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tiff" ContentType="image/tif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ink/ink1.xml" ContentType="application/inkml+xml"/>
  <Override PartName="/ppt/ink/ink2.xml" ContentType="application/inkml+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ink/ink3.xml" ContentType="application/inkml+xml"/>
  <Override PartName="/ppt/ink/ink4.xml" ContentType="application/inkml+xml"/>
  <Override PartName="/ppt/notesSlides/notesSlide21.xml" ContentType="application/vnd.openxmlformats-officedocument.presentationml.notesSlide+xml"/>
  <Override PartName="/ppt/ink/ink5.xml" ContentType="application/inkml+xml"/>
  <Override PartName="/ppt/ink/ink6.xml" ContentType="application/inkml+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7" r:id="rId1"/>
  </p:sldMasterIdLst>
  <p:notesMasterIdLst>
    <p:notesMasterId r:id="rId74"/>
  </p:notesMasterIdLst>
  <p:handoutMasterIdLst>
    <p:handoutMasterId r:id="rId75"/>
  </p:handoutMasterIdLst>
  <p:sldIdLst>
    <p:sldId id="1294" r:id="rId2"/>
    <p:sldId id="1190" r:id="rId3"/>
    <p:sldId id="1191" r:id="rId4"/>
    <p:sldId id="1089" r:id="rId5"/>
    <p:sldId id="1090" r:id="rId6"/>
    <p:sldId id="1091" r:id="rId7"/>
    <p:sldId id="1092" r:id="rId8"/>
    <p:sldId id="1093" r:id="rId9"/>
    <p:sldId id="1136" r:id="rId10"/>
    <p:sldId id="1295" r:id="rId11"/>
    <p:sldId id="1167" r:id="rId12"/>
    <p:sldId id="1208" r:id="rId13"/>
    <p:sldId id="1134" r:id="rId14"/>
    <p:sldId id="1206" r:id="rId15"/>
    <p:sldId id="1207" r:id="rId16"/>
    <p:sldId id="1135" r:id="rId17"/>
    <p:sldId id="1214" r:id="rId18"/>
    <p:sldId id="1297" r:id="rId19"/>
    <p:sldId id="1298" r:id="rId20"/>
    <p:sldId id="1296" r:id="rId21"/>
    <p:sldId id="1133" r:id="rId22"/>
    <p:sldId id="1198" r:id="rId23"/>
    <p:sldId id="1209" r:id="rId24"/>
    <p:sldId id="1199" r:id="rId25"/>
    <p:sldId id="1200" r:id="rId26"/>
    <p:sldId id="1131" r:id="rId27"/>
    <p:sldId id="1132" r:id="rId28"/>
    <p:sldId id="1137" r:id="rId29"/>
    <p:sldId id="1138" r:id="rId30"/>
    <p:sldId id="1201" r:id="rId31"/>
    <p:sldId id="1461" r:id="rId32"/>
    <p:sldId id="1463" r:id="rId33"/>
    <p:sldId id="1464" r:id="rId34"/>
    <p:sldId id="1465" r:id="rId35"/>
    <p:sldId id="1466" r:id="rId36"/>
    <p:sldId id="1307" r:id="rId37"/>
    <p:sldId id="1462" r:id="rId38"/>
    <p:sldId id="1139" r:id="rId39"/>
    <p:sldId id="1140" r:id="rId40"/>
    <p:sldId id="1306" r:id="rId41"/>
    <p:sldId id="1421" r:id="rId42"/>
    <p:sldId id="1142" r:id="rId43"/>
    <p:sldId id="1141" r:id="rId44"/>
    <p:sldId id="1224" r:id="rId45"/>
    <p:sldId id="1226" r:id="rId46"/>
    <p:sldId id="1225" r:id="rId47"/>
    <p:sldId id="1192" r:id="rId48"/>
    <p:sldId id="1146" r:id="rId49"/>
    <p:sldId id="1147" r:id="rId50"/>
    <p:sldId id="1148" r:id="rId51"/>
    <p:sldId id="1145" r:id="rId52"/>
    <p:sldId id="1169" r:id="rId53"/>
    <p:sldId id="1094" r:id="rId54"/>
    <p:sldId id="1204" r:id="rId55"/>
    <p:sldId id="1155" r:id="rId56"/>
    <p:sldId id="1211" r:id="rId57"/>
    <p:sldId id="1222" r:id="rId58"/>
    <p:sldId id="1223" r:id="rId59"/>
    <p:sldId id="1210" r:id="rId60"/>
    <p:sldId id="1205" r:id="rId61"/>
    <p:sldId id="1154" r:id="rId62"/>
    <p:sldId id="1185" r:id="rId63"/>
    <p:sldId id="1299" r:id="rId64"/>
    <p:sldId id="1228" r:id="rId65"/>
    <p:sldId id="1227" r:id="rId66"/>
    <p:sldId id="1212" r:id="rId67"/>
    <p:sldId id="1149" r:id="rId68"/>
    <p:sldId id="1151" r:id="rId69"/>
    <p:sldId id="1150" r:id="rId70"/>
    <p:sldId id="1165" r:id="rId71"/>
    <p:sldId id="1423" r:id="rId72"/>
    <p:sldId id="1424" r:id="rId7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Nia Evans" initials="NE" lastIdx="1" clrIdx="0">
    <p:extLst>
      <p:ext uri="{19B8F6BF-5375-455C-9EA6-DF929625EA0E}">
        <p15:presenceInfo xmlns:p15="http://schemas.microsoft.com/office/powerpoint/2012/main" userId="S::n.evans@uwtsd.ac.uk::73f80963-43f3-41cc-b629-1f52622eac76"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40795"/>
    <p:restoredTop sz="78125"/>
  </p:normalViewPr>
  <p:slideViewPr>
    <p:cSldViewPr snapToGrid="0" snapToObjects="1">
      <p:cViewPr varScale="1">
        <p:scale>
          <a:sx n="64" d="100"/>
          <a:sy n="64" d="100"/>
        </p:scale>
        <p:origin x="200" y="168"/>
      </p:cViewPr>
      <p:guideLst/>
    </p:cSldViewPr>
  </p:slideViewPr>
  <p:outlineViewPr>
    <p:cViewPr>
      <p:scale>
        <a:sx n="33" d="100"/>
        <a:sy n="33" d="100"/>
      </p:scale>
      <p:origin x="0" y="-21992"/>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16" Type="http://schemas.openxmlformats.org/officeDocument/2006/relationships/slide" Target="slides/slide1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74" Type="http://schemas.openxmlformats.org/officeDocument/2006/relationships/notesMaster" Target="notesMasters/notesMaster1.xml"/><Relationship Id="rId79" Type="http://schemas.openxmlformats.org/officeDocument/2006/relationships/theme" Target="theme/theme1.xml"/><Relationship Id="rId5" Type="http://schemas.openxmlformats.org/officeDocument/2006/relationships/slide" Target="slides/slide4.xml"/><Relationship Id="rId61" Type="http://schemas.openxmlformats.org/officeDocument/2006/relationships/slide" Target="slides/slide60.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80" Type="http://schemas.openxmlformats.org/officeDocument/2006/relationships/tableStyles" Target="tableStyle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handoutMaster" Target="handoutMasters/handoutMaster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commentAuthors" Target="commentAuthors.xml"/><Relationship Id="rId7" Type="http://schemas.openxmlformats.org/officeDocument/2006/relationships/slide" Target="slides/slide6.xml"/><Relationship Id="rId71" Type="http://schemas.openxmlformats.org/officeDocument/2006/relationships/slide" Target="slides/slide70.xml"/><Relationship Id="rId2" Type="http://schemas.openxmlformats.org/officeDocument/2006/relationships/slide" Target="slides/slide1.xml"/><Relationship Id="rId29" Type="http://schemas.openxmlformats.org/officeDocument/2006/relationships/slide" Target="slides/slide28.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C5DC21D6-710C-0B46-8A0B-796042ECF422}"/>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A1F89D86-D8F8-C64E-A8EF-A9B26301C3E3}"/>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C759E7B1-2D69-4648-B5A0-F36419340353}" type="datetimeFigureOut">
              <a:rPr lang="en-US" smtClean="0"/>
              <a:t>10/7/22</a:t>
            </a:fld>
            <a:endParaRPr lang="en-US"/>
          </a:p>
        </p:txBody>
      </p:sp>
      <p:sp>
        <p:nvSpPr>
          <p:cNvPr id="4" name="Footer Placeholder 3">
            <a:extLst>
              <a:ext uri="{FF2B5EF4-FFF2-40B4-BE49-F238E27FC236}">
                <a16:creationId xmlns:a16="http://schemas.microsoft.com/office/drawing/2014/main" id="{A780E849-B419-7840-A5EF-81FE0A90704E}"/>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FD5B89FE-A1F9-0745-A46C-EAAB8247C7CD}"/>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8F7E0F83-7C3E-7E47-9C6B-9518561D79B2}" type="slidenum">
              <a:rPr lang="en-US" smtClean="0"/>
              <a:t>‹#›</a:t>
            </a:fld>
            <a:endParaRPr lang="en-US"/>
          </a:p>
        </p:txBody>
      </p:sp>
    </p:spTree>
    <p:extLst>
      <p:ext uri="{BB962C8B-B14F-4D97-AF65-F5344CB8AC3E}">
        <p14:creationId xmlns:p14="http://schemas.microsoft.com/office/powerpoint/2010/main" val="32545254"/>
      </p:ext>
    </p:extLst>
  </p:cSld>
  <p:clrMap bg1="lt1" tx1="dk1" bg2="lt2" tx2="dk2" accent1="accent1" accent2="accent2" accent3="accent3" accent4="accent4" accent5="accent5" accent6="accent6" hlink="hlink" folHlink="folHlink"/>
</p:handoutMaster>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0-02-10T15:36:11.364"/>
    </inkml:context>
    <inkml:brush xml:id="br0">
      <inkml:brushProperty name="width" value="0.05" units="cm"/>
      <inkml:brushProperty name="height" value="0.05" units="cm"/>
      <inkml:brushProperty name="color" value="#FF0066"/>
    </inkml:brush>
  </inkml:definitions>
  <inkml:trace contextRef="#ctx0" brushRef="#br0">1 1 24575,'0'0'0</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0-02-10T15:36:12.050"/>
    </inkml:context>
    <inkml:brush xml:id="br0">
      <inkml:brushProperty name="width" value="0.05" units="cm"/>
      <inkml:brushProperty name="height" value="0.05" units="cm"/>
      <inkml:brushProperty name="color" value="#FF0066"/>
    </inkml:brush>
  </inkml:definitions>
  <inkml:trace contextRef="#ctx0" brushRef="#br0">1 0 24575,'0'0'0</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0-02-10T15:36:11.364"/>
    </inkml:context>
    <inkml:brush xml:id="br0">
      <inkml:brushProperty name="width" value="0.05" units="cm"/>
      <inkml:brushProperty name="height" value="0.05" units="cm"/>
      <inkml:brushProperty name="color" value="#FF0066"/>
    </inkml:brush>
  </inkml:definitions>
  <inkml:trace contextRef="#ctx0" brushRef="#br0">1 1 24575,'0'0'0</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0-02-10T15:36:12.050"/>
    </inkml:context>
    <inkml:brush xml:id="br0">
      <inkml:brushProperty name="width" value="0.05" units="cm"/>
      <inkml:brushProperty name="height" value="0.05" units="cm"/>
      <inkml:brushProperty name="color" value="#FF0066"/>
    </inkml:brush>
  </inkml:definitions>
  <inkml:trace contextRef="#ctx0" brushRef="#br0">1 0 24575,'0'0'0</inkml:trace>
</inkml:ink>
</file>

<file path=ppt/ink/ink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0-02-10T15:36:11.364"/>
    </inkml:context>
    <inkml:brush xml:id="br0">
      <inkml:brushProperty name="width" value="0.05" units="cm"/>
      <inkml:brushProperty name="height" value="0.05" units="cm"/>
      <inkml:brushProperty name="color" value="#FF0066"/>
    </inkml:brush>
  </inkml:definitions>
  <inkml:trace contextRef="#ctx0" brushRef="#br0">1 1 24575,'0'0'0</inkml:trace>
</inkml:ink>
</file>

<file path=ppt/ink/ink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0-02-10T15:36:12.050"/>
    </inkml:context>
    <inkml:brush xml:id="br0">
      <inkml:brushProperty name="width" value="0.05" units="cm"/>
      <inkml:brushProperty name="height" value="0.05" units="cm"/>
      <inkml:brushProperty name="color" value="#FF0066"/>
    </inkml:brush>
  </inkml:definitions>
  <inkml:trace contextRef="#ctx0" brushRef="#br0">1 0 24575,'0'0'0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E69936C-E564-0140-904B-6CCB13BA353B}" type="datetimeFigureOut">
              <a:rPr lang="en-US" smtClean="0"/>
              <a:t>10/7/22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A664776-2651-CC47-8364-6809BA6741CD}" type="slidenum">
              <a:rPr lang="en-US" smtClean="0"/>
              <a:t>‹#›</a:t>
            </a:fld>
            <a:endParaRPr lang="en-US"/>
          </a:p>
        </p:txBody>
      </p:sp>
    </p:spTree>
    <p:extLst>
      <p:ext uri="{BB962C8B-B14F-4D97-AF65-F5344CB8AC3E}">
        <p14:creationId xmlns:p14="http://schemas.microsoft.com/office/powerpoint/2010/main" val="309390589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A664776-2651-CC47-8364-6809BA6741CD}" type="slidenum">
              <a:rPr lang="en-US" smtClean="0"/>
              <a:t>1</a:t>
            </a:fld>
            <a:endParaRPr lang="en-US"/>
          </a:p>
        </p:txBody>
      </p:sp>
    </p:spTree>
    <p:extLst>
      <p:ext uri="{BB962C8B-B14F-4D97-AF65-F5344CB8AC3E}">
        <p14:creationId xmlns:p14="http://schemas.microsoft.com/office/powerpoint/2010/main" val="164583634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F756C42D-F31F-4305-874D-942FF62D7CED}" type="slidenum">
              <a:rPr lang="en-GB" smtClean="0"/>
              <a:t>5</a:t>
            </a:fld>
            <a:endParaRPr lang="en-GB"/>
          </a:p>
        </p:txBody>
      </p:sp>
    </p:spTree>
    <p:extLst>
      <p:ext uri="{BB962C8B-B14F-4D97-AF65-F5344CB8AC3E}">
        <p14:creationId xmlns:p14="http://schemas.microsoft.com/office/powerpoint/2010/main" val="131785657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756C42D-F31F-4305-874D-942FF62D7CED}" type="slidenum">
              <a:rPr lang="en-GB" smtClean="0"/>
              <a:t>7</a:t>
            </a:fld>
            <a:endParaRPr lang="en-GB"/>
          </a:p>
        </p:txBody>
      </p:sp>
    </p:spTree>
    <p:extLst>
      <p:ext uri="{BB962C8B-B14F-4D97-AF65-F5344CB8AC3E}">
        <p14:creationId xmlns:p14="http://schemas.microsoft.com/office/powerpoint/2010/main" val="168995714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A664776-2651-CC47-8364-6809BA6741CD}" type="slidenum">
              <a:rPr lang="en-US" smtClean="0"/>
              <a:t>15</a:t>
            </a:fld>
            <a:endParaRPr lang="en-US"/>
          </a:p>
        </p:txBody>
      </p:sp>
    </p:spTree>
    <p:extLst>
      <p:ext uri="{BB962C8B-B14F-4D97-AF65-F5344CB8AC3E}">
        <p14:creationId xmlns:p14="http://schemas.microsoft.com/office/powerpoint/2010/main" val="345765261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a:p>
            <a:endParaRPr lang="en-US" dirty="0"/>
          </a:p>
        </p:txBody>
      </p:sp>
      <p:sp>
        <p:nvSpPr>
          <p:cNvPr id="4" name="Slide Number Placeholder 3"/>
          <p:cNvSpPr>
            <a:spLocks noGrp="1"/>
          </p:cNvSpPr>
          <p:nvPr>
            <p:ph type="sldNum" sz="quarter" idx="5"/>
          </p:nvPr>
        </p:nvSpPr>
        <p:spPr/>
        <p:txBody>
          <a:bodyPr/>
          <a:lstStyle/>
          <a:p>
            <a:fld id="{6A664776-2651-CC47-8364-6809BA6741CD}" type="slidenum">
              <a:rPr lang="en-US" smtClean="0"/>
              <a:t>17</a:t>
            </a:fld>
            <a:endParaRPr lang="en-US"/>
          </a:p>
        </p:txBody>
      </p:sp>
    </p:spTree>
    <p:extLst>
      <p:ext uri="{BB962C8B-B14F-4D97-AF65-F5344CB8AC3E}">
        <p14:creationId xmlns:p14="http://schemas.microsoft.com/office/powerpoint/2010/main" val="52030883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A664776-2651-CC47-8364-6809BA6741CD}" type="slidenum">
              <a:rPr lang="en-US" smtClean="0"/>
              <a:t>20</a:t>
            </a:fld>
            <a:endParaRPr lang="en-US"/>
          </a:p>
        </p:txBody>
      </p:sp>
    </p:spTree>
    <p:extLst>
      <p:ext uri="{BB962C8B-B14F-4D97-AF65-F5344CB8AC3E}">
        <p14:creationId xmlns:p14="http://schemas.microsoft.com/office/powerpoint/2010/main" val="61504274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F756C42D-F31F-4305-874D-942FF62D7CED}" type="slidenum">
              <a:rPr lang="en-GB" smtClean="0"/>
              <a:t>28</a:t>
            </a:fld>
            <a:endParaRPr lang="en-GB"/>
          </a:p>
        </p:txBody>
      </p:sp>
    </p:spTree>
    <p:extLst>
      <p:ext uri="{BB962C8B-B14F-4D97-AF65-F5344CB8AC3E}">
        <p14:creationId xmlns:p14="http://schemas.microsoft.com/office/powerpoint/2010/main" val="410604919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a:t>Cyflwyno</a:t>
            </a:r>
            <a:r>
              <a:rPr lang="en-US" dirty="0"/>
              <a:t> </a:t>
            </a:r>
            <a:r>
              <a:rPr lang="en-US" dirty="0" err="1"/>
              <a:t>geirfa</a:t>
            </a:r>
            <a:r>
              <a:rPr lang="en-US" dirty="0"/>
              <a:t> CYN DECHRAU </a:t>
            </a:r>
            <a:r>
              <a:rPr lang="en-US" dirty="0" err="1"/>
              <a:t>darllen</a:t>
            </a:r>
            <a:r>
              <a:rPr lang="en-US" dirty="0"/>
              <a:t>.  </a:t>
            </a:r>
          </a:p>
        </p:txBody>
      </p:sp>
      <p:sp>
        <p:nvSpPr>
          <p:cNvPr id="4" name="Slide Number Placeholder 3"/>
          <p:cNvSpPr>
            <a:spLocks noGrp="1"/>
          </p:cNvSpPr>
          <p:nvPr>
            <p:ph type="sldNum" sz="quarter" idx="5"/>
          </p:nvPr>
        </p:nvSpPr>
        <p:spPr/>
        <p:txBody>
          <a:bodyPr/>
          <a:lstStyle/>
          <a:p>
            <a:fld id="{F756C42D-F31F-4305-874D-942FF62D7CED}" type="slidenum">
              <a:rPr lang="en-GB" smtClean="0"/>
              <a:t>29</a:t>
            </a:fld>
            <a:endParaRPr lang="en-GB"/>
          </a:p>
        </p:txBody>
      </p:sp>
    </p:spTree>
    <p:extLst>
      <p:ext uri="{BB962C8B-B14F-4D97-AF65-F5344CB8AC3E}">
        <p14:creationId xmlns:p14="http://schemas.microsoft.com/office/powerpoint/2010/main" val="322529694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7CC3EFA2-A49E-6146-889E-D5AA56BA73DE}" type="slidenum">
              <a:rPr lang="en-US" smtClean="0"/>
              <a:t>31</a:t>
            </a:fld>
            <a:endParaRPr lang="en-US"/>
          </a:p>
        </p:txBody>
      </p:sp>
    </p:spTree>
    <p:extLst>
      <p:ext uri="{BB962C8B-B14F-4D97-AF65-F5344CB8AC3E}">
        <p14:creationId xmlns:p14="http://schemas.microsoft.com/office/powerpoint/2010/main" val="143112918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7CC3EFA2-A49E-6146-889E-D5AA56BA73DE}" type="slidenum">
              <a:rPr lang="en-US" smtClean="0"/>
              <a:t>32</a:t>
            </a:fld>
            <a:endParaRPr lang="en-US"/>
          </a:p>
        </p:txBody>
      </p:sp>
    </p:spTree>
    <p:extLst>
      <p:ext uri="{BB962C8B-B14F-4D97-AF65-F5344CB8AC3E}">
        <p14:creationId xmlns:p14="http://schemas.microsoft.com/office/powerpoint/2010/main" val="67660287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7CC3EFA2-A49E-6146-889E-D5AA56BA73DE}" type="slidenum">
              <a:rPr lang="en-US" smtClean="0"/>
              <a:t>33</a:t>
            </a:fld>
            <a:endParaRPr lang="en-US"/>
          </a:p>
        </p:txBody>
      </p:sp>
    </p:spTree>
    <p:extLst>
      <p:ext uri="{BB962C8B-B14F-4D97-AF65-F5344CB8AC3E}">
        <p14:creationId xmlns:p14="http://schemas.microsoft.com/office/powerpoint/2010/main" val="244444306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7CC3EFA2-A49E-6146-889E-D5AA56BA73DE}" type="slidenum">
              <a:rPr lang="en-US" smtClean="0"/>
              <a:t>34</a:t>
            </a:fld>
            <a:endParaRPr lang="en-US"/>
          </a:p>
        </p:txBody>
      </p:sp>
    </p:spTree>
    <p:extLst>
      <p:ext uri="{BB962C8B-B14F-4D97-AF65-F5344CB8AC3E}">
        <p14:creationId xmlns:p14="http://schemas.microsoft.com/office/powerpoint/2010/main" val="224496858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7CC3EFA2-A49E-6146-889E-D5AA56BA73DE}" type="slidenum">
              <a:rPr lang="en-US" smtClean="0"/>
              <a:t>35</a:t>
            </a:fld>
            <a:endParaRPr lang="en-US"/>
          </a:p>
        </p:txBody>
      </p:sp>
    </p:spTree>
    <p:extLst>
      <p:ext uri="{BB962C8B-B14F-4D97-AF65-F5344CB8AC3E}">
        <p14:creationId xmlns:p14="http://schemas.microsoft.com/office/powerpoint/2010/main" val="142431205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CC3EFA2-A49E-6146-889E-D5AA56BA73DE}" type="slidenum">
              <a:rPr lang="en-US" smtClean="0"/>
              <a:t>37</a:t>
            </a:fld>
            <a:endParaRPr lang="en-US"/>
          </a:p>
        </p:txBody>
      </p:sp>
    </p:spTree>
    <p:extLst>
      <p:ext uri="{BB962C8B-B14F-4D97-AF65-F5344CB8AC3E}">
        <p14:creationId xmlns:p14="http://schemas.microsoft.com/office/powerpoint/2010/main" val="29850165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756C42D-F31F-4305-874D-942FF62D7CED}" type="slidenum">
              <a:rPr lang="en-GB" smtClean="0"/>
              <a:t>38</a:t>
            </a:fld>
            <a:endParaRPr lang="en-GB"/>
          </a:p>
        </p:txBody>
      </p:sp>
    </p:spTree>
    <p:extLst>
      <p:ext uri="{BB962C8B-B14F-4D97-AF65-F5344CB8AC3E}">
        <p14:creationId xmlns:p14="http://schemas.microsoft.com/office/powerpoint/2010/main" val="272531740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756C42D-F31F-4305-874D-942FF62D7CED}" type="slidenum">
              <a:rPr lang="en-GB" smtClean="0"/>
              <a:t>44</a:t>
            </a:fld>
            <a:endParaRPr lang="en-GB"/>
          </a:p>
        </p:txBody>
      </p:sp>
    </p:spTree>
    <p:extLst>
      <p:ext uri="{BB962C8B-B14F-4D97-AF65-F5344CB8AC3E}">
        <p14:creationId xmlns:p14="http://schemas.microsoft.com/office/powerpoint/2010/main" val="309740059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756C42D-F31F-4305-874D-942FF62D7CED}" type="slidenum">
              <a:rPr lang="en-GB" smtClean="0"/>
              <a:t>45</a:t>
            </a:fld>
            <a:endParaRPr lang="en-GB"/>
          </a:p>
        </p:txBody>
      </p:sp>
    </p:spTree>
    <p:extLst>
      <p:ext uri="{BB962C8B-B14F-4D97-AF65-F5344CB8AC3E}">
        <p14:creationId xmlns:p14="http://schemas.microsoft.com/office/powerpoint/2010/main" val="154475555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756C42D-F31F-4305-874D-942FF62D7CED}" type="slidenum">
              <a:rPr lang="en-GB" smtClean="0"/>
              <a:t>46</a:t>
            </a:fld>
            <a:endParaRPr lang="en-GB"/>
          </a:p>
        </p:txBody>
      </p:sp>
    </p:spTree>
    <p:extLst>
      <p:ext uri="{BB962C8B-B14F-4D97-AF65-F5344CB8AC3E}">
        <p14:creationId xmlns:p14="http://schemas.microsoft.com/office/powerpoint/2010/main" val="121707731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cy-GB" dirty="0"/>
          </a:p>
        </p:txBody>
      </p:sp>
      <p:sp>
        <p:nvSpPr>
          <p:cNvPr id="4" name="Slide Number Placeholder 3"/>
          <p:cNvSpPr>
            <a:spLocks noGrp="1"/>
          </p:cNvSpPr>
          <p:nvPr>
            <p:ph type="sldNum" sz="quarter" idx="5"/>
          </p:nvPr>
        </p:nvSpPr>
        <p:spPr/>
        <p:txBody>
          <a:bodyPr/>
          <a:lstStyle/>
          <a:p>
            <a:fld id="{6A664776-2651-CC47-8364-6809BA6741CD}" type="slidenum">
              <a:rPr lang="en-US" smtClean="0"/>
              <a:t>50</a:t>
            </a:fld>
            <a:endParaRPr lang="en-US"/>
          </a:p>
        </p:txBody>
      </p:sp>
    </p:spTree>
    <p:extLst>
      <p:ext uri="{BB962C8B-B14F-4D97-AF65-F5344CB8AC3E}">
        <p14:creationId xmlns:p14="http://schemas.microsoft.com/office/powerpoint/2010/main" val="349631492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F756C42D-F31F-4305-874D-942FF62D7CED}" type="slidenum">
              <a:rPr lang="en-GB" smtClean="0"/>
              <a:t>51</a:t>
            </a:fld>
            <a:endParaRPr lang="en-GB"/>
          </a:p>
        </p:txBody>
      </p:sp>
    </p:spTree>
    <p:extLst>
      <p:ext uri="{BB962C8B-B14F-4D97-AF65-F5344CB8AC3E}">
        <p14:creationId xmlns:p14="http://schemas.microsoft.com/office/powerpoint/2010/main" val="101729954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F756C42D-F31F-4305-874D-942FF62D7CED}" type="slidenum">
              <a:rPr lang="en-GB" smtClean="0"/>
              <a:t>52</a:t>
            </a:fld>
            <a:endParaRPr lang="en-GB"/>
          </a:p>
        </p:txBody>
      </p:sp>
    </p:spTree>
    <p:extLst>
      <p:ext uri="{BB962C8B-B14F-4D97-AF65-F5344CB8AC3E}">
        <p14:creationId xmlns:p14="http://schemas.microsoft.com/office/powerpoint/2010/main" val="149273864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503CCC-7B76-AA40-98AE-D5015AB8AE4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cy-GB"/>
          </a:p>
        </p:txBody>
      </p:sp>
      <p:sp>
        <p:nvSpPr>
          <p:cNvPr id="3" name="Subtitle 2">
            <a:extLst>
              <a:ext uri="{FF2B5EF4-FFF2-40B4-BE49-F238E27FC236}">
                <a16:creationId xmlns:a16="http://schemas.microsoft.com/office/drawing/2014/main" id="{E8C5B3C8-BC68-8A4E-85CB-38A29612F83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cy-GB"/>
          </a:p>
        </p:txBody>
      </p:sp>
      <p:sp>
        <p:nvSpPr>
          <p:cNvPr id="4" name="Date Placeholder 3">
            <a:extLst>
              <a:ext uri="{FF2B5EF4-FFF2-40B4-BE49-F238E27FC236}">
                <a16:creationId xmlns:a16="http://schemas.microsoft.com/office/drawing/2014/main" id="{414FFC13-1220-B64C-BF7E-86600D675F0F}"/>
              </a:ext>
            </a:extLst>
          </p:cNvPr>
          <p:cNvSpPr>
            <a:spLocks noGrp="1"/>
          </p:cNvSpPr>
          <p:nvPr>
            <p:ph type="dt" sz="half" idx="10"/>
          </p:nvPr>
        </p:nvSpPr>
        <p:spPr/>
        <p:txBody>
          <a:bodyPr/>
          <a:lstStyle/>
          <a:p>
            <a:fld id="{431A23BB-378B-2A48-815D-4FCCAA8109F9}" type="datetimeFigureOut">
              <a:rPr lang="en-US" smtClean="0"/>
              <a:t>10/7/22</a:t>
            </a:fld>
            <a:endParaRPr lang="en-US"/>
          </a:p>
        </p:txBody>
      </p:sp>
      <p:sp>
        <p:nvSpPr>
          <p:cNvPr id="5" name="Footer Placeholder 4">
            <a:extLst>
              <a:ext uri="{FF2B5EF4-FFF2-40B4-BE49-F238E27FC236}">
                <a16:creationId xmlns:a16="http://schemas.microsoft.com/office/drawing/2014/main" id="{D1D17858-7F25-9E4F-9822-EB9A358498E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6DA6586-8023-5C4D-9B4D-AEC70B1017BE}"/>
              </a:ext>
            </a:extLst>
          </p:cNvPr>
          <p:cNvSpPr>
            <a:spLocks noGrp="1"/>
          </p:cNvSpPr>
          <p:nvPr>
            <p:ph type="sldNum" sz="quarter" idx="12"/>
          </p:nvPr>
        </p:nvSpPr>
        <p:spPr/>
        <p:txBody>
          <a:bodyPr/>
          <a:lstStyle/>
          <a:p>
            <a:fld id="{52F219A6-D0F8-2840-8570-409474D86C07}" type="slidenum">
              <a:rPr lang="en-US" smtClean="0"/>
              <a:t>‹#›</a:t>
            </a:fld>
            <a:endParaRPr lang="en-US"/>
          </a:p>
        </p:txBody>
      </p:sp>
    </p:spTree>
    <p:extLst>
      <p:ext uri="{BB962C8B-B14F-4D97-AF65-F5344CB8AC3E}">
        <p14:creationId xmlns:p14="http://schemas.microsoft.com/office/powerpoint/2010/main" val="157392729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2C6FAF-0580-B742-9E09-DA2657F1E760}"/>
              </a:ext>
            </a:extLst>
          </p:cNvPr>
          <p:cNvSpPr>
            <a:spLocks noGrp="1"/>
          </p:cNvSpPr>
          <p:nvPr>
            <p:ph type="title"/>
          </p:nvPr>
        </p:nvSpPr>
        <p:spPr/>
        <p:txBody>
          <a:bodyPr/>
          <a:lstStyle/>
          <a:p>
            <a:r>
              <a:rPr lang="en-US"/>
              <a:t>Click to edit Master title style</a:t>
            </a:r>
            <a:endParaRPr lang="cy-GB"/>
          </a:p>
        </p:txBody>
      </p:sp>
      <p:sp>
        <p:nvSpPr>
          <p:cNvPr id="3" name="Content Placeholder 2">
            <a:extLst>
              <a:ext uri="{FF2B5EF4-FFF2-40B4-BE49-F238E27FC236}">
                <a16:creationId xmlns:a16="http://schemas.microsoft.com/office/drawing/2014/main" id="{0FBBDCF1-5431-2E44-B615-45A513A7C385}"/>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cy-GB"/>
          </a:p>
        </p:txBody>
      </p:sp>
      <p:sp>
        <p:nvSpPr>
          <p:cNvPr id="4" name="Date Placeholder 3">
            <a:extLst>
              <a:ext uri="{FF2B5EF4-FFF2-40B4-BE49-F238E27FC236}">
                <a16:creationId xmlns:a16="http://schemas.microsoft.com/office/drawing/2014/main" id="{F7DF9F3A-CB56-E241-9017-A1916D8D548D}"/>
              </a:ext>
            </a:extLst>
          </p:cNvPr>
          <p:cNvSpPr>
            <a:spLocks noGrp="1"/>
          </p:cNvSpPr>
          <p:nvPr>
            <p:ph type="dt" sz="half" idx="10"/>
          </p:nvPr>
        </p:nvSpPr>
        <p:spPr/>
        <p:txBody>
          <a:bodyPr/>
          <a:lstStyle/>
          <a:p>
            <a:fld id="{431A23BB-378B-2A48-815D-4FCCAA8109F9}" type="datetimeFigureOut">
              <a:rPr lang="en-US" smtClean="0"/>
              <a:t>10/7/22</a:t>
            </a:fld>
            <a:endParaRPr lang="en-US"/>
          </a:p>
        </p:txBody>
      </p:sp>
      <p:sp>
        <p:nvSpPr>
          <p:cNvPr id="5" name="Footer Placeholder 4">
            <a:extLst>
              <a:ext uri="{FF2B5EF4-FFF2-40B4-BE49-F238E27FC236}">
                <a16:creationId xmlns:a16="http://schemas.microsoft.com/office/drawing/2014/main" id="{A3F6FD3D-2093-4E48-A49C-9A78BA96F5E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E50323A-6E25-8C4B-9445-B10BC48FFEA7}"/>
              </a:ext>
            </a:extLst>
          </p:cNvPr>
          <p:cNvSpPr>
            <a:spLocks noGrp="1"/>
          </p:cNvSpPr>
          <p:nvPr>
            <p:ph type="sldNum" sz="quarter" idx="12"/>
          </p:nvPr>
        </p:nvSpPr>
        <p:spPr/>
        <p:txBody>
          <a:bodyPr/>
          <a:lstStyle/>
          <a:p>
            <a:fld id="{52F219A6-D0F8-2840-8570-409474D86C07}" type="slidenum">
              <a:rPr lang="en-US" smtClean="0"/>
              <a:t>‹#›</a:t>
            </a:fld>
            <a:endParaRPr lang="en-US"/>
          </a:p>
        </p:txBody>
      </p:sp>
    </p:spTree>
    <p:extLst>
      <p:ext uri="{BB962C8B-B14F-4D97-AF65-F5344CB8AC3E}">
        <p14:creationId xmlns:p14="http://schemas.microsoft.com/office/powerpoint/2010/main" val="26039140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F643D8-4D42-9F49-A2D4-01AE0361B11C}"/>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cy-GB"/>
          </a:p>
        </p:txBody>
      </p:sp>
      <p:sp>
        <p:nvSpPr>
          <p:cNvPr id="3" name="Text Placeholder 2">
            <a:extLst>
              <a:ext uri="{FF2B5EF4-FFF2-40B4-BE49-F238E27FC236}">
                <a16:creationId xmlns:a16="http://schemas.microsoft.com/office/drawing/2014/main" id="{CE9525F3-17DD-F449-9131-8CFEF473197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C7ECED10-7649-144F-B297-5092A5595590}"/>
              </a:ext>
            </a:extLst>
          </p:cNvPr>
          <p:cNvSpPr>
            <a:spLocks noGrp="1"/>
          </p:cNvSpPr>
          <p:nvPr>
            <p:ph type="dt" sz="half" idx="10"/>
          </p:nvPr>
        </p:nvSpPr>
        <p:spPr/>
        <p:txBody>
          <a:bodyPr/>
          <a:lstStyle/>
          <a:p>
            <a:fld id="{431A23BB-378B-2A48-815D-4FCCAA8109F9}" type="datetimeFigureOut">
              <a:rPr lang="en-US" smtClean="0"/>
              <a:t>10/7/22</a:t>
            </a:fld>
            <a:endParaRPr lang="en-US"/>
          </a:p>
        </p:txBody>
      </p:sp>
      <p:sp>
        <p:nvSpPr>
          <p:cNvPr id="5" name="Footer Placeholder 4">
            <a:extLst>
              <a:ext uri="{FF2B5EF4-FFF2-40B4-BE49-F238E27FC236}">
                <a16:creationId xmlns:a16="http://schemas.microsoft.com/office/drawing/2014/main" id="{32A10572-CFA1-744C-8F81-D99F6A51B40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36B8F26-CE67-B840-960D-1E9FE1F36F1E}"/>
              </a:ext>
            </a:extLst>
          </p:cNvPr>
          <p:cNvSpPr>
            <a:spLocks noGrp="1"/>
          </p:cNvSpPr>
          <p:nvPr>
            <p:ph type="sldNum" sz="quarter" idx="12"/>
          </p:nvPr>
        </p:nvSpPr>
        <p:spPr/>
        <p:txBody>
          <a:bodyPr/>
          <a:lstStyle/>
          <a:p>
            <a:fld id="{52F219A6-D0F8-2840-8570-409474D86C07}" type="slidenum">
              <a:rPr lang="en-US" smtClean="0"/>
              <a:t>‹#›</a:t>
            </a:fld>
            <a:endParaRPr lang="en-US"/>
          </a:p>
        </p:txBody>
      </p:sp>
    </p:spTree>
    <p:extLst>
      <p:ext uri="{BB962C8B-B14F-4D97-AF65-F5344CB8AC3E}">
        <p14:creationId xmlns:p14="http://schemas.microsoft.com/office/powerpoint/2010/main" val="28550573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A81E73-F13D-6346-9773-F3891F77F485}"/>
              </a:ext>
            </a:extLst>
          </p:cNvPr>
          <p:cNvSpPr>
            <a:spLocks noGrp="1"/>
          </p:cNvSpPr>
          <p:nvPr>
            <p:ph type="title"/>
          </p:nvPr>
        </p:nvSpPr>
        <p:spPr/>
        <p:txBody>
          <a:bodyPr/>
          <a:lstStyle/>
          <a:p>
            <a:r>
              <a:rPr lang="en-US"/>
              <a:t>Click to edit Master title style</a:t>
            </a:r>
            <a:endParaRPr lang="cy-GB"/>
          </a:p>
        </p:txBody>
      </p:sp>
      <p:sp>
        <p:nvSpPr>
          <p:cNvPr id="3" name="Content Placeholder 2">
            <a:extLst>
              <a:ext uri="{FF2B5EF4-FFF2-40B4-BE49-F238E27FC236}">
                <a16:creationId xmlns:a16="http://schemas.microsoft.com/office/drawing/2014/main" id="{9B13F0BE-4F00-C549-ADC7-3FF64851DDA9}"/>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cy-GB"/>
          </a:p>
        </p:txBody>
      </p:sp>
      <p:sp>
        <p:nvSpPr>
          <p:cNvPr id="4" name="Content Placeholder 3">
            <a:extLst>
              <a:ext uri="{FF2B5EF4-FFF2-40B4-BE49-F238E27FC236}">
                <a16:creationId xmlns:a16="http://schemas.microsoft.com/office/drawing/2014/main" id="{38ABB303-D2C8-8845-ADAB-A6F8575B0D1A}"/>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cy-GB"/>
          </a:p>
        </p:txBody>
      </p:sp>
      <p:sp>
        <p:nvSpPr>
          <p:cNvPr id="5" name="Date Placeholder 4">
            <a:extLst>
              <a:ext uri="{FF2B5EF4-FFF2-40B4-BE49-F238E27FC236}">
                <a16:creationId xmlns:a16="http://schemas.microsoft.com/office/drawing/2014/main" id="{BDDABB4D-5456-7B4C-A37D-22E35E43D133}"/>
              </a:ext>
            </a:extLst>
          </p:cNvPr>
          <p:cNvSpPr>
            <a:spLocks noGrp="1"/>
          </p:cNvSpPr>
          <p:nvPr>
            <p:ph type="dt" sz="half" idx="10"/>
          </p:nvPr>
        </p:nvSpPr>
        <p:spPr/>
        <p:txBody>
          <a:bodyPr/>
          <a:lstStyle/>
          <a:p>
            <a:fld id="{431A23BB-378B-2A48-815D-4FCCAA8109F9}" type="datetimeFigureOut">
              <a:rPr lang="en-US" smtClean="0"/>
              <a:t>10/7/22</a:t>
            </a:fld>
            <a:endParaRPr lang="en-US"/>
          </a:p>
        </p:txBody>
      </p:sp>
      <p:sp>
        <p:nvSpPr>
          <p:cNvPr id="6" name="Footer Placeholder 5">
            <a:extLst>
              <a:ext uri="{FF2B5EF4-FFF2-40B4-BE49-F238E27FC236}">
                <a16:creationId xmlns:a16="http://schemas.microsoft.com/office/drawing/2014/main" id="{ED0782ED-76BE-D146-8F09-700C578FA62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0BF7458-4160-FE41-9A0E-CC34D05EA91C}"/>
              </a:ext>
            </a:extLst>
          </p:cNvPr>
          <p:cNvSpPr>
            <a:spLocks noGrp="1"/>
          </p:cNvSpPr>
          <p:nvPr>
            <p:ph type="sldNum" sz="quarter" idx="12"/>
          </p:nvPr>
        </p:nvSpPr>
        <p:spPr/>
        <p:txBody>
          <a:bodyPr/>
          <a:lstStyle/>
          <a:p>
            <a:fld id="{52F219A6-D0F8-2840-8570-409474D86C07}" type="slidenum">
              <a:rPr lang="en-US" smtClean="0"/>
              <a:t>‹#›</a:t>
            </a:fld>
            <a:endParaRPr lang="en-US"/>
          </a:p>
        </p:txBody>
      </p:sp>
    </p:spTree>
    <p:extLst>
      <p:ext uri="{BB962C8B-B14F-4D97-AF65-F5344CB8AC3E}">
        <p14:creationId xmlns:p14="http://schemas.microsoft.com/office/powerpoint/2010/main" val="252152738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6F8203-20BB-D242-8B60-4044B0BEC21A}"/>
              </a:ext>
            </a:extLst>
          </p:cNvPr>
          <p:cNvSpPr>
            <a:spLocks noGrp="1"/>
          </p:cNvSpPr>
          <p:nvPr>
            <p:ph type="title"/>
          </p:nvPr>
        </p:nvSpPr>
        <p:spPr>
          <a:xfrm>
            <a:off x="839788" y="365125"/>
            <a:ext cx="10515600" cy="1325563"/>
          </a:xfrm>
        </p:spPr>
        <p:txBody>
          <a:bodyPr/>
          <a:lstStyle/>
          <a:p>
            <a:r>
              <a:rPr lang="en-US"/>
              <a:t>Click to edit Master title style</a:t>
            </a:r>
            <a:endParaRPr lang="cy-GB"/>
          </a:p>
        </p:txBody>
      </p:sp>
      <p:sp>
        <p:nvSpPr>
          <p:cNvPr id="3" name="Text Placeholder 2">
            <a:extLst>
              <a:ext uri="{FF2B5EF4-FFF2-40B4-BE49-F238E27FC236}">
                <a16:creationId xmlns:a16="http://schemas.microsoft.com/office/drawing/2014/main" id="{B0FBD00E-BAB8-914A-ACCE-168DBE4415C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D6D6D8BB-71BD-2143-8733-E6D7E92CAC45}"/>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cy-GB"/>
          </a:p>
        </p:txBody>
      </p:sp>
      <p:sp>
        <p:nvSpPr>
          <p:cNvPr id="5" name="Text Placeholder 4">
            <a:extLst>
              <a:ext uri="{FF2B5EF4-FFF2-40B4-BE49-F238E27FC236}">
                <a16:creationId xmlns:a16="http://schemas.microsoft.com/office/drawing/2014/main" id="{89F41FD8-22B2-5848-A9A7-8ABDA1A8552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FECD1453-4ECC-F34C-B205-806076739B30}"/>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cy-GB"/>
          </a:p>
        </p:txBody>
      </p:sp>
      <p:sp>
        <p:nvSpPr>
          <p:cNvPr id="7" name="Date Placeholder 6">
            <a:extLst>
              <a:ext uri="{FF2B5EF4-FFF2-40B4-BE49-F238E27FC236}">
                <a16:creationId xmlns:a16="http://schemas.microsoft.com/office/drawing/2014/main" id="{5A27D3CB-51AD-634F-8C52-62FB194DC208}"/>
              </a:ext>
            </a:extLst>
          </p:cNvPr>
          <p:cNvSpPr>
            <a:spLocks noGrp="1"/>
          </p:cNvSpPr>
          <p:nvPr>
            <p:ph type="dt" sz="half" idx="10"/>
          </p:nvPr>
        </p:nvSpPr>
        <p:spPr/>
        <p:txBody>
          <a:bodyPr/>
          <a:lstStyle/>
          <a:p>
            <a:fld id="{431A23BB-378B-2A48-815D-4FCCAA8109F9}" type="datetimeFigureOut">
              <a:rPr lang="en-US" smtClean="0"/>
              <a:t>10/7/22</a:t>
            </a:fld>
            <a:endParaRPr lang="en-US"/>
          </a:p>
        </p:txBody>
      </p:sp>
      <p:sp>
        <p:nvSpPr>
          <p:cNvPr id="8" name="Footer Placeholder 7">
            <a:extLst>
              <a:ext uri="{FF2B5EF4-FFF2-40B4-BE49-F238E27FC236}">
                <a16:creationId xmlns:a16="http://schemas.microsoft.com/office/drawing/2014/main" id="{0F204E01-B12C-744F-9626-CFE7386265B9}"/>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708616A9-D1AE-F749-96AA-0139ADA81813}"/>
              </a:ext>
            </a:extLst>
          </p:cNvPr>
          <p:cNvSpPr>
            <a:spLocks noGrp="1"/>
          </p:cNvSpPr>
          <p:nvPr>
            <p:ph type="sldNum" sz="quarter" idx="12"/>
          </p:nvPr>
        </p:nvSpPr>
        <p:spPr/>
        <p:txBody>
          <a:bodyPr/>
          <a:lstStyle/>
          <a:p>
            <a:fld id="{52F219A6-D0F8-2840-8570-409474D86C07}" type="slidenum">
              <a:rPr lang="en-US" smtClean="0"/>
              <a:t>‹#›</a:t>
            </a:fld>
            <a:endParaRPr lang="en-US"/>
          </a:p>
        </p:txBody>
      </p:sp>
    </p:spTree>
    <p:extLst>
      <p:ext uri="{BB962C8B-B14F-4D97-AF65-F5344CB8AC3E}">
        <p14:creationId xmlns:p14="http://schemas.microsoft.com/office/powerpoint/2010/main" val="38581619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312F54-64DD-764A-B1A6-E2A00717F65E}"/>
              </a:ext>
            </a:extLst>
          </p:cNvPr>
          <p:cNvSpPr>
            <a:spLocks noGrp="1"/>
          </p:cNvSpPr>
          <p:nvPr>
            <p:ph type="title"/>
          </p:nvPr>
        </p:nvSpPr>
        <p:spPr/>
        <p:txBody>
          <a:bodyPr/>
          <a:lstStyle/>
          <a:p>
            <a:r>
              <a:rPr lang="en-US"/>
              <a:t>Click to edit Master title style</a:t>
            </a:r>
            <a:endParaRPr lang="cy-GB"/>
          </a:p>
        </p:txBody>
      </p:sp>
      <p:sp>
        <p:nvSpPr>
          <p:cNvPr id="3" name="Date Placeholder 2">
            <a:extLst>
              <a:ext uri="{FF2B5EF4-FFF2-40B4-BE49-F238E27FC236}">
                <a16:creationId xmlns:a16="http://schemas.microsoft.com/office/drawing/2014/main" id="{A681A165-2579-194C-B0D8-CEE37B230746}"/>
              </a:ext>
            </a:extLst>
          </p:cNvPr>
          <p:cNvSpPr>
            <a:spLocks noGrp="1"/>
          </p:cNvSpPr>
          <p:nvPr>
            <p:ph type="dt" sz="half" idx="10"/>
          </p:nvPr>
        </p:nvSpPr>
        <p:spPr/>
        <p:txBody>
          <a:bodyPr/>
          <a:lstStyle/>
          <a:p>
            <a:fld id="{431A23BB-378B-2A48-815D-4FCCAA8109F9}" type="datetimeFigureOut">
              <a:rPr lang="en-US" smtClean="0"/>
              <a:t>10/7/22</a:t>
            </a:fld>
            <a:endParaRPr lang="en-US"/>
          </a:p>
        </p:txBody>
      </p:sp>
      <p:sp>
        <p:nvSpPr>
          <p:cNvPr id="4" name="Footer Placeholder 3">
            <a:extLst>
              <a:ext uri="{FF2B5EF4-FFF2-40B4-BE49-F238E27FC236}">
                <a16:creationId xmlns:a16="http://schemas.microsoft.com/office/drawing/2014/main" id="{1E5CDE04-AFBA-BE42-9BD0-289C3C829980}"/>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73B254A5-E027-6B49-9305-2F9796C7D6BD}"/>
              </a:ext>
            </a:extLst>
          </p:cNvPr>
          <p:cNvSpPr>
            <a:spLocks noGrp="1"/>
          </p:cNvSpPr>
          <p:nvPr>
            <p:ph type="sldNum" sz="quarter" idx="12"/>
          </p:nvPr>
        </p:nvSpPr>
        <p:spPr/>
        <p:txBody>
          <a:bodyPr/>
          <a:lstStyle/>
          <a:p>
            <a:fld id="{52F219A6-D0F8-2840-8570-409474D86C07}" type="slidenum">
              <a:rPr lang="en-US" smtClean="0"/>
              <a:t>‹#›</a:t>
            </a:fld>
            <a:endParaRPr lang="en-US"/>
          </a:p>
        </p:txBody>
      </p:sp>
    </p:spTree>
    <p:extLst>
      <p:ext uri="{BB962C8B-B14F-4D97-AF65-F5344CB8AC3E}">
        <p14:creationId xmlns:p14="http://schemas.microsoft.com/office/powerpoint/2010/main" val="305822329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118E851-FBF9-5249-A4B7-B9E6E0B71225}"/>
              </a:ext>
            </a:extLst>
          </p:cNvPr>
          <p:cNvSpPr>
            <a:spLocks noGrp="1"/>
          </p:cNvSpPr>
          <p:nvPr>
            <p:ph type="dt" sz="half" idx="10"/>
          </p:nvPr>
        </p:nvSpPr>
        <p:spPr/>
        <p:txBody>
          <a:bodyPr/>
          <a:lstStyle/>
          <a:p>
            <a:fld id="{431A23BB-378B-2A48-815D-4FCCAA8109F9}" type="datetimeFigureOut">
              <a:rPr lang="en-US" smtClean="0"/>
              <a:t>10/7/22</a:t>
            </a:fld>
            <a:endParaRPr lang="en-US"/>
          </a:p>
        </p:txBody>
      </p:sp>
      <p:sp>
        <p:nvSpPr>
          <p:cNvPr id="3" name="Footer Placeholder 2">
            <a:extLst>
              <a:ext uri="{FF2B5EF4-FFF2-40B4-BE49-F238E27FC236}">
                <a16:creationId xmlns:a16="http://schemas.microsoft.com/office/drawing/2014/main" id="{909405D0-D3AC-B243-AF11-2AFFA7EF15D0}"/>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7233815D-55EA-C74A-B567-2A7CC29EB9DD}"/>
              </a:ext>
            </a:extLst>
          </p:cNvPr>
          <p:cNvSpPr>
            <a:spLocks noGrp="1"/>
          </p:cNvSpPr>
          <p:nvPr>
            <p:ph type="sldNum" sz="quarter" idx="12"/>
          </p:nvPr>
        </p:nvSpPr>
        <p:spPr/>
        <p:txBody>
          <a:bodyPr/>
          <a:lstStyle/>
          <a:p>
            <a:fld id="{52F219A6-D0F8-2840-8570-409474D86C07}" type="slidenum">
              <a:rPr lang="en-US" smtClean="0"/>
              <a:t>‹#›</a:t>
            </a:fld>
            <a:endParaRPr lang="en-US"/>
          </a:p>
        </p:txBody>
      </p:sp>
    </p:spTree>
    <p:extLst>
      <p:ext uri="{BB962C8B-B14F-4D97-AF65-F5344CB8AC3E}">
        <p14:creationId xmlns:p14="http://schemas.microsoft.com/office/powerpoint/2010/main" val="124090463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F92BD9-9E81-0F48-BB68-0F39ED126CF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cy-GB"/>
          </a:p>
        </p:txBody>
      </p:sp>
      <p:sp>
        <p:nvSpPr>
          <p:cNvPr id="3" name="Content Placeholder 2">
            <a:extLst>
              <a:ext uri="{FF2B5EF4-FFF2-40B4-BE49-F238E27FC236}">
                <a16:creationId xmlns:a16="http://schemas.microsoft.com/office/drawing/2014/main" id="{835AEC82-A452-B648-964C-BDAADF2AD67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cy-GB"/>
          </a:p>
        </p:txBody>
      </p:sp>
      <p:sp>
        <p:nvSpPr>
          <p:cNvPr id="4" name="Text Placeholder 3">
            <a:extLst>
              <a:ext uri="{FF2B5EF4-FFF2-40B4-BE49-F238E27FC236}">
                <a16:creationId xmlns:a16="http://schemas.microsoft.com/office/drawing/2014/main" id="{2404AAB1-F14D-8742-928D-A0D4CAC97C0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88846A6F-C113-EB4B-94DA-2BF030809732}"/>
              </a:ext>
            </a:extLst>
          </p:cNvPr>
          <p:cNvSpPr>
            <a:spLocks noGrp="1"/>
          </p:cNvSpPr>
          <p:nvPr>
            <p:ph type="dt" sz="half" idx="10"/>
          </p:nvPr>
        </p:nvSpPr>
        <p:spPr/>
        <p:txBody>
          <a:bodyPr/>
          <a:lstStyle/>
          <a:p>
            <a:fld id="{431A23BB-378B-2A48-815D-4FCCAA8109F9}" type="datetimeFigureOut">
              <a:rPr lang="en-US" smtClean="0"/>
              <a:t>10/7/22</a:t>
            </a:fld>
            <a:endParaRPr lang="en-US"/>
          </a:p>
        </p:txBody>
      </p:sp>
      <p:sp>
        <p:nvSpPr>
          <p:cNvPr id="6" name="Footer Placeholder 5">
            <a:extLst>
              <a:ext uri="{FF2B5EF4-FFF2-40B4-BE49-F238E27FC236}">
                <a16:creationId xmlns:a16="http://schemas.microsoft.com/office/drawing/2014/main" id="{D7049A07-1B69-D34E-950E-5D652B98E44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9D55A3A-DF19-2942-B3B9-3D9760FDD017}"/>
              </a:ext>
            </a:extLst>
          </p:cNvPr>
          <p:cNvSpPr>
            <a:spLocks noGrp="1"/>
          </p:cNvSpPr>
          <p:nvPr>
            <p:ph type="sldNum" sz="quarter" idx="12"/>
          </p:nvPr>
        </p:nvSpPr>
        <p:spPr/>
        <p:txBody>
          <a:bodyPr/>
          <a:lstStyle/>
          <a:p>
            <a:fld id="{52F219A6-D0F8-2840-8570-409474D86C07}" type="slidenum">
              <a:rPr lang="en-US" smtClean="0"/>
              <a:t>‹#›</a:t>
            </a:fld>
            <a:endParaRPr lang="en-US"/>
          </a:p>
        </p:txBody>
      </p:sp>
    </p:spTree>
    <p:extLst>
      <p:ext uri="{BB962C8B-B14F-4D97-AF65-F5344CB8AC3E}">
        <p14:creationId xmlns:p14="http://schemas.microsoft.com/office/powerpoint/2010/main" val="24815812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B4F467-EB16-7D49-B694-FFD7CC03B5C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cy-GB"/>
          </a:p>
        </p:txBody>
      </p:sp>
      <p:sp>
        <p:nvSpPr>
          <p:cNvPr id="3" name="Picture Placeholder 2">
            <a:extLst>
              <a:ext uri="{FF2B5EF4-FFF2-40B4-BE49-F238E27FC236}">
                <a16:creationId xmlns:a16="http://schemas.microsoft.com/office/drawing/2014/main" id="{9CF498B2-62A8-DB4A-A506-BFC21F38723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y-GB"/>
          </a:p>
        </p:txBody>
      </p:sp>
      <p:sp>
        <p:nvSpPr>
          <p:cNvPr id="4" name="Text Placeholder 3">
            <a:extLst>
              <a:ext uri="{FF2B5EF4-FFF2-40B4-BE49-F238E27FC236}">
                <a16:creationId xmlns:a16="http://schemas.microsoft.com/office/drawing/2014/main" id="{A7AC4EC8-0F5D-0547-BAB3-6A927EFB784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EB0B528F-8142-B94A-B6BF-9237856BAC38}"/>
              </a:ext>
            </a:extLst>
          </p:cNvPr>
          <p:cNvSpPr>
            <a:spLocks noGrp="1"/>
          </p:cNvSpPr>
          <p:nvPr>
            <p:ph type="dt" sz="half" idx="10"/>
          </p:nvPr>
        </p:nvSpPr>
        <p:spPr/>
        <p:txBody>
          <a:bodyPr/>
          <a:lstStyle/>
          <a:p>
            <a:fld id="{431A23BB-378B-2A48-815D-4FCCAA8109F9}" type="datetimeFigureOut">
              <a:rPr lang="en-US" smtClean="0"/>
              <a:t>10/7/22</a:t>
            </a:fld>
            <a:endParaRPr lang="en-US"/>
          </a:p>
        </p:txBody>
      </p:sp>
      <p:sp>
        <p:nvSpPr>
          <p:cNvPr id="6" name="Footer Placeholder 5">
            <a:extLst>
              <a:ext uri="{FF2B5EF4-FFF2-40B4-BE49-F238E27FC236}">
                <a16:creationId xmlns:a16="http://schemas.microsoft.com/office/drawing/2014/main" id="{1D0CCA76-7D11-214D-951A-CAFF4673908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AAA6D6A-A78A-6846-82E4-DDB804158E5B}"/>
              </a:ext>
            </a:extLst>
          </p:cNvPr>
          <p:cNvSpPr>
            <a:spLocks noGrp="1"/>
          </p:cNvSpPr>
          <p:nvPr>
            <p:ph type="sldNum" sz="quarter" idx="12"/>
          </p:nvPr>
        </p:nvSpPr>
        <p:spPr/>
        <p:txBody>
          <a:bodyPr/>
          <a:lstStyle/>
          <a:p>
            <a:fld id="{52F219A6-D0F8-2840-8570-409474D86C07}" type="slidenum">
              <a:rPr lang="en-US" smtClean="0"/>
              <a:t>‹#›</a:t>
            </a:fld>
            <a:endParaRPr lang="en-US"/>
          </a:p>
        </p:txBody>
      </p:sp>
    </p:spTree>
    <p:extLst>
      <p:ext uri="{BB962C8B-B14F-4D97-AF65-F5344CB8AC3E}">
        <p14:creationId xmlns:p14="http://schemas.microsoft.com/office/powerpoint/2010/main" val="11513364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1C721C-6DF0-7E40-B095-59E14BDD1EB3}"/>
              </a:ext>
            </a:extLst>
          </p:cNvPr>
          <p:cNvSpPr>
            <a:spLocks noGrp="1"/>
          </p:cNvSpPr>
          <p:nvPr>
            <p:ph type="title"/>
          </p:nvPr>
        </p:nvSpPr>
        <p:spPr/>
        <p:txBody>
          <a:bodyPr/>
          <a:lstStyle/>
          <a:p>
            <a:r>
              <a:rPr lang="en-US"/>
              <a:t>Click to edit Master title style</a:t>
            </a:r>
            <a:endParaRPr lang="cy-GB"/>
          </a:p>
        </p:txBody>
      </p:sp>
      <p:sp>
        <p:nvSpPr>
          <p:cNvPr id="3" name="Vertical Text Placeholder 2">
            <a:extLst>
              <a:ext uri="{FF2B5EF4-FFF2-40B4-BE49-F238E27FC236}">
                <a16:creationId xmlns:a16="http://schemas.microsoft.com/office/drawing/2014/main" id="{174B9995-7A96-1542-A848-BC67BF0563A2}"/>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cy-GB"/>
          </a:p>
        </p:txBody>
      </p:sp>
      <p:sp>
        <p:nvSpPr>
          <p:cNvPr id="4" name="Date Placeholder 3">
            <a:extLst>
              <a:ext uri="{FF2B5EF4-FFF2-40B4-BE49-F238E27FC236}">
                <a16:creationId xmlns:a16="http://schemas.microsoft.com/office/drawing/2014/main" id="{D1697D99-FD71-6541-9CF1-1B44C09C5255}"/>
              </a:ext>
            </a:extLst>
          </p:cNvPr>
          <p:cNvSpPr>
            <a:spLocks noGrp="1"/>
          </p:cNvSpPr>
          <p:nvPr>
            <p:ph type="dt" sz="half" idx="10"/>
          </p:nvPr>
        </p:nvSpPr>
        <p:spPr/>
        <p:txBody>
          <a:bodyPr/>
          <a:lstStyle/>
          <a:p>
            <a:fld id="{431A23BB-378B-2A48-815D-4FCCAA8109F9}" type="datetimeFigureOut">
              <a:rPr lang="en-US" smtClean="0"/>
              <a:t>10/7/22</a:t>
            </a:fld>
            <a:endParaRPr lang="en-US"/>
          </a:p>
        </p:txBody>
      </p:sp>
      <p:sp>
        <p:nvSpPr>
          <p:cNvPr id="5" name="Footer Placeholder 4">
            <a:extLst>
              <a:ext uri="{FF2B5EF4-FFF2-40B4-BE49-F238E27FC236}">
                <a16:creationId xmlns:a16="http://schemas.microsoft.com/office/drawing/2014/main" id="{0FFDD3A2-0D14-1E4A-8AC7-8AF057B9ACF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F2FF381-EB61-1A44-AFFB-9DD35B2EF668}"/>
              </a:ext>
            </a:extLst>
          </p:cNvPr>
          <p:cNvSpPr>
            <a:spLocks noGrp="1"/>
          </p:cNvSpPr>
          <p:nvPr>
            <p:ph type="sldNum" sz="quarter" idx="12"/>
          </p:nvPr>
        </p:nvSpPr>
        <p:spPr/>
        <p:txBody>
          <a:bodyPr/>
          <a:lstStyle/>
          <a:p>
            <a:fld id="{52F219A6-D0F8-2840-8570-409474D86C07}" type="slidenum">
              <a:rPr lang="en-US" smtClean="0"/>
              <a:t>‹#›</a:t>
            </a:fld>
            <a:endParaRPr lang="en-US"/>
          </a:p>
        </p:txBody>
      </p:sp>
    </p:spTree>
    <p:extLst>
      <p:ext uri="{BB962C8B-B14F-4D97-AF65-F5344CB8AC3E}">
        <p14:creationId xmlns:p14="http://schemas.microsoft.com/office/powerpoint/2010/main" val="26981834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2DFF49E-D4FA-144B-8975-139A2D5C86BB}"/>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cy-GB"/>
          </a:p>
        </p:txBody>
      </p:sp>
      <p:sp>
        <p:nvSpPr>
          <p:cNvPr id="3" name="Vertical Text Placeholder 2">
            <a:extLst>
              <a:ext uri="{FF2B5EF4-FFF2-40B4-BE49-F238E27FC236}">
                <a16:creationId xmlns:a16="http://schemas.microsoft.com/office/drawing/2014/main" id="{281DC21C-F6DB-1C49-A8D3-E664EFF9E561}"/>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cy-GB"/>
          </a:p>
        </p:txBody>
      </p:sp>
      <p:sp>
        <p:nvSpPr>
          <p:cNvPr id="4" name="Date Placeholder 3">
            <a:extLst>
              <a:ext uri="{FF2B5EF4-FFF2-40B4-BE49-F238E27FC236}">
                <a16:creationId xmlns:a16="http://schemas.microsoft.com/office/drawing/2014/main" id="{AE9BC684-014C-2748-80A2-ECDA76C8BA57}"/>
              </a:ext>
            </a:extLst>
          </p:cNvPr>
          <p:cNvSpPr>
            <a:spLocks noGrp="1"/>
          </p:cNvSpPr>
          <p:nvPr>
            <p:ph type="dt" sz="half" idx="10"/>
          </p:nvPr>
        </p:nvSpPr>
        <p:spPr/>
        <p:txBody>
          <a:bodyPr/>
          <a:lstStyle/>
          <a:p>
            <a:fld id="{431A23BB-378B-2A48-815D-4FCCAA8109F9}" type="datetimeFigureOut">
              <a:rPr lang="en-US" smtClean="0"/>
              <a:t>10/7/22</a:t>
            </a:fld>
            <a:endParaRPr lang="en-US"/>
          </a:p>
        </p:txBody>
      </p:sp>
      <p:sp>
        <p:nvSpPr>
          <p:cNvPr id="5" name="Footer Placeholder 4">
            <a:extLst>
              <a:ext uri="{FF2B5EF4-FFF2-40B4-BE49-F238E27FC236}">
                <a16:creationId xmlns:a16="http://schemas.microsoft.com/office/drawing/2014/main" id="{43B56D30-B0A3-A345-9B21-E7C66B2563B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C0CFE5F-644F-8346-8176-76CD5C939308}"/>
              </a:ext>
            </a:extLst>
          </p:cNvPr>
          <p:cNvSpPr>
            <a:spLocks noGrp="1"/>
          </p:cNvSpPr>
          <p:nvPr>
            <p:ph type="sldNum" sz="quarter" idx="12"/>
          </p:nvPr>
        </p:nvSpPr>
        <p:spPr/>
        <p:txBody>
          <a:bodyPr/>
          <a:lstStyle/>
          <a:p>
            <a:fld id="{52F219A6-D0F8-2840-8570-409474D86C07}" type="slidenum">
              <a:rPr lang="en-US" smtClean="0"/>
              <a:t>‹#›</a:t>
            </a:fld>
            <a:endParaRPr lang="en-US"/>
          </a:p>
        </p:txBody>
      </p:sp>
    </p:spTree>
    <p:extLst>
      <p:ext uri="{BB962C8B-B14F-4D97-AF65-F5344CB8AC3E}">
        <p14:creationId xmlns:p14="http://schemas.microsoft.com/office/powerpoint/2010/main" val="335882733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89674D2-4B78-D24B-B7E8-4B364DEC9C3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cy-GB"/>
          </a:p>
        </p:txBody>
      </p:sp>
      <p:sp>
        <p:nvSpPr>
          <p:cNvPr id="3" name="Text Placeholder 2">
            <a:extLst>
              <a:ext uri="{FF2B5EF4-FFF2-40B4-BE49-F238E27FC236}">
                <a16:creationId xmlns:a16="http://schemas.microsoft.com/office/drawing/2014/main" id="{D8B1E08B-D266-C24E-8146-D37FB586097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cy-GB"/>
          </a:p>
        </p:txBody>
      </p:sp>
      <p:sp>
        <p:nvSpPr>
          <p:cNvPr id="4" name="Date Placeholder 3">
            <a:extLst>
              <a:ext uri="{FF2B5EF4-FFF2-40B4-BE49-F238E27FC236}">
                <a16:creationId xmlns:a16="http://schemas.microsoft.com/office/drawing/2014/main" id="{0B38518A-5C74-A343-BC89-F04281CBD6D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31A23BB-378B-2A48-815D-4FCCAA8109F9}" type="datetimeFigureOut">
              <a:rPr lang="en-US" smtClean="0"/>
              <a:t>10/7/22</a:t>
            </a:fld>
            <a:endParaRPr lang="en-US"/>
          </a:p>
        </p:txBody>
      </p:sp>
      <p:sp>
        <p:nvSpPr>
          <p:cNvPr id="5" name="Footer Placeholder 4">
            <a:extLst>
              <a:ext uri="{FF2B5EF4-FFF2-40B4-BE49-F238E27FC236}">
                <a16:creationId xmlns:a16="http://schemas.microsoft.com/office/drawing/2014/main" id="{3D4CAA03-B580-5840-B3D0-FF10ED7B751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33EEAECA-8C8C-C84B-ABEE-1D9EBF1E2CD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2F219A6-D0F8-2840-8570-409474D86C07}" type="slidenum">
              <a:rPr lang="en-US" smtClean="0"/>
              <a:t>‹#›</a:t>
            </a:fld>
            <a:endParaRPr lang="en-US"/>
          </a:p>
        </p:txBody>
      </p:sp>
    </p:spTree>
    <p:extLst>
      <p:ext uri="{BB962C8B-B14F-4D97-AF65-F5344CB8AC3E}">
        <p14:creationId xmlns:p14="http://schemas.microsoft.com/office/powerpoint/2010/main" val="3648813027"/>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tiff"/><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3.tiff"/></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 Id="rId5" Type="http://schemas.openxmlformats.org/officeDocument/2006/relationships/image" Target="../media/image3.tiff"/><Relationship Id="rId4" Type="http://schemas.openxmlformats.org/officeDocument/2006/relationships/image" Target="../media/image2.png"/></Relationships>
</file>

<file path=ppt/slides/_rels/slide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6.tiff"/><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8.tiff"/><Relationship Id="rId7" Type="http://schemas.openxmlformats.org/officeDocument/2006/relationships/image" Target="../media/image2.png"/><Relationship Id="rId2" Type="http://schemas.openxmlformats.org/officeDocument/2006/relationships/image" Target="../media/image7.tiff"/><Relationship Id="rId1" Type="http://schemas.openxmlformats.org/officeDocument/2006/relationships/slideLayout" Target="../slideLayouts/slideLayout6.xml"/><Relationship Id="rId6" Type="http://schemas.openxmlformats.org/officeDocument/2006/relationships/image" Target="../media/image11.tiff"/><Relationship Id="rId5" Type="http://schemas.openxmlformats.org/officeDocument/2006/relationships/image" Target="../media/image10.tiff"/><Relationship Id="rId4" Type="http://schemas.openxmlformats.org/officeDocument/2006/relationships/image" Target="../media/image9.tiff"/></Relationships>
</file>

<file path=ppt/slides/_rels/slide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6.tiff"/><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16.xml.rels><?xml version="1.0" encoding="UTF-8" standalone="yes"?>
<Relationships xmlns="http://schemas.openxmlformats.org/package/2006/relationships"><Relationship Id="rId8" Type="http://schemas.openxmlformats.org/officeDocument/2006/relationships/image" Target="../media/image19.jpeg"/><Relationship Id="rId13" Type="http://schemas.openxmlformats.org/officeDocument/2006/relationships/image" Target="../media/image24.jpeg"/><Relationship Id="rId18" Type="http://schemas.openxmlformats.org/officeDocument/2006/relationships/image" Target="../media/image29.jpeg"/><Relationship Id="rId26" Type="http://schemas.openxmlformats.org/officeDocument/2006/relationships/image" Target="../media/image37.tiff"/><Relationship Id="rId3" Type="http://schemas.openxmlformats.org/officeDocument/2006/relationships/image" Target="../media/image14.jpeg"/><Relationship Id="rId21" Type="http://schemas.openxmlformats.org/officeDocument/2006/relationships/image" Target="../media/image32.jpeg"/><Relationship Id="rId7" Type="http://schemas.openxmlformats.org/officeDocument/2006/relationships/image" Target="../media/image18.jpeg"/><Relationship Id="rId12" Type="http://schemas.openxmlformats.org/officeDocument/2006/relationships/image" Target="../media/image23.jpeg"/><Relationship Id="rId17" Type="http://schemas.openxmlformats.org/officeDocument/2006/relationships/image" Target="../media/image28.jpeg"/><Relationship Id="rId25" Type="http://schemas.openxmlformats.org/officeDocument/2006/relationships/image" Target="../media/image36.tiff"/><Relationship Id="rId2" Type="http://schemas.openxmlformats.org/officeDocument/2006/relationships/image" Target="../media/image13.jpeg"/><Relationship Id="rId16" Type="http://schemas.openxmlformats.org/officeDocument/2006/relationships/image" Target="../media/image27.jpeg"/><Relationship Id="rId20" Type="http://schemas.openxmlformats.org/officeDocument/2006/relationships/image" Target="../media/image31.jpeg"/><Relationship Id="rId1" Type="http://schemas.openxmlformats.org/officeDocument/2006/relationships/slideLayout" Target="../slideLayouts/slideLayout2.xml"/><Relationship Id="rId6" Type="http://schemas.openxmlformats.org/officeDocument/2006/relationships/image" Target="../media/image17.jpeg"/><Relationship Id="rId11" Type="http://schemas.openxmlformats.org/officeDocument/2006/relationships/image" Target="../media/image22.jpeg"/><Relationship Id="rId24" Type="http://schemas.openxmlformats.org/officeDocument/2006/relationships/image" Target="../media/image35.jpeg"/><Relationship Id="rId5" Type="http://schemas.openxmlformats.org/officeDocument/2006/relationships/image" Target="../media/image16.jpeg"/><Relationship Id="rId15" Type="http://schemas.openxmlformats.org/officeDocument/2006/relationships/image" Target="../media/image26.jpeg"/><Relationship Id="rId23" Type="http://schemas.openxmlformats.org/officeDocument/2006/relationships/image" Target="../media/image34.jpeg"/><Relationship Id="rId10" Type="http://schemas.openxmlformats.org/officeDocument/2006/relationships/image" Target="../media/image21.jpeg"/><Relationship Id="rId19" Type="http://schemas.openxmlformats.org/officeDocument/2006/relationships/image" Target="../media/image30.jpeg"/><Relationship Id="rId4" Type="http://schemas.openxmlformats.org/officeDocument/2006/relationships/image" Target="../media/image15.jpeg"/><Relationship Id="rId9" Type="http://schemas.openxmlformats.org/officeDocument/2006/relationships/image" Target="../media/image20.jpeg"/><Relationship Id="rId14" Type="http://schemas.openxmlformats.org/officeDocument/2006/relationships/image" Target="../media/image25.jpeg"/><Relationship Id="rId22" Type="http://schemas.openxmlformats.org/officeDocument/2006/relationships/image" Target="../media/image33.jpeg"/></Relationships>
</file>

<file path=ppt/slides/_rels/slide17.xml.rels><?xml version="1.0" encoding="UTF-8" standalone="yes"?>
<Relationships xmlns="http://schemas.openxmlformats.org/package/2006/relationships"><Relationship Id="rId3" Type="http://schemas.openxmlformats.org/officeDocument/2006/relationships/hyperlink" Target="https://www.google.co.uk/url?sa=t&amp;rct=j&amp;q=&amp;esrc=s&amp;source=web&amp;cd=&amp;cad=rja&amp;uact=8&amp;ved=2ahUKEwivtPTn14PzAhV17eAKHcd_DTEQFnoECAoQAw&amp;url=https%3A%2F%2Fllyfrau.cymru%2F&amp;usg=AOvVaw1aIbZG3QeWHdlkwT7Q3Flm" TargetMode="Externa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image" Target="../media/image2.png"/><Relationship Id="rId5" Type="http://schemas.openxmlformats.org/officeDocument/2006/relationships/hyperlink" Target="https://www.google.co.uk/url?sa=t&amp;rct=j&amp;q=&amp;esrc=s&amp;source=web&amp;cd=&amp;cad=rja&amp;uact=8&amp;ved=2ahUKEwiZqaug3IPzAhXQA2MBHZPLA9QQFnoECAwQAw&amp;url=https%3A%2F%2Fwww.llenyddiaethcymru.org%2F&amp;usg=AOvVaw1piPqqtSu9yyfUQfX15J_c" TargetMode="External"/><Relationship Id="rId4" Type="http://schemas.openxmlformats.org/officeDocument/2006/relationships/hyperlink" Target="http://www.gwales.com/" TargetMode="External"/></Relationships>
</file>

<file path=ppt/slides/_rels/slide18.xml.rels><?xml version="1.0" encoding="UTF-8" standalone="yes"?>
<Relationships xmlns="http://schemas.openxmlformats.org/package/2006/relationships"><Relationship Id="rId3" Type="http://schemas.openxmlformats.org/officeDocument/2006/relationships/image" Target="../media/image39.png"/><Relationship Id="rId7" Type="http://schemas.openxmlformats.org/officeDocument/2006/relationships/image" Target="../media/image2.png"/><Relationship Id="rId2" Type="http://schemas.openxmlformats.org/officeDocument/2006/relationships/image" Target="../media/image38.png"/><Relationship Id="rId1" Type="http://schemas.openxmlformats.org/officeDocument/2006/relationships/slideLayout" Target="../slideLayouts/slideLayout2.xml"/><Relationship Id="rId6" Type="http://schemas.openxmlformats.org/officeDocument/2006/relationships/image" Target="../media/image42.png"/><Relationship Id="rId5" Type="http://schemas.openxmlformats.org/officeDocument/2006/relationships/image" Target="../media/image41.png"/><Relationship Id="rId4" Type="http://schemas.openxmlformats.org/officeDocument/2006/relationships/image" Target="../media/image40.png"/></Relationships>
</file>

<file path=ppt/slides/_rels/slide19.xml.rels><?xml version="1.0" encoding="UTF-8" standalone="yes"?>
<Relationships xmlns="http://schemas.openxmlformats.org/package/2006/relationships"><Relationship Id="rId3" Type="http://schemas.openxmlformats.org/officeDocument/2006/relationships/image" Target="../media/image43.tiff"/><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44.tiff"/></Relationships>
</file>

<file path=ppt/slides/_rels/slide2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45.tiff"/></Relationships>
</file>

<file path=ppt/slides/_rels/slide2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46.png"/><Relationship Id="rId1" Type="http://schemas.openxmlformats.org/officeDocument/2006/relationships/slideLayout" Target="../slideLayouts/slideLayout6.xml"/></Relationships>
</file>

<file path=ppt/slides/_rels/slide2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47.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8" Type="http://schemas.openxmlformats.org/officeDocument/2006/relationships/image" Target="../media/image54.tiff"/><Relationship Id="rId13" Type="http://schemas.openxmlformats.org/officeDocument/2006/relationships/image" Target="../media/image59.png"/><Relationship Id="rId3" Type="http://schemas.openxmlformats.org/officeDocument/2006/relationships/image" Target="../media/image49.png"/><Relationship Id="rId7" Type="http://schemas.openxmlformats.org/officeDocument/2006/relationships/image" Target="../media/image53.png"/><Relationship Id="rId12" Type="http://schemas.openxmlformats.org/officeDocument/2006/relationships/image" Target="../media/image58.tiff"/><Relationship Id="rId2" Type="http://schemas.openxmlformats.org/officeDocument/2006/relationships/image" Target="../media/image48.png"/><Relationship Id="rId16" Type="http://schemas.openxmlformats.org/officeDocument/2006/relationships/image" Target="../media/image62.tiff"/><Relationship Id="rId1" Type="http://schemas.openxmlformats.org/officeDocument/2006/relationships/slideLayout" Target="../slideLayouts/slideLayout2.xml"/><Relationship Id="rId6" Type="http://schemas.openxmlformats.org/officeDocument/2006/relationships/image" Target="../media/image52.png"/><Relationship Id="rId11" Type="http://schemas.openxmlformats.org/officeDocument/2006/relationships/image" Target="../media/image57.tiff"/><Relationship Id="rId5" Type="http://schemas.openxmlformats.org/officeDocument/2006/relationships/image" Target="../media/image51.png"/><Relationship Id="rId15" Type="http://schemas.openxmlformats.org/officeDocument/2006/relationships/image" Target="../media/image61.tiff"/><Relationship Id="rId10" Type="http://schemas.openxmlformats.org/officeDocument/2006/relationships/image" Target="../media/image56.tiff"/><Relationship Id="rId4" Type="http://schemas.openxmlformats.org/officeDocument/2006/relationships/image" Target="../media/image50.png"/><Relationship Id="rId9" Type="http://schemas.openxmlformats.org/officeDocument/2006/relationships/image" Target="../media/image55.tiff"/><Relationship Id="rId14" Type="http://schemas.openxmlformats.org/officeDocument/2006/relationships/image" Target="../media/image60.tiff"/></Relationships>
</file>

<file path=ppt/slides/_rels/slide28.xml.rels><?xml version="1.0" encoding="UTF-8" standalone="yes"?>
<Relationships xmlns="http://schemas.openxmlformats.org/package/2006/relationships"><Relationship Id="rId3" Type="http://schemas.openxmlformats.org/officeDocument/2006/relationships/image" Target="../media/image63.jpe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29.xml.rels><?xml version="1.0" encoding="UTF-8" standalone="yes"?>
<Relationships xmlns="http://schemas.openxmlformats.org/package/2006/relationships"><Relationship Id="rId3" Type="http://schemas.openxmlformats.org/officeDocument/2006/relationships/image" Target="../media/image63.jpe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3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64.tiff"/><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65.tiff"/></Relationships>
</file>

<file path=ppt/slides/_rels/slide3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65.tiff"/><Relationship Id="rId7" Type="http://schemas.openxmlformats.org/officeDocument/2006/relationships/image" Target="../media/image68.tiff"/><Relationship Id="rId2" Type="http://schemas.openxmlformats.org/officeDocument/2006/relationships/image" Target="../media/image63.jpeg"/><Relationship Id="rId1" Type="http://schemas.openxmlformats.org/officeDocument/2006/relationships/slideLayout" Target="../slideLayouts/slideLayout2.xml"/><Relationship Id="rId6" Type="http://schemas.openxmlformats.org/officeDocument/2006/relationships/image" Target="../media/image67.tiff"/><Relationship Id="rId5" Type="http://schemas.openxmlformats.org/officeDocument/2006/relationships/image" Target="../media/image2.png"/><Relationship Id="rId4" Type="http://schemas.openxmlformats.org/officeDocument/2006/relationships/image" Target="../media/image66.tiff"/></Relationships>
</file>

<file path=ppt/slides/_rels/slide3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customXml" Target="../ink/ink1.xml"/><Relationship Id="rId7" Type="http://schemas.openxmlformats.org/officeDocument/2006/relationships/image" Target="../media/image2.png"/><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image" Target="../media/image63.jpeg"/><Relationship Id="rId5" Type="http://schemas.openxmlformats.org/officeDocument/2006/relationships/customXml" Target="../ink/ink2.xml"/><Relationship Id="rId4" Type="http://schemas.openxmlformats.org/officeDocument/2006/relationships/image" Target="NULL"/></Relationships>
</file>

<file path=ppt/slides/_rels/slide3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hyperlink" Target="https://youtu.be/-D58sfZoLKk" TargetMode="External"/><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69.png"/></Relationships>
</file>

<file path=ppt/slides/_rels/slide4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image" Target="../media/image6.tiff"/><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6.xml"/><Relationship Id="rId1" Type="http://schemas.openxmlformats.org/officeDocument/2006/relationships/slideLayout" Target="../slideLayouts/slideLayout2.xml"/><Relationship Id="rId5" Type="http://schemas.openxmlformats.org/officeDocument/2006/relationships/hyperlink" Target="https://hwb.gov.wales/api/storage/6dfd1807-63b9-410d-bc1f-ed3e2bfd75b8/fframwaith-llythrennedd-a-rhifedd-cenedlaethol-taenlen-llythrennedd-darllen-ar-draws-y-cwricwlwm-cwricwlwm-2022.pdf" TargetMode="External"/><Relationship Id="rId4" Type="http://schemas.openxmlformats.org/officeDocument/2006/relationships/image" Target="../media/image70.png"/></Relationships>
</file>

<file path=ppt/slides/_rels/slide4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7.xml"/><Relationship Id="rId1" Type="http://schemas.openxmlformats.org/officeDocument/2006/relationships/slideLayout" Target="../slideLayouts/slideLayout2.xml"/><Relationship Id="rId4" Type="http://schemas.openxmlformats.org/officeDocument/2006/relationships/image" Target="../media/image71.png"/></Relationships>
</file>

<file path=ppt/slides/_rels/slide4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8.xml"/><Relationship Id="rId1" Type="http://schemas.openxmlformats.org/officeDocument/2006/relationships/slideLayout" Target="../slideLayouts/slideLayout2.xml"/><Relationship Id="rId4" Type="http://schemas.openxmlformats.org/officeDocument/2006/relationships/image" Target="../media/image72.png"/></Relationships>
</file>

<file path=ppt/slides/_rels/slide4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73.tiff"/><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74.png"/><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3" Type="http://schemas.openxmlformats.org/officeDocument/2006/relationships/image" Target="../media/image75.png"/><Relationship Id="rId2" Type="http://schemas.openxmlformats.org/officeDocument/2006/relationships/notesSlide" Target="../notesSlides/notesSlide19.xml"/><Relationship Id="rId1" Type="http://schemas.openxmlformats.org/officeDocument/2006/relationships/slideLayout" Target="../slideLayouts/slideLayout7.xml"/><Relationship Id="rId6" Type="http://schemas.openxmlformats.org/officeDocument/2006/relationships/image" Target="../media/image2.png"/><Relationship Id="rId5" Type="http://schemas.openxmlformats.org/officeDocument/2006/relationships/image" Target="../media/image77.png"/><Relationship Id="rId4" Type="http://schemas.openxmlformats.org/officeDocument/2006/relationships/image" Target="../media/image76.png"/></Relationships>
</file>

<file path=ppt/slides/_rels/slide51.xml.rels><?xml version="1.0" encoding="UTF-8" standalone="yes"?>
<Relationships xmlns="http://schemas.openxmlformats.org/package/2006/relationships"><Relationship Id="rId8" Type="http://schemas.openxmlformats.org/officeDocument/2006/relationships/image" Target="../media/image78.tiff"/><Relationship Id="rId3" Type="http://schemas.openxmlformats.org/officeDocument/2006/relationships/customXml" Target="../ink/ink3.xml"/><Relationship Id="rId7" Type="http://schemas.openxmlformats.org/officeDocument/2006/relationships/image" Target="../media/image2.png"/><Relationship Id="rId2" Type="http://schemas.openxmlformats.org/officeDocument/2006/relationships/notesSlide" Target="../notesSlides/notesSlide20.xml"/><Relationship Id="rId1" Type="http://schemas.openxmlformats.org/officeDocument/2006/relationships/slideLayout" Target="../slideLayouts/slideLayout2.xml"/><Relationship Id="rId6" Type="http://schemas.openxmlformats.org/officeDocument/2006/relationships/image" Target="../media/image63.jpeg"/><Relationship Id="rId5" Type="http://schemas.openxmlformats.org/officeDocument/2006/relationships/customXml" Target="../ink/ink4.xml"/><Relationship Id="rId4" Type="http://schemas.openxmlformats.org/officeDocument/2006/relationships/image" Target="NULL"/></Relationships>
</file>

<file path=ppt/slides/_rels/slide52.xml.rels><?xml version="1.0" encoding="UTF-8" standalone="yes"?>
<Relationships xmlns="http://schemas.openxmlformats.org/package/2006/relationships"><Relationship Id="rId3" Type="http://schemas.openxmlformats.org/officeDocument/2006/relationships/customXml" Target="../ink/ink5.xml"/><Relationship Id="rId7" Type="http://schemas.openxmlformats.org/officeDocument/2006/relationships/image" Target="../media/image2.png"/><Relationship Id="rId2" Type="http://schemas.openxmlformats.org/officeDocument/2006/relationships/notesSlide" Target="../notesSlides/notesSlide21.xml"/><Relationship Id="rId1" Type="http://schemas.openxmlformats.org/officeDocument/2006/relationships/slideLayout" Target="../slideLayouts/slideLayout2.xml"/><Relationship Id="rId6" Type="http://schemas.openxmlformats.org/officeDocument/2006/relationships/image" Target="../media/image63.jpeg"/><Relationship Id="rId5" Type="http://schemas.openxmlformats.org/officeDocument/2006/relationships/customXml" Target="../ink/ink6.xml"/><Relationship Id="rId4" Type="http://schemas.openxmlformats.org/officeDocument/2006/relationships/image" Target="NULL"/></Relationships>
</file>

<file path=ppt/slides/_rels/slide53.xml.rels><?xml version="1.0" encoding="UTF-8" standalone="yes"?>
<Relationships xmlns="http://schemas.openxmlformats.org/package/2006/relationships"><Relationship Id="rId3" Type="http://schemas.openxmlformats.org/officeDocument/2006/relationships/image" Target="../media/image79.tiff"/><Relationship Id="rId2" Type="http://schemas.openxmlformats.org/officeDocument/2006/relationships/image" Target="../media/image2.png"/><Relationship Id="rId1" Type="http://schemas.openxmlformats.org/officeDocument/2006/relationships/slideLayout" Target="../slideLayouts/slideLayout6.xml"/></Relationships>
</file>

<file path=ppt/slides/_rels/slide5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80.jpeg"/><Relationship Id="rId1" Type="http://schemas.openxmlformats.org/officeDocument/2006/relationships/slideLayout" Target="../slideLayouts/slideLayout6.xml"/></Relationships>
</file>

<file path=ppt/slides/_rels/slide55.xml.rels><?xml version="1.0" encoding="UTF-8" standalone="yes"?>
<Relationships xmlns="http://schemas.openxmlformats.org/package/2006/relationships"><Relationship Id="rId3" Type="http://schemas.openxmlformats.org/officeDocument/2006/relationships/image" Target="../media/image82.jpeg"/><Relationship Id="rId2" Type="http://schemas.openxmlformats.org/officeDocument/2006/relationships/image" Target="../media/image81.tiff"/><Relationship Id="rId1" Type="http://schemas.openxmlformats.org/officeDocument/2006/relationships/slideLayout" Target="../slideLayouts/slideLayout6.xml"/><Relationship Id="rId4" Type="http://schemas.openxmlformats.org/officeDocument/2006/relationships/image" Target="../media/image2.png"/></Relationships>
</file>

<file path=ppt/slides/_rels/slide56.xml.rels><?xml version="1.0" encoding="UTF-8" standalone="yes"?>
<Relationships xmlns="http://schemas.openxmlformats.org/package/2006/relationships"><Relationship Id="rId3" Type="http://schemas.openxmlformats.org/officeDocument/2006/relationships/image" Target="../media/image83.tiff"/><Relationship Id="rId2" Type="http://schemas.openxmlformats.org/officeDocument/2006/relationships/image" Target="../media/image2.png"/><Relationship Id="rId1" Type="http://schemas.openxmlformats.org/officeDocument/2006/relationships/slideLayout" Target="../slideLayouts/slideLayout6.xml"/></Relationships>
</file>

<file path=ppt/slides/_rels/slide5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6.xml"/></Relationships>
</file>

<file path=ppt/slides/_rels/slide5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6.xml"/></Relationships>
</file>

<file path=ppt/slides/_rels/slide5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80.jpeg"/><Relationship Id="rId1" Type="http://schemas.openxmlformats.org/officeDocument/2006/relationships/slideLayout" Target="../slideLayouts/slideLayout6.xml"/></Relationships>
</file>

<file path=ppt/slides/_rels/slide60.xml.rels><?xml version="1.0" encoding="UTF-8" standalone="yes"?>
<Relationships xmlns="http://schemas.openxmlformats.org/package/2006/relationships"><Relationship Id="rId3" Type="http://schemas.openxmlformats.org/officeDocument/2006/relationships/image" Target="../media/image84.jpeg"/><Relationship Id="rId2" Type="http://schemas.openxmlformats.org/officeDocument/2006/relationships/image" Target="../media/image81.tiff"/><Relationship Id="rId1" Type="http://schemas.openxmlformats.org/officeDocument/2006/relationships/slideLayout" Target="../slideLayouts/slideLayout6.xml"/><Relationship Id="rId4" Type="http://schemas.openxmlformats.org/officeDocument/2006/relationships/image" Target="../media/image2.png"/></Relationships>
</file>

<file path=ppt/slides/_rels/slide61.xml.rels><?xml version="1.0" encoding="UTF-8" standalone="yes"?>
<Relationships xmlns="http://schemas.openxmlformats.org/package/2006/relationships"><Relationship Id="rId3" Type="http://schemas.openxmlformats.org/officeDocument/2006/relationships/image" Target="../media/image86.tiff"/><Relationship Id="rId2" Type="http://schemas.openxmlformats.org/officeDocument/2006/relationships/image" Target="../media/image85.tiff"/><Relationship Id="rId1" Type="http://schemas.openxmlformats.org/officeDocument/2006/relationships/slideLayout" Target="../slideLayouts/slideLayout6.xml"/><Relationship Id="rId4" Type="http://schemas.openxmlformats.org/officeDocument/2006/relationships/image" Target="../media/image2.png"/></Relationships>
</file>

<file path=ppt/slides/_rels/slide6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hyperlink" Target="https://hwb.gov.wales/api/storage/283b9318-dcf7-402d-b39a-67dee70efe18/sut-i-ddatblygu-meddwl-ac-asesu-ar-gyfer-dysgu-yn-yr-ystafell-ddosbarth.pdf" TargetMode="External"/><Relationship Id="rId1" Type="http://schemas.openxmlformats.org/officeDocument/2006/relationships/slideLayout" Target="../slideLayouts/slideLayout6.xml"/></Relationships>
</file>

<file path=ppt/slides/_rels/slide63.xml.rels><?xml version="1.0" encoding="UTF-8" standalone="yes"?>
<Relationships xmlns="http://schemas.openxmlformats.org/package/2006/relationships"><Relationship Id="rId3" Type="http://schemas.openxmlformats.org/officeDocument/2006/relationships/image" Target="../media/image6.tiff"/><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3" Type="http://schemas.openxmlformats.org/officeDocument/2006/relationships/image" Target="../media/image87.png"/><Relationship Id="rId2" Type="http://schemas.openxmlformats.org/officeDocument/2006/relationships/image" Target="../media/image2.png"/><Relationship Id="rId1" Type="http://schemas.openxmlformats.org/officeDocument/2006/relationships/slideLayout" Target="../slideLayouts/slideLayout6.xml"/><Relationship Id="rId4" Type="http://schemas.openxmlformats.org/officeDocument/2006/relationships/hyperlink" Target="https://hwb.gov.wales/api/storage/56e6da62-73d8-4233-aedb-ba8fd7494c10/fframwaith-llythrennedd-a-rhifedd-cenedlaethol-taenlen-llythrennedd-ysgrifennu-ar-draws-y-cwricwlwm-cwricwlwm-2022.pdf" TargetMode="External"/></Relationships>
</file>

<file path=ppt/slides/_rels/slide6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88.png"/><Relationship Id="rId1" Type="http://schemas.openxmlformats.org/officeDocument/2006/relationships/slideLayout" Target="../slideLayouts/slideLayout6.xml"/></Relationships>
</file>

<file path=ppt/slides/_rels/slide66.xml.rels><?xml version="1.0" encoding="UTF-8" standalone="yes"?>
<Relationships xmlns="http://schemas.openxmlformats.org/package/2006/relationships"><Relationship Id="rId3" Type="http://schemas.openxmlformats.org/officeDocument/2006/relationships/image" Target="../media/image89.png"/><Relationship Id="rId2" Type="http://schemas.openxmlformats.org/officeDocument/2006/relationships/image" Target="../media/image2.png"/><Relationship Id="rId1" Type="http://schemas.openxmlformats.org/officeDocument/2006/relationships/slideLayout" Target="../slideLayouts/slideLayout6.xml"/></Relationships>
</file>

<file path=ppt/slides/_rels/slide6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3" Type="http://schemas.openxmlformats.org/officeDocument/2006/relationships/image" Target="../media/image90.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3" Type="http://schemas.openxmlformats.org/officeDocument/2006/relationships/image" Target="../media/image3.tiff"/><Relationship Id="rId7" Type="http://schemas.openxmlformats.org/officeDocument/2006/relationships/image" Target="../media/image94.tiff"/><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image" Target="../media/image93.png"/><Relationship Id="rId5" Type="http://schemas.openxmlformats.org/officeDocument/2006/relationships/image" Target="../media/image92.png"/><Relationship Id="rId4" Type="http://schemas.openxmlformats.org/officeDocument/2006/relationships/image" Target="../media/image91.tiff"/></Relationships>
</file>

<file path=ppt/slides/_rels/slide72.xml.rels><?xml version="1.0" encoding="UTF-8" standalone="yes"?>
<Relationships xmlns="http://schemas.openxmlformats.org/package/2006/relationships"><Relationship Id="rId3" Type="http://schemas.openxmlformats.org/officeDocument/2006/relationships/image" Target="../media/image95.tiff"/><Relationship Id="rId2" Type="http://schemas.openxmlformats.org/officeDocument/2006/relationships/image" Target="../media/image2.png"/><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4AA09D7D-4CD2-D34C-9120-221CD8FDB7D3}"/>
              </a:ext>
            </a:extLst>
          </p:cNvPr>
          <p:cNvPicPr>
            <a:picLocks noChangeAspect="1"/>
          </p:cNvPicPr>
          <p:nvPr/>
        </p:nvPicPr>
        <p:blipFill rotWithShape="1">
          <a:blip r:embed="rId3"/>
          <a:srcRect t="12076"/>
          <a:stretch/>
        </p:blipFill>
        <p:spPr>
          <a:xfrm>
            <a:off x="0" y="0"/>
            <a:ext cx="12192000" cy="6858000"/>
          </a:xfrm>
          <a:prstGeom prst="rect">
            <a:avLst/>
          </a:prstGeom>
        </p:spPr>
      </p:pic>
      <p:sp>
        <p:nvSpPr>
          <p:cNvPr id="4" name="Title 1">
            <a:extLst>
              <a:ext uri="{FF2B5EF4-FFF2-40B4-BE49-F238E27FC236}">
                <a16:creationId xmlns:a16="http://schemas.microsoft.com/office/drawing/2014/main" id="{A09E09DD-1DB0-9244-8DE5-6D0E0DE5D890}"/>
              </a:ext>
            </a:extLst>
          </p:cNvPr>
          <p:cNvSpPr txBox="1">
            <a:spLocks/>
          </p:cNvSpPr>
          <p:nvPr/>
        </p:nvSpPr>
        <p:spPr>
          <a:xfrm>
            <a:off x="2624666" y="169333"/>
            <a:ext cx="7364425" cy="1435498"/>
          </a:xfrm>
          <a:prstGeom prst="rect">
            <a:avLst/>
          </a:prstGeom>
          <a:solidFill>
            <a:schemeClr val="accent1">
              <a:lumMod val="60000"/>
              <a:lumOff val="40000"/>
            </a:schemeClr>
          </a:solidFill>
          <a:ln w="76200">
            <a:solidFill>
              <a:srgbClr val="002060"/>
            </a:solidFill>
          </a:ln>
        </p:spPr>
        <p:txBody>
          <a:bodyPr vert="horz" lIns="91440" tIns="45720" rIns="91440" bIns="45720" rtlCol="0" anchor="b">
            <a:noAutofit/>
          </a:bodyPr>
          <a:lstStyle>
            <a:lvl1pPr algn="r" defTabSz="457200" rtl="0" eaLnBrk="1" latinLnBrk="0" hangingPunct="1">
              <a:spcBef>
                <a:spcPct val="0"/>
              </a:spcBef>
              <a:buNone/>
              <a:defRPr sz="54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br>
              <a:rPr lang="en-GB" b="1" dirty="0">
                <a:solidFill>
                  <a:srgbClr val="FF0000"/>
                </a:solidFill>
              </a:rPr>
            </a:br>
            <a:r>
              <a:rPr lang="en-GB" sz="1800" b="1" dirty="0">
                <a:solidFill>
                  <a:srgbClr val="002060"/>
                </a:solidFill>
              </a:rPr>
              <a:t>ECAD5008 2022-23</a:t>
            </a:r>
          </a:p>
          <a:p>
            <a:pPr algn="ctr"/>
            <a:endParaRPr lang="en-GB" sz="1800" b="1" dirty="0">
              <a:solidFill>
                <a:srgbClr val="002060"/>
              </a:solidFill>
            </a:endParaRPr>
          </a:p>
          <a:p>
            <a:pPr algn="ctr"/>
            <a:r>
              <a:rPr lang="en-GB" sz="1800" b="1" dirty="0" err="1">
                <a:solidFill>
                  <a:srgbClr val="002060"/>
                </a:solidFill>
                <a:latin typeface="Chalkboard SE" panose="03050602040202020205" pitchFamily="66" charset="77"/>
              </a:rPr>
              <a:t>Maes</a:t>
            </a:r>
            <a:r>
              <a:rPr lang="en-GB" sz="1800" b="1" dirty="0">
                <a:solidFill>
                  <a:srgbClr val="002060"/>
                </a:solidFill>
                <a:latin typeface="Chalkboard SE" panose="03050602040202020205" pitchFamily="66" charset="77"/>
              </a:rPr>
              <a:t> </a:t>
            </a:r>
            <a:r>
              <a:rPr lang="en-GB" sz="1800" b="1" dirty="0" err="1">
                <a:solidFill>
                  <a:srgbClr val="002060"/>
                </a:solidFill>
                <a:latin typeface="Chalkboard SE" panose="03050602040202020205" pitchFamily="66" charset="77"/>
              </a:rPr>
              <a:t>Dysgu</a:t>
            </a:r>
            <a:r>
              <a:rPr lang="en-GB" sz="1800" b="1" dirty="0">
                <a:solidFill>
                  <a:srgbClr val="002060"/>
                </a:solidFill>
                <a:latin typeface="Chalkboard SE" panose="03050602040202020205" pitchFamily="66" charset="77"/>
              </a:rPr>
              <a:t> a </a:t>
            </a:r>
            <a:r>
              <a:rPr lang="en-GB" sz="1800" b="1" dirty="0" err="1">
                <a:solidFill>
                  <a:srgbClr val="002060"/>
                </a:solidFill>
                <a:latin typeface="Chalkboard SE" panose="03050602040202020205" pitchFamily="66" charset="77"/>
              </a:rPr>
              <a:t>Phrofiad</a:t>
            </a:r>
            <a:r>
              <a:rPr lang="en-GB" sz="1800" b="1" dirty="0">
                <a:solidFill>
                  <a:srgbClr val="002060"/>
                </a:solidFill>
                <a:latin typeface="Chalkboard SE" panose="03050602040202020205" pitchFamily="66" charset="77"/>
              </a:rPr>
              <a:t> </a:t>
            </a:r>
            <a:r>
              <a:rPr lang="en-GB" sz="1800" b="1" dirty="0" err="1">
                <a:solidFill>
                  <a:srgbClr val="002060"/>
                </a:solidFill>
                <a:latin typeface="Chalkboard SE" panose="03050602040202020205" pitchFamily="66" charset="77"/>
              </a:rPr>
              <a:t>Ieithoedd</a:t>
            </a:r>
            <a:r>
              <a:rPr lang="en-GB" sz="1800" b="1" dirty="0">
                <a:solidFill>
                  <a:srgbClr val="002060"/>
                </a:solidFill>
                <a:latin typeface="Chalkboard SE" panose="03050602040202020205" pitchFamily="66" charset="77"/>
              </a:rPr>
              <a:t>, </a:t>
            </a:r>
            <a:r>
              <a:rPr lang="en-GB" sz="1800" b="1" dirty="0" err="1">
                <a:solidFill>
                  <a:srgbClr val="002060"/>
                </a:solidFill>
                <a:latin typeface="Chalkboard SE" panose="03050602040202020205" pitchFamily="66" charset="77"/>
              </a:rPr>
              <a:t>Llythrennedd</a:t>
            </a:r>
            <a:r>
              <a:rPr lang="en-GB" sz="1800" b="1" dirty="0">
                <a:solidFill>
                  <a:srgbClr val="002060"/>
                </a:solidFill>
                <a:latin typeface="Chalkboard SE" panose="03050602040202020205" pitchFamily="66" charset="77"/>
              </a:rPr>
              <a:t> a </a:t>
            </a:r>
            <a:r>
              <a:rPr lang="en-GB" sz="1800" b="1" dirty="0" err="1">
                <a:solidFill>
                  <a:srgbClr val="002060"/>
                </a:solidFill>
                <a:latin typeface="Chalkboard SE" panose="03050602040202020205" pitchFamily="66" charset="77"/>
              </a:rPr>
              <a:t>Chyfathrebu</a:t>
            </a:r>
            <a:r>
              <a:rPr lang="en-GB" sz="1800" b="1" dirty="0">
                <a:solidFill>
                  <a:srgbClr val="002060"/>
                </a:solidFill>
                <a:latin typeface="Chalkboard SE" panose="03050602040202020205" pitchFamily="66" charset="77"/>
              </a:rPr>
              <a:t> </a:t>
            </a:r>
            <a:br>
              <a:rPr lang="en-GB" sz="1800" b="1" dirty="0">
                <a:solidFill>
                  <a:srgbClr val="002060"/>
                </a:solidFill>
              </a:rPr>
            </a:br>
            <a:r>
              <a:rPr lang="en-GB" sz="1400" b="1" dirty="0" err="1">
                <a:solidFill>
                  <a:srgbClr val="002060"/>
                </a:solidFill>
              </a:rPr>
              <a:t>Datblygu’r</a:t>
            </a:r>
            <a:r>
              <a:rPr lang="en-GB" sz="1400" b="1" dirty="0">
                <a:solidFill>
                  <a:srgbClr val="002060"/>
                </a:solidFill>
              </a:rPr>
              <a:t> </a:t>
            </a:r>
            <a:r>
              <a:rPr lang="en-GB" sz="1400" b="1" dirty="0" err="1">
                <a:solidFill>
                  <a:srgbClr val="002060"/>
                </a:solidFill>
              </a:rPr>
              <a:t>Gymraeg</a:t>
            </a:r>
            <a:r>
              <a:rPr lang="en-GB" sz="1400" b="1" dirty="0">
                <a:solidFill>
                  <a:srgbClr val="002060"/>
                </a:solidFill>
              </a:rPr>
              <a:t> </a:t>
            </a:r>
            <a:r>
              <a:rPr lang="en-GB" sz="1400" b="1" dirty="0" err="1">
                <a:solidFill>
                  <a:srgbClr val="002060"/>
                </a:solidFill>
              </a:rPr>
              <a:t>yng</a:t>
            </a:r>
            <a:r>
              <a:rPr lang="en-GB" sz="1400" b="1" dirty="0">
                <a:solidFill>
                  <a:srgbClr val="002060"/>
                </a:solidFill>
              </a:rPr>
              <a:t> </a:t>
            </a:r>
            <a:r>
              <a:rPr lang="en-GB" sz="1400" b="1" dirty="0" err="1">
                <a:solidFill>
                  <a:srgbClr val="002060"/>
                </a:solidFill>
              </a:rPr>
              <a:t>Nghyfnod</a:t>
            </a:r>
            <a:r>
              <a:rPr lang="en-GB" sz="1400" b="1" dirty="0">
                <a:solidFill>
                  <a:srgbClr val="002060"/>
                </a:solidFill>
              </a:rPr>
              <a:t> </a:t>
            </a:r>
            <a:r>
              <a:rPr lang="en-GB" sz="1400" b="1" dirty="0" err="1">
                <a:solidFill>
                  <a:srgbClr val="002060"/>
                </a:solidFill>
              </a:rPr>
              <a:t>Allweddol</a:t>
            </a:r>
            <a:r>
              <a:rPr lang="en-GB" sz="1400" b="1" dirty="0">
                <a:solidFill>
                  <a:srgbClr val="002060"/>
                </a:solidFill>
              </a:rPr>
              <a:t> 2</a:t>
            </a:r>
            <a:br>
              <a:rPr lang="en-GB" sz="1400" b="1" dirty="0">
                <a:solidFill>
                  <a:srgbClr val="002060"/>
                </a:solidFill>
              </a:rPr>
            </a:br>
            <a:endParaRPr lang="en-GB" sz="1400" b="1" dirty="0">
              <a:solidFill>
                <a:srgbClr val="002060"/>
              </a:solidFill>
            </a:endParaRPr>
          </a:p>
        </p:txBody>
      </p:sp>
      <p:sp>
        <p:nvSpPr>
          <p:cNvPr id="5" name="Subtitle 2">
            <a:extLst>
              <a:ext uri="{FF2B5EF4-FFF2-40B4-BE49-F238E27FC236}">
                <a16:creationId xmlns:a16="http://schemas.microsoft.com/office/drawing/2014/main" id="{5671A983-8C9F-2048-86E6-581D70AF4F32}"/>
              </a:ext>
            </a:extLst>
          </p:cNvPr>
          <p:cNvSpPr txBox="1">
            <a:spLocks/>
          </p:cNvSpPr>
          <p:nvPr/>
        </p:nvSpPr>
        <p:spPr>
          <a:xfrm>
            <a:off x="8161867" y="4814047"/>
            <a:ext cx="3782203" cy="1848741"/>
          </a:xfrm>
          <a:prstGeom prst="rect">
            <a:avLst/>
          </a:prstGeom>
          <a:solidFill>
            <a:schemeClr val="accent6">
              <a:lumMod val="20000"/>
              <a:lumOff val="80000"/>
            </a:schemeClr>
          </a:solidFill>
          <a:ln>
            <a:solidFill>
              <a:srgbClr val="002060"/>
            </a:solidFill>
          </a:ln>
        </p:spPr>
        <p:txBody>
          <a:bodyPr>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pPr marL="0" indent="0" algn="ctr">
              <a:buNone/>
            </a:pPr>
            <a:r>
              <a:rPr lang="en-GB" sz="2000" b="1" dirty="0" err="1">
                <a:solidFill>
                  <a:srgbClr val="002060"/>
                </a:solidFill>
              </a:rPr>
              <a:t>Darlithydd</a:t>
            </a:r>
            <a:r>
              <a:rPr lang="en-GB" sz="2000" b="1" dirty="0">
                <a:solidFill>
                  <a:srgbClr val="002060"/>
                </a:solidFill>
              </a:rPr>
              <a:t>: Nia Wyn Evans</a:t>
            </a:r>
          </a:p>
          <a:p>
            <a:pPr marL="0" indent="0" algn="ctr">
              <a:buNone/>
            </a:pPr>
            <a:r>
              <a:rPr lang="en-GB" sz="2000" b="1" dirty="0" err="1">
                <a:solidFill>
                  <a:srgbClr val="002060"/>
                </a:solidFill>
              </a:rPr>
              <a:t>n.evans@pcydds.ac.uk</a:t>
            </a:r>
            <a:endParaRPr lang="en-GB" sz="2000" b="1" dirty="0">
              <a:solidFill>
                <a:srgbClr val="002060"/>
              </a:solidFill>
            </a:endParaRPr>
          </a:p>
          <a:p>
            <a:pPr algn="ctr"/>
            <a:endParaRPr lang="en-GB" sz="1000" b="1" dirty="0">
              <a:solidFill>
                <a:srgbClr val="002060"/>
              </a:solidFill>
            </a:endParaRPr>
          </a:p>
          <a:p>
            <a:pPr marL="0" indent="0" algn="ctr">
              <a:buNone/>
            </a:pPr>
            <a:r>
              <a:rPr lang="en-GB" sz="2800" b="1" dirty="0" err="1">
                <a:solidFill>
                  <a:srgbClr val="002060"/>
                </a:solidFill>
              </a:rPr>
              <a:t>Darlith</a:t>
            </a:r>
            <a:r>
              <a:rPr lang="en-GB" sz="2800" b="1" dirty="0">
                <a:solidFill>
                  <a:srgbClr val="002060"/>
                </a:solidFill>
              </a:rPr>
              <a:t> 2: 7.10.22</a:t>
            </a:r>
          </a:p>
          <a:p>
            <a:pPr marL="0" indent="0" algn="ctr">
              <a:buNone/>
            </a:pPr>
            <a:endParaRPr lang="en-GB" sz="2800" b="1" dirty="0">
              <a:solidFill>
                <a:srgbClr val="002060"/>
              </a:solidFill>
            </a:endParaRPr>
          </a:p>
          <a:p>
            <a:pPr marL="0" indent="0" algn="ctr">
              <a:buNone/>
            </a:pPr>
            <a:endParaRPr lang="en-GB" sz="2800" b="1" dirty="0">
              <a:solidFill>
                <a:srgbClr val="002060"/>
              </a:solidFill>
            </a:endParaRPr>
          </a:p>
        </p:txBody>
      </p:sp>
      <p:sp>
        <p:nvSpPr>
          <p:cNvPr id="2" name="12-Point Star 1">
            <a:extLst>
              <a:ext uri="{FF2B5EF4-FFF2-40B4-BE49-F238E27FC236}">
                <a16:creationId xmlns:a16="http://schemas.microsoft.com/office/drawing/2014/main" id="{C0F5F273-8D78-EF4B-89F2-8CD7A1DF0AC6}"/>
              </a:ext>
            </a:extLst>
          </p:cNvPr>
          <p:cNvSpPr/>
          <p:nvPr/>
        </p:nvSpPr>
        <p:spPr>
          <a:xfrm rot="21078337">
            <a:off x="85967" y="4238410"/>
            <a:ext cx="3826934" cy="2514121"/>
          </a:xfrm>
          <a:prstGeom prst="star12">
            <a:avLst/>
          </a:prstGeom>
          <a:solidFill>
            <a:schemeClr val="accent5">
              <a:lumMod val="20000"/>
              <a:lumOff val="80000"/>
            </a:schemeClr>
          </a:solidFill>
          <a:ln w="76200">
            <a:solidFill>
              <a:schemeClr val="accent5">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err="1">
                <a:solidFill>
                  <a:schemeClr val="tx1"/>
                </a:solidFill>
                <a:latin typeface="Noteworthy Light" panose="02000400000000000000" pitchFamily="2" charset="77"/>
                <a:ea typeface="Noteworthy Light" panose="02000400000000000000" pitchFamily="2" charset="77"/>
              </a:rPr>
              <a:t>Geiriau</a:t>
            </a:r>
            <a:r>
              <a:rPr lang="en-US" sz="2800" b="1" dirty="0">
                <a:solidFill>
                  <a:schemeClr val="tx1"/>
                </a:solidFill>
                <a:latin typeface="Noteworthy Light" panose="02000400000000000000" pitchFamily="2" charset="77"/>
                <a:ea typeface="Noteworthy Light" panose="02000400000000000000" pitchFamily="2" charset="77"/>
              </a:rPr>
              <a:t> </a:t>
            </a:r>
            <a:r>
              <a:rPr lang="en-US" sz="2800" b="1" dirty="0" err="1">
                <a:solidFill>
                  <a:schemeClr val="tx1"/>
                </a:solidFill>
                <a:latin typeface="Noteworthy Light" panose="02000400000000000000" pitchFamily="2" charset="77"/>
                <a:ea typeface="Noteworthy Light" panose="02000400000000000000" pitchFamily="2" charset="77"/>
              </a:rPr>
              <a:t>godidog</a:t>
            </a:r>
            <a:r>
              <a:rPr lang="en-US" sz="2800" b="1" dirty="0">
                <a:solidFill>
                  <a:schemeClr val="tx1"/>
                </a:solidFill>
                <a:latin typeface="Noteworthy Light" panose="02000400000000000000" pitchFamily="2" charset="77"/>
                <a:ea typeface="Noteworthy Light" panose="02000400000000000000" pitchFamily="2" charset="77"/>
              </a:rPr>
              <a:t>!</a:t>
            </a:r>
          </a:p>
        </p:txBody>
      </p:sp>
    </p:spTree>
    <p:extLst>
      <p:ext uri="{BB962C8B-B14F-4D97-AF65-F5344CB8AC3E}">
        <p14:creationId xmlns:p14="http://schemas.microsoft.com/office/powerpoint/2010/main" val="58916915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5F4D91-793B-47F6-A19E-3ED8FF96CF63}"/>
              </a:ext>
            </a:extLst>
          </p:cNvPr>
          <p:cNvSpPr>
            <a:spLocks noGrp="1"/>
          </p:cNvSpPr>
          <p:nvPr>
            <p:ph type="title"/>
          </p:nvPr>
        </p:nvSpPr>
        <p:spPr>
          <a:xfrm>
            <a:off x="1751881" y="352307"/>
            <a:ext cx="8596668" cy="834887"/>
          </a:xfrm>
        </p:spPr>
        <p:txBody>
          <a:bodyPr>
            <a:normAutofit/>
          </a:bodyPr>
          <a:lstStyle/>
          <a:p>
            <a:pPr algn="ctr"/>
            <a:r>
              <a:rPr lang="en-GB" sz="4400" b="1" dirty="0">
                <a:solidFill>
                  <a:srgbClr val="002060"/>
                </a:solidFill>
                <a:latin typeface="Arial" panose="020B0604020202020204" pitchFamily="34" charset="0"/>
                <a:cs typeface="Arial" panose="020B0604020202020204" pitchFamily="34" charset="0"/>
              </a:rPr>
              <a:t>Heddiw, </a:t>
            </a:r>
            <a:r>
              <a:rPr lang="en-GB" sz="4400" b="1" dirty="0" err="1">
                <a:solidFill>
                  <a:srgbClr val="002060"/>
                </a:solidFill>
                <a:latin typeface="Arial" panose="020B0604020202020204" pitchFamily="34" charset="0"/>
                <a:cs typeface="Arial" panose="020B0604020202020204" pitchFamily="34" charset="0"/>
              </a:rPr>
              <a:t>byddwn</a:t>
            </a:r>
            <a:r>
              <a:rPr lang="en-GB" sz="4400" b="1" dirty="0">
                <a:solidFill>
                  <a:srgbClr val="002060"/>
                </a:solidFill>
                <a:latin typeface="Arial" panose="020B0604020202020204" pitchFamily="34" charset="0"/>
                <a:cs typeface="Arial" panose="020B0604020202020204" pitchFamily="34" charset="0"/>
              </a:rPr>
              <a:t> </a:t>
            </a:r>
            <a:r>
              <a:rPr lang="en-GB" sz="4400" b="1" dirty="0" err="1">
                <a:solidFill>
                  <a:srgbClr val="002060"/>
                </a:solidFill>
                <a:latin typeface="Arial" panose="020B0604020202020204" pitchFamily="34" charset="0"/>
                <a:cs typeface="Arial" panose="020B0604020202020204" pitchFamily="34" charset="0"/>
              </a:rPr>
              <a:t>ni’n</a:t>
            </a:r>
            <a:r>
              <a:rPr lang="en-GB" sz="4400" b="1" dirty="0">
                <a:solidFill>
                  <a:srgbClr val="002060"/>
                </a:solidFill>
                <a:latin typeface="Arial" panose="020B0604020202020204" pitchFamily="34" charset="0"/>
                <a:cs typeface="Arial" panose="020B0604020202020204" pitchFamily="34" charset="0"/>
              </a:rPr>
              <a:t>:</a:t>
            </a:r>
          </a:p>
        </p:txBody>
      </p:sp>
      <p:sp>
        <p:nvSpPr>
          <p:cNvPr id="3" name="Content Placeholder 2">
            <a:extLst>
              <a:ext uri="{FF2B5EF4-FFF2-40B4-BE49-F238E27FC236}">
                <a16:creationId xmlns:a16="http://schemas.microsoft.com/office/drawing/2014/main" id="{461BA8F9-7922-45BA-9167-645D7E466AA5}"/>
              </a:ext>
            </a:extLst>
          </p:cNvPr>
          <p:cNvSpPr>
            <a:spLocks noGrp="1"/>
          </p:cNvSpPr>
          <p:nvPr>
            <p:ph idx="1"/>
          </p:nvPr>
        </p:nvSpPr>
        <p:spPr>
          <a:xfrm>
            <a:off x="219258" y="1830048"/>
            <a:ext cx="11661913" cy="3880773"/>
          </a:xfrm>
          <a:solidFill>
            <a:schemeClr val="accent2">
              <a:lumMod val="20000"/>
              <a:lumOff val="80000"/>
            </a:schemeClr>
          </a:solidFill>
          <a:ln w="76200">
            <a:solidFill>
              <a:schemeClr val="accent3"/>
            </a:solidFill>
          </a:ln>
        </p:spPr>
        <p:txBody>
          <a:bodyPr>
            <a:normAutofit/>
          </a:bodyPr>
          <a:lstStyle/>
          <a:p>
            <a:r>
              <a:rPr lang="en-GB" sz="3200" dirty="0" err="1">
                <a:solidFill>
                  <a:schemeClr val="tx1"/>
                </a:solidFill>
                <a:latin typeface="Arial" panose="020B0604020202020204" pitchFamily="34" charset="0"/>
                <a:cs typeface="Arial" panose="020B0604020202020204" pitchFamily="34" charset="0"/>
              </a:rPr>
              <a:t>ymgyfarwyddo</a:t>
            </a:r>
            <a:r>
              <a:rPr lang="en-GB" sz="3200" dirty="0">
                <a:solidFill>
                  <a:schemeClr val="tx1"/>
                </a:solidFill>
                <a:latin typeface="Arial" panose="020B0604020202020204" pitchFamily="34" charset="0"/>
                <a:cs typeface="Arial" panose="020B0604020202020204" pitchFamily="34" charset="0"/>
              </a:rPr>
              <a:t> </a:t>
            </a:r>
            <a:r>
              <a:rPr lang="en-GB" sz="3200" dirty="0" err="1">
                <a:solidFill>
                  <a:schemeClr val="tx1"/>
                </a:solidFill>
                <a:latin typeface="Arial" panose="020B0604020202020204" pitchFamily="34" charset="0"/>
                <a:cs typeface="Arial" panose="020B0604020202020204" pitchFamily="34" charset="0"/>
              </a:rPr>
              <a:t>â’r</a:t>
            </a:r>
            <a:r>
              <a:rPr lang="en-GB" sz="3200" dirty="0">
                <a:solidFill>
                  <a:schemeClr val="tx1"/>
                </a:solidFill>
                <a:latin typeface="Arial" panose="020B0604020202020204" pitchFamily="34" charset="0"/>
                <a:cs typeface="Arial" panose="020B0604020202020204" pitchFamily="34" charset="0"/>
              </a:rPr>
              <a:t> </a:t>
            </a:r>
            <a:r>
              <a:rPr lang="en-GB" sz="3200" dirty="0" err="1">
                <a:solidFill>
                  <a:schemeClr val="tx1"/>
                </a:solidFill>
                <a:latin typeface="Arial" panose="020B0604020202020204" pitchFamily="34" charset="0"/>
                <a:cs typeface="Arial" panose="020B0604020202020204" pitchFamily="34" charset="0"/>
              </a:rPr>
              <a:t>Camau</a:t>
            </a:r>
            <a:r>
              <a:rPr lang="en-GB" sz="3200" dirty="0">
                <a:solidFill>
                  <a:schemeClr val="tx1"/>
                </a:solidFill>
                <a:latin typeface="Arial" panose="020B0604020202020204" pitchFamily="34" charset="0"/>
                <a:cs typeface="Arial" panose="020B0604020202020204" pitchFamily="34" charset="0"/>
              </a:rPr>
              <a:t> </a:t>
            </a:r>
            <a:r>
              <a:rPr lang="en-GB" sz="3200" dirty="0" err="1">
                <a:solidFill>
                  <a:schemeClr val="tx1"/>
                </a:solidFill>
                <a:latin typeface="Arial" panose="020B0604020202020204" pitchFamily="34" charset="0"/>
                <a:cs typeface="Arial" panose="020B0604020202020204" pitchFamily="34" charset="0"/>
              </a:rPr>
              <a:t>Cynnydd</a:t>
            </a:r>
            <a:r>
              <a:rPr lang="en-GB" sz="3200" dirty="0">
                <a:solidFill>
                  <a:schemeClr val="tx1"/>
                </a:solidFill>
                <a:latin typeface="Arial" panose="020B0604020202020204" pitchFamily="34" charset="0"/>
                <a:cs typeface="Arial" panose="020B0604020202020204" pitchFamily="34" charset="0"/>
              </a:rPr>
              <a:t>;</a:t>
            </a:r>
          </a:p>
          <a:p>
            <a:r>
              <a:rPr lang="en-GB" sz="3200" dirty="0" err="1">
                <a:solidFill>
                  <a:schemeClr val="tx1"/>
                </a:solidFill>
                <a:latin typeface="Arial" panose="020B0604020202020204" pitchFamily="34" charset="0"/>
                <a:cs typeface="Arial" panose="020B0604020202020204" pitchFamily="34" charset="0"/>
              </a:rPr>
              <a:t>ystyried</a:t>
            </a:r>
            <a:r>
              <a:rPr lang="en-GB" sz="3200" dirty="0">
                <a:solidFill>
                  <a:schemeClr val="tx1"/>
                </a:solidFill>
                <a:latin typeface="Arial" panose="020B0604020202020204" pitchFamily="34" charset="0"/>
                <a:cs typeface="Arial" panose="020B0604020202020204" pitchFamily="34" charset="0"/>
              </a:rPr>
              <a:t>: </a:t>
            </a:r>
            <a:r>
              <a:rPr lang="en-GB" sz="3200" b="1" u="sng" dirty="0" err="1">
                <a:solidFill>
                  <a:schemeClr val="tx1"/>
                </a:solidFill>
                <a:latin typeface="Arial" panose="020B0604020202020204" pitchFamily="34" charset="0"/>
                <a:cs typeface="Arial" panose="020B0604020202020204" pitchFamily="34" charset="0"/>
              </a:rPr>
              <a:t>sut</a:t>
            </a:r>
            <a:r>
              <a:rPr lang="en-GB" sz="3200" dirty="0">
                <a:solidFill>
                  <a:schemeClr val="tx1"/>
                </a:solidFill>
                <a:latin typeface="Arial" panose="020B0604020202020204" pitchFamily="34" charset="0"/>
                <a:cs typeface="Arial" panose="020B0604020202020204" pitchFamily="34" charset="0"/>
              </a:rPr>
              <a:t> </a:t>
            </a:r>
            <a:r>
              <a:rPr lang="en-GB" sz="3200" dirty="0" err="1">
                <a:solidFill>
                  <a:schemeClr val="tx1"/>
                </a:solidFill>
                <a:latin typeface="Arial" panose="020B0604020202020204" pitchFamily="34" charset="0"/>
                <a:cs typeface="Arial" panose="020B0604020202020204" pitchFamily="34" charset="0"/>
              </a:rPr>
              <a:t>ydw</a:t>
            </a:r>
            <a:r>
              <a:rPr lang="en-GB" sz="3200" dirty="0">
                <a:solidFill>
                  <a:schemeClr val="tx1"/>
                </a:solidFill>
                <a:latin typeface="Arial" panose="020B0604020202020204" pitchFamily="34" charset="0"/>
                <a:cs typeface="Arial" panose="020B0604020202020204" pitchFamily="34" charset="0"/>
              </a:rPr>
              <a:t> </a:t>
            </a:r>
            <a:r>
              <a:rPr lang="en-GB" sz="3200" dirty="0" err="1">
                <a:solidFill>
                  <a:schemeClr val="tx1"/>
                </a:solidFill>
                <a:latin typeface="Arial" panose="020B0604020202020204" pitchFamily="34" charset="0"/>
                <a:cs typeface="Arial" panose="020B0604020202020204" pitchFamily="34" charset="0"/>
              </a:rPr>
              <a:t>i’n</a:t>
            </a:r>
            <a:r>
              <a:rPr lang="en-GB" sz="3200" dirty="0">
                <a:solidFill>
                  <a:schemeClr val="tx1"/>
                </a:solidFill>
                <a:latin typeface="Arial" panose="020B0604020202020204" pitchFamily="34" charset="0"/>
                <a:cs typeface="Arial" panose="020B0604020202020204" pitchFamily="34" charset="0"/>
              </a:rPr>
              <a:t> </a:t>
            </a:r>
            <a:r>
              <a:rPr lang="en-GB" sz="3200" dirty="0" err="1">
                <a:solidFill>
                  <a:schemeClr val="tx1"/>
                </a:solidFill>
                <a:latin typeface="Arial" panose="020B0604020202020204" pitchFamily="34" charset="0"/>
                <a:cs typeface="Arial" panose="020B0604020202020204" pitchFamily="34" charset="0"/>
              </a:rPr>
              <a:t>addysgu</a:t>
            </a:r>
            <a:r>
              <a:rPr lang="en-GB" sz="3200" dirty="0">
                <a:solidFill>
                  <a:schemeClr val="tx1"/>
                </a:solidFill>
                <a:latin typeface="Arial" panose="020B0604020202020204" pitchFamily="34" charset="0"/>
                <a:cs typeface="Arial" panose="020B0604020202020204" pitchFamily="34" charset="0"/>
              </a:rPr>
              <a:t> </a:t>
            </a:r>
            <a:r>
              <a:rPr lang="en-GB" sz="3200" dirty="0" err="1">
                <a:solidFill>
                  <a:schemeClr val="tx1"/>
                </a:solidFill>
                <a:latin typeface="Arial" panose="020B0604020202020204" pitchFamily="34" charset="0"/>
                <a:cs typeface="Arial" panose="020B0604020202020204" pitchFamily="34" charset="0"/>
              </a:rPr>
              <a:t>disgyblion</a:t>
            </a:r>
            <a:r>
              <a:rPr lang="en-GB" sz="3200" dirty="0">
                <a:solidFill>
                  <a:schemeClr val="tx1"/>
                </a:solidFill>
                <a:latin typeface="Arial" panose="020B0604020202020204" pitchFamily="34" charset="0"/>
                <a:cs typeface="Arial" panose="020B0604020202020204" pitchFamily="34" charset="0"/>
              </a:rPr>
              <a:t> CA2?</a:t>
            </a:r>
          </a:p>
          <a:p>
            <a:r>
              <a:rPr lang="en-GB" sz="3200" dirty="0" err="1">
                <a:solidFill>
                  <a:schemeClr val="tx1"/>
                </a:solidFill>
                <a:latin typeface="Arial" panose="020B0604020202020204" pitchFamily="34" charset="0"/>
                <a:cs typeface="Arial" panose="020B0604020202020204" pitchFamily="34" charset="0"/>
              </a:rPr>
              <a:t>ystyried</a:t>
            </a:r>
            <a:r>
              <a:rPr lang="en-GB" sz="3200" dirty="0">
                <a:solidFill>
                  <a:schemeClr val="tx1"/>
                </a:solidFill>
                <a:latin typeface="Arial" panose="020B0604020202020204" pitchFamily="34" charset="0"/>
                <a:cs typeface="Arial" panose="020B0604020202020204" pitchFamily="34" charset="0"/>
              </a:rPr>
              <a:t>: </a:t>
            </a:r>
            <a:r>
              <a:rPr lang="en-GB" sz="3200" b="1" u="sng" dirty="0" err="1">
                <a:solidFill>
                  <a:schemeClr val="tx1"/>
                </a:solidFill>
                <a:latin typeface="Arial" panose="020B0604020202020204" pitchFamily="34" charset="0"/>
                <a:cs typeface="Arial" panose="020B0604020202020204" pitchFamily="34" charset="0"/>
              </a:rPr>
              <a:t>beth</a:t>
            </a:r>
            <a:r>
              <a:rPr lang="en-GB" sz="3200" dirty="0">
                <a:solidFill>
                  <a:schemeClr val="tx1"/>
                </a:solidFill>
                <a:latin typeface="Arial" panose="020B0604020202020204" pitchFamily="34" charset="0"/>
                <a:cs typeface="Arial" panose="020B0604020202020204" pitchFamily="34" charset="0"/>
              </a:rPr>
              <a:t> </a:t>
            </a:r>
            <a:r>
              <a:rPr lang="en-GB" sz="3200" dirty="0" err="1">
                <a:solidFill>
                  <a:schemeClr val="tx1"/>
                </a:solidFill>
                <a:latin typeface="Arial" panose="020B0604020202020204" pitchFamily="34" charset="0"/>
                <a:cs typeface="Arial" panose="020B0604020202020204" pitchFamily="34" charset="0"/>
              </a:rPr>
              <a:t>ydw</a:t>
            </a:r>
            <a:r>
              <a:rPr lang="en-GB" sz="3200" dirty="0">
                <a:solidFill>
                  <a:schemeClr val="tx1"/>
                </a:solidFill>
                <a:latin typeface="Arial" panose="020B0604020202020204" pitchFamily="34" charset="0"/>
                <a:cs typeface="Arial" panose="020B0604020202020204" pitchFamily="34" charset="0"/>
              </a:rPr>
              <a:t> </a:t>
            </a:r>
            <a:r>
              <a:rPr lang="en-GB" sz="3200" dirty="0" err="1">
                <a:solidFill>
                  <a:schemeClr val="tx1"/>
                </a:solidFill>
                <a:latin typeface="Arial" panose="020B0604020202020204" pitchFamily="34" charset="0"/>
                <a:cs typeface="Arial" panose="020B0604020202020204" pitchFamily="34" charset="0"/>
              </a:rPr>
              <a:t>i’n</a:t>
            </a:r>
            <a:r>
              <a:rPr lang="en-GB" sz="3200" dirty="0">
                <a:solidFill>
                  <a:schemeClr val="tx1"/>
                </a:solidFill>
                <a:latin typeface="Arial" panose="020B0604020202020204" pitchFamily="34" charset="0"/>
                <a:cs typeface="Arial" panose="020B0604020202020204" pitchFamily="34" charset="0"/>
              </a:rPr>
              <a:t> </a:t>
            </a:r>
            <a:r>
              <a:rPr lang="en-GB" sz="3200" dirty="0" err="1">
                <a:solidFill>
                  <a:schemeClr val="tx1"/>
                </a:solidFill>
                <a:latin typeface="Arial" panose="020B0604020202020204" pitchFamily="34" charset="0"/>
                <a:cs typeface="Arial" panose="020B0604020202020204" pitchFamily="34" charset="0"/>
              </a:rPr>
              <a:t>addysgu</a:t>
            </a:r>
            <a:r>
              <a:rPr lang="en-GB" sz="3200" dirty="0">
                <a:solidFill>
                  <a:schemeClr val="tx1"/>
                </a:solidFill>
                <a:latin typeface="Arial" panose="020B0604020202020204" pitchFamily="34" charset="0"/>
                <a:cs typeface="Arial" panose="020B0604020202020204" pitchFamily="34" charset="0"/>
              </a:rPr>
              <a:t> i </a:t>
            </a:r>
            <a:r>
              <a:rPr lang="en-GB" sz="3200" dirty="0" err="1">
                <a:solidFill>
                  <a:schemeClr val="tx1"/>
                </a:solidFill>
                <a:latin typeface="Arial" panose="020B0604020202020204" pitchFamily="34" charset="0"/>
                <a:cs typeface="Arial" panose="020B0604020202020204" pitchFamily="34" charset="0"/>
              </a:rPr>
              <a:t>ddisgyblion</a:t>
            </a:r>
            <a:r>
              <a:rPr lang="en-GB" sz="3200" dirty="0">
                <a:solidFill>
                  <a:schemeClr val="tx1"/>
                </a:solidFill>
                <a:latin typeface="Arial" panose="020B0604020202020204" pitchFamily="34" charset="0"/>
                <a:cs typeface="Arial" panose="020B0604020202020204" pitchFamily="34" charset="0"/>
              </a:rPr>
              <a:t> CA2?</a:t>
            </a:r>
          </a:p>
          <a:p>
            <a:r>
              <a:rPr lang="en-GB" sz="3200" dirty="0" err="1">
                <a:solidFill>
                  <a:schemeClr val="tx1"/>
                </a:solidFill>
                <a:latin typeface="Arial" panose="020B0604020202020204" pitchFamily="34" charset="0"/>
                <a:cs typeface="Arial" panose="020B0604020202020204" pitchFamily="34" charset="0"/>
              </a:rPr>
              <a:t>ystyried</a:t>
            </a:r>
            <a:r>
              <a:rPr lang="en-GB" sz="3200" dirty="0">
                <a:solidFill>
                  <a:schemeClr val="tx1"/>
                </a:solidFill>
                <a:latin typeface="Arial" panose="020B0604020202020204" pitchFamily="34" charset="0"/>
                <a:cs typeface="Arial" panose="020B0604020202020204" pitchFamily="34" charset="0"/>
              </a:rPr>
              <a:t>: </a:t>
            </a:r>
            <a:r>
              <a:rPr lang="en-GB" sz="3200" b="1" u="sng" dirty="0">
                <a:solidFill>
                  <a:schemeClr val="tx1"/>
                </a:solidFill>
                <a:latin typeface="Arial" panose="020B0604020202020204" pitchFamily="34" charset="0"/>
                <a:cs typeface="Arial" panose="020B0604020202020204" pitchFamily="34" charset="0"/>
              </a:rPr>
              <a:t>pam</a:t>
            </a:r>
            <a:r>
              <a:rPr lang="en-GB" sz="3200" dirty="0">
                <a:solidFill>
                  <a:schemeClr val="tx1"/>
                </a:solidFill>
                <a:latin typeface="Arial" panose="020B0604020202020204" pitchFamily="34" charset="0"/>
                <a:cs typeface="Arial" panose="020B0604020202020204" pitchFamily="34" charset="0"/>
              </a:rPr>
              <a:t> </a:t>
            </a:r>
            <a:r>
              <a:rPr lang="en-GB" sz="3200" dirty="0" err="1">
                <a:solidFill>
                  <a:schemeClr val="tx1"/>
                </a:solidFill>
                <a:latin typeface="Arial" panose="020B0604020202020204" pitchFamily="34" charset="0"/>
                <a:cs typeface="Arial" panose="020B0604020202020204" pitchFamily="34" charset="0"/>
              </a:rPr>
              <a:t>ydw</a:t>
            </a:r>
            <a:r>
              <a:rPr lang="en-GB" sz="3200" dirty="0">
                <a:solidFill>
                  <a:schemeClr val="tx1"/>
                </a:solidFill>
                <a:latin typeface="Arial" panose="020B0604020202020204" pitchFamily="34" charset="0"/>
                <a:cs typeface="Arial" panose="020B0604020202020204" pitchFamily="34" charset="0"/>
              </a:rPr>
              <a:t> </a:t>
            </a:r>
            <a:r>
              <a:rPr lang="en-GB" sz="3200" dirty="0" err="1">
                <a:solidFill>
                  <a:schemeClr val="tx1"/>
                </a:solidFill>
                <a:latin typeface="Arial" panose="020B0604020202020204" pitchFamily="34" charset="0"/>
                <a:cs typeface="Arial" panose="020B0604020202020204" pitchFamily="34" charset="0"/>
              </a:rPr>
              <a:t>i’n</a:t>
            </a:r>
            <a:r>
              <a:rPr lang="en-GB" sz="3200" dirty="0">
                <a:solidFill>
                  <a:schemeClr val="tx1"/>
                </a:solidFill>
                <a:latin typeface="Arial" panose="020B0604020202020204" pitchFamily="34" charset="0"/>
                <a:cs typeface="Arial" panose="020B0604020202020204" pitchFamily="34" charset="0"/>
              </a:rPr>
              <a:t> </a:t>
            </a:r>
            <a:r>
              <a:rPr lang="en-GB" sz="3200" dirty="0" err="1">
                <a:solidFill>
                  <a:schemeClr val="tx1"/>
                </a:solidFill>
                <a:latin typeface="Arial" panose="020B0604020202020204" pitchFamily="34" charset="0"/>
                <a:cs typeface="Arial" panose="020B0604020202020204" pitchFamily="34" charset="0"/>
              </a:rPr>
              <a:t>addysgu’r</a:t>
            </a:r>
            <a:r>
              <a:rPr lang="en-GB" sz="3200" dirty="0">
                <a:solidFill>
                  <a:schemeClr val="tx1"/>
                </a:solidFill>
                <a:latin typeface="Arial" panose="020B0604020202020204" pitchFamily="34" charset="0"/>
                <a:cs typeface="Arial" panose="020B0604020202020204" pitchFamily="34" charset="0"/>
              </a:rPr>
              <a:t> </a:t>
            </a:r>
            <a:r>
              <a:rPr lang="en-GB" sz="3200" dirty="0" err="1">
                <a:solidFill>
                  <a:schemeClr val="tx1"/>
                </a:solidFill>
                <a:latin typeface="Arial" panose="020B0604020202020204" pitchFamily="34" charset="0"/>
                <a:cs typeface="Arial" panose="020B0604020202020204" pitchFamily="34" charset="0"/>
              </a:rPr>
              <a:t>hyn</a:t>
            </a:r>
            <a:r>
              <a:rPr lang="en-GB" sz="3200" dirty="0">
                <a:solidFill>
                  <a:schemeClr val="tx1"/>
                </a:solidFill>
                <a:latin typeface="Arial" panose="020B0604020202020204" pitchFamily="34" charset="0"/>
                <a:cs typeface="Arial" panose="020B0604020202020204" pitchFamily="34" charset="0"/>
              </a:rPr>
              <a:t> </a:t>
            </a:r>
            <a:r>
              <a:rPr lang="en-GB" sz="3200" dirty="0" err="1">
                <a:solidFill>
                  <a:schemeClr val="tx1"/>
                </a:solidFill>
                <a:latin typeface="Arial" panose="020B0604020202020204" pitchFamily="34" charset="0"/>
                <a:cs typeface="Arial" panose="020B0604020202020204" pitchFamily="34" charset="0"/>
              </a:rPr>
              <a:t>dw</a:t>
            </a:r>
            <a:r>
              <a:rPr lang="en-GB" sz="3200" dirty="0">
                <a:solidFill>
                  <a:schemeClr val="tx1"/>
                </a:solidFill>
                <a:latin typeface="Arial" panose="020B0604020202020204" pitchFamily="34" charset="0"/>
                <a:cs typeface="Arial" panose="020B0604020202020204" pitchFamily="34" charset="0"/>
              </a:rPr>
              <a:t> </a:t>
            </a:r>
            <a:r>
              <a:rPr lang="en-GB" sz="3200" dirty="0" err="1">
                <a:solidFill>
                  <a:schemeClr val="tx1"/>
                </a:solidFill>
                <a:latin typeface="Arial" panose="020B0604020202020204" pitchFamily="34" charset="0"/>
                <a:cs typeface="Arial" panose="020B0604020202020204" pitchFamily="34" charset="0"/>
              </a:rPr>
              <a:t>i’n</a:t>
            </a:r>
            <a:r>
              <a:rPr lang="en-GB" sz="3200" dirty="0">
                <a:solidFill>
                  <a:schemeClr val="tx1"/>
                </a:solidFill>
                <a:latin typeface="Arial" panose="020B0604020202020204" pitchFamily="34" charset="0"/>
                <a:cs typeface="Arial" panose="020B0604020202020204" pitchFamily="34" charset="0"/>
              </a:rPr>
              <a:t> </a:t>
            </a:r>
            <a:r>
              <a:rPr lang="en-GB" sz="3200" dirty="0" err="1">
                <a:solidFill>
                  <a:schemeClr val="tx1"/>
                </a:solidFill>
                <a:latin typeface="Arial" panose="020B0604020202020204" pitchFamily="34" charset="0"/>
                <a:cs typeface="Arial" panose="020B0604020202020204" pitchFamily="34" charset="0"/>
              </a:rPr>
              <a:t>ei</a:t>
            </a:r>
            <a:r>
              <a:rPr lang="en-GB" sz="3200" dirty="0">
                <a:solidFill>
                  <a:schemeClr val="tx1"/>
                </a:solidFill>
                <a:latin typeface="Arial" panose="020B0604020202020204" pitchFamily="34" charset="0"/>
                <a:cs typeface="Arial" panose="020B0604020202020204" pitchFamily="34" charset="0"/>
              </a:rPr>
              <a:t> </a:t>
            </a:r>
            <a:r>
              <a:rPr lang="en-GB" sz="3200" dirty="0" err="1">
                <a:solidFill>
                  <a:schemeClr val="tx1"/>
                </a:solidFill>
                <a:latin typeface="Arial" panose="020B0604020202020204" pitchFamily="34" charset="0"/>
                <a:cs typeface="Arial" panose="020B0604020202020204" pitchFamily="34" charset="0"/>
              </a:rPr>
              <a:t>addysgu</a:t>
            </a:r>
            <a:r>
              <a:rPr lang="en-GB" sz="3200" dirty="0">
                <a:solidFill>
                  <a:schemeClr val="tx1"/>
                </a:solidFill>
                <a:latin typeface="Arial" panose="020B0604020202020204" pitchFamily="34" charset="0"/>
                <a:cs typeface="Arial" panose="020B0604020202020204" pitchFamily="34" charset="0"/>
              </a:rPr>
              <a:t> </a:t>
            </a:r>
            <a:r>
              <a:rPr lang="en-GB" sz="3200" dirty="0" err="1">
                <a:solidFill>
                  <a:schemeClr val="tx1"/>
                </a:solidFill>
                <a:latin typeface="Arial" panose="020B0604020202020204" pitchFamily="34" charset="0"/>
                <a:cs typeface="Arial" panose="020B0604020202020204" pitchFamily="34" charset="0"/>
              </a:rPr>
              <a:t>i’r</a:t>
            </a:r>
            <a:r>
              <a:rPr lang="en-GB" sz="3200" dirty="0">
                <a:solidFill>
                  <a:schemeClr val="tx1"/>
                </a:solidFill>
                <a:latin typeface="Arial" panose="020B0604020202020204" pitchFamily="34" charset="0"/>
                <a:cs typeface="Arial" panose="020B0604020202020204" pitchFamily="34" charset="0"/>
              </a:rPr>
              <a:t> </a:t>
            </a:r>
            <a:r>
              <a:rPr lang="en-GB" sz="3200" dirty="0" err="1">
                <a:solidFill>
                  <a:schemeClr val="tx1"/>
                </a:solidFill>
                <a:latin typeface="Arial" panose="020B0604020202020204" pitchFamily="34" charset="0"/>
                <a:cs typeface="Arial" panose="020B0604020202020204" pitchFamily="34" charset="0"/>
              </a:rPr>
              <a:t>disgyblion</a:t>
            </a:r>
            <a:r>
              <a:rPr lang="en-GB" sz="3200" dirty="0">
                <a:solidFill>
                  <a:schemeClr val="tx1"/>
                </a:solidFill>
                <a:latin typeface="Arial" panose="020B0604020202020204" pitchFamily="34" charset="0"/>
                <a:cs typeface="Arial" panose="020B0604020202020204" pitchFamily="34" charset="0"/>
              </a:rPr>
              <a:t>?</a:t>
            </a:r>
          </a:p>
          <a:p>
            <a:r>
              <a:rPr lang="en-GB" sz="3200" dirty="0" err="1">
                <a:solidFill>
                  <a:schemeClr val="tx1"/>
                </a:solidFill>
                <a:latin typeface="Arial" panose="020B0604020202020204" pitchFamily="34" charset="0"/>
                <a:cs typeface="Arial" panose="020B0604020202020204" pitchFamily="34" charset="0"/>
              </a:rPr>
              <a:t>ystyried</a:t>
            </a:r>
            <a:r>
              <a:rPr lang="en-GB" sz="3200" dirty="0">
                <a:solidFill>
                  <a:schemeClr val="tx1"/>
                </a:solidFill>
                <a:latin typeface="Arial" panose="020B0604020202020204" pitchFamily="34" charset="0"/>
                <a:cs typeface="Arial" panose="020B0604020202020204" pitchFamily="34" charset="0"/>
              </a:rPr>
              <a:t>: </a:t>
            </a:r>
            <a:r>
              <a:rPr lang="en-GB" sz="3200" dirty="0" err="1">
                <a:solidFill>
                  <a:schemeClr val="tx1"/>
                </a:solidFill>
                <a:latin typeface="Arial" panose="020B0604020202020204" pitchFamily="34" charset="0"/>
                <a:cs typeface="Arial" panose="020B0604020202020204" pitchFamily="34" charset="0"/>
              </a:rPr>
              <a:t>egwyddorion</a:t>
            </a:r>
            <a:r>
              <a:rPr lang="en-GB" sz="3200" dirty="0">
                <a:solidFill>
                  <a:schemeClr val="tx1"/>
                </a:solidFill>
                <a:latin typeface="Arial" panose="020B0604020202020204" pitchFamily="34" charset="0"/>
                <a:cs typeface="Arial" panose="020B0604020202020204" pitchFamily="34" charset="0"/>
              </a:rPr>
              <a:t> </a:t>
            </a:r>
            <a:r>
              <a:rPr lang="en-GB" sz="3200" dirty="0" err="1">
                <a:solidFill>
                  <a:schemeClr val="tx1"/>
                </a:solidFill>
                <a:latin typeface="Arial" panose="020B0604020202020204" pitchFamily="34" charset="0"/>
                <a:cs typeface="Arial" panose="020B0604020202020204" pitchFamily="34" charset="0"/>
              </a:rPr>
              <a:t>Asesu</a:t>
            </a:r>
            <a:r>
              <a:rPr lang="en-GB" sz="3200" dirty="0">
                <a:solidFill>
                  <a:schemeClr val="tx1"/>
                </a:solidFill>
                <a:latin typeface="Arial" panose="020B0604020202020204" pitchFamily="34" charset="0"/>
                <a:cs typeface="Arial" panose="020B0604020202020204" pitchFamily="34" charset="0"/>
              </a:rPr>
              <a:t> </a:t>
            </a:r>
            <a:r>
              <a:rPr lang="en-GB" sz="3200" dirty="0" err="1">
                <a:solidFill>
                  <a:schemeClr val="tx1"/>
                </a:solidFill>
                <a:latin typeface="Arial" panose="020B0604020202020204" pitchFamily="34" charset="0"/>
                <a:cs typeface="Arial" panose="020B0604020202020204" pitchFamily="34" charset="0"/>
              </a:rPr>
              <a:t>ar</a:t>
            </a:r>
            <a:r>
              <a:rPr lang="en-GB" sz="3200" dirty="0">
                <a:solidFill>
                  <a:schemeClr val="tx1"/>
                </a:solidFill>
                <a:latin typeface="Arial" panose="020B0604020202020204" pitchFamily="34" charset="0"/>
                <a:cs typeface="Arial" panose="020B0604020202020204" pitchFamily="34" charset="0"/>
              </a:rPr>
              <a:t> </a:t>
            </a:r>
            <a:r>
              <a:rPr lang="en-GB" sz="3200" dirty="0" err="1">
                <a:solidFill>
                  <a:schemeClr val="tx1"/>
                </a:solidFill>
                <a:latin typeface="Arial" panose="020B0604020202020204" pitchFamily="34" charset="0"/>
                <a:cs typeface="Arial" panose="020B0604020202020204" pitchFamily="34" charset="0"/>
              </a:rPr>
              <a:t>gyfer</a:t>
            </a:r>
            <a:r>
              <a:rPr lang="en-GB" sz="3200" dirty="0">
                <a:solidFill>
                  <a:schemeClr val="tx1"/>
                </a:solidFill>
                <a:latin typeface="Arial" panose="020B0604020202020204" pitchFamily="34" charset="0"/>
                <a:cs typeface="Arial" panose="020B0604020202020204" pitchFamily="34" charset="0"/>
              </a:rPr>
              <a:t> </a:t>
            </a:r>
            <a:r>
              <a:rPr lang="en-GB" sz="3200" dirty="0" err="1">
                <a:solidFill>
                  <a:schemeClr val="tx1"/>
                </a:solidFill>
                <a:latin typeface="Arial" panose="020B0604020202020204" pitchFamily="34" charset="0"/>
                <a:cs typeface="Arial" panose="020B0604020202020204" pitchFamily="34" charset="0"/>
              </a:rPr>
              <a:t>Dysgu</a:t>
            </a:r>
            <a:endParaRPr lang="en-GB" sz="3200" dirty="0">
              <a:solidFill>
                <a:schemeClr val="tx1"/>
              </a:solidFill>
              <a:latin typeface="Arial" panose="020B0604020202020204" pitchFamily="34" charset="0"/>
              <a:cs typeface="Arial" panose="020B0604020202020204" pitchFamily="34" charset="0"/>
            </a:endParaRPr>
          </a:p>
          <a:p>
            <a:endParaRPr lang="en-GB" sz="3200" dirty="0"/>
          </a:p>
          <a:p>
            <a:endParaRPr lang="en-GB" dirty="0"/>
          </a:p>
        </p:txBody>
      </p:sp>
      <p:pic>
        <p:nvPicPr>
          <p:cNvPr id="6" name="Picture 5">
            <a:extLst>
              <a:ext uri="{FF2B5EF4-FFF2-40B4-BE49-F238E27FC236}">
                <a16:creationId xmlns:a16="http://schemas.microsoft.com/office/drawing/2014/main" id="{8FD7DA48-9C95-4448-8B49-482B275F2421}"/>
              </a:ext>
            </a:extLst>
          </p:cNvPr>
          <p:cNvPicPr>
            <a:picLocks noChangeAspect="1"/>
          </p:cNvPicPr>
          <p:nvPr/>
        </p:nvPicPr>
        <p:blipFill rotWithShape="1">
          <a:blip r:embed="rId2"/>
          <a:srcRect t="16882" b="13406"/>
          <a:stretch/>
        </p:blipFill>
        <p:spPr>
          <a:xfrm>
            <a:off x="0" y="6089843"/>
            <a:ext cx="12192000" cy="768157"/>
          </a:xfrm>
          <a:prstGeom prst="rect">
            <a:avLst/>
          </a:prstGeom>
        </p:spPr>
      </p:pic>
    </p:spTree>
    <p:extLst>
      <p:ext uri="{BB962C8B-B14F-4D97-AF65-F5344CB8AC3E}">
        <p14:creationId xmlns:p14="http://schemas.microsoft.com/office/powerpoint/2010/main" val="361764296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CCD481-DA99-5940-AF20-5209AFB0C927}"/>
              </a:ext>
            </a:extLst>
          </p:cNvPr>
          <p:cNvSpPr>
            <a:spLocks noGrp="1"/>
          </p:cNvSpPr>
          <p:nvPr>
            <p:ph type="title"/>
          </p:nvPr>
        </p:nvSpPr>
        <p:spPr>
          <a:xfrm>
            <a:off x="174703" y="203421"/>
            <a:ext cx="11834191" cy="1506109"/>
          </a:xfrm>
          <a:solidFill>
            <a:schemeClr val="accent5">
              <a:lumMod val="20000"/>
              <a:lumOff val="80000"/>
            </a:schemeClr>
          </a:solidFill>
          <a:ln w="76200">
            <a:solidFill>
              <a:schemeClr val="accent1"/>
            </a:solidFill>
          </a:ln>
        </p:spPr>
        <p:txBody>
          <a:bodyPr>
            <a:normAutofit fontScale="90000"/>
          </a:bodyPr>
          <a:lstStyle/>
          <a:p>
            <a:pPr algn="ctr"/>
            <a:r>
              <a:rPr lang="en-US" u="sng" dirty="0" err="1">
                <a:solidFill>
                  <a:srgbClr val="002060"/>
                </a:solidFill>
                <a:latin typeface="Arial" panose="020B0604020202020204" pitchFamily="34" charset="0"/>
                <a:cs typeface="Arial" panose="020B0604020202020204" pitchFamily="34" charset="0"/>
              </a:rPr>
              <a:t>Rhan</a:t>
            </a:r>
            <a:r>
              <a:rPr lang="en-US" u="sng" dirty="0">
                <a:solidFill>
                  <a:srgbClr val="002060"/>
                </a:solidFill>
                <a:latin typeface="Arial" panose="020B0604020202020204" pitchFamily="34" charset="0"/>
                <a:cs typeface="Arial" panose="020B0604020202020204" pitchFamily="34" charset="0"/>
              </a:rPr>
              <a:t> 3:</a:t>
            </a:r>
            <a:br>
              <a:rPr lang="en-US" dirty="0">
                <a:solidFill>
                  <a:srgbClr val="002060"/>
                </a:solidFill>
                <a:latin typeface="Arial" panose="020B0604020202020204" pitchFamily="34" charset="0"/>
                <a:cs typeface="Arial" panose="020B0604020202020204" pitchFamily="34" charset="0"/>
              </a:rPr>
            </a:br>
            <a:r>
              <a:rPr lang="en-US" dirty="0" err="1">
                <a:solidFill>
                  <a:srgbClr val="002060"/>
                </a:solidFill>
                <a:latin typeface="Arial" panose="020B0604020202020204" pitchFamily="34" charset="0"/>
                <a:cs typeface="Arial" panose="020B0604020202020204" pitchFamily="34" charset="0"/>
              </a:rPr>
              <a:t>Datblygu</a:t>
            </a:r>
            <a:r>
              <a:rPr lang="en-US" dirty="0">
                <a:solidFill>
                  <a:srgbClr val="002060"/>
                </a:solidFill>
                <a:latin typeface="Arial" panose="020B0604020202020204" pitchFamily="34" charset="0"/>
                <a:cs typeface="Arial" panose="020B0604020202020204" pitchFamily="34" charset="0"/>
              </a:rPr>
              <a:t> </a:t>
            </a:r>
            <a:r>
              <a:rPr lang="en-US" dirty="0" err="1">
                <a:solidFill>
                  <a:srgbClr val="002060"/>
                </a:solidFill>
                <a:latin typeface="Arial" panose="020B0604020202020204" pitchFamily="34" charset="0"/>
                <a:cs typeface="Arial" panose="020B0604020202020204" pitchFamily="34" charset="0"/>
              </a:rPr>
              <a:t>sgiliau</a:t>
            </a:r>
            <a:r>
              <a:rPr lang="en-US" dirty="0">
                <a:solidFill>
                  <a:srgbClr val="002060"/>
                </a:solidFill>
                <a:latin typeface="Arial" panose="020B0604020202020204" pitchFamily="34" charset="0"/>
                <a:cs typeface="Arial" panose="020B0604020202020204" pitchFamily="34" charset="0"/>
              </a:rPr>
              <a:t> </a:t>
            </a:r>
            <a:r>
              <a:rPr lang="en-US" b="1" dirty="0" err="1">
                <a:solidFill>
                  <a:srgbClr val="002060"/>
                </a:solidFill>
                <a:latin typeface="Arial" panose="020B0604020202020204" pitchFamily="34" charset="0"/>
                <a:cs typeface="Arial" panose="020B0604020202020204" pitchFamily="34" charset="0"/>
              </a:rPr>
              <a:t>Darllen</a:t>
            </a:r>
            <a:r>
              <a:rPr lang="en-US" dirty="0">
                <a:solidFill>
                  <a:srgbClr val="002060"/>
                </a:solidFill>
                <a:latin typeface="Arial" panose="020B0604020202020204" pitchFamily="34" charset="0"/>
                <a:cs typeface="Arial" panose="020B0604020202020204" pitchFamily="34" charset="0"/>
              </a:rPr>
              <a:t> </a:t>
            </a:r>
            <a:r>
              <a:rPr lang="en-US" dirty="0" err="1">
                <a:solidFill>
                  <a:srgbClr val="002060"/>
                </a:solidFill>
                <a:latin typeface="Arial" panose="020B0604020202020204" pitchFamily="34" charset="0"/>
                <a:cs typeface="Arial" panose="020B0604020202020204" pitchFamily="34" charset="0"/>
              </a:rPr>
              <a:t>yng</a:t>
            </a:r>
            <a:r>
              <a:rPr lang="en-US" dirty="0">
                <a:solidFill>
                  <a:srgbClr val="002060"/>
                </a:solidFill>
                <a:latin typeface="Arial" panose="020B0604020202020204" pitchFamily="34" charset="0"/>
                <a:cs typeface="Arial" panose="020B0604020202020204" pitchFamily="34" charset="0"/>
              </a:rPr>
              <a:t> </a:t>
            </a:r>
            <a:r>
              <a:rPr lang="en-US" dirty="0" err="1">
                <a:solidFill>
                  <a:srgbClr val="002060"/>
                </a:solidFill>
                <a:latin typeface="Arial" panose="020B0604020202020204" pitchFamily="34" charset="0"/>
                <a:cs typeface="Arial" panose="020B0604020202020204" pitchFamily="34" charset="0"/>
              </a:rPr>
              <a:t>Nghyfnod</a:t>
            </a:r>
            <a:r>
              <a:rPr lang="en-US" dirty="0">
                <a:solidFill>
                  <a:srgbClr val="002060"/>
                </a:solidFill>
                <a:latin typeface="Arial" panose="020B0604020202020204" pitchFamily="34" charset="0"/>
                <a:cs typeface="Arial" panose="020B0604020202020204" pitchFamily="34" charset="0"/>
              </a:rPr>
              <a:t> </a:t>
            </a:r>
            <a:r>
              <a:rPr lang="en-US" dirty="0" err="1">
                <a:solidFill>
                  <a:srgbClr val="002060"/>
                </a:solidFill>
                <a:latin typeface="Arial" panose="020B0604020202020204" pitchFamily="34" charset="0"/>
                <a:cs typeface="Arial" panose="020B0604020202020204" pitchFamily="34" charset="0"/>
              </a:rPr>
              <a:t>Allweddol</a:t>
            </a:r>
            <a:r>
              <a:rPr lang="en-US" dirty="0">
                <a:solidFill>
                  <a:srgbClr val="002060"/>
                </a:solidFill>
                <a:latin typeface="Arial" panose="020B0604020202020204" pitchFamily="34" charset="0"/>
                <a:cs typeface="Arial" panose="020B0604020202020204" pitchFamily="34" charset="0"/>
              </a:rPr>
              <a:t> 2</a:t>
            </a:r>
          </a:p>
        </p:txBody>
      </p:sp>
      <p:pic>
        <p:nvPicPr>
          <p:cNvPr id="6" name="Picture 5">
            <a:extLst>
              <a:ext uri="{FF2B5EF4-FFF2-40B4-BE49-F238E27FC236}">
                <a16:creationId xmlns:a16="http://schemas.microsoft.com/office/drawing/2014/main" id="{DCF42B7C-7901-834F-8198-B71B3A5C0BD9}"/>
              </a:ext>
            </a:extLst>
          </p:cNvPr>
          <p:cNvPicPr>
            <a:picLocks noChangeAspect="1"/>
          </p:cNvPicPr>
          <p:nvPr/>
        </p:nvPicPr>
        <p:blipFill rotWithShape="1">
          <a:blip r:embed="rId2"/>
          <a:srcRect t="16882" b="13406"/>
          <a:stretch/>
        </p:blipFill>
        <p:spPr>
          <a:xfrm>
            <a:off x="0" y="6089843"/>
            <a:ext cx="12192000" cy="768157"/>
          </a:xfrm>
          <a:prstGeom prst="rect">
            <a:avLst/>
          </a:prstGeom>
        </p:spPr>
      </p:pic>
      <p:sp>
        <p:nvSpPr>
          <p:cNvPr id="4" name="Rectangle 3">
            <a:extLst>
              <a:ext uri="{FF2B5EF4-FFF2-40B4-BE49-F238E27FC236}">
                <a16:creationId xmlns:a16="http://schemas.microsoft.com/office/drawing/2014/main" id="{356C82A1-BB92-2B41-A022-6759C3479191}"/>
              </a:ext>
            </a:extLst>
          </p:cNvPr>
          <p:cNvSpPr/>
          <p:nvPr/>
        </p:nvSpPr>
        <p:spPr>
          <a:xfrm>
            <a:off x="174703" y="2226604"/>
            <a:ext cx="11842594" cy="3539430"/>
          </a:xfrm>
          <a:prstGeom prst="rect">
            <a:avLst/>
          </a:prstGeom>
          <a:solidFill>
            <a:schemeClr val="accent2">
              <a:lumMod val="20000"/>
              <a:lumOff val="80000"/>
            </a:schemeClr>
          </a:solidFill>
          <a:ln w="57150">
            <a:solidFill>
              <a:schemeClr val="tx1"/>
            </a:solidFill>
          </a:ln>
        </p:spPr>
        <p:txBody>
          <a:bodyPr wrap="square" anchor="t">
            <a:spAutoFit/>
          </a:bodyPr>
          <a:lstStyle/>
          <a:p>
            <a:r>
              <a:rPr lang="en-GB" sz="2400" b="1" dirty="0" err="1">
                <a:solidFill>
                  <a:srgbClr val="002060"/>
                </a:solidFill>
                <a:latin typeface="Arial" panose="020B0604020202020204" pitchFamily="34" charset="0"/>
                <a:cs typeface="Arial" panose="020B0604020202020204" pitchFamily="34" charset="0"/>
              </a:rPr>
              <a:t>Dylid</a:t>
            </a:r>
            <a:r>
              <a:rPr lang="en-GB" sz="2400" b="1" dirty="0">
                <a:solidFill>
                  <a:srgbClr val="002060"/>
                </a:solidFill>
                <a:latin typeface="Arial" panose="020B0604020202020204" pitchFamily="34" charset="0"/>
                <a:cs typeface="Arial" panose="020B0604020202020204" pitchFamily="34" charset="0"/>
              </a:rPr>
              <a:t> </a:t>
            </a:r>
            <a:r>
              <a:rPr lang="en-GB" sz="2400" b="1" dirty="0" err="1">
                <a:solidFill>
                  <a:srgbClr val="002060"/>
                </a:solidFill>
                <a:latin typeface="Arial" panose="020B0604020202020204" pitchFamily="34" charset="0"/>
                <a:cs typeface="Arial" panose="020B0604020202020204" pitchFamily="34" charset="0"/>
              </a:rPr>
              <a:t>ystyried</a:t>
            </a:r>
            <a:r>
              <a:rPr lang="en-GB" sz="2400" b="1" dirty="0">
                <a:solidFill>
                  <a:srgbClr val="002060"/>
                </a:solidFill>
                <a:latin typeface="Arial" panose="020B0604020202020204" pitchFamily="34" charset="0"/>
                <a:cs typeface="Arial" panose="020B0604020202020204" pitchFamily="34" charset="0"/>
              </a:rPr>
              <a:t> </a:t>
            </a:r>
            <a:r>
              <a:rPr lang="en-GB" sz="2400" b="1" dirty="0" err="1">
                <a:solidFill>
                  <a:srgbClr val="002060"/>
                </a:solidFill>
                <a:latin typeface="Arial" panose="020B0604020202020204" pitchFamily="34" charset="0"/>
                <a:cs typeface="Arial" panose="020B0604020202020204" pitchFamily="34" charset="0"/>
              </a:rPr>
              <a:t>yn</a:t>
            </a:r>
            <a:r>
              <a:rPr lang="en-GB" sz="2400" b="1" dirty="0">
                <a:solidFill>
                  <a:srgbClr val="002060"/>
                </a:solidFill>
                <a:latin typeface="Arial" panose="020B0604020202020204" pitchFamily="34" charset="0"/>
                <a:cs typeface="Arial" panose="020B0604020202020204" pitchFamily="34" charset="0"/>
              </a:rPr>
              <a:t> </a:t>
            </a:r>
            <a:r>
              <a:rPr lang="en-GB" sz="2400" b="1" dirty="0" err="1">
                <a:solidFill>
                  <a:srgbClr val="002060"/>
                </a:solidFill>
                <a:latin typeface="Arial" panose="020B0604020202020204" pitchFamily="34" charset="0"/>
                <a:cs typeface="Arial" panose="020B0604020202020204" pitchFamily="34" charset="0"/>
              </a:rPr>
              <a:t>holistaidd</a:t>
            </a:r>
            <a:r>
              <a:rPr lang="en-GB" sz="2400" b="1" dirty="0">
                <a:solidFill>
                  <a:srgbClr val="002060"/>
                </a:solidFill>
                <a:latin typeface="Arial" panose="020B0604020202020204" pitchFamily="34" charset="0"/>
                <a:cs typeface="Arial" panose="020B0604020202020204" pitchFamily="34" charset="0"/>
              </a:rPr>
              <a:t> y </a:t>
            </a:r>
            <a:r>
              <a:rPr lang="en-GB" sz="2400" b="1" dirty="0" err="1">
                <a:solidFill>
                  <a:srgbClr val="002060"/>
                </a:solidFill>
                <a:latin typeface="Arial" panose="020B0604020202020204" pitchFamily="34" charset="0"/>
                <a:cs typeface="Arial" panose="020B0604020202020204" pitchFamily="34" charset="0"/>
              </a:rPr>
              <a:t>pedwar</a:t>
            </a:r>
            <a:r>
              <a:rPr lang="en-GB" sz="2400" b="1" dirty="0">
                <a:solidFill>
                  <a:srgbClr val="002060"/>
                </a:solidFill>
                <a:latin typeface="Arial" panose="020B0604020202020204" pitchFamily="34" charset="0"/>
                <a:cs typeface="Arial" panose="020B0604020202020204" pitchFamily="34" charset="0"/>
              </a:rPr>
              <a:t> </a:t>
            </a:r>
            <a:r>
              <a:rPr lang="en-GB" sz="2400" b="1" dirty="0" err="1">
                <a:solidFill>
                  <a:srgbClr val="002060"/>
                </a:solidFill>
                <a:latin typeface="Arial" panose="020B0604020202020204" pitchFamily="34" charset="0"/>
                <a:cs typeface="Arial" panose="020B0604020202020204" pitchFamily="34" charset="0"/>
              </a:rPr>
              <a:t>datganiad</a:t>
            </a:r>
            <a:r>
              <a:rPr lang="en-GB" sz="2400" b="1" dirty="0">
                <a:solidFill>
                  <a:srgbClr val="002060"/>
                </a:solidFill>
                <a:latin typeface="Arial" panose="020B0604020202020204" pitchFamily="34" charset="0"/>
                <a:cs typeface="Arial" panose="020B0604020202020204" pitchFamily="34" charset="0"/>
              </a:rPr>
              <a:t> </a:t>
            </a:r>
            <a:r>
              <a:rPr lang="en-GB" sz="2400" b="1" dirty="0" err="1">
                <a:solidFill>
                  <a:srgbClr val="002060"/>
                </a:solidFill>
                <a:latin typeface="Arial" panose="020B0604020202020204" pitchFamily="34" charset="0"/>
                <a:cs typeface="Arial" panose="020B0604020202020204" pitchFamily="34" charset="0"/>
              </a:rPr>
              <a:t>sy'n</a:t>
            </a:r>
            <a:r>
              <a:rPr lang="en-GB" sz="2400" b="1" dirty="0">
                <a:solidFill>
                  <a:srgbClr val="002060"/>
                </a:solidFill>
                <a:latin typeface="Arial" panose="020B0604020202020204" pitchFamily="34" charset="0"/>
                <a:cs typeface="Arial" panose="020B0604020202020204" pitchFamily="34" charset="0"/>
              </a:rPr>
              <a:t> </a:t>
            </a:r>
            <a:r>
              <a:rPr lang="en-GB" sz="2400" b="1" dirty="0" err="1">
                <a:solidFill>
                  <a:srgbClr val="002060"/>
                </a:solidFill>
                <a:latin typeface="Arial" panose="020B0604020202020204" pitchFamily="34" charset="0"/>
                <a:cs typeface="Arial" panose="020B0604020202020204" pitchFamily="34" charset="0"/>
              </a:rPr>
              <a:t>nodi'r</a:t>
            </a:r>
            <a:r>
              <a:rPr lang="en-GB" sz="2400" b="1" dirty="0">
                <a:solidFill>
                  <a:srgbClr val="002060"/>
                </a:solidFill>
                <a:latin typeface="Arial" panose="020B0604020202020204" pitchFamily="34" charset="0"/>
                <a:cs typeface="Arial" panose="020B0604020202020204" pitchFamily="34" charset="0"/>
              </a:rPr>
              <a:t> </a:t>
            </a:r>
            <a:r>
              <a:rPr lang="en-GB" sz="2400" b="1" dirty="0" err="1">
                <a:solidFill>
                  <a:srgbClr val="002060"/>
                </a:solidFill>
                <a:latin typeface="Arial" panose="020B0604020202020204" pitchFamily="34" charset="0"/>
                <a:cs typeface="Arial" panose="020B0604020202020204" pitchFamily="34" charset="0"/>
              </a:rPr>
              <a:t>hyn</a:t>
            </a:r>
            <a:r>
              <a:rPr lang="en-GB" sz="2400" b="1" dirty="0">
                <a:solidFill>
                  <a:srgbClr val="002060"/>
                </a:solidFill>
                <a:latin typeface="Arial" panose="020B0604020202020204" pitchFamily="34" charset="0"/>
                <a:cs typeface="Arial" panose="020B0604020202020204" pitchFamily="34" charset="0"/>
              </a:rPr>
              <a:t> </a:t>
            </a:r>
            <a:r>
              <a:rPr lang="en-GB" sz="2400" b="1" dirty="0" err="1">
                <a:solidFill>
                  <a:srgbClr val="002060"/>
                </a:solidFill>
                <a:latin typeface="Arial" panose="020B0604020202020204" pitchFamily="34" charset="0"/>
                <a:cs typeface="Arial" panose="020B0604020202020204" pitchFamily="34" charset="0"/>
              </a:rPr>
              <a:t>sy'n</a:t>
            </a:r>
            <a:r>
              <a:rPr lang="en-GB" sz="2400" b="1" dirty="0">
                <a:solidFill>
                  <a:srgbClr val="002060"/>
                </a:solidFill>
                <a:latin typeface="Arial" panose="020B0604020202020204" pitchFamily="34" charset="0"/>
                <a:cs typeface="Arial" panose="020B0604020202020204" pitchFamily="34" charset="0"/>
              </a:rPr>
              <a:t> </a:t>
            </a:r>
            <a:r>
              <a:rPr lang="en-GB" sz="2400" b="1" dirty="0" err="1">
                <a:solidFill>
                  <a:srgbClr val="002060"/>
                </a:solidFill>
                <a:latin typeface="Arial" panose="020B0604020202020204" pitchFamily="34" charset="0"/>
                <a:cs typeface="Arial" panose="020B0604020202020204" pitchFamily="34" charset="0"/>
              </a:rPr>
              <a:t>bwysig</a:t>
            </a:r>
            <a:r>
              <a:rPr lang="en-GB" sz="2400" b="1" dirty="0">
                <a:solidFill>
                  <a:srgbClr val="002060"/>
                </a:solidFill>
                <a:latin typeface="Arial" panose="020B0604020202020204" pitchFamily="34" charset="0"/>
                <a:cs typeface="Arial" panose="020B0604020202020204" pitchFamily="34" charset="0"/>
              </a:rPr>
              <a:t> </a:t>
            </a:r>
            <a:r>
              <a:rPr lang="en-GB" sz="2400" b="1" dirty="0" err="1">
                <a:solidFill>
                  <a:srgbClr val="002060"/>
                </a:solidFill>
                <a:latin typeface="Arial" panose="020B0604020202020204" pitchFamily="34" charset="0"/>
                <a:cs typeface="Arial" panose="020B0604020202020204" pitchFamily="34" charset="0"/>
              </a:rPr>
              <a:t>yn</a:t>
            </a:r>
            <a:r>
              <a:rPr lang="en-GB" sz="2400" b="1" dirty="0">
                <a:solidFill>
                  <a:srgbClr val="002060"/>
                </a:solidFill>
                <a:latin typeface="Arial" panose="020B0604020202020204" pitchFamily="34" charset="0"/>
                <a:cs typeface="Arial" panose="020B0604020202020204" pitchFamily="34" charset="0"/>
              </a:rPr>
              <a:t> y </a:t>
            </a:r>
            <a:r>
              <a:rPr lang="en-GB" sz="2400" b="1" dirty="0" err="1">
                <a:solidFill>
                  <a:srgbClr val="002060"/>
                </a:solidFill>
                <a:latin typeface="Arial" panose="020B0604020202020204" pitchFamily="34" charset="0"/>
                <a:cs typeface="Arial" panose="020B0604020202020204" pitchFamily="34" charset="0"/>
              </a:rPr>
              <a:t>Maes</a:t>
            </a:r>
            <a:r>
              <a:rPr lang="en-GB" sz="2400" b="1" dirty="0">
                <a:solidFill>
                  <a:srgbClr val="002060"/>
                </a:solidFill>
                <a:latin typeface="Arial" panose="020B0604020202020204" pitchFamily="34" charset="0"/>
                <a:cs typeface="Arial" panose="020B0604020202020204" pitchFamily="34" charset="0"/>
              </a:rPr>
              <a:t> </a:t>
            </a:r>
            <a:r>
              <a:rPr lang="en-GB" sz="2400" b="1" dirty="0" err="1">
                <a:solidFill>
                  <a:srgbClr val="002060"/>
                </a:solidFill>
                <a:latin typeface="Arial" panose="020B0604020202020204" pitchFamily="34" charset="0"/>
                <a:cs typeface="Arial" panose="020B0604020202020204" pitchFamily="34" charset="0"/>
              </a:rPr>
              <a:t>hwn</a:t>
            </a:r>
            <a:r>
              <a:rPr lang="en-GB" sz="2400" b="1" dirty="0">
                <a:solidFill>
                  <a:srgbClr val="002060"/>
                </a:solidFill>
                <a:latin typeface="Arial" panose="020B0604020202020204" pitchFamily="34" charset="0"/>
                <a:cs typeface="Arial" panose="020B0604020202020204" pitchFamily="34" charset="0"/>
              </a:rPr>
              <a:t>.  </a:t>
            </a:r>
            <a:r>
              <a:rPr lang="en-GB" sz="2400" b="1" dirty="0" err="1">
                <a:solidFill>
                  <a:srgbClr val="002060"/>
                </a:solidFill>
                <a:latin typeface="Arial" panose="020B0604020202020204" pitchFamily="34" charset="0"/>
                <a:cs typeface="Arial" panose="020B0604020202020204" pitchFamily="34" charset="0"/>
              </a:rPr>
              <a:t>Golyga</a:t>
            </a:r>
            <a:r>
              <a:rPr lang="en-GB" sz="2400" b="1" dirty="0">
                <a:solidFill>
                  <a:srgbClr val="002060"/>
                </a:solidFill>
                <a:latin typeface="Arial" panose="020B0604020202020204" pitchFamily="34" charset="0"/>
                <a:cs typeface="Arial" panose="020B0604020202020204" pitchFamily="34" charset="0"/>
              </a:rPr>
              <a:t> </a:t>
            </a:r>
            <a:r>
              <a:rPr lang="en-GB" sz="2400" b="1" dirty="0" err="1">
                <a:solidFill>
                  <a:srgbClr val="002060"/>
                </a:solidFill>
                <a:latin typeface="Arial" panose="020B0604020202020204" pitchFamily="34" charset="0"/>
                <a:cs typeface="Arial" panose="020B0604020202020204" pitchFamily="34" charset="0"/>
              </a:rPr>
              <a:t>hyn</a:t>
            </a:r>
            <a:r>
              <a:rPr lang="en-GB" sz="2400" b="1" dirty="0">
                <a:solidFill>
                  <a:srgbClr val="002060"/>
                </a:solidFill>
                <a:latin typeface="Arial" panose="020B0604020202020204" pitchFamily="34" charset="0"/>
                <a:cs typeface="Arial" panose="020B0604020202020204" pitchFamily="34" charset="0"/>
              </a:rPr>
              <a:t> y </a:t>
            </a:r>
            <a:r>
              <a:rPr lang="en-GB" sz="2400" b="1" dirty="0" err="1">
                <a:solidFill>
                  <a:srgbClr val="002060"/>
                </a:solidFill>
                <a:latin typeface="Arial" panose="020B0604020202020204" pitchFamily="34" charset="0"/>
                <a:cs typeface="Arial" panose="020B0604020202020204" pitchFamily="34" charset="0"/>
              </a:rPr>
              <a:t>dylid</a:t>
            </a:r>
            <a:r>
              <a:rPr lang="en-GB" sz="2400" b="1" dirty="0">
                <a:solidFill>
                  <a:srgbClr val="002060"/>
                </a:solidFill>
                <a:latin typeface="Arial" panose="020B0604020202020204" pitchFamily="34" charset="0"/>
                <a:cs typeface="Arial" panose="020B0604020202020204" pitchFamily="34" charset="0"/>
              </a:rPr>
              <a:t> </a:t>
            </a:r>
            <a:r>
              <a:rPr lang="en-GB" sz="2400" b="1" dirty="0" err="1">
                <a:solidFill>
                  <a:srgbClr val="002060"/>
                </a:solidFill>
                <a:latin typeface="Arial" panose="020B0604020202020204" pitchFamily="34" charset="0"/>
                <a:cs typeface="Arial" panose="020B0604020202020204" pitchFamily="34" charset="0"/>
              </a:rPr>
              <a:t>archwilio</a:t>
            </a:r>
            <a:r>
              <a:rPr lang="en-GB" sz="2400" b="1" dirty="0">
                <a:solidFill>
                  <a:srgbClr val="002060"/>
                </a:solidFill>
                <a:latin typeface="Arial" panose="020B0604020202020204" pitchFamily="34" charset="0"/>
                <a:cs typeface="Arial" panose="020B0604020202020204" pitchFamily="34" charset="0"/>
              </a:rPr>
              <a:t> </a:t>
            </a:r>
            <a:r>
              <a:rPr lang="en-GB" sz="2400" b="1" dirty="0" err="1">
                <a:solidFill>
                  <a:srgbClr val="002060"/>
                </a:solidFill>
                <a:latin typeface="Arial" panose="020B0604020202020204" pitchFamily="34" charset="0"/>
                <a:cs typeface="Arial" panose="020B0604020202020204" pitchFamily="34" charset="0"/>
              </a:rPr>
              <a:t>gwahanol</a:t>
            </a:r>
            <a:r>
              <a:rPr lang="en-GB" sz="2400" b="1" dirty="0">
                <a:solidFill>
                  <a:srgbClr val="002060"/>
                </a:solidFill>
                <a:latin typeface="Arial" panose="020B0604020202020204" pitchFamily="34" charset="0"/>
                <a:cs typeface="Arial" panose="020B0604020202020204" pitchFamily="34" charset="0"/>
              </a:rPr>
              <a:t> </a:t>
            </a:r>
            <a:r>
              <a:rPr lang="en-GB" sz="2400" b="1" dirty="0" err="1">
                <a:solidFill>
                  <a:srgbClr val="002060"/>
                </a:solidFill>
                <a:latin typeface="Arial" panose="020B0604020202020204" pitchFamily="34" charset="0"/>
                <a:cs typeface="Arial" panose="020B0604020202020204" pitchFamily="34" charset="0"/>
              </a:rPr>
              <a:t>ieithoedd</a:t>
            </a:r>
            <a:r>
              <a:rPr lang="en-GB" sz="2400" b="1" dirty="0">
                <a:solidFill>
                  <a:srgbClr val="002060"/>
                </a:solidFill>
                <a:latin typeface="Arial" panose="020B0604020202020204" pitchFamily="34" charset="0"/>
                <a:cs typeface="Arial" panose="020B0604020202020204" pitchFamily="34" charset="0"/>
              </a:rPr>
              <a:t> </a:t>
            </a:r>
            <a:r>
              <a:rPr lang="en-GB" sz="2400" b="1" dirty="0" err="1">
                <a:solidFill>
                  <a:srgbClr val="002060"/>
                </a:solidFill>
                <a:latin typeface="Arial" panose="020B0604020202020204" pitchFamily="34" charset="0"/>
                <a:cs typeface="Arial" panose="020B0604020202020204" pitchFamily="34" charset="0"/>
              </a:rPr>
              <a:t>mewn</a:t>
            </a:r>
            <a:r>
              <a:rPr lang="en-GB" sz="2400" b="1" dirty="0">
                <a:solidFill>
                  <a:srgbClr val="002060"/>
                </a:solidFill>
                <a:latin typeface="Arial" panose="020B0604020202020204" pitchFamily="34" charset="0"/>
                <a:cs typeface="Arial" panose="020B0604020202020204" pitchFamily="34" charset="0"/>
              </a:rPr>
              <a:t> </a:t>
            </a:r>
            <a:r>
              <a:rPr lang="en-GB" sz="2400" b="1" dirty="0" err="1">
                <a:solidFill>
                  <a:srgbClr val="002060"/>
                </a:solidFill>
                <a:latin typeface="Arial" panose="020B0604020202020204" pitchFamily="34" charset="0"/>
                <a:cs typeface="Arial" panose="020B0604020202020204" pitchFamily="34" charset="0"/>
              </a:rPr>
              <a:t>perthynas</a:t>
            </a:r>
            <a:r>
              <a:rPr lang="en-GB" sz="2400" b="1" dirty="0">
                <a:solidFill>
                  <a:srgbClr val="002060"/>
                </a:solidFill>
                <a:latin typeface="Arial" panose="020B0604020202020204" pitchFamily="34" charset="0"/>
                <a:cs typeface="Arial" panose="020B0604020202020204" pitchFamily="34" charset="0"/>
              </a:rPr>
              <a:t> </a:t>
            </a:r>
            <a:r>
              <a:rPr lang="en-GB" sz="2400" b="1" dirty="0" err="1">
                <a:solidFill>
                  <a:srgbClr val="002060"/>
                </a:solidFill>
                <a:latin typeface="Arial" panose="020B0604020202020204" pitchFamily="34" charset="0"/>
                <a:cs typeface="Arial" panose="020B0604020202020204" pitchFamily="34" charset="0"/>
              </a:rPr>
              <a:t>â'i</a:t>
            </a:r>
            <a:r>
              <a:rPr lang="en-GB" sz="2400" b="1" dirty="0">
                <a:solidFill>
                  <a:srgbClr val="002060"/>
                </a:solidFill>
                <a:latin typeface="Arial" panose="020B0604020202020204" pitchFamily="34" charset="0"/>
                <a:cs typeface="Arial" panose="020B0604020202020204" pitchFamily="34" charset="0"/>
              </a:rPr>
              <a:t> </a:t>
            </a:r>
            <a:r>
              <a:rPr lang="en-GB" sz="2400" b="1" dirty="0" err="1">
                <a:solidFill>
                  <a:srgbClr val="002060"/>
                </a:solidFill>
                <a:latin typeface="Arial" panose="020B0604020202020204" pitchFamily="34" charset="0"/>
                <a:cs typeface="Arial" panose="020B0604020202020204" pitchFamily="34" charset="0"/>
              </a:rPr>
              <a:t>gilydd</a:t>
            </a:r>
            <a:r>
              <a:rPr lang="en-GB" sz="2400" b="1" dirty="0">
                <a:solidFill>
                  <a:srgbClr val="002060"/>
                </a:solidFill>
                <a:latin typeface="Arial" panose="020B0604020202020204" pitchFamily="34" charset="0"/>
                <a:cs typeface="Arial" panose="020B0604020202020204" pitchFamily="34" charset="0"/>
              </a:rPr>
              <a:t>, </a:t>
            </a:r>
            <a:r>
              <a:rPr lang="en-GB" sz="2400" b="1" dirty="0" err="1">
                <a:solidFill>
                  <a:srgbClr val="002060"/>
                </a:solidFill>
                <a:latin typeface="Arial" panose="020B0604020202020204" pitchFamily="34" charset="0"/>
                <a:cs typeface="Arial" panose="020B0604020202020204" pitchFamily="34" charset="0"/>
              </a:rPr>
              <a:t>yn</a:t>
            </a:r>
            <a:r>
              <a:rPr lang="en-GB" sz="2400" b="1" dirty="0">
                <a:solidFill>
                  <a:srgbClr val="002060"/>
                </a:solidFill>
                <a:latin typeface="Arial" panose="020B0604020202020204" pitchFamily="34" charset="0"/>
                <a:cs typeface="Arial" panose="020B0604020202020204" pitchFamily="34" charset="0"/>
              </a:rPr>
              <a:t> </a:t>
            </a:r>
            <a:r>
              <a:rPr lang="en-GB" sz="2400" b="1" dirty="0" err="1">
                <a:solidFill>
                  <a:srgbClr val="002060"/>
                </a:solidFill>
                <a:latin typeface="Arial" panose="020B0604020202020204" pitchFamily="34" charset="0"/>
                <a:cs typeface="Arial" panose="020B0604020202020204" pitchFamily="34" charset="0"/>
              </a:rPr>
              <a:t>ogystal</a:t>
            </a:r>
            <a:r>
              <a:rPr lang="en-GB" sz="2400" b="1" dirty="0">
                <a:solidFill>
                  <a:srgbClr val="002060"/>
                </a:solidFill>
                <a:latin typeface="Arial" panose="020B0604020202020204" pitchFamily="34" charset="0"/>
                <a:cs typeface="Arial" panose="020B0604020202020204" pitchFamily="34" charset="0"/>
              </a:rPr>
              <a:t> </a:t>
            </a:r>
            <a:r>
              <a:rPr lang="en-GB" sz="2400" b="1" dirty="0" err="1">
                <a:solidFill>
                  <a:srgbClr val="002060"/>
                </a:solidFill>
                <a:latin typeface="Arial" panose="020B0604020202020204" pitchFamily="34" charset="0"/>
                <a:cs typeface="Arial" panose="020B0604020202020204" pitchFamily="34" charset="0"/>
              </a:rPr>
              <a:t>â</a:t>
            </a:r>
            <a:r>
              <a:rPr lang="en-GB" sz="2400" b="1" dirty="0">
                <a:solidFill>
                  <a:srgbClr val="002060"/>
                </a:solidFill>
                <a:latin typeface="Arial" panose="020B0604020202020204" pitchFamily="34" charset="0"/>
                <a:cs typeface="Arial" panose="020B0604020202020204" pitchFamily="34" charset="0"/>
              </a:rPr>
              <a:t> </a:t>
            </a:r>
            <a:r>
              <a:rPr lang="en-GB" sz="2400" b="1" dirty="0" err="1">
                <a:solidFill>
                  <a:srgbClr val="002060"/>
                </a:solidFill>
                <a:latin typeface="Arial" panose="020B0604020202020204" pitchFamily="34" charset="0"/>
                <a:cs typeface="Arial" panose="020B0604020202020204" pitchFamily="34" charset="0"/>
              </a:rPr>
              <a:t>sgiliau</a:t>
            </a:r>
            <a:r>
              <a:rPr lang="en-GB" sz="2400" b="1" dirty="0">
                <a:solidFill>
                  <a:srgbClr val="002060"/>
                </a:solidFill>
                <a:latin typeface="Arial" panose="020B0604020202020204" pitchFamily="34" charset="0"/>
                <a:cs typeface="Arial" panose="020B0604020202020204" pitchFamily="34" charset="0"/>
              </a:rPr>
              <a:t> </a:t>
            </a:r>
            <a:r>
              <a:rPr lang="en-GB" sz="2400" b="1" dirty="0" err="1">
                <a:solidFill>
                  <a:srgbClr val="002060"/>
                </a:solidFill>
                <a:latin typeface="Arial" panose="020B0604020202020204" pitchFamily="34" charset="0"/>
                <a:cs typeface="Arial" panose="020B0604020202020204" pitchFamily="34" charset="0"/>
              </a:rPr>
              <a:t>gwrando</a:t>
            </a:r>
            <a:r>
              <a:rPr lang="en-GB" sz="2400" b="1" dirty="0">
                <a:solidFill>
                  <a:srgbClr val="002060"/>
                </a:solidFill>
                <a:latin typeface="Arial" panose="020B0604020202020204" pitchFamily="34" charset="0"/>
                <a:cs typeface="Arial" panose="020B0604020202020204" pitchFamily="34" charset="0"/>
              </a:rPr>
              <a:t>, </a:t>
            </a:r>
            <a:r>
              <a:rPr lang="en-GB" sz="2400" b="1" dirty="0" err="1">
                <a:solidFill>
                  <a:srgbClr val="002060"/>
                </a:solidFill>
                <a:latin typeface="Arial" panose="020B0604020202020204" pitchFamily="34" charset="0"/>
                <a:cs typeface="Arial" panose="020B0604020202020204" pitchFamily="34" charset="0"/>
              </a:rPr>
              <a:t>siarad</a:t>
            </a:r>
            <a:r>
              <a:rPr lang="en-GB" sz="2400" b="1" dirty="0">
                <a:solidFill>
                  <a:srgbClr val="002060"/>
                </a:solidFill>
                <a:latin typeface="Arial" panose="020B0604020202020204" pitchFamily="34" charset="0"/>
                <a:cs typeface="Arial" panose="020B0604020202020204" pitchFamily="34" charset="0"/>
              </a:rPr>
              <a:t>, </a:t>
            </a:r>
            <a:r>
              <a:rPr lang="en-GB" sz="3200" b="1" dirty="0" err="1">
                <a:solidFill>
                  <a:srgbClr val="002060"/>
                </a:solidFill>
                <a:latin typeface="Arial" panose="020B0604020202020204" pitchFamily="34" charset="0"/>
                <a:cs typeface="Arial" panose="020B0604020202020204" pitchFamily="34" charset="0"/>
              </a:rPr>
              <a:t>darllen</a:t>
            </a:r>
            <a:r>
              <a:rPr lang="en-GB" sz="2400" b="1" dirty="0">
                <a:solidFill>
                  <a:srgbClr val="002060"/>
                </a:solidFill>
                <a:latin typeface="Arial" panose="020B0604020202020204" pitchFamily="34" charset="0"/>
                <a:cs typeface="Arial" panose="020B0604020202020204" pitchFamily="34" charset="0"/>
              </a:rPr>
              <a:t> ac </a:t>
            </a:r>
            <a:r>
              <a:rPr lang="en-GB" sz="2400" b="1" dirty="0" err="1">
                <a:solidFill>
                  <a:srgbClr val="002060"/>
                </a:solidFill>
                <a:latin typeface="Arial" panose="020B0604020202020204" pitchFamily="34" charset="0"/>
                <a:cs typeface="Arial" panose="020B0604020202020204" pitchFamily="34" charset="0"/>
              </a:rPr>
              <a:t>ysgrifennu</a:t>
            </a:r>
            <a:r>
              <a:rPr lang="en-GB" sz="2400" b="1" dirty="0">
                <a:solidFill>
                  <a:srgbClr val="002060"/>
                </a:solidFill>
                <a:latin typeface="Arial" panose="020B0604020202020204" pitchFamily="34" charset="0"/>
                <a:cs typeface="Arial" panose="020B0604020202020204" pitchFamily="34" charset="0"/>
              </a:rPr>
              <a:t>.  </a:t>
            </a:r>
            <a:r>
              <a:rPr lang="en-GB" sz="2400" b="1" dirty="0" err="1">
                <a:solidFill>
                  <a:srgbClr val="002060"/>
                </a:solidFill>
                <a:latin typeface="Arial" panose="020B0604020202020204" pitchFamily="34" charset="0"/>
                <a:cs typeface="Arial" panose="020B0604020202020204" pitchFamily="34" charset="0"/>
              </a:rPr>
              <a:t>Golyga</a:t>
            </a:r>
            <a:r>
              <a:rPr lang="en-GB" sz="2400" b="1" dirty="0">
                <a:solidFill>
                  <a:srgbClr val="002060"/>
                </a:solidFill>
                <a:latin typeface="Arial" panose="020B0604020202020204" pitchFamily="34" charset="0"/>
                <a:cs typeface="Arial" panose="020B0604020202020204" pitchFamily="34" charset="0"/>
              </a:rPr>
              <a:t> </a:t>
            </a:r>
            <a:r>
              <a:rPr lang="en-GB" sz="2400" b="1" dirty="0" err="1">
                <a:solidFill>
                  <a:srgbClr val="002060"/>
                </a:solidFill>
                <a:latin typeface="Arial" panose="020B0604020202020204" pitchFamily="34" charset="0"/>
                <a:cs typeface="Arial" panose="020B0604020202020204" pitchFamily="34" charset="0"/>
              </a:rPr>
              <a:t>hyn</a:t>
            </a:r>
            <a:r>
              <a:rPr lang="en-GB" sz="2400" b="1" dirty="0">
                <a:solidFill>
                  <a:srgbClr val="002060"/>
                </a:solidFill>
                <a:latin typeface="Arial" panose="020B0604020202020204" pitchFamily="34" charset="0"/>
                <a:cs typeface="Arial" panose="020B0604020202020204" pitchFamily="34" charset="0"/>
              </a:rPr>
              <a:t> </a:t>
            </a:r>
            <a:r>
              <a:rPr lang="en-GB" sz="2400" b="1" dirty="0" err="1">
                <a:solidFill>
                  <a:srgbClr val="002060"/>
                </a:solidFill>
                <a:latin typeface="Arial" panose="020B0604020202020204" pitchFamily="34" charset="0"/>
                <a:cs typeface="Arial" panose="020B0604020202020204" pitchFamily="34" charset="0"/>
              </a:rPr>
              <a:t>hefyd</a:t>
            </a:r>
            <a:r>
              <a:rPr lang="en-GB" sz="2400" b="1" dirty="0">
                <a:solidFill>
                  <a:srgbClr val="002060"/>
                </a:solidFill>
                <a:latin typeface="Arial" panose="020B0604020202020204" pitchFamily="34" charset="0"/>
                <a:cs typeface="Arial" panose="020B0604020202020204" pitchFamily="34" charset="0"/>
              </a:rPr>
              <a:t> y </a:t>
            </a:r>
            <a:r>
              <a:rPr lang="en-GB" sz="2400" b="1" dirty="0" err="1">
                <a:solidFill>
                  <a:srgbClr val="002060"/>
                </a:solidFill>
                <a:latin typeface="Arial" panose="020B0604020202020204" pitchFamily="34" charset="0"/>
                <a:cs typeface="Arial" panose="020B0604020202020204" pitchFamily="34" charset="0"/>
              </a:rPr>
              <a:t>dylid</a:t>
            </a:r>
            <a:r>
              <a:rPr lang="en-GB" sz="2400" b="1" dirty="0">
                <a:solidFill>
                  <a:srgbClr val="002060"/>
                </a:solidFill>
                <a:latin typeface="Arial" panose="020B0604020202020204" pitchFamily="34" charset="0"/>
                <a:cs typeface="Arial" panose="020B0604020202020204" pitchFamily="34" charset="0"/>
              </a:rPr>
              <a:t> </a:t>
            </a:r>
            <a:r>
              <a:rPr lang="en-GB" sz="2400" b="1" dirty="0" err="1">
                <a:solidFill>
                  <a:srgbClr val="002060"/>
                </a:solidFill>
                <a:latin typeface="Arial" panose="020B0604020202020204" pitchFamily="34" charset="0"/>
                <a:cs typeface="Arial" panose="020B0604020202020204" pitchFamily="34" charset="0"/>
              </a:rPr>
              <a:t>ystyried</a:t>
            </a:r>
            <a:r>
              <a:rPr lang="en-GB" sz="2400" b="1" dirty="0">
                <a:solidFill>
                  <a:srgbClr val="002060"/>
                </a:solidFill>
                <a:latin typeface="Arial" panose="020B0604020202020204" pitchFamily="34" charset="0"/>
                <a:cs typeface="Arial" panose="020B0604020202020204" pitchFamily="34" charset="0"/>
              </a:rPr>
              <a:t> </a:t>
            </a:r>
            <a:r>
              <a:rPr lang="en-GB" sz="2400" b="1" dirty="0" err="1">
                <a:solidFill>
                  <a:srgbClr val="002060"/>
                </a:solidFill>
                <a:latin typeface="Arial" panose="020B0604020202020204" pitchFamily="34" charset="0"/>
                <a:cs typeface="Arial" panose="020B0604020202020204" pitchFamily="34" charset="0"/>
              </a:rPr>
              <a:t>dysgu</a:t>
            </a:r>
            <a:r>
              <a:rPr lang="en-GB" sz="2400" b="1" dirty="0">
                <a:solidFill>
                  <a:srgbClr val="002060"/>
                </a:solidFill>
                <a:latin typeface="Arial" panose="020B0604020202020204" pitchFamily="34" charset="0"/>
                <a:cs typeface="Arial" panose="020B0604020202020204" pitchFamily="34" charset="0"/>
              </a:rPr>
              <a:t> am a </a:t>
            </a:r>
            <a:r>
              <a:rPr lang="en-GB" sz="2400" b="1" dirty="0" err="1">
                <a:solidFill>
                  <a:srgbClr val="002060"/>
                </a:solidFill>
                <a:latin typeface="Arial" panose="020B0604020202020204" pitchFamily="34" charset="0"/>
                <a:cs typeface="Arial" panose="020B0604020202020204" pitchFamily="34" charset="0"/>
              </a:rPr>
              <a:t>thrwy</a:t>
            </a:r>
            <a:r>
              <a:rPr lang="en-GB" sz="2400" b="1" dirty="0">
                <a:solidFill>
                  <a:srgbClr val="002060"/>
                </a:solidFill>
                <a:latin typeface="Arial" panose="020B0604020202020204" pitchFamily="34" charset="0"/>
                <a:cs typeface="Arial" panose="020B0604020202020204" pitchFamily="34" charset="0"/>
              </a:rPr>
              <a:t> </a:t>
            </a:r>
            <a:r>
              <a:rPr lang="en-GB" sz="2400" b="1" dirty="0" err="1">
                <a:solidFill>
                  <a:srgbClr val="002060"/>
                </a:solidFill>
                <a:latin typeface="Arial" panose="020B0604020202020204" pitchFamily="34" charset="0"/>
                <a:cs typeface="Arial" panose="020B0604020202020204" pitchFamily="34" charset="0"/>
              </a:rPr>
              <a:t>lenyddiaeth</a:t>
            </a:r>
            <a:r>
              <a:rPr lang="en-GB" sz="2400" b="1" dirty="0">
                <a:solidFill>
                  <a:srgbClr val="002060"/>
                </a:solidFill>
                <a:latin typeface="Arial" panose="020B0604020202020204" pitchFamily="34" charset="0"/>
                <a:cs typeface="Arial" panose="020B0604020202020204" pitchFamily="34" charset="0"/>
              </a:rPr>
              <a:t> </a:t>
            </a:r>
            <a:r>
              <a:rPr lang="en-GB" sz="2400" b="1" dirty="0" err="1">
                <a:solidFill>
                  <a:srgbClr val="002060"/>
                </a:solidFill>
                <a:latin typeface="Arial" panose="020B0604020202020204" pitchFamily="34" charset="0"/>
                <a:cs typeface="Arial" panose="020B0604020202020204" pitchFamily="34" charset="0"/>
              </a:rPr>
              <a:t>fel</a:t>
            </a:r>
            <a:r>
              <a:rPr lang="en-GB" sz="2400" b="1" dirty="0">
                <a:solidFill>
                  <a:srgbClr val="002060"/>
                </a:solidFill>
                <a:latin typeface="Arial" panose="020B0604020202020204" pitchFamily="34" charset="0"/>
                <a:cs typeface="Arial" panose="020B0604020202020204" pitchFamily="34" charset="0"/>
              </a:rPr>
              <a:t> </a:t>
            </a:r>
            <a:r>
              <a:rPr lang="en-GB" sz="2400" b="1" dirty="0" err="1">
                <a:solidFill>
                  <a:srgbClr val="002060"/>
                </a:solidFill>
                <a:latin typeface="Arial" panose="020B0604020202020204" pitchFamily="34" charset="0"/>
                <a:cs typeface="Arial" panose="020B0604020202020204" pitchFamily="34" charset="0"/>
              </a:rPr>
              <a:t>rhywbeth</a:t>
            </a:r>
            <a:r>
              <a:rPr lang="en-GB" sz="2400" b="1" dirty="0">
                <a:solidFill>
                  <a:srgbClr val="002060"/>
                </a:solidFill>
                <a:latin typeface="Arial" panose="020B0604020202020204" pitchFamily="34" charset="0"/>
                <a:cs typeface="Arial" panose="020B0604020202020204" pitchFamily="34" charset="0"/>
              </a:rPr>
              <a:t> </a:t>
            </a:r>
            <a:r>
              <a:rPr lang="en-GB" sz="2400" b="1" dirty="0" err="1">
                <a:solidFill>
                  <a:srgbClr val="002060"/>
                </a:solidFill>
                <a:latin typeface="Arial" panose="020B0604020202020204" pitchFamily="34" charset="0"/>
                <a:cs typeface="Arial" panose="020B0604020202020204" pitchFamily="34" charset="0"/>
              </a:rPr>
              <a:t>sy'n</a:t>
            </a:r>
            <a:r>
              <a:rPr lang="en-GB" sz="2400" b="1" dirty="0">
                <a:solidFill>
                  <a:srgbClr val="002060"/>
                </a:solidFill>
                <a:latin typeface="Arial" panose="020B0604020202020204" pitchFamily="34" charset="0"/>
                <a:cs typeface="Arial" panose="020B0604020202020204" pitchFamily="34" charset="0"/>
              </a:rPr>
              <a:t> </a:t>
            </a:r>
            <a:r>
              <a:rPr lang="en-GB" sz="2400" b="1" dirty="0" err="1">
                <a:solidFill>
                  <a:srgbClr val="002060"/>
                </a:solidFill>
                <a:latin typeface="Arial" panose="020B0604020202020204" pitchFamily="34" charset="0"/>
                <a:cs typeface="Arial" panose="020B0604020202020204" pitchFamily="34" charset="0"/>
              </a:rPr>
              <a:t>cyfrannu</a:t>
            </a:r>
            <a:r>
              <a:rPr lang="en-GB" sz="2400" b="1" dirty="0">
                <a:solidFill>
                  <a:srgbClr val="002060"/>
                </a:solidFill>
                <a:latin typeface="Arial" panose="020B0604020202020204" pitchFamily="34" charset="0"/>
                <a:cs typeface="Arial" panose="020B0604020202020204" pitchFamily="34" charset="0"/>
              </a:rPr>
              <a:t> at </a:t>
            </a:r>
            <a:r>
              <a:rPr lang="en-GB" sz="2400" b="1" dirty="0" err="1">
                <a:solidFill>
                  <a:srgbClr val="002060"/>
                </a:solidFill>
                <a:latin typeface="Arial" panose="020B0604020202020204" pitchFamily="34" charset="0"/>
                <a:cs typeface="Arial" panose="020B0604020202020204" pitchFamily="34" charset="0"/>
              </a:rPr>
              <a:t>holl</a:t>
            </a:r>
            <a:r>
              <a:rPr lang="en-GB" sz="2400" b="1" dirty="0">
                <a:solidFill>
                  <a:srgbClr val="002060"/>
                </a:solidFill>
                <a:latin typeface="Arial" panose="020B0604020202020204" pitchFamily="34" charset="0"/>
                <a:cs typeface="Arial" panose="020B0604020202020204" pitchFamily="34" charset="0"/>
              </a:rPr>
              <a:t> </a:t>
            </a:r>
            <a:r>
              <a:rPr lang="en-GB" sz="2400" b="1" dirty="0" err="1">
                <a:solidFill>
                  <a:srgbClr val="002060"/>
                </a:solidFill>
                <a:latin typeface="Arial" panose="020B0604020202020204" pitchFamily="34" charset="0"/>
                <a:cs typeface="Arial" panose="020B0604020202020204" pitchFamily="34" charset="0"/>
              </a:rPr>
              <a:t>agweddau</a:t>
            </a:r>
            <a:r>
              <a:rPr lang="en-GB" sz="2400" b="1" dirty="0">
                <a:solidFill>
                  <a:srgbClr val="002060"/>
                </a:solidFill>
                <a:latin typeface="Arial" panose="020B0604020202020204" pitchFamily="34" charset="0"/>
                <a:cs typeface="Arial" panose="020B0604020202020204" pitchFamily="34" charset="0"/>
              </a:rPr>
              <a:t> </a:t>
            </a:r>
            <a:r>
              <a:rPr lang="en-GB" sz="2400" b="1" dirty="0" err="1">
                <a:solidFill>
                  <a:srgbClr val="002060"/>
                </a:solidFill>
                <a:latin typeface="Arial" panose="020B0604020202020204" pitchFamily="34" charset="0"/>
                <a:cs typeface="Arial" panose="020B0604020202020204" pitchFamily="34" charset="0"/>
              </a:rPr>
              <a:t>dysgu</a:t>
            </a:r>
            <a:r>
              <a:rPr lang="en-GB" sz="2400" b="1" dirty="0">
                <a:solidFill>
                  <a:srgbClr val="002060"/>
                </a:solidFill>
                <a:latin typeface="Arial" panose="020B0604020202020204" pitchFamily="34" charset="0"/>
                <a:cs typeface="Arial" panose="020B0604020202020204" pitchFamily="34" charset="0"/>
              </a:rPr>
              <a:t> am </a:t>
            </a:r>
            <a:r>
              <a:rPr lang="en-GB" sz="2400" b="1" dirty="0" err="1">
                <a:solidFill>
                  <a:srgbClr val="002060"/>
                </a:solidFill>
                <a:latin typeface="Arial" panose="020B0604020202020204" pitchFamily="34" charset="0"/>
                <a:cs typeface="Arial" panose="020B0604020202020204" pitchFamily="34" charset="0"/>
              </a:rPr>
              <a:t>ieithoedd</a:t>
            </a:r>
            <a:r>
              <a:rPr lang="en-GB" sz="2400" b="1" dirty="0">
                <a:solidFill>
                  <a:srgbClr val="002060"/>
                </a:solidFill>
                <a:latin typeface="Arial" panose="020B0604020202020204" pitchFamily="34" charset="0"/>
                <a:cs typeface="Arial" panose="020B0604020202020204" pitchFamily="34" charset="0"/>
              </a:rPr>
              <a:t>.  </a:t>
            </a:r>
            <a:r>
              <a:rPr lang="en-GB" sz="2400" b="1" dirty="0" err="1">
                <a:solidFill>
                  <a:srgbClr val="002060"/>
                </a:solidFill>
                <a:latin typeface="Arial" panose="020B0604020202020204" pitchFamily="34" charset="0"/>
                <a:cs typeface="Arial" panose="020B0604020202020204" pitchFamily="34" charset="0"/>
              </a:rPr>
              <a:t>Mae'r</a:t>
            </a:r>
            <a:r>
              <a:rPr lang="en-GB" sz="2400" b="1" dirty="0">
                <a:solidFill>
                  <a:srgbClr val="002060"/>
                </a:solidFill>
                <a:latin typeface="Arial" panose="020B0604020202020204" pitchFamily="34" charset="0"/>
                <a:cs typeface="Arial" panose="020B0604020202020204" pitchFamily="34" charset="0"/>
              </a:rPr>
              <a:t> </a:t>
            </a:r>
            <a:r>
              <a:rPr lang="en-GB" sz="2400" b="1" dirty="0" err="1">
                <a:solidFill>
                  <a:srgbClr val="002060"/>
                </a:solidFill>
                <a:latin typeface="Arial" panose="020B0604020202020204" pitchFamily="34" charset="0"/>
                <a:cs typeface="Arial" panose="020B0604020202020204" pitchFamily="34" charset="0"/>
              </a:rPr>
              <a:t>datganiadau</a:t>
            </a:r>
            <a:r>
              <a:rPr lang="en-GB" sz="2400" b="1" dirty="0">
                <a:solidFill>
                  <a:srgbClr val="002060"/>
                </a:solidFill>
                <a:latin typeface="Arial" panose="020B0604020202020204" pitchFamily="34" charset="0"/>
                <a:cs typeface="Arial" panose="020B0604020202020204" pitchFamily="34" charset="0"/>
              </a:rPr>
              <a:t> </a:t>
            </a:r>
            <a:r>
              <a:rPr lang="en-GB" sz="2400" b="1" dirty="0" err="1">
                <a:solidFill>
                  <a:srgbClr val="002060"/>
                </a:solidFill>
                <a:latin typeface="Arial" panose="020B0604020202020204" pitchFamily="34" charset="0"/>
                <a:cs typeface="Arial" panose="020B0604020202020204" pitchFamily="34" charset="0"/>
              </a:rPr>
              <a:t>yn</a:t>
            </a:r>
            <a:r>
              <a:rPr lang="en-GB" sz="2400" b="1" dirty="0">
                <a:solidFill>
                  <a:srgbClr val="002060"/>
                </a:solidFill>
                <a:latin typeface="Arial" panose="020B0604020202020204" pitchFamily="34" charset="0"/>
                <a:cs typeface="Arial" panose="020B0604020202020204" pitchFamily="34" charset="0"/>
              </a:rPr>
              <a:t> </a:t>
            </a:r>
            <a:r>
              <a:rPr lang="en-GB" sz="2400" b="1" dirty="0" err="1">
                <a:solidFill>
                  <a:srgbClr val="002060"/>
                </a:solidFill>
                <a:latin typeface="Arial" panose="020B0604020202020204" pitchFamily="34" charset="0"/>
                <a:cs typeface="Arial" panose="020B0604020202020204" pitchFamily="34" charset="0"/>
              </a:rPr>
              <a:t>cefnogi</a:t>
            </a:r>
            <a:r>
              <a:rPr lang="en-GB" sz="2400" b="1" dirty="0">
                <a:solidFill>
                  <a:srgbClr val="002060"/>
                </a:solidFill>
                <a:latin typeface="Arial" panose="020B0604020202020204" pitchFamily="34" charset="0"/>
                <a:cs typeface="Arial" panose="020B0604020202020204" pitchFamily="34" charset="0"/>
              </a:rPr>
              <a:t> a </a:t>
            </a:r>
            <a:r>
              <a:rPr lang="en-GB" sz="2400" b="1" dirty="0" err="1">
                <a:solidFill>
                  <a:srgbClr val="002060"/>
                </a:solidFill>
                <a:latin typeface="Arial" panose="020B0604020202020204" pitchFamily="34" charset="0"/>
                <a:cs typeface="Arial" panose="020B0604020202020204" pitchFamily="34" charset="0"/>
              </a:rPr>
              <a:t>chadarnhau'i</a:t>
            </a:r>
            <a:r>
              <a:rPr lang="en-GB" sz="2400" b="1" dirty="0">
                <a:solidFill>
                  <a:srgbClr val="002060"/>
                </a:solidFill>
                <a:latin typeface="Arial" panose="020B0604020202020204" pitchFamily="34" charset="0"/>
                <a:cs typeface="Arial" panose="020B0604020202020204" pitchFamily="34" charset="0"/>
              </a:rPr>
              <a:t> </a:t>
            </a:r>
            <a:r>
              <a:rPr lang="en-GB" sz="2400" b="1" dirty="0" err="1">
                <a:solidFill>
                  <a:srgbClr val="002060"/>
                </a:solidFill>
                <a:latin typeface="Arial" panose="020B0604020202020204" pitchFamily="34" charset="0"/>
                <a:cs typeface="Arial" panose="020B0604020202020204" pitchFamily="34" charset="0"/>
              </a:rPr>
              <a:t>gilydd</a:t>
            </a:r>
            <a:r>
              <a:rPr lang="en-GB" sz="2400" b="1" dirty="0">
                <a:solidFill>
                  <a:srgbClr val="002060"/>
                </a:solidFill>
                <a:latin typeface="Arial" panose="020B0604020202020204" pitchFamily="34" charset="0"/>
                <a:cs typeface="Arial" panose="020B0604020202020204" pitchFamily="34" charset="0"/>
              </a:rPr>
              <a:t>.  </a:t>
            </a:r>
            <a:r>
              <a:rPr lang="en-GB" sz="2400" b="1" dirty="0" err="1">
                <a:solidFill>
                  <a:srgbClr val="002060"/>
                </a:solidFill>
                <a:latin typeface="Arial" panose="020B0604020202020204" pitchFamily="34" charset="0"/>
                <a:cs typeface="Arial" panose="020B0604020202020204" pitchFamily="34" charset="0"/>
              </a:rPr>
              <a:t>Gyda'i</a:t>
            </a:r>
            <a:r>
              <a:rPr lang="en-GB" sz="2400" b="1" dirty="0">
                <a:solidFill>
                  <a:srgbClr val="002060"/>
                </a:solidFill>
                <a:latin typeface="Arial" panose="020B0604020202020204" pitchFamily="34" charset="0"/>
                <a:cs typeface="Arial" panose="020B0604020202020204" pitchFamily="34" charset="0"/>
              </a:rPr>
              <a:t> </a:t>
            </a:r>
            <a:r>
              <a:rPr lang="en-GB" sz="2400" b="1" dirty="0" err="1">
                <a:solidFill>
                  <a:srgbClr val="002060"/>
                </a:solidFill>
                <a:latin typeface="Arial" panose="020B0604020202020204" pitchFamily="34" charset="0"/>
                <a:cs typeface="Arial" panose="020B0604020202020204" pitchFamily="34" charset="0"/>
              </a:rPr>
              <a:t>gilydd</a:t>
            </a:r>
            <a:r>
              <a:rPr lang="en-GB" sz="2400" b="1" dirty="0">
                <a:solidFill>
                  <a:srgbClr val="002060"/>
                </a:solidFill>
                <a:latin typeface="Arial" panose="020B0604020202020204" pitchFamily="34" charset="0"/>
                <a:cs typeface="Arial" panose="020B0604020202020204" pitchFamily="34" charset="0"/>
              </a:rPr>
              <a:t> </a:t>
            </a:r>
            <a:r>
              <a:rPr lang="en-GB" sz="2400" b="1" dirty="0" err="1">
                <a:solidFill>
                  <a:srgbClr val="002060"/>
                </a:solidFill>
                <a:latin typeface="Arial" panose="020B0604020202020204" pitchFamily="34" charset="0"/>
                <a:cs typeface="Arial" panose="020B0604020202020204" pitchFamily="34" charset="0"/>
              </a:rPr>
              <a:t>maen</a:t>
            </a:r>
            <a:r>
              <a:rPr lang="en-GB" sz="2400" b="1" dirty="0">
                <a:solidFill>
                  <a:srgbClr val="002060"/>
                </a:solidFill>
                <a:latin typeface="Arial" panose="020B0604020202020204" pitchFamily="34" charset="0"/>
                <a:cs typeface="Arial" panose="020B0604020202020204" pitchFamily="34" charset="0"/>
              </a:rPr>
              <a:t> </a:t>
            </a:r>
            <a:r>
              <a:rPr lang="en-GB" sz="2400" b="1" dirty="0" err="1">
                <a:solidFill>
                  <a:srgbClr val="002060"/>
                </a:solidFill>
                <a:latin typeface="Arial" panose="020B0604020202020204" pitchFamily="34" charset="0"/>
                <a:cs typeface="Arial" panose="020B0604020202020204" pitchFamily="34" charset="0"/>
              </a:rPr>
              <a:t>nhw'n</a:t>
            </a:r>
            <a:r>
              <a:rPr lang="en-GB" sz="2400" b="1" dirty="0">
                <a:solidFill>
                  <a:srgbClr val="002060"/>
                </a:solidFill>
                <a:latin typeface="Arial" panose="020B0604020202020204" pitchFamily="34" charset="0"/>
                <a:cs typeface="Arial" panose="020B0604020202020204" pitchFamily="34" charset="0"/>
              </a:rPr>
              <a:t> </a:t>
            </a:r>
            <a:r>
              <a:rPr lang="en-GB" sz="2400" b="1" dirty="0" err="1">
                <a:solidFill>
                  <a:srgbClr val="002060"/>
                </a:solidFill>
                <a:latin typeface="Arial" panose="020B0604020202020204" pitchFamily="34" charset="0"/>
                <a:cs typeface="Arial" panose="020B0604020202020204" pitchFamily="34" charset="0"/>
              </a:rPr>
              <a:t>cyfrannu</a:t>
            </a:r>
            <a:r>
              <a:rPr lang="en-GB" sz="2400" b="1" dirty="0">
                <a:solidFill>
                  <a:srgbClr val="002060"/>
                </a:solidFill>
                <a:latin typeface="Arial" panose="020B0604020202020204" pitchFamily="34" charset="0"/>
                <a:cs typeface="Arial" panose="020B0604020202020204" pitchFamily="34" charset="0"/>
              </a:rPr>
              <a:t> at </a:t>
            </a:r>
            <a:r>
              <a:rPr lang="en-GB" sz="2400" b="1" dirty="0" err="1">
                <a:solidFill>
                  <a:srgbClr val="002060"/>
                </a:solidFill>
                <a:latin typeface="Arial" panose="020B0604020202020204" pitchFamily="34" charset="0"/>
                <a:cs typeface="Arial" panose="020B0604020202020204" pitchFamily="34" charset="0"/>
              </a:rPr>
              <a:t>wireddu</a:t>
            </a:r>
            <a:r>
              <a:rPr lang="en-GB" sz="2400" b="1" dirty="0">
                <a:solidFill>
                  <a:srgbClr val="002060"/>
                </a:solidFill>
                <a:latin typeface="Arial" panose="020B0604020202020204" pitchFamily="34" charset="0"/>
                <a:cs typeface="Arial" panose="020B0604020202020204" pitchFamily="34" charset="0"/>
              </a:rPr>
              <a:t> </a:t>
            </a:r>
            <a:r>
              <a:rPr lang="en-GB" sz="2400" b="1" dirty="0" err="1">
                <a:solidFill>
                  <a:srgbClr val="002060"/>
                </a:solidFill>
                <a:latin typeface="Arial" panose="020B0604020202020204" pitchFamily="34" charset="0"/>
                <a:cs typeface="Arial" panose="020B0604020202020204" pitchFamily="34" charset="0"/>
              </a:rPr>
              <a:t>pedwar</a:t>
            </a:r>
            <a:r>
              <a:rPr lang="en-GB" sz="2400" b="1" dirty="0">
                <a:solidFill>
                  <a:srgbClr val="002060"/>
                </a:solidFill>
                <a:latin typeface="Arial" panose="020B0604020202020204" pitchFamily="34" charset="0"/>
                <a:cs typeface="Arial" panose="020B0604020202020204" pitchFamily="34" charset="0"/>
              </a:rPr>
              <a:t> </a:t>
            </a:r>
            <a:r>
              <a:rPr lang="en-GB" sz="2400" b="1" dirty="0" err="1">
                <a:solidFill>
                  <a:srgbClr val="002060"/>
                </a:solidFill>
                <a:latin typeface="Arial" panose="020B0604020202020204" pitchFamily="34" charset="0"/>
                <a:cs typeface="Arial" panose="020B0604020202020204" pitchFamily="34" charset="0"/>
              </a:rPr>
              <a:t>diben</a:t>
            </a:r>
            <a:r>
              <a:rPr lang="en-GB" sz="2400" b="1" dirty="0">
                <a:solidFill>
                  <a:srgbClr val="002060"/>
                </a:solidFill>
                <a:latin typeface="Arial" panose="020B0604020202020204" pitchFamily="34" charset="0"/>
                <a:cs typeface="Arial" panose="020B0604020202020204" pitchFamily="34" charset="0"/>
              </a:rPr>
              <a:t> y </a:t>
            </a:r>
            <a:r>
              <a:rPr lang="en-GB" sz="2400" b="1" dirty="0" err="1">
                <a:solidFill>
                  <a:srgbClr val="002060"/>
                </a:solidFill>
                <a:latin typeface="Arial" panose="020B0604020202020204" pitchFamily="34" charset="0"/>
                <a:cs typeface="Arial" panose="020B0604020202020204" pitchFamily="34" charset="0"/>
              </a:rPr>
              <a:t>cwricwlwm</a:t>
            </a:r>
            <a:r>
              <a:rPr lang="en-GB" sz="2400" b="1" dirty="0">
                <a:solidFill>
                  <a:srgbClr val="002060"/>
                </a:solidFill>
                <a:latin typeface="Arial" panose="020B0604020202020204" pitchFamily="34" charset="0"/>
                <a:cs typeface="Arial" panose="020B0604020202020204" pitchFamily="34" charset="0"/>
              </a:rPr>
              <a:t>.</a:t>
            </a:r>
            <a:endParaRPr lang="en-GB" sz="2000" b="1" dirty="0">
              <a:solidFill>
                <a:srgbClr val="002060"/>
              </a:solidFill>
              <a:latin typeface="Arial" panose="020B0604020202020204" pitchFamily="34" charset="0"/>
              <a:cs typeface="Arial" panose="020B0604020202020204" pitchFamily="34" charset="0"/>
            </a:endParaRPr>
          </a:p>
          <a:p>
            <a:endParaRPr lang="en-GB" sz="1600" b="1" dirty="0">
              <a:solidFill>
                <a:srgbClr val="002060"/>
              </a:solidFill>
              <a:latin typeface="Arial" panose="020B0604020202020204" pitchFamily="34" charset="0"/>
              <a:cs typeface="Arial" panose="020B0604020202020204" pitchFamily="34" charset="0"/>
            </a:endParaRPr>
          </a:p>
          <a:p>
            <a:r>
              <a:rPr lang="en-GB" sz="1600" dirty="0" err="1">
                <a:solidFill>
                  <a:srgbClr val="002060"/>
                </a:solidFill>
                <a:latin typeface="Arial" panose="020B0604020202020204" pitchFamily="34" charset="0"/>
                <a:cs typeface="Arial" panose="020B0604020202020204" pitchFamily="34" charset="0"/>
              </a:rPr>
              <a:t>Llywodraeth</a:t>
            </a:r>
            <a:r>
              <a:rPr lang="en-GB" sz="1600" dirty="0">
                <a:solidFill>
                  <a:srgbClr val="002060"/>
                </a:solidFill>
                <a:latin typeface="Arial" panose="020B0604020202020204" pitchFamily="34" charset="0"/>
                <a:cs typeface="Arial" panose="020B0604020202020204" pitchFamily="34" charset="0"/>
              </a:rPr>
              <a:t> </a:t>
            </a:r>
            <a:r>
              <a:rPr lang="en-GB" sz="1600" dirty="0" err="1">
                <a:solidFill>
                  <a:srgbClr val="002060"/>
                </a:solidFill>
                <a:latin typeface="Arial" panose="020B0604020202020204" pitchFamily="34" charset="0"/>
                <a:cs typeface="Arial" panose="020B0604020202020204" pitchFamily="34" charset="0"/>
              </a:rPr>
              <a:t>Cymru</a:t>
            </a:r>
            <a:r>
              <a:rPr lang="en-GB" sz="1600" dirty="0">
                <a:solidFill>
                  <a:srgbClr val="002060"/>
                </a:solidFill>
                <a:latin typeface="Arial" panose="020B0604020202020204" pitchFamily="34" charset="0"/>
                <a:cs typeface="Arial" panose="020B0604020202020204" pitchFamily="34" charset="0"/>
              </a:rPr>
              <a:t> (2020) </a:t>
            </a:r>
            <a:r>
              <a:rPr lang="en-GB" sz="1600" dirty="0" err="1">
                <a:solidFill>
                  <a:srgbClr val="002060"/>
                </a:solidFill>
                <a:latin typeface="Arial" panose="020B0604020202020204" pitchFamily="34" charset="0"/>
                <a:cs typeface="Arial" panose="020B0604020202020204" pitchFamily="34" charset="0"/>
              </a:rPr>
              <a:t>Canllawniau</a:t>
            </a:r>
            <a:r>
              <a:rPr lang="en-GB" sz="1600" dirty="0">
                <a:solidFill>
                  <a:srgbClr val="002060"/>
                </a:solidFill>
                <a:latin typeface="Arial" panose="020B0604020202020204" pitchFamily="34" charset="0"/>
                <a:cs typeface="Arial" panose="020B0604020202020204" pitchFamily="34" charset="0"/>
              </a:rPr>
              <a:t> </a:t>
            </a:r>
            <a:r>
              <a:rPr lang="en-GB" sz="1600" dirty="0" err="1">
                <a:solidFill>
                  <a:srgbClr val="002060"/>
                </a:solidFill>
                <a:latin typeface="Arial" panose="020B0604020202020204" pitchFamily="34" charset="0"/>
                <a:cs typeface="Arial" panose="020B0604020202020204" pitchFamily="34" charset="0"/>
              </a:rPr>
              <a:t>Cwricwlwm</a:t>
            </a:r>
            <a:r>
              <a:rPr lang="en-GB" sz="1600" dirty="0">
                <a:solidFill>
                  <a:srgbClr val="002060"/>
                </a:solidFill>
                <a:latin typeface="Arial" panose="020B0604020202020204" pitchFamily="34" charset="0"/>
                <a:cs typeface="Arial" panose="020B0604020202020204" pitchFamily="34" charset="0"/>
              </a:rPr>
              <a:t> </a:t>
            </a:r>
            <a:r>
              <a:rPr lang="en-GB" sz="1600" dirty="0" err="1">
                <a:solidFill>
                  <a:srgbClr val="002060"/>
                </a:solidFill>
                <a:latin typeface="Arial" panose="020B0604020202020204" pitchFamily="34" charset="0"/>
                <a:cs typeface="Arial" panose="020B0604020202020204" pitchFamily="34" charset="0"/>
              </a:rPr>
              <a:t>i</a:t>
            </a:r>
            <a:r>
              <a:rPr lang="en-GB" sz="1600" dirty="0">
                <a:solidFill>
                  <a:srgbClr val="002060"/>
                </a:solidFill>
                <a:latin typeface="Arial" panose="020B0604020202020204" pitchFamily="34" charset="0"/>
                <a:cs typeface="Arial" panose="020B0604020202020204" pitchFamily="34" charset="0"/>
              </a:rPr>
              <a:t> </a:t>
            </a:r>
            <a:r>
              <a:rPr lang="en-GB" sz="1600" dirty="0" err="1">
                <a:solidFill>
                  <a:srgbClr val="002060"/>
                </a:solidFill>
                <a:latin typeface="Arial" panose="020B0604020202020204" pitchFamily="34" charset="0"/>
                <a:cs typeface="Arial" panose="020B0604020202020204" pitchFamily="34" charset="0"/>
              </a:rPr>
              <a:t>Gymru</a:t>
            </a:r>
            <a:r>
              <a:rPr lang="en-GB" sz="1600" dirty="0">
                <a:solidFill>
                  <a:srgbClr val="002060"/>
                </a:solidFill>
                <a:latin typeface="Arial" panose="020B0604020202020204" pitchFamily="34" charset="0"/>
                <a:cs typeface="Arial" panose="020B0604020202020204" pitchFamily="34" charset="0"/>
              </a:rPr>
              <a:t>. </a:t>
            </a:r>
            <a:r>
              <a:rPr lang="en-GB" sz="1600" dirty="0" err="1">
                <a:solidFill>
                  <a:srgbClr val="002060"/>
                </a:solidFill>
                <a:latin typeface="Arial" panose="020B0604020202020204" pitchFamily="34" charset="0"/>
                <a:cs typeface="Arial" panose="020B0604020202020204" pitchFamily="34" charset="0"/>
              </a:rPr>
              <a:t>Ar</a:t>
            </a:r>
            <a:r>
              <a:rPr lang="en-GB" sz="1600" dirty="0">
                <a:solidFill>
                  <a:srgbClr val="002060"/>
                </a:solidFill>
                <a:latin typeface="Arial" panose="020B0604020202020204" pitchFamily="34" charset="0"/>
                <a:cs typeface="Arial" panose="020B0604020202020204" pitchFamily="34" charset="0"/>
              </a:rPr>
              <a:t> </a:t>
            </a:r>
            <a:r>
              <a:rPr lang="en-GB" sz="1600" dirty="0" err="1">
                <a:solidFill>
                  <a:srgbClr val="002060"/>
                </a:solidFill>
                <a:latin typeface="Arial" panose="020B0604020202020204" pitchFamily="34" charset="0"/>
                <a:cs typeface="Arial" panose="020B0604020202020204" pitchFamily="34" charset="0"/>
              </a:rPr>
              <a:t>gael</a:t>
            </a:r>
            <a:r>
              <a:rPr lang="en-GB" sz="1600" dirty="0">
                <a:solidFill>
                  <a:srgbClr val="002060"/>
                </a:solidFill>
                <a:latin typeface="Arial" panose="020B0604020202020204" pitchFamily="34" charset="0"/>
                <a:cs typeface="Arial" panose="020B0604020202020204" pitchFamily="34" charset="0"/>
              </a:rPr>
              <a:t> </a:t>
            </a:r>
            <a:r>
              <a:rPr lang="en-GB" sz="1600" dirty="0" err="1">
                <a:solidFill>
                  <a:srgbClr val="002060"/>
                </a:solidFill>
                <a:latin typeface="Arial" panose="020B0604020202020204" pitchFamily="34" charset="0"/>
                <a:cs typeface="Arial" panose="020B0604020202020204" pitchFamily="34" charset="0"/>
              </a:rPr>
              <a:t>ar</a:t>
            </a:r>
            <a:r>
              <a:rPr lang="en-GB" sz="1600" dirty="0">
                <a:solidFill>
                  <a:srgbClr val="002060"/>
                </a:solidFill>
                <a:latin typeface="Arial" panose="020B0604020202020204" pitchFamily="34" charset="0"/>
                <a:cs typeface="Arial" panose="020B0604020202020204" pitchFamily="34" charset="0"/>
              </a:rPr>
              <a:t>: https://</a:t>
            </a:r>
            <a:r>
              <a:rPr lang="en-GB" sz="1600" dirty="0" err="1">
                <a:solidFill>
                  <a:srgbClr val="002060"/>
                </a:solidFill>
                <a:latin typeface="Arial" panose="020B0604020202020204" pitchFamily="34" charset="0"/>
                <a:cs typeface="Arial" panose="020B0604020202020204" pitchFamily="34" charset="0"/>
              </a:rPr>
              <a:t>hwb.gov.wales</a:t>
            </a:r>
            <a:r>
              <a:rPr lang="en-GB" sz="1600" dirty="0">
                <a:solidFill>
                  <a:srgbClr val="002060"/>
                </a:solidFill>
                <a:latin typeface="Arial" panose="020B0604020202020204" pitchFamily="34" charset="0"/>
                <a:cs typeface="Arial" panose="020B0604020202020204" pitchFamily="34" charset="0"/>
              </a:rPr>
              <a:t>/</a:t>
            </a:r>
            <a:r>
              <a:rPr lang="en-GB" sz="1600" dirty="0" err="1">
                <a:solidFill>
                  <a:srgbClr val="002060"/>
                </a:solidFill>
                <a:latin typeface="Arial" panose="020B0604020202020204" pitchFamily="34" charset="0"/>
                <a:cs typeface="Arial" panose="020B0604020202020204" pitchFamily="34" charset="0"/>
              </a:rPr>
              <a:t>api</a:t>
            </a:r>
            <a:r>
              <a:rPr lang="en-GB" sz="1600" dirty="0">
                <a:solidFill>
                  <a:srgbClr val="002060"/>
                </a:solidFill>
                <a:latin typeface="Arial" panose="020B0604020202020204" pitchFamily="34" charset="0"/>
                <a:cs typeface="Arial" panose="020B0604020202020204" pitchFamily="34" charset="0"/>
              </a:rPr>
              <a:t>/storage/e5aad94a-d71a-471d-a869-6fa8bde9837e/canllawiau-cwricwlwm-i-gymru-070220.docx </a:t>
            </a:r>
            <a:r>
              <a:rPr lang="en-GB" sz="1600" dirty="0" err="1">
                <a:solidFill>
                  <a:srgbClr val="002060"/>
                </a:solidFill>
                <a:latin typeface="Arial" panose="020B0604020202020204" pitchFamily="34" charset="0"/>
                <a:cs typeface="Arial" panose="020B0604020202020204" pitchFamily="34" charset="0"/>
              </a:rPr>
              <a:t>Gymru</a:t>
            </a:r>
            <a:endParaRPr lang="en-GB" sz="1600" b="1" dirty="0">
              <a:solidFill>
                <a:srgbClr val="00206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64407584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96E715-7DFB-4A8C-B4E7-B39CCB24A817}"/>
              </a:ext>
            </a:extLst>
          </p:cNvPr>
          <p:cNvSpPr>
            <a:spLocks noGrp="1"/>
          </p:cNvSpPr>
          <p:nvPr>
            <p:ph type="title"/>
          </p:nvPr>
        </p:nvSpPr>
        <p:spPr>
          <a:xfrm>
            <a:off x="260391" y="174684"/>
            <a:ext cx="11799337" cy="1559339"/>
          </a:xfrm>
          <a:solidFill>
            <a:schemeClr val="accent5">
              <a:lumMod val="20000"/>
              <a:lumOff val="80000"/>
            </a:schemeClr>
          </a:solidFill>
          <a:ln w="76200">
            <a:solidFill>
              <a:srgbClr val="002060"/>
            </a:solidFill>
          </a:ln>
        </p:spPr>
        <p:txBody>
          <a:bodyPr>
            <a:normAutofit fontScale="90000"/>
          </a:bodyPr>
          <a:lstStyle/>
          <a:p>
            <a:pPr algn="ctr"/>
            <a:r>
              <a:rPr lang="en-GB" b="1" dirty="0">
                <a:solidFill>
                  <a:srgbClr val="002060"/>
                </a:solidFill>
                <a:latin typeface="Arial" panose="020B0604020202020204" pitchFamily="34" charset="0"/>
                <a:cs typeface="Arial" panose="020B0604020202020204" pitchFamily="34" charset="0"/>
              </a:rPr>
              <a:t>Mae </a:t>
            </a:r>
            <a:r>
              <a:rPr lang="en-GB" b="1" dirty="0" err="1">
                <a:solidFill>
                  <a:srgbClr val="002060"/>
                </a:solidFill>
                <a:latin typeface="Arial" panose="020B0604020202020204" pitchFamily="34" charset="0"/>
                <a:cs typeface="Arial" panose="020B0604020202020204" pitchFamily="34" charset="0"/>
              </a:rPr>
              <a:t>llenyddiaeth</a:t>
            </a:r>
            <a:r>
              <a:rPr lang="en-GB" b="1" dirty="0">
                <a:solidFill>
                  <a:srgbClr val="002060"/>
                </a:solidFill>
                <a:latin typeface="Arial" panose="020B0604020202020204" pitchFamily="34" charset="0"/>
                <a:cs typeface="Arial" panose="020B0604020202020204" pitchFamily="34" charset="0"/>
              </a:rPr>
              <a:t> </a:t>
            </a:r>
            <a:r>
              <a:rPr lang="en-GB" b="1" dirty="0" err="1">
                <a:solidFill>
                  <a:srgbClr val="002060"/>
                </a:solidFill>
                <a:latin typeface="Arial" panose="020B0604020202020204" pitchFamily="34" charset="0"/>
                <a:cs typeface="Arial" panose="020B0604020202020204" pitchFamily="34" charset="0"/>
              </a:rPr>
              <a:t>yn</a:t>
            </a:r>
            <a:r>
              <a:rPr lang="en-GB" b="1" dirty="0">
                <a:solidFill>
                  <a:srgbClr val="002060"/>
                </a:solidFill>
                <a:latin typeface="Arial" panose="020B0604020202020204" pitchFamily="34" charset="0"/>
                <a:cs typeface="Arial" panose="020B0604020202020204" pitchFamily="34" charset="0"/>
              </a:rPr>
              <a:t> </a:t>
            </a:r>
            <a:r>
              <a:rPr lang="en-GB" b="1" dirty="0" err="1">
                <a:solidFill>
                  <a:srgbClr val="002060"/>
                </a:solidFill>
                <a:latin typeface="Arial" panose="020B0604020202020204" pitchFamily="34" charset="0"/>
                <a:cs typeface="Arial" panose="020B0604020202020204" pitchFamily="34" charset="0"/>
              </a:rPr>
              <a:t>tanio'r</a:t>
            </a:r>
            <a:r>
              <a:rPr lang="en-GB" b="1" dirty="0">
                <a:solidFill>
                  <a:srgbClr val="002060"/>
                </a:solidFill>
                <a:latin typeface="Arial" panose="020B0604020202020204" pitchFamily="34" charset="0"/>
                <a:cs typeface="Arial" panose="020B0604020202020204" pitchFamily="34" charset="0"/>
              </a:rPr>
              <a:t> </a:t>
            </a:r>
            <a:r>
              <a:rPr lang="en-GB" b="1" dirty="0" err="1">
                <a:solidFill>
                  <a:srgbClr val="002060"/>
                </a:solidFill>
                <a:latin typeface="Arial" panose="020B0604020202020204" pitchFamily="34" charset="0"/>
                <a:cs typeface="Arial" panose="020B0604020202020204" pitchFamily="34" charset="0"/>
              </a:rPr>
              <a:t>dychymyg</a:t>
            </a:r>
            <a:r>
              <a:rPr lang="en-GB" b="1" dirty="0">
                <a:solidFill>
                  <a:srgbClr val="002060"/>
                </a:solidFill>
                <a:latin typeface="Arial" panose="020B0604020202020204" pitchFamily="34" charset="0"/>
                <a:cs typeface="Arial" panose="020B0604020202020204" pitchFamily="34" charset="0"/>
              </a:rPr>
              <a:t> ac </a:t>
            </a:r>
            <a:r>
              <a:rPr lang="en-GB" b="1" dirty="0" err="1">
                <a:solidFill>
                  <a:srgbClr val="002060"/>
                </a:solidFill>
                <a:latin typeface="Arial" panose="020B0604020202020204" pitchFamily="34" charset="0"/>
                <a:cs typeface="Arial" panose="020B0604020202020204" pitchFamily="34" charset="0"/>
              </a:rPr>
              <a:t>yn</a:t>
            </a:r>
            <a:r>
              <a:rPr lang="en-GB" b="1" dirty="0">
                <a:solidFill>
                  <a:srgbClr val="002060"/>
                </a:solidFill>
                <a:latin typeface="Arial" panose="020B0604020202020204" pitchFamily="34" charset="0"/>
                <a:cs typeface="Arial" panose="020B0604020202020204" pitchFamily="34" charset="0"/>
              </a:rPr>
              <a:t> </a:t>
            </a:r>
            <a:r>
              <a:rPr lang="en-GB" b="1" dirty="0" err="1">
                <a:solidFill>
                  <a:srgbClr val="002060"/>
                </a:solidFill>
                <a:latin typeface="Arial" panose="020B0604020202020204" pitchFamily="34" charset="0"/>
                <a:cs typeface="Arial" panose="020B0604020202020204" pitchFamily="34" charset="0"/>
              </a:rPr>
              <a:t>ysbrydoli</a:t>
            </a:r>
            <a:r>
              <a:rPr lang="en-GB" b="1" dirty="0">
                <a:solidFill>
                  <a:srgbClr val="002060"/>
                </a:solidFill>
                <a:latin typeface="Arial" panose="020B0604020202020204" pitchFamily="34" charset="0"/>
                <a:cs typeface="Arial" panose="020B0604020202020204" pitchFamily="34" charset="0"/>
              </a:rPr>
              <a:t> </a:t>
            </a:r>
            <a:r>
              <a:rPr lang="en-GB" b="1" dirty="0" err="1">
                <a:solidFill>
                  <a:srgbClr val="002060"/>
                </a:solidFill>
                <a:latin typeface="Arial" panose="020B0604020202020204" pitchFamily="34" charset="0"/>
                <a:cs typeface="Arial" panose="020B0604020202020204" pitchFamily="34" charset="0"/>
              </a:rPr>
              <a:t>creadigrwydd</a:t>
            </a:r>
            <a:r>
              <a:rPr lang="en-GB" b="1" dirty="0">
                <a:solidFill>
                  <a:srgbClr val="002060"/>
                </a:solidFill>
                <a:latin typeface="Arial" panose="020B0604020202020204" pitchFamily="34" charset="0"/>
                <a:cs typeface="Arial" panose="020B0604020202020204" pitchFamily="34" charset="0"/>
              </a:rPr>
              <a:t>.</a:t>
            </a:r>
            <a:br>
              <a:rPr lang="en-GB" b="1" dirty="0">
                <a:solidFill>
                  <a:srgbClr val="002060"/>
                </a:solidFill>
                <a:latin typeface="Arial" panose="020B0604020202020204" pitchFamily="34" charset="0"/>
                <a:cs typeface="Arial" panose="020B0604020202020204" pitchFamily="34" charset="0"/>
              </a:rPr>
            </a:br>
            <a:r>
              <a:rPr lang="en-GB" sz="2000" b="1" dirty="0">
                <a:solidFill>
                  <a:srgbClr val="002060"/>
                </a:solidFill>
                <a:latin typeface="Arial" panose="020B0604020202020204" pitchFamily="34" charset="0"/>
                <a:cs typeface="Arial" panose="020B0604020202020204" pitchFamily="34" charset="0"/>
              </a:rPr>
              <a:t>(</a:t>
            </a:r>
            <a:r>
              <a:rPr lang="en-GB" sz="2000" b="1" dirty="0" err="1">
                <a:solidFill>
                  <a:srgbClr val="002060"/>
                </a:solidFill>
                <a:latin typeface="Arial" panose="020B0604020202020204" pitchFamily="34" charset="0"/>
                <a:cs typeface="Arial" panose="020B0604020202020204" pitchFamily="34" charset="0"/>
              </a:rPr>
              <a:t>Datganiad</a:t>
            </a:r>
            <a:r>
              <a:rPr lang="en-GB" sz="2000" b="1" dirty="0">
                <a:solidFill>
                  <a:srgbClr val="002060"/>
                </a:solidFill>
                <a:latin typeface="Arial" panose="020B0604020202020204" pitchFamily="34" charset="0"/>
                <a:cs typeface="Arial" panose="020B0604020202020204" pitchFamily="34" charset="0"/>
              </a:rPr>
              <a:t> </a:t>
            </a:r>
            <a:r>
              <a:rPr lang="en-GB" sz="2000" b="1" dirty="0" err="1">
                <a:solidFill>
                  <a:srgbClr val="002060"/>
                </a:solidFill>
                <a:latin typeface="Arial" panose="020B0604020202020204" pitchFamily="34" charset="0"/>
                <a:cs typeface="Arial" panose="020B0604020202020204" pitchFamily="34" charset="0"/>
              </a:rPr>
              <a:t>o'r</a:t>
            </a:r>
            <a:r>
              <a:rPr lang="en-GB" sz="2000" b="1" dirty="0">
                <a:solidFill>
                  <a:srgbClr val="002060"/>
                </a:solidFill>
                <a:latin typeface="Arial" panose="020B0604020202020204" pitchFamily="34" charset="0"/>
                <a:cs typeface="Arial" panose="020B0604020202020204" pitchFamily="34" charset="0"/>
              </a:rPr>
              <a:t> </a:t>
            </a:r>
            <a:r>
              <a:rPr lang="en-GB" sz="2000" b="1" dirty="0" err="1">
                <a:solidFill>
                  <a:srgbClr val="002060"/>
                </a:solidFill>
                <a:latin typeface="Arial" panose="020B0604020202020204" pitchFamily="34" charset="0"/>
                <a:cs typeface="Arial" panose="020B0604020202020204" pitchFamily="34" charset="0"/>
              </a:rPr>
              <a:t>hyn</a:t>
            </a:r>
            <a:r>
              <a:rPr lang="en-GB" sz="2000" b="1" dirty="0">
                <a:solidFill>
                  <a:srgbClr val="002060"/>
                </a:solidFill>
                <a:latin typeface="Arial" panose="020B0604020202020204" pitchFamily="34" charset="0"/>
                <a:cs typeface="Arial" panose="020B0604020202020204" pitchFamily="34" charset="0"/>
              </a:rPr>
              <a:t> </a:t>
            </a:r>
            <a:r>
              <a:rPr lang="en-GB" sz="2000" b="1" dirty="0" err="1">
                <a:solidFill>
                  <a:srgbClr val="002060"/>
                </a:solidFill>
                <a:latin typeface="Arial" panose="020B0604020202020204" pitchFamily="34" charset="0"/>
                <a:cs typeface="Arial" panose="020B0604020202020204" pitchFamily="34" charset="0"/>
              </a:rPr>
              <a:t>sy'n</a:t>
            </a:r>
            <a:r>
              <a:rPr lang="en-GB" sz="2000" b="1" dirty="0">
                <a:solidFill>
                  <a:srgbClr val="002060"/>
                </a:solidFill>
                <a:latin typeface="Arial" panose="020B0604020202020204" pitchFamily="34" charset="0"/>
                <a:cs typeface="Arial" panose="020B0604020202020204" pitchFamily="34" charset="0"/>
              </a:rPr>
              <a:t> </a:t>
            </a:r>
            <a:r>
              <a:rPr lang="en-GB" sz="2000" b="1" dirty="0" err="1">
                <a:solidFill>
                  <a:srgbClr val="002060"/>
                </a:solidFill>
                <a:latin typeface="Arial" panose="020B0604020202020204" pitchFamily="34" charset="0"/>
                <a:cs typeface="Arial" panose="020B0604020202020204" pitchFamily="34" charset="0"/>
              </a:rPr>
              <a:t>bwysig</a:t>
            </a:r>
            <a:r>
              <a:rPr lang="en-GB" sz="2000" b="1" dirty="0">
                <a:solidFill>
                  <a:srgbClr val="002060"/>
                </a:solidFill>
                <a:latin typeface="Arial" panose="020B0604020202020204" pitchFamily="34" charset="0"/>
                <a:cs typeface="Arial" panose="020B0604020202020204" pitchFamily="34" charset="0"/>
              </a:rPr>
              <a:t>)</a:t>
            </a:r>
            <a:endParaRPr lang="en-US" dirty="0">
              <a:solidFill>
                <a:srgbClr val="002060"/>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D0FD11D3-261C-408F-9B06-5C02295C52F2}"/>
              </a:ext>
            </a:extLst>
          </p:cNvPr>
          <p:cNvSpPr>
            <a:spLocks noGrp="1"/>
          </p:cNvSpPr>
          <p:nvPr>
            <p:ph idx="1"/>
          </p:nvPr>
        </p:nvSpPr>
        <p:spPr>
          <a:xfrm>
            <a:off x="260390" y="1932807"/>
            <a:ext cx="11799337" cy="4587263"/>
          </a:xfrm>
          <a:solidFill>
            <a:schemeClr val="accent2">
              <a:lumMod val="20000"/>
              <a:lumOff val="80000"/>
            </a:schemeClr>
          </a:solidFill>
          <a:ln w="76200">
            <a:solidFill>
              <a:srgbClr val="002060"/>
            </a:solidFill>
          </a:ln>
        </p:spPr>
        <p:txBody>
          <a:bodyPr vert="horz" lIns="91440" tIns="45720" rIns="91440" bIns="45720" rtlCol="0" anchor="t">
            <a:noAutofit/>
          </a:bodyPr>
          <a:lstStyle/>
          <a:p>
            <a:pPr marL="0" indent="0">
              <a:buNone/>
            </a:pPr>
            <a:r>
              <a:rPr lang="en-GB" sz="2000" b="1" dirty="0">
                <a:latin typeface="Arial" panose="020B0604020202020204" pitchFamily="34" charset="0"/>
                <a:cs typeface="Arial" panose="020B0604020202020204" pitchFamily="34" charset="0"/>
              </a:rPr>
              <a:t>Mae </a:t>
            </a:r>
            <a:r>
              <a:rPr lang="en-GB" sz="2000" b="1" dirty="0" err="1">
                <a:latin typeface="Arial" panose="020B0604020202020204" pitchFamily="34" charset="0"/>
                <a:cs typeface="Arial" panose="020B0604020202020204" pitchFamily="34" charset="0"/>
              </a:rPr>
              <a:t>llenyddiaeth</a:t>
            </a:r>
            <a:r>
              <a:rPr lang="en-GB" sz="2000" b="1" dirty="0">
                <a:latin typeface="Arial" panose="020B0604020202020204" pitchFamily="34" charset="0"/>
                <a:cs typeface="Arial" panose="020B0604020202020204" pitchFamily="34" charset="0"/>
              </a:rPr>
              <a:t> </a:t>
            </a:r>
            <a:r>
              <a:rPr lang="en-GB" sz="2000" b="1" dirty="0" err="1">
                <a:latin typeface="Arial" panose="020B0604020202020204" pitchFamily="34" charset="0"/>
                <a:cs typeface="Arial" panose="020B0604020202020204" pitchFamily="34" charset="0"/>
              </a:rPr>
              <a:t>yn</a:t>
            </a:r>
            <a:r>
              <a:rPr lang="en-GB" sz="2000" b="1" dirty="0">
                <a:latin typeface="Arial" panose="020B0604020202020204" pitchFamily="34" charset="0"/>
                <a:cs typeface="Arial" panose="020B0604020202020204" pitchFamily="34" charset="0"/>
              </a:rPr>
              <a:t> </a:t>
            </a:r>
            <a:r>
              <a:rPr lang="en-GB" sz="2000" b="1" dirty="0" err="1">
                <a:latin typeface="Arial" panose="020B0604020202020204" pitchFamily="34" charset="0"/>
                <a:cs typeface="Arial" panose="020B0604020202020204" pitchFamily="34" charset="0"/>
              </a:rPr>
              <a:t>ehangu</a:t>
            </a:r>
            <a:r>
              <a:rPr lang="en-GB" sz="2000" b="1" dirty="0">
                <a:latin typeface="Arial" panose="020B0604020202020204" pitchFamily="34" charset="0"/>
                <a:cs typeface="Arial" panose="020B0604020202020204" pitchFamily="34" charset="0"/>
              </a:rPr>
              <a:t> </a:t>
            </a:r>
            <a:r>
              <a:rPr lang="en-GB" sz="2000" b="1" dirty="0" err="1">
                <a:latin typeface="Arial" panose="020B0604020202020204" pitchFamily="34" charset="0"/>
                <a:cs typeface="Arial" panose="020B0604020202020204" pitchFamily="34" charset="0"/>
              </a:rPr>
              <a:t>gorwelion</a:t>
            </a:r>
            <a:r>
              <a:rPr lang="en-GB" sz="2000" b="1" dirty="0">
                <a:latin typeface="Arial" panose="020B0604020202020204" pitchFamily="34" charset="0"/>
                <a:cs typeface="Arial" panose="020B0604020202020204" pitchFamily="34" charset="0"/>
              </a:rPr>
              <a:t>.  </a:t>
            </a:r>
            <a:r>
              <a:rPr lang="en-GB" sz="2000" b="1" dirty="0" err="1">
                <a:latin typeface="Arial" panose="020B0604020202020204" pitchFamily="34" charset="0"/>
                <a:cs typeface="Arial" panose="020B0604020202020204" pitchFamily="34" charset="0"/>
              </a:rPr>
              <a:t>Yn</a:t>
            </a:r>
            <a:r>
              <a:rPr lang="en-GB" sz="2000" b="1" dirty="0">
                <a:latin typeface="Arial" panose="020B0604020202020204" pitchFamily="34" charset="0"/>
                <a:cs typeface="Arial" panose="020B0604020202020204" pitchFamily="34" charset="0"/>
              </a:rPr>
              <a:t> </a:t>
            </a:r>
            <a:r>
              <a:rPr lang="en-GB" sz="2000" b="1" dirty="0" err="1">
                <a:latin typeface="Arial" panose="020B0604020202020204" pitchFamily="34" charset="0"/>
                <a:cs typeface="Arial" panose="020B0604020202020204" pitchFamily="34" charset="0"/>
              </a:rPr>
              <a:t>ei</a:t>
            </a:r>
            <a:r>
              <a:rPr lang="en-GB" sz="2000" b="1" dirty="0">
                <a:latin typeface="Arial" panose="020B0604020202020204" pitchFamily="34" charset="0"/>
                <a:cs typeface="Arial" panose="020B0604020202020204" pitchFamily="34" charset="0"/>
              </a:rPr>
              <a:t> </a:t>
            </a:r>
            <a:r>
              <a:rPr lang="en-GB" sz="2000" b="1" dirty="0" err="1">
                <a:latin typeface="Arial" panose="020B0604020202020204" pitchFamily="34" charset="0"/>
                <a:cs typeface="Arial" panose="020B0604020202020204" pitchFamily="34" charset="0"/>
              </a:rPr>
              <a:t>holl</a:t>
            </a:r>
            <a:r>
              <a:rPr lang="en-GB" sz="2000" b="1" dirty="0">
                <a:latin typeface="Arial" panose="020B0604020202020204" pitchFamily="34" charset="0"/>
                <a:cs typeface="Arial" panose="020B0604020202020204" pitchFamily="34" charset="0"/>
              </a:rPr>
              <a:t> </a:t>
            </a:r>
            <a:r>
              <a:rPr lang="en-GB" sz="2000" b="1" dirty="0" err="1">
                <a:latin typeface="Arial" panose="020B0604020202020204" pitchFamily="34" charset="0"/>
                <a:cs typeface="Arial" panose="020B0604020202020204" pitchFamily="34" charset="0"/>
              </a:rPr>
              <a:t>ffurfiau</a:t>
            </a:r>
            <a:r>
              <a:rPr lang="en-GB" sz="2000" b="1" dirty="0">
                <a:latin typeface="Arial" panose="020B0604020202020204" pitchFamily="34" charset="0"/>
                <a:cs typeface="Arial" panose="020B0604020202020204" pitchFamily="34" charset="0"/>
              </a:rPr>
              <a:t>, gall </a:t>
            </a:r>
            <a:r>
              <a:rPr lang="en-GB" sz="2000" b="1" dirty="0" err="1">
                <a:latin typeface="Arial" panose="020B0604020202020204" pitchFamily="34" charset="0"/>
                <a:cs typeface="Arial" panose="020B0604020202020204" pitchFamily="34" charset="0"/>
              </a:rPr>
              <a:t>ein</a:t>
            </a:r>
            <a:r>
              <a:rPr lang="en-GB" sz="2000" b="1" dirty="0">
                <a:latin typeface="Arial" panose="020B0604020202020204" pitchFamily="34" charset="0"/>
                <a:cs typeface="Arial" panose="020B0604020202020204" pitchFamily="34" charset="0"/>
              </a:rPr>
              <a:t> </a:t>
            </a:r>
            <a:r>
              <a:rPr lang="en-GB" sz="2000" b="1" dirty="0" err="1">
                <a:latin typeface="Arial" panose="020B0604020202020204" pitchFamily="34" charset="0"/>
                <a:cs typeface="Arial" panose="020B0604020202020204" pitchFamily="34" charset="0"/>
              </a:rPr>
              <a:t>hysbrydoli</a:t>
            </a:r>
            <a:r>
              <a:rPr lang="en-GB" sz="2000" b="1" dirty="0">
                <a:latin typeface="Arial" panose="020B0604020202020204" pitchFamily="34" charset="0"/>
                <a:cs typeface="Arial" panose="020B0604020202020204" pitchFamily="34" charset="0"/>
              </a:rPr>
              <a:t> </a:t>
            </a:r>
            <a:r>
              <a:rPr lang="en-GB" sz="2000" b="1" dirty="0" err="1">
                <a:latin typeface="Arial" panose="020B0604020202020204" pitchFamily="34" charset="0"/>
                <a:cs typeface="Arial" panose="020B0604020202020204" pitchFamily="34" charset="0"/>
              </a:rPr>
              <a:t>a'n</a:t>
            </a:r>
            <a:r>
              <a:rPr lang="en-GB" sz="2000" b="1" dirty="0">
                <a:latin typeface="Arial" panose="020B0604020202020204" pitchFamily="34" charset="0"/>
                <a:cs typeface="Arial" panose="020B0604020202020204" pitchFamily="34" charset="0"/>
              </a:rPr>
              <a:t> </a:t>
            </a:r>
            <a:r>
              <a:rPr lang="en-GB" sz="2000" b="1" dirty="0" err="1">
                <a:latin typeface="Arial" panose="020B0604020202020204" pitchFamily="34" charset="0"/>
                <a:cs typeface="Arial" panose="020B0604020202020204" pitchFamily="34" charset="0"/>
              </a:rPr>
              <a:t>cymell</a:t>
            </a:r>
            <a:r>
              <a:rPr lang="en-GB" sz="2000" b="1" dirty="0">
                <a:latin typeface="Arial" panose="020B0604020202020204" pitchFamily="34" charset="0"/>
                <a:cs typeface="Arial" panose="020B0604020202020204" pitchFamily="34" charset="0"/>
              </a:rPr>
              <a:t>, gall </a:t>
            </a:r>
            <a:r>
              <a:rPr lang="en-GB" sz="2000" b="1" dirty="0" err="1">
                <a:latin typeface="Arial" panose="020B0604020202020204" pitchFamily="34" charset="0"/>
                <a:cs typeface="Arial" panose="020B0604020202020204" pitchFamily="34" charset="0"/>
              </a:rPr>
              <a:t>ein</a:t>
            </a:r>
            <a:r>
              <a:rPr lang="en-GB" sz="2000" b="1" dirty="0">
                <a:latin typeface="Arial" panose="020B0604020202020204" pitchFamily="34" charset="0"/>
                <a:cs typeface="Arial" panose="020B0604020202020204" pitchFamily="34" charset="0"/>
              </a:rPr>
              <a:t> </a:t>
            </a:r>
            <a:r>
              <a:rPr lang="en-GB" sz="2000" b="1" dirty="0" err="1">
                <a:latin typeface="Arial" panose="020B0604020202020204" pitchFamily="34" charset="0"/>
                <a:cs typeface="Arial" panose="020B0604020202020204" pitchFamily="34" charset="0"/>
              </a:rPr>
              <a:t>helpu</a:t>
            </a:r>
            <a:r>
              <a:rPr lang="en-GB" sz="2000" b="1" dirty="0">
                <a:latin typeface="Arial" panose="020B0604020202020204" pitchFamily="34" charset="0"/>
                <a:cs typeface="Arial" panose="020B0604020202020204" pitchFamily="34" charset="0"/>
              </a:rPr>
              <a:t> </a:t>
            </a:r>
            <a:r>
              <a:rPr lang="en-GB" sz="2000" b="1" dirty="0" err="1">
                <a:latin typeface="Arial" panose="020B0604020202020204" pitchFamily="34" charset="0"/>
                <a:cs typeface="Arial" panose="020B0604020202020204" pitchFamily="34" charset="0"/>
              </a:rPr>
              <a:t>hefyd</a:t>
            </a:r>
            <a:r>
              <a:rPr lang="en-GB" sz="2000" b="1" dirty="0">
                <a:latin typeface="Arial" panose="020B0604020202020204" pitchFamily="34" charset="0"/>
                <a:cs typeface="Arial" panose="020B0604020202020204" pitchFamily="34" charset="0"/>
              </a:rPr>
              <a:t> </a:t>
            </a:r>
            <a:r>
              <a:rPr lang="en-GB" sz="2000" b="1" dirty="0" err="1">
                <a:latin typeface="Arial" panose="020B0604020202020204" pitchFamily="34" charset="0"/>
                <a:cs typeface="Arial" panose="020B0604020202020204" pitchFamily="34" charset="0"/>
              </a:rPr>
              <a:t>i</a:t>
            </a:r>
            <a:r>
              <a:rPr lang="en-GB" sz="2000" b="1" dirty="0">
                <a:latin typeface="Arial" panose="020B0604020202020204" pitchFamily="34" charset="0"/>
                <a:cs typeface="Arial" panose="020B0604020202020204" pitchFamily="34" charset="0"/>
              </a:rPr>
              <a:t> </a:t>
            </a:r>
            <a:r>
              <a:rPr lang="en-GB" sz="2000" b="1" dirty="0" err="1">
                <a:latin typeface="Arial" panose="020B0604020202020204" pitchFamily="34" charset="0"/>
                <a:cs typeface="Arial" panose="020B0604020202020204" pitchFamily="34" charset="0"/>
              </a:rPr>
              <a:t>ddysgu</a:t>
            </a:r>
            <a:r>
              <a:rPr lang="en-GB" sz="2000" b="1" dirty="0">
                <a:latin typeface="Arial" panose="020B0604020202020204" pitchFamily="34" charset="0"/>
                <a:cs typeface="Arial" panose="020B0604020202020204" pitchFamily="34" charset="0"/>
              </a:rPr>
              <a:t> am </a:t>
            </a:r>
            <a:r>
              <a:rPr lang="en-GB" sz="2000" b="1" dirty="0" err="1">
                <a:latin typeface="Arial" panose="020B0604020202020204" pitchFamily="34" charset="0"/>
                <a:cs typeface="Arial" panose="020B0604020202020204" pitchFamily="34" charset="0"/>
              </a:rPr>
              <a:t>iaith</a:t>
            </a:r>
            <a:r>
              <a:rPr lang="en-GB" sz="2000" b="1" dirty="0">
                <a:latin typeface="Arial" panose="020B0604020202020204" pitchFamily="34" charset="0"/>
                <a:cs typeface="Arial" panose="020B0604020202020204" pitchFamily="34" charset="0"/>
              </a:rPr>
              <a:t> a </a:t>
            </a:r>
            <a:r>
              <a:rPr lang="en-GB" sz="2000" b="1" dirty="0" err="1">
                <a:latin typeface="Arial" panose="020B0604020202020204" pitchFamily="34" charset="0"/>
                <a:cs typeface="Arial" panose="020B0604020202020204" pitchFamily="34" charset="0"/>
              </a:rPr>
              <a:t>chyfathrebu</a:t>
            </a:r>
            <a:r>
              <a:rPr lang="en-GB" sz="2000" b="1" dirty="0">
                <a:latin typeface="Arial" panose="020B0604020202020204" pitchFamily="34" charset="0"/>
                <a:cs typeface="Arial" panose="020B0604020202020204" pitchFamily="34" charset="0"/>
              </a:rPr>
              <a:t>.</a:t>
            </a:r>
            <a:endParaRPr lang="en-US" sz="2000" b="1" dirty="0">
              <a:latin typeface="Arial" panose="020B0604020202020204" pitchFamily="34" charset="0"/>
              <a:cs typeface="Arial" panose="020B0604020202020204" pitchFamily="34" charset="0"/>
            </a:endParaRPr>
          </a:p>
          <a:p>
            <a:pPr marL="0" indent="0">
              <a:buNone/>
            </a:pPr>
            <a:r>
              <a:rPr lang="en-GB" sz="2000" b="1" dirty="0" err="1">
                <a:latin typeface="Arial" panose="020B0604020202020204" pitchFamily="34" charset="0"/>
                <a:cs typeface="Arial" panose="020B0604020202020204" pitchFamily="34" charset="0"/>
              </a:rPr>
              <a:t>Bydd</a:t>
            </a:r>
            <a:r>
              <a:rPr lang="en-GB" sz="2000" b="1" dirty="0">
                <a:latin typeface="Arial" panose="020B0604020202020204" pitchFamily="34" charset="0"/>
                <a:cs typeface="Arial" panose="020B0604020202020204" pitchFamily="34" charset="0"/>
              </a:rPr>
              <a:t> y </a:t>
            </a:r>
            <a:r>
              <a:rPr lang="en-GB" sz="2000" b="1" dirty="0" err="1">
                <a:latin typeface="Arial" panose="020B0604020202020204" pitchFamily="34" charset="0"/>
                <a:cs typeface="Arial" panose="020B0604020202020204" pitchFamily="34" charset="0"/>
              </a:rPr>
              <a:t>Maes</a:t>
            </a:r>
            <a:r>
              <a:rPr lang="en-GB" sz="2000" b="1" dirty="0">
                <a:latin typeface="Arial" panose="020B0604020202020204" pitchFamily="34" charset="0"/>
                <a:cs typeface="Arial" panose="020B0604020202020204" pitchFamily="34" charset="0"/>
              </a:rPr>
              <a:t> </a:t>
            </a:r>
            <a:r>
              <a:rPr lang="en-GB" sz="2000" b="1" dirty="0" err="1">
                <a:latin typeface="Arial" panose="020B0604020202020204" pitchFamily="34" charset="0"/>
                <a:cs typeface="Arial" panose="020B0604020202020204" pitchFamily="34" charset="0"/>
              </a:rPr>
              <a:t>hwn</a:t>
            </a:r>
            <a:r>
              <a:rPr lang="en-GB" sz="2000" b="1" dirty="0">
                <a:latin typeface="Arial" panose="020B0604020202020204" pitchFamily="34" charset="0"/>
                <a:cs typeface="Arial" panose="020B0604020202020204" pitchFamily="34" charset="0"/>
              </a:rPr>
              <a:t> </a:t>
            </a:r>
            <a:r>
              <a:rPr lang="en-GB" sz="2000" b="1" dirty="0" err="1">
                <a:latin typeface="Arial" panose="020B0604020202020204" pitchFamily="34" charset="0"/>
                <a:cs typeface="Arial" panose="020B0604020202020204" pitchFamily="34" charset="0"/>
              </a:rPr>
              <a:t>yn</a:t>
            </a:r>
            <a:r>
              <a:rPr lang="en-GB" sz="2000" b="1" dirty="0">
                <a:latin typeface="Arial" panose="020B0604020202020204" pitchFamily="34" charset="0"/>
                <a:cs typeface="Arial" panose="020B0604020202020204" pitchFamily="34" charset="0"/>
              </a:rPr>
              <a:t> </a:t>
            </a:r>
            <a:r>
              <a:rPr lang="en-GB" sz="2000" b="1" dirty="0" err="1">
                <a:latin typeface="Arial" panose="020B0604020202020204" pitchFamily="34" charset="0"/>
                <a:cs typeface="Arial" panose="020B0604020202020204" pitchFamily="34" charset="0"/>
              </a:rPr>
              <a:t>cynnig</a:t>
            </a:r>
            <a:r>
              <a:rPr lang="en-GB" sz="2000" b="1" dirty="0">
                <a:latin typeface="Arial" panose="020B0604020202020204" pitchFamily="34" charset="0"/>
                <a:cs typeface="Arial" panose="020B0604020202020204" pitchFamily="34" charset="0"/>
              </a:rPr>
              <a:t> </a:t>
            </a:r>
            <a:r>
              <a:rPr lang="en-GB" sz="2000" b="1" dirty="0" err="1">
                <a:latin typeface="Arial" panose="020B0604020202020204" pitchFamily="34" charset="0"/>
                <a:cs typeface="Arial" panose="020B0604020202020204" pitchFamily="34" charset="0"/>
              </a:rPr>
              <a:t>profiadau</a:t>
            </a:r>
            <a:r>
              <a:rPr lang="en-GB" sz="2000" b="1" dirty="0">
                <a:latin typeface="Arial" panose="020B0604020202020204" pitchFamily="34" charset="0"/>
                <a:cs typeface="Arial" panose="020B0604020202020204" pitchFamily="34" charset="0"/>
              </a:rPr>
              <a:t> </a:t>
            </a:r>
            <a:r>
              <a:rPr lang="en-GB" sz="2000" b="1" dirty="0" err="1">
                <a:latin typeface="Arial" panose="020B0604020202020204" pitchFamily="34" charset="0"/>
                <a:cs typeface="Arial" panose="020B0604020202020204" pitchFamily="34" charset="0"/>
              </a:rPr>
              <a:t>llenyddol</a:t>
            </a:r>
            <a:r>
              <a:rPr lang="en-GB" sz="2000" b="1" dirty="0">
                <a:latin typeface="Arial" panose="020B0604020202020204" pitchFamily="34" charset="0"/>
                <a:cs typeface="Arial" panose="020B0604020202020204" pitchFamily="34" charset="0"/>
              </a:rPr>
              <a:t> </a:t>
            </a:r>
            <a:r>
              <a:rPr lang="en-GB" sz="2000" b="1" dirty="0" err="1">
                <a:latin typeface="Arial" panose="020B0604020202020204" pitchFamily="34" charset="0"/>
                <a:cs typeface="Arial" panose="020B0604020202020204" pitchFamily="34" charset="0"/>
              </a:rPr>
              <a:t>i</a:t>
            </a:r>
            <a:r>
              <a:rPr lang="en-GB" sz="2000" b="1" dirty="0">
                <a:latin typeface="Arial" panose="020B0604020202020204" pitchFamily="34" charset="0"/>
                <a:cs typeface="Arial" panose="020B0604020202020204" pitchFamily="34" charset="0"/>
              </a:rPr>
              <a:t> </a:t>
            </a:r>
            <a:r>
              <a:rPr lang="en-GB" sz="2000" b="1" dirty="0" err="1">
                <a:latin typeface="Arial" panose="020B0604020202020204" pitchFamily="34" charset="0"/>
                <a:cs typeface="Arial" panose="020B0604020202020204" pitchFamily="34" charset="0"/>
              </a:rPr>
              <a:t>ddysgwyr</a:t>
            </a:r>
            <a:r>
              <a:rPr lang="en-GB" sz="2000" b="1" dirty="0">
                <a:latin typeface="Arial" panose="020B0604020202020204" pitchFamily="34" charset="0"/>
                <a:cs typeface="Arial" panose="020B0604020202020204" pitchFamily="34" charset="0"/>
              </a:rPr>
              <a:t> </a:t>
            </a:r>
            <a:r>
              <a:rPr lang="en-GB" sz="2000" b="1" dirty="0" err="1">
                <a:latin typeface="Arial" panose="020B0604020202020204" pitchFamily="34" charset="0"/>
                <a:cs typeface="Arial" panose="020B0604020202020204" pitchFamily="34" charset="0"/>
              </a:rPr>
              <a:t>fydd</a:t>
            </a:r>
            <a:r>
              <a:rPr lang="en-GB" sz="2000" b="1" dirty="0">
                <a:latin typeface="Arial" panose="020B0604020202020204" pitchFamily="34" charset="0"/>
                <a:cs typeface="Arial" panose="020B0604020202020204" pitchFamily="34" charset="0"/>
              </a:rPr>
              <a:t> </a:t>
            </a:r>
            <a:r>
              <a:rPr lang="en-GB" sz="2000" b="1" dirty="0" err="1">
                <a:latin typeface="Arial" panose="020B0604020202020204" pitchFamily="34" charset="0"/>
                <a:cs typeface="Arial" panose="020B0604020202020204" pitchFamily="34" charset="0"/>
              </a:rPr>
              <a:t>yn</a:t>
            </a:r>
            <a:r>
              <a:rPr lang="en-GB" sz="2000" b="1" dirty="0">
                <a:latin typeface="Arial" panose="020B0604020202020204" pitchFamily="34" charset="0"/>
                <a:cs typeface="Arial" panose="020B0604020202020204" pitchFamily="34" charset="0"/>
              </a:rPr>
              <a:t> </a:t>
            </a:r>
            <a:r>
              <a:rPr lang="en-GB" sz="2000" b="1" dirty="0" err="1">
                <a:latin typeface="Arial" panose="020B0604020202020204" pitchFamily="34" charset="0"/>
                <a:cs typeface="Arial" panose="020B0604020202020204" pitchFamily="34" charset="0"/>
              </a:rPr>
              <a:t>ennyn</a:t>
            </a:r>
            <a:r>
              <a:rPr lang="en-GB" sz="2000" b="1" dirty="0">
                <a:latin typeface="Arial" panose="020B0604020202020204" pitchFamily="34" charset="0"/>
                <a:cs typeface="Arial" panose="020B0604020202020204" pitchFamily="34" charset="0"/>
              </a:rPr>
              <a:t> </a:t>
            </a:r>
            <a:r>
              <a:rPr lang="en-GB" sz="2000" b="1" dirty="0" err="1">
                <a:latin typeface="Arial" panose="020B0604020202020204" pitchFamily="34" charset="0"/>
                <a:cs typeface="Arial" panose="020B0604020202020204" pitchFamily="34" charset="0"/>
              </a:rPr>
              <a:t>eu</a:t>
            </a:r>
            <a:r>
              <a:rPr lang="en-GB" sz="2000" b="1" dirty="0">
                <a:latin typeface="Arial" panose="020B0604020202020204" pitchFamily="34" charset="0"/>
                <a:cs typeface="Arial" panose="020B0604020202020204" pitchFamily="34" charset="0"/>
              </a:rPr>
              <a:t> </a:t>
            </a:r>
            <a:r>
              <a:rPr lang="en-GB" sz="2000" b="1" dirty="0" err="1">
                <a:latin typeface="Arial" panose="020B0604020202020204" pitchFamily="34" charset="0"/>
                <a:cs typeface="Arial" panose="020B0604020202020204" pitchFamily="34" charset="0"/>
              </a:rPr>
              <a:t>diddordeb</a:t>
            </a:r>
            <a:r>
              <a:rPr lang="en-GB" sz="2000" b="1" dirty="0">
                <a:latin typeface="Arial" panose="020B0604020202020204" pitchFamily="34" charset="0"/>
                <a:cs typeface="Arial" panose="020B0604020202020204" pitchFamily="34" charset="0"/>
              </a:rPr>
              <a:t> </a:t>
            </a:r>
            <a:r>
              <a:rPr lang="en-GB" sz="2000" b="1" dirty="0" err="1">
                <a:latin typeface="Arial" panose="020B0604020202020204" pitchFamily="34" charset="0"/>
                <a:cs typeface="Arial" panose="020B0604020202020204" pitchFamily="34" charset="0"/>
              </a:rPr>
              <a:t>a'u</a:t>
            </a:r>
            <a:r>
              <a:rPr lang="en-GB" sz="2000" b="1" dirty="0">
                <a:latin typeface="Arial" panose="020B0604020202020204" pitchFamily="34" charset="0"/>
                <a:cs typeface="Arial" panose="020B0604020202020204" pitchFamily="34" charset="0"/>
              </a:rPr>
              <a:t> </a:t>
            </a:r>
            <a:r>
              <a:rPr lang="en-GB" sz="2000" b="1" dirty="0" err="1">
                <a:latin typeface="Arial" panose="020B0604020202020204" pitchFamily="34" charset="0"/>
                <a:cs typeface="Arial" panose="020B0604020202020204" pitchFamily="34" charset="0"/>
              </a:rPr>
              <a:t>dychymyg</a:t>
            </a:r>
            <a:r>
              <a:rPr lang="en-GB" sz="2000" b="1" dirty="0">
                <a:latin typeface="Arial" panose="020B0604020202020204" pitchFamily="34" charset="0"/>
                <a:cs typeface="Arial" panose="020B0604020202020204" pitchFamily="34" charset="0"/>
              </a:rPr>
              <a:t> </a:t>
            </a:r>
            <a:r>
              <a:rPr lang="en-GB" sz="2000" b="1" dirty="0" err="1">
                <a:latin typeface="Arial" panose="020B0604020202020204" pitchFamily="34" charset="0"/>
                <a:cs typeface="Arial" panose="020B0604020202020204" pitchFamily="34" charset="0"/>
              </a:rPr>
              <a:t>fel</a:t>
            </a:r>
            <a:r>
              <a:rPr lang="en-GB" sz="2000" b="1" dirty="0">
                <a:latin typeface="Arial" panose="020B0604020202020204" pitchFamily="34" charset="0"/>
                <a:cs typeface="Arial" panose="020B0604020202020204" pitchFamily="34" charset="0"/>
              </a:rPr>
              <a:t> </a:t>
            </a:r>
            <a:r>
              <a:rPr lang="en-GB" sz="2000" b="1" dirty="0" err="1">
                <a:latin typeface="Arial" panose="020B0604020202020204" pitchFamily="34" charset="0"/>
                <a:cs typeface="Arial" panose="020B0604020202020204" pitchFamily="34" charset="0"/>
              </a:rPr>
              <a:t>gwrandawyr</a:t>
            </a:r>
            <a:r>
              <a:rPr lang="en-GB" sz="2000" b="1" dirty="0">
                <a:latin typeface="Arial" panose="020B0604020202020204" pitchFamily="34" charset="0"/>
                <a:cs typeface="Arial" panose="020B0604020202020204" pitchFamily="34" charset="0"/>
              </a:rPr>
              <a:t>, </a:t>
            </a:r>
            <a:r>
              <a:rPr lang="en-GB" sz="2000" b="1" dirty="0" err="1">
                <a:latin typeface="Arial" panose="020B0604020202020204" pitchFamily="34" charset="0"/>
                <a:cs typeface="Arial" panose="020B0604020202020204" pitchFamily="34" charset="0"/>
              </a:rPr>
              <a:t>gwylwyr</a:t>
            </a:r>
            <a:r>
              <a:rPr lang="en-GB" sz="2000" b="1" dirty="0">
                <a:latin typeface="Arial" panose="020B0604020202020204" pitchFamily="34" charset="0"/>
                <a:cs typeface="Arial" panose="020B0604020202020204" pitchFamily="34" charset="0"/>
              </a:rPr>
              <a:t>, </a:t>
            </a:r>
            <a:r>
              <a:rPr lang="en-GB" sz="2000" b="1" dirty="0" err="1">
                <a:latin typeface="Arial" panose="020B0604020202020204" pitchFamily="34" charset="0"/>
                <a:cs typeface="Arial" panose="020B0604020202020204" pitchFamily="34" charset="0"/>
              </a:rPr>
              <a:t>darllenwyr</a:t>
            </a:r>
            <a:r>
              <a:rPr lang="en-GB" sz="2000" b="1" dirty="0">
                <a:latin typeface="Arial" panose="020B0604020202020204" pitchFamily="34" charset="0"/>
                <a:cs typeface="Arial" panose="020B0604020202020204" pitchFamily="34" charset="0"/>
              </a:rPr>
              <a:t>, </a:t>
            </a:r>
            <a:r>
              <a:rPr lang="en-GB" sz="2000" b="1" dirty="0" err="1">
                <a:latin typeface="Arial" panose="020B0604020202020204" pitchFamily="34" charset="0"/>
                <a:cs typeface="Arial" panose="020B0604020202020204" pitchFamily="34" charset="0"/>
              </a:rPr>
              <a:t>storiwyr</a:t>
            </a:r>
            <a:r>
              <a:rPr lang="en-GB" sz="2000" b="1" dirty="0">
                <a:latin typeface="Arial" panose="020B0604020202020204" pitchFamily="34" charset="0"/>
                <a:cs typeface="Arial" panose="020B0604020202020204" pitchFamily="34" charset="0"/>
              </a:rPr>
              <a:t> a </a:t>
            </a:r>
            <a:r>
              <a:rPr lang="en-GB" sz="2000" b="1" dirty="0" err="1">
                <a:latin typeface="Arial" panose="020B0604020202020204" pitchFamily="34" charset="0"/>
                <a:cs typeface="Arial" panose="020B0604020202020204" pitchFamily="34" charset="0"/>
              </a:rPr>
              <a:t>llenorion</a:t>
            </a:r>
            <a:r>
              <a:rPr lang="en-GB" sz="2000" b="1" dirty="0">
                <a:latin typeface="Arial" panose="020B0604020202020204" pitchFamily="34" charset="0"/>
                <a:cs typeface="Arial" panose="020B0604020202020204" pitchFamily="34" charset="0"/>
              </a:rPr>
              <a:t>.  </a:t>
            </a:r>
            <a:r>
              <a:rPr lang="en-GB" sz="2000" b="1" dirty="0" err="1">
                <a:latin typeface="Arial" panose="020B0604020202020204" pitchFamily="34" charset="0"/>
                <a:cs typeface="Arial" panose="020B0604020202020204" pitchFamily="34" charset="0"/>
              </a:rPr>
              <a:t>Bydd</a:t>
            </a:r>
            <a:r>
              <a:rPr lang="en-GB" sz="2000" b="1" dirty="0">
                <a:latin typeface="Arial" panose="020B0604020202020204" pitchFamily="34" charset="0"/>
                <a:cs typeface="Arial" panose="020B0604020202020204" pitchFamily="34" charset="0"/>
              </a:rPr>
              <a:t> y </a:t>
            </a:r>
            <a:r>
              <a:rPr lang="en-GB" sz="2000" b="1" dirty="0" err="1">
                <a:latin typeface="Arial" panose="020B0604020202020204" pitchFamily="34" charset="0"/>
                <a:cs typeface="Arial" panose="020B0604020202020204" pitchFamily="34" charset="0"/>
              </a:rPr>
              <a:t>profiadau</a:t>
            </a:r>
            <a:r>
              <a:rPr lang="en-GB" sz="2000" b="1" dirty="0">
                <a:latin typeface="Arial" panose="020B0604020202020204" pitchFamily="34" charset="0"/>
                <a:cs typeface="Arial" panose="020B0604020202020204" pitchFamily="34" charset="0"/>
              </a:rPr>
              <a:t> </a:t>
            </a:r>
            <a:r>
              <a:rPr lang="en-GB" sz="2000" b="1" dirty="0" err="1">
                <a:latin typeface="Arial" panose="020B0604020202020204" pitchFamily="34" charset="0"/>
                <a:cs typeface="Arial" panose="020B0604020202020204" pitchFamily="34" charset="0"/>
              </a:rPr>
              <a:t>hyn</a:t>
            </a:r>
            <a:r>
              <a:rPr lang="en-GB" sz="2000" b="1" dirty="0">
                <a:latin typeface="Arial" panose="020B0604020202020204" pitchFamily="34" charset="0"/>
                <a:cs typeface="Arial" panose="020B0604020202020204" pitchFamily="34" charset="0"/>
              </a:rPr>
              <a:t> </a:t>
            </a:r>
            <a:r>
              <a:rPr lang="en-GB" sz="2000" b="1" dirty="0" err="1">
                <a:latin typeface="Arial" panose="020B0604020202020204" pitchFamily="34" charset="0"/>
                <a:cs typeface="Arial" panose="020B0604020202020204" pitchFamily="34" charset="0"/>
              </a:rPr>
              <a:t>yn</a:t>
            </a:r>
            <a:r>
              <a:rPr lang="en-GB" sz="2000" b="1" dirty="0">
                <a:latin typeface="Arial" panose="020B0604020202020204" pitchFamily="34" charset="0"/>
                <a:cs typeface="Arial" panose="020B0604020202020204" pitchFamily="34" charset="0"/>
              </a:rPr>
              <a:t> </a:t>
            </a:r>
            <a:r>
              <a:rPr lang="en-GB" sz="2000" b="1" dirty="0" err="1">
                <a:latin typeface="Arial" panose="020B0604020202020204" pitchFamily="34" charset="0"/>
                <a:cs typeface="Arial" panose="020B0604020202020204" pitchFamily="34" charset="0"/>
              </a:rPr>
              <a:t>eu</a:t>
            </a:r>
            <a:r>
              <a:rPr lang="en-GB" sz="2000" b="1" dirty="0">
                <a:latin typeface="Arial" panose="020B0604020202020204" pitchFamily="34" charset="0"/>
                <a:cs typeface="Arial" panose="020B0604020202020204" pitchFamily="34" charset="0"/>
              </a:rPr>
              <a:t> </a:t>
            </a:r>
            <a:r>
              <a:rPr lang="en-GB" sz="2000" b="1" dirty="0" err="1">
                <a:latin typeface="Arial" panose="020B0604020202020204" pitchFamily="34" charset="0"/>
                <a:cs typeface="Arial" panose="020B0604020202020204" pitchFamily="34" charset="0"/>
              </a:rPr>
              <a:t>cefnogi</a:t>
            </a:r>
            <a:r>
              <a:rPr lang="en-GB" sz="2000" b="1" dirty="0">
                <a:latin typeface="Arial" panose="020B0604020202020204" pitchFamily="34" charset="0"/>
                <a:cs typeface="Arial" panose="020B0604020202020204" pitchFamily="34" charset="0"/>
              </a:rPr>
              <a:t> </a:t>
            </a:r>
            <a:r>
              <a:rPr lang="en-GB" sz="2000" b="1" dirty="0" err="1">
                <a:latin typeface="Arial" panose="020B0604020202020204" pitchFamily="34" charset="0"/>
                <a:cs typeface="Arial" panose="020B0604020202020204" pitchFamily="34" charset="0"/>
              </a:rPr>
              <a:t>i</a:t>
            </a:r>
            <a:r>
              <a:rPr lang="en-GB" sz="2000" b="1" dirty="0">
                <a:latin typeface="Arial" panose="020B0604020202020204" pitchFamily="34" charset="0"/>
                <a:cs typeface="Arial" panose="020B0604020202020204" pitchFamily="34" charset="0"/>
              </a:rPr>
              <a:t> </a:t>
            </a:r>
            <a:r>
              <a:rPr lang="en-GB" sz="2000" b="1" dirty="0" err="1">
                <a:latin typeface="Arial" panose="020B0604020202020204" pitchFamily="34" charset="0"/>
                <a:cs typeface="Arial" panose="020B0604020202020204" pitchFamily="34" charset="0"/>
              </a:rPr>
              <a:t>werthfawrogi</a:t>
            </a:r>
            <a:r>
              <a:rPr lang="en-GB" sz="2000" b="1" dirty="0">
                <a:latin typeface="Arial" panose="020B0604020202020204" pitchFamily="34" charset="0"/>
                <a:cs typeface="Arial" panose="020B0604020202020204" pitchFamily="34" charset="0"/>
              </a:rPr>
              <a:t> </a:t>
            </a:r>
            <a:r>
              <a:rPr lang="en-GB" sz="2000" b="1" dirty="0" err="1">
                <a:latin typeface="Arial" panose="020B0604020202020204" pitchFamily="34" charset="0"/>
                <a:cs typeface="Arial" panose="020B0604020202020204" pitchFamily="34" charset="0"/>
              </a:rPr>
              <a:t>crefft</a:t>
            </a:r>
            <a:r>
              <a:rPr lang="en-GB" sz="2000" b="1" dirty="0">
                <a:latin typeface="Arial" panose="020B0604020202020204" pitchFamily="34" charset="0"/>
                <a:cs typeface="Arial" panose="020B0604020202020204" pitchFamily="34" charset="0"/>
              </a:rPr>
              <a:t> </a:t>
            </a:r>
            <a:r>
              <a:rPr lang="en-GB" sz="2000" b="1" dirty="0" err="1">
                <a:latin typeface="Arial" panose="020B0604020202020204" pitchFamily="34" charset="0"/>
                <a:cs typeface="Arial" panose="020B0604020202020204" pitchFamily="34" charset="0"/>
              </a:rPr>
              <a:t>llenorion</a:t>
            </a:r>
            <a:r>
              <a:rPr lang="en-GB" sz="2000" b="1" dirty="0">
                <a:latin typeface="Arial" panose="020B0604020202020204" pitchFamily="34" charset="0"/>
                <a:cs typeface="Arial" panose="020B0604020202020204" pitchFamily="34" charset="0"/>
              </a:rPr>
              <a:t> a </a:t>
            </a:r>
            <a:r>
              <a:rPr lang="en-GB" sz="2000" b="1" dirty="0" err="1">
                <a:latin typeface="Arial" panose="020B0604020202020204" pitchFamily="34" charset="0"/>
                <a:cs typeface="Arial" panose="020B0604020202020204" pitchFamily="34" charset="0"/>
              </a:rPr>
              <a:t>chrewyr</a:t>
            </a:r>
            <a:r>
              <a:rPr lang="en-GB" sz="2000" b="1" dirty="0">
                <a:latin typeface="Arial" panose="020B0604020202020204" pitchFamily="34" charset="0"/>
                <a:cs typeface="Arial" panose="020B0604020202020204" pitchFamily="34" charset="0"/>
              </a:rPr>
              <a:t> </a:t>
            </a:r>
            <a:r>
              <a:rPr lang="en-GB" sz="2000" b="1" dirty="0" err="1">
                <a:latin typeface="Arial" panose="020B0604020202020204" pitchFamily="34" charset="0"/>
                <a:cs typeface="Arial" panose="020B0604020202020204" pitchFamily="34" charset="0"/>
              </a:rPr>
              <a:t>yn</a:t>
            </a:r>
            <a:r>
              <a:rPr lang="en-GB" sz="2000" b="1" dirty="0">
                <a:latin typeface="Arial" panose="020B0604020202020204" pitchFamily="34" charset="0"/>
                <a:cs typeface="Arial" panose="020B0604020202020204" pitchFamily="34" charset="0"/>
              </a:rPr>
              <a:t> </a:t>
            </a:r>
            <a:r>
              <a:rPr lang="en-GB" sz="2000" b="1" dirty="0" err="1">
                <a:latin typeface="Arial" panose="020B0604020202020204" pitchFamily="34" charset="0"/>
                <a:cs typeface="Arial" panose="020B0604020202020204" pitchFamily="34" charset="0"/>
              </a:rPr>
              <a:t>ogystal</a:t>
            </a:r>
            <a:r>
              <a:rPr lang="en-GB" sz="2000" b="1" dirty="0">
                <a:latin typeface="Arial" panose="020B0604020202020204" pitchFamily="34" charset="0"/>
                <a:cs typeface="Arial" panose="020B0604020202020204" pitchFamily="34" charset="0"/>
              </a:rPr>
              <a:t> </a:t>
            </a:r>
            <a:r>
              <a:rPr lang="en-GB" sz="2000" b="1" dirty="0" err="1">
                <a:latin typeface="Arial" panose="020B0604020202020204" pitchFamily="34" charset="0"/>
                <a:cs typeface="Arial" panose="020B0604020202020204" pitchFamily="34" charset="0"/>
              </a:rPr>
              <a:t>â</a:t>
            </a:r>
            <a:r>
              <a:rPr lang="en-GB" sz="2000" b="1" dirty="0">
                <a:latin typeface="Arial" panose="020B0604020202020204" pitchFamily="34" charset="0"/>
                <a:cs typeface="Arial" panose="020B0604020202020204" pitchFamily="34" charset="0"/>
              </a:rPr>
              <a:t> </a:t>
            </a:r>
            <a:r>
              <a:rPr lang="en-GB" sz="2000" b="1" dirty="0" err="1">
                <a:latin typeface="Arial" panose="020B0604020202020204" pitchFamily="34" charset="0"/>
                <a:cs typeface="Arial" panose="020B0604020202020204" pitchFamily="34" charset="0"/>
              </a:rPr>
              <a:t>meithrin</a:t>
            </a:r>
            <a:r>
              <a:rPr lang="en-GB" sz="2000" b="1" dirty="0">
                <a:latin typeface="Arial" panose="020B0604020202020204" pitchFamily="34" charset="0"/>
                <a:cs typeface="Arial" panose="020B0604020202020204" pitchFamily="34" charset="0"/>
              </a:rPr>
              <a:t> </a:t>
            </a:r>
            <a:r>
              <a:rPr lang="en-GB" sz="2000" b="1" dirty="0" err="1">
                <a:latin typeface="Arial" panose="020B0604020202020204" pitchFamily="34" charset="0"/>
                <a:cs typeface="Arial" panose="020B0604020202020204" pitchFamily="34" charset="0"/>
              </a:rPr>
              <a:t>eu</a:t>
            </a:r>
            <a:r>
              <a:rPr lang="en-GB" sz="2000" b="1" dirty="0">
                <a:latin typeface="Arial" panose="020B0604020202020204" pitchFamily="34" charset="0"/>
                <a:cs typeface="Arial" panose="020B0604020202020204" pitchFamily="34" charset="0"/>
              </a:rPr>
              <a:t> </a:t>
            </a:r>
            <a:r>
              <a:rPr lang="en-GB" sz="2000" b="1" dirty="0" err="1">
                <a:latin typeface="Arial" panose="020B0604020202020204" pitchFamily="34" charset="0"/>
                <a:cs typeface="Arial" panose="020B0604020202020204" pitchFamily="34" charset="0"/>
              </a:rPr>
              <a:t>sgiliau</a:t>
            </a:r>
            <a:r>
              <a:rPr lang="en-GB" sz="2000" b="1" dirty="0">
                <a:latin typeface="Arial" panose="020B0604020202020204" pitchFamily="34" charset="0"/>
                <a:cs typeface="Arial" panose="020B0604020202020204" pitchFamily="34" charset="0"/>
              </a:rPr>
              <a:t> </a:t>
            </a:r>
            <a:r>
              <a:rPr lang="en-GB" sz="2000" b="1" dirty="0" err="1">
                <a:latin typeface="Arial" panose="020B0604020202020204" pitchFamily="34" charset="0"/>
                <a:cs typeface="Arial" panose="020B0604020202020204" pitchFamily="34" charset="0"/>
              </a:rPr>
              <a:t>creadigol</a:t>
            </a:r>
            <a:r>
              <a:rPr lang="en-GB" sz="2000" b="1" dirty="0">
                <a:latin typeface="Arial" panose="020B0604020202020204" pitchFamily="34" charset="0"/>
                <a:cs typeface="Arial" panose="020B0604020202020204" pitchFamily="34" charset="0"/>
              </a:rPr>
              <a:t> </a:t>
            </a:r>
            <a:r>
              <a:rPr lang="en-GB" sz="2000" b="1" dirty="0" err="1">
                <a:latin typeface="Arial" panose="020B0604020202020204" pitchFamily="34" charset="0"/>
                <a:cs typeface="Arial" panose="020B0604020202020204" pitchFamily="34" charset="0"/>
              </a:rPr>
              <a:t>eu</a:t>
            </a:r>
            <a:r>
              <a:rPr lang="en-GB" sz="2000" b="1" dirty="0">
                <a:latin typeface="Arial" panose="020B0604020202020204" pitchFamily="34" charset="0"/>
                <a:cs typeface="Arial" panose="020B0604020202020204" pitchFamily="34" charset="0"/>
              </a:rPr>
              <a:t> </a:t>
            </a:r>
            <a:r>
              <a:rPr lang="en-GB" sz="2000" b="1" dirty="0" err="1">
                <a:latin typeface="Arial" panose="020B0604020202020204" pitchFamily="34" charset="0"/>
                <a:cs typeface="Arial" panose="020B0604020202020204" pitchFamily="34" charset="0"/>
              </a:rPr>
              <a:t>hunain</a:t>
            </a:r>
            <a:r>
              <a:rPr lang="en-GB" sz="2000" b="1" dirty="0">
                <a:latin typeface="Arial" panose="020B0604020202020204" pitchFamily="34" charset="0"/>
                <a:cs typeface="Arial" panose="020B0604020202020204" pitchFamily="34" charset="0"/>
              </a:rPr>
              <a:t>.  </a:t>
            </a:r>
            <a:r>
              <a:rPr lang="en-GB" sz="2000" b="1" dirty="0" err="1">
                <a:latin typeface="Arial" panose="020B0604020202020204" pitchFamily="34" charset="0"/>
                <a:cs typeface="Arial" panose="020B0604020202020204" pitchFamily="34" charset="0"/>
              </a:rPr>
              <a:t>Byddan</a:t>
            </a:r>
            <a:r>
              <a:rPr lang="en-GB" sz="2000" b="1" dirty="0">
                <a:latin typeface="Arial" panose="020B0604020202020204" pitchFamily="34" charset="0"/>
                <a:cs typeface="Arial" panose="020B0604020202020204" pitchFamily="34" charset="0"/>
              </a:rPr>
              <a:t> </a:t>
            </a:r>
            <a:r>
              <a:rPr lang="en-GB" sz="2000" b="1" dirty="0" err="1">
                <a:latin typeface="Arial" panose="020B0604020202020204" pitchFamily="34" charset="0"/>
                <a:cs typeface="Arial" panose="020B0604020202020204" pitchFamily="34" charset="0"/>
              </a:rPr>
              <a:t>nhw'n</a:t>
            </a:r>
            <a:r>
              <a:rPr lang="en-GB" sz="2000" b="1" dirty="0">
                <a:latin typeface="Arial" panose="020B0604020202020204" pitchFamily="34" charset="0"/>
                <a:cs typeface="Arial" panose="020B0604020202020204" pitchFamily="34" charset="0"/>
              </a:rPr>
              <a:t> </a:t>
            </a:r>
            <a:r>
              <a:rPr lang="en-GB" sz="2000" b="1" dirty="0" err="1">
                <a:latin typeface="Arial" panose="020B0604020202020204" pitchFamily="34" charset="0"/>
                <a:cs typeface="Arial" panose="020B0604020202020204" pitchFamily="34" charset="0"/>
              </a:rPr>
              <a:t>cael</a:t>
            </a:r>
            <a:r>
              <a:rPr lang="en-GB" sz="2000" b="1" dirty="0">
                <a:latin typeface="Arial" panose="020B0604020202020204" pitchFamily="34" charset="0"/>
                <a:cs typeface="Arial" panose="020B0604020202020204" pitchFamily="34" charset="0"/>
              </a:rPr>
              <a:t> </a:t>
            </a:r>
            <a:r>
              <a:rPr lang="en-GB" sz="2000" b="1" dirty="0" err="1">
                <a:latin typeface="Arial" panose="020B0604020202020204" pitchFamily="34" charset="0"/>
                <a:cs typeface="Arial" panose="020B0604020202020204" pitchFamily="34" charset="0"/>
              </a:rPr>
              <a:t>eu</a:t>
            </a:r>
            <a:r>
              <a:rPr lang="en-GB" sz="2000" b="1" dirty="0">
                <a:latin typeface="Arial" panose="020B0604020202020204" pitchFamily="34" charset="0"/>
                <a:cs typeface="Arial" panose="020B0604020202020204" pitchFamily="34" charset="0"/>
              </a:rPr>
              <a:t> </a:t>
            </a:r>
            <a:r>
              <a:rPr lang="en-GB" sz="2000" b="1" dirty="0" err="1">
                <a:latin typeface="Arial" panose="020B0604020202020204" pitchFamily="34" charset="0"/>
                <a:cs typeface="Arial" panose="020B0604020202020204" pitchFamily="34" charset="0"/>
              </a:rPr>
              <a:t>hannog</a:t>
            </a:r>
            <a:r>
              <a:rPr lang="en-GB" sz="2000" b="1" dirty="0">
                <a:latin typeface="Arial" panose="020B0604020202020204" pitchFamily="34" charset="0"/>
                <a:cs typeface="Arial" panose="020B0604020202020204" pitchFamily="34" charset="0"/>
              </a:rPr>
              <a:t> </a:t>
            </a:r>
            <a:r>
              <a:rPr lang="en-GB" sz="2000" b="1" dirty="0" err="1">
                <a:latin typeface="Arial" panose="020B0604020202020204" pitchFamily="34" charset="0"/>
                <a:cs typeface="Arial" panose="020B0604020202020204" pitchFamily="34" charset="0"/>
              </a:rPr>
              <a:t>i</a:t>
            </a:r>
            <a:r>
              <a:rPr lang="en-GB" sz="2000" b="1" dirty="0">
                <a:latin typeface="Arial" panose="020B0604020202020204" pitchFamily="34" charset="0"/>
                <a:cs typeface="Arial" panose="020B0604020202020204" pitchFamily="34" charset="0"/>
              </a:rPr>
              <a:t> </a:t>
            </a:r>
            <a:r>
              <a:rPr lang="en-GB" sz="2000" b="1" dirty="0" err="1">
                <a:latin typeface="Arial" panose="020B0604020202020204" pitchFamily="34" charset="0"/>
                <a:cs typeface="Arial" panose="020B0604020202020204" pitchFamily="34" charset="0"/>
              </a:rPr>
              <a:t>brofi</a:t>
            </a:r>
            <a:r>
              <a:rPr lang="en-GB" sz="2000" b="1" dirty="0">
                <a:latin typeface="Arial" panose="020B0604020202020204" pitchFamily="34" charset="0"/>
                <a:cs typeface="Arial" panose="020B0604020202020204" pitchFamily="34" charset="0"/>
              </a:rPr>
              <a:t> ac </a:t>
            </a:r>
            <a:r>
              <a:rPr lang="en-GB" sz="2000" b="1" dirty="0" err="1">
                <a:latin typeface="Arial" panose="020B0604020202020204" pitchFamily="34" charset="0"/>
                <a:cs typeface="Arial" panose="020B0604020202020204" pitchFamily="34" charset="0"/>
              </a:rPr>
              <a:t>ymateb</a:t>
            </a:r>
            <a:r>
              <a:rPr lang="en-GB" sz="2000" b="1" dirty="0">
                <a:latin typeface="Arial" panose="020B0604020202020204" pitchFamily="34" charset="0"/>
                <a:cs typeface="Arial" panose="020B0604020202020204" pitchFamily="34" charset="0"/>
              </a:rPr>
              <a:t> </a:t>
            </a:r>
            <a:r>
              <a:rPr lang="en-GB" sz="2000" b="1" dirty="0" err="1">
                <a:latin typeface="Arial" panose="020B0604020202020204" pitchFamily="34" charset="0"/>
                <a:cs typeface="Arial" panose="020B0604020202020204" pitchFamily="34" charset="0"/>
              </a:rPr>
              <a:t>i</a:t>
            </a:r>
            <a:r>
              <a:rPr lang="en-GB" sz="2000" b="1" dirty="0">
                <a:latin typeface="Arial" panose="020B0604020202020204" pitchFamily="34" charset="0"/>
                <a:cs typeface="Arial" panose="020B0604020202020204" pitchFamily="34" charset="0"/>
              </a:rPr>
              <a:t> </a:t>
            </a:r>
            <a:r>
              <a:rPr lang="en-GB" sz="2000" b="1" dirty="0" err="1">
                <a:latin typeface="Arial" panose="020B0604020202020204" pitchFamily="34" charset="0"/>
                <a:cs typeface="Arial" panose="020B0604020202020204" pitchFamily="34" charset="0"/>
              </a:rPr>
              <a:t>amrywiaeth</a:t>
            </a:r>
            <a:r>
              <a:rPr lang="en-GB" sz="2000" b="1" dirty="0">
                <a:latin typeface="Arial" panose="020B0604020202020204" pitchFamily="34" charset="0"/>
                <a:cs typeface="Arial" panose="020B0604020202020204" pitchFamily="34" charset="0"/>
              </a:rPr>
              <a:t> o </a:t>
            </a:r>
            <a:r>
              <a:rPr lang="en-GB" sz="2000" b="1" dirty="0" err="1">
                <a:latin typeface="Arial" panose="020B0604020202020204" pitchFamily="34" charset="0"/>
                <a:cs typeface="Arial" panose="020B0604020202020204" pitchFamily="34" charset="0"/>
              </a:rPr>
              <a:t>lenyddiaeth</a:t>
            </a:r>
            <a:r>
              <a:rPr lang="en-GB" sz="2000" b="1" dirty="0">
                <a:latin typeface="Arial" panose="020B0604020202020204" pitchFamily="34" charset="0"/>
                <a:cs typeface="Arial" panose="020B0604020202020204" pitchFamily="34" charset="0"/>
              </a:rPr>
              <a:t> </a:t>
            </a:r>
            <a:r>
              <a:rPr lang="en-GB" sz="2000" b="1" dirty="0" err="1">
                <a:latin typeface="Arial" panose="020B0604020202020204" pitchFamily="34" charset="0"/>
                <a:cs typeface="Arial" panose="020B0604020202020204" pitchFamily="34" charset="0"/>
              </a:rPr>
              <a:t>sy'n</a:t>
            </a:r>
            <a:r>
              <a:rPr lang="en-GB" sz="2000" b="1" dirty="0">
                <a:latin typeface="Arial" panose="020B0604020202020204" pitchFamily="34" charset="0"/>
                <a:cs typeface="Arial" panose="020B0604020202020204" pitchFamily="34" charset="0"/>
              </a:rPr>
              <a:t> </a:t>
            </a:r>
            <a:r>
              <a:rPr lang="en-GB" sz="2000" b="1" dirty="0" err="1">
                <a:latin typeface="Arial" panose="020B0604020202020204" pitchFamily="34" charset="0"/>
                <a:cs typeface="Arial" panose="020B0604020202020204" pitchFamily="34" charset="0"/>
              </a:rPr>
              <a:t>cynnig</a:t>
            </a:r>
            <a:r>
              <a:rPr lang="en-GB" sz="2000" b="1" dirty="0">
                <a:latin typeface="Arial" panose="020B0604020202020204" pitchFamily="34" charset="0"/>
                <a:cs typeface="Arial" panose="020B0604020202020204" pitchFamily="34" charset="0"/>
              </a:rPr>
              <a:t> </a:t>
            </a:r>
            <a:r>
              <a:rPr lang="en-GB" sz="2000" b="1" dirty="0" err="1">
                <a:latin typeface="Arial" panose="020B0604020202020204" pitchFamily="34" charset="0"/>
                <a:cs typeface="Arial" panose="020B0604020202020204" pitchFamily="34" charset="0"/>
              </a:rPr>
              <a:t>mewnwelediaid</a:t>
            </a:r>
            <a:r>
              <a:rPr lang="en-GB" sz="2000" b="1" dirty="0">
                <a:latin typeface="Arial" panose="020B0604020202020204" pitchFamily="34" charset="0"/>
                <a:cs typeface="Arial" panose="020B0604020202020204" pitchFamily="34" charset="0"/>
              </a:rPr>
              <a:t> </a:t>
            </a:r>
            <a:r>
              <a:rPr lang="en-GB" sz="2000" b="1" dirty="0" err="1">
                <a:latin typeface="Arial" panose="020B0604020202020204" pitchFamily="34" charset="0"/>
                <a:cs typeface="Arial" panose="020B0604020202020204" pitchFamily="34" charset="0"/>
              </a:rPr>
              <a:t>i</a:t>
            </a:r>
            <a:r>
              <a:rPr lang="en-GB" sz="2000" b="1" dirty="0">
                <a:latin typeface="Arial" panose="020B0604020202020204" pitchFamily="34" charset="0"/>
                <a:cs typeface="Arial" panose="020B0604020202020204" pitchFamily="34" charset="0"/>
              </a:rPr>
              <a:t> </a:t>
            </a:r>
            <a:r>
              <a:rPr lang="en-GB" sz="2000" b="1" dirty="0" err="1">
                <a:latin typeface="Arial" panose="020B0604020202020204" pitchFamily="34" charset="0"/>
                <a:cs typeface="Arial" panose="020B0604020202020204" pitchFamily="34" charset="0"/>
              </a:rPr>
              <a:t>ddiwylliant</a:t>
            </a:r>
            <a:r>
              <a:rPr lang="en-GB" sz="2000" b="1" dirty="0">
                <a:latin typeface="Arial" panose="020B0604020202020204" pitchFamily="34" charset="0"/>
                <a:cs typeface="Arial" panose="020B0604020202020204" pitchFamily="34" charset="0"/>
              </a:rPr>
              <a:t>, </a:t>
            </a:r>
            <a:r>
              <a:rPr lang="en-GB" sz="2000" b="1" dirty="0" err="1">
                <a:latin typeface="Arial" panose="020B0604020202020204" pitchFamily="34" charset="0"/>
                <a:cs typeface="Arial" panose="020B0604020202020204" pitchFamily="34" charset="0"/>
              </a:rPr>
              <a:t>pobl</a:t>
            </a:r>
            <a:r>
              <a:rPr lang="en-GB" sz="2000" b="1" dirty="0">
                <a:latin typeface="Arial" panose="020B0604020202020204" pitchFamily="34" charset="0"/>
                <a:cs typeface="Arial" panose="020B0604020202020204" pitchFamily="34" charset="0"/>
              </a:rPr>
              <a:t> a </a:t>
            </a:r>
            <a:r>
              <a:rPr lang="en-GB" sz="2000" b="1" dirty="0" err="1">
                <a:latin typeface="Arial" panose="020B0604020202020204" pitchFamily="34" charset="0"/>
                <a:cs typeface="Arial" panose="020B0604020202020204" pitchFamily="34" charset="0"/>
              </a:rPr>
              <a:t>hanes</a:t>
            </a:r>
            <a:r>
              <a:rPr lang="en-GB" sz="2000" b="1" dirty="0">
                <a:latin typeface="Arial" panose="020B0604020202020204" pitchFamily="34" charset="0"/>
                <a:cs typeface="Arial" panose="020B0604020202020204" pitchFamily="34" charset="0"/>
              </a:rPr>
              <a:t> </a:t>
            </a:r>
            <a:r>
              <a:rPr lang="en-GB" sz="2000" b="1" dirty="0" err="1">
                <a:latin typeface="Arial" panose="020B0604020202020204" pitchFamily="34" charset="0"/>
                <a:cs typeface="Arial" panose="020B0604020202020204" pitchFamily="34" charset="0"/>
              </a:rPr>
              <a:t>Cymru</a:t>
            </a:r>
            <a:r>
              <a:rPr lang="en-GB" sz="2000" b="1" dirty="0">
                <a:latin typeface="Arial" panose="020B0604020202020204" pitchFamily="34" charset="0"/>
                <a:cs typeface="Arial" panose="020B0604020202020204" pitchFamily="34" charset="0"/>
              </a:rPr>
              <a:t> </a:t>
            </a:r>
            <a:r>
              <a:rPr lang="en-GB" sz="2000" b="1" dirty="0" err="1">
                <a:latin typeface="Arial" panose="020B0604020202020204" pitchFamily="34" charset="0"/>
                <a:cs typeface="Arial" panose="020B0604020202020204" pitchFamily="34" charset="0"/>
              </a:rPr>
              <a:t>yn</a:t>
            </a:r>
            <a:r>
              <a:rPr lang="en-GB" sz="2000" b="1" dirty="0">
                <a:latin typeface="Arial" panose="020B0604020202020204" pitchFamily="34" charset="0"/>
                <a:cs typeface="Arial" panose="020B0604020202020204" pitchFamily="34" charset="0"/>
              </a:rPr>
              <a:t> </a:t>
            </a:r>
            <a:r>
              <a:rPr lang="en-GB" sz="2000" b="1" dirty="0" err="1">
                <a:latin typeface="Arial" panose="020B0604020202020204" pitchFamily="34" charset="0"/>
                <a:cs typeface="Arial" panose="020B0604020202020204" pitchFamily="34" charset="0"/>
              </a:rPr>
              <a:t>ogystal</a:t>
            </a:r>
            <a:r>
              <a:rPr lang="en-GB" sz="2000" b="1" dirty="0">
                <a:latin typeface="Arial" panose="020B0604020202020204" pitchFamily="34" charset="0"/>
                <a:cs typeface="Arial" panose="020B0604020202020204" pitchFamily="34" charset="0"/>
              </a:rPr>
              <a:t> </a:t>
            </a:r>
            <a:r>
              <a:rPr lang="en-GB" sz="2000" b="1" dirty="0" err="1">
                <a:latin typeface="Arial" panose="020B0604020202020204" pitchFamily="34" charset="0"/>
                <a:cs typeface="Arial" panose="020B0604020202020204" pitchFamily="34" charset="0"/>
              </a:rPr>
              <a:t>â'r</a:t>
            </a:r>
            <a:r>
              <a:rPr lang="en-GB" sz="2000" b="1" dirty="0">
                <a:latin typeface="Arial" panose="020B0604020202020204" pitchFamily="34" charset="0"/>
                <a:cs typeface="Arial" panose="020B0604020202020204" pitchFamily="34" charset="0"/>
              </a:rPr>
              <a:t> </a:t>
            </a:r>
            <a:r>
              <a:rPr lang="en-GB" sz="2000" b="1" dirty="0" err="1">
                <a:latin typeface="Arial" panose="020B0604020202020204" pitchFamily="34" charset="0"/>
                <a:cs typeface="Arial" panose="020B0604020202020204" pitchFamily="34" charset="0"/>
              </a:rPr>
              <a:t>byd</a:t>
            </a:r>
            <a:r>
              <a:rPr lang="en-GB" sz="2000" b="1" dirty="0">
                <a:latin typeface="Arial" panose="020B0604020202020204" pitchFamily="34" charset="0"/>
                <a:cs typeface="Arial" panose="020B0604020202020204" pitchFamily="34" charset="0"/>
              </a:rPr>
              <a:t> </a:t>
            </a:r>
            <a:r>
              <a:rPr lang="en-GB" sz="2000" b="1" dirty="0" err="1">
                <a:latin typeface="Arial" panose="020B0604020202020204" pitchFamily="34" charset="0"/>
                <a:cs typeface="Arial" panose="020B0604020202020204" pitchFamily="34" charset="0"/>
              </a:rPr>
              <a:t>ehangach</a:t>
            </a:r>
            <a:r>
              <a:rPr lang="en-GB" sz="2000" b="1" dirty="0">
                <a:latin typeface="Arial" panose="020B0604020202020204" pitchFamily="34" charset="0"/>
                <a:cs typeface="Arial" panose="020B0604020202020204" pitchFamily="34" charset="0"/>
              </a:rPr>
              <a:t>.  </a:t>
            </a:r>
            <a:r>
              <a:rPr lang="en-GB" sz="2000" b="1" dirty="0" err="1">
                <a:latin typeface="Arial" panose="020B0604020202020204" pitchFamily="34" charset="0"/>
                <a:cs typeface="Arial" panose="020B0604020202020204" pitchFamily="34" charset="0"/>
              </a:rPr>
              <a:t>Trwy</a:t>
            </a:r>
            <a:r>
              <a:rPr lang="en-GB" sz="2000" b="1" dirty="0">
                <a:latin typeface="Arial" panose="020B0604020202020204" pitchFamily="34" charset="0"/>
                <a:cs typeface="Arial" panose="020B0604020202020204" pitchFamily="34" charset="0"/>
              </a:rPr>
              <a:t> </a:t>
            </a:r>
            <a:r>
              <a:rPr lang="en-GB" sz="2000" b="1" dirty="0" err="1">
                <a:latin typeface="Arial" panose="020B0604020202020204" pitchFamily="34" charset="0"/>
                <a:cs typeface="Arial" panose="020B0604020202020204" pitchFamily="34" charset="0"/>
              </a:rPr>
              <a:t>hyn</a:t>
            </a:r>
            <a:r>
              <a:rPr lang="en-GB" sz="2000" b="1" dirty="0">
                <a:latin typeface="Arial" panose="020B0604020202020204" pitchFamily="34" charset="0"/>
                <a:cs typeface="Arial" panose="020B0604020202020204" pitchFamily="34" charset="0"/>
              </a:rPr>
              <a:t>, </a:t>
            </a:r>
            <a:r>
              <a:rPr lang="en-GB" sz="2000" b="1" dirty="0" err="1">
                <a:latin typeface="Arial" panose="020B0604020202020204" pitchFamily="34" charset="0"/>
                <a:cs typeface="Arial" panose="020B0604020202020204" pitchFamily="34" charset="0"/>
              </a:rPr>
              <a:t>wrth</a:t>
            </a:r>
            <a:r>
              <a:rPr lang="en-GB" sz="2000" b="1" dirty="0">
                <a:latin typeface="Arial" panose="020B0604020202020204" pitchFamily="34" charset="0"/>
                <a:cs typeface="Arial" panose="020B0604020202020204" pitchFamily="34" charset="0"/>
              </a:rPr>
              <a:t> </a:t>
            </a:r>
            <a:r>
              <a:rPr lang="en-GB" sz="2000" b="1" dirty="0" err="1">
                <a:latin typeface="Arial" panose="020B0604020202020204" pitchFamily="34" charset="0"/>
                <a:cs typeface="Arial" panose="020B0604020202020204" pitchFamily="34" charset="0"/>
              </a:rPr>
              <a:t>i'w</a:t>
            </a:r>
            <a:r>
              <a:rPr lang="en-GB" sz="2000" b="1" dirty="0">
                <a:latin typeface="Arial" panose="020B0604020202020204" pitchFamily="34" charset="0"/>
                <a:cs typeface="Arial" panose="020B0604020202020204" pitchFamily="34" charset="0"/>
              </a:rPr>
              <a:t> </a:t>
            </a:r>
            <a:r>
              <a:rPr lang="en-GB" sz="2000" b="1" dirty="0" err="1">
                <a:latin typeface="Arial" panose="020B0604020202020204" pitchFamily="34" charset="0"/>
                <a:cs typeface="Arial" panose="020B0604020202020204" pitchFamily="34" charset="0"/>
              </a:rPr>
              <a:t>dealltwriaeth</a:t>
            </a:r>
            <a:r>
              <a:rPr lang="en-GB" sz="2000" b="1" dirty="0">
                <a:latin typeface="Arial" panose="020B0604020202020204" pitchFamily="34" charset="0"/>
                <a:cs typeface="Arial" panose="020B0604020202020204" pitchFamily="34" charset="0"/>
              </a:rPr>
              <a:t> </a:t>
            </a:r>
            <a:r>
              <a:rPr lang="en-GB" sz="2000" b="1" dirty="0" err="1">
                <a:latin typeface="Arial" panose="020B0604020202020204" pitchFamily="34" charset="0"/>
                <a:cs typeface="Arial" panose="020B0604020202020204" pitchFamily="34" charset="0"/>
              </a:rPr>
              <a:t>o'u</a:t>
            </a:r>
            <a:r>
              <a:rPr lang="en-GB" sz="2000" b="1" dirty="0">
                <a:latin typeface="Arial" panose="020B0604020202020204" pitchFamily="34" charset="0"/>
                <a:cs typeface="Arial" panose="020B0604020202020204" pitchFamily="34" charset="0"/>
              </a:rPr>
              <a:t> </a:t>
            </a:r>
            <a:r>
              <a:rPr lang="en-GB" sz="2000" b="1" dirty="0" err="1">
                <a:latin typeface="Arial" panose="020B0604020202020204" pitchFamily="34" charset="0"/>
                <a:cs typeface="Arial" panose="020B0604020202020204" pitchFamily="34" charset="0"/>
              </a:rPr>
              <a:t>credoau</a:t>
            </a:r>
            <a:r>
              <a:rPr lang="en-GB" sz="2000" b="1" dirty="0">
                <a:latin typeface="Arial" panose="020B0604020202020204" pitchFamily="34" charset="0"/>
                <a:cs typeface="Arial" panose="020B0604020202020204" pitchFamily="34" charset="0"/>
              </a:rPr>
              <a:t>, </a:t>
            </a:r>
            <a:r>
              <a:rPr lang="en-GB" sz="2000" b="1" dirty="0" err="1">
                <a:latin typeface="Arial" panose="020B0604020202020204" pitchFamily="34" charset="0"/>
                <a:cs typeface="Arial" panose="020B0604020202020204" pitchFamily="34" charset="0"/>
              </a:rPr>
              <a:t>diwylliannau</a:t>
            </a:r>
            <a:r>
              <a:rPr lang="en-GB" sz="2000" b="1" dirty="0">
                <a:latin typeface="Arial" panose="020B0604020202020204" pitchFamily="34" charset="0"/>
                <a:cs typeface="Arial" panose="020B0604020202020204" pitchFamily="34" charset="0"/>
              </a:rPr>
              <a:t> </a:t>
            </a:r>
            <a:r>
              <a:rPr lang="en-GB" sz="2000" b="1" dirty="0" err="1">
                <a:latin typeface="Arial" panose="020B0604020202020204" pitchFamily="34" charset="0"/>
                <a:cs typeface="Arial" panose="020B0604020202020204" pitchFamily="34" charset="0"/>
              </a:rPr>
              <a:t>a'u</a:t>
            </a:r>
            <a:r>
              <a:rPr lang="en-GB" sz="2000" b="1" dirty="0">
                <a:latin typeface="Arial" panose="020B0604020202020204" pitchFamily="34" charset="0"/>
                <a:cs typeface="Arial" panose="020B0604020202020204" pitchFamily="34" charset="0"/>
              </a:rPr>
              <a:t> </a:t>
            </a:r>
            <a:r>
              <a:rPr lang="en-GB" sz="2000" b="1" dirty="0" err="1">
                <a:latin typeface="Arial" panose="020B0604020202020204" pitchFamily="34" charset="0"/>
                <a:cs typeface="Arial" panose="020B0604020202020204" pitchFamily="34" charset="0"/>
              </a:rPr>
              <a:t>profiadau</a:t>
            </a:r>
            <a:r>
              <a:rPr lang="en-GB" sz="2000" b="1" dirty="0">
                <a:latin typeface="Arial" panose="020B0604020202020204" pitchFamily="34" charset="0"/>
                <a:cs typeface="Arial" panose="020B0604020202020204" pitchFamily="34" charset="0"/>
              </a:rPr>
              <a:t> </a:t>
            </a:r>
            <a:r>
              <a:rPr lang="en-GB" sz="2000" b="1" dirty="0" err="1">
                <a:latin typeface="Arial" panose="020B0604020202020204" pitchFamily="34" charset="0"/>
                <a:cs typeface="Arial" panose="020B0604020202020204" pitchFamily="34" charset="0"/>
              </a:rPr>
              <a:t>eu</a:t>
            </a:r>
            <a:r>
              <a:rPr lang="en-GB" sz="2000" b="1" dirty="0">
                <a:latin typeface="Arial" panose="020B0604020202020204" pitchFamily="34" charset="0"/>
                <a:cs typeface="Arial" panose="020B0604020202020204" pitchFamily="34" charset="0"/>
              </a:rPr>
              <a:t> </a:t>
            </a:r>
            <a:r>
              <a:rPr lang="en-GB" sz="2000" b="1" dirty="0" err="1">
                <a:latin typeface="Arial" panose="020B0604020202020204" pitchFamily="34" charset="0"/>
                <a:cs typeface="Arial" panose="020B0604020202020204" pitchFamily="34" charset="0"/>
              </a:rPr>
              <a:t>hunain</a:t>
            </a:r>
            <a:r>
              <a:rPr lang="en-GB" sz="2000" b="1" dirty="0">
                <a:latin typeface="Arial" panose="020B0604020202020204" pitchFamily="34" charset="0"/>
                <a:cs typeface="Arial" panose="020B0604020202020204" pitchFamily="34" charset="0"/>
              </a:rPr>
              <a:t> a </a:t>
            </a:r>
            <a:r>
              <a:rPr lang="en-GB" sz="2000" b="1" dirty="0" err="1">
                <a:latin typeface="Arial" panose="020B0604020202020204" pitchFamily="34" charset="0"/>
                <a:cs typeface="Arial" panose="020B0604020202020204" pitchFamily="34" charset="0"/>
              </a:rPr>
              <a:t>phobl</a:t>
            </a:r>
            <a:r>
              <a:rPr lang="en-GB" sz="2000" b="1" dirty="0">
                <a:latin typeface="Arial" panose="020B0604020202020204" pitchFamily="34" charset="0"/>
                <a:cs typeface="Arial" panose="020B0604020202020204" pitchFamily="34" charset="0"/>
              </a:rPr>
              <a:t> </a:t>
            </a:r>
            <a:r>
              <a:rPr lang="en-GB" sz="2000" b="1" dirty="0" err="1">
                <a:latin typeface="Arial" panose="020B0604020202020204" pitchFamily="34" charset="0"/>
                <a:cs typeface="Arial" panose="020B0604020202020204" pitchFamily="34" charset="0"/>
              </a:rPr>
              <a:t>eraill</a:t>
            </a:r>
            <a:r>
              <a:rPr lang="en-GB" sz="2000" b="1" dirty="0">
                <a:latin typeface="Arial" panose="020B0604020202020204" pitchFamily="34" charset="0"/>
                <a:cs typeface="Arial" panose="020B0604020202020204" pitchFamily="34" charset="0"/>
              </a:rPr>
              <a:t> </a:t>
            </a:r>
            <a:r>
              <a:rPr lang="en-GB" sz="2000" b="1" dirty="0" err="1">
                <a:latin typeface="Arial" panose="020B0604020202020204" pitchFamily="34" charset="0"/>
                <a:cs typeface="Arial" panose="020B0604020202020204" pitchFamily="34" charset="0"/>
              </a:rPr>
              <a:t>gynyddu</a:t>
            </a:r>
            <a:r>
              <a:rPr lang="en-GB" sz="2000" b="1" dirty="0">
                <a:latin typeface="Arial" panose="020B0604020202020204" pitchFamily="34" charset="0"/>
                <a:cs typeface="Arial" panose="020B0604020202020204" pitchFamily="34" charset="0"/>
              </a:rPr>
              <a:t>, gall </a:t>
            </a:r>
            <a:r>
              <a:rPr lang="en-GB" sz="2000" b="1" dirty="0" err="1">
                <a:latin typeface="Arial" panose="020B0604020202020204" pitchFamily="34" charset="0"/>
                <a:cs typeface="Arial" panose="020B0604020202020204" pitchFamily="34" charset="0"/>
              </a:rPr>
              <a:t>dysgwyr</a:t>
            </a:r>
            <a:r>
              <a:rPr lang="en-GB" sz="2000" b="1" dirty="0">
                <a:latin typeface="Arial" panose="020B0604020202020204" pitchFamily="34" charset="0"/>
                <a:cs typeface="Arial" panose="020B0604020202020204" pitchFamily="34" charset="0"/>
              </a:rPr>
              <a:t> </a:t>
            </a:r>
            <a:r>
              <a:rPr lang="en-GB" sz="2000" b="1" dirty="0" err="1">
                <a:latin typeface="Arial" panose="020B0604020202020204" pitchFamily="34" charset="0"/>
                <a:cs typeface="Arial" panose="020B0604020202020204" pitchFamily="34" charset="0"/>
              </a:rPr>
              <a:t>ddatblygu</a:t>
            </a:r>
            <a:r>
              <a:rPr lang="en-GB" sz="2000" b="1" dirty="0">
                <a:latin typeface="Arial" panose="020B0604020202020204" pitchFamily="34" charset="0"/>
                <a:cs typeface="Arial" panose="020B0604020202020204" pitchFamily="34" charset="0"/>
              </a:rPr>
              <a:t> </a:t>
            </a:r>
            <a:r>
              <a:rPr lang="en-GB" sz="2000" b="1" dirty="0" err="1">
                <a:latin typeface="Arial" panose="020B0604020202020204" pitchFamily="34" charset="0"/>
                <a:cs typeface="Arial" panose="020B0604020202020204" pitchFamily="34" charset="0"/>
              </a:rPr>
              <a:t>eu</a:t>
            </a:r>
            <a:r>
              <a:rPr lang="en-GB" sz="2000" b="1" dirty="0">
                <a:latin typeface="Arial" panose="020B0604020202020204" pitchFamily="34" charset="0"/>
                <a:cs typeface="Arial" panose="020B0604020202020204" pitchFamily="34" charset="0"/>
              </a:rPr>
              <a:t> </a:t>
            </a:r>
            <a:r>
              <a:rPr lang="en-GB" sz="2000" b="1" dirty="0" err="1">
                <a:latin typeface="Arial" panose="020B0604020202020204" pitchFamily="34" charset="0"/>
                <a:cs typeface="Arial" panose="020B0604020202020204" pitchFamily="34" charset="0"/>
              </a:rPr>
              <a:t>gallu</a:t>
            </a:r>
            <a:r>
              <a:rPr lang="en-GB" sz="2000" b="1" dirty="0">
                <a:latin typeface="Arial" panose="020B0604020202020204" pitchFamily="34" charset="0"/>
                <a:cs typeface="Arial" panose="020B0604020202020204" pitchFamily="34" charset="0"/>
              </a:rPr>
              <a:t> </a:t>
            </a:r>
            <a:r>
              <a:rPr lang="en-GB" sz="2000" b="1" dirty="0" err="1">
                <a:latin typeface="Arial" panose="020B0604020202020204" pitchFamily="34" charset="0"/>
                <a:cs typeface="Arial" panose="020B0604020202020204" pitchFamily="34" charset="0"/>
              </a:rPr>
              <a:t>i</a:t>
            </a:r>
            <a:r>
              <a:rPr lang="en-GB" sz="2000" b="1" dirty="0">
                <a:latin typeface="Arial" panose="020B0604020202020204" pitchFamily="34" charset="0"/>
                <a:cs typeface="Arial" panose="020B0604020202020204" pitchFamily="34" charset="0"/>
              </a:rPr>
              <a:t> </a:t>
            </a:r>
            <a:r>
              <a:rPr lang="en-GB" sz="2000" b="1" dirty="0" err="1">
                <a:latin typeface="Arial" panose="020B0604020202020204" pitchFamily="34" charset="0"/>
                <a:cs typeface="Arial" panose="020B0604020202020204" pitchFamily="34" charset="0"/>
              </a:rPr>
              <a:t>ddangos</a:t>
            </a:r>
            <a:r>
              <a:rPr lang="en-GB" sz="2000" b="1" dirty="0">
                <a:latin typeface="Arial" panose="020B0604020202020204" pitchFamily="34" charset="0"/>
                <a:cs typeface="Arial" panose="020B0604020202020204" pitchFamily="34" charset="0"/>
              </a:rPr>
              <a:t> </a:t>
            </a:r>
            <a:r>
              <a:rPr lang="en-GB" sz="2000" b="1" dirty="0" err="1">
                <a:latin typeface="Arial" panose="020B0604020202020204" pitchFamily="34" charset="0"/>
                <a:cs typeface="Arial" panose="020B0604020202020204" pitchFamily="34" charset="0"/>
              </a:rPr>
              <a:t>empathi</a:t>
            </a:r>
            <a:r>
              <a:rPr lang="en-GB" sz="2000" b="1" dirty="0">
                <a:latin typeface="Arial" panose="020B0604020202020204" pitchFamily="34" charset="0"/>
                <a:cs typeface="Arial" panose="020B0604020202020204" pitchFamily="34" charset="0"/>
              </a:rPr>
              <a:t>.  </a:t>
            </a:r>
            <a:r>
              <a:rPr lang="en-GB" sz="2000" b="1" dirty="0" err="1">
                <a:latin typeface="Arial" panose="020B0604020202020204" pitchFamily="34" charset="0"/>
                <a:cs typeface="Arial" panose="020B0604020202020204" pitchFamily="34" charset="0"/>
              </a:rPr>
              <a:t>Yn</a:t>
            </a:r>
            <a:r>
              <a:rPr lang="en-GB" sz="2000" b="1" dirty="0">
                <a:latin typeface="Arial" panose="020B0604020202020204" pitchFamily="34" charset="0"/>
                <a:cs typeface="Arial" panose="020B0604020202020204" pitchFamily="34" charset="0"/>
              </a:rPr>
              <a:t> </a:t>
            </a:r>
            <a:r>
              <a:rPr lang="en-GB" sz="2000" b="1" dirty="0" err="1">
                <a:latin typeface="Arial" panose="020B0604020202020204" pitchFamily="34" charset="0"/>
                <a:cs typeface="Arial" panose="020B0604020202020204" pitchFamily="34" charset="0"/>
              </a:rPr>
              <a:t>ei</a:t>
            </a:r>
            <a:r>
              <a:rPr lang="en-GB" sz="2000" b="1" dirty="0">
                <a:latin typeface="Arial" panose="020B0604020202020204" pitchFamily="34" charset="0"/>
                <a:cs typeface="Arial" panose="020B0604020202020204" pitchFamily="34" charset="0"/>
              </a:rPr>
              <a:t> </a:t>
            </a:r>
            <a:r>
              <a:rPr lang="en-GB" sz="2000" b="1" dirty="0" err="1">
                <a:latin typeface="Arial" panose="020B0604020202020204" pitchFamily="34" charset="0"/>
                <a:cs typeface="Arial" panose="020B0604020202020204" pitchFamily="34" charset="0"/>
              </a:rPr>
              <a:t>dro</a:t>
            </a:r>
            <a:r>
              <a:rPr lang="en-GB" sz="2000" b="1" dirty="0">
                <a:latin typeface="Arial" panose="020B0604020202020204" pitchFamily="34" charset="0"/>
                <a:cs typeface="Arial" panose="020B0604020202020204" pitchFamily="34" charset="0"/>
              </a:rPr>
              <a:t>, gall </a:t>
            </a:r>
            <a:r>
              <a:rPr lang="en-GB" sz="2000" b="1" dirty="0" err="1">
                <a:latin typeface="Arial" panose="020B0604020202020204" pitchFamily="34" charset="0"/>
                <a:cs typeface="Arial" panose="020B0604020202020204" pitchFamily="34" charset="0"/>
              </a:rPr>
              <a:t>hyn</a:t>
            </a:r>
            <a:r>
              <a:rPr lang="en-GB" sz="2000" b="1" dirty="0">
                <a:latin typeface="Arial" panose="020B0604020202020204" pitchFamily="34" charset="0"/>
                <a:cs typeface="Arial" panose="020B0604020202020204" pitchFamily="34" charset="0"/>
              </a:rPr>
              <a:t> </a:t>
            </a:r>
            <a:r>
              <a:rPr lang="en-GB" sz="2000" b="1" dirty="0" err="1">
                <a:latin typeface="Arial" panose="020B0604020202020204" pitchFamily="34" charset="0"/>
                <a:cs typeface="Arial" panose="020B0604020202020204" pitchFamily="34" charset="0"/>
              </a:rPr>
              <a:t>gyfrannu</a:t>
            </a:r>
            <a:r>
              <a:rPr lang="en-GB" sz="2000" b="1" dirty="0">
                <a:latin typeface="Arial" panose="020B0604020202020204" pitchFamily="34" charset="0"/>
                <a:cs typeface="Arial" panose="020B0604020202020204" pitchFamily="34" charset="0"/>
              </a:rPr>
              <a:t> at </a:t>
            </a:r>
            <a:r>
              <a:rPr lang="en-GB" sz="2000" b="1" dirty="0" err="1">
                <a:latin typeface="Arial" panose="020B0604020202020204" pitchFamily="34" charset="0"/>
                <a:cs typeface="Arial" panose="020B0604020202020204" pitchFamily="34" charset="0"/>
              </a:rPr>
              <a:t>eu</a:t>
            </a:r>
            <a:r>
              <a:rPr lang="en-GB" sz="2000" b="1" dirty="0">
                <a:latin typeface="Arial" panose="020B0604020202020204" pitchFamily="34" charset="0"/>
                <a:cs typeface="Arial" panose="020B0604020202020204" pitchFamily="34" charset="0"/>
              </a:rPr>
              <a:t> </a:t>
            </a:r>
            <a:r>
              <a:rPr lang="en-GB" sz="2000" b="1" dirty="0" err="1">
                <a:latin typeface="Arial" panose="020B0604020202020204" pitchFamily="34" charset="0"/>
                <a:cs typeface="Arial" panose="020B0604020202020204" pitchFamily="34" charset="0"/>
              </a:rPr>
              <a:t>lles</a:t>
            </a:r>
            <a:r>
              <a:rPr lang="en-GB" sz="2000" b="1" dirty="0">
                <a:latin typeface="Arial" panose="020B0604020202020204" pitchFamily="34" charset="0"/>
                <a:cs typeface="Arial" panose="020B0604020202020204" pitchFamily="34" charset="0"/>
              </a:rPr>
              <a:t> </a:t>
            </a:r>
            <a:r>
              <a:rPr lang="en-GB" sz="2000" b="1" dirty="0" err="1">
                <a:latin typeface="Arial" panose="020B0604020202020204" pitchFamily="34" charset="0"/>
                <a:cs typeface="Arial" panose="020B0604020202020204" pitchFamily="34" charset="0"/>
              </a:rPr>
              <a:t>emosiynol</a:t>
            </a:r>
            <a:r>
              <a:rPr lang="en-GB" sz="2000" b="1" dirty="0">
                <a:latin typeface="Arial" panose="020B0604020202020204" pitchFamily="34" charset="0"/>
                <a:cs typeface="Arial" panose="020B0604020202020204" pitchFamily="34" charset="0"/>
              </a:rPr>
              <a:t> a </a:t>
            </a:r>
            <a:r>
              <a:rPr lang="en-GB" sz="2000" b="1" dirty="0" err="1">
                <a:latin typeface="Arial" panose="020B0604020202020204" pitchFamily="34" charset="0"/>
                <a:cs typeface="Arial" panose="020B0604020202020204" pitchFamily="34" charset="0"/>
              </a:rPr>
              <a:t>meddyliol</a:t>
            </a:r>
            <a:r>
              <a:rPr lang="en-GB" sz="2000" b="1" dirty="0">
                <a:latin typeface="Arial" panose="020B0604020202020204" pitchFamily="34" charset="0"/>
                <a:cs typeface="Arial" panose="020B0604020202020204" pitchFamily="34" charset="0"/>
              </a:rPr>
              <a:t>.  </a:t>
            </a:r>
            <a:r>
              <a:rPr lang="en-GB" sz="2000" b="1" dirty="0" err="1">
                <a:solidFill>
                  <a:srgbClr val="FF0000"/>
                </a:solidFill>
                <a:latin typeface="Arial" panose="020B0604020202020204" pitchFamily="34" charset="0"/>
                <a:cs typeface="Arial" panose="020B0604020202020204" pitchFamily="34" charset="0"/>
              </a:rPr>
              <a:t>Gyda'i</a:t>
            </a:r>
            <a:r>
              <a:rPr lang="en-GB" sz="2000" b="1" dirty="0">
                <a:solidFill>
                  <a:srgbClr val="FF0000"/>
                </a:solidFill>
                <a:latin typeface="Arial" panose="020B0604020202020204" pitchFamily="34" charset="0"/>
                <a:cs typeface="Arial" panose="020B0604020202020204" pitchFamily="34" charset="0"/>
              </a:rPr>
              <a:t> </a:t>
            </a:r>
            <a:r>
              <a:rPr lang="en-GB" sz="2000" b="1" dirty="0" err="1">
                <a:solidFill>
                  <a:srgbClr val="FF0000"/>
                </a:solidFill>
                <a:latin typeface="Arial" panose="020B0604020202020204" pitchFamily="34" charset="0"/>
                <a:cs typeface="Arial" panose="020B0604020202020204" pitchFamily="34" charset="0"/>
              </a:rPr>
              <a:t>gilydd</a:t>
            </a:r>
            <a:r>
              <a:rPr lang="en-GB" sz="2000" b="1" dirty="0">
                <a:solidFill>
                  <a:srgbClr val="FF0000"/>
                </a:solidFill>
                <a:latin typeface="Arial" panose="020B0604020202020204" pitchFamily="34" charset="0"/>
                <a:cs typeface="Arial" panose="020B0604020202020204" pitchFamily="34" charset="0"/>
              </a:rPr>
              <a:t>, nod y </a:t>
            </a:r>
            <a:r>
              <a:rPr lang="en-GB" sz="2000" b="1" dirty="0" err="1">
                <a:solidFill>
                  <a:srgbClr val="FF0000"/>
                </a:solidFill>
                <a:latin typeface="Arial" panose="020B0604020202020204" pitchFamily="34" charset="0"/>
                <a:cs typeface="Arial" panose="020B0604020202020204" pitchFamily="34" charset="0"/>
              </a:rPr>
              <a:t>profiadau</a:t>
            </a:r>
            <a:r>
              <a:rPr lang="en-GB" sz="2000" b="1" dirty="0">
                <a:solidFill>
                  <a:srgbClr val="FF0000"/>
                </a:solidFill>
                <a:latin typeface="Arial" panose="020B0604020202020204" pitchFamily="34" charset="0"/>
                <a:cs typeface="Arial" panose="020B0604020202020204" pitchFamily="34" charset="0"/>
              </a:rPr>
              <a:t> </a:t>
            </a:r>
            <a:r>
              <a:rPr lang="en-GB" sz="2000" b="1" dirty="0" err="1">
                <a:solidFill>
                  <a:srgbClr val="FF0000"/>
                </a:solidFill>
                <a:latin typeface="Arial" panose="020B0604020202020204" pitchFamily="34" charset="0"/>
                <a:cs typeface="Arial" panose="020B0604020202020204" pitchFamily="34" charset="0"/>
              </a:rPr>
              <a:t>llenyddol</a:t>
            </a:r>
            <a:r>
              <a:rPr lang="en-GB" sz="2000" b="1" dirty="0">
                <a:solidFill>
                  <a:srgbClr val="FF0000"/>
                </a:solidFill>
                <a:latin typeface="Arial" panose="020B0604020202020204" pitchFamily="34" charset="0"/>
                <a:cs typeface="Arial" panose="020B0604020202020204" pitchFamily="34" charset="0"/>
              </a:rPr>
              <a:t> </a:t>
            </a:r>
            <a:r>
              <a:rPr lang="en-GB" sz="2000" b="1" dirty="0" err="1">
                <a:solidFill>
                  <a:srgbClr val="FF0000"/>
                </a:solidFill>
                <a:latin typeface="Arial" panose="020B0604020202020204" pitchFamily="34" charset="0"/>
                <a:cs typeface="Arial" panose="020B0604020202020204" pitchFamily="34" charset="0"/>
              </a:rPr>
              <a:t>hyn</a:t>
            </a:r>
            <a:r>
              <a:rPr lang="en-GB" sz="2000" b="1" dirty="0">
                <a:solidFill>
                  <a:srgbClr val="FF0000"/>
                </a:solidFill>
                <a:latin typeface="Arial" panose="020B0604020202020204" pitchFamily="34" charset="0"/>
                <a:cs typeface="Arial" panose="020B0604020202020204" pitchFamily="34" charset="0"/>
              </a:rPr>
              <a:t> </a:t>
            </a:r>
            <a:r>
              <a:rPr lang="en-GB" sz="2000" b="1" dirty="0" err="1">
                <a:solidFill>
                  <a:srgbClr val="FF0000"/>
                </a:solidFill>
                <a:latin typeface="Arial" panose="020B0604020202020204" pitchFamily="34" charset="0"/>
                <a:cs typeface="Arial" panose="020B0604020202020204" pitchFamily="34" charset="0"/>
              </a:rPr>
              <a:t>yw</a:t>
            </a:r>
            <a:r>
              <a:rPr lang="en-GB" sz="2000" b="1" dirty="0">
                <a:solidFill>
                  <a:srgbClr val="FF0000"/>
                </a:solidFill>
                <a:latin typeface="Arial" panose="020B0604020202020204" pitchFamily="34" charset="0"/>
                <a:cs typeface="Arial" panose="020B0604020202020204" pitchFamily="34" charset="0"/>
              </a:rPr>
              <a:t> </a:t>
            </a:r>
            <a:r>
              <a:rPr lang="en-GB" sz="2000" b="1" dirty="0" err="1">
                <a:solidFill>
                  <a:srgbClr val="FF0000"/>
                </a:solidFill>
                <a:latin typeface="Arial" panose="020B0604020202020204" pitchFamily="34" charset="0"/>
                <a:cs typeface="Arial" panose="020B0604020202020204" pitchFamily="34" charset="0"/>
              </a:rPr>
              <a:t>tanio</a:t>
            </a:r>
            <a:r>
              <a:rPr lang="en-GB" sz="2000" b="1" dirty="0">
                <a:solidFill>
                  <a:srgbClr val="FF0000"/>
                </a:solidFill>
                <a:latin typeface="Arial" panose="020B0604020202020204" pitchFamily="34" charset="0"/>
                <a:cs typeface="Arial" panose="020B0604020202020204" pitchFamily="34" charset="0"/>
              </a:rPr>
              <a:t> </a:t>
            </a:r>
            <a:r>
              <a:rPr lang="en-GB" sz="2000" b="1" dirty="0" err="1">
                <a:solidFill>
                  <a:srgbClr val="FF0000"/>
                </a:solidFill>
                <a:latin typeface="Arial" panose="020B0604020202020204" pitchFamily="34" charset="0"/>
                <a:cs typeface="Arial" panose="020B0604020202020204" pitchFamily="34" charset="0"/>
              </a:rPr>
              <a:t>dychymyg</a:t>
            </a:r>
            <a:r>
              <a:rPr lang="en-GB" sz="2000" b="1" dirty="0">
                <a:solidFill>
                  <a:srgbClr val="FF0000"/>
                </a:solidFill>
                <a:latin typeface="Arial" panose="020B0604020202020204" pitchFamily="34" charset="0"/>
                <a:cs typeface="Arial" panose="020B0604020202020204" pitchFamily="34" charset="0"/>
              </a:rPr>
              <a:t> a </a:t>
            </a:r>
            <a:r>
              <a:rPr lang="en-GB" sz="2000" b="1" dirty="0" err="1">
                <a:solidFill>
                  <a:srgbClr val="FF0000"/>
                </a:solidFill>
                <a:latin typeface="Arial" panose="020B0604020202020204" pitchFamily="34" charset="0"/>
                <a:cs typeface="Arial" panose="020B0604020202020204" pitchFamily="34" charset="0"/>
              </a:rPr>
              <a:t>chreadigrwydd</a:t>
            </a:r>
            <a:r>
              <a:rPr lang="en-GB" sz="2000" b="1" dirty="0">
                <a:solidFill>
                  <a:srgbClr val="FF0000"/>
                </a:solidFill>
                <a:latin typeface="Arial" panose="020B0604020202020204" pitchFamily="34" charset="0"/>
                <a:cs typeface="Arial" panose="020B0604020202020204" pitchFamily="34" charset="0"/>
              </a:rPr>
              <a:t> </a:t>
            </a:r>
            <a:r>
              <a:rPr lang="en-GB" sz="2000" b="1" dirty="0" err="1">
                <a:solidFill>
                  <a:srgbClr val="FF0000"/>
                </a:solidFill>
                <a:latin typeface="Arial" panose="020B0604020202020204" pitchFamily="34" charset="0"/>
                <a:cs typeface="Arial" panose="020B0604020202020204" pitchFamily="34" charset="0"/>
              </a:rPr>
              <a:t>dysgwyr</a:t>
            </a:r>
            <a:r>
              <a:rPr lang="en-GB" sz="2000" b="1" dirty="0">
                <a:solidFill>
                  <a:srgbClr val="FF0000"/>
                </a:solidFill>
                <a:latin typeface="Arial" panose="020B0604020202020204" pitchFamily="34" charset="0"/>
                <a:cs typeface="Arial" panose="020B0604020202020204" pitchFamily="34" charset="0"/>
              </a:rPr>
              <a:t> a bod o </a:t>
            </a:r>
            <a:r>
              <a:rPr lang="en-GB" sz="2000" b="1" dirty="0" err="1">
                <a:solidFill>
                  <a:srgbClr val="FF0000"/>
                </a:solidFill>
                <a:latin typeface="Arial" panose="020B0604020202020204" pitchFamily="34" charset="0"/>
                <a:cs typeface="Arial" panose="020B0604020202020204" pitchFamily="34" charset="0"/>
              </a:rPr>
              <a:t>gymorth</a:t>
            </a:r>
            <a:r>
              <a:rPr lang="en-GB" sz="2000" b="1" dirty="0">
                <a:solidFill>
                  <a:srgbClr val="FF0000"/>
                </a:solidFill>
                <a:latin typeface="Arial" panose="020B0604020202020204" pitchFamily="34" charset="0"/>
                <a:cs typeface="Arial" panose="020B0604020202020204" pitchFamily="34" charset="0"/>
              </a:rPr>
              <a:t> </a:t>
            </a:r>
            <a:r>
              <a:rPr lang="en-GB" sz="2000" b="1" dirty="0" err="1">
                <a:solidFill>
                  <a:srgbClr val="FF0000"/>
                </a:solidFill>
                <a:latin typeface="Arial" panose="020B0604020202020204" pitchFamily="34" charset="0"/>
                <a:cs typeface="Arial" panose="020B0604020202020204" pitchFamily="34" charset="0"/>
              </a:rPr>
              <a:t>i</a:t>
            </a:r>
            <a:r>
              <a:rPr lang="en-GB" sz="2000" b="1" dirty="0">
                <a:solidFill>
                  <a:srgbClr val="FF0000"/>
                </a:solidFill>
                <a:latin typeface="Arial" panose="020B0604020202020204" pitchFamily="34" charset="0"/>
                <a:cs typeface="Arial" panose="020B0604020202020204" pitchFamily="34" charset="0"/>
              </a:rPr>
              <a:t> </a:t>
            </a:r>
            <a:r>
              <a:rPr lang="en-GB" sz="2000" b="1" dirty="0" err="1">
                <a:solidFill>
                  <a:srgbClr val="FF0000"/>
                </a:solidFill>
                <a:latin typeface="Arial" panose="020B0604020202020204" pitchFamily="34" charset="0"/>
                <a:cs typeface="Arial" panose="020B0604020202020204" pitchFamily="34" charset="0"/>
              </a:rPr>
              <a:t>feithrin</a:t>
            </a:r>
            <a:r>
              <a:rPr lang="en-GB" sz="2000" b="1" dirty="0">
                <a:solidFill>
                  <a:srgbClr val="FF0000"/>
                </a:solidFill>
                <a:latin typeface="Arial" panose="020B0604020202020204" pitchFamily="34" charset="0"/>
                <a:cs typeface="Arial" panose="020B0604020202020204" pitchFamily="34" charset="0"/>
              </a:rPr>
              <a:t> cariad </a:t>
            </a:r>
            <a:r>
              <a:rPr lang="en-GB" sz="2000" b="1" dirty="0" err="1">
                <a:solidFill>
                  <a:srgbClr val="FF0000"/>
                </a:solidFill>
                <a:latin typeface="Arial" panose="020B0604020202020204" pitchFamily="34" charset="0"/>
                <a:cs typeface="Arial" panose="020B0604020202020204" pitchFamily="34" charset="0"/>
              </a:rPr>
              <a:t>gydol</a:t>
            </a:r>
            <a:r>
              <a:rPr lang="en-GB" sz="2000" b="1" dirty="0">
                <a:solidFill>
                  <a:srgbClr val="FF0000"/>
                </a:solidFill>
                <a:latin typeface="Arial" panose="020B0604020202020204" pitchFamily="34" charset="0"/>
                <a:cs typeface="Arial" panose="020B0604020202020204" pitchFamily="34" charset="0"/>
              </a:rPr>
              <a:t> </a:t>
            </a:r>
            <a:r>
              <a:rPr lang="en-GB" sz="2000" b="1" dirty="0" err="1">
                <a:solidFill>
                  <a:srgbClr val="FF0000"/>
                </a:solidFill>
                <a:latin typeface="Arial" panose="020B0604020202020204" pitchFamily="34" charset="0"/>
                <a:cs typeface="Arial" panose="020B0604020202020204" pitchFamily="34" charset="0"/>
              </a:rPr>
              <a:t>oes</a:t>
            </a:r>
            <a:r>
              <a:rPr lang="en-GB" sz="2000" b="1" dirty="0">
                <a:solidFill>
                  <a:srgbClr val="FF0000"/>
                </a:solidFill>
                <a:latin typeface="Arial" panose="020B0604020202020204" pitchFamily="34" charset="0"/>
                <a:cs typeface="Arial" panose="020B0604020202020204" pitchFamily="34" charset="0"/>
              </a:rPr>
              <a:t> </a:t>
            </a:r>
            <a:r>
              <a:rPr lang="en-GB" sz="2000" b="1" dirty="0" err="1">
                <a:solidFill>
                  <a:srgbClr val="FF0000"/>
                </a:solidFill>
                <a:latin typeface="Arial" panose="020B0604020202020204" pitchFamily="34" charset="0"/>
                <a:cs typeface="Arial" panose="020B0604020202020204" pitchFamily="34" charset="0"/>
              </a:rPr>
              <a:t>tuag</a:t>
            </a:r>
            <a:r>
              <a:rPr lang="en-GB" sz="2000" b="1" dirty="0">
                <a:solidFill>
                  <a:srgbClr val="FF0000"/>
                </a:solidFill>
                <a:latin typeface="Arial" panose="020B0604020202020204" pitchFamily="34" charset="0"/>
                <a:cs typeface="Arial" panose="020B0604020202020204" pitchFamily="34" charset="0"/>
              </a:rPr>
              <a:t> at </a:t>
            </a:r>
            <a:r>
              <a:rPr lang="en-GB" sz="2000" b="1" dirty="0" err="1">
                <a:solidFill>
                  <a:srgbClr val="FF0000"/>
                </a:solidFill>
                <a:latin typeface="Arial" panose="020B0604020202020204" pitchFamily="34" charset="0"/>
                <a:cs typeface="Arial" panose="020B0604020202020204" pitchFamily="34" charset="0"/>
              </a:rPr>
              <a:t>lenyddiaeth</a:t>
            </a:r>
            <a:r>
              <a:rPr lang="en-GB" sz="2000" b="1" dirty="0">
                <a:solidFill>
                  <a:srgbClr val="FF0000"/>
                </a:solidFill>
                <a:latin typeface="Arial" panose="020B0604020202020204" pitchFamily="34" charset="0"/>
                <a:cs typeface="Arial" panose="020B0604020202020204" pitchFamily="34" charset="0"/>
              </a:rPr>
              <a:t>. (T.133)</a:t>
            </a:r>
          </a:p>
          <a:p>
            <a:pPr marL="0" indent="0">
              <a:buNone/>
            </a:pPr>
            <a:endParaRPr lang="en-GB" sz="2000" dirty="0">
              <a:latin typeface="Arial" panose="020B0604020202020204" pitchFamily="34" charset="0"/>
              <a:cs typeface="Arial" panose="020B0604020202020204" pitchFamily="34" charset="0"/>
            </a:endParaRPr>
          </a:p>
          <a:p>
            <a:pPr marL="0" indent="0">
              <a:buNone/>
            </a:pPr>
            <a:r>
              <a:rPr lang="en-GB" sz="2000" dirty="0" err="1">
                <a:latin typeface="Arial" panose="020B0604020202020204" pitchFamily="34" charset="0"/>
                <a:cs typeface="Arial" panose="020B0604020202020204" pitchFamily="34" charset="0"/>
              </a:rPr>
              <a:t>Llywodraeth</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Cymru</a:t>
            </a:r>
            <a:r>
              <a:rPr lang="en-GB" sz="2000" dirty="0">
                <a:latin typeface="Arial" panose="020B0604020202020204" pitchFamily="34" charset="0"/>
                <a:cs typeface="Arial" panose="020B0604020202020204" pitchFamily="34" charset="0"/>
              </a:rPr>
              <a:t> (2020) </a:t>
            </a:r>
            <a:r>
              <a:rPr lang="en-GB" sz="2000" dirty="0" err="1">
                <a:latin typeface="Arial" panose="020B0604020202020204" pitchFamily="34" charset="0"/>
                <a:cs typeface="Arial" panose="020B0604020202020204" pitchFamily="34" charset="0"/>
              </a:rPr>
              <a:t>Canllawniau</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Cwricwlwm</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i</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Gymru</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Ar</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gael</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ar</a:t>
            </a:r>
            <a:r>
              <a:rPr lang="en-GB" sz="2000" dirty="0">
                <a:latin typeface="Arial" panose="020B0604020202020204" pitchFamily="34" charset="0"/>
                <a:cs typeface="Arial" panose="020B0604020202020204" pitchFamily="34" charset="0"/>
              </a:rPr>
              <a:t>: https://</a:t>
            </a:r>
            <a:r>
              <a:rPr lang="en-GB" sz="2000" dirty="0" err="1">
                <a:latin typeface="Arial" panose="020B0604020202020204" pitchFamily="34" charset="0"/>
                <a:cs typeface="Arial" panose="020B0604020202020204" pitchFamily="34" charset="0"/>
              </a:rPr>
              <a:t>hwb.gov.wales</a:t>
            </a:r>
            <a:r>
              <a:rPr lang="en-GB" sz="2000" dirty="0">
                <a:latin typeface="Arial" panose="020B0604020202020204" pitchFamily="34" charset="0"/>
                <a:cs typeface="Arial" panose="020B0604020202020204" pitchFamily="34" charset="0"/>
              </a:rPr>
              <a:t>/</a:t>
            </a:r>
            <a:r>
              <a:rPr lang="en-GB" sz="2000" dirty="0" err="1">
                <a:latin typeface="Arial" panose="020B0604020202020204" pitchFamily="34" charset="0"/>
                <a:cs typeface="Arial" panose="020B0604020202020204" pitchFamily="34" charset="0"/>
              </a:rPr>
              <a:t>api</a:t>
            </a:r>
            <a:r>
              <a:rPr lang="en-GB" sz="2000" dirty="0">
                <a:latin typeface="Arial" panose="020B0604020202020204" pitchFamily="34" charset="0"/>
                <a:cs typeface="Arial" panose="020B0604020202020204" pitchFamily="34" charset="0"/>
              </a:rPr>
              <a:t>/storage/e5aad94a-d71a-471d-a869-6fa8bde9837e/canllawiau-cwricwlwm-i-gymru-070220.docx </a:t>
            </a:r>
            <a:r>
              <a:rPr lang="en-GB" sz="2000" dirty="0" err="1">
                <a:latin typeface="Arial" panose="020B0604020202020204" pitchFamily="34" charset="0"/>
                <a:cs typeface="Arial" panose="020B0604020202020204" pitchFamily="34" charset="0"/>
              </a:rPr>
              <a:t>Gymru</a:t>
            </a:r>
            <a:endParaRPr lang="en-GB" sz="2000" dirty="0">
              <a:latin typeface="Arial" panose="020B0604020202020204" pitchFamily="34" charset="0"/>
              <a:cs typeface="Arial" panose="020B0604020202020204" pitchFamily="34" charset="0"/>
            </a:endParaRPr>
          </a:p>
          <a:p>
            <a:pPr marL="0" indent="0" algn="ctr">
              <a:buNone/>
            </a:pPr>
            <a:endParaRPr lang="en-GB" sz="2000" b="1" dirty="0"/>
          </a:p>
        </p:txBody>
      </p:sp>
    </p:spTree>
    <p:extLst>
      <p:ext uri="{BB962C8B-B14F-4D97-AF65-F5344CB8AC3E}">
        <p14:creationId xmlns:p14="http://schemas.microsoft.com/office/powerpoint/2010/main" val="427058651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08DE72-F344-417B-9762-56F7C0A3F564}"/>
              </a:ext>
            </a:extLst>
          </p:cNvPr>
          <p:cNvSpPr>
            <a:spLocks noGrp="1"/>
          </p:cNvSpPr>
          <p:nvPr>
            <p:ph type="title"/>
          </p:nvPr>
        </p:nvSpPr>
        <p:spPr>
          <a:xfrm>
            <a:off x="511447" y="346085"/>
            <a:ext cx="10989389" cy="705024"/>
          </a:xfrm>
          <a:solidFill>
            <a:schemeClr val="accent5">
              <a:lumMod val="20000"/>
              <a:lumOff val="80000"/>
            </a:schemeClr>
          </a:solidFill>
          <a:ln w="76200">
            <a:solidFill>
              <a:srgbClr val="002060"/>
            </a:solidFill>
          </a:ln>
        </p:spPr>
        <p:txBody>
          <a:bodyPr>
            <a:normAutofit fontScale="90000"/>
          </a:bodyPr>
          <a:lstStyle/>
          <a:p>
            <a:pPr algn="ctr"/>
            <a:r>
              <a:rPr lang="en-GB" b="1" dirty="0" err="1">
                <a:solidFill>
                  <a:srgbClr val="002060"/>
                </a:solidFill>
                <a:latin typeface="Arial" panose="020B0604020202020204" pitchFamily="34" charset="0"/>
                <a:cs typeface="Arial" panose="020B0604020202020204" pitchFamily="34" charset="0"/>
              </a:rPr>
              <a:t>Creu</a:t>
            </a:r>
            <a:r>
              <a:rPr lang="en-GB" b="1" dirty="0">
                <a:solidFill>
                  <a:srgbClr val="002060"/>
                </a:solidFill>
                <a:latin typeface="Arial" panose="020B0604020202020204" pitchFamily="34" charset="0"/>
                <a:cs typeface="Arial" panose="020B0604020202020204" pitchFamily="34" charset="0"/>
              </a:rPr>
              <a:t> </a:t>
            </a:r>
            <a:r>
              <a:rPr lang="en-GB" b="1" dirty="0" err="1">
                <a:solidFill>
                  <a:srgbClr val="002060"/>
                </a:solidFill>
                <a:latin typeface="Arial" panose="020B0604020202020204" pitchFamily="34" charset="0"/>
                <a:cs typeface="Arial" panose="020B0604020202020204" pitchFamily="34" charset="0"/>
              </a:rPr>
              <a:t>amgylchedd</a:t>
            </a:r>
            <a:r>
              <a:rPr lang="en-GB" b="1" dirty="0">
                <a:solidFill>
                  <a:srgbClr val="002060"/>
                </a:solidFill>
                <a:latin typeface="Arial" panose="020B0604020202020204" pitchFamily="34" charset="0"/>
                <a:cs typeface="Arial" panose="020B0604020202020204" pitchFamily="34" charset="0"/>
              </a:rPr>
              <a:t> </a:t>
            </a:r>
            <a:r>
              <a:rPr lang="en-GB" b="1" dirty="0" err="1">
                <a:solidFill>
                  <a:srgbClr val="002060"/>
                </a:solidFill>
                <a:latin typeface="Arial" panose="020B0604020202020204" pitchFamily="34" charset="0"/>
                <a:cs typeface="Arial" panose="020B0604020202020204" pitchFamily="34" charset="0"/>
              </a:rPr>
              <a:t>sy’n</a:t>
            </a:r>
            <a:r>
              <a:rPr lang="en-GB" b="1" dirty="0">
                <a:solidFill>
                  <a:srgbClr val="002060"/>
                </a:solidFill>
                <a:latin typeface="Arial" panose="020B0604020202020204" pitchFamily="34" charset="0"/>
                <a:cs typeface="Arial" panose="020B0604020202020204" pitchFamily="34" charset="0"/>
              </a:rPr>
              <a:t> </a:t>
            </a:r>
            <a:r>
              <a:rPr lang="en-GB" b="1" dirty="0" err="1">
                <a:solidFill>
                  <a:srgbClr val="002060"/>
                </a:solidFill>
                <a:latin typeface="Arial" panose="020B0604020202020204" pitchFamily="34" charset="0"/>
                <a:cs typeface="Arial" panose="020B0604020202020204" pitchFamily="34" charset="0"/>
              </a:rPr>
              <a:t>gyfoethog</a:t>
            </a:r>
            <a:r>
              <a:rPr lang="en-GB" b="1" dirty="0">
                <a:solidFill>
                  <a:srgbClr val="002060"/>
                </a:solidFill>
                <a:latin typeface="Arial" panose="020B0604020202020204" pitchFamily="34" charset="0"/>
                <a:cs typeface="Arial" panose="020B0604020202020204" pitchFamily="34" charset="0"/>
              </a:rPr>
              <a:t> o ran </a:t>
            </a:r>
            <a:r>
              <a:rPr lang="en-GB" b="1" dirty="0" err="1">
                <a:solidFill>
                  <a:srgbClr val="002060"/>
                </a:solidFill>
                <a:latin typeface="Arial" panose="020B0604020202020204" pitchFamily="34" charset="0"/>
                <a:cs typeface="Arial" panose="020B0604020202020204" pitchFamily="34" charset="0"/>
              </a:rPr>
              <a:t>iaith</a:t>
            </a:r>
            <a:endParaRPr lang="en-GB" b="1" dirty="0">
              <a:solidFill>
                <a:srgbClr val="002060"/>
              </a:solidFill>
              <a:latin typeface="Arial" panose="020B0604020202020204" pitchFamily="34" charset="0"/>
              <a:cs typeface="Arial" panose="020B0604020202020204" pitchFamily="34" charset="0"/>
            </a:endParaRPr>
          </a:p>
        </p:txBody>
      </p:sp>
      <p:sp>
        <p:nvSpPr>
          <p:cNvPr id="5" name="Rectangle 4">
            <a:extLst>
              <a:ext uri="{FF2B5EF4-FFF2-40B4-BE49-F238E27FC236}">
                <a16:creationId xmlns:a16="http://schemas.microsoft.com/office/drawing/2014/main" id="{F79F4F07-4992-824A-B127-A4D82F16F326}"/>
              </a:ext>
            </a:extLst>
          </p:cNvPr>
          <p:cNvSpPr/>
          <p:nvPr/>
        </p:nvSpPr>
        <p:spPr>
          <a:xfrm>
            <a:off x="511446" y="2442748"/>
            <a:ext cx="8890971" cy="2954655"/>
          </a:xfrm>
          <a:prstGeom prst="rect">
            <a:avLst/>
          </a:prstGeom>
          <a:solidFill>
            <a:schemeClr val="accent2">
              <a:lumMod val="20000"/>
              <a:lumOff val="80000"/>
            </a:schemeClr>
          </a:solidFill>
          <a:ln w="57150">
            <a:solidFill>
              <a:schemeClr val="tx1"/>
            </a:solidFill>
          </a:ln>
        </p:spPr>
        <p:txBody>
          <a:bodyPr wrap="square" anchor="t">
            <a:spAutoFit/>
          </a:bodyPr>
          <a:lstStyle/>
          <a:p>
            <a:r>
              <a:rPr lang="en-GB" sz="2800" b="1" dirty="0">
                <a:latin typeface="Arial" panose="020B0604020202020204" pitchFamily="34" charset="0"/>
                <a:cs typeface="Arial" panose="020B0604020202020204" pitchFamily="34" charset="0"/>
              </a:rPr>
              <a:t>…..</a:t>
            </a:r>
            <a:r>
              <a:rPr lang="en-GB" sz="2800" b="1" dirty="0" err="1">
                <a:latin typeface="Arial" panose="020B0604020202020204" pitchFamily="34" charset="0"/>
                <a:cs typeface="Arial" panose="020B0604020202020204" pitchFamily="34" charset="0"/>
              </a:rPr>
              <a:t>dylid</a:t>
            </a:r>
            <a:r>
              <a:rPr lang="en-GB" sz="2800" b="1" dirty="0">
                <a:latin typeface="Arial" panose="020B0604020202020204" pitchFamily="34" charset="0"/>
                <a:cs typeface="Arial" panose="020B0604020202020204" pitchFamily="34" charset="0"/>
              </a:rPr>
              <a:t> </a:t>
            </a:r>
            <a:r>
              <a:rPr lang="en-GB" sz="2800" b="1" dirty="0" err="1">
                <a:latin typeface="Arial" panose="020B0604020202020204" pitchFamily="34" charset="0"/>
                <a:cs typeface="Arial" panose="020B0604020202020204" pitchFamily="34" charset="0"/>
              </a:rPr>
              <a:t>ystyried</a:t>
            </a:r>
            <a:r>
              <a:rPr lang="en-GB" sz="2800" b="1" dirty="0">
                <a:latin typeface="Arial" panose="020B0604020202020204" pitchFamily="34" charset="0"/>
                <a:cs typeface="Arial" panose="020B0604020202020204" pitchFamily="34" charset="0"/>
              </a:rPr>
              <a:t> </a:t>
            </a:r>
            <a:r>
              <a:rPr lang="en-GB" sz="2800" b="1" dirty="0" err="1">
                <a:latin typeface="Arial" panose="020B0604020202020204" pitchFamily="34" charset="0"/>
                <a:cs typeface="Arial" panose="020B0604020202020204" pitchFamily="34" charset="0"/>
              </a:rPr>
              <a:t>dysgu</a:t>
            </a:r>
            <a:r>
              <a:rPr lang="en-GB" sz="2800" b="1" dirty="0">
                <a:latin typeface="Arial" panose="020B0604020202020204" pitchFamily="34" charset="0"/>
                <a:cs typeface="Arial" panose="020B0604020202020204" pitchFamily="34" charset="0"/>
              </a:rPr>
              <a:t> am a </a:t>
            </a:r>
            <a:r>
              <a:rPr lang="en-GB" sz="2800" b="1" dirty="0" err="1">
                <a:latin typeface="Arial" panose="020B0604020202020204" pitchFamily="34" charset="0"/>
                <a:cs typeface="Arial" panose="020B0604020202020204" pitchFamily="34" charset="0"/>
              </a:rPr>
              <a:t>thrwy</a:t>
            </a:r>
            <a:r>
              <a:rPr lang="en-GB" sz="2800" b="1" dirty="0">
                <a:latin typeface="Arial" panose="020B0604020202020204" pitchFamily="34" charset="0"/>
                <a:cs typeface="Arial" panose="020B0604020202020204" pitchFamily="34" charset="0"/>
              </a:rPr>
              <a:t> </a:t>
            </a:r>
            <a:r>
              <a:rPr lang="en-GB" sz="2800" b="1" dirty="0" err="1">
                <a:latin typeface="Arial" panose="020B0604020202020204" pitchFamily="34" charset="0"/>
                <a:cs typeface="Arial" panose="020B0604020202020204" pitchFamily="34" charset="0"/>
              </a:rPr>
              <a:t>lenyddiaeth</a:t>
            </a:r>
            <a:r>
              <a:rPr lang="en-GB" sz="2800" b="1" dirty="0">
                <a:latin typeface="Arial" panose="020B0604020202020204" pitchFamily="34" charset="0"/>
                <a:cs typeface="Arial" panose="020B0604020202020204" pitchFamily="34" charset="0"/>
              </a:rPr>
              <a:t> </a:t>
            </a:r>
            <a:r>
              <a:rPr lang="en-GB" sz="2800" b="1" dirty="0" err="1">
                <a:latin typeface="Arial" panose="020B0604020202020204" pitchFamily="34" charset="0"/>
                <a:cs typeface="Arial" panose="020B0604020202020204" pitchFamily="34" charset="0"/>
              </a:rPr>
              <a:t>fel</a:t>
            </a:r>
            <a:r>
              <a:rPr lang="en-GB" sz="2800" b="1" dirty="0">
                <a:latin typeface="Arial" panose="020B0604020202020204" pitchFamily="34" charset="0"/>
                <a:cs typeface="Arial" panose="020B0604020202020204" pitchFamily="34" charset="0"/>
              </a:rPr>
              <a:t>        </a:t>
            </a:r>
            <a:r>
              <a:rPr lang="en-GB" sz="2800" b="1" dirty="0" err="1">
                <a:latin typeface="Arial" panose="020B0604020202020204" pitchFamily="34" charset="0"/>
                <a:cs typeface="Arial" panose="020B0604020202020204" pitchFamily="34" charset="0"/>
              </a:rPr>
              <a:t>rhywbeth</a:t>
            </a:r>
            <a:r>
              <a:rPr lang="en-GB" sz="2800" b="1" dirty="0">
                <a:latin typeface="Arial" panose="020B0604020202020204" pitchFamily="34" charset="0"/>
                <a:cs typeface="Arial" panose="020B0604020202020204" pitchFamily="34" charset="0"/>
              </a:rPr>
              <a:t> </a:t>
            </a:r>
            <a:r>
              <a:rPr lang="en-GB" sz="2800" b="1" dirty="0" err="1">
                <a:latin typeface="Arial" panose="020B0604020202020204" pitchFamily="34" charset="0"/>
                <a:cs typeface="Arial" panose="020B0604020202020204" pitchFamily="34" charset="0"/>
              </a:rPr>
              <a:t>sy'n</a:t>
            </a:r>
            <a:r>
              <a:rPr lang="en-GB" sz="2800" b="1" dirty="0">
                <a:latin typeface="Arial" panose="020B0604020202020204" pitchFamily="34" charset="0"/>
                <a:cs typeface="Arial" panose="020B0604020202020204" pitchFamily="34" charset="0"/>
              </a:rPr>
              <a:t> </a:t>
            </a:r>
            <a:r>
              <a:rPr lang="en-GB" sz="2800" b="1" dirty="0" err="1">
                <a:latin typeface="Arial" panose="020B0604020202020204" pitchFamily="34" charset="0"/>
                <a:cs typeface="Arial" panose="020B0604020202020204" pitchFamily="34" charset="0"/>
              </a:rPr>
              <a:t>cyfrannu</a:t>
            </a:r>
            <a:r>
              <a:rPr lang="en-GB" sz="2800" b="1" dirty="0">
                <a:latin typeface="Arial" panose="020B0604020202020204" pitchFamily="34" charset="0"/>
                <a:cs typeface="Arial" panose="020B0604020202020204" pitchFamily="34" charset="0"/>
              </a:rPr>
              <a:t> at </a:t>
            </a:r>
            <a:r>
              <a:rPr lang="en-GB" sz="2800" b="1" dirty="0" err="1">
                <a:latin typeface="Arial" panose="020B0604020202020204" pitchFamily="34" charset="0"/>
                <a:cs typeface="Arial" panose="020B0604020202020204" pitchFamily="34" charset="0"/>
              </a:rPr>
              <a:t>holl</a:t>
            </a:r>
            <a:r>
              <a:rPr lang="en-GB" sz="2800" b="1" dirty="0">
                <a:latin typeface="Arial" panose="020B0604020202020204" pitchFamily="34" charset="0"/>
                <a:cs typeface="Arial" panose="020B0604020202020204" pitchFamily="34" charset="0"/>
              </a:rPr>
              <a:t> </a:t>
            </a:r>
            <a:r>
              <a:rPr lang="en-GB" sz="2800" b="1" dirty="0" err="1">
                <a:latin typeface="Arial" panose="020B0604020202020204" pitchFamily="34" charset="0"/>
                <a:cs typeface="Arial" panose="020B0604020202020204" pitchFamily="34" charset="0"/>
              </a:rPr>
              <a:t>agweddau</a:t>
            </a:r>
            <a:r>
              <a:rPr lang="en-GB" sz="2800" b="1" dirty="0">
                <a:latin typeface="Arial" panose="020B0604020202020204" pitchFamily="34" charset="0"/>
                <a:cs typeface="Arial" panose="020B0604020202020204" pitchFamily="34" charset="0"/>
              </a:rPr>
              <a:t> </a:t>
            </a:r>
            <a:r>
              <a:rPr lang="en-GB" sz="2800" b="1" dirty="0" err="1">
                <a:latin typeface="Arial" panose="020B0604020202020204" pitchFamily="34" charset="0"/>
                <a:cs typeface="Arial" panose="020B0604020202020204" pitchFamily="34" charset="0"/>
              </a:rPr>
              <a:t>dysgu</a:t>
            </a:r>
            <a:r>
              <a:rPr lang="en-GB" sz="2800" b="1" dirty="0">
                <a:latin typeface="Arial" panose="020B0604020202020204" pitchFamily="34" charset="0"/>
                <a:cs typeface="Arial" panose="020B0604020202020204" pitchFamily="34" charset="0"/>
              </a:rPr>
              <a:t> am  </a:t>
            </a:r>
            <a:r>
              <a:rPr lang="en-GB" sz="2800" b="1" dirty="0" err="1">
                <a:latin typeface="Arial" panose="020B0604020202020204" pitchFamily="34" charset="0"/>
                <a:cs typeface="Arial" panose="020B0604020202020204" pitchFamily="34" charset="0"/>
              </a:rPr>
              <a:t>ieithoedd</a:t>
            </a:r>
            <a:r>
              <a:rPr lang="en-GB" sz="2800" b="1" dirty="0">
                <a:latin typeface="Arial" panose="020B0604020202020204" pitchFamily="34" charset="0"/>
                <a:cs typeface="Arial" panose="020B0604020202020204" pitchFamily="34" charset="0"/>
              </a:rPr>
              <a:t> ..</a:t>
            </a:r>
            <a:endParaRPr lang="en-GB" sz="32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a:p>
            <a:r>
              <a:rPr lang="en-GB" dirty="0" err="1">
                <a:latin typeface="Arial" panose="020B0604020202020204" pitchFamily="34" charset="0"/>
                <a:cs typeface="Arial" panose="020B0604020202020204" pitchFamily="34" charset="0"/>
              </a:rPr>
              <a:t>Llywodraeth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Cymru</a:t>
            </a:r>
            <a:r>
              <a:rPr lang="en-GB" dirty="0">
                <a:latin typeface="Arial" panose="020B0604020202020204" pitchFamily="34" charset="0"/>
                <a:cs typeface="Arial" panose="020B0604020202020204" pitchFamily="34" charset="0"/>
              </a:rPr>
              <a:t> (2020) </a:t>
            </a:r>
            <a:r>
              <a:rPr lang="en-GB" dirty="0" err="1">
                <a:latin typeface="Arial" panose="020B0604020202020204" pitchFamily="34" charset="0"/>
                <a:cs typeface="Arial" panose="020B0604020202020204" pitchFamily="34" charset="0"/>
              </a:rPr>
              <a:t>Canllawniau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Cwricwlwm</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Gymru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gael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ar</a:t>
            </a:r>
            <a:r>
              <a:rPr lang="en-GB" dirty="0">
                <a:latin typeface="Arial" panose="020B0604020202020204" pitchFamily="34" charset="0"/>
                <a:cs typeface="Arial" panose="020B0604020202020204" pitchFamily="34" charset="0"/>
              </a:rPr>
              <a:t>: https://</a:t>
            </a:r>
            <a:r>
              <a:rPr lang="en-GB" dirty="0" err="1">
                <a:latin typeface="Arial" panose="020B0604020202020204" pitchFamily="34" charset="0"/>
                <a:cs typeface="Arial" panose="020B0604020202020204" pitchFamily="34" charset="0"/>
              </a:rPr>
              <a:t>hwb.gov.wales</a:t>
            </a:r>
            <a:r>
              <a:rPr lang="en-GB" dirty="0">
                <a:latin typeface="Arial" panose="020B0604020202020204" pitchFamily="34" charset="0"/>
                <a:cs typeface="Arial" panose="020B0604020202020204" pitchFamily="34" charset="0"/>
              </a:rPr>
              <a:t>/</a:t>
            </a:r>
            <a:r>
              <a:rPr lang="en-GB" dirty="0" err="1">
                <a:latin typeface="Arial" panose="020B0604020202020204" pitchFamily="34" charset="0"/>
                <a:cs typeface="Arial" panose="020B0604020202020204" pitchFamily="34" charset="0"/>
              </a:rPr>
              <a:t>api</a:t>
            </a:r>
            <a:r>
              <a:rPr lang="en-GB" dirty="0">
                <a:latin typeface="Arial" panose="020B0604020202020204" pitchFamily="34" charset="0"/>
                <a:cs typeface="Arial" panose="020B0604020202020204" pitchFamily="34" charset="0"/>
              </a:rPr>
              <a:t>/storage/e5aad94a-d71a-471d-a869-6fa8bde9837e/canllawiau-cwricwlwm-i-gymru-070220.docx </a:t>
            </a:r>
            <a:r>
              <a:rPr lang="en-GB" dirty="0" err="1">
                <a:latin typeface="Arial" panose="020B0604020202020204" pitchFamily="34" charset="0"/>
                <a:cs typeface="Arial" panose="020B0604020202020204" pitchFamily="34" charset="0"/>
              </a:rPr>
              <a:t>Gymru</a:t>
            </a:r>
            <a:endParaRPr lang="en-GB" b="1" dirty="0">
              <a:latin typeface="Arial" panose="020B0604020202020204" pitchFamily="34" charset="0"/>
              <a:cs typeface="Arial" panose="020B0604020202020204" pitchFamily="34" charset="0"/>
            </a:endParaRPr>
          </a:p>
        </p:txBody>
      </p:sp>
      <p:pic>
        <p:nvPicPr>
          <p:cNvPr id="7" name="Picture 6">
            <a:extLst>
              <a:ext uri="{FF2B5EF4-FFF2-40B4-BE49-F238E27FC236}">
                <a16:creationId xmlns:a16="http://schemas.microsoft.com/office/drawing/2014/main" id="{6BFFE6C2-2B3C-6B4A-B99F-1E243CA6E5CC}"/>
              </a:ext>
            </a:extLst>
          </p:cNvPr>
          <p:cNvPicPr>
            <a:picLocks noChangeAspect="1"/>
          </p:cNvPicPr>
          <p:nvPr/>
        </p:nvPicPr>
        <p:blipFill>
          <a:blip r:embed="rId3"/>
          <a:stretch>
            <a:fillRect/>
          </a:stretch>
        </p:blipFill>
        <p:spPr>
          <a:xfrm>
            <a:off x="9616109" y="1394095"/>
            <a:ext cx="2171872" cy="3072968"/>
          </a:xfrm>
          <a:prstGeom prst="rect">
            <a:avLst/>
          </a:prstGeom>
          <a:ln w="38100">
            <a:solidFill>
              <a:schemeClr val="tx1"/>
            </a:solidFill>
          </a:ln>
        </p:spPr>
      </p:pic>
      <p:pic>
        <p:nvPicPr>
          <p:cNvPr id="8" name="Picture 7">
            <a:extLst>
              <a:ext uri="{FF2B5EF4-FFF2-40B4-BE49-F238E27FC236}">
                <a16:creationId xmlns:a16="http://schemas.microsoft.com/office/drawing/2014/main" id="{155F3E5D-8365-7C48-B096-B61612D744DE}"/>
              </a:ext>
            </a:extLst>
          </p:cNvPr>
          <p:cNvPicPr>
            <a:picLocks noChangeAspect="1"/>
          </p:cNvPicPr>
          <p:nvPr/>
        </p:nvPicPr>
        <p:blipFill rotWithShape="1">
          <a:blip r:embed="rId4"/>
          <a:srcRect t="16882" b="13406"/>
          <a:stretch/>
        </p:blipFill>
        <p:spPr>
          <a:xfrm>
            <a:off x="0" y="6089843"/>
            <a:ext cx="12192000" cy="768157"/>
          </a:xfrm>
          <a:prstGeom prst="rect">
            <a:avLst/>
          </a:prstGeom>
        </p:spPr>
      </p:pic>
    </p:spTree>
    <p:extLst>
      <p:ext uri="{BB962C8B-B14F-4D97-AF65-F5344CB8AC3E}">
        <p14:creationId xmlns:p14="http://schemas.microsoft.com/office/powerpoint/2010/main" val="68162107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9C6585B9-CEF9-7A4B-991E-A809D4CB5CBA}"/>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l="24881" t="18565" r="22419" b="24983"/>
          <a:stretch/>
        </p:blipFill>
        <p:spPr>
          <a:xfrm>
            <a:off x="389662" y="97195"/>
            <a:ext cx="9629595" cy="5992648"/>
          </a:xfrm>
          <a:ln w="38100">
            <a:solidFill>
              <a:schemeClr val="tx1"/>
            </a:solidFill>
          </a:ln>
        </p:spPr>
      </p:pic>
      <p:pic>
        <p:nvPicPr>
          <p:cNvPr id="6" name="Picture 5">
            <a:extLst>
              <a:ext uri="{FF2B5EF4-FFF2-40B4-BE49-F238E27FC236}">
                <a16:creationId xmlns:a16="http://schemas.microsoft.com/office/drawing/2014/main" id="{359C3BFE-9D74-174C-951C-C961FFB8D1CA}"/>
              </a:ext>
            </a:extLst>
          </p:cNvPr>
          <p:cNvPicPr>
            <a:picLocks noChangeAspect="1"/>
          </p:cNvPicPr>
          <p:nvPr/>
        </p:nvPicPr>
        <p:blipFill rotWithShape="1">
          <a:blip r:embed="rId3"/>
          <a:srcRect t="16882" b="13406"/>
          <a:stretch/>
        </p:blipFill>
        <p:spPr>
          <a:xfrm>
            <a:off x="0" y="6089843"/>
            <a:ext cx="12192000" cy="768157"/>
          </a:xfrm>
          <a:prstGeom prst="rect">
            <a:avLst/>
          </a:prstGeom>
        </p:spPr>
      </p:pic>
      <p:pic>
        <p:nvPicPr>
          <p:cNvPr id="4" name="Picture 3">
            <a:extLst>
              <a:ext uri="{FF2B5EF4-FFF2-40B4-BE49-F238E27FC236}">
                <a16:creationId xmlns:a16="http://schemas.microsoft.com/office/drawing/2014/main" id="{6176EA0F-A285-BD4F-B45A-73F2A3C4AB76}"/>
              </a:ext>
            </a:extLst>
          </p:cNvPr>
          <p:cNvPicPr>
            <a:picLocks noChangeAspect="1"/>
          </p:cNvPicPr>
          <p:nvPr/>
        </p:nvPicPr>
        <p:blipFill>
          <a:blip r:embed="rId4"/>
          <a:stretch>
            <a:fillRect/>
          </a:stretch>
        </p:blipFill>
        <p:spPr>
          <a:xfrm>
            <a:off x="10211445" y="1760220"/>
            <a:ext cx="1754528" cy="2482471"/>
          </a:xfrm>
          <a:prstGeom prst="rect">
            <a:avLst/>
          </a:prstGeom>
          <a:ln w="38100">
            <a:solidFill>
              <a:schemeClr val="tx1"/>
            </a:solidFill>
          </a:ln>
        </p:spPr>
      </p:pic>
    </p:spTree>
    <p:extLst>
      <p:ext uri="{BB962C8B-B14F-4D97-AF65-F5344CB8AC3E}">
        <p14:creationId xmlns:p14="http://schemas.microsoft.com/office/powerpoint/2010/main" val="276967602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4FD3145E-8884-0540-BFDD-5E4ADE93846C}"/>
              </a:ext>
            </a:extLst>
          </p:cNvPr>
          <p:cNvPicPr>
            <a:picLocks noGrp="1" noChangeAspect="1"/>
          </p:cNvPicPr>
          <p:nvPr>
            <p:ph idx="1"/>
          </p:nvPr>
        </p:nvPicPr>
        <p:blipFill rotWithShape="1">
          <a:blip r:embed="rId3">
            <a:extLst>
              <a:ext uri="{28A0092B-C50C-407E-A947-70E740481C1C}">
                <a14:useLocalDpi xmlns:a14="http://schemas.microsoft.com/office/drawing/2010/main" val="0"/>
              </a:ext>
            </a:extLst>
          </a:blip>
          <a:srcRect l="26155" t="20789" r="22114" b="22007"/>
          <a:stretch/>
        </p:blipFill>
        <p:spPr>
          <a:xfrm>
            <a:off x="647448" y="108953"/>
            <a:ext cx="9090912" cy="5980890"/>
          </a:xfrm>
          <a:ln w="38100">
            <a:solidFill>
              <a:schemeClr val="tx1"/>
            </a:solidFill>
          </a:ln>
        </p:spPr>
      </p:pic>
      <p:pic>
        <p:nvPicPr>
          <p:cNvPr id="6" name="Picture 5">
            <a:extLst>
              <a:ext uri="{FF2B5EF4-FFF2-40B4-BE49-F238E27FC236}">
                <a16:creationId xmlns:a16="http://schemas.microsoft.com/office/drawing/2014/main" id="{2DED5C45-36A3-3849-8D74-2E716EA67D1D}"/>
              </a:ext>
            </a:extLst>
          </p:cNvPr>
          <p:cNvPicPr>
            <a:picLocks noChangeAspect="1"/>
          </p:cNvPicPr>
          <p:nvPr/>
        </p:nvPicPr>
        <p:blipFill rotWithShape="1">
          <a:blip r:embed="rId4"/>
          <a:srcRect t="16882" b="13406"/>
          <a:stretch/>
        </p:blipFill>
        <p:spPr>
          <a:xfrm>
            <a:off x="0" y="6089843"/>
            <a:ext cx="12192000" cy="768157"/>
          </a:xfrm>
          <a:prstGeom prst="rect">
            <a:avLst/>
          </a:prstGeom>
        </p:spPr>
      </p:pic>
      <p:pic>
        <p:nvPicPr>
          <p:cNvPr id="4" name="Picture 3">
            <a:extLst>
              <a:ext uri="{FF2B5EF4-FFF2-40B4-BE49-F238E27FC236}">
                <a16:creationId xmlns:a16="http://schemas.microsoft.com/office/drawing/2014/main" id="{E18D262C-D721-C742-A0C4-6C1988B36C34}"/>
              </a:ext>
            </a:extLst>
          </p:cNvPr>
          <p:cNvPicPr>
            <a:picLocks noChangeAspect="1"/>
          </p:cNvPicPr>
          <p:nvPr/>
        </p:nvPicPr>
        <p:blipFill>
          <a:blip r:embed="rId5"/>
          <a:stretch>
            <a:fillRect/>
          </a:stretch>
        </p:blipFill>
        <p:spPr>
          <a:xfrm>
            <a:off x="10087916" y="1858163"/>
            <a:ext cx="1754528" cy="2482471"/>
          </a:xfrm>
          <a:prstGeom prst="rect">
            <a:avLst/>
          </a:prstGeom>
          <a:ln w="38100">
            <a:solidFill>
              <a:schemeClr val="tx1"/>
            </a:solidFill>
          </a:ln>
        </p:spPr>
      </p:pic>
    </p:spTree>
    <p:extLst>
      <p:ext uri="{BB962C8B-B14F-4D97-AF65-F5344CB8AC3E}">
        <p14:creationId xmlns:p14="http://schemas.microsoft.com/office/powerpoint/2010/main" val="52381751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DFF26A42-E6AF-C04E-9731-E6B06EA834D4}"/>
              </a:ext>
            </a:extLst>
          </p:cNvPr>
          <p:cNvSpPr txBox="1"/>
          <p:nvPr/>
        </p:nvSpPr>
        <p:spPr>
          <a:xfrm>
            <a:off x="2824872" y="1235866"/>
            <a:ext cx="8410712" cy="1323439"/>
          </a:xfrm>
          <a:prstGeom prst="rect">
            <a:avLst/>
          </a:prstGeom>
          <a:solidFill>
            <a:schemeClr val="accent2">
              <a:lumMod val="20000"/>
              <a:lumOff val="80000"/>
            </a:schemeClr>
          </a:solidFill>
          <a:ln w="76200">
            <a:solidFill>
              <a:srgbClr val="002060"/>
            </a:solidFill>
          </a:ln>
        </p:spPr>
        <p:txBody>
          <a:bodyPr wrap="square" rtlCol="0">
            <a:spAutoFit/>
          </a:bodyPr>
          <a:lstStyle/>
          <a:p>
            <a:pPr algn="ctr"/>
            <a:r>
              <a:rPr lang="en-US" sz="4000" b="1" dirty="0">
                <a:solidFill>
                  <a:srgbClr val="002060"/>
                </a:solidFill>
                <a:latin typeface="Arial" panose="020B0604020202020204" pitchFamily="34" charset="0"/>
                <a:cs typeface="Arial" panose="020B0604020202020204" pitchFamily="34" charset="0"/>
              </a:rPr>
              <a:t>Pam bod </a:t>
            </a:r>
            <a:r>
              <a:rPr lang="en-US" sz="4000" b="1" dirty="0" err="1">
                <a:solidFill>
                  <a:srgbClr val="002060"/>
                </a:solidFill>
                <a:latin typeface="Arial" panose="020B0604020202020204" pitchFamily="34" charset="0"/>
                <a:cs typeface="Arial" panose="020B0604020202020204" pitchFamily="34" charset="0"/>
              </a:rPr>
              <a:t>darllen</a:t>
            </a:r>
            <a:r>
              <a:rPr lang="en-US" sz="4000" b="1" dirty="0">
                <a:solidFill>
                  <a:srgbClr val="002060"/>
                </a:solidFill>
                <a:latin typeface="Arial" panose="020B0604020202020204" pitchFamily="34" charset="0"/>
                <a:cs typeface="Arial" panose="020B0604020202020204" pitchFamily="34" charset="0"/>
              </a:rPr>
              <a:t> i </a:t>
            </a:r>
            <a:r>
              <a:rPr lang="en-US" sz="4000" b="1" dirty="0" err="1">
                <a:solidFill>
                  <a:srgbClr val="002060"/>
                </a:solidFill>
                <a:latin typeface="Arial" panose="020B0604020202020204" pitchFamily="34" charset="0"/>
                <a:cs typeface="Arial" panose="020B0604020202020204" pitchFamily="34" charset="0"/>
              </a:rPr>
              <a:t>ddisgyblion</a:t>
            </a:r>
            <a:r>
              <a:rPr lang="en-US" sz="4000" b="1" dirty="0">
                <a:solidFill>
                  <a:srgbClr val="002060"/>
                </a:solidFill>
                <a:latin typeface="Arial" panose="020B0604020202020204" pitchFamily="34" charset="0"/>
                <a:cs typeface="Arial" panose="020B0604020202020204" pitchFamily="34" charset="0"/>
              </a:rPr>
              <a:t> o </a:t>
            </a:r>
            <a:r>
              <a:rPr lang="en-US" sz="4000" b="1" dirty="0" err="1">
                <a:solidFill>
                  <a:srgbClr val="002060"/>
                </a:solidFill>
                <a:latin typeface="Arial" panose="020B0604020202020204" pitchFamily="34" charset="0"/>
                <a:cs typeface="Arial" panose="020B0604020202020204" pitchFamily="34" charset="0"/>
              </a:rPr>
              <a:t>oed</a:t>
            </a:r>
            <a:r>
              <a:rPr lang="en-US" sz="4000" b="1" dirty="0">
                <a:solidFill>
                  <a:srgbClr val="002060"/>
                </a:solidFill>
                <a:latin typeface="Arial" panose="020B0604020202020204" pitchFamily="34" charset="0"/>
                <a:cs typeface="Arial" panose="020B0604020202020204" pitchFamily="34" charset="0"/>
              </a:rPr>
              <a:t> y </a:t>
            </a:r>
            <a:r>
              <a:rPr lang="en-US" sz="4000" b="1" dirty="0" err="1">
                <a:solidFill>
                  <a:srgbClr val="002060"/>
                </a:solidFill>
                <a:latin typeface="Arial" panose="020B0604020202020204" pitchFamily="34" charset="0"/>
                <a:cs typeface="Arial" panose="020B0604020202020204" pitchFamily="34" charset="0"/>
              </a:rPr>
              <a:t>Cyfnod</a:t>
            </a:r>
            <a:r>
              <a:rPr lang="en-US" sz="4000" b="1" dirty="0">
                <a:solidFill>
                  <a:srgbClr val="002060"/>
                </a:solidFill>
                <a:latin typeface="Arial" panose="020B0604020202020204" pitchFamily="34" charset="0"/>
                <a:cs typeface="Arial" panose="020B0604020202020204" pitchFamily="34" charset="0"/>
              </a:rPr>
              <a:t> Sylfaen </a:t>
            </a:r>
            <a:r>
              <a:rPr lang="en-US" sz="4000" b="1" dirty="0" err="1">
                <a:solidFill>
                  <a:srgbClr val="002060"/>
                </a:solidFill>
                <a:latin typeface="Arial" panose="020B0604020202020204" pitchFamily="34" charset="0"/>
                <a:cs typeface="Arial" panose="020B0604020202020204" pitchFamily="34" charset="0"/>
              </a:rPr>
              <a:t>yn</a:t>
            </a:r>
            <a:r>
              <a:rPr lang="en-US" sz="4000" b="1" dirty="0">
                <a:solidFill>
                  <a:srgbClr val="002060"/>
                </a:solidFill>
                <a:latin typeface="Arial" panose="020B0604020202020204" pitchFamily="34" charset="0"/>
                <a:cs typeface="Arial" panose="020B0604020202020204" pitchFamily="34" charset="0"/>
              </a:rPr>
              <a:t> </a:t>
            </a:r>
            <a:r>
              <a:rPr lang="en-US" sz="4000" b="1" dirty="0" err="1">
                <a:solidFill>
                  <a:srgbClr val="002060"/>
                </a:solidFill>
                <a:latin typeface="Arial" panose="020B0604020202020204" pitchFamily="34" charset="0"/>
                <a:cs typeface="Arial" panose="020B0604020202020204" pitchFamily="34" charset="0"/>
              </a:rPr>
              <a:t>bwysig</a:t>
            </a:r>
            <a:r>
              <a:rPr lang="en-US" sz="4000" b="1" dirty="0">
                <a:solidFill>
                  <a:srgbClr val="002060"/>
                </a:solidFill>
                <a:latin typeface="Arial" panose="020B0604020202020204" pitchFamily="34" charset="0"/>
                <a:cs typeface="Arial" panose="020B0604020202020204" pitchFamily="34" charset="0"/>
              </a:rPr>
              <a:t>?</a:t>
            </a:r>
          </a:p>
        </p:txBody>
      </p:sp>
      <p:sp>
        <p:nvSpPr>
          <p:cNvPr id="9" name="TextBox 8">
            <a:extLst>
              <a:ext uri="{FF2B5EF4-FFF2-40B4-BE49-F238E27FC236}">
                <a16:creationId xmlns:a16="http://schemas.microsoft.com/office/drawing/2014/main" id="{CD5ACE2F-90FE-8A4F-BBB9-EFE9D4F6430A}"/>
              </a:ext>
            </a:extLst>
          </p:cNvPr>
          <p:cNvSpPr txBox="1"/>
          <p:nvPr/>
        </p:nvSpPr>
        <p:spPr>
          <a:xfrm>
            <a:off x="812800" y="3859061"/>
            <a:ext cx="10566399" cy="1323439"/>
          </a:xfrm>
          <a:prstGeom prst="rect">
            <a:avLst/>
          </a:prstGeom>
          <a:solidFill>
            <a:schemeClr val="accent2">
              <a:lumMod val="20000"/>
              <a:lumOff val="80000"/>
            </a:schemeClr>
          </a:solidFill>
          <a:ln w="76200">
            <a:solidFill>
              <a:srgbClr val="002060"/>
            </a:solidFill>
          </a:ln>
        </p:spPr>
        <p:txBody>
          <a:bodyPr wrap="square" rtlCol="0">
            <a:spAutoFit/>
          </a:bodyPr>
          <a:lstStyle/>
          <a:p>
            <a:pPr algn="ctr"/>
            <a:r>
              <a:rPr lang="en-US" sz="4000" b="1" dirty="0" err="1">
                <a:solidFill>
                  <a:srgbClr val="002060"/>
                </a:solidFill>
                <a:latin typeface="Arial" panose="020B0604020202020204" pitchFamily="34" charset="0"/>
                <a:cs typeface="Arial" panose="020B0604020202020204" pitchFamily="34" charset="0"/>
              </a:rPr>
              <a:t>Ydy</a:t>
            </a:r>
            <a:r>
              <a:rPr lang="en-US" sz="4000" b="1" dirty="0">
                <a:solidFill>
                  <a:srgbClr val="002060"/>
                </a:solidFill>
                <a:latin typeface="Arial" panose="020B0604020202020204" pitchFamily="34" charset="0"/>
                <a:cs typeface="Arial" panose="020B0604020202020204" pitchFamily="34" charset="0"/>
              </a:rPr>
              <a:t> </a:t>
            </a:r>
            <a:r>
              <a:rPr lang="en-US" sz="4000" b="1" dirty="0" err="1">
                <a:solidFill>
                  <a:srgbClr val="002060"/>
                </a:solidFill>
                <a:latin typeface="Arial" panose="020B0604020202020204" pitchFamily="34" charset="0"/>
                <a:cs typeface="Arial" panose="020B0604020202020204" pitchFamily="34" charset="0"/>
              </a:rPr>
              <a:t>darllen</a:t>
            </a:r>
            <a:r>
              <a:rPr lang="en-US" sz="4000" b="1" dirty="0">
                <a:solidFill>
                  <a:srgbClr val="002060"/>
                </a:solidFill>
                <a:latin typeface="Arial" panose="020B0604020202020204" pitchFamily="34" charset="0"/>
                <a:cs typeface="Arial" panose="020B0604020202020204" pitchFamily="34" charset="0"/>
              </a:rPr>
              <a:t> i </a:t>
            </a:r>
            <a:r>
              <a:rPr lang="en-US" sz="4000" b="1" dirty="0" err="1">
                <a:solidFill>
                  <a:srgbClr val="002060"/>
                </a:solidFill>
                <a:latin typeface="Arial" panose="020B0604020202020204" pitchFamily="34" charset="0"/>
                <a:cs typeface="Arial" panose="020B0604020202020204" pitchFamily="34" charset="0"/>
              </a:rPr>
              <a:t>ddisgyblion</a:t>
            </a:r>
            <a:r>
              <a:rPr lang="en-US" sz="4000" b="1" dirty="0">
                <a:solidFill>
                  <a:srgbClr val="002060"/>
                </a:solidFill>
                <a:latin typeface="Arial" panose="020B0604020202020204" pitchFamily="34" charset="0"/>
                <a:cs typeface="Arial" panose="020B0604020202020204" pitchFamily="34" charset="0"/>
              </a:rPr>
              <a:t> CA2  </a:t>
            </a:r>
            <a:r>
              <a:rPr lang="en-US" sz="4000" b="1" dirty="0" err="1">
                <a:solidFill>
                  <a:srgbClr val="002060"/>
                </a:solidFill>
                <a:latin typeface="Arial" panose="020B0604020202020204" pitchFamily="34" charset="0"/>
                <a:cs typeface="Arial" panose="020B0604020202020204" pitchFamily="34" charset="0"/>
              </a:rPr>
              <a:t>yn</a:t>
            </a:r>
            <a:r>
              <a:rPr lang="en-US" sz="4000" b="1" dirty="0">
                <a:solidFill>
                  <a:srgbClr val="002060"/>
                </a:solidFill>
                <a:latin typeface="Arial" panose="020B0604020202020204" pitchFamily="34" charset="0"/>
                <a:cs typeface="Arial" panose="020B0604020202020204" pitchFamily="34" charset="0"/>
              </a:rPr>
              <a:t> </a:t>
            </a:r>
            <a:r>
              <a:rPr lang="en-US" sz="4000" b="1" dirty="0" err="1">
                <a:solidFill>
                  <a:srgbClr val="002060"/>
                </a:solidFill>
                <a:latin typeface="Arial" panose="020B0604020202020204" pitchFamily="34" charset="0"/>
                <a:cs typeface="Arial" panose="020B0604020202020204" pitchFamily="34" charset="0"/>
              </a:rPr>
              <a:t>bwysig</a:t>
            </a:r>
            <a:r>
              <a:rPr lang="en-US" sz="4000" b="1" dirty="0">
                <a:solidFill>
                  <a:srgbClr val="002060"/>
                </a:solidFill>
                <a:latin typeface="Arial" panose="020B0604020202020204" pitchFamily="34" charset="0"/>
                <a:cs typeface="Arial" panose="020B0604020202020204" pitchFamily="34" charset="0"/>
              </a:rPr>
              <a:t>?</a:t>
            </a:r>
          </a:p>
          <a:p>
            <a:pPr algn="ctr"/>
            <a:r>
              <a:rPr lang="en-US" sz="4000" b="1" dirty="0">
                <a:solidFill>
                  <a:srgbClr val="002060"/>
                </a:solidFill>
                <a:latin typeface="Arial" panose="020B0604020202020204" pitchFamily="34" charset="0"/>
                <a:cs typeface="Arial" panose="020B0604020202020204" pitchFamily="34" charset="0"/>
              </a:rPr>
              <a:t>Pam?</a:t>
            </a:r>
          </a:p>
        </p:txBody>
      </p:sp>
      <p:sp>
        <p:nvSpPr>
          <p:cNvPr id="10" name="10-Point Star 9">
            <a:extLst>
              <a:ext uri="{FF2B5EF4-FFF2-40B4-BE49-F238E27FC236}">
                <a16:creationId xmlns:a16="http://schemas.microsoft.com/office/drawing/2014/main" id="{5822DFCF-A81A-7448-BEC7-F98733EBC1AC}"/>
              </a:ext>
            </a:extLst>
          </p:cNvPr>
          <p:cNvSpPr/>
          <p:nvPr/>
        </p:nvSpPr>
        <p:spPr>
          <a:xfrm rot="21125910">
            <a:off x="143015" y="192473"/>
            <a:ext cx="2613193" cy="1179443"/>
          </a:xfrm>
          <a:prstGeom prst="star10">
            <a:avLst/>
          </a:prstGeom>
          <a:solidFill>
            <a:schemeClr val="accent5">
              <a:lumMod val="20000"/>
              <a:lumOff val="80000"/>
            </a:schemeClr>
          </a:solidFill>
          <a:ln>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dirty="0" err="1">
                <a:solidFill>
                  <a:srgbClr val="002060"/>
                </a:solidFill>
                <a:latin typeface="Arial" panose="020B0604020202020204" pitchFamily="34" charset="0"/>
                <a:cs typeface="Arial" panose="020B0604020202020204" pitchFamily="34" charset="0"/>
              </a:rPr>
              <a:t>Trafodwyd</a:t>
            </a:r>
            <a:r>
              <a:rPr lang="en-US" b="1" dirty="0">
                <a:solidFill>
                  <a:srgbClr val="002060"/>
                </a:solidFill>
                <a:latin typeface="Arial" panose="020B0604020202020204" pitchFamily="34" charset="0"/>
                <a:cs typeface="Arial" panose="020B0604020202020204" pitchFamily="34" charset="0"/>
              </a:rPr>
              <a:t> </a:t>
            </a:r>
            <a:r>
              <a:rPr lang="en-US" b="1" dirty="0" err="1">
                <a:solidFill>
                  <a:srgbClr val="002060"/>
                </a:solidFill>
                <a:latin typeface="Arial" panose="020B0604020202020204" pitchFamily="34" charset="0"/>
                <a:cs typeface="Arial" panose="020B0604020202020204" pitchFamily="34" charset="0"/>
              </a:rPr>
              <a:t>hyn</a:t>
            </a:r>
            <a:r>
              <a:rPr lang="en-US" b="1" dirty="0">
                <a:solidFill>
                  <a:srgbClr val="002060"/>
                </a:solidFill>
                <a:latin typeface="Arial" panose="020B0604020202020204" pitchFamily="34" charset="0"/>
                <a:cs typeface="Arial" panose="020B0604020202020204" pitchFamily="34" charset="0"/>
              </a:rPr>
              <a:t> </a:t>
            </a:r>
            <a:r>
              <a:rPr lang="en-US" b="1" dirty="0" err="1">
                <a:solidFill>
                  <a:srgbClr val="002060"/>
                </a:solidFill>
                <a:latin typeface="Arial" panose="020B0604020202020204" pitchFamily="34" charset="0"/>
                <a:cs typeface="Arial" panose="020B0604020202020204" pitchFamily="34" charset="0"/>
              </a:rPr>
              <a:t>llynedd</a:t>
            </a:r>
            <a:r>
              <a:rPr lang="en-US" b="1" dirty="0">
                <a:solidFill>
                  <a:srgbClr val="002060"/>
                </a:solidFill>
                <a:latin typeface="Arial" panose="020B0604020202020204" pitchFamily="34" charset="0"/>
                <a:cs typeface="Arial" panose="020B0604020202020204" pitchFamily="34" charset="0"/>
              </a:rPr>
              <a:t> …</a:t>
            </a:r>
          </a:p>
        </p:txBody>
      </p:sp>
      <p:pic>
        <p:nvPicPr>
          <p:cNvPr id="8" name="Picture 7">
            <a:extLst>
              <a:ext uri="{FF2B5EF4-FFF2-40B4-BE49-F238E27FC236}">
                <a16:creationId xmlns:a16="http://schemas.microsoft.com/office/drawing/2014/main" id="{824D8497-22F2-A949-BB87-E9C3B64B24DC}"/>
              </a:ext>
            </a:extLst>
          </p:cNvPr>
          <p:cNvPicPr>
            <a:picLocks noChangeAspect="1"/>
          </p:cNvPicPr>
          <p:nvPr/>
        </p:nvPicPr>
        <p:blipFill rotWithShape="1">
          <a:blip r:embed="rId2"/>
          <a:srcRect t="16882" b="13406"/>
          <a:stretch/>
        </p:blipFill>
        <p:spPr>
          <a:xfrm>
            <a:off x="0" y="6089843"/>
            <a:ext cx="12192000" cy="768157"/>
          </a:xfrm>
          <a:prstGeom prst="rect">
            <a:avLst/>
          </a:prstGeom>
        </p:spPr>
      </p:pic>
    </p:spTree>
    <p:extLst>
      <p:ext uri="{BB962C8B-B14F-4D97-AF65-F5344CB8AC3E}">
        <p14:creationId xmlns:p14="http://schemas.microsoft.com/office/powerpoint/2010/main" val="41142192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ppt_x"/>
                                          </p:val>
                                        </p:tav>
                                        <p:tav tm="100000">
                                          <p:val>
                                            <p:strVal val="#ppt_x"/>
                                          </p:val>
                                        </p:tav>
                                      </p:tavLst>
                                    </p:anim>
                                    <p:anim calcmode="lin" valueType="num">
                                      <p:cBhvr additive="base">
                                        <p:cTn id="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9"/>
                                        </p:tgtEl>
                                        <p:attrNameLst>
                                          <p:attrName>style.visibility</p:attrName>
                                        </p:attrNameLst>
                                      </p:cBhvr>
                                      <p:to>
                                        <p:strVal val="visible"/>
                                      </p:to>
                                    </p:set>
                                    <p:anim calcmode="lin" valueType="num">
                                      <p:cBhvr additive="base">
                                        <p:cTn id="13" dur="500" fill="hold"/>
                                        <p:tgtEl>
                                          <p:spTgt spid="9"/>
                                        </p:tgtEl>
                                        <p:attrNameLst>
                                          <p:attrName>ppt_x</p:attrName>
                                        </p:attrNameLst>
                                      </p:cBhvr>
                                      <p:tavLst>
                                        <p:tav tm="0">
                                          <p:val>
                                            <p:strVal val="#ppt_x"/>
                                          </p:val>
                                        </p:tav>
                                        <p:tav tm="100000">
                                          <p:val>
                                            <p:strVal val="#ppt_x"/>
                                          </p:val>
                                        </p:tav>
                                      </p:tavLst>
                                    </p:anim>
                                    <p:anim calcmode="lin" valueType="num">
                                      <p:cBhvr additive="base">
                                        <p:cTn id="14" dur="500" fill="hold"/>
                                        <p:tgtEl>
                                          <p:spTgt spid="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9"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D2D8A6-B2BC-4406-A05E-D12E3E0C332C}"/>
              </a:ext>
            </a:extLst>
          </p:cNvPr>
          <p:cNvSpPr>
            <a:spLocks noGrp="1"/>
          </p:cNvSpPr>
          <p:nvPr>
            <p:ph type="title"/>
          </p:nvPr>
        </p:nvSpPr>
        <p:spPr>
          <a:xfrm>
            <a:off x="209551" y="145847"/>
            <a:ext cx="11578258" cy="853412"/>
          </a:xfrm>
          <a:solidFill>
            <a:schemeClr val="accent5">
              <a:lumMod val="20000"/>
              <a:lumOff val="80000"/>
            </a:schemeClr>
          </a:solidFill>
          <a:ln w="76200">
            <a:solidFill>
              <a:srgbClr val="002060"/>
            </a:solidFill>
          </a:ln>
        </p:spPr>
        <p:txBody>
          <a:bodyPr>
            <a:normAutofit/>
          </a:bodyPr>
          <a:lstStyle/>
          <a:p>
            <a:pPr algn="ctr"/>
            <a:r>
              <a:rPr lang="en-GB" sz="4000" b="1" dirty="0">
                <a:solidFill>
                  <a:srgbClr val="002060"/>
                </a:solidFill>
                <a:latin typeface="Arial" panose="020B0604020202020204" pitchFamily="34" charset="0"/>
                <a:cs typeface="Arial" panose="020B0604020202020204" pitchFamily="34" charset="0"/>
              </a:rPr>
              <a:t>Pam bod </a:t>
            </a:r>
            <a:r>
              <a:rPr lang="en-GB" sz="4000" b="1" dirty="0" err="1">
                <a:solidFill>
                  <a:srgbClr val="002060"/>
                </a:solidFill>
                <a:latin typeface="Arial" panose="020B0604020202020204" pitchFamily="34" charset="0"/>
                <a:cs typeface="Arial" panose="020B0604020202020204" pitchFamily="34" charset="0"/>
              </a:rPr>
              <a:t>darllen</a:t>
            </a:r>
            <a:r>
              <a:rPr lang="en-GB" sz="4000" b="1" dirty="0">
                <a:solidFill>
                  <a:srgbClr val="002060"/>
                </a:solidFill>
                <a:latin typeface="Arial" panose="020B0604020202020204" pitchFamily="34" charset="0"/>
                <a:cs typeface="Arial" panose="020B0604020202020204" pitchFamily="34" charset="0"/>
              </a:rPr>
              <a:t> </a:t>
            </a:r>
            <a:r>
              <a:rPr lang="en-GB" sz="4000" b="1" dirty="0" err="1">
                <a:solidFill>
                  <a:srgbClr val="002060"/>
                </a:solidFill>
                <a:latin typeface="Arial" panose="020B0604020202020204" pitchFamily="34" charset="0"/>
                <a:cs typeface="Arial" panose="020B0604020202020204" pitchFamily="34" charset="0"/>
              </a:rPr>
              <a:t>i</a:t>
            </a:r>
            <a:r>
              <a:rPr lang="en-GB" sz="4000" b="1" dirty="0">
                <a:solidFill>
                  <a:srgbClr val="002060"/>
                </a:solidFill>
                <a:latin typeface="Arial" panose="020B0604020202020204" pitchFamily="34" charset="0"/>
                <a:cs typeface="Arial" panose="020B0604020202020204" pitchFamily="34" charset="0"/>
              </a:rPr>
              <a:t> </a:t>
            </a:r>
            <a:r>
              <a:rPr lang="en-GB" sz="4000" b="1" dirty="0" err="1">
                <a:solidFill>
                  <a:srgbClr val="002060"/>
                </a:solidFill>
                <a:latin typeface="Arial" panose="020B0604020202020204" pitchFamily="34" charset="0"/>
                <a:cs typeface="Arial" panose="020B0604020202020204" pitchFamily="34" charset="0"/>
              </a:rPr>
              <a:t>ddisgyblion</a:t>
            </a:r>
            <a:r>
              <a:rPr lang="en-GB" sz="4000" b="1" dirty="0">
                <a:solidFill>
                  <a:srgbClr val="002060"/>
                </a:solidFill>
                <a:latin typeface="Arial" panose="020B0604020202020204" pitchFamily="34" charset="0"/>
                <a:cs typeface="Arial" panose="020B0604020202020204" pitchFamily="34" charset="0"/>
              </a:rPr>
              <a:t> CA2 </a:t>
            </a:r>
            <a:r>
              <a:rPr lang="en-GB" sz="4000" b="1" dirty="0" err="1">
                <a:solidFill>
                  <a:srgbClr val="002060"/>
                </a:solidFill>
                <a:latin typeface="Arial" panose="020B0604020202020204" pitchFamily="34" charset="0"/>
                <a:cs typeface="Arial" panose="020B0604020202020204" pitchFamily="34" charset="0"/>
              </a:rPr>
              <a:t>yn</a:t>
            </a:r>
            <a:r>
              <a:rPr lang="en-GB" sz="4000" b="1" dirty="0">
                <a:solidFill>
                  <a:srgbClr val="002060"/>
                </a:solidFill>
                <a:latin typeface="Arial" panose="020B0604020202020204" pitchFamily="34" charset="0"/>
                <a:cs typeface="Arial" panose="020B0604020202020204" pitchFamily="34" charset="0"/>
              </a:rPr>
              <a:t> </a:t>
            </a:r>
            <a:r>
              <a:rPr lang="en-GB" sz="4000" b="1" dirty="0" err="1">
                <a:solidFill>
                  <a:srgbClr val="002060"/>
                </a:solidFill>
                <a:latin typeface="Arial" panose="020B0604020202020204" pitchFamily="34" charset="0"/>
                <a:cs typeface="Arial" panose="020B0604020202020204" pitchFamily="34" charset="0"/>
              </a:rPr>
              <a:t>bwysig</a:t>
            </a:r>
            <a:r>
              <a:rPr lang="en-GB" sz="4000" b="1" dirty="0">
                <a:solidFill>
                  <a:srgbClr val="002060"/>
                </a:solidFill>
                <a:latin typeface="Arial" panose="020B0604020202020204" pitchFamily="34" charset="0"/>
                <a:cs typeface="Arial" panose="020B0604020202020204" pitchFamily="34" charset="0"/>
              </a:rPr>
              <a:t>?</a:t>
            </a:r>
          </a:p>
        </p:txBody>
      </p:sp>
      <p:sp>
        <p:nvSpPr>
          <p:cNvPr id="3" name="Content Placeholder 2">
            <a:extLst>
              <a:ext uri="{FF2B5EF4-FFF2-40B4-BE49-F238E27FC236}">
                <a16:creationId xmlns:a16="http://schemas.microsoft.com/office/drawing/2014/main" id="{1A2E33FB-B303-4169-B5CE-1E00A81F4ACA}"/>
              </a:ext>
            </a:extLst>
          </p:cNvPr>
          <p:cNvSpPr>
            <a:spLocks noGrp="1"/>
          </p:cNvSpPr>
          <p:nvPr>
            <p:ph idx="1"/>
          </p:nvPr>
        </p:nvSpPr>
        <p:spPr>
          <a:xfrm>
            <a:off x="209550" y="1783172"/>
            <a:ext cx="11786654" cy="4306671"/>
          </a:xfrm>
        </p:spPr>
        <p:txBody>
          <a:bodyPr vert="horz" lIns="91440" tIns="45720" rIns="91440" bIns="45720" rtlCol="0" anchor="t">
            <a:normAutofit lnSpcReduction="10000"/>
          </a:bodyPr>
          <a:lstStyle/>
          <a:p>
            <a:r>
              <a:rPr lang="en-GB" sz="2800" dirty="0">
                <a:latin typeface="Arial" panose="020B0604020202020204" pitchFamily="34" charset="0"/>
                <a:cs typeface="Arial" panose="020B0604020202020204" pitchFamily="34" charset="0"/>
              </a:rPr>
              <a:t>Faint </a:t>
            </a:r>
            <a:r>
              <a:rPr lang="en-GB" sz="2800" dirty="0" err="1">
                <a:latin typeface="Arial" panose="020B0604020202020204" pitchFamily="34" charset="0"/>
                <a:cs typeface="Arial" panose="020B0604020202020204" pitchFamily="34" charset="0"/>
              </a:rPr>
              <a:t>ohonyn</a:t>
            </a:r>
            <a:r>
              <a:rPr lang="en-GB" sz="2800" dirty="0">
                <a:latin typeface="Arial" panose="020B0604020202020204" pitchFamily="34" charset="0"/>
                <a:cs typeface="Arial" panose="020B0604020202020204" pitchFamily="34" charset="0"/>
              </a:rPr>
              <a:t> </a:t>
            </a:r>
            <a:r>
              <a:rPr lang="en-GB" sz="2800" dirty="0" err="1">
                <a:latin typeface="Arial" panose="020B0604020202020204" pitchFamily="34" charset="0"/>
                <a:cs typeface="Arial" panose="020B0604020202020204" pitchFamily="34" charset="0"/>
              </a:rPr>
              <a:t>nhw</a:t>
            </a:r>
            <a:r>
              <a:rPr lang="en-GB" sz="2800" dirty="0">
                <a:latin typeface="Arial" panose="020B0604020202020204" pitchFamily="34" charset="0"/>
                <a:cs typeface="Arial" panose="020B0604020202020204" pitchFamily="34" charset="0"/>
              </a:rPr>
              <a:t> </a:t>
            </a:r>
            <a:r>
              <a:rPr lang="en-GB" sz="2800" dirty="0" err="1">
                <a:latin typeface="Arial" panose="020B0604020202020204" pitchFamily="34" charset="0"/>
                <a:cs typeface="Arial" panose="020B0604020202020204" pitchFamily="34" charset="0"/>
              </a:rPr>
              <a:t>sy’n</a:t>
            </a:r>
            <a:r>
              <a:rPr lang="en-GB" sz="2800" dirty="0">
                <a:latin typeface="Arial" panose="020B0604020202020204" pitchFamily="34" charset="0"/>
                <a:cs typeface="Arial" panose="020B0604020202020204" pitchFamily="34" charset="0"/>
              </a:rPr>
              <a:t> </a:t>
            </a:r>
            <a:r>
              <a:rPr lang="en-GB" sz="2800" dirty="0" err="1">
                <a:latin typeface="Arial" panose="020B0604020202020204" pitchFamily="34" charset="0"/>
                <a:cs typeface="Arial" panose="020B0604020202020204" pitchFamily="34" charset="0"/>
              </a:rPr>
              <a:t>byw</a:t>
            </a:r>
            <a:r>
              <a:rPr lang="en-GB" sz="2800" dirty="0">
                <a:latin typeface="Arial" panose="020B0604020202020204" pitchFamily="34" charset="0"/>
                <a:cs typeface="Arial" panose="020B0604020202020204" pitchFamily="34" charset="0"/>
              </a:rPr>
              <a:t> </a:t>
            </a:r>
            <a:r>
              <a:rPr lang="en-GB" sz="2800" dirty="0" err="1">
                <a:latin typeface="Arial" panose="020B0604020202020204" pitchFamily="34" charset="0"/>
                <a:cs typeface="Arial" panose="020B0604020202020204" pitchFamily="34" charset="0"/>
              </a:rPr>
              <a:t>mewn</a:t>
            </a:r>
            <a:r>
              <a:rPr lang="en-GB" sz="2800" dirty="0">
                <a:latin typeface="Arial" panose="020B0604020202020204" pitchFamily="34" charset="0"/>
                <a:cs typeface="Arial" panose="020B0604020202020204" pitchFamily="34" charset="0"/>
              </a:rPr>
              <a:t> </a:t>
            </a:r>
            <a:r>
              <a:rPr lang="en-GB" sz="2800" dirty="0" err="1">
                <a:latin typeface="Arial" panose="020B0604020202020204" pitchFamily="34" charset="0"/>
                <a:cs typeface="Arial" panose="020B0604020202020204" pitchFamily="34" charset="0"/>
              </a:rPr>
              <a:t>cartref</a:t>
            </a:r>
            <a:r>
              <a:rPr lang="en-GB" sz="2800" dirty="0">
                <a:latin typeface="Arial" panose="020B0604020202020204" pitchFamily="34" charset="0"/>
                <a:cs typeface="Arial" panose="020B0604020202020204" pitchFamily="34" charset="0"/>
              </a:rPr>
              <a:t> </a:t>
            </a:r>
            <a:r>
              <a:rPr lang="en-GB" sz="2800" dirty="0" err="1">
                <a:latin typeface="Arial" panose="020B0604020202020204" pitchFamily="34" charset="0"/>
                <a:cs typeface="Arial" panose="020B0604020202020204" pitchFamily="34" charset="0"/>
              </a:rPr>
              <a:t>lle</a:t>
            </a:r>
            <a:r>
              <a:rPr lang="en-GB" sz="2800" dirty="0">
                <a:latin typeface="Arial" panose="020B0604020202020204" pitchFamily="34" charset="0"/>
                <a:cs typeface="Arial" panose="020B0604020202020204" pitchFamily="34" charset="0"/>
              </a:rPr>
              <a:t> </a:t>
            </a:r>
            <a:r>
              <a:rPr lang="en-GB" sz="2800" dirty="0" err="1">
                <a:latin typeface="Arial" panose="020B0604020202020204" pitchFamily="34" charset="0"/>
                <a:cs typeface="Arial" panose="020B0604020202020204" pitchFamily="34" charset="0"/>
              </a:rPr>
              <a:t>mae</a:t>
            </a:r>
            <a:r>
              <a:rPr lang="en-GB" sz="2800" dirty="0">
                <a:latin typeface="Arial" panose="020B0604020202020204" pitchFamily="34" charset="0"/>
                <a:cs typeface="Arial" panose="020B0604020202020204" pitchFamily="34" charset="0"/>
              </a:rPr>
              <a:t> </a:t>
            </a:r>
            <a:r>
              <a:rPr lang="en-GB" sz="2800" dirty="0" err="1">
                <a:latin typeface="Arial" panose="020B0604020202020204" pitchFamily="34" charset="0"/>
                <a:cs typeface="Arial" panose="020B0604020202020204" pitchFamily="34" charset="0"/>
              </a:rPr>
              <a:t>oedolyn</a:t>
            </a:r>
            <a:r>
              <a:rPr lang="en-GB" sz="2800" dirty="0">
                <a:latin typeface="Arial" panose="020B0604020202020204" pitchFamily="34" charset="0"/>
                <a:cs typeface="Arial" panose="020B0604020202020204" pitchFamily="34" charset="0"/>
              </a:rPr>
              <a:t> </a:t>
            </a:r>
            <a:r>
              <a:rPr lang="en-GB" sz="2800" dirty="0" err="1">
                <a:latin typeface="Arial" panose="020B0604020202020204" pitchFamily="34" charset="0"/>
                <a:cs typeface="Arial" panose="020B0604020202020204" pitchFamily="34" charset="0"/>
              </a:rPr>
              <a:t>yn</a:t>
            </a:r>
            <a:r>
              <a:rPr lang="en-GB" sz="2800" dirty="0">
                <a:latin typeface="Arial" panose="020B0604020202020204" pitchFamily="34" charset="0"/>
                <a:cs typeface="Arial" panose="020B0604020202020204" pitchFamily="34" charset="0"/>
              </a:rPr>
              <a:t> </a:t>
            </a:r>
            <a:r>
              <a:rPr lang="en-GB" sz="2800" dirty="0" err="1">
                <a:latin typeface="Arial" panose="020B0604020202020204" pitchFamily="34" charset="0"/>
                <a:cs typeface="Arial" panose="020B0604020202020204" pitchFamily="34" charset="0"/>
              </a:rPr>
              <a:t>darllen</a:t>
            </a:r>
            <a:r>
              <a:rPr lang="en-GB" sz="2800" dirty="0">
                <a:latin typeface="Arial" panose="020B0604020202020204" pitchFamily="34" charset="0"/>
                <a:cs typeface="Arial" panose="020B0604020202020204" pitchFamily="34" charset="0"/>
              </a:rPr>
              <a:t> </a:t>
            </a:r>
            <a:r>
              <a:rPr lang="en-GB" sz="2800" dirty="0" err="1">
                <a:latin typeface="Arial" panose="020B0604020202020204" pitchFamily="34" charset="0"/>
                <a:cs typeface="Arial" panose="020B0604020202020204" pitchFamily="34" charset="0"/>
              </a:rPr>
              <a:t>gyda</a:t>
            </a:r>
            <a:r>
              <a:rPr lang="en-GB" sz="2800" dirty="0">
                <a:latin typeface="Arial" panose="020B0604020202020204" pitchFamily="34" charset="0"/>
                <a:cs typeface="Arial" panose="020B0604020202020204" pitchFamily="34" charset="0"/>
              </a:rPr>
              <a:t> </a:t>
            </a:r>
            <a:r>
              <a:rPr lang="en-GB" sz="2800" dirty="0" err="1">
                <a:latin typeface="Arial" panose="020B0604020202020204" pitchFamily="34" charset="0"/>
                <a:cs typeface="Arial" panose="020B0604020202020204" pitchFamily="34" charset="0"/>
              </a:rPr>
              <a:t>nhw</a:t>
            </a:r>
            <a:r>
              <a:rPr lang="en-GB" sz="2800" dirty="0">
                <a:latin typeface="Arial" panose="020B0604020202020204" pitchFamily="34" charset="0"/>
                <a:cs typeface="Arial" panose="020B0604020202020204" pitchFamily="34" charset="0"/>
              </a:rPr>
              <a:t> </a:t>
            </a:r>
            <a:r>
              <a:rPr lang="en-GB" sz="2800" dirty="0" err="1">
                <a:latin typeface="Arial" panose="020B0604020202020204" pitchFamily="34" charset="0"/>
                <a:cs typeface="Arial" panose="020B0604020202020204" pitchFamily="34" charset="0"/>
              </a:rPr>
              <a:t>heb</a:t>
            </a:r>
            <a:r>
              <a:rPr lang="en-GB" sz="2800" dirty="0">
                <a:latin typeface="Arial" panose="020B0604020202020204" pitchFamily="34" charset="0"/>
                <a:cs typeface="Arial" panose="020B0604020202020204" pitchFamily="34" charset="0"/>
              </a:rPr>
              <a:t> </a:t>
            </a:r>
            <a:r>
              <a:rPr lang="en-GB" sz="2800" dirty="0" err="1">
                <a:latin typeface="Arial" panose="020B0604020202020204" pitchFamily="34" charset="0"/>
                <a:cs typeface="Arial" panose="020B0604020202020204" pitchFamily="34" charset="0"/>
              </a:rPr>
              <a:t>sôn</a:t>
            </a:r>
            <a:r>
              <a:rPr lang="en-GB" sz="2800" dirty="0">
                <a:latin typeface="Arial" panose="020B0604020202020204" pitchFamily="34" charset="0"/>
                <a:cs typeface="Arial" panose="020B0604020202020204" pitchFamily="34" charset="0"/>
              </a:rPr>
              <a:t> am </a:t>
            </a:r>
            <a:r>
              <a:rPr lang="en-GB" sz="2800" dirty="0" err="1">
                <a:latin typeface="Arial" panose="020B0604020202020204" pitchFamily="34" charset="0"/>
                <a:cs typeface="Arial" panose="020B0604020202020204" pitchFamily="34" charset="0"/>
              </a:rPr>
              <a:t>iddyn</a:t>
            </a:r>
            <a:r>
              <a:rPr lang="en-GB" sz="2800" dirty="0">
                <a:latin typeface="Arial" panose="020B0604020202020204" pitchFamily="34" charset="0"/>
                <a:cs typeface="Arial" panose="020B0604020202020204" pitchFamily="34" charset="0"/>
              </a:rPr>
              <a:t> </a:t>
            </a:r>
            <a:r>
              <a:rPr lang="en-GB" sz="2800" dirty="0" err="1">
                <a:latin typeface="Arial" panose="020B0604020202020204" pitchFamily="34" charset="0"/>
                <a:cs typeface="Arial" panose="020B0604020202020204" pitchFamily="34" charset="0"/>
              </a:rPr>
              <a:t>nhw</a:t>
            </a:r>
            <a:r>
              <a:rPr lang="en-GB" sz="2800" dirty="0">
                <a:latin typeface="Arial" panose="020B0604020202020204" pitchFamily="34" charset="0"/>
                <a:cs typeface="Arial" panose="020B0604020202020204" pitchFamily="34" charset="0"/>
              </a:rPr>
              <a:t>?  (</a:t>
            </a:r>
            <a:r>
              <a:rPr lang="en-GB" sz="2800" dirty="0" err="1">
                <a:latin typeface="Arial" panose="020B0604020202020204" pitchFamily="34" charset="0"/>
                <a:cs typeface="Arial" panose="020B0604020202020204" pitchFamily="34" charset="0"/>
              </a:rPr>
              <a:t>ystyriwch</a:t>
            </a:r>
            <a:r>
              <a:rPr lang="en-GB" sz="2800" dirty="0">
                <a:latin typeface="Arial" panose="020B0604020202020204" pitchFamily="34" charset="0"/>
                <a:cs typeface="Arial" panose="020B0604020202020204" pitchFamily="34" charset="0"/>
              </a:rPr>
              <a:t> </a:t>
            </a:r>
            <a:r>
              <a:rPr lang="en-GB" sz="2800" dirty="0" err="1">
                <a:latin typeface="Arial" panose="020B0604020202020204" pitchFamily="34" charset="0"/>
                <a:cs typeface="Arial" panose="020B0604020202020204" pitchFamily="34" charset="0"/>
              </a:rPr>
              <a:t>hyn</a:t>
            </a:r>
            <a:r>
              <a:rPr lang="en-GB" sz="2800" dirty="0">
                <a:latin typeface="Arial" panose="020B0604020202020204" pitchFamily="34" charset="0"/>
                <a:cs typeface="Arial" panose="020B0604020202020204" pitchFamily="34" charset="0"/>
              </a:rPr>
              <a:t>)</a:t>
            </a:r>
          </a:p>
          <a:p>
            <a:r>
              <a:rPr lang="en-GB" sz="2800" dirty="0" err="1">
                <a:latin typeface="Arial" panose="020B0604020202020204" pitchFamily="34" charset="0"/>
                <a:cs typeface="Arial" panose="020B0604020202020204" pitchFamily="34" charset="0"/>
              </a:rPr>
              <a:t>Modelu</a:t>
            </a:r>
            <a:r>
              <a:rPr lang="en-GB" sz="2800" dirty="0">
                <a:latin typeface="Arial" panose="020B0604020202020204" pitchFamily="34" charset="0"/>
                <a:cs typeface="Arial" panose="020B0604020202020204" pitchFamily="34" charset="0"/>
              </a:rPr>
              <a:t> </a:t>
            </a:r>
            <a:r>
              <a:rPr lang="en-GB" sz="2800" dirty="0" err="1">
                <a:latin typeface="Arial" panose="020B0604020202020204" pitchFamily="34" charset="0"/>
                <a:cs typeface="Arial" panose="020B0604020202020204" pitchFamily="34" charset="0"/>
              </a:rPr>
              <a:t>beth</a:t>
            </a:r>
            <a:r>
              <a:rPr lang="en-GB" sz="2800" dirty="0">
                <a:latin typeface="Arial" panose="020B0604020202020204" pitchFamily="34" charset="0"/>
                <a:cs typeface="Arial" panose="020B0604020202020204" pitchFamily="34" charset="0"/>
              </a:rPr>
              <a:t> </a:t>
            </a:r>
            <a:r>
              <a:rPr lang="en-GB" sz="2800" dirty="0" err="1">
                <a:latin typeface="Arial" panose="020B0604020202020204" pitchFamily="34" charset="0"/>
                <a:cs typeface="Arial" panose="020B0604020202020204" pitchFamily="34" charset="0"/>
              </a:rPr>
              <a:t>yw</a:t>
            </a:r>
            <a:r>
              <a:rPr lang="en-GB" sz="2800" dirty="0">
                <a:latin typeface="Arial" panose="020B0604020202020204" pitchFamily="34" charset="0"/>
                <a:cs typeface="Arial" panose="020B0604020202020204" pitchFamily="34" charset="0"/>
              </a:rPr>
              <a:t> </a:t>
            </a:r>
            <a:r>
              <a:rPr lang="en-GB" sz="2800" dirty="0" err="1">
                <a:latin typeface="Arial" panose="020B0604020202020204" pitchFamily="34" charset="0"/>
                <a:cs typeface="Arial" panose="020B0604020202020204" pitchFamily="34" charset="0"/>
              </a:rPr>
              <a:t>darllen</a:t>
            </a:r>
            <a:r>
              <a:rPr lang="en-GB" sz="2800" dirty="0">
                <a:latin typeface="Arial" panose="020B0604020202020204" pitchFamily="34" charset="0"/>
                <a:cs typeface="Arial" panose="020B0604020202020204" pitchFamily="34" charset="0"/>
              </a:rPr>
              <a:t> da.  (</a:t>
            </a:r>
            <a:r>
              <a:rPr lang="en-GB" sz="2800" dirty="0" err="1">
                <a:latin typeface="Arial" panose="020B0604020202020204" pitchFamily="34" charset="0"/>
                <a:cs typeface="Arial" panose="020B0604020202020204" pitchFamily="34" charset="0"/>
              </a:rPr>
              <a:t>Mae’n</a:t>
            </a:r>
            <a:r>
              <a:rPr lang="en-GB" sz="2800" dirty="0">
                <a:latin typeface="Arial" panose="020B0604020202020204" pitchFamily="34" charset="0"/>
                <a:cs typeface="Arial" panose="020B0604020202020204" pitchFamily="34" charset="0"/>
              </a:rPr>
              <a:t> </a:t>
            </a:r>
            <a:r>
              <a:rPr lang="en-GB" sz="2800" dirty="0" err="1">
                <a:latin typeface="Arial" panose="020B0604020202020204" pitchFamily="34" charset="0"/>
                <a:cs typeface="Arial" panose="020B0604020202020204" pitchFamily="34" charset="0"/>
              </a:rPr>
              <a:t>sgíl</a:t>
            </a:r>
            <a:r>
              <a:rPr lang="en-GB" sz="2800" dirty="0">
                <a:latin typeface="Arial" panose="020B0604020202020204" pitchFamily="34" charset="0"/>
                <a:cs typeface="Arial" panose="020B0604020202020204" pitchFamily="34" charset="0"/>
              </a:rPr>
              <a:t> </a:t>
            </a:r>
            <a:r>
              <a:rPr lang="en-GB" sz="2800" dirty="0" err="1">
                <a:latin typeface="Arial" panose="020B0604020202020204" pitchFamily="34" charset="0"/>
                <a:cs typeface="Arial" panose="020B0604020202020204" pitchFamily="34" charset="0"/>
              </a:rPr>
              <a:t>sy’n</a:t>
            </a:r>
            <a:r>
              <a:rPr lang="en-GB" sz="2800" dirty="0">
                <a:latin typeface="Arial" panose="020B0604020202020204" pitchFamily="34" charset="0"/>
                <a:cs typeface="Arial" panose="020B0604020202020204" pitchFamily="34" charset="0"/>
              </a:rPr>
              <a:t> </a:t>
            </a:r>
            <a:r>
              <a:rPr lang="en-GB" sz="2800" dirty="0" err="1">
                <a:latin typeface="Arial" panose="020B0604020202020204" pitchFamily="34" charset="0"/>
                <a:cs typeface="Arial" panose="020B0604020202020204" pitchFamily="34" charset="0"/>
              </a:rPr>
              <a:t>rhaid</a:t>
            </a:r>
            <a:r>
              <a:rPr lang="en-GB" sz="2800" dirty="0">
                <a:latin typeface="Arial" panose="020B0604020202020204" pitchFamily="34" charset="0"/>
                <a:cs typeface="Arial" panose="020B0604020202020204" pitchFamily="34" charset="0"/>
              </a:rPr>
              <a:t> </a:t>
            </a:r>
            <a:r>
              <a:rPr lang="en-GB" sz="2800" dirty="0" err="1">
                <a:latin typeface="Arial" panose="020B0604020202020204" pitchFamily="34" charset="0"/>
                <a:cs typeface="Arial" panose="020B0604020202020204" pitchFamily="34" charset="0"/>
              </a:rPr>
              <a:t>i</a:t>
            </a:r>
            <a:r>
              <a:rPr lang="en-GB" sz="2800" dirty="0">
                <a:latin typeface="Arial" panose="020B0604020202020204" pitchFamily="34" charset="0"/>
                <a:cs typeface="Arial" panose="020B0604020202020204" pitchFamily="34" charset="0"/>
              </a:rPr>
              <a:t> chi </a:t>
            </a:r>
            <a:r>
              <a:rPr lang="en-GB" sz="2800" dirty="0" err="1">
                <a:latin typeface="Arial" panose="020B0604020202020204" pitchFamily="34" charset="0"/>
                <a:cs typeface="Arial" panose="020B0604020202020204" pitchFamily="34" charset="0"/>
              </a:rPr>
              <a:t>ei</a:t>
            </a:r>
            <a:r>
              <a:rPr lang="en-GB" sz="2800" dirty="0">
                <a:latin typeface="Arial" panose="020B0604020202020204" pitchFamily="34" charset="0"/>
                <a:cs typeface="Arial" panose="020B0604020202020204" pitchFamily="34" charset="0"/>
              </a:rPr>
              <a:t> </a:t>
            </a:r>
            <a:r>
              <a:rPr lang="en-GB" sz="2800" dirty="0" err="1">
                <a:latin typeface="Arial" panose="020B0604020202020204" pitchFamily="34" charset="0"/>
                <a:cs typeface="Arial" panose="020B0604020202020204" pitchFamily="34" charset="0"/>
              </a:rPr>
              <a:t>hymarfer</a:t>
            </a:r>
            <a:r>
              <a:rPr lang="en-GB" sz="2800" dirty="0">
                <a:latin typeface="Arial" panose="020B0604020202020204" pitchFamily="34" charset="0"/>
                <a:cs typeface="Arial" panose="020B0604020202020204" pitchFamily="34" charset="0"/>
              </a:rPr>
              <a:t>)</a:t>
            </a:r>
          </a:p>
          <a:p>
            <a:r>
              <a:rPr lang="en-GB" sz="2800" dirty="0" err="1">
                <a:latin typeface="Arial" panose="020B0604020202020204" pitchFamily="34" charset="0"/>
                <a:cs typeface="Arial" panose="020B0604020202020204" pitchFamily="34" charset="0"/>
              </a:rPr>
              <a:t>Cyfle</a:t>
            </a:r>
            <a:r>
              <a:rPr lang="en-GB" sz="2800" dirty="0">
                <a:latin typeface="Arial" panose="020B0604020202020204" pitchFamily="34" charset="0"/>
                <a:cs typeface="Arial" panose="020B0604020202020204" pitchFamily="34" charset="0"/>
              </a:rPr>
              <a:t> </a:t>
            </a:r>
            <a:r>
              <a:rPr lang="en-GB" sz="2800" dirty="0" err="1">
                <a:latin typeface="Arial" panose="020B0604020202020204" pitchFamily="34" charset="0"/>
                <a:cs typeface="Arial" panose="020B0604020202020204" pitchFamily="34" charset="0"/>
              </a:rPr>
              <a:t>i</a:t>
            </a:r>
            <a:r>
              <a:rPr lang="en-GB" sz="2800" dirty="0">
                <a:latin typeface="Arial" panose="020B0604020202020204" pitchFamily="34" charset="0"/>
                <a:cs typeface="Arial" panose="020B0604020202020204" pitchFamily="34" charset="0"/>
              </a:rPr>
              <a:t> </a:t>
            </a:r>
            <a:r>
              <a:rPr lang="en-GB" sz="2800" dirty="0" err="1">
                <a:latin typeface="Arial" panose="020B0604020202020204" pitchFamily="34" charset="0"/>
                <a:cs typeface="Arial" panose="020B0604020202020204" pitchFamily="34" charset="0"/>
              </a:rPr>
              <a:t>gyflwyno</a:t>
            </a:r>
            <a:r>
              <a:rPr lang="en-GB" sz="2800" dirty="0">
                <a:latin typeface="Arial" panose="020B0604020202020204" pitchFamily="34" charset="0"/>
                <a:cs typeface="Arial" panose="020B0604020202020204" pitchFamily="34" charset="0"/>
              </a:rPr>
              <a:t> a </a:t>
            </a:r>
            <a:r>
              <a:rPr lang="en-GB" sz="2800" dirty="0" err="1">
                <a:latin typeface="Arial" panose="020B0604020202020204" pitchFamily="34" charset="0"/>
                <a:cs typeface="Arial" panose="020B0604020202020204" pitchFamily="34" charset="0"/>
              </a:rPr>
              <a:t>dysgu</a:t>
            </a:r>
            <a:r>
              <a:rPr lang="en-GB" sz="2800" dirty="0">
                <a:latin typeface="Arial" panose="020B0604020202020204" pitchFamily="34" charset="0"/>
                <a:cs typeface="Arial" panose="020B0604020202020204" pitchFamily="34" charset="0"/>
              </a:rPr>
              <a:t> </a:t>
            </a:r>
            <a:r>
              <a:rPr lang="en-GB" sz="2800" dirty="0" err="1">
                <a:latin typeface="Arial" panose="020B0604020202020204" pitchFamily="34" charset="0"/>
                <a:cs typeface="Arial" panose="020B0604020202020204" pitchFamily="34" charset="0"/>
              </a:rPr>
              <a:t>geiriau</a:t>
            </a:r>
            <a:r>
              <a:rPr lang="en-GB" sz="2800" dirty="0">
                <a:latin typeface="Arial" panose="020B0604020202020204" pitchFamily="34" charset="0"/>
                <a:cs typeface="Arial" panose="020B0604020202020204" pitchFamily="34" charset="0"/>
              </a:rPr>
              <a:t> / </a:t>
            </a:r>
            <a:r>
              <a:rPr lang="en-GB" sz="2800" dirty="0" err="1">
                <a:latin typeface="Arial" panose="020B0604020202020204" pitchFamily="34" charset="0"/>
                <a:cs typeface="Arial" panose="020B0604020202020204" pitchFamily="34" charset="0"/>
              </a:rPr>
              <a:t>ymadroddion</a:t>
            </a:r>
            <a:r>
              <a:rPr lang="en-GB" sz="2800" dirty="0">
                <a:latin typeface="Arial" panose="020B0604020202020204" pitchFamily="34" charset="0"/>
                <a:cs typeface="Arial" panose="020B0604020202020204" pitchFamily="34" charset="0"/>
              </a:rPr>
              <a:t> / </a:t>
            </a:r>
            <a:r>
              <a:rPr lang="en-GB" sz="2800" dirty="0" err="1">
                <a:latin typeface="Arial" panose="020B0604020202020204" pitchFamily="34" charset="0"/>
                <a:cs typeface="Arial" panose="020B0604020202020204" pitchFamily="34" charset="0"/>
              </a:rPr>
              <a:t>idiomau</a:t>
            </a:r>
            <a:r>
              <a:rPr lang="en-GB" sz="2800" dirty="0">
                <a:latin typeface="Arial" panose="020B0604020202020204" pitchFamily="34" charset="0"/>
                <a:cs typeface="Arial" panose="020B0604020202020204" pitchFamily="34" charset="0"/>
              </a:rPr>
              <a:t> </a:t>
            </a:r>
            <a:r>
              <a:rPr lang="en-GB" sz="2800" dirty="0" err="1">
                <a:latin typeface="Arial" panose="020B0604020202020204" pitchFamily="34" charset="0"/>
                <a:cs typeface="Arial" panose="020B0604020202020204" pitchFamily="34" charset="0"/>
              </a:rPr>
              <a:t>newydd</a:t>
            </a:r>
            <a:r>
              <a:rPr lang="en-GB" sz="2800" dirty="0">
                <a:latin typeface="Arial" panose="020B0604020202020204" pitchFamily="34" charset="0"/>
                <a:cs typeface="Arial" panose="020B0604020202020204" pitchFamily="34" charset="0"/>
              </a:rPr>
              <a:t>.</a:t>
            </a:r>
          </a:p>
          <a:p>
            <a:r>
              <a:rPr lang="en-GB" sz="2800" dirty="0" err="1">
                <a:latin typeface="Arial" panose="020B0604020202020204" pitchFamily="34" charset="0"/>
                <a:cs typeface="Arial" panose="020B0604020202020204" pitchFamily="34" charset="0"/>
              </a:rPr>
              <a:t>Ffordd</a:t>
            </a:r>
            <a:r>
              <a:rPr lang="en-GB" sz="2800" dirty="0">
                <a:latin typeface="Arial" panose="020B0604020202020204" pitchFamily="34" charset="0"/>
                <a:cs typeface="Arial" panose="020B0604020202020204" pitchFamily="34" charset="0"/>
              </a:rPr>
              <a:t> </a:t>
            </a:r>
            <a:r>
              <a:rPr lang="en-GB" sz="2800" dirty="0" err="1">
                <a:latin typeface="Arial" panose="020B0604020202020204" pitchFamily="34" charset="0"/>
                <a:cs typeface="Arial" panose="020B0604020202020204" pitchFamily="34" charset="0"/>
              </a:rPr>
              <a:t>dda</a:t>
            </a:r>
            <a:r>
              <a:rPr lang="en-GB" sz="2800" dirty="0">
                <a:latin typeface="Arial" panose="020B0604020202020204" pitchFamily="34" charset="0"/>
                <a:cs typeface="Arial" panose="020B0604020202020204" pitchFamily="34" charset="0"/>
              </a:rPr>
              <a:t> o </a:t>
            </a:r>
            <a:r>
              <a:rPr lang="en-GB" sz="2800" dirty="0" err="1">
                <a:latin typeface="Arial" panose="020B0604020202020204" pitchFamily="34" charset="0"/>
                <a:cs typeface="Arial" panose="020B0604020202020204" pitchFamily="34" charset="0"/>
              </a:rPr>
              <a:t>ddatblygu</a:t>
            </a:r>
            <a:r>
              <a:rPr lang="en-GB" sz="2800" dirty="0">
                <a:latin typeface="Arial" panose="020B0604020202020204" pitchFamily="34" charset="0"/>
                <a:cs typeface="Arial" panose="020B0604020202020204" pitchFamily="34" charset="0"/>
              </a:rPr>
              <a:t> </a:t>
            </a:r>
            <a:r>
              <a:rPr lang="en-GB" sz="2800" dirty="0" err="1">
                <a:latin typeface="Arial" panose="020B0604020202020204" pitchFamily="34" charset="0"/>
                <a:cs typeface="Arial" panose="020B0604020202020204" pitchFamily="34" charset="0"/>
              </a:rPr>
              <a:t>sgiliau</a:t>
            </a:r>
            <a:r>
              <a:rPr lang="en-GB" sz="2800" dirty="0">
                <a:latin typeface="Arial" panose="020B0604020202020204" pitchFamily="34" charset="0"/>
                <a:cs typeface="Arial" panose="020B0604020202020204" pitchFamily="34" charset="0"/>
              </a:rPr>
              <a:t> </a:t>
            </a:r>
            <a:r>
              <a:rPr lang="en-GB" sz="2800" dirty="0" err="1">
                <a:latin typeface="Arial" panose="020B0604020202020204" pitchFamily="34" charset="0"/>
                <a:cs typeface="Arial" panose="020B0604020202020204" pitchFamily="34" charset="0"/>
              </a:rPr>
              <a:t>Llafaredd</a:t>
            </a:r>
            <a:r>
              <a:rPr lang="en-GB" sz="2800" dirty="0">
                <a:latin typeface="Arial" panose="020B0604020202020204" pitchFamily="34" charset="0"/>
                <a:cs typeface="Arial" panose="020B0604020202020204" pitchFamily="34" charset="0"/>
              </a:rPr>
              <a:t>.</a:t>
            </a:r>
          </a:p>
          <a:p>
            <a:r>
              <a:rPr lang="en-GB" sz="2800" dirty="0" err="1">
                <a:latin typeface="Arial" panose="020B0604020202020204" pitchFamily="34" charset="0"/>
                <a:cs typeface="Arial" panose="020B0604020202020204" pitchFamily="34" charset="0"/>
              </a:rPr>
              <a:t>Ffordd</a:t>
            </a:r>
            <a:r>
              <a:rPr lang="en-GB" sz="2800" dirty="0">
                <a:latin typeface="Arial" panose="020B0604020202020204" pitchFamily="34" charset="0"/>
                <a:cs typeface="Arial" panose="020B0604020202020204" pitchFamily="34" charset="0"/>
              </a:rPr>
              <a:t> </a:t>
            </a:r>
            <a:r>
              <a:rPr lang="en-GB" sz="2800" dirty="0" err="1">
                <a:latin typeface="Arial" panose="020B0604020202020204" pitchFamily="34" charset="0"/>
                <a:cs typeface="Arial" panose="020B0604020202020204" pitchFamily="34" charset="0"/>
              </a:rPr>
              <a:t>dda</a:t>
            </a:r>
            <a:r>
              <a:rPr lang="en-GB" sz="2800" dirty="0">
                <a:latin typeface="Arial" panose="020B0604020202020204" pitchFamily="34" charset="0"/>
                <a:cs typeface="Arial" panose="020B0604020202020204" pitchFamily="34" charset="0"/>
              </a:rPr>
              <a:t> o </a:t>
            </a:r>
            <a:r>
              <a:rPr lang="en-GB" sz="2800" dirty="0" err="1">
                <a:latin typeface="Arial" panose="020B0604020202020204" pitchFamily="34" charset="0"/>
                <a:cs typeface="Arial" panose="020B0604020202020204" pitchFamily="34" charset="0"/>
              </a:rPr>
              <a:t>ddatblygu</a:t>
            </a:r>
            <a:r>
              <a:rPr lang="en-GB" sz="2800" dirty="0">
                <a:latin typeface="Arial" panose="020B0604020202020204" pitchFamily="34" charset="0"/>
                <a:cs typeface="Arial" panose="020B0604020202020204" pitchFamily="34" charset="0"/>
              </a:rPr>
              <a:t> </a:t>
            </a:r>
            <a:r>
              <a:rPr lang="en-GB" sz="2800" dirty="0" err="1">
                <a:latin typeface="Arial" panose="020B0604020202020204" pitchFamily="34" charset="0"/>
                <a:cs typeface="Arial" panose="020B0604020202020204" pitchFamily="34" charset="0"/>
              </a:rPr>
              <a:t>sgiliau</a:t>
            </a:r>
            <a:r>
              <a:rPr lang="en-GB" sz="2800" dirty="0">
                <a:latin typeface="Arial" panose="020B0604020202020204" pitchFamily="34" charset="0"/>
                <a:cs typeface="Arial" panose="020B0604020202020204" pitchFamily="34" charset="0"/>
              </a:rPr>
              <a:t> </a:t>
            </a:r>
            <a:r>
              <a:rPr lang="en-GB" sz="2800" dirty="0" err="1">
                <a:latin typeface="Arial" panose="020B0604020202020204" pitchFamily="34" charset="0"/>
                <a:cs typeface="Arial" panose="020B0604020202020204" pitchFamily="34" charset="0"/>
              </a:rPr>
              <a:t>Gwrando</a:t>
            </a:r>
            <a:r>
              <a:rPr lang="en-GB" sz="2800" dirty="0">
                <a:latin typeface="Arial" panose="020B0604020202020204" pitchFamily="34" charset="0"/>
                <a:cs typeface="Arial" panose="020B0604020202020204" pitchFamily="34" charset="0"/>
              </a:rPr>
              <a:t>.</a:t>
            </a:r>
          </a:p>
          <a:p>
            <a:r>
              <a:rPr lang="en-GB" sz="2800" dirty="0" err="1">
                <a:latin typeface="Arial" panose="020B0604020202020204" pitchFamily="34" charset="0"/>
                <a:cs typeface="Arial" panose="020B0604020202020204" pitchFamily="34" charset="0"/>
              </a:rPr>
              <a:t>Ffordd</a:t>
            </a:r>
            <a:r>
              <a:rPr lang="en-GB" sz="2800" dirty="0">
                <a:latin typeface="Arial" panose="020B0604020202020204" pitchFamily="34" charset="0"/>
                <a:cs typeface="Arial" panose="020B0604020202020204" pitchFamily="34" charset="0"/>
              </a:rPr>
              <a:t> </a:t>
            </a:r>
            <a:r>
              <a:rPr lang="en-GB" sz="2800" dirty="0" err="1">
                <a:latin typeface="Arial" panose="020B0604020202020204" pitchFamily="34" charset="0"/>
                <a:cs typeface="Arial" panose="020B0604020202020204" pitchFamily="34" charset="0"/>
              </a:rPr>
              <a:t>dda</a:t>
            </a:r>
            <a:r>
              <a:rPr lang="en-GB" sz="2800" dirty="0">
                <a:latin typeface="Arial" panose="020B0604020202020204" pitchFamily="34" charset="0"/>
                <a:cs typeface="Arial" panose="020B0604020202020204" pitchFamily="34" charset="0"/>
              </a:rPr>
              <a:t> o </a:t>
            </a:r>
            <a:r>
              <a:rPr lang="en-GB" sz="2800" dirty="0" err="1">
                <a:latin typeface="Arial" panose="020B0604020202020204" pitchFamily="34" charset="0"/>
                <a:cs typeface="Arial" panose="020B0604020202020204" pitchFamily="34" charset="0"/>
              </a:rPr>
              <a:t>drafod</a:t>
            </a:r>
            <a:r>
              <a:rPr lang="en-GB" sz="2800" dirty="0">
                <a:latin typeface="Arial" panose="020B0604020202020204" pitchFamily="34" charset="0"/>
                <a:cs typeface="Arial" panose="020B0604020202020204" pitchFamily="34" charset="0"/>
              </a:rPr>
              <a:t> a </a:t>
            </a:r>
            <a:r>
              <a:rPr lang="en-GB" sz="2800" dirty="0" err="1">
                <a:latin typeface="Arial" panose="020B0604020202020204" pitchFamily="34" charset="0"/>
                <a:cs typeface="Arial" panose="020B0604020202020204" pitchFamily="34" charset="0"/>
              </a:rPr>
              <a:t>datblygu</a:t>
            </a:r>
            <a:r>
              <a:rPr lang="en-GB" sz="2800" dirty="0">
                <a:latin typeface="Arial" panose="020B0604020202020204" pitchFamily="34" charset="0"/>
                <a:cs typeface="Arial" panose="020B0604020202020204" pitchFamily="34" charset="0"/>
              </a:rPr>
              <a:t> </a:t>
            </a:r>
            <a:r>
              <a:rPr lang="en-GB" sz="2800" dirty="0" err="1">
                <a:latin typeface="Arial" panose="020B0604020202020204" pitchFamily="34" charset="0"/>
                <a:cs typeface="Arial" panose="020B0604020202020204" pitchFamily="34" charset="0"/>
              </a:rPr>
              <a:t>syniadau</a:t>
            </a:r>
            <a:r>
              <a:rPr lang="en-GB" sz="2800" dirty="0">
                <a:latin typeface="Arial" panose="020B0604020202020204" pitchFamily="34" charset="0"/>
                <a:cs typeface="Arial" panose="020B0604020202020204" pitchFamily="34" charset="0"/>
              </a:rPr>
              <a:t> </a:t>
            </a:r>
            <a:r>
              <a:rPr lang="en-GB" sz="2800" dirty="0" err="1">
                <a:latin typeface="Arial" panose="020B0604020202020204" pitchFamily="34" charset="0"/>
                <a:cs typeface="Arial" panose="020B0604020202020204" pitchFamily="34" charset="0"/>
              </a:rPr>
              <a:t>newydd</a:t>
            </a:r>
            <a:r>
              <a:rPr lang="en-GB" sz="2800" dirty="0">
                <a:latin typeface="Arial" panose="020B0604020202020204" pitchFamily="34" charset="0"/>
                <a:cs typeface="Arial" panose="020B0604020202020204" pitchFamily="34" charset="0"/>
              </a:rPr>
              <a:t>.</a:t>
            </a:r>
          </a:p>
          <a:p>
            <a:r>
              <a:rPr lang="en-GB" sz="2800" dirty="0" err="1">
                <a:latin typeface="Arial" panose="020B0604020202020204" pitchFamily="34" charset="0"/>
                <a:cs typeface="Arial" panose="020B0604020202020204" pitchFamily="34" charset="0"/>
              </a:rPr>
              <a:t>Ffordd</a:t>
            </a:r>
            <a:r>
              <a:rPr lang="en-GB" sz="2800" dirty="0">
                <a:latin typeface="Arial" panose="020B0604020202020204" pitchFamily="34" charset="0"/>
                <a:cs typeface="Arial" panose="020B0604020202020204" pitchFamily="34" charset="0"/>
              </a:rPr>
              <a:t> </a:t>
            </a:r>
            <a:r>
              <a:rPr lang="en-GB" sz="2800" dirty="0" err="1">
                <a:latin typeface="Arial" panose="020B0604020202020204" pitchFamily="34" charset="0"/>
                <a:cs typeface="Arial" panose="020B0604020202020204" pitchFamily="34" charset="0"/>
              </a:rPr>
              <a:t>dda</a:t>
            </a:r>
            <a:r>
              <a:rPr lang="en-GB" sz="2800" dirty="0">
                <a:latin typeface="Arial" panose="020B0604020202020204" pitchFamily="34" charset="0"/>
                <a:cs typeface="Arial" panose="020B0604020202020204" pitchFamily="34" charset="0"/>
              </a:rPr>
              <a:t> o </a:t>
            </a:r>
            <a:r>
              <a:rPr lang="en-GB" sz="2800" dirty="0" err="1">
                <a:latin typeface="Arial" panose="020B0604020202020204" pitchFamily="34" charset="0"/>
                <a:cs typeface="Arial" panose="020B0604020202020204" pitchFamily="34" charset="0"/>
              </a:rPr>
              <a:t>gyflwyno</a:t>
            </a:r>
            <a:r>
              <a:rPr lang="en-GB" sz="2800" dirty="0">
                <a:latin typeface="Arial" panose="020B0604020202020204" pitchFamily="34" charset="0"/>
                <a:cs typeface="Arial" panose="020B0604020202020204" pitchFamily="34" charset="0"/>
              </a:rPr>
              <a:t> </a:t>
            </a:r>
            <a:r>
              <a:rPr lang="en-GB" sz="2800" dirty="0" err="1">
                <a:latin typeface="Arial" panose="020B0604020202020204" pitchFamily="34" charset="0"/>
                <a:cs typeface="Arial" panose="020B0604020202020204" pitchFamily="34" charset="0"/>
              </a:rPr>
              <a:t>testunau</a:t>
            </a:r>
            <a:r>
              <a:rPr lang="en-GB" sz="2800" dirty="0">
                <a:latin typeface="Arial" panose="020B0604020202020204" pitchFamily="34" charset="0"/>
                <a:cs typeface="Arial" panose="020B0604020202020204" pitchFamily="34" charset="0"/>
              </a:rPr>
              <a:t> </a:t>
            </a:r>
            <a:r>
              <a:rPr lang="en-GB" sz="2800" dirty="0" err="1">
                <a:latin typeface="Arial" panose="020B0604020202020204" pitchFamily="34" charset="0"/>
                <a:cs typeface="Arial" panose="020B0604020202020204" pitchFamily="34" charset="0"/>
              </a:rPr>
              <a:t>newydd</a:t>
            </a:r>
            <a:r>
              <a:rPr lang="en-GB" sz="2800" dirty="0">
                <a:latin typeface="Arial" panose="020B0604020202020204" pitchFamily="34" charset="0"/>
                <a:cs typeface="Arial" panose="020B0604020202020204" pitchFamily="34" charset="0"/>
              </a:rPr>
              <a:t> (o bob math).</a:t>
            </a:r>
          </a:p>
          <a:p>
            <a:r>
              <a:rPr lang="en-GB" sz="2800" dirty="0" err="1">
                <a:latin typeface="Arial" panose="020B0604020202020204" pitchFamily="34" charset="0"/>
                <a:cs typeface="Arial" panose="020B0604020202020204" pitchFamily="34" charset="0"/>
              </a:rPr>
              <a:t>Cyfle</a:t>
            </a:r>
            <a:r>
              <a:rPr lang="en-GB" sz="2800" dirty="0">
                <a:latin typeface="Arial" panose="020B0604020202020204" pitchFamily="34" charset="0"/>
                <a:cs typeface="Arial" panose="020B0604020202020204" pitchFamily="34" charset="0"/>
              </a:rPr>
              <a:t> da </a:t>
            </a:r>
            <a:r>
              <a:rPr lang="en-GB" sz="2800" dirty="0" err="1">
                <a:latin typeface="Arial" panose="020B0604020202020204" pitchFamily="34" charset="0"/>
                <a:cs typeface="Arial" panose="020B0604020202020204" pitchFamily="34" charset="0"/>
              </a:rPr>
              <a:t>i</a:t>
            </a:r>
            <a:r>
              <a:rPr lang="en-GB" sz="2800" dirty="0">
                <a:latin typeface="Arial" panose="020B0604020202020204" pitchFamily="34" charset="0"/>
                <a:cs typeface="Arial" panose="020B0604020202020204" pitchFamily="34" charset="0"/>
              </a:rPr>
              <a:t> </a:t>
            </a:r>
            <a:r>
              <a:rPr lang="en-GB" sz="2800" dirty="0" err="1">
                <a:latin typeface="Arial" panose="020B0604020202020204" pitchFamily="34" charset="0"/>
                <a:cs typeface="Arial" panose="020B0604020202020204" pitchFamily="34" charset="0"/>
              </a:rPr>
              <a:t>feithrin</a:t>
            </a:r>
            <a:r>
              <a:rPr lang="en-GB" sz="2800" dirty="0">
                <a:latin typeface="Arial" panose="020B0604020202020204" pitchFamily="34" charset="0"/>
                <a:cs typeface="Arial" panose="020B0604020202020204" pitchFamily="34" charset="0"/>
              </a:rPr>
              <a:t> </a:t>
            </a:r>
            <a:r>
              <a:rPr lang="en-GB" sz="2800" dirty="0" err="1">
                <a:latin typeface="Arial" panose="020B0604020202020204" pitchFamily="34" charset="0"/>
                <a:cs typeface="Arial" panose="020B0604020202020204" pitchFamily="34" charset="0"/>
              </a:rPr>
              <a:t>diddordeb</a:t>
            </a:r>
            <a:r>
              <a:rPr lang="en-GB" sz="2800" dirty="0">
                <a:latin typeface="Arial" panose="020B0604020202020204" pitchFamily="34" charset="0"/>
                <a:cs typeface="Arial" panose="020B0604020202020204" pitchFamily="34" charset="0"/>
              </a:rPr>
              <a:t> a </a:t>
            </a:r>
            <a:r>
              <a:rPr lang="en-GB" sz="2800" dirty="0" err="1">
                <a:latin typeface="Arial" panose="020B0604020202020204" pitchFamily="34" charset="0"/>
                <a:cs typeface="Arial" panose="020B0604020202020204" pitchFamily="34" charset="0"/>
              </a:rPr>
              <a:t>chariad</a:t>
            </a:r>
            <a:r>
              <a:rPr lang="en-GB" sz="2800" dirty="0">
                <a:latin typeface="Arial" panose="020B0604020202020204" pitchFamily="34" charset="0"/>
                <a:cs typeface="Arial" panose="020B0604020202020204" pitchFamily="34" charset="0"/>
              </a:rPr>
              <a:t> </a:t>
            </a:r>
            <a:r>
              <a:rPr lang="en-GB" sz="2800" dirty="0" err="1">
                <a:latin typeface="Arial" panose="020B0604020202020204" pitchFamily="34" charset="0"/>
                <a:cs typeface="Arial" panose="020B0604020202020204" pitchFamily="34" charset="0"/>
              </a:rPr>
              <a:t>ein</a:t>
            </a:r>
            <a:r>
              <a:rPr lang="en-GB" sz="2800" dirty="0">
                <a:latin typeface="Arial" panose="020B0604020202020204" pitchFamily="34" charset="0"/>
                <a:cs typeface="Arial" panose="020B0604020202020204" pitchFamily="34" charset="0"/>
              </a:rPr>
              <a:t> </a:t>
            </a:r>
            <a:r>
              <a:rPr lang="en-GB" sz="2800" dirty="0" err="1">
                <a:latin typeface="Arial" panose="020B0604020202020204" pitchFamily="34" charset="0"/>
                <a:cs typeface="Arial" panose="020B0604020202020204" pitchFamily="34" charset="0"/>
              </a:rPr>
              <a:t>disgyblion</a:t>
            </a:r>
            <a:r>
              <a:rPr lang="en-GB" sz="2800" dirty="0">
                <a:latin typeface="Arial" panose="020B0604020202020204" pitchFamily="34" charset="0"/>
                <a:cs typeface="Arial" panose="020B0604020202020204" pitchFamily="34" charset="0"/>
              </a:rPr>
              <a:t> </a:t>
            </a:r>
            <a:r>
              <a:rPr lang="en-GB" sz="2800" dirty="0" err="1">
                <a:latin typeface="Arial" panose="020B0604020202020204" pitchFamily="34" charset="0"/>
                <a:cs typeface="Arial" panose="020B0604020202020204" pitchFamily="34" charset="0"/>
              </a:rPr>
              <a:t>tuag</a:t>
            </a:r>
            <a:r>
              <a:rPr lang="en-GB" sz="2800" dirty="0">
                <a:latin typeface="Arial" panose="020B0604020202020204" pitchFamily="34" charset="0"/>
                <a:cs typeface="Arial" panose="020B0604020202020204" pitchFamily="34" charset="0"/>
              </a:rPr>
              <a:t> at </a:t>
            </a:r>
            <a:r>
              <a:rPr lang="en-GB" sz="2800" dirty="0" err="1">
                <a:latin typeface="Arial" panose="020B0604020202020204" pitchFamily="34" charset="0"/>
                <a:cs typeface="Arial" panose="020B0604020202020204" pitchFamily="34" charset="0"/>
              </a:rPr>
              <a:t>lenyddiaeth</a:t>
            </a:r>
            <a:r>
              <a:rPr lang="en-GB" sz="2800" dirty="0">
                <a:latin typeface="Arial" panose="020B0604020202020204" pitchFamily="34" charset="0"/>
                <a:cs typeface="Arial" panose="020B0604020202020204" pitchFamily="34" charset="0"/>
              </a:rPr>
              <a:t>.</a:t>
            </a:r>
          </a:p>
          <a:p>
            <a:pPr marL="0" indent="0">
              <a:buNone/>
            </a:pPr>
            <a:endParaRPr lang="en-GB" sz="2800" dirty="0"/>
          </a:p>
        </p:txBody>
      </p:sp>
      <p:pic>
        <p:nvPicPr>
          <p:cNvPr id="6" name="Picture 5">
            <a:extLst>
              <a:ext uri="{FF2B5EF4-FFF2-40B4-BE49-F238E27FC236}">
                <a16:creationId xmlns:a16="http://schemas.microsoft.com/office/drawing/2014/main" id="{AC1E618B-4823-964E-B927-AEF4E1FA2F30}"/>
              </a:ext>
            </a:extLst>
          </p:cNvPr>
          <p:cNvPicPr>
            <a:picLocks noChangeAspect="1"/>
          </p:cNvPicPr>
          <p:nvPr/>
        </p:nvPicPr>
        <p:blipFill rotWithShape="1">
          <a:blip r:embed="rId2"/>
          <a:srcRect t="16882" b="13406"/>
          <a:stretch/>
        </p:blipFill>
        <p:spPr>
          <a:xfrm>
            <a:off x="0" y="6089843"/>
            <a:ext cx="12192000" cy="768157"/>
          </a:xfrm>
          <a:prstGeom prst="rect">
            <a:avLst/>
          </a:prstGeom>
        </p:spPr>
      </p:pic>
    </p:spTree>
    <p:extLst>
      <p:ext uri="{BB962C8B-B14F-4D97-AF65-F5344CB8AC3E}">
        <p14:creationId xmlns:p14="http://schemas.microsoft.com/office/powerpoint/2010/main" val="20637479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3">
                                            <p:txEl>
                                              <p:pRg st="6" end="6"/>
                                            </p:txEl>
                                          </p:spTgt>
                                        </p:tgtEl>
                                        <p:attrNameLst>
                                          <p:attrName>style.visibility</p:attrName>
                                        </p:attrNameLst>
                                      </p:cBhvr>
                                      <p:to>
                                        <p:strVal val="visible"/>
                                      </p:to>
                                    </p:set>
                                    <p:anim calcmode="lin" valueType="num">
                                      <p:cBhvr additive="base">
                                        <p:cTn id="4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nodeType="clickEffect">
                                  <p:stCondLst>
                                    <p:cond delay="0"/>
                                  </p:stCondLst>
                                  <p:childTnLst>
                                    <p:set>
                                      <p:cBhvr>
                                        <p:cTn id="48" dur="1" fill="hold">
                                          <p:stCondLst>
                                            <p:cond delay="0"/>
                                          </p:stCondLst>
                                        </p:cTn>
                                        <p:tgtEl>
                                          <p:spTgt spid="3">
                                            <p:txEl>
                                              <p:pRg st="7" end="7"/>
                                            </p:txEl>
                                          </p:spTgt>
                                        </p:tgtEl>
                                        <p:attrNameLst>
                                          <p:attrName>style.visibility</p:attrName>
                                        </p:attrNameLst>
                                      </p:cBhvr>
                                      <p:to>
                                        <p:strVal val="visible"/>
                                      </p:to>
                                    </p:set>
                                    <p:anim calcmode="lin" valueType="num">
                                      <p:cBhvr additive="base">
                                        <p:cTn id="49"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DFF26A42-E6AF-C04E-9731-E6B06EA834D4}"/>
              </a:ext>
            </a:extLst>
          </p:cNvPr>
          <p:cNvSpPr txBox="1"/>
          <p:nvPr/>
        </p:nvSpPr>
        <p:spPr>
          <a:xfrm>
            <a:off x="3045608" y="3556096"/>
            <a:ext cx="8410712" cy="1323439"/>
          </a:xfrm>
          <a:prstGeom prst="rect">
            <a:avLst/>
          </a:prstGeom>
          <a:solidFill>
            <a:schemeClr val="accent2">
              <a:lumMod val="20000"/>
              <a:lumOff val="80000"/>
            </a:schemeClr>
          </a:solidFill>
          <a:ln w="76200">
            <a:solidFill>
              <a:srgbClr val="002060"/>
            </a:solidFill>
          </a:ln>
        </p:spPr>
        <p:txBody>
          <a:bodyPr wrap="square" rtlCol="0">
            <a:spAutoFit/>
          </a:bodyPr>
          <a:lstStyle/>
          <a:p>
            <a:pPr algn="ctr"/>
            <a:r>
              <a:rPr lang="en-US" sz="4000" dirty="0">
                <a:solidFill>
                  <a:srgbClr val="002060"/>
                </a:solidFill>
                <a:latin typeface="Arial" panose="020B0604020202020204" pitchFamily="34" charset="0"/>
                <a:cs typeface="Arial" panose="020B0604020202020204" pitchFamily="34" charset="0"/>
              </a:rPr>
              <a:t>Pa </a:t>
            </a:r>
            <a:r>
              <a:rPr lang="en-US" sz="4000" dirty="0" err="1">
                <a:solidFill>
                  <a:srgbClr val="002060"/>
                </a:solidFill>
                <a:latin typeface="Arial" panose="020B0604020202020204" pitchFamily="34" charset="0"/>
                <a:cs typeface="Arial" panose="020B0604020202020204" pitchFamily="34" charset="0"/>
              </a:rPr>
              <a:t>fathau</a:t>
            </a:r>
            <a:r>
              <a:rPr lang="en-US" sz="4000" dirty="0">
                <a:solidFill>
                  <a:srgbClr val="002060"/>
                </a:solidFill>
                <a:latin typeface="Arial" panose="020B0604020202020204" pitchFamily="34" charset="0"/>
                <a:cs typeface="Arial" panose="020B0604020202020204" pitchFamily="34" charset="0"/>
              </a:rPr>
              <a:t> </a:t>
            </a:r>
            <a:r>
              <a:rPr lang="en-US" sz="4000" dirty="0" err="1">
                <a:solidFill>
                  <a:srgbClr val="002060"/>
                </a:solidFill>
                <a:latin typeface="Arial" panose="020B0604020202020204" pitchFamily="34" charset="0"/>
                <a:cs typeface="Arial" panose="020B0604020202020204" pitchFamily="34" charset="0"/>
              </a:rPr>
              <a:t>gwahanol</a:t>
            </a:r>
            <a:r>
              <a:rPr lang="en-US" sz="4000" dirty="0">
                <a:solidFill>
                  <a:srgbClr val="002060"/>
                </a:solidFill>
                <a:latin typeface="Arial" panose="020B0604020202020204" pitchFamily="34" charset="0"/>
                <a:cs typeface="Arial" panose="020B0604020202020204" pitchFamily="34" charset="0"/>
              </a:rPr>
              <a:t> o </a:t>
            </a:r>
            <a:r>
              <a:rPr lang="en-US" sz="4000" dirty="0" err="1">
                <a:solidFill>
                  <a:srgbClr val="002060"/>
                </a:solidFill>
                <a:latin typeface="Arial" panose="020B0604020202020204" pitchFamily="34" charset="0"/>
                <a:cs typeface="Arial" panose="020B0604020202020204" pitchFamily="34" charset="0"/>
              </a:rPr>
              <a:t>ddarllen</a:t>
            </a:r>
            <a:r>
              <a:rPr lang="en-US" sz="4000" dirty="0">
                <a:solidFill>
                  <a:srgbClr val="002060"/>
                </a:solidFill>
                <a:latin typeface="Arial" panose="020B0604020202020204" pitchFamily="34" charset="0"/>
                <a:cs typeface="Arial" panose="020B0604020202020204" pitchFamily="34" charset="0"/>
              </a:rPr>
              <a:t> </a:t>
            </a:r>
            <a:r>
              <a:rPr lang="en-US" sz="4000" dirty="0" err="1">
                <a:solidFill>
                  <a:srgbClr val="002060"/>
                </a:solidFill>
                <a:latin typeface="Arial" panose="020B0604020202020204" pitchFamily="34" charset="0"/>
                <a:cs typeface="Arial" panose="020B0604020202020204" pitchFamily="34" charset="0"/>
              </a:rPr>
              <a:t>sy’n</a:t>
            </a:r>
            <a:r>
              <a:rPr lang="en-US" sz="4000" dirty="0">
                <a:solidFill>
                  <a:srgbClr val="002060"/>
                </a:solidFill>
                <a:latin typeface="Arial" panose="020B0604020202020204" pitchFamily="34" charset="0"/>
                <a:cs typeface="Arial" panose="020B0604020202020204" pitchFamily="34" charset="0"/>
              </a:rPr>
              <a:t> </a:t>
            </a:r>
            <a:r>
              <a:rPr lang="en-US" sz="4000" dirty="0" err="1">
                <a:solidFill>
                  <a:srgbClr val="002060"/>
                </a:solidFill>
                <a:latin typeface="Arial" panose="020B0604020202020204" pitchFamily="34" charset="0"/>
                <a:cs typeface="Arial" panose="020B0604020202020204" pitchFamily="34" charset="0"/>
              </a:rPr>
              <a:t>digwydd</a:t>
            </a:r>
            <a:r>
              <a:rPr lang="en-US" sz="4000" dirty="0">
                <a:solidFill>
                  <a:srgbClr val="002060"/>
                </a:solidFill>
                <a:latin typeface="Arial" panose="020B0604020202020204" pitchFamily="34" charset="0"/>
                <a:cs typeface="Arial" panose="020B0604020202020204" pitchFamily="34" charset="0"/>
              </a:rPr>
              <a:t> </a:t>
            </a:r>
            <a:r>
              <a:rPr lang="en-US" sz="4000" dirty="0" err="1">
                <a:solidFill>
                  <a:srgbClr val="002060"/>
                </a:solidFill>
                <a:latin typeface="Arial" panose="020B0604020202020204" pitchFamily="34" charset="0"/>
                <a:cs typeface="Arial" panose="020B0604020202020204" pitchFamily="34" charset="0"/>
              </a:rPr>
              <a:t>mewn</a:t>
            </a:r>
            <a:r>
              <a:rPr lang="en-US" sz="4000" dirty="0">
                <a:solidFill>
                  <a:srgbClr val="002060"/>
                </a:solidFill>
                <a:latin typeface="Arial" panose="020B0604020202020204" pitchFamily="34" charset="0"/>
                <a:cs typeface="Arial" panose="020B0604020202020204" pitchFamily="34" charset="0"/>
              </a:rPr>
              <a:t> </a:t>
            </a:r>
            <a:r>
              <a:rPr lang="en-US" sz="4000" dirty="0" err="1">
                <a:solidFill>
                  <a:srgbClr val="002060"/>
                </a:solidFill>
                <a:latin typeface="Arial" panose="020B0604020202020204" pitchFamily="34" charset="0"/>
                <a:cs typeface="Arial" panose="020B0604020202020204" pitchFamily="34" charset="0"/>
              </a:rPr>
              <a:t>dosbarthiadau</a:t>
            </a:r>
            <a:r>
              <a:rPr lang="en-US" sz="4000" dirty="0">
                <a:solidFill>
                  <a:srgbClr val="002060"/>
                </a:solidFill>
                <a:latin typeface="Arial" panose="020B0604020202020204" pitchFamily="34" charset="0"/>
                <a:cs typeface="Arial" panose="020B0604020202020204" pitchFamily="34" charset="0"/>
              </a:rPr>
              <a:t>?</a:t>
            </a:r>
          </a:p>
        </p:txBody>
      </p:sp>
      <p:pic>
        <p:nvPicPr>
          <p:cNvPr id="8" name="Picture 7">
            <a:extLst>
              <a:ext uri="{FF2B5EF4-FFF2-40B4-BE49-F238E27FC236}">
                <a16:creationId xmlns:a16="http://schemas.microsoft.com/office/drawing/2014/main" id="{824D8497-22F2-A949-BB87-E9C3B64B24DC}"/>
              </a:ext>
            </a:extLst>
          </p:cNvPr>
          <p:cNvPicPr>
            <a:picLocks noChangeAspect="1"/>
          </p:cNvPicPr>
          <p:nvPr/>
        </p:nvPicPr>
        <p:blipFill rotWithShape="1">
          <a:blip r:embed="rId2"/>
          <a:srcRect t="16882" b="13406"/>
          <a:stretch/>
        </p:blipFill>
        <p:spPr>
          <a:xfrm>
            <a:off x="0" y="6089843"/>
            <a:ext cx="12192000" cy="768157"/>
          </a:xfrm>
          <a:prstGeom prst="rect">
            <a:avLst/>
          </a:prstGeom>
        </p:spPr>
      </p:pic>
      <p:sp>
        <p:nvSpPr>
          <p:cNvPr id="2" name="12-Point Star 1">
            <a:extLst>
              <a:ext uri="{FF2B5EF4-FFF2-40B4-BE49-F238E27FC236}">
                <a16:creationId xmlns:a16="http://schemas.microsoft.com/office/drawing/2014/main" id="{C794A980-443C-4A45-B12E-0974B22B81CC}"/>
              </a:ext>
            </a:extLst>
          </p:cNvPr>
          <p:cNvSpPr/>
          <p:nvPr/>
        </p:nvSpPr>
        <p:spPr>
          <a:xfrm>
            <a:off x="1673087" y="289513"/>
            <a:ext cx="8845826" cy="1912242"/>
          </a:xfrm>
          <a:prstGeom prst="star12">
            <a:avLst/>
          </a:prstGeom>
          <a:solidFill>
            <a:schemeClr val="accent5">
              <a:lumMod val="20000"/>
              <a:lumOff val="80000"/>
            </a:schemeClr>
          </a:solidFill>
          <a:ln w="76200">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4000" b="1" dirty="0" err="1">
                <a:solidFill>
                  <a:srgbClr val="002060"/>
                </a:solidFill>
                <a:latin typeface="Arial" panose="020B0604020202020204" pitchFamily="34" charset="0"/>
                <a:cs typeface="Arial" panose="020B0604020202020204" pitchFamily="34" charset="0"/>
              </a:rPr>
              <a:t>Munud</a:t>
            </a:r>
            <a:r>
              <a:rPr lang="en-US" sz="4000" b="1" dirty="0">
                <a:solidFill>
                  <a:srgbClr val="002060"/>
                </a:solidFill>
                <a:latin typeface="Arial" panose="020B0604020202020204" pitchFamily="34" charset="0"/>
                <a:cs typeface="Arial" panose="020B0604020202020204" pitchFamily="34" charset="0"/>
              </a:rPr>
              <a:t> </a:t>
            </a:r>
            <a:r>
              <a:rPr lang="en-US" sz="4000" b="1" dirty="0" err="1">
                <a:solidFill>
                  <a:srgbClr val="002060"/>
                </a:solidFill>
                <a:latin typeface="Arial" panose="020B0604020202020204" pitchFamily="34" charset="0"/>
                <a:cs typeface="Arial" panose="020B0604020202020204" pitchFamily="34" charset="0"/>
              </a:rPr>
              <a:t>i</a:t>
            </a:r>
            <a:r>
              <a:rPr lang="en-US" sz="4000" b="1" dirty="0">
                <a:solidFill>
                  <a:srgbClr val="002060"/>
                </a:solidFill>
                <a:latin typeface="Arial" panose="020B0604020202020204" pitchFamily="34" charset="0"/>
                <a:cs typeface="Arial" panose="020B0604020202020204" pitchFamily="34" charset="0"/>
              </a:rPr>
              <a:t> </a:t>
            </a:r>
            <a:r>
              <a:rPr lang="en-US" sz="4000" b="1" dirty="0" err="1">
                <a:solidFill>
                  <a:srgbClr val="002060"/>
                </a:solidFill>
                <a:latin typeface="Arial" panose="020B0604020202020204" pitchFamily="34" charset="0"/>
                <a:cs typeface="Arial" panose="020B0604020202020204" pitchFamily="34" charset="0"/>
              </a:rPr>
              <a:t>feddwl</a:t>
            </a:r>
            <a:r>
              <a:rPr lang="en-US" sz="4000" b="1" dirty="0">
                <a:solidFill>
                  <a:srgbClr val="002060"/>
                </a:solidFill>
                <a:latin typeface="Arial" panose="020B0604020202020204" pitchFamily="34" charset="0"/>
                <a:cs typeface="Arial" panose="020B0604020202020204" pitchFamily="34" charset="0"/>
              </a:rPr>
              <a:t> …</a:t>
            </a:r>
          </a:p>
        </p:txBody>
      </p:sp>
      <p:pic>
        <p:nvPicPr>
          <p:cNvPr id="3" name="Picture 2">
            <a:extLst>
              <a:ext uri="{FF2B5EF4-FFF2-40B4-BE49-F238E27FC236}">
                <a16:creationId xmlns:a16="http://schemas.microsoft.com/office/drawing/2014/main" id="{6F9FB271-DE99-6942-8197-35DCF70D6E3B}"/>
              </a:ext>
            </a:extLst>
          </p:cNvPr>
          <p:cNvPicPr>
            <a:picLocks noChangeAspect="1"/>
          </p:cNvPicPr>
          <p:nvPr/>
        </p:nvPicPr>
        <p:blipFill>
          <a:blip r:embed="rId3"/>
          <a:stretch>
            <a:fillRect/>
          </a:stretch>
        </p:blipFill>
        <p:spPr>
          <a:xfrm>
            <a:off x="300565" y="2206464"/>
            <a:ext cx="2745043" cy="2263953"/>
          </a:xfrm>
          <a:prstGeom prst="rect">
            <a:avLst/>
          </a:prstGeom>
        </p:spPr>
      </p:pic>
    </p:spTree>
    <p:extLst>
      <p:ext uri="{BB962C8B-B14F-4D97-AF65-F5344CB8AC3E}">
        <p14:creationId xmlns:p14="http://schemas.microsoft.com/office/powerpoint/2010/main" val="6177203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ppt_x"/>
                                          </p:val>
                                        </p:tav>
                                        <p:tav tm="100000">
                                          <p:val>
                                            <p:strVal val="#ppt_x"/>
                                          </p:val>
                                        </p:tav>
                                      </p:tavLst>
                                    </p:anim>
                                    <p:anim calcmode="lin" valueType="num">
                                      <p:cBhvr additive="base">
                                        <p:cTn id="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70533E8-B21B-924E-8DA3-0108B3C24000}"/>
              </a:ext>
            </a:extLst>
          </p:cNvPr>
          <p:cNvSpPr>
            <a:spLocks noGrp="1"/>
          </p:cNvSpPr>
          <p:nvPr>
            <p:ph idx="1"/>
          </p:nvPr>
        </p:nvSpPr>
        <p:spPr>
          <a:xfrm>
            <a:off x="264956" y="1308848"/>
            <a:ext cx="11640173" cy="4520452"/>
          </a:xfrm>
          <a:solidFill>
            <a:schemeClr val="accent2">
              <a:lumMod val="20000"/>
              <a:lumOff val="80000"/>
            </a:schemeClr>
          </a:solidFill>
          <a:ln w="57150">
            <a:solidFill>
              <a:srgbClr val="002060"/>
            </a:solidFill>
          </a:ln>
        </p:spPr>
        <p:txBody>
          <a:bodyPr>
            <a:noAutofit/>
          </a:bodyPr>
          <a:lstStyle/>
          <a:p>
            <a:r>
              <a:rPr lang="en-US" sz="2400" dirty="0" err="1">
                <a:solidFill>
                  <a:srgbClr val="002060"/>
                </a:solidFill>
                <a:latin typeface="Arial" panose="020B0604020202020204" pitchFamily="34" charset="0"/>
                <a:cs typeface="Arial" panose="020B0604020202020204" pitchFamily="34" charset="0"/>
              </a:rPr>
              <a:t>Darllen</a:t>
            </a:r>
            <a:r>
              <a:rPr lang="en-US" sz="2400" dirty="0">
                <a:solidFill>
                  <a:srgbClr val="002060"/>
                </a:solidFill>
                <a:latin typeface="Arial" panose="020B0604020202020204" pitchFamily="34" charset="0"/>
                <a:cs typeface="Arial" panose="020B0604020202020204" pitchFamily="34" charset="0"/>
              </a:rPr>
              <a:t> </a:t>
            </a:r>
            <a:r>
              <a:rPr lang="en-US" sz="2400" dirty="0" err="1">
                <a:solidFill>
                  <a:srgbClr val="002060"/>
                </a:solidFill>
                <a:latin typeface="Arial" panose="020B0604020202020204" pitchFamily="34" charset="0"/>
                <a:cs typeface="Arial" panose="020B0604020202020204" pitchFamily="34" charset="0"/>
              </a:rPr>
              <a:t>i</a:t>
            </a:r>
            <a:r>
              <a:rPr lang="en-US" sz="2400" dirty="0">
                <a:solidFill>
                  <a:srgbClr val="002060"/>
                </a:solidFill>
                <a:latin typeface="Arial" panose="020B0604020202020204" pitchFamily="34" charset="0"/>
                <a:cs typeface="Arial" panose="020B0604020202020204" pitchFamily="34" charset="0"/>
              </a:rPr>
              <a:t> </a:t>
            </a:r>
            <a:r>
              <a:rPr lang="en-US" sz="2400" dirty="0" err="1">
                <a:solidFill>
                  <a:srgbClr val="002060"/>
                </a:solidFill>
                <a:latin typeface="Arial" panose="020B0604020202020204" pitchFamily="34" charset="0"/>
                <a:cs typeface="Arial" panose="020B0604020202020204" pitchFamily="34" charset="0"/>
              </a:rPr>
              <a:t>ddisgyblion</a:t>
            </a:r>
            <a:endParaRPr lang="en-US" sz="2400" dirty="0">
              <a:solidFill>
                <a:srgbClr val="002060"/>
              </a:solidFill>
              <a:latin typeface="Arial" panose="020B0604020202020204" pitchFamily="34" charset="0"/>
              <a:cs typeface="Arial" panose="020B0604020202020204" pitchFamily="34" charset="0"/>
            </a:endParaRPr>
          </a:p>
          <a:p>
            <a:r>
              <a:rPr lang="en-US" sz="2400" dirty="0" err="1">
                <a:solidFill>
                  <a:srgbClr val="002060"/>
                </a:solidFill>
                <a:latin typeface="Arial" panose="020B0604020202020204" pitchFamily="34" charset="0"/>
                <a:cs typeface="Arial" panose="020B0604020202020204" pitchFamily="34" charset="0"/>
              </a:rPr>
              <a:t>Darllen</a:t>
            </a:r>
            <a:r>
              <a:rPr lang="en-US" sz="2400" dirty="0">
                <a:solidFill>
                  <a:srgbClr val="002060"/>
                </a:solidFill>
                <a:latin typeface="Arial" panose="020B0604020202020204" pitchFamily="34" charset="0"/>
                <a:cs typeface="Arial" panose="020B0604020202020204" pitchFamily="34" charset="0"/>
              </a:rPr>
              <a:t> </a:t>
            </a:r>
            <a:r>
              <a:rPr lang="en-US" sz="2400" dirty="0" err="1">
                <a:solidFill>
                  <a:srgbClr val="002060"/>
                </a:solidFill>
                <a:latin typeface="Arial" panose="020B0604020202020204" pitchFamily="34" charset="0"/>
                <a:cs typeface="Arial" panose="020B0604020202020204" pitchFamily="34" charset="0"/>
              </a:rPr>
              <a:t>ar</a:t>
            </a:r>
            <a:r>
              <a:rPr lang="en-US" sz="2400" dirty="0">
                <a:solidFill>
                  <a:srgbClr val="002060"/>
                </a:solidFill>
                <a:latin typeface="Arial" panose="020B0604020202020204" pitchFamily="34" charset="0"/>
                <a:cs typeface="Arial" panose="020B0604020202020204" pitchFamily="34" charset="0"/>
              </a:rPr>
              <a:t> y </a:t>
            </a:r>
            <a:r>
              <a:rPr lang="en-US" sz="2400" dirty="0" err="1">
                <a:solidFill>
                  <a:srgbClr val="002060"/>
                </a:solidFill>
                <a:latin typeface="Arial" panose="020B0604020202020204" pitchFamily="34" charset="0"/>
                <a:cs typeface="Arial" panose="020B0604020202020204" pitchFamily="34" charset="0"/>
              </a:rPr>
              <a:t>cyd</a:t>
            </a:r>
            <a:r>
              <a:rPr lang="en-US" sz="2400" dirty="0">
                <a:solidFill>
                  <a:srgbClr val="002060"/>
                </a:solidFill>
                <a:latin typeface="Arial" panose="020B0604020202020204" pitchFamily="34" charset="0"/>
                <a:cs typeface="Arial" panose="020B0604020202020204" pitchFamily="34" charset="0"/>
              </a:rPr>
              <a:t> (</a:t>
            </a:r>
            <a:r>
              <a:rPr lang="en-US" sz="2400" dirty="0" err="1">
                <a:solidFill>
                  <a:srgbClr val="002060"/>
                </a:solidFill>
                <a:latin typeface="Arial" panose="020B0604020202020204" pitchFamily="34" charset="0"/>
                <a:cs typeface="Arial" panose="020B0604020202020204" pitchFamily="34" charset="0"/>
              </a:rPr>
              <a:t>mae</a:t>
            </a:r>
            <a:r>
              <a:rPr lang="en-US" sz="2400" dirty="0">
                <a:solidFill>
                  <a:srgbClr val="002060"/>
                </a:solidFill>
                <a:latin typeface="Arial" panose="020B0604020202020204" pitchFamily="34" charset="0"/>
                <a:cs typeface="Arial" panose="020B0604020202020204" pitchFamily="34" charset="0"/>
              </a:rPr>
              <a:t> </a:t>
            </a:r>
            <a:r>
              <a:rPr lang="en-US" sz="2400" dirty="0" err="1">
                <a:solidFill>
                  <a:srgbClr val="002060"/>
                </a:solidFill>
                <a:latin typeface="Arial" panose="020B0604020202020204" pitchFamily="34" charset="0"/>
                <a:cs typeface="Arial" panose="020B0604020202020204" pitchFamily="34" charset="0"/>
              </a:rPr>
              <a:t>angen</a:t>
            </a:r>
            <a:r>
              <a:rPr lang="en-US" sz="2400" dirty="0">
                <a:solidFill>
                  <a:srgbClr val="002060"/>
                </a:solidFill>
                <a:latin typeface="Arial" panose="020B0604020202020204" pitchFamily="34" charset="0"/>
                <a:cs typeface="Arial" panose="020B0604020202020204" pitchFamily="34" charset="0"/>
              </a:rPr>
              <a:t> bod </a:t>
            </a:r>
            <a:r>
              <a:rPr lang="en-US" sz="2400" dirty="0" err="1">
                <a:solidFill>
                  <a:srgbClr val="002060"/>
                </a:solidFill>
                <a:latin typeface="Arial" panose="020B0604020202020204" pitchFamily="34" charset="0"/>
                <a:cs typeface="Arial" panose="020B0604020202020204" pitchFamily="34" charset="0"/>
              </a:rPr>
              <a:t>pawb</a:t>
            </a:r>
            <a:r>
              <a:rPr lang="en-US" sz="2400" dirty="0">
                <a:solidFill>
                  <a:srgbClr val="002060"/>
                </a:solidFill>
                <a:latin typeface="Arial" panose="020B0604020202020204" pitchFamily="34" charset="0"/>
                <a:cs typeface="Arial" panose="020B0604020202020204" pitchFamily="34" charset="0"/>
              </a:rPr>
              <a:t> </a:t>
            </a:r>
            <a:r>
              <a:rPr lang="en-US" sz="2400" dirty="0" err="1">
                <a:solidFill>
                  <a:srgbClr val="002060"/>
                </a:solidFill>
                <a:latin typeface="Arial" panose="020B0604020202020204" pitchFamily="34" charset="0"/>
                <a:cs typeface="Arial" panose="020B0604020202020204" pitchFamily="34" charset="0"/>
              </a:rPr>
              <a:t>yn</a:t>
            </a:r>
            <a:r>
              <a:rPr lang="en-US" sz="2400" dirty="0">
                <a:solidFill>
                  <a:srgbClr val="002060"/>
                </a:solidFill>
                <a:latin typeface="Arial" panose="020B0604020202020204" pitchFamily="34" charset="0"/>
                <a:cs typeface="Arial" panose="020B0604020202020204" pitchFamily="34" charset="0"/>
              </a:rPr>
              <a:t> </a:t>
            </a:r>
            <a:r>
              <a:rPr lang="en-US" sz="2400" dirty="0" err="1">
                <a:solidFill>
                  <a:srgbClr val="002060"/>
                </a:solidFill>
                <a:latin typeface="Arial" panose="020B0604020202020204" pitchFamily="34" charset="0"/>
                <a:cs typeface="Arial" panose="020B0604020202020204" pitchFamily="34" charset="0"/>
              </a:rPr>
              <a:t>medru</a:t>
            </a:r>
            <a:r>
              <a:rPr lang="en-US" sz="2400" dirty="0">
                <a:solidFill>
                  <a:srgbClr val="002060"/>
                </a:solidFill>
                <a:latin typeface="Arial" panose="020B0604020202020204" pitchFamily="34" charset="0"/>
                <a:cs typeface="Arial" panose="020B0604020202020204" pitchFamily="34" charset="0"/>
              </a:rPr>
              <a:t> </a:t>
            </a:r>
            <a:r>
              <a:rPr lang="en-US" sz="2400" dirty="0" err="1">
                <a:solidFill>
                  <a:srgbClr val="002060"/>
                </a:solidFill>
                <a:latin typeface="Arial" panose="020B0604020202020204" pitchFamily="34" charset="0"/>
                <a:cs typeface="Arial" panose="020B0604020202020204" pitchFamily="34" charset="0"/>
              </a:rPr>
              <a:t>gweld</a:t>
            </a:r>
            <a:r>
              <a:rPr lang="en-US" sz="2400" dirty="0">
                <a:solidFill>
                  <a:srgbClr val="002060"/>
                </a:solidFill>
                <a:latin typeface="Arial" panose="020B0604020202020204" pitchFamily="34" charset="0"/>
                <a:cs typeface="Arial" panose="020B0604020202020204" pitchFamily="34" charset="0"/>
              </a:rPr>
              <a:t> </a:t>
            </a:r>
            <a:r>
              <a:rPr lang="en-US" sz="2400" dirty="0" err="1">
                <a:solidFill>
                  <a:srgbClr val="002060"/>
                </a:solidFill>
                <a:latin typeface="Arial" panose="020B0604020202020204" pitchFamily="34" charset="0"/>
                <a:cs typeface="Arial" panose="020B0604020202020204" pitchFamily="34" charset="0"/>
              </a:rPr>
              <a:t>yr</a:t>
            </a:r>
            <a:r>
              <a:rPr lang="en-US" sz="2400" dirty="0">
                <a:solidFill>
                  <a:srgbClr val="002060"/>
                </a:solidFill>
                <a:latin typeface="Arial" panose="020B0604020202020204" pitchFamily="34" charset="0"/>
                <a:cs typeface="Arial" panose="020B0604020202020204" pitchFamily="34" charset="0"/>
              </a:rPr>
              <a:t> un </a:t>
            </a:r>
            <a:r>
              <a:rPr lang="en-US" sz="2400" dirty="0" err="1">
                <a:solidFill>
                  <a:srgbClr val="002060"/>
                </a:solidFill>
                <a:latin typeface="Arial" panose="020B0604020202020204" pitchFamily="34" charset="0"/>
                <a:cs typeface="Arial" panose="020B0604020202020204" pitchFamily="34" charset="0"/>
              </a:rPr>
              <a:t>testun</a:t>
            </a:r>
            <a:r>
              <a:rPr lang="en-US" sz="2400" dirty="0">
                <a:solidFill>
                  <a:srgbClr val="002060"/>
                </a:solidFill>
                <a:latin typeface="Arial" panose="020B0604020202020204" pitchFamily="34" charset="0"/>
                <a:cs typeface="Arial" panose="020B0604020202020204" pitchFamily="34" charset="0"/>
              </a:rPr>
              <a:t> </a:t>
            </a:r>
            <a:r>
              <a:rPr lang="en-US" sz="2400" dirty="0" err="1">
                <a:solidFill>
                  <a:srgbClr val="002060"/>
                </a:solidFill>
                <a:latin typeface="Arial" panose="020B0604020202020204" pitchFamily="34" charset="0"/>
                <a:cs typeface="Arial" panose="020B0604020202020204" pitchFamily="34" charset="0"/>
              </a:rPr>
              <a:t>fel</a:t>
            </a:r>
            <a:r>
              <a:rPr lang="en-US" sz="2400" dirty="0">
                <a:solidFill>
                  <a:srgbClr val="002060"/>
                </a:solidFill>
                <a:latin typeface="Arial" panose="020B0604020202020204" pitchFamily="34" charset="0"/>
                <a:cs typeface="Arial" panose="020B0604020202020204" pitchFamily="34" charset="0"/>
              </a:rPr>
              <a:t> bod y </a:t>
            </a:r>
            <a:r>
              <a:rPr lang="en-US" sz="2400" dirty="0" err="1">
                <a:solidFill>
                  <a:srgbClr val="002060"/>
                </a:solidFill>
                <a:latin typeface="Arial" panose="020B0604020202020204" pitchFamily="34" charset="0"/>
                <a:cs typeface="Arial" panose="020B0604020202020204" pitchFamily="34" charset="0"/>
              </a:rPr>
              <a:t>dosbarth</a:t>
            </a:r>
            <a:r>
              <a:rPr lang="en-US" sz="2400" dirty="0">
                <a:solidFill>
                  <a:srgbClr val="002060"/>
                </a:solidFill>
                <a:latin typeface="Arial" panose="020B0604020202020204" pitchFamily="34" charset="0"/>
                <a:cs typeface="Arial" panose="020B0604020202020204" pitchFamily="34" charset="0"/>
              </a:rPr>
              <a:t> </a:t>
            </a:r>
            <a:r>
              <a:rPr lang="en-US" sz="2400" dirty="0" err="1">
                <a:solidFill>
                  <a:srgbClr val="002060"/>
                </a:solidFill>
                <a:latin typeface="Arial" panose="020B0604020202020204" pitchFamily="34" charset="0"/>
                <a:cs typeface="Arial" panose="020B0604020202020204" pitchFamily="34" charset="0"/>
              </a:rPr>
              <a:t>cyfan</a:t>
            </a:r>
            <a:r>
              <a:rPr lang="en-US" sz="2400" dirty="0">
                <a:solidFill>
                  <a:srgbClr val="002060"/>
                </a:solidFill>
                <a:latin typeface="Arial" panose="020B0604020202020204" pitchFamily="34" charset="0"/>
                <a:cs typeface="Arial" panose="020B0604020202020204" pitchFamily="34" charset="0"/>
              </a:rPr>
              <a:t> </a:t>
            </a:r>
            <a:r>
              <a:rPr lang="en-US" sz="2400" dirty="0" err="1">
                <a:solidFill>
                  <a:srgbClr val="002060"/>
                </a:solidFill>
                <a:latin typeface="Arial" panose="020B0604020202020204" pitchFamily="34" charset="0"/>
                <a:cs typeface="Arial" panose="020B0604020202020204" pitchFamily="34" charset="0"/>
              </a:rPr>
              <a:t>yn</a:t>
            </a:r>
            <a:r>
              <a:rPr lang="en-US" sz="2400" dirty="0">
                <a:solidFill>
                  <a:srgbClr val="002060"/>
                </a:solidFill>
                <a:latin typeface="Arial" panose="020B0604020202020204" pitchFamily="34" charset="0"/>
                <a:cs typeface="Arial" panose="020B0604020202020204" pitchFamily="34" charset="0"/>
              </a:rPr>
              <a:t> </a:t>
            </a:r>
            <a:r>
              <a:rPr lang="en-US" sz="2400" dirty="0" err="1">
                <a:solidFill>
                  <a:srgbClr val="002060"/>
                </a:solidFill>
                <a:latin typeface="Arial" panose="020B0604020202020204" pitchFamily="34" charset="0"/>
                <a:cs typeface="Arial" panose="020B0604020202020204" pitchFamily="34" charset="0"/>
              </a:rPr>
              <a:t>darllen</a:t>
            </a:r>
            <a:r>
              <a:rPr lang="en-US" sz="2400" dirty="0">
                <a:solidFill>
                  <a:srgbClr val="002060"/>
                </a:solidFill>
                <a:latin typeface="Arial" panose="020B0604020202020204" pitchFamily="34" charset="0"/>
                <a:cs typeface="Arial" panose="020B0604020202020204" pitchFamily="34" charset="0"/>
              </a:rPr>
              <a:t> </a:t>
            </a:r>
            <a:r>
              <a:rPr lang="en-US" sz="2400" dirty="0" err="1">
                <a:solidFill>
                  <a:srgbClr val="002060"/>
                </a:solidFill>
                <a:latin typeface="Arial" panose="020B0604020202020204" pitchFamily="34" charset="0"/>
                <a:cs typeface="Arial" panose="020B0604020202020204" pitchFamily="34" charset="0"/>
              </a:rPr>
              <a:t>ar</a:t>
            </a:r>
            <a:r>
              <a:rPr lang="en-US" sz="2400" dirty="0">
                <a:solidFill>
                  <a:srgbClr val="002060"/>
                </a:solidFill>
                <a:latin typeface="Arial" panose="020B0604020202020204" pitchFamily="34" charset="0"/>
                <a:cs typeface="Arial" panose="020B0604020202020204" pitchFamily="34" charset="0"/>
              </a:rPr>
              <a:t> </a:t>
            </a:r>
            <a:r>
              <a:rPr lang="en-US" sz="2400" dirty="0" err="1">
                <a:solidFill>
                  <a:srgbClr val="002060"/>
                </a:solidFill>
                <a:latin typeface="Arial" panose="020B0604020202020204" pitchFamily="34" charset="0"/>
                <a:cs typeface="Arial" panose="020B0604020202020204" pitchFamily="34" charset="0"/>
              </a:rPr>
              <a:t>yr</a:t>
            </a:r>
            <a:r>
              <a:rPr lang="en-US" sz="2400" dirty="0">
                <a:solidFill>
                  <a:srgbClr val="002060"/>
                </a:solidFill>
                <a:latin typeface="Arial" panose="020B0604020202020204" pitchFamily="34" charset="0"/>
                <a:cs typeface="Arial" panose="020B0604020202020204" pitchFamily="34" charset="0"/>
              </a:rPr>
              <a:t> un </a:t>
            </a:r>
            <a:r>
              <a:rPr lang="en-US" sz="2400" dirty="0" err="1">
                <a:solidFill>
                  <a:srgbClr val="002060"/>
                </a:solidFill>
                <a:latin typeface="Arial" panose="020B0604020202020204" pitchFamily="34" charset="0"/>
                <a:cs typeface="Arial" panose="020B0604020202020204" pitchFamily="34" charset="0"/>
              </a:rPr>
              <a:t>pryd</a:t>
            </a:r>
            <a:r>
              <a:rPr lang="en-US" sz="2400" dirty="0">
                <a:solidFill>
                  <a:srgbClr val="002060"/>
                </a:solidFill>
                <a:latin typeface="Arial" panose="020B0604020202020204" pitchFamily="34" charset="0"/>
                <a:cs typeface="Arial" panose="020B0604020202020204" pitchFamily="34" charset="0"/>
              </a:rPr>
              <a:t>)</a:t>
            </a:r>
          </a:p>
          <a:p>
            <a:r>
              <a:rPr lang="en-US" sz="2400" dirty="0" err="1">
                <a:solidFill>
                  <a:srgbClr val="002060"/>
                </a:solidFill>
                <a:latin typeface="Arial" panose="020B0604020202020204" pitchFamily="34" charset="0"/>
                <a:cs typeface="Arial" panose="020B0604020202020204" pitchFamily="34" charset="0"/>
              </a:rPr>
              <a:t>Darllen</a:t>
            </a:r>
            <a:r>
              <a:rPr lang="en-US" sz="2400" dirty="0">
                <a:solidFill>
                  <a:srgbClr val="002060"/>
                </a:solidFill>
                <a:latin typeface="Arial" panose="020B0604020202020204" pitchFamily="34" charset="0"/>
                <a:cs typeface="Arial" panose="020B0604020202020204" pitchFamily="34" charset="0"/>
              </a:rPr>
              <a:t> </a:t>
            </a:r>
            <a:r>
              <a:rPr lang="en-US" sz="2400" dirty="0" err="1">
                <a:solidFill>
                  <a:srgbClr val="002060"/>
                </a:solidFill>
                <a:latin typeface="Arial" panose="020B0604020202020204" pitchFamily="34" charset="0"/>
                <a:cs typeface="Arial" panose="020B0604020202020204" pitchFamily="34" charset="0"/>
              </a:rPr>
              <a:t>grwp</a:t>
            </a:r>
            <a:r>
              <a:rPr lang="en-US" sz="2400" dirty="0">
                <a:solidFill>
                  <a:srgbClr val="002060"/>
                </a:solidFill>
                <a:latin typeface="Arial" panose="020B0604020202020204" pitchFamily="34" charset="0"/>
                <a:cs typeface="Arial" panose="020B0604020202020204" pitchFamily="34" charset="0"/>
              </a:rPr>
              <a:t> </a:t>
            </a:r>
            <a:r>
              <a:rPr lang="en-US" sz="2400" dirty="0" err="1">
                <a:solidFill>
                  <a:srgbClr val="002060"/>
                </a:solidFill>
                <a:latin typeface="Arial" panose="020B0604020202020204" pitchFamily="34" charset="0"/>
                <a:cs typeface="Arial" panose="020B0604020202020204" pitchFamily="34" charset="0"/>
              </a:rPr>
              <a:t>dan</a:t>
            </a:r>
            <a:r>
              <a:rPr lang="en-US" sz="2400" dirty="0">
                <a:solidFill>
                  <a:srgbClr val="002060"/>
                </a:solidFill>
                <a:latin typeface="Arial" panose="020B0604020202020204" pitchFamily="34" charset="0"/>
                <a:cs typeface="Arial" panose="020B0604020202020204" pitchFamily="34" charset="0"/>
              </a:rPr>
              <a:t> </a:t>
            </a:r>
            <a:r>
              <a:rPr lang="en-US" sz="2400" dirty="0" err="1">
                <a:solidFill>
                  <a:srgbClr val="002060"/>
                </a:solidFill>
                <a:latin typeface="Arial" panose="020B0604020202020204" pitchFamily="34" charset="0"/>
                <a:cs typeface="Arial" panose="020B0604020202020204" pitchFamily="34" charset="0"/>
              </a:rPr>
              <a:t>arweiniad</a:t>
            </a:r>
            <a:r>
              <a:rPr lang="en-US" sz="2400" dirty="0">
                <a:solidFill>
                  <a:srgbClr val="002060"/>
                </a:solidFill>
                <a:latin typeface="Arial" panose="020B0604020202020204" pitchFamily="34" charset="0"/>
                <a:cs typeface="Arial" panose="020B0604020202020204" pitchFamily="34" charset="0"/>
              </a:rPr>
              <a:t> (</a:t>
            </a:r>
            <a:r>
              <a:rPr lang="en-US" sz="2400" dirty="0" err="1">
                <a:solidFill>
                  <a:srgbClr val="002060"/>
                </a:solidFill>
                <a:latin typeface="Arial" panose="020B0604020202020204" pitchFamily="34" charset="0"/>
                <a:cs typeface="Arial" panose="020B0604020202020204" pitchFamily="34" charset="0"/>
              </a:rPr>
              <a:t>yn</a:t>
            </a:r>
            <a:r>
              <a:rPr lang="en-US" sz="2400" dirty="0">
                <a:solidFill>
                  <a:srgbClr val="002060"/>
                </a:solidFill>
                <a:latin typeface="Arial" panose="020B0604020202020204" pitchFamily="34" charset="0"/>
                <a:cs typeface="Arial" panose="020B0604020202020204" pitchFamily="34" charset="0"/>
              </a:rPr>
              <a:t> </a:t>
            </a:r>
            <a:r>
              <a:rPr lang="en-US" sz="2400" dirty="0" err="1">
                <a:solidFill>
                  <a:srgbClr val="002060"/>
                </a:solidFill>
                <a:latin typeface="Arial" panose="020B0604020202020204" pitchFamily="34" charset="0"/>
                <a:cs typeface="Arial" panose="020B0604020202020204" pitchFamily="34" charset="0"/>
              </a:rPr>
              <a:t>darllen</a:t>
            </a:r>
            <a:r>
              <a:rPr lang="en-US" sz="2400" dirty="0">
                <a:solidFill>
                  <a:srgbClr val="002060"/>
                </a:solidFill>
                <a:latin typeface="Arial" panose="020B0604020202020204" pitchFamily="34" charset="0"/>
                <a:cs typeface="Arial" panose="020B0604020202020204" pitchFamily="34" charset="0"/>
              </a:rPr>
              <a:t> </a:t>
            </a:r>
            <a:r>
              <a:rPr lang="en-US" sz="2400" dirty="0" err="1">
                <a:solidFill>
                  <a:srgbClr val="002060"/>
                </a:solidFill>
                <a:latin typeface="Arial" panose="020B0604020202020204" pitchFamily="34" charset="0"/>
                <a:cs typeface="Arial" panose="020B0604020202020204" pitchFamily="34" charset="0"/>
              </a:rPr>
              <a:t>yr</a:t>
            </a:r>
            <a:r>
              <a:rPr lang="en-US" sz="2400" dirty="0">
                <a:solidFill>
                  <a:srgbClr val="002060"/>
                </a:solidFill>
                <a:latin typeface="Arial" panose="020B0604020202020204" pitchFamily="34" charset="0"/>
                <a:cs typeface="Arial" panose="020B0604020202020204" pitchFamily="34" charset="0"/>
              </a:rPr>
              <a:t> un </a:t>
            </a:r>
            <a:r>
              <a:rPr lang="en-US" sz="2400" dirty="0" err="1">
                <a:solidFill>
                  <a:srgbClr val="002060"/>
                </a:solidFill>
                <a:latin typeface="Arial" panose="020B0604020202020204" pitchFamily="34" charset="0"/>
                <a:cs typeface="Arial" panose="020B0604020202020204" pitchFamily="34" charset="0"/>
              </a:rPr>
              <a:t>testun</a:t>
            </a:r>
            <a:r>
              <a:rPr lang="en-US" sz="2400" dirty="0">
                <a:solidFill>
                  <a:srgbClr val="002060"/>
                </a:solidFill>
                <a:latin typeface="Arial" panose="020B0604020202020204" pitchFamily="34" charset="0"/>
                <a:cs typeface="Arial" panose="020B0604020202020204" pitchFamily="34" charset="0"/>
              </a:rPr>
              <a:t> </a:t>
            </a:r>
            <a:r>
              <a:rPr lang="en-US" sz="2400" dirty="0" err="1">
                <a:solidFill>
                  <a:srgbClr val="002060"/>
                </a:solidFill>
                <a:latin typeface="Arial" panose="020B0604020202020204" pitchFamily="34" charset="0"/>
                <a:cs typeface="Arial" panose="020B0604020202020204" pitchFamily="34" charset="0"/>
              </a:rPr>
              <a:t>ar</a:t>
            </a:r>
            <a:r>
              <a:rPr lang="en-US" sz="2400" dirty="0">
                <a:solidFill>
                  <a:srgbClr val="002060"/>
                </a:solidFill>
                <a:latin typeface="Arial" panose="020B0604020202020204" pitchFamily="34" charset="0"/>
                <a:cs typeface="Arial" panose="020B0604020202020204" pitchFamily="34" charset="0"/>
              </a:rPr>
              <a:t> </a:t>
            </a:r>
            <a:r>
              <a:rPr lang="en-US" sz="2400" dirty="0" err="1">
                <a:solidFill>
                  <a:srgbClr val="002060"/>
                </a:solidFill>
                <a:latin typeface="Arial" panose="020B0604020202020204" pitchFamily="34" charset="0"/>
                <a:cs typeface="Arial" panose="020B0604020202020204" pitchFamily="34" charset="0"/>
              </a:rPr>
              <a:t>yr</a:t>
            </a:r>
            <a:r>
              <a:rPr lang="en-US" sz="2400" dirty="0">
                <a:solidFill>
                  <a:srgbClr val="002060"/>
                </a:solidFill>
                <a:latin typeface="Arial" panose="020B0604020202020204" pitchFamily="34" charset="0"/>
                <a:cs typeface="Arial" panose="020B0604020202020204" pitchFamily="34" charset="0"/>
              </a:rPr>
              <a:t> un </a:t>
            </a:r>
            <a:r>
              <a:rPr lang="en-US" sz="2400" dirty="0" err="1">
                <a:solidFill>
                  <a:srgbClr val="002060"/>
                </a:solidFill>
                <a:latin typeface="Arial" panose="020B0604020202020204" pitchFamily="34" charset="0"/>
                <a:cs typeface="Arial" panose="020B0604020202020204" pitchFamily="34" charset="0"/>
              </a:rPr>
              <a:t>lefel</a:t>
            </a:r>
            <a:r>
              <a:rPr lang="en-US" sz="2400" dirty="0">
                <a:solidFill>
                  <a:srgbClr val="002060"/>
                </a:solidFill>
                <a:latin typeface="Arial" panose="020B0604020202020204" pitchFamily="34" charset="0"/>
                <a:cs typeface="Arial" panose="020B0604020202020204" pitchFamily="34" charset="0"/>
              </a:rPr>
              <a:t> </a:t>
            </a:r>
            <a:r>
              <a:rPr lang="en-US" sz="2400" dirty="0" err="1">
                <a:solidFill>
                  <a:srgbClr val="002060"/>
                </a:solidFill>
                <a:latin typeface="Arial" panose="020B0604020202020204" pitchFamily="34" charset="0"/>
                <a:cs typeface="Arial" panose="020B0604020202020204" pitchFamily="34" charset="0"/>
              </a:rPr>
              <a:t>gallu</a:t>
            </a:r>
            <a:r>
              <a:rPr lang="en-US" sz="2400" dirty="0">
                <a:solidFill>
                  <a:srgbClr val="002060"/>
                </a:solidFill>
                <a:latin typeface="Arial" panose="020B0604020202020204" pitchFamily="34" charset="0"/>
                <a:cs typeface="Arial" panose="020B0604020202020204" pitchFamily="34" charset="0"/>
              </a:rPr>
              <a:t> </a:t>
            </a:r>
            <a:r>
              <a:rPr lang="en-US" sz="2400" dirty="0" err="1">
                <a:solidFill>
                  <a:srgbClr val="002060"/>
                </a:solidFill>
                <a:latin typeface="Arial" panose="020B0604020202020204" pitchFamily="34" charset="0"/>
                <a:cs typeface="Arial" panose="020B0604020202020204" pitchFamily="34" charset="0"/>
              </a:rPr>
              <a:t>darllen</a:t>
            </a:r>
            <a:r>
              <a:rPr lang="en-US" sz="2400" dirty="0">
                <a:solidFill>
                  <a:srgbClr val="002060"/>
                </a:solidFill>
                <a:latin typeface="Arial" panose="020B0604020202020204" pitchFamily="34" charset="0"/>
                <a:cs typeface="Arial" panose="020B0604020202020204" pitchFamily="34" charset="0"/>
              </a:rPr>
              <a:t> – 4 </a:t>
            </a:r>
            <a:r>
              <a:rPr lang="en-US" sz="2400" dirty="0" err="1">
                <a:solidFill>
                  <a:srgbClr val="002060"/>
                </a:solidFill>
                <a:latin typeface="Arial" panose="020B0604020202020204" pitchFamily="34" charset="0"/>
                <a:cs typeface="Arial" panose="020B0604020202020204" pitchFamily="34" charset="0"/>
              </a:rPr>
              <a:t>i</a:t>
            </a:r>
            <a:r>
              <a:rPr lang="en-US" sz="2400" dirty="0">
                <a:solidFill>
                  <a:srgbClr val="002060"/>
                </a:solidFill>
                <a:latin typeface="Arial" panose="020B0604020202020204" pitchFamily="34" charset="0"/>
                <a:cs typeface="Arial" panose="020B0604020202020204" pitchFamily="34" charset="0"/>
              </a:rPr>
              <a:t> 6 </a:t>
            </a:r>
            <a:r>
              <a:rPr lang="en-US" sz="2400" dirty="0" err="1">
                <a:solidFill>
                  <a:srgbClr val="002060"/>
                </a:solidFill>
                <a:latin typeface="Arial" panose="020B0604020202020204" pitchFamily="34" charset="0"/>
                <a:cs typeface="Arial" panose="020B0604020202020204" pitchFamily="34" charset="0"/>
              </a:rPr>
              <a:t>disgybl</a:t>
            </a:r>
            <a:r>
              <a:rPr lang="en-US" sz="2400" dirty="0">
                <a:solidFill>
                  <a:srgbClr val="002060"/>
                </a:solidFill>
                <a:latin typeface="Arial" panose="020B0604020202020204" pitchFamily="34" charset="0"/>
                <a:cs typeface="Arial" panose="020B0604020202020204" pitchFamily="34" charset="0"/>
              </a:rPr>
              <a:t> </a:t>
            </a:r>
            <a:r>
              <a:rPr lang="en-US" sz="2400" dirty="0" err="1">
                <a:solidFill>
                  <a:srgbClr val="002060"/>
                </a:solidFill>
                <a:latin typeface="Arial" panose="020B0604020202020204" pitchFamily="34" charset="0"/>
                <a:cs typeface="Arial" panose="020B0604020202020204" pitchFamily="34" charset="0"/>
              </a:rPr>
              <a:t>mewn</a:t>
            </a:r>
            <a:r>
              <a:rPr lang="en-US" sz="2400" dirty="0">
                <a:solidFill>
                  <a:srgbClr val="002060"/>
                </a:solidFill>
                <a:latin typeface="Arial" panose="020B0604020202020204" pitchFamily="34" charset="0"/>
                <a:cs typeface="Arial" panose="020B0604020202020204" pitchFamily="34" charset="0"/>
              </a:rPr>
              <a:t> </a:t>
            </a:r>
            <a:r>
              <a:rPr lang="en-US" sz="2400" dirty="0" err="1">
                <a:solidFill>
                  <a:srgbClr val="002060"/>
                </a:solidFill>
                <a:latin typeface="Arial" panose="020B0604020202020204" pitchFamily="34" charset="0"/>
                <a:cs typeface="Arial" panose="020B0604020202020204" pitchFamily="34" charset="0"/>
              </a:rPr>
              <a:t>grwp</a:t>
            </a:r>
            <a:r>
              <a:rPr lang="en-US" sz="2400" dirty="0">
                <a:solidFill>
                  <a:srgbClr val="002060"/>
                </a:solidFill>
                <a:latin typeface="Arial" panose="020B0604020202020204" pitchFamily="34" charset="0"/>
                <a:cs typeface="Arial" panose="020B0604020202020204" pitchFamily="34" charset="0"/>
              </a:rPr>
              <a:t> – </a:t>
            </a:r>
            <a:r>
              <a:rPr lang="en-US" sz="2400" dirty="0" err="1">
                <a:solidFill>
                  <a:srgbClr val="002060"/>
                </a:solidFill>
                <a:latin typeface="Arial" panose="020B0604020202020204" pitchFamily="34" charset="0"/>
                <a:cs typeface="Arial" panose="020B0604020202020204" pitchFamily="34" charset="0"/>
              </a:rPr>
              <a:t>rhaid</a:t>
            </a:r>
            <a:r>
              <a:rPr lang="en-US" sz="2400" dirty="0">
                <a:solidFill>
                  <a:srgbClr val="002060"/>
                </a:solidFill>
                <a:latin typeface="Arial" panose="020B0604020202020204" pitchFamily="34" charset="0"/>
                <a:cs typeface="Arial" panose="020B0604020202020204" pitchFamily="34" charset="0"/>
              </a:rPr>
              <a:t> </a:t>
            </a:r>
            <a:r>
              <a:rPr lang="en-US" sz="2400" dirty="0" err="1">
                <a:solidFill>
                  <a:srgbClr val="002060"/>
                </a:solidFill>
                <a:latin typeface="Arial" panose="020B0604020202020204" pitchFamily="34" charset="0"/>
                <a:cs typeface="Arial" panose="020B0604020202020204" pitchFamily="34" charset="0"/>
              </a:rPr>
              <a:t>i’r</a:t>
            </a:r>
            <a:r>
              <a:rPr lang="en-US" sz="2400" dirty="0">
                <a:solidFill>
                  <a:srgbClr val="002060"/>
                </a:solidFill>
                <a:latin typeface="Arial" panose="020B0604020202020204" pitchFamily="34" charset="0"/>
                <a:cs typeface="Arial" panose="020B0604020202020204" pitchFamily="34" charset="0"/>
              </a:rPr>
              <a:t> </a:t>
            </a:r>
            <a:r>
              <a:rPr lang="en-US" sz="2400" dirty="0" err="1">
                <a:solidFill>
                  <a:srgbClr val="002060"/>
                </a:solidFill>
                <a:latin typeface="Arial" panose="020B0604020202020204" pitchFamily="34" charset="0"/>
                <a:cs typeface="Arial" panose="020B0604020202020204" pitchFamily="34" charset="0"/>
              </a:rPr>
              <a:t>athro</a:t>
            </a:r>
            <a:r>
              <a:rPr lang="en-US" sz="2400" dirty="0">
                <a:solidFill>
                  <a:srgbClr val="002060"/>
                </a:solidFill>
                <a:latin typeface="Arial" panose="020B0604020202020204" pitchFamily="34" charset="0"/>
                <a:cs typeface="Arial" panose="020B0604020202020204" pitchFamily="34" charset="0"/>
              </a:rPr>
              <a:t> </a:t>
            </a:r>
            <a:r>
              <a:rPr lang="en-US" sz="2400" dirty="0" err="1">
                <a:solidFill>
                  <a:srgbClr val="002060"/>
                </a:solidFill>
                <a:latin typeface="Arial" panose="020B0604020202020204" pitchFamily="34" charset="0"/>
                <a:cs typeface="Arial" panose="020B0604020202020204" pitchFamily="34" charset="0"/>
              </a:rPr>
              <a:t>baratoi</a:t>
            </a:r>
            <a:r>
              <a:rPr lang="en-US" sz="2400" dirty="0">
                <a:solidFill>
                  <a:srgbClr val="002060"/>
                </a:solidFill>
                <a:latin typeface="Arial" panose="020B0604020202020204" pitchFamily="34" charset="0"/>
                <a:cs typeface="Arial" panose="020B0604020202020204" pitchFamily="34" charset="0"/>
              </a:rPr>
              <a:t> </a:t>
            </a:r>
            <a:r>
              <a:rPr lang="en-US" sz="2400" dirty="0" err="1">
                <a:solidFill>
                  <a:srgbClr val="002060"/>
                </a:solidFill>
                <a:latin typeface="Arial" panose="020B0604020202020204" pitchFamily="34" charset="0"/>
                <a:cs typeface="Arial" panose="020B0604020202020204" pitchFamily="34" charset="0"/>
              </a:rPr>
              <a:t>ar</a:t>
            </a:r>
            <a:r>
              <a:rPr lang="en-US" sz="2400" dirty="0">
                <a:solidFill>
                  <a:srgbClr val="002060"/>
                </a:solidFill>
                <a:latin typeface="Arial" panose="020B0604020202020204" pitchFamily="34" charset="0"/>
                <a:cs typeface="Arial" panose="020B0604020202020204" pitchFamily="34" charset="0"/>
              </a:rPr>
              <a:t> </a:t>
            </a:r>
            <a:r>
              <a:rPr lang="en-US" sz="2400" dirty="0" err="1">
                <a:solidFill>
                  <a:srgbClr val="002060"/>
                </a:solidFill>
                <a:latin typeface="Arial" panose="020B0604020202020204" pitchFamily="34" charset="0"/>
                <a:cs typeface="Arial" panose="020B0604020202020204" pitchFamily="34" charset="0"/>
              </a:rPr>
              <a:t>gyfer</a:t>
            </a:r>
            <a:r>
              <a:rPr lang="en-US" sz="2400" dirty="0">
                <a:solidFill>
                  <a:srgbClr val="002060"/>
                </a:solidFill>
                <a:latin typeface="Arial" panose="020B0604020202020204" pitchFamily="34" charset="0"/>
                <a:cs typeface="Arial" panose="020B0604020202020204" pitchFamily="34" charset="0"/>
              </a:rPr>
              <a:t> y </a:t>
            </a:r>
            <a:r>
              <a:rPr lang="en-US" sz="2400" dirty="0" err="1">
                <a:solidFill>
                  <a:srgbClr val="002060"/>
                </a:solidFill>
                <a:latin typeface="Arial" panose="020B0604020202020204" pitchFamily="34" charset="0"/>
                <a:cs typeface="Arial" panose="020B0604020202020204" pitchFamily="34" charset="0"/>
              </a:rPr>
              <a:t>sesiwn</a:t>
            </a:r>
            <a:r>
              <a:rPr lang="en-US" sz="2400" dirty="0">
                <a:solidFill>
                  <a:srgbClr val="002060"/>
                </a:solidFill>
                <a:latin typeface="Arial" panose="020B0604020202020204" pitchFamily="34" charset="0"/>
                <a:cs typeface="Arial" panose="020B0604020202020204" pitchFamily="34" charset="0"/>
              </a:rPr>
              <a:t> o </a:t>
            </a:r>
            <a:r>
              <a:rPr lang="en-US" sz="2400" dirty="0" err="1">
                <a:solidFill>
                  <a:srgbClr val="002060"/>
                </a:solidFill>
                <a:latin typeface="Arial" panose="020B0604020202020204" pitchFamily="34" charset="0"/>
                <a:cs typeface="Arial" panose="020B0604020202020204" pitchFamily="34" charset="0"/>
              </a:rPr>
              <a:t>flaen</a:t>
            </a:r>
            <a:r>
              <a:rPr lang="en-US" sz="2400" dirty="0">
                <a:solidFill>
                  <a:srgbClr val="002060"/>
                </a:solidFill>
                <a:latin typeface="Arial" panose="020B0604020202020204" pitchFamily="34" charset="0"/>
                <a:cs typeface="Arial" panose="020B0604020202020204" pitchFamily="34" charset="0"/>
              </a:rPr>
              <a:t> </a:t>
            </a:r>
            <a:r>
              <a:rPr lang="en-US" sz="2400" dirty="0" err="1">
                <a:solidFill>
                  <a:srgbClr val="002060"/>
                </a:solidFill>
                <a:latin typeface="Arial" panose="020B0604020202020204" pitchFamily="34" charset="0"/>
                <a:cs typeface="Arial" panose="020B0604020202020204" pitchFamily="34" charset="0"/>
              </a:rPr>
              <a:t>llaw</a:t>
            </a:r>
            <a:r>
              <a:rPr lang="en-US" sz="2400" dirty="0">
                <a:solidFill>
                  <a:srgbClr val="002060"/>
                </a:solidFill>
                <a:latin typeface="Arial" panose="020B0604020202020204" pitchFamily="34" charset="0"/>
                <a:cs typeface="Arial" panose="020B0604020202020204" pitchFamily="34" charset="0"/>
              </a:rPr>
              <a:t>)</a:t>
            </a:r>
          </a:p>
          <a:p>
            <a:r>
              <a:rPr lang="en-US" sz="2400" dirty="0" err="1">
                <a:solidFill>
                  <a:srgbClr val="002060"/>
                </a:solidFill>
                <a:latin typeface="Arial" panose="020B0604020202020204" pitchFamily="34" charset="0"/>
                <a:cs typeface="Arial" panose="020B0604020202020204" pitchFamily="34" charset="0"/>
              </a:rPr>
              <a:t>Darllen</a:t>
            </a:r>
            <a:r>
              <a:rPr lang="en-US" sz="2400" dirty="0">
                <a:solidFill>
                  <a:srgbClr val="002060"/>
                </a:solidFill>
                <a:latin typeface="Arial" panose="020B0604020202020204" pitchFamily="34" charset="0"/>
                <a:cs typeface="Arial" panose="020B0604020202020204" pitchFamily="34" charset="0"/>
              </a:rPr>
              <a:t> </a:t>
            </a:r>
            <a:r>
              <a:rPr lang="en-US" sz="2400" dirty="0" err="1">
                <a:solidFill>
                  <a:srgbClr val="002060"/>
                </a:solidFill>
                <a:latin typeface="Arial" panose="020B0604020202020204" pitchFamily="34" charset="0"/>
                <a:cs typeface="Arial" panose="020B0604020202020204" pitchFamily="34" charset="0"/>
              </a:rPr>
              <a:t>pâr</a:t>
            </a:r>
            <a:r>
              <a:rPr lang="en-US" sz="2400" dirty="0">
                <a:solidFill>
                  <a:srgbClr val="002060"/>
                </a:solidFill>
                <a:latin typeface="Arial" panose="020B0604020202020204" pitchFamily="34" charset="0"/>
                <a:cs typeface="Arial" panose="020B0604020202020204" pitchFamily="34" charset="0"/>
              </a:rPr>
              <a:t> (</a:t>
            </a:r>
            <a:r>
              <a:rPr lang="en-US" sz="2400" dirty="0" err="1">
                <a:solidFill>
                  <a:srgbClr val="002060"/>
                </a:solidFill>
                <a:latin typeface="Arial" panose="020B0604020202020204" pitchFamily="34" charset="0"/>
                <a:cs typeface="Arial" panose="020B0604020202020204" pitchFamily="34" charset="0"/>
              </a:rPr>
              <a:t>gyda</a:t>
            </a:r>
            <a:r>
              <a:rPr lang="en-US" sz="2400" dirty="0">
                <a:solidFill>
                  <a:srgbClr val="002060"/>
                </a:solidFill>
                <a:latin typeface="Arial" panose="020B0604020202020204" pitchFamily="34" charset="0"/>
                <a:cs typeface="Arial" panose="020B0604020202020204" pitchFamily="34" charset="0"/>
              </a:rPr>
              <a:t> </a:t>
            </a:r>
            <a:r>
              <a:rPr lang="en-US" sz="2400" dirty="0" err="1">
                <a:solidFill>
                  <a:srgbClr val="002060"/>
                </a:solidFill>
                <a:latin typeface="Arial" panose="020B0604020202020204" pitchFamily="34" charset="0"/>
                <a:cs typeface="Arial" panose="020B0604020202020204" pitchFamily="34" charset="0"/>
              </a:rPr>
              <a:t>phartner</a:t>
            </a:r>
            <a:r>
              <a:rPr lang="en-US" sz="2400" dirty="0">
                <a:solidFill>
                  <a:srgbClr val="002060"/>
                </a:solidFill>
                <a:latin typeface="Arial" panose="020B0604020202020204" pitchFamily="34" charset="0"/>
                <a:cs typeface="Arial" panose="020B0604020202020204" pitchFamily="34" charset="0"/>
              </a:rPr>
              <a:t> </a:t>
            </a:r>
            <a:r>
              <a:rPr lang="en-US" sz="2400" dirty="0" err="1">
                <a:solidFill>
                  <a:srgbClr val="002060"/>
                </a:solidFill>
                <a:latin typeface="Arial" panose="020B0604020202020204" pitchFamily="34" charset="0"/>
                <a:cs typeface="Arial" panose="020B0604020202020204" pitchFamily="34" charset="0"/>
              </a:rPr>
              <a:t>darllen</a:t>
            </a:r>
            <a:r>
              <a:rPr lang="en-US" sz="2400" dirty="0">
                <a:solidFill>
                  <a:srgbClr val="002060"/>
                </a:solidFill>
                <a:latin typeface="Arial" panose="020B0604020202020204" pitchFamily="34" charset="0"/>
                <a:cs typeface="Arial" panose="020B0604020202020204" pitchFamily="34" charset="0"/>
              </a:rPr>
              <a:t> </a:t>
            </a:r>
            <a:r>
              <a:rPr lang="en-US" sz="2400" dirty="0" err="1">
                <a:solidFill>
                  <a:srgbClr val="002060"/>
                </a:solidFill>
                <a:latin typeface="Arial" panose="020B0604020202020204" pitchFamily="34" charset="0"/>
                <a:cs typeface="Arial" panose="020B0604020202020204" pitchFamily="34" charset="0"/>
              </a:rPr>
              <a:t>neu</a:t>
            </a:r>
            <a:r>
              <a:rPr lang="en-US" sz="2400" dirty="0">
                <a:solidFill>
                  <a:srgbClr val="002060"/>
                </a:solidFill>
                <a:latin typeface="Arial" panose="020B0604020202020204" pitchFamily="34" charset="0"/>
                <a:cs typeface="Arial" panose="020B0604020202020204" pitchFamily="34" charset="0"/>
              </a:rPr>
              <a:t> </a:t>
            </a:r>
            <a:r>
              <a:rPr lang="en-US" sz="2400" dirty="0" err="1">
                <a:solidFill>
                  <a:srgbClr val="002060"/>
                </a:solidFill>
                <a:latin typeface="Arial" panose="020B0604020202020204" pitchFamily="34" charset="0"/>
                <a:cs typeface="Arial" panose="020B0604020202020204" pitchFamily="34" charset="0"/>
              </a:rPr>
              <a:t>oedolyn</a:t>
            </a:r>
            <a:r>
              <a:rPr lang="en-US" sz="2400" dirty="0">
                <a:solidFill>
                  <a:srgbClr val="002060"/>
                </a:solidFill>
                <a:latin typeface="Arial" panose="020B0604020202020204" pitchFamily="34" charset="0"/>
                <a:cs typeface="Arial" panose="020B0604020202020204" pitchFamily="34" charset="0"/>
              </a:rPr>
              <a:t>)</a:t>
            </a:r>
          </a:p>
          <a:p>
            <a:r>
              <a:rPr lang="en-US" sz="2400" dirty="0" err="1">
                <a:solidFill>
                  <a:srgbClr val="002060"/>
                </a:solidFill>
                <a:latin typeface="Arial" panose="020B0604020202020204" pitchFamily="34" charset="0"/>
                <a:cs typeface="Arial" panose="020B0604020202020204" pitchFamily="34" charset="0"/>
              </a:rPr>
              <a:t>Darllen</a:t>
            </a:r>
            <a:r>
              <a:rPr lang="en-US" sz="2400" dirty="0">
                <a:solidFill>
                  <a:srgbClr val="002060"/>
                </a:solidFill>
                <a:latin typeface="Arial" panose="020B0604020202020204" pitchFamily="34" charset="0"/>
                <a:cs typeface="Arial" panose="020B0604020202020204" pitchFamily="34" charset="0"/>
              </a:rPr>
              <a:t> un </a:t>
            </a:r>
            <a:r>
              <a:rPr lang="en-US" sz="2400" dirty="0" err="1">
                <a:solidFill>
                  <a:srgbClr val="002060"/>
                </a:solidFill>
                <a:latin typeface="Arial" panose="020B0604020202020204" pitchFamily="34" charset="0"/>
                <a:cs typeface="Arial" panose="020B0604020202020204" pitchFamily="34" charset="0"/>
              </a:rPr>
              <a:t>i</a:t>
            </a:r>
            <a:r>
              <a:rPr lang="en-US" sz="2400" dirty="0">
                <a:solidFill>
                  <a:srgbClr val="002060"/>
                </a:solidFill>
                <a:latin typeface="Arial" panose="020B0604020202020204" pitchFamily="34" charset="0"/>
                <a:cs typeface="Arial" panose="020B0604020202020204" pitchFamily="34" charset="0"/>
              </a:rPr>
              <a:t> un (</a:t>
            </a:r>
            <a:r>
              <a:rPr lang="en-US" sz="2400" dirty="0" err="1">
                <a:solidFill>
                  <a:srgbClr val="002060"/>
                </a:solidFill>
                <a:latin typeface="Arial" panose="020B0604020202020204" pitchFamily="34" charset="0"/>
                <a:cs typeface="Arial" panose="020B0604020202020204" pitchFamily="34" charset="0"/>
              </a:rPr>
              <a:t>darllen</a:t>
            </a:r>
            <a:r>
              <a:rPr lang="en-US" sz="2400" dirty="0">
                <a:solidFill>
                  <a:srgbClr val="002060"/>
                </a:solidFill>
                <a:latin typeface="Arial" panose="020B0604020202020204" pitchFamily="34" charset="0"/>
                <a:cs typeface="Arial" panose="020B0604020202020204" pitchFamily="34" charset="0"/>
              </a:rPr>
              <a:t> </a:t>
            </a:r>
            <a:r>
              <a:rPr lang="en-US" sz="2400" dirty="0" err="1">
                <a:solidFill>
                  <a:srgbClr val="002060"/>
                </a:solidFill>
                <a:latin typeface="Arial" panose="020B0604020202020204" pitchFamily="34" charset="0"/>
                <a:cs typeface="Arial" panose="020B0604020202020204" pitchFamily="34" charset="0"/>
              </a:rPr>
              <a:t>i’r</a:t>
            </a:r>
            <a:r>
              <a:rPr lang="en-US" sz="2400" dirty="0">
                <a:solidFill>
                  <a:srgbClr val="002060"/>
                </a:solidFill>
                <a:latin typeface="Arial" panose="020B0604020202020204" pitchFamily="34" charset="0"/>
                <a:cs typeface="Arial" panose="020B0604020202020204" pitchFamily="34" charset="0"/>
              </a:rPr>
              <a:t> </a:t>
            </a:r>
            <a:r>
              <a:rPr lang="en-US" sz="2400" dirty="0" err="1">
                <a:solidFill>
                  <a:srgbClr val="002060"/>
                </a:solidFill>
                <a:latin typeface="Arial" panose="020B0604020202020204" pitchFamily="34" charset="0"/>
                <a:cs typeface="Arial" panose="020B0604020202020204" pitchFamily="34" charset="0"/>
              </a:rPr>
              <a:t>athro</a:t>
            </a:r>
            <a:r>
              <a:rPr lang="en-US" sz="2400" dirty="0">
                <a:solidFill>
                  <a:srgbClr val="002060"/>
                </a:solidFill>
                <a:latin typeface="Arial" panose="020B0604020202020204" pitchFamily="34" charset="0"/>
                <a:cs typeface="Arial" panose="020B0604020202020204" pitchFamily="34" charset="0"/>
              </a:rPr>
              <a:t> </a:t>
            </a:r>
            <a:r>
              <a:rPr lang="en-US" sz="2400" dirty="0" err="1">
                <a:solidFill>
                  <a:srgbClr val="002060"/>
                </a:solidFill>
                <a:latin typeface="Arial" panose="020B0604020202020204" pitchFamily="34" charset="0"/>
                <a:cs typeface="Arial" panose="020B0604020202020204" pitchFamily="34" charset="0"/>
              </a:rPr>
              <a:t>tra</a:t>
            </a:r>
            <a:r>
              <a:rPr lang="en-US" sz="2400" dirty="0">
                <a:solidFill>
                  <a:srgbClr val="002060"/>
                </a:solidFill>
                <a:latin typeface="Arial" panose="020B0604020202020204" pitchFamily="34" charset="0"/>
                <a:cs typeface="Arial" panose="020B0604020202020204" pitchFamily="34" charset="0"/>
              </a:rPr>
              <a:t> bod </a:t>
            </a:r>
            <a:r>
              <a:rPr lang="en-US" sz="2400" dirty="0" err="1">
                <a:solidFill>
                  <a:srgbClr val="002060"/>
                </a:solidFill>
                <a:latin typeface="Arial" panose="020B0604020202020204" pitchFamily="34" charset="0"/>
                <a:cs typeface="Arial" panose="020B0604020202020204" pitchFamily="34" charset="0"/>
              </a:rPr>
              <a:t>yr</a:t>
            </a:r>
            <a:r>
              <a:rPr lang="en-US" sz="2400" dirty="0">
                <a:solidFill>
                  <a:srgbClr val="002060"/>
                </a:solidFill>
                <a:latin typeface="Arial" panose="020B0604020202020204" pitchFamily="34" charset="0"/>
                <a:cs typeface="Arial" panose="020B0604020202020204" pitchFamily="34" charset="0"/>
              </a:rPr>
              <a:t> </a:t>
            </a:r>
            <a:r>
              <a:rPr lang="en-US" sz="2400" dirty="0" err="1">
                <a:solidFill>
                  <a:srgbClr val="002060"/>
                </a:solidFill>
                <a:latin typeface="Arial" panose="020B0604020202020204" pitchFamily="34" charset="0"/>
                <a:cs typeface="Arial" panose="020B0604020202020204" pitchFamily="34" charset="0"/>
              </a:rPr>
              <a:t>athro’n</a:t>
            </a:r>
            <a:r>
              <a:rPr lang="en-US" sz="2400" dirty="0">
                <a:solidFill>
                  <a:srgbClr val="002060"/>
                </a:solidFill>
                <a:latin typeface="Arial" panose="020B0604020202020204" pitchFamily="34" charset="0"/>
                <a:cs typeface="Arial" panose="020B0604020202020204" pitchFamily="34" charset="0"/>
              </a:rPr>
              <a:t> </a:t>
            </a:r>
            <a:r>
              <a:rPr lang="en-US" sz="2400" dirty="0" err="1">
                <a:solidFill>
                  <a:srgbClr val="002060"/>
                </a:solidFill>
                <a:latin typeface="Arial" panose="020B0604020202020204" pitchFamily="34" charset="0"/>
                <a:cs typeface="Arial" panose="020B0604020202020204" pitchFamily="34" charset="0"/>
              </a:rPr>
              <a:t>gwrando</a:t>
            </a:r>
            <a:r>
              <a:rPr lang="en-US" sz="2400" dirty="0">
                <a:solidFill>
                  <a:srgbClr val="002060"/>
                </a:solidFill>
                <a:latin typeface="Arial" panose="020B0604020202020204" pitchFamily="34" charset="0"/>
                <a:cs typeface="Arial" panose="020B0604020202020204" pitchFamily="34" charset="0"/>
              </a:rPr>
              <a:t> – </a:t>
            </a:r>
            <a:r>
              <a:rPr lang="en-US" sz="2400" dirty="0" err="1">
                <a:solidFill>
                  <a:srgbClr val="002060"/>
                </a:solidFill>
                <a:latin typeface="Arial" panose="020B0604020202020204" pitchFamily="34" charset="0"/>
                <a:cs typeface="Arial" panose="020B0604020202020204" pitchFamily="34" charset="0"/>
              </a:rPr>
              <a:t>cyfle</a:t>
            </a:r>
            <a:r>
              <a:rPr lang="en-US" sz="2400" dirty="0">
                <a:solidFill>
                  <a:srgbClr val="002060"/>
                </a:solidFill>
                <a:latin typeface="Arial" panose="020B0604020202020204" pitchFamily="34" charset="0"/>
                <a:cs typeface="Arial" panose="020B0604020202020204" pitchFamily="34" charset="0"/>
              </a:rPr>
              <a:t> </a:t>
            </a:r>
            <a:r>
              <a:rPr lang="en-US" sz="2400" dirty="0" err="1">
                <a:solidFill>
                  <a:srgbClr val="002060"/>
                </a:solidFill>
                <a:latin typeface="Arial" panose="020B0604020202020204" pitchFamily="34" charset="0"/>
                <a:cs typeface="Arial" panose="020B0604020202020204" pitchFamily="34" charset="0"/>
              </a:rPr>
              <a:t>yma</a:t>
            </a:r>
            <a:r>
              <a:rPr lang="en-US" sz="2400" dirty="0">
                <a:solidFill>
                  <a:srgbClr val="002060"/>
                </a:solidFill>
                <a:latin typeface="Arial" panose="020B0604020202020204" pitchFamily="34" charset="0"/>
                <a:cs typeface="Arial" panose="020B0604020202020204" pitchFamily="34" charset="0"/>
              </a:rPr>
              <a:t> </a:t>
            </a:r>
            <a:r>
              <a:rPr lang="en-US" sz="2400" dirty="0" err="1">
                <a:solidFill>
                  <a:srgbClr val="002060"/>
                </a:solidFill>
                <a:latin typeface="Arial" panose="020B0604020202020204" pitchFamily="34" charset="0"/>
                <a:cs typeface="Arial" panose="020B0604020202020204" pitchFamily="34" charset="0"/>
              </a:rPr>
              <a:t>i</a:t>
            </a:r>
            <a:r>
              <a:rPr lang="en-US" sz="2400" dirty="0">
                <a:solidFill>
                  <a:srgbClr val="002060"/>
                </a:solidFill>
                <a:latin typeface="Arial" panose="020B0604020202020204" pitchFamily="34" charset="0"/>
                <a:cs typeface="Arial" panose="020B0604020202020204" pitchFamily="34" charset="0"/>
              </a:rPr>
              <a:t> </a:t>
            </a:r>
            <a:r>
              <a:rPr lang="en-US" sz="2400" dirty="0" err="1">
                <a:solidFill>
                  <a:srgbClr val="002060"/>
                </a:solidFill>
                <a:latin typeface="Arial" panose="020B0604020202020204" pitchFamily="34" charset="0"/>
                <a:cs typeface="Arial" panose="020B0604020202020204" pitchFamily="34" charset="0"/>
              </a:rPr>
              <a:t>drafod</a:t>
            </a:r>
            <a:r>
              <a:rPr lang="en-US" sz="2400" dirty="0">
                <a:solidFill>
                  <a:srgbClr val="002060"/>
                </a:solidFill>
                <a:latin typeface="Arial" panose="020B0604020202020204" pitchFamily="34" charset="0"/>
                <a:cs typeface="Arial" panose="020B0604020202020204" pitchFamily="34" charset="0"/>
              </a:rPr>
              <a:t> </a:t>
            </a:r>
            <a:r>
              <a:rPr lang="en-US" sz="2400" dirty="0" err="1">
                <a:solidFill>
                  <a:srgbClr val="002060"/>
                </a:solidFill>
                <a:latin typeface="Arial" panose="020B0604020202020204" pitchFamily="34" charset="0"/>
                <a:cs typeface="Arial" panose="020B0604020202020204" pitchFamily="34" charset="0"/>
              </a:rPr>
              <a:t>ystyr</a:t>
            </a:r>
            <a:r>
              <a:rPr lang="en-US" sz="2400" dirty="0">
                <a:solidFill>
                  <a:srgbClr val="002060"/>
                </a:solidFill>
                <a:latin typeface="Arial" panose="020B0604020202020204" pitchFamily="34" charset="0"/>
                <a:cs typeface="Arial" panose="020B0604020202020204" pitchFamily="34" charset="0"/>
              </a:rPr>
              <a:t> </a:t>
            </a:r>
            <a:r>
              <a:rPr lang="en-US" sz="2400" dirty="0" err="1">
                <a:solidFill>
                  <a:srgbClr val="002060"/>
                </a:solidFill>
                <a:latin typeface="Arial" panose="020B0604020202020204" pitchFamily="34" charset="0"/>
                <a:cs typeface="Arial" panose="020B0604020202020204" pitchFamily="34" charset="0"/>
              </a:rPr>
              <a:t>geiriau</a:t>
            </a:r>
            <a:r>
              <a:rPr lang="en-US" sz="2400" dirty="0">
                <a:solidFill>
                  <a:srgbClr val="002060"/>
                </a:solidFill>
                <a:latin typeface="Arial" panose="020B0604020202020204" pitchFamily="34" charset="0"/>
                <a:cs typeface="Arial" panose="020B0604020202020204" pitchFamily="34" charset="0"/>
              </a:rPr>
              <a:t> a </a:t>
            </a:r>
            <a:r>
              <a:rPr lang="en-US" sz="2400" dirty="0" err="1">
                <a:solidFill>
                  <a:srgbClr val="002060"/>
                </a:solidFill>
                <a:latin typeface="Arial" panose="020B0604020202020204" pitchFamily="34" charset="0"/>
                <a:cs typeface="Arial" panose="020B0604020202020204" pitchFamily="34" charset="0"/>
              </a:rPr>
              <a:t>chynnig</a:t>
            </a:r>
            <a:r>
              <a:rPr lang="en-US" sz="2400" dirty="0">
                <a:solidFill>
                  <a:srgbClr val="002060"/>
                </a:solidFill>
                <a:latin typeface="Arial" panose="020B0604020202020204" pitchFamily="34" charset="0"/>
                <a:cs typeface="Arial" panose="020B0604020202020204" pitchFamily="34" charset="0"/>
              </a:rPr>
              <a:t> </a:t>
            </a:r>
            <a:r>
              <a:rPr lang="en-US" sz="2400" dirty="0" err="1">
                <a:solidFill>
                  <a:srgbClr val="002060"/>
                </a:solidFill>
                <a:latin typeface="Arial" panose="020B0604020202020204" pitchFamily="34" charset="0"/>
                <a:cs typeface="Arial" panose="020B0604020202020204" pitchFamily="34" charset="0"/>
              </a:rPr>
              <a:t>strategaethau</a:t>
            </a:r>
            <a:r>
              <a:rPr lang="en-US" sz="2400" dirty="0">
                <a:solidFill>
                  <a:srgbClr val="002060"/>
                </a:solidFill>
                <a:latin typeface="Arial" panose="020B0604020202020204" pitchFamily="34" charset="0"/>
                <a:cs typeface="Arial" panose="020B0604020202020204" pitchFamily="34" charset="0"/>
              </a:rPr>
              <a:t> </a:t>
            </a:r>
            <a:r>
              <a:rPr lang="en-US" sz="2400" dirty="0" err="1">
                <a:solidFill>
                  <a:srgbClr val="002060"/>
                </a:solidFill>
                <a:latin typeface="Arial" panose="020B0604020202020204" pitchFamily="34" charset="0"/>
                <a:cs typeface="Arial" panose="020B0604020202020204" pitchFamily="34" charset="0"/>
              </a:rPr>
              <a:t>ar</a:t>
            </a:r>
            <a:r>
              <a:rPr lang="en-US" sz="2400" dirty="0">
                <a:solidFill>
                  <a:srgbClr val="002060"/>
                </a:solidFill>
                <a:latin typeface="Arial" panose="020B0604020202020204" pitchFamily="34" charset="0"/>
                <a:cs typeface="Arial" panose="020B0604020202020204" pitchFamily="34" charset="0"/>
              </a:rPr>
              <a:t> </a:t>
            </a:r>
            <a:r>
              <a:rPr lang="en-US" sz="2400" dirty="0" err="1">
                <a:solidFill>
                  <a:srgbClr val="002060"/>
                </a:solidFill>
                <a:latin typeface="Arial" panose="020B0604020202020204" pitchFamily="34" charset="0"/>
                <a:cs typeface="Arial" panose="020B0604020202020204" pitchFamily="34" charset="0"/>
              </a:rPr>
              <a:t>sut</a:t>
            </a:r>
            <a:r>
              <a:rPr lang="en-US" sz="2400" dirty="0">
                <a:solidFill>
                  <a:srgbClr val="002060"/>
                </a:solidFill>
                <a:latin typeface="Arial" panose="020B0604020202020204" pitchFamily="34" charset="0"/>
                <a:cs typeface="Arial" panose="020B0604020202020204" pitchFamily="34" charset="0"/>
              </a:rPr>
              <a:t> </a:t>
            </a:r>
            <a:r>
              <a:rPr lang="en-US" sz="2400" dirty="0" err="1">
                <a:solidFill>
                  <a:srgbClr val="002060"/>
                </a:solidFill>
                <a:latin typeface="Arial" panose="020B0604020202020204" pitchFamily="34" charset="0"/>
                <a:cs typeface="Arial" panose="020B0604020202020204" pitchFamily="34" charset="0"/>
              </a:rPr>
              <a:t>i</a:t>
            </a:r>
            <a:r>
              <a:rPr lang="en-US" sz="2400" dirty="0">
                <a:solidFill>
                  <a:srgbClr val="002060"/>
                </a:solidFill>
                <a:latin typeface="Arial" panose="020B0604020202020204" pitchFamily="34" charset="0"/>
                <a:cs typeface="Arial" panose="020B0604020202020204" pitchFamily="34" charset="0"/>
              </a:rPr>
              <a:t> </a:t>
            </a:r>
            <a:r>
              <a:rPr lang="en-US" sz="2400" dirty="0" err="1">
                <a:solidFill>
                  <a:srgbClr val="002060"/>
                </a:solidFill>
                <a:latin typeface="Arial" panose="020B0604020202020204" pitchFamily="34" charset="0"/>
                <a:cs typeface="Arial" panose="020B0604020202020204" pitchFamily="34" charset="0"/>
              </a:rPr>
              <a:t>ddarllen</a:t>
            </a:r>
            <a:r>
              <a:rPr lang="en-US" sz="2400" dirty="0">
                <a:solidFill>
                  <a:srgbClr val="002060"/>
                </a:solidFill>
                <a:latin typeface="Arial" panose="020B0604020202020204" pitchFamily="34" charset="0"/>
                <a:cs typeface="Arial" panose="020B0604020202020204" pitchFamily="34" charset="0"/>
              </a:rPr>
              <a:t> </a:t>
            </a:r>
            <a:r>
              <a:rPr lang="en-US" sz="2400" dirty="0" err="1">
                <a:solidFill>
                  <a:srgbClr val="002060"/>
                </a:solidFill>
                <a:latin typeface="Arial" panose="020B0604020202020204" pitchFamily="34" charset="0"/>
                <a:cs typeface="Arial" panose="020B0604020202020204" pitchFamily="34" charset="0"/>
              </a:rPr>
              <a:t>geiriau</a:t>
            </a:r>
            <a:r>
              <a:rPr lang="en-US" sz="2400" dirty="0">
                <a:solidFill>
                  <a:srgbClr val="002060"/>
                </a:solidFill>
                <a:latin typeface="Arial" panose="020B0604020202020204" pitchFamily="34" charset="0"/>
                <a:cs typeface="Arial" panose="020B0604020202020204" pitchFamily="34" charset="0"/>
              </a:rPr>
              <a:t> </a:t>
            </a:r>
            <a:r>
              <a:rPr lang="en-US" sz="2400" dirty="0" err="1">
                <a:solidFill>
                  <a:srgbClr val="002060"/>
                </a:solidFill>
                <a:latin typeface="Arial" panose="020B0604020202020204" pitchFamily="34" charset="0"/>
                <a:cs typeface="Arial" panose="020B0604020202020204" pitchFamily="34" charset="0"/>
              </a:rPr>
              <a:t>sy’n</a:t>
            </a:r>
            <a:r>
              <a:rPr lang="en-US" sz="2400" dirty="0">
                <a:solidFill>
                  <a:srgbClr val="002060"/>
                </a:solidFill>
                <a:latin typeface="Arial" panose="020B0604020202020204" pitchFamily="34" charset="0"/>
                <a:cs typeface="Arial" panose="020B0604020202020204" pitchFamily="34" charset="0"/>
              </a:rPr>
              <a:t> </a:t>
            </a:r>
            <a:r>
              <a:rPr lang="en-US" sz="2400" dirty="0" err="1">
                <a:solidFill>
                  <a:srgbClr val="002060"/>
                </a:solidFill>
                <a:latin typeface="Arial" panose="020B0604020202020204" pitchFamily="34" charset="0"/>
                <a:cs typeface="Arial" panose="020B0604020202020204" pitchFamily="34" charset="0"/>
              </a:rPr>
              <a:t>anodd</a:t>
            </a:r>
            <a:r>
              <a:rPr lang="en-US" sz="2400" dirty="0">
                <a:solidFill>
                  <a:srgbClr val="002060"/>
                </a:solidFill>
                <a:latin typeface="Arial" panose="020B0604020202020204" pitchFamily="34" charset="0"/>
                <a:cs typeface="Arial" panose="020B0604020202020204" pitchFamily="34" charset="0"/>
              </a:rPr>
              <a:t> </a:t>
            </a:r>
            <a:r>
              <a:rPr lang="en-US" sz="2400" dirty="0" err="1">
                <a:solidFill>
                  <a:srgbClr val="002060"/>
                </a:solidFill>
                <a:latin typeface="Arial" panose="020B0604020202020204" pitchFamily="34" charset="0"/>
                <a:cs typeface="Arial" panose="020B0604020202020204" pitchFamily="34" charset="0"/>
              </a:rPr>
              <a:t>i’w</a:t>
            </a:r>
            <a:r>
              <a:rPr lang="en-US" sz="2400" dirty="0">
                <a:solidFill>
                  <a:srgbClr val="002060"/>
                </a:solidFill>
                <a:latin typeface="Arial" panose="020B0604020202020204" pitchFamily="34" charset="0"/>
                <a:cs typeface="Arial" panose="020B0604020202020204" pitchFamily="34" charset="0"/>
              </a:rPr>
              <a:t> </a:t>
            </a:r>
            <a:r>
              <a:rPr lang="en-US" sz="2400" dirty="0" err="1">
                <a:solidFill>
                  <a:srgbClr val="002060"/>
                </a:solidFill>
                <a:latin typeface="Arial" panose="020B0604020202020204" pitchFamily="34" charset="0"/>
                <a:cs typeface="Arial" panose="020B0604020202020204" pitchFamily="34" charset="0"/>
              </a:rPr>
              <a:t>darllen</a:t>
            </a:r>
            <a:r>
              <a:rPr lang="en-US" sz="2400" dirty="0">
                <a:solidFill>
                  <a:srgbClr val="002060"/>
                </a:solidFill>
                <a:latin typeface="Arial" panose="020B0604020202020204" pitchFamily="34" charset="0"/>
                <a:cs typeface="Arial" panose="020B0604020202020204" pitchFamily="34" charset="0"/>
              </a:rPr>
              <a:t>)</a:t>
            </a:r>
          </a:p>
          <a:p>
            <a:r>
              <a:rPr lang="en-US" sz="2400" dirty="0" err="1">
                <a:solidFill>
                  <a:srgbClr val="002060"/>
                </a:solidFill>
                <a:latin typeface="Arial" panose="020B0604020202020204" pitchFamily="34" charset="0"/>
                <a:cs typeface="Arial" panose="020B0604020202020204" pitchFamily="34" charset="0"/>
              </a:rPr>
              <a:t>Darllen</a:t>
            </a:r>
            <a:r>
              <a:rPr lang="en-US" sz="2400" dirty="0">
                <a:solidFill>
                  <a:srgbClr val="002060"/>
                </a:solidFill>
                <a:latin typeface="Arial" panose="020B0604020202020204" pitchFamily="34" charset="0"/>
                <a:cs typeface="Arial" panose="020B0604020202020204" pitchFamily="34" charset="0"/>
              </a:rPr>
              <a:t> </a:t>
            </a:r>
            <a:r>
              <a:rPr lang="en-US" sz="2400" dirty="0" err="1">
                <a:solidFill>
                  <a:srgbClr val="002060"/>
                </a:solidFill>
                <a:latin typeface="Arial" panose="020B0604020202020204" pitchFamily="34" charset="0"/>
                <a:cs typeface="Arial" panose="020B0604020202020204" pitchFamily="34" charset="0"/>
              </a:rPr>
              <a:t>annibynnol</a:t>
            </a:r>
            <a:r>
              <a:rPr lang="en-US" sz="2400" dirty="0">
                <a:solidFill>
                  <a:srgbClr val="002060"/>
                </a:solidFill>
                <a:latin typeface="Arial" panose="020B0604020202020204" pitchFamily="34" charset="0"/>
                <a:cs typeface="Arial" panose="020B0604020202020204" pitchFamily="34" charset="0"/>
              </a:rPr>
              <a:t> (</a:t>
            </a:r>
            <a:r>
              <a:rPr lang="en-US" sz="2400" dirty="0" err="1">
                <a:solidFill>
                  <a:srgbClr val="002060"/>
                </a:solidFill>
                <a:latin typeface="Arial" panose="020B0604020202020204" pitchFamily="34" charset="0"/>
                <a:cs typeface="Arial" panose="020B0604020202020204" pitchFamily="34" charset="0"/>
              </a:rPr>
              <a:t>gobeithio</a:t>
            </a:r>
            <a:r>
              <a:rPr lang="en-US" sz="2400" dirty="0">
                <a:solidFill>
                  <a:srgbClr val="002060"/>
                </a:solidFill>
                <a:latin typeface="Arial" panose="020B0604020202020204" pitchFamily="34" charset="0"/>
                <a:cs typeface="Arial" panose="020B0604020202020204" pitchFamily="34" charset="0"/>
              </a:rPr>
              <a:t> </a:t>
            </a:r>
            <a:r>
              <a:rPr lang="en-US" sz="2400" dirty="0" err="1">
                <a:solidFill>
                  <a:srgbClr val="002060"/>
                </a:solidFill>
                <a:latin typeface="Arial" panose="020B0604020202020204" pitchFamily="34" charset="0"/>
                <a:cs typeface="Arial" panose="020B0604020202020204" pitchFamily="34" charset="0"/>
              </a:rPr>
              <a:t>er</a:t>
            </a:r>
            <a:r>
              <a:rPr lang="en-US" sz="2400" dirty="0">
                <a:solidFill>
                  <a:srgbClr val="002060"/>
                </a:solidFill>
                <a:latin typeface="Arial" panose="020B0604020202020204" pitchFamily="34" charset="0"/>
                <a:cs typeface="Arial" panose="020B0604020202020204" pitchFamily="34" charset="0"/>
              </a:rPr>
              <a:t> </a:t>
            </a:r>
            <a:r>
              <a:rPr lang="en-US" sz="2400" dirty="0" err="1">
                <a:solidFill>
                  <a:srgbClr val="002060"/>
                </a:solidFill>
                <a:latin typeface="Arial" panose="020B0604020202020204" pitchFamily="34" charset="0"/>
                <a:cs typeface="Arial" panose="020B0604020202020204" pitchFamily="34" charset="0"/>
              </a:rPr>
              <a:t>mwyn</a:t>
            </a:r>
            <a:r>
              <a:rPr lang="en-US" sz="2400" dirty="0">
                <a:solidFill>
                  <a:srgbClr val="002060"/>
                </a:solidFill>
                <a:latin typeface="Arial" panose="020B0604020202020204" pitchFamily="34" charset="0"/>
                <a:cs typeface="Arial" panose="020B0604020202020204" pitchFamily="34" charset="0"/>
              </a:rPr>
              <a:t> </a:t>
            </a:r>
            <a:r>
              <a:rPr lang="en-US" sz="2400" dirty="0" err="1">
                <a:solidFill>
                  <a:srgbClr val="002060"/>
                </a:solidFill>
                <a:latin typeface="Arial" panose="020B0604020202020204" pitchFamily="34" charset="0"/>
                <a:cs typeface="Arial" panose="020B0604020202020204" pitchFamily="34" charset="0"/>
              </a:rPr>
              <a:t>pleser</a:t>
            </a:r>
            <a:r>
              <a:rPr lang="en-US" sz="2400" dirty="0">
                <a:solidFill>
                  <a:srgbClr val="002060"/>
                </a:solidFill>
                <a:latin typeface="Arial" panose="020B0604020202020204" pitchFamily="34" charset="0"/>
                <a:cs typeface="Arial" panose="020B0604020202020204" pitchFamily="34" charset="0"/>
              </a:rPr>
              <a:t> - </a:t>
            </a:r>
            <a:r>
              <a:rPr lang="en-US" sz="2400" dirty="0" err="1">
                <a:solidFill>
                  <a:srgbClr val="002060"/>
                </a:solidFill>
                <a:latin typeface="Arial" panose="020B0604020202020204" pitchFamily="34" charset="0"/>
                <a:cs typeface="Arial" panose="020B0604020202020204" pitchFamily="34" charset="0"/>
              </a:rPr>
              <a:t>dyna’r</a:t>
            </a:r>
            <a:r>
              <a:rPr lang="en-US" sz="2400" dirty="0">
                <a:solidFill>
                  <a:srgbClr val="002060"/>
                </a:solidFill>
                <a:latin typeface="Arial" panose="020B0604020202020204" pitchFamily="34" charset="0"/>
                <a:cs typeface="Arial" panose="020B0604020202020204" pitchFamily="34" charset="0"/>
              </a:rPr>
              <a:t> nod!)</a:t>
            </a:r>
          </a:p>
        </p:txBody>
      </p:sp>
      <p:sp>
        <p:nvSpPr>
          <p:cNvPr id="4" name="Title 1">
            <a:extLst>
              <a:ext uri="{FF2B5EF4-FFF2-40B4-BE49-F238E27FC236}">
                <a16:creationId xmlns:a16="http://schemas.microsoft.com/office/drawing/2014/main" id="{7E6A9345-0FBC-AC47-A541-8398A6562DFD}"/>
              </a:ext>
            </a:extLst>
          </p:cNvPr>
          <p:cNvSpPr txBox="1">
            <a:spLocks/>
          </p:cNvSpPr>
          <p:nvPr/>
        </p:nvSpPr>
        <p:spPr>
          <a:xfrm>
            <a:off x="1846729" y="268941"/>
            <a:ext cx="8588189" cy="853412"/>
          </a:xfrm>
          <a:prstGeom prst="rect">
            <a:avLst/>
          </a:prstGeom>
          <a:solidFill>
            <a:schemeClr val="accent5">
              <a:lumMod val="20000"/>
              <a:lumOff val="80000"/>
            </a:schemeClr>
          </a:solidFill>
          <a:ln w="76200">
            <a:solidFill>
              <a:srgbClr val="002060"/>
            </a:solidFill>
          </a:ln>
        </p:spPr>
        <p:txBody>
          <a:bodyPr vert="horz" lIns="91440" tIns="45720" rIns="91440" bIns="45720" rtlCol="0" anchor="t">
            <a:normAutofit fontScale="97500"/>
          </a:bodyPr>
          <a:lst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r>
              <a:rPr lang="en-GB" sz="4000" b="1" dirty="0" err="1">
                <a:solidFill>
                  <a:srgbClr val="002060"/>
                </a:solidFill>
              </a:rPr>
              <a:t>Darllen</a:t>
            </a:r>
            <a:r>
              <a:rPr lang="en-GB" sz="4000" b="1" dirty="0">
                <a:solidFill>
                  <a:srgbClr val="002060"/>
                </a:solidFill>
              </a:rPr>
              <a:t>, </a:t>
            </a:r>
            <a:r>
              <a:rPr lang="en-GB" sz="4000" b="1" dirty="0" err="1">
                <a:solidFill>
                  <a:srgbClr val="002060"/>
                </a:solidFill>
              </a:rPr>
              <a:t>darllen</a:t>
            </a:r>
            <a:r>
              <a:rPr lang="en-GB" sz="4000" b="1" dirty="0">
                <a:solidFill>
                  <a:srgbClr val="002060"/>
                </a:solidFill>
              </a:rPr>
              <a:t> a </a:t>
            </a:r>
            <a:r>
              <a:rPr lang="en-GB" sz="4000" b="1" dirty="0" err="1">
                <a:solidFill>
                  <a:srgbClr val="002060"/>
                </a:solidFill>
                <a:latin typeface="Arial" panose="020B0604020202020204" pitchFamily="34" charset="0"/>
                <a:cs typeface="Arial" panose="020B0604020202020204" pitchFamily="34" charset="0"/>
              </a:rPr>
              <a:t>mwy</a:t>
            </a:r>
            <a:r>
              <a:rPr lang="en-GB" sz="4000" b="1" dirty="0">
                <a:solidFill>
                  <a:srgbClr val="002060"/>
                </a:solidFill>
              </a:rPr>
              <a:t> o </a:t>
            </a:r>
            <a:r>
              <a:rPr lang="en-GB" sz="4000" b="1" dirty="0" err="1">
                <a:solidFill>
                  <a:srgbClr val="002060"/>
                </a:solidFill>
              </a:rPr>
              <a:t>ddarllen</a:t>
            </a:r>
            <a:endParaRPr lang="en-GB" sz="4000" b="1" dirty="0">
              <a:solidFill>
                <a:srgbClr val="002060"/>
              </a:solidFill>
            </a:endParaRPr>
          </a:p>
        </p:txBody>
      </p:sp>
      <p:pic>
        <p:nvPicPr>
          <p:cNvPr id="6" name="Picture 5">
            <a:extLst>
              <a:ext uri="{FF2B5EF4-FFF2-40B4-BE49-F238E27FC236}">
                <a16:creationId xmlns:a16="http://schemas.microsoft.com/office/drawing/2014/main" id="{21399ED6-BDC7-3F45-BAD3-A058612F83D9}"/>
              </a:ext>
            </a:extLst>
          </p:cNvPr>
          <p:cNvPicPr>
            <a:picLocks noChangeAspect="1"/>
          </p:cNvPicPr>
          <p:nvPr/>
        </p:nvPicPr>
        <p:blipFill rotWithShape="1">
          <a:blip r:embed="rId2"/>
          <a:srcRect t="16882" b="13406"/>
          <a:stretch/>
        </p:blipFill>
        <p:spPr>
          <a:xfrm>
            <a:off x="0" y="6089843"/>
            <a:ext cx="12192000" cy="768157"/>
          </a:xfrm>
          <a:prstGeom prst="rect">
            <a:avLst/>
          </a:prstGeom>
        </p:spPr>
      </p:pic>
    </p:spTree>
    <p:extLst>
      <p:ext uri="{BB962C8B-B14F-4D97-AF65-F5344CB8AC3E}">
        <p14:creationId xmlns:p14="http://schemas.microsoft.com/office/powerpoint/2010/main" val="22913680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2E9C02-395E-BD4C-A3A7-3B09B75F3B8A}"/>
              </a:ext>
            </a:extLst>
          </p:cNvPr>
          <p:cNvSpPr>
            <a:spLocks noGrp="1"/>
          </p:cNvSpPr>
          <p:nvPr>
            <p:ph type="title"/>
          </p:nvPr>
        </p:nvSpPr>
        <p:spPr>
          <a:xfrm>
            <a:off x="1209380" y="261517"/>
            <a:ext cx="9762378" cy="883896"/>
          </a:xfrm>
          <a:solidFill>
            <a:schemeClr val="accent5">
              <a:lumMod val="20000"/>
              <a:lumOff val="80000"/>
            </a:schemeClr>
          </a:solidFill>
          <a:ln w="57150">
            <a:solidFill>
              <a:srgbClr val="002060"/>
            </a:solidFill>
          </a:ln>
        </p:spPr>
        <p:txBody>
          <a:bodyPr>
            <a:normAutofit fontScale="90000"/>
          </a:bodyPr>
          <a:lstStyle/>
          <a:p>
            <a:pPr algn="ctr"/>
            <a:r>
              <a:rPr lang="en-US" b="1" dirty="0" err="1">
                <a:solidFill>
                  <a:srgbClr val="002060"/>
                </a:solidFill>
                <a:latin typeface="Arial" panose="020B0604020202020204" pitchFamily="34" charset="0"/>
                <a:cs typeface="Arial" panose="020B0604020202020204" pitchFamily="34" charset="0"/>
              </a:rPr>
              <a:t>Grwpio</a:t>
            </a:r>
            <a:r>
              <a:rPr lang="en-US" b="1" dirty="0">
                <a:solidFill>
                  <a:srgbClr val="002060"/>
                </a:solidFill>
                <a:latin typeface="Arial" panose="020B0604020202020204" pitchFamily="34" charset="0"/>
                <a:cs typeface="Arial" panose="020B0604020202020204" pitchFamily="34" charset="0"/>
              </a:rPr>
              <a:t> </a:t>
            </a:r>
            <a:r>
              <a:rPr lang="en-US" b="1" dirty="0" err="1">
                <a:solidFill>
                  <a:srgbClr val="002060"/>
                </a:solidFill>
                <a:latin typeface="Arial" panose="020B0604020202020204" pitchFamily="34" charset="0"/>
                <a:cs typeface="Arial" panose="020B0604020202020204" pitchFamily="34" charset="0"/>
              </a:rPr>
              <a:t>yn</a:t>
            </a:r>
            <a:r>
              <a:rPr lang="en-US" b="1" dirty="0">
                <a:solidFill>
                  <a:srgbClr val="002060"/>
                </a:solidFill>
                <a:latin typeface="Arial" panose="020B0604020202020204" pitchFamily="34" charset="0"/>
                <a:cs typeface="Arial" panose="020B0604020202020204" pitchFamily="34" charset="0"/>
              </a:rPr>
              <a:t> </a:t>
            </a:r>
            <a:r>
              <a:rPr lang="en-US" b="1" dirty="0" err="1">
                <a:solidFill>
                  <a:srgbClr val="002060"/>
                </a:solidFill>
                <a:latin typeface="Arial" panose="020B0604020202020204" pitchFamily="34" charset="0"/>
                <a:cs typeface="Arial" panose="020B0604020202020204" pitchFamily="34" charset="0"/>
              </a:rPr>
              <a:t>unol</a:t>
            </a:r>
            <a:r>
              <a:rPr lang="en-US" b="1" dirty="0">
                <a:solidFill>
                  <a:srgbClr val="002060"/>
                </a:solidFill>
                <a:latin typeface="Arial" panose="020B0604020202020204" pitchFamily="34" charset="0"/>
                <a:cs typeface="Arial" panose="020B0604020202020204" pitchFamily="34" charset="0"/>
              </a:rPr>
              <a:t> </a:t>
            </a:r>
            <a:r>
              <a:rPr lang="en-US" b="1" dirty="0" err="1">
                <a:solidFill>
                  <a:srgbClr val="002060"/>
                </a:solidFill>
                <a:latin typeface="Arial" panose="020B0604020202020204" pitchFamily="34" charset="0"/>
                <a:cs typeface="Arial" panose="020B0604020202020204" pitchFamily="34" charset="0"/>
              </a:rPr>
              <a:t>â</a:t>
            </a:r>
            <a:r>
              <a:rPr lang="en-US" b="1" dirty="0">
                <a:solidFill>
                  <a:srgbClr val="002060"/>
                </a:solidFill>
                <a:latin typeface="Arial" panose="020B0604020202020204" pitchFamily="34" charset="0"/>
                <a:cs typeface="Arial" panose="020B0604020202020204" pitchFamily="34" charset="0"/>
              </a:rPr>
              <a:t> </a:t>
            </a:r>
            <a:r>
              <a:rPr lang="en-US" b="1" dirty="0" err="1">
                <a:solidFill>
                  <a:srgbClr val="002060"/>
                </a:solidFill>
                <a:latin typeface="Arial" panose="020B0604020202020204" pitchFamily="34" charset="0"/>
                <a:cs typeface="Arial" panose="020B0604020202020204" pitchFamily="34" charset="0"/>
              </a:rPr>
              <a:t>gofynion</a:t>
            </a:r>
            <a:r>
              <a:rPr lang="en-US" b="1" dirty="0">
                <a:solidFill>
                  <a:srgbClr val="002060"/>
                </a:solidFill>
                <a:latin typeface="Arial" panose="020B0604020202020204" pitchFamily="34" charset="0"/>
                <a:cs typeface="Arial" panose="020B0604020202020204" pitchFamily="34" charset="0"/>
              </a:rPr>
              <a:t> y </a:t>
            </a:r>
            <a:r>
              <a:rPr lang="en-US" b="1" dirty="0" err="1">
                <a:solidFill>
                  <a:srgbClr val="002060"/>
                </a:solidFill>
                <a:latin typeface="Arial" panose="020B0604020202020204" pitchFamily="34" charset="0"/>
                <a:cs typeface="Arial" panose="020B0604020202020204" pitchFamily="34" charset="0"/>
              </a:rPr>
              <a:t>dasg</a:t>
            </a:r>
            <a:r>
              <a:rPr lang="en-US" b="1" dirty="0">
                <a:solidFill>
                  <a:srgbClr val="002060"/>
                </a:solidFill>
                <a:latin typeface="Arial" panose="020B0604020202020204" pitchFamily="34" charset="0"/>
                <a:cs typeface="Arial" panose="020B0604020202020204" pitchFamily="34" charset="0"/>
              </a:rPr>
              <a:t> …</a:t>
            </a:r>
          </a:p>
        </p:txBody>
      </p:sp>
      <p:pic>
        <p:nvPicPr>
          <p:cNvPr id="4" name="Picture 3">
            <a:extLst>
              <a:ext uri="{FF2B5EF4-FFF2-40B4-BE49-F238E27FC236}">
                <a16:creationId xmlns:a16="http://schemas.microsoft.com/office/drawing/2014/main" id="{4F92D1F3-E239-5E43-B2BD-A51BD0344F49}"/>
              </a:ext>
            </a:extLst>
          </p:cNvPr>
          <p:cNvPicPr>
            <a:picLocks noChangeAspect="1"/>
          </p:cNvPicPr>
          <p:nvPr/>
        </p:nvPicPr>
        <p:blipFill rotWithShape="1">
          <a:blip r:embed="rId2"/>
          <a:srcRect t="24350"/>
          <a:stretch/>
        </p:blipFill>
        <p:spPr>
          <a:xfrm>
            <a:off x="4169662" y="1358861"/>
            <a:ext cx="3237217" cy="2448935"/>
          </a:xfrm>
          <a:prstGeom prst="rect">
            <a:avLst/>
          </a:prstGeom>
        </p:spPr>
      </p:pic>
      <p:pic>
        <p:nvPicPr>
          <p:cNvPr id="5" name="Picture 4">
            <a:extLst>
              <a:ext uri="{FF2B5EF4-FFF2-40B4-BE49-F238E27FC236}">
                <a16:creationId xmlns:a16="http://schemas.microsoft.com/office/drawing/2014/main" id="{636DE41E-461B-194C-A649-EAD1C929FC09}"/>
              </a:ext>
            </a:extLst>
          </p:cNvPr>
          <p:cNvPicPr>
            <a:picLocks noChangeAspect="1"/>
          </p:cNvPicPr>
          <p:nvPr/>
        </p:nvPicPr>
        <p:blipFill rotWithShape="1">
          <a:blip r:embed="rId3"/>
          <a:srcRect t="25000" b="11688"/>
          <a:stretch/>
        </p:blipFill>
        <p:spPr>
          <a:xfrm>
            <a:off x="120249" y="2047588"/>
            <a:ext cx="3534649" cy="2237845"/>
          </a:xfrm>
          <a:prstGeom prst="rect">
            <a:avLst/>
          </a:prstGeom>
        </p:spPr>
      </p:pic>
      <p:pic>
        <p:nvPicPr>
          <p:cNvPr id="7" name="Picture 6">
            <a:extLst>
              <a:ext uri="{FF2B5EF4-FFF2-40B4-BE49-F238E27FC236}">
                <a16:creationId xmlns:a16="http://schemas.microsoft.com/office/drawing/2014/main" id="{C6F9DF28-5C8D-AF4B-9688-E728F22317BC}"/>
              </a:ext>
            </a:extLst>
          </p:cNvPr>
          <p:cNvPicPr>
            <a:picLocks noChangeAspect="1"/>
          </p:cNvPicPr>
          <p:nvPr/>
        </p:nvPicPr>
        <p:blipFill rotWithShape="1">
          <a:blip r:embed="rId4"/>
          <a:srcRect l="5598" t="29636" r="5674" b="10364"/>
          <a:stretch/>
        </p:blipFill>
        <p:spPr>
          <a:xfrm>
            <a:off x="8165800" y="1426128"/>
            <a:ext cx="3067569" cy="2074381"/>
          </a:xfrm>
          <a:prstGeom prst="rect">
            <a:avLst/>
          </a:prstGeom>
        </p:spPr>
      </p:pic>
      <p:pic>
        <p:nvPicPr>
          <p:cNvPr id="8" name="Picture 7">
            <a:extLst>
              <a:ext uri="{FF2B5EF4-FFF2-40B4-BE49-F238E27FC236}">
                <a16:creationId xmlns:a16="http://schemas.microsoft.com/office/drawing/2014/main" id="{81D02369-0EE8-464F-A633-47DC3A1AB146}"/>
              </a:ext>
            </a:extLst>
          </p:cNvPr>
          <p:cNvPicPr>
            <a:picLocks noChangeAspect="1"/>
          </p:cNvPicPr>
          <p:nvPr/>
        </p:nvPicPr>
        <p:blipFill rotWithShape="1">
          <a:blip r:embed="rId5"/>
          <a:srcRect l="9781" t="21073" r="7732"/>
          <a:stretch/>
        </p:blipFill>
        <p:spPr>
          <a:xfrm>
            <a:off x="4316569" y="3596158"/>
            <a:ext cx="3075127" cy="2344109"/>
          </a:xfrm>
          <a:prstGeom prst="rect">
            <a:avLst/>
          </a:prstGeom>
        </p:spPr>
      </p:pic>
      <p:sp>
        <p:nvSpPr>
          <p:cNvPr id="9" name="TextBox 8">
            <a:extLst>
              <a:ext uri="{FF2B5EF4-FFF2-40B4-BE49-F238E27FC236}">
                <a16:creationId xmlns:a16="http://schemas.microsoft.com/office/drawing/2014/main" id="{5AFAE7AB-F42A-164F-AF65-F1D3F5841DFE}"/>
              </a:ext>
            </a:extLst>
          </p:cNvPr>
          <p:cNvSpPr txBox="1"/>
          <p:nvPr/>
        </p:nvSpPr>
        <p:spPr>
          <a:xfrm>
            <a:off x="154632" y="1959105"/>
            <a:ext cx="3019151" cy="369332"/>
          </a:xfrm>
          <a:prstGeom prst="rect">
            <a:avLst/>
          </a:prstGeom>
          <a:noFill/>
        </p:spPr>
        <p:txBody>
          <a:bodyPr wrap="square" rtlCol="0">
            <a:spAutoFit/>
          </a:bodyPr>
          <a:lstStyle/>
          <a:p>
            <a:pPr algn="ctr"/>
            <a:r>
              <a:rPr lang="en-US" b="1" dirty="0" err="1"/>
              <a:t>mewn</a:t>
            </a:r>
            <a:r>
              <a:rPr lang="en-US" b="1" dirty="0"/>
              <a:t> </a:t>
            </a:r>
            <a:r>
              <a:rPr lang="en-US" b="1" dirty="0" err="1"/>
              <a:t>rhesi</a:t>
            </a:r>
            <a:r>
              <a:rPr lang="en-US" b="1" dirty="0"/>
              <a:t> </a:t>
            </a:r>
            <a:r>
              <a:rPr lang="en-US" b="1" dirty="0" err="1"/>
              <a:t>wrth</a:t>
            </a:r>
            <a:r>
              <a:rPr lang="en-US" b="1" dirty="0"/>
              <a:t> </a:t>
            </a:r>
            <a:r>
              <a:rPr lang="en-US" b="1" dirty="0" err="1"/>
              <a:t>fwrdd</a:t>
            </a:r>
            <a:endParaRPr lang="en-US" b="1" dirty="0"/>
          </a:p>
        </p:txBody>
      </p:sp>
      <p:sp>
        <p:nvSpPr>
          <p:cNvPr id="11" name="TextBox 10">
            <a:extLst>
              <a:ext uri="{FF2B5EF4-FFF2-40B4-BE49-F238E27FC236}">
                <a16:creationId xmlns:a16="http://schemas.microsoft.com/office/drawing/2014/main" id="{39DB5299-3220-3844-B186-29F015AFC553}"/>
              </a:ext>
            </a:extLst>
          </p:cNvPr>
          <p:cNvSpPr txBox="1"/>
          <p:nvPr/>
        </p:nvSpPr>
        <p:spPr>
          <a:xfrm>
            <a:off x="4306127" y="2195160"/>
            <a:ext cx="3100752" cy="369332"/>
          </a:xfrm>
          <a:prstGeom prst="rect">
            <a:avLst/>
          </a:prstGeom>
          <a:noFill/>
        </p:spPr>
        <p:txBody>
          <a:bodyPr wrap="square" rtlCol="0">
            <a:spAutoFit/>
          </a:bodyPr>
          <a:lstStyle/>
          <a:p>
            <a:pPr algn="ctr"/>
            <a:r>
              <a:rPr lang="en-US" b="1" dirty="0" err="1"/>
              <a:t>mewn</a:t>
            </a:r>
            <a:r>
              <a:rPr lang="en-US" b="1" dirty="0"/>
              <a:t> </a:t>
            </a:r>
            <a:r>
              <a:rPr lang="en-US" b="1" dirty="0" err="1"/>
              <a:t>parau</a:t>
            </a:r>
            <a:r>
              <a:rPr lang="en-US" b="1" dirty="0"/>
              <a:t> – </a:t>
            </a:r>
            <a:r>
              <a:rPr lang="en-US" b="1" dirty="0" err="1"/>
              <a:t>wrth</a:t>
            </a:r>
            <a:r>
              <a:rPr lang="en-US" b="1" dirty="0"/>
              <a:t> </a:t>
            </a:r>
            <a:r>
              <a:rPr lang="en-US" b="1" dirty="0" err="1"/>
              <a:t>fwrdd</a:t>
            </a:r>
            <a:endParaRPr lang="en-US" b="1" dirty="0"/>
          </a:p>
        </p:txBody>
      </p:sp>
      <p:sp>
        <p:nvSpPr>
          <p:cNvPr id="12" name="TextBox 11">
            <a:extLst>
              <a:ext uri="{FF2B5EF4-FFF2-40B4-BE49-F238E27FC236}">
                <a16:creationId xmlns:a16="http://schemas.microsoft.com/office/drawing/2014/main" id="{13FC3021-B1A6-784F-9933-DB94E19FF673}"/>
              </a:ext>
            </a:extLst>
          </p:cNvPr>
          <p:cNvSpPr txBox="1"/>
          <p:nvPr/>
        </p:nvSpPr>
        <p:spPr>
          <a:xfrm>
            <a:off x="8165800" y="2229002"/>
            <a:ext cx="3067569" cy="369332"/>
          </a:xfrm>
          <a:prstGeom prst="rect">
            <a:avLst/>
          </a:prstGeom>
          <a:noFill/>
        </p:spPr>
        <p:txBody>
          <a:bodyPr wrap="square" rtlCol="0">
            <a:spAutoFit/>
          </a:bodyPr>
          <a:lstStyle/>
          <a:p>
            <a:pPr algn="ctr"/>
            <a:r>
              <a:rPr lang="en-US" b="1" dirty="0" err="1"/>
              <a:t>mewn</a:t>
            </a:r>
            <a:r>
              <a:rPr lang="en-US" b="1" dirty="0"/>
              <a:t> </a:t>
            </a:r>
            <a:r>
              <a:rPr lang="en-US" b="1" dirty="0" err="1"/>
              <a:t>grwp</a:t>
            </a:r>
            <a:r>
              <a:rPr lang="en-US" b="1" dirty="0"/>
              <a:t> – </a:t>
            </a:r>
            <a:r>
              <a:rPr lang="en-US" b="1" dirty="0" err="1"/>
              <a:t>wrth</a:t>
            </a:r>
            <a:r>
              <a:rPr lang="en-US" b="1" dirty="0"/>
              <a:t> </a:t>
            </a:r>
            <a:r>
              <a:rPr lang="en-US" b="1" dirty="0" err="1"/>
              <a:t>fwrdd</a:t>
            </a:r>
            <a:endParaRPr lang="en-US" b="1" dirty="0"/>
          </a:p>
        </p:txBody>
      </p:sp>
      <p:pic>
        <p:nvPicPr>
          <p:cNvPr id="3" name="Picture 2">
            <a:extLst>
              <a:ext uri="{FF2B5EF4-FFF2-40B4-BE49-F238E27FC236}">
                <a16:creationId xmlns:a16="http://schemas.microsoft.com/office/drawing/2014/main" id="{B799A9D3-0AAB-C149-887D-BA23A7D5AC63}"/>
              </a:ext>
            </a:extLst>
          </p:cNvPr>
          <p:cNvPicPr>
            <a:picLocks noChangeAspect="1"/>
          </p:cNvPicPr>
          <p:nvPr/>
        </p:nvPicPr>
        <p:blipFill rotWithShape="1">
          <a:blip r:embed="rId6"/>
          <a:srcRect t="24170"/>
          <a:stretch/>
        </p:blipFill>
        <p:spPr>
          <a:xfrm>
            <a:off x="8165800" y="3704338"/>
            <a:ext cx="2805958" cy="2127750"/>
          </a:xfrm>
          <a:prstGeom prst="rect">
            <a:avLst/>
          </a:prstGeom>
        </p:spPr>
      </p:pic>
      <p:sp>
        <p:nvSpPr>
          <p:cNvPr id="14" name="TextBox 13">
            <a:extLst>
              <a:ext uri="{FF2B5EF4-FFF2-40B4-BE49-F238E27FC236}">
                <a16:creationId xmlns:a16="http://schemas.microsoft.com/office/drawing/2014/main" id="{7EE6A86E-746D-7542-8596-5DF64E40840C}"/>
              </a:ext>
            </a:extLst>
          </p:cNvPr>
          <p:cNvSpPr txBox="1"/>
          <p:nvPr/>
        </p:nvSpPr>
        <p:spPr>
          <a:xfrm>
            <a:off x="4556990" y="4306547"/>
            <a:ext cx="2462560" cy="923330"/>
          </a:xfrm>
          <a:prstGeom prst="rect">
            <a:avLst/>
          </a:prstGeom>
          <a:noFill/>
        </p:spPr>
        <p:txBody>
          <a:bodyPr wrap="square" rtlCol="0">
            <a:spAutoFit/>
          </a:bodyPr>
          <a:lstStyle/>
          <a:p>
            <a:pPr algn="ctr"/>
            <a:r>
              <a:rPr lang="en-US" b="1" dirty="0" err="1"/>
              <a:t>mewn</a:t>
            </a:r>
            <a:r>
              <a:rPr lang="en-US" b="1" dirty="0"/>
              <a:t> un </a:t>
            </a:r>
            <a:r>
              <a:rPr lang="en-US" b="1" dirty="0" err="1"/>
              <a:t>cylch</a:t>
            </a:r>
            <a:r>
              <a:rPr lang="en-US" b="1" dirty="0"/>
              <a:t> </a:t>
            </a:r>
          </a:p>
          <a:p>
            <a:pPr algn="ctr"/>
            <a:r>
              <a:rPr lang="en-US" b="1" dirty="0" err="1"/>
              <a:t>mawr</a:t>
            </a:r>
            <a:r>
              <a:rPr lang="en-US" b="1" dirty="0"/>
              <a:t> </a:t>
            </a:r>
            <a:r>
              <a:rPr lang="en-US" b="1" dirty="0" err="1"/>
              <a:t>ar</a:t>
            </a:r>
            <a:r>
              <a:rPr lang="en-US" b="1" dirty="0"/>
              <a:t> y </a:t>
            </a:r>
            <a:r>
              <a:rPr lang="en-US" b="1" dirty="0" err="1"/>
              <a:t>llawr</a:t>
            </a:r>
            <a:r>
              <a:rPr lang="en-US" b="1" dirty="0"/>
              <a:t> </a:t>
            </a:r>
            <a:r>
              <a:rPr lang="en-US" b="1" dirty="0" err="1"/>
              <a:t>neu</a:t>
            </a:r>
            <a:r>
              <a:rPr lang="en-US" b="1" dirty="0"/>
              <a:t> </a:t>
            </a:r>
            <a:r>
              <a:rPr lang="en-US" b="1" dirty="0" err="1"/>
              <a:t>ar</a:t>
            </a:r>
            <a:r>
              <a:rPr lang="en-US" b="1" dirty="0"/>
              <a:t> </a:t>
            </a:r>
            <a:r>
              <a:rPr lang="en-US" b="1" dirty="0" err="1"/>
              <a:t>gadeiriau</a:t>
            </a:r>
            <a:endParaRPr lang="en-US" b="1" dirty="0"/>
          </a:p>
        </p:txBody>
      </p:sp>
      <p:sp>
        <p:nvSpPr>
          <p:cNvPr id="15" name="TextBox 14">
            <a:extLst>
              <a:ext uri="{FF2B5EF4-FFF2-40B4-BE49-F238E27FC236}">
                <a16:creationId xmlns:a16="http://schemas.microsoft.com/office/drawing/2014/main" id="{F98B7005-8E5B-5746-8B61-0B704FA6EE53}"/>
              </a:ext>
            </a:extLst>
          </p:cNvPr>
          <p:cNvSpPr txBox="1"/>
          <p:nvPr/>
        </p:nvSpPr>
        <p:spPr>
          <a:xfrm>
            <a:off x="8601370" y="4147500"/>
            <a:ext cx="1934817" cy="923330"/>
          </a:xfrm>
          <a:prstGeom prst="rect">
            <a:avLst/>
          </a:prstGeom>
          <a:noFill/>
        </p:spPr>
        <p:txBody>
          <a:bodyPr wrap="square" rtlCol="0">
            <a:spAutoFit/>
          </a:bodyPr>
          <a:lstStyle/>
          <a:p>
            <a:pPr algn="ctr"/>
            <a:r>
              <a:rPr lang="en-US" b="1" dirty="0"/>
              <a:t>Y </a:t>
            </a:r>
            <a:r>
              <a:rPr lang="en-US" b="1" dirty="0" err="1"/>
              <a:t>dosbarth</a:t>
            </a:r>
            <a:r>
              <a:rPr lang="en-US" b="1" dirty="0"/>
              <a:t> </a:t>
            </a:r>
            <a:r>
              <a:rPr lang="en-US" b="1" dirty="0" err="1"/>
              <a:t>cyfan</a:t>
            </a:r>
            <a:r>
              <a:rPr lang="en-US" b="1" dirty="0"/>
              <a:t> </a:t>
            </a:r>
            <a:r>
              <a:rPr lang="en-US" b="1" dirty="0" err="1"/>
              <a:t>mewn</a:t>
            </a:r>
            <a:r>
              <a:rPr lang="en-US" b="1" dirty="0"/>
              <a:t> </a:t>
            </a:r>
            <a:r>
              <a:rPr lang="en-US" b="1" dirty="0" err="1"/>
              <a:t>siap</a:t>
            </a:r>
            <a:r>
              <a:rPr lang="en-US" b="1" dirty="0"/>
              <a:t> </a:t>
            </a:r>
            <a:r>
              <a:rPr lang="en-US" b="1" dirty="0" err="1"/>
              <a:t>pedol</a:t>
            </a:r>
            <a:endParaRPr lang="en-US" b="1" dirty="0"/>
          </a:p>
        </p:txBody>
      </p:sp>
      <p:pic>
        <p:nvPicPr>
          <p:cNvPr id="16" name="Picture 15">
            <a:extLst>
              <a:ext uri="{FF2B5EF4-FFF2-40B4-BE49-F238E27FC236}">
                <a16:creationId xmlns:a16="http://schemas.microsoft.com/office/drawing/2014/main" id="{9D7600D0-64A1-354C-B7D6-A33C9A7F90F9}"/>
              </a:ext>
            </a:extLst>
          </p:cNvPr>
          <p:cNvPicPr>
            <a:picLocks noChangeAspect="1"/>
          </p:cNvPicPr>
          <p:nvPr/>
        </p:nvPicPr>
        <p:blipFill rotWithShape="1">
          <a:blip r:embed="rId7"/>
          <a:srcRect t="16882" b="13406"/>
          <a:stretch/>
        </p:blipFill>
        <p:spPr>
          <a:xfrm>
            <a:off x="0" y="6089843"/>
            <a:ext cx="12192000" cy="768157"/>
          </a:xfrm>
          <a:prstGeom prst="rect">
            <a:avLst/>
          </a:prstGeom>
        </p:spPr>
      </p:pic>
    </p:spTree>
    <p:extLst>
      <p:ext uri="{BB962C8B-B14F-4D97-AF65-F5344CB8AC3E}">
        <p14:creationId xmlns:p14="http://schemas.microsoft.com/office/powerpoint/2010/main" val="227893819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5CB926-7399-43B8-8F0E-505337817309}"/>
              </a:ext>
            </a:extLst>
          </p:cNvPr>
          <p:cNvSpPr>
            <a:spLocks noGrp="1"/>
          </p:cNvSpPr>
          <p:nvPr>
            <p:ph type="title"/>
          </p:nvPr>
        </p:nvSpPr>
        <p:spPr>
          <a:xfrm>
            <a:off x="2048934" y="156238"/>
            <a:ext cx="8596668" cy="853412"/>
          </a:xfrm>
          <a:solidFill>
            <a:schemeClr val="accent5">
              <a:lumMod val="20000"/>
              <a:lumOff val="80000"/>
            </a:schemeClr>
          </a:solidFill>
          <a:ln w="76200">
            <a:solidFill>
              <a:srgbClr val="002060"/>
            </a:solidFill>
          </a:ln>
        </p:spPr>
        <p:txBody>
          <a:bodyPr>
            <a:normAutofit/>
          </a:bodyPr>
          <a:lstStyle/>
          <a:p>
            <a:r>
              <a:rPr lang="en-GB" sz="4400" b="1" dirty="0" err="1">
                <a:solidFill>
                  <a:srgbClr val="002060"/>
                </a:solidFill>
                <a:latin typeface="+mn-lt"/>
              </a:rPr>
              <a:t>Defnyddio</a:t>
            </a:r>
            <a:r>
              <a:rPr lang="en-GB" sz="4400" b="1" dirty="0">
                <a:solidFill>
                  <a:srgbClr val="002060"/>
                </a:solidFill>
                <a:latin typeface="+mn-lt"/>
              </a:rPr>
              <a:t> </a:t>
            </a:r>
            <a:r>
              <a:rPr lang="en-GB" sz="4400" b="1" dirty="0" err="1">
                <a:solidFill>
                  <a:srgbClr val="002060"/>
                </a:solidFill>
                <a:latin typeface="+mn-lt"/>
              </a:rPr>
              <a:t>llenyddiaeth</a:t>
            </a:r>
            <a:r>
              <a:rPr lang="en-GB" sz="4400" b="1" dirty="0">
                <a:solidFill>
                  <a:srgbClr val="002060"/>
                </a:solidFill>
                <a:latin typeface="+mn-lt"/>
              </a:rPr>
              <a:t> </a:t>
            </a:r>
            <a:r>
              <a:rPr lang="en-GB" sz="4400" b="1" dirty="0" err="1">
                <a:solidFill>
                  <a:srgbClr val="002060"/>
                </a:solidFill>
                <a:latin typeface="+mn-lt"/>
              </a:rPr>
              <a:t>fel</a:t>
            </a:r>
            <a:r>
              <a:rPr lang="en-GB" sz="4400" b="1" dirty="0">
                <a:solidFill>
                  <a:srgbClr val="002060"/>
                </a:solidFill>
                <a:latin typeface="+mn-lt"/>
              </a:rPr>
              <a:t> </a:t>
            </a:r>
            <a:r>
              <a:rPr lang="en-GB" sz="4400" b="1" dirty="0" err="1">
                <a:solidFill>
                  <a:srgbClr val="002060"/>
                </a:solidFill>
                <a:latin typeface="+mn-lt"/>
              </a:rPr>
              <a:t>sbardun</a:t>
            </a:r>
            <a:endParaRPr lang="en-GB" sz="4400" b="1" dirty="0">
              <a:solidFill>
                <a:srgbClr val="002060"/>
              </a:solidFill>
              <a:latin typeface="+mn-lt"/>
            </a:endParaRPr>
          </a:p>
        </p:txBody>
      </p:sp>
      <p:sp>
        <p:nvSpPr>
          <p:cNvPr id="3" name="Content Placeholder 2">
            <a:extLst>
              <a:ext uri="{FF2B5EF4-FFF2-40B4-BE49-F238E27FC236}">
                <a16:creationId xmlns:a16="http://schemas.microsoft.com/office/drawing/2014/main" id="{20DDE000-BC17-40E2-BB2D-9FABC788D2C6}"/>
              </a:ext>
            </a:extLst>
          </p:cNvPr>
          <p:cNvSpPr>
            <a:spLocks noGrp="1"/>
          </p:cNvSpPr>
          <p:nvPr>
            <p:ph idx="1"/>
          </p:nvPr>
        </p:nvSpPr>
        <p:spPr>
          <a:xfrm>
            <a:off x="258234" y="1257301"/>
            <a:ext cx="11648016" cy="4552950"/>
          </a:xfrm>
          <a:solidFill>
            <a:schemeClr val="bg1"/>
          </a:solidFill>
        </p:spPr>
        <p:txBody>
          <a:bodyPr vert="horz" lIns="91440" tIns="45720" rIns="91440" bIns="45720" rtlCol="0" anchor="t">
            <a:normAutofit fontScale="77500" lnSpcReduction="20000"/>
          </a:bodyPr>
          <a:lstStyle/>
          <a:p>
            <a:pPr marL="0" indent="0" algn="ctr">
              <a:buNone/>
            </a:pPr>
            <a:r>
              <a:rPr lang="en-GB" sz="4600" dirty="0" err="1">
                <a:latin typeface="Arial" panose="020B0604020202020204" pitchFamily="34" charset="0"/>
                <a:cs typeface="Arial" panose="020B0604020202020204" pitchFamily="34" charset="0"/>
              </a:rPr>
              <a:t>Pethau</a:t>
            </a:r>
            <a:r>
              <a:rPr lang="en-GB" sz="4600" dirty="0">
                <a:latin typeface="Arial" panose="020B0604020202020204" pitchFamily="34" charset="0"/>
                <a:cs typeface="Arial" panose="020B0604020202020204" pitchFamily="34" charset="0"/>
              </a:rPr>
              <a:t> </a:t>
            </a:r>
            <a:r>
              <a:rPr lang="en-GB" sz="4600" dirty="0" err="1">
                <a:latin typeface="Arial" panose="020B0604020202020204" pitchFamily="34" charset="0"/>
                <a:cs typeface="Arial" panose="020B0604020202020204" pitchFamily="34" charset="0"/>
              </a:rPr>
              <a:t>i’w</a:t>
            </a:r>
            <a:r>
              <a:rPr lang="en-GB" sz="4600" dirty="0">
                <a:latin typeface="Arial" panose="020B0604020202020204" pitchFamily="34" charset="0"/>
                <a:cs typeface="Arial" panose="020B0604020202020204" pitchFamily="34" charset="0"/>
              </a:rPr>
              <a:t> </a:t>
            </a:r>
            <a:r>
              <a:rPr lang="en-GB" sz="4600" dirty="0" err="1">
                <a:latin typeface="Arial" panose="020B0604020202020204" pitchFamily="34" charset="0"/>
                <a:cs typeface="Arial" panose="020B0604020202020204" pitchFamily="34" charset="0"/>
              </a:rPr>
              <a:t>hystyried</a:t>
            </a:r>
            <a:r>
              <a:rPr lang="en-GB" sz="4600" dirty="0">
                <a:latin typeface="Arial" panose="020B0604020202020204" pitchFamily="34" charset="0"/>
                <a:cs typeface="Arial" panose="020B0604020202020204" pitchFamily="34" charset="0"/>
              </a:rPr>
              <a:t> ……</a:t>
            </a:r>
          </a:p>
          <a:p>
            <a:pPr marL="0" indent="0" algn="ctr">
              <a:buNone/>
            </a:pPr>
            <a:endParaRPr lang="en-GB" sz="2600" dirty="0">
              <a:latin typeface="Arial" panose="020B0604020202020204" pitchFamily="34" charset="0"/>
              <a:cs typeface="Arial" panose="020B0604020202020204" pitchFamily="34" charset="0"/>
            </a:endParaRPr>
          </a:p>
          <a:p>
            <a:r>
              <a:rPr lang="en-GB" sz="3200" dirty="0" err="1">
                <a:latin typeface="Arial" panose="020B0604020202020204" pitchFamily="34" charset="0"/>
                <a:cs typeface="Arial" panose="020B0604020202020204" pitchFamily="34" charset="0"/>
              </a:rPr>
              <a:t>Ydy’r</a:t>
            </a:r>
            <a:r>
              <a:rPr lang="en-GB" sz="3200" dirty="0">
                <a:latin typeface="Arial" panose="020B0604020202020204" pitchFamily="34" charset="0"/>
                <a:cs typeface="Arial" panose="020B0604020202020204" pitchFamily="34" charset="0"/>
              </a:rPr>
              <a:t> </a:t>
            </a:r>
            <a:r>
              <a:rPr lang="en-GB" sz="3200" dirty="0" err="1">
                <a:latin typeface="Arial" panose="020B0604020202020204" pitchFamily="34" charset="0"/>
                <a:cs typeface="Arial" panose="020B0604020202020204" pitchFamily="34" charset="0"/>
              </a:rPr>
              <a:t>nofel</a:t>
            </a:r>
            <a:r>
              <a:rPr lang="en-GB" sz="3200" dirty="0">
                <a:latin typeface="Arial" panose="020B0604020202020204" pitchFamily="34" charset="0"/>
                <a:cs typeface="Arial" panose="020B0604020202020204" pitchFamily="34" charset="0"/>
              </a:rPr>
              <a:t> / </a:t>
            </a:r>
            <a:r>
              <a:rPr lang="en-GB" sz="3200" dirty="0" err="1">
                <a:latin typeface="Arial" panose="020B0604020202020204" pitchFamily="34" charset="0"/>
                <a:cs typeface="Arial" panose="020B0604020202020204" pitchFamily="34" charset="0"/>
              </a:rPr>
              <a:t>stori</a:t>
            </a:r>
            <a:r>
              <a:rPr lang="en-GB" sz="3200" dirty="0">
                <a:latin typeface="Arial" panose="020B0604020202020204" pitchFamily="34" charset="0"/>
                <a:cs typeface="Arial" panose="020B0604020202020204" pitchFamily="34" charset="0"/>
              </a:rPr>
              <a:t> / </a:t>
            </a:r>
            <a:r>
              <a:rPr lang="en-GB" sz="3200" dirty="0" err="1">
                <a:latin typeface="Arial" panose="020B0604020202020204" pitchFamily="34" charset="0"/>
                <a:cs typeface="Arial" panose="020B0604020202020204" pitchFamily="34" charset="0"/>
              </a:rPr>
              <a:t>testun</a:t>
            </a:r>
            <a:r>
              <a:rPr lang="en-GB" sz="3200" dirty="0">
                <a:latin typeface="Arial" panose="020B0604020202020204" pitchFamily="34" charset="0"/>
                <a:cs typeface="Arial" panose="020B0604020202020204" pitchFamily="34" charset="0"/>
              </a:rPr>
              <a:t> </a:t>
            </a:r>
            <a:r>
              <a:rPr lang="en-GB" sz="3200" dirty="0" err="1">
                <a:latin typeface="Arial" panose="020B0604020202020204" pitchFamily="34" charset="0"/>
                <a:cs typeface="Arial" panose="020B0604020202020204" pitchFamily="34" charset="0"/>
              </a:rPr>
              <a:t>yn</a:t>
            </a:r>
            <a:r>
              <a:rPr lang="en-GB" sz="3200" dirty="0">
                <a:latin typeface="Arial" panose="020B0604020202020204" pitchFamily="34" charset="0"/>
                <a:cs typeface="Arial" panose="020B0604020202020204" pitchFamily="34" charset="0"/>
              </a:rPr>
              <a:t> </a:t>
            </a:r>
            <a:r>
              <a:rPr lang="en-GB" sz="3200" dirty="0" err="1">
                <a:latin typeface="Arial" panose="020B0604020202020204" pitchFamily="34" charset="0"/>
                <a:cs typeface="Arial" panose="020B0604020202020204" pitchFamily="34" charset="0"/>
              </a:rPr>
              <a:t>addas</a:t>
            </a:r>
            <a:r>
              <a:rPr lang="en-GB" sz="3200" dirty="0">
                <a:latin typeface="Arial" panose="020B0604020202020204" pitchFamily="34" charset="0"/>
                <a:cs typeface="Arial" panose="020B0604020202020204" pitchFamily="34" charset="0"/>
              </a:rPr>
              <a:t> </a:t>
            </a:r>
            <a:r>
              <a:rPr lang="en-GB" sz="3200" dirty="0" err="1">
                <a:latin typeface="Arial" panose="020B0604020202020204" pitchFamily="34" charset="0"/>
                <a:cs typeface="Arial" panose="020B0604020202020204" pitchFamily="34" charset="0"/>
              </a:rPr>
              <a:t>i’r</a:t>
            </a:r>
            <a:r>
              <a:rPr lang="en-GB" sz="3200" dirty="0">
                <a:latin typeface="Arial" panose="020B0604020202020204" pitchFamily="34" charset="0"/>
                <a:cs typeface="Arial" panose="020B0604020202020204" pitchFamily="34" charset="0"/>
              </a:rPr>
              <a:t> </a:t>
            </a:r>
            <a:r>
              <a:rPr lang="en-GB" sz="3200" dirty="0" err="1">
                <a:latin typeface="Arial" panose="020B0604020202020204" pitchFamily="34" charset="0"/>
                <a:cs typeface="Arial" panose="020B0604020202020204" pitchFamily="34" charset="0"/>
              </a:rPr>
              <a:t>oed</a:t>
            </a:r>
            <a:r>
              <a:rPr lang="en-GB" sz="3200" dirty="0">
                <a:latin typeface="Arial" panose="020B0604020202020204" pitchFamily="34" charset="0"/>
                <a:cs typeface="Arial" panose="020B0604020202020204" pitchFamily="34" charset="0"/>
              </a:rPr>
              <a:t> / </a:t>
            </a:r>
            <a:r>
              <a:rPr lang="en-GB" sz="3200" dirty="0" err="1">
                <a:latin typeface="Arial" panose="020B0604020202020204" pitchFamily="34" charset="0"/>
                <a:cs typeface="Arial" panose="020B0604020202020204" pitchFamily="34" charset="0"/>
              </a:rPr>
              <a:t>dosbarth</a:t>
            </a:r>
            <a:r>
              <a:rPr lang="en-GB" sz="3200" dirty="0">
                <a:latin typeface="Arial" panose="020B0604020202020204" pitchFamily="34" charset="0"/>
                <a:cs typeface="Arial" panose="020B0604020202020204" pitchFamily="34" charset="0"/>
              </a:rPr>
              <a:t> </a:t>
            </a:r>
            <a:r>
              <a:rPr lang="en-GB" sz="3200" dirty="0" err="1">
                <a:latin typeface="Arial" panose="020B0604020202020204" pitchFamily="34" charset="0"/>
                <a:cs typeface="Arial" panose="020B0604020202020204" pitchFamily="34" charset="0"/>
              </a:rPr>
              <a:t>dan</a:t>
            </a:r>
            <a:r>
              <a:rPr lang="en-GB" sz="3200" dirty="0">
                <a:latin typeface="Arial" panose="020B0604020202020204" pitchFamily="34" charset="0"/>
                <a:cs typeface="Arial" panose="020B0604020202020204" pitchFamily="34" charset="0"/>
              </a:rPr>
              <a:t> </a:t>
            </a:r>
            <a:r>
              <a:rPr lang="en-GB" sz="3200" dirty="0" err="1">
                <a:latin typeface="Arial" panose="020B0604020202020204" pitchFamily="34" charset="0"/>
                <a:cs typeface="Arial" panose="020B0604020202020204" pitchFamily="34" charset="0"/>
              </a:rPr>
              <a:t>sylw</a:t>
            </a:r>
            <a:r>
              <a:rPr lang="en-GB" sz="3200" dirty="0">
                <a:latin typeface="Arial" panose="020B0604020202020204" pitchFamily="34" charset="0"/>
                <a:cs typeface="Arial" panose="020B0604020202020204" pitchFamily="34" charset="0"/>
              </a:rPr>
              <a:t>?</a:t>
            </a:r>
          </a:p>
          <a:p>
            <a:r>
              <a:rPr lang="en-GB" sz="3200" dirty="0" err="1">
                <a:latin typeface="Arial" panose="020B0604020202020204" pitchFamily="34" charset="0"/>
                <a:cs typeface="Arial" panose="020B0604020202020204" pitchFamily="34" charset="0"/>
              </a:rPr>
              <a:t>Ydy’r</a:t>
            </a:r>
            <a:r>
              <a:rPr lang="en-GB" sz="3200" dirty="0">
                <a:latin typeface="Arial" panose="020B0604020202020204" pitchFamily="34" charset="0"/>
                <a:cs typeface="Arial" panose="020B0604020202020204" pitchFamily="34" charset="0"/>
              </a:rPr>
              <a:t> </a:t>
            </a:r>
            <a:r>
              <a:rPr lang="en-GB" sz="3200" dirty="0" err="1">
                <a:latin typeface="Arial" panose="020B0604020202020204" pitchFamily="34" charset="0"/>
                <a:cs typeface="Arial" panose="020B0604020202020204" pitchFamily="34" charset="0"/>
              </a:rPr>
              <a:t>nofel</a:t>
            </a:r>
            <a:r>
              <a:rPr lang="en-GB" sz="3200" dirty="0">
                <a:latin typeface="Arial" panose="020B0604020202020204" pitchFamily="34" charset="0"/>
                <a:cs typeface="Arial" panose="020B0604020202020204" pitchFamily="34" charset="0"/>
              </a:rPr>
              <a:t> / </a:t>
            </a:r>
            <a:r>
              <a:rPr lang="en-GB" sz="3200" dirty="0" err="1">
                <a:latin typeface="Arial" panose="020B0604020202020204" pitchFamily="34" charset="0"/>
                <a:cs typeface="Arial" panose="020B0604020202020204" pitchFamily="34" charset="0"/>
              </a:rPr>
              <a:t>stori</a:t>
            </a:r>
            <a:r>
              <a:rPr lang="en-GB" sz="3200" dirty="0">
                <a:latin typeface="Arial" panose="020B0604020202020204" pitchFamily="34" charset="0"/>
                <a:cs typeface="Arial" panose="020B0604020202020204" pitchFamily="34" charset="0"/>
              </a:rPr>
              <a:t> / </a:t>
            </a:r>
            <a:r>
              <a:rPr lang="en-GB" sz="3200" dirty="0" err="1">
                <a:latin typeface="Arial" panose="020B0604020202020204" pitchFamily="34" charset="0"/>
                <a:cs typeface="Arial" panose="020B0604020202020204" pitchFamily="34" charset="0"/>
              </a:rPr>
              <a:t>testun</a:t>
            </a:r>
            <a:r>
              <a:rPr lang="en-GB" sz="3200" dirty="0">
                <a:latin typeface="Arial" panose="020B0604020202020204" pitchFamily="34" charset="0"/>
                <a:cs typeface="Arial" panose="020B0604020202020204" pitchFamily="34" charset="0"/>
              </a:rPr>
              <a:t> </a:t>
            </a:r>
            <a:r>
              <a:rPr lang="en-GB" sz="3200" dirty="0" err="1">
                <a:latin typeface="Arial" panose="020B0604020202020204" pitchFamily="34" charset="0"/>
                <a:cs typeface="Arial" panose="020B0604020202020204" pitchFamily="34" charset="0"/>
              </a:rPr>
              <a:t>yn</a:t>
            </a:r>
            <a:r>
              <a:rPr lang="en-GB" sz="3200" dirty="0">
                <a:latin typeface="Arial" panose="020B0604020202020204" pitchFamily="34" charset="0"/>
                <a:cs typeface="Arial" panose="020B0604020202020204" pitchFamily="34" charset="0"/>
              </a:rPr>
              <a:t> </a:t>
            </a:r>
            <a:r>
              <a:rPr lang="en-GB" sz="3200" dirty="0" err="1">
                <a:latin typeface="Arial" panose="020B0604020202020204" pitchFamily="34" charset="0"/>
                <a:cs typeface="Arial" panose="020B0604020202020204" pitchFamily="34" charset="0"/>
              </a:rPr>
              <a:t>cynnig</a:t>
            </a:r>
            <a:r>
              <a:rPr lang="en-GB" sz="3200" dirty="0">
                <a:latin typeface="Arial" panose="020B0604020202020204" pitchFamily="34" charset="0"/>
                <a:cs typeface="Arial" panose="020B0604020202020204" pitchFamily="34" charset="0"/>
              </a:rPr>
              <a:t> </a:t>
            </a:r>
            <a:r>
              <a:rPr lang="en-GB" sz="3200" dirty="0" err="1">
                <a:latin typeface="Arial" panose="020B0604020202020204" pitchFamily="34" charset="0"/>
                <a:cs typeface="Arial" panose="020B0604020202020204" pitchFamily="34" charset="0"/>
              </a:rPr>
              <a:t>digon</a:t>
            </a:r>
            <a:r>
              <a:rPr lang="en-GB" sz="3200" dirty="0">
                <a:latin typeface="Arial" panose="020B0604020202020204" pitchFamily="34" charset="0"/>
                <a:cs typeface="Arial" panose="020B0604020202020204" pitchFamily="34" charset="0"/>
              </a:rPr>
              <a:t> o </a:t>
            </a:r>
            <a:r>
              <a:rPr lang="en-GB" sz="3200" dirty="0" err="1">
                <a:latin typeface="Arial" panose="020B0604020202020204" pitchFamily="34" charset="0"/>
                <a:cs typeface="Arial" panose="020B0604020202020204" pitchFamily="34" charset="0"/>
              </a:rPr>
              <a:t>gyfleoedd</a:t>
            </a:r>
            <a:r>
              <a:rPr lang="en-GB" sz="3200" dirty="0">
                <a:latin typeface="Arial" panose="020B0604020202020204" pitchFamily="34" charset="0"/>
                <a:cs typeface="Arial" panose="020B0604020202020204" pitchFamily="34" charset="0"/>
              </a:rPr>
              <a:t> </a:t>
            </a:r>
            <a:r>
              <a:rPr lang="en-GB" sz="3200" dirty="0" err="1">
                <a:latin typeface="Arial" panose="020B0604020202020204" pitchFamily="34" charset="0"/>
                <a:cs typeface="Arial" panose="020B0604020202020204" pitchFamily="34" charset="0"/>
              </a:rPr>
              <a:t>i</a:t>
            </a:r>
            <a:r>
              <a:rPr lang="en-GB" sz="3200" dirty="0">
                <a:latin typeface="Arial" panose="020B0604020202020204" pitchFamily="34" charset="0"/>
                <a:cs typeface="Arial" panose="020B0604020202020204" pitchFamily="34" charset="0"/>
              </a:rPr>
              <a:t> </a:t>
            </a:r>
            <a:r>
              <a:rPr lang="en-GB" sz="3200" dirty="0" err="1">
                <a:latin typeface="Arial" panose="020B0604020202020204" pitchFamily="34" charset="0"/>
                <a:cs typeface="Arial" panose="020B0604020202020204" pitchFamily="34" charset="0"/>
              </a:rPr>
              <a:t>ddatblygu</a:t>
            </a:r>
            <a:r>
              <a:rPr lang="en-GB" sz="3200" dirty="0">
                <a:latin typeface="Arial" panose="020B0604020202020204" pitchFamily="34" charset="0"/>
                <a:cs typeface="Arial" panose="020B0604020202020204" pitchFamily="34" charset="0"/>
              </a:rPr>
              <a:t> </a:t>
            </a:r>
            <a:r>
              <a:rPr lang="en-GB" sz="3200" dirty="0" err="1">
                <a:latin typeface="Arial" panose="020B0604020202020204" pitchFamily="34" charset="0"/>
                <a:cs typeface="Arial" panose="020B0604020202020204" pitchFamily="34" charset="0"/>
              </a:rPr>
              <a:t>sgiliau</a:t>
            </a:r>
            <a:r>
              <a:rPr lang="en-GB" sz="3200" dirty="0">
                <a:latin typeface="Arial" panose="020B0604020202020204" pitchFamily="34" charset="0"/>
                <a:cs typeface="Arial" panose="020B0604020202020204" pitchFamily="34" charset="0"/>
              </a:rPr>
              <a:t> </a:t>
            </a:r>
            <a:r>
              <a:rPr lang="en-GB" sz="3200" dirty="0" err="1">
                <a:latin typeface="Arial" panose="020B0604020202020204" pitchFamily="34" charset="0"/>
                <a:cs typeface="Arial" panose="020B0604020202020204" pitchFamily="34" charset="0"/>
              </a:rPr>
              <a:t>iaith</a:t>
            </a:r>
            <a:r>
              <a:rPr lang="en-GB" sz="3200" dirty="0">
                <a:latin typeface="Arial" panose="020B0604020202020204" pitchFamily="34" charset="0"/>
                <a:cs typeface="Arial" panose="020B0604020202020204" pitchFamily="34" charset="0"/>
              </a:rPr>
              <a:t>?</a:t>
            </a:r>
          </a:p>
          <a:p>
            <a:r>
              <a:rPr lang="en-GB" sz="3200" dirty="0" err="1">
                <a:latin typeface="Arial" panose="020B0604020202020204" pitchFamily="34" charset="0"/>
                <a:cs typeface="Arial" panose="020B0604020202020204" pitchFamily="34" charset="0"/>
              </a:rPr>
              <a:t>Ydy’r</a:t>
            </a:r>
            <a:r>
              <a:rPr lang="en-GB" sz="3200" dirty="0">
                <a:latin typeface="Arial" panose="020B0604020202020204" pitchFamily="34" charset="0"/>
                <a:cs typeface="Arial" panose="020B0604020202020204" pitchFamily="34" charset="0"/>
              </a:rPr>
              <a:t> </a:t>
            </a:r>
            <a:r>
              <a:rPr lang="en-GB" sz="3200" dirty="0" err="1">
                <a:latin typeface="Arial" panose="020B0604020202020204" pitchFamily="34" charset="0"/>
                <a:cs typeface="Arial" panose="020B0604020202020204" pitchFamily="34" charset="0"/>
              </a:rPr>
              <a:t>nofel</a:t>
            </a:r>
            <a:r>
              <a:rPr lang="en-GB" sz="3200" dirty="0">
                <a:latin typeface="Arial" panose="020B0604020202020204" pitchFamily="34" charset="0"/>
                <a:cs typeface="Arial" panose="020B0604020202020204" pitchFamily="34" charset="0"/>
              </a:rPr>
              <a:t> / </a:t>
            </a:r>
            <a:r>
              <a:rPr lang="en-GB" sz="3200" dirty="0" err="1">
                <a:latin typeface="Arial" panose="020B0604020202020204" pitchFamily="34" charset="0"/>
                <a:cs typeface="Arial" panose="020B0604020202020204" pitchFamily="34" charset="0"/>
              </a:rPr>
              <a:t>stori</a:t>
            </a:r>
            <a:r>
              <a:rPr lang="en-GB" sz="3200" dirty="0">
                <a:latin typeface="Arial" panose="020B0604020202020204" pitchFamily="34" charset="0"/>
                <a:cs typeface="Arial" panose="020B0604020202020204" pitchFamily="34" charset="0"/>
              </a:rPr>
              <a:t> / </a:t>
            </a:r>
            <a:r>
              <a:rPr lang="en-GB" sz="3200" dirty="0" err="1">
                <a:latin typeface="Arial" panose="020B0604020202020204" pitchFamily="34" charset="0"/>
                <a:cs typeface="Arial" panose="020B0604020202020204" pitchFamily="34" charset="0"/>
              </a:rPr>
              <a:t>testun</a:t>
            </a:r>
            <a:r>
              <a:rPr lang="en-GB" sz="3200" dirty="0">
                <a:latin typeface="Arial" panose="020B0604020202020204" pitchFamily="34" charset="0"/>
                <a:cs typeface="Arial" panose="020B0604020202020204" pitchFamily="34" charset="0"/>
              </a:rPr>
              <a:t> </a:t>
            </a:r>
            <a:r>
              <a:rPr lang="en-GB" sz="3200" dirty="0" err="1">
                <a:latin typeface="Arial" panose="020B0604020202020204" pitchFamily="34" charset="0"/>
                <a:cs typeface="Arial" panose="020B0604020202020204" pitchFamily="34" charset="0"/>
              </a:rPr>
              <a:t>yn</a:t>
            </a:r>
            <a:r>
              <a:rPr lang="en-GB" sz="3200" dirty="0">
                <a:latin typeface="Arial" panose="020B0604020202020204" pitchFamily="34" charset="0"/>
                <a:cs typeface="Arial" panose="020B0604020202020204" pitchFamily="34" charset="0"/>
              </a:rPr>
              <a:t> </a:t>
            </a:r>
            <a:r>
              <a:rPr lang="en-GB" sz="3200" dirty="0" err="1">
                <a:latin typeface="Arial" panose="020B0604020202020204" pitchFamily="34" charset="0"/>
                <a:cs typeface="Arial" panose="020B0604020202020204" pitchFamily="34" charset="0"/>
              </a:rPr>
              <a:t>addas</a:t>
            </a:r>
            <a:r>
              <a:rPr lang="en-GB" sz="3200" dirty="0">
                <a:latin typeface="Arial" panose="020B0604020202020204" pitchFamily="34" charset="0"/>
                <a:cs typeface="Arial" panose="020B0604020202020204" pitchFamily="34" charset="0"/>
              </a:rPr>
              <a:t> </a:t>
            </a:r>
            <a:r>
              <a:rPr lang="en-GB" sz="3200" dirty="0" err="1">
                <a:latin typeface="Arial" panose="020B0604020202020204" pitchFamily="34" charset="0"/>
                <a:cs typeface="Arial" panose="020B0604020202020204" pitchFamily="34" charset="0"/>
              </a:rPr>
              <a:t>i’r</a:t>
            </a:r>
            <a:r>
              <a:rPr lang="en-GB" sz="3200" dirty="0">
                <a:latin typeface="Arial" panose="020B0604020202020204" pitchFamily="34" charset="0"/>
                <a:cs typeface="Arial" panose="020B0604020202020204" pitchFamily="34" charset="0"/>
              </a:rPr>
              <a:t> </a:t>
            </a:r>
            <a:r>
              <a:rPr lang="en-GB" sz="3200" dirty="0" err="1">
                <a:latin typeface="Arial" panose="020B0604020202020204" pitchFamily="34" charset="0"/>
                <a:cs typeface="Arial" panose="020B0604020202020204" pitchFamily="34" charset="0"/>
              </a:rPr>
              <a:t>thema</a:t>
            </a:r>
            <a:r>
              <a:rPr lang="en-GB" sz="3200" dirty="0">
                <a:latin typeface="Arial" panose="020B0604020202020204" pitchFamily="34" charset="0"/>
                <a:cs typeface="Arial" panose="020B0604020202020204" pitchFamily="34" charset="0"/>
              </a:rPr>
              <a:t>?</a:t>
            </a:r>
          </a:p>
          <a:p>
            <a:r>
              <a:rPr lang="en-GB" sz="3200" dirty="0">
                <a:latin typeface="Arial" panose="020B0604020202020204" pitchFamily="34" charset="0"/>
                <a:cs typeface="Arial" panose="020B0604020202020204" pitchFamily="34" charset="0"/>
              </a:rPr>
              <a:t>A </a:t>
            </a:r>
            <a:r>
              <a:rPr lang="en-GB" sz="3200" dirty="0" err="1">
                <a:latin typeface="Arial" panose="020B0604020202020204" pitchFamily="34" charset="0"/>
                <a:cs typeface="Arial" panose="020B0604020202020204" pitchFamily="34" charset="0"/>
              </a:rPr>
              <a:t>oes</a:t>
            </a:r>
            <a:r>
              <a:rPr lang="en-GB" sz="3200" dirty="0">
                <a:latin typeface="Arial" panose="020B0604020202020204" pitchFamily="34" charset="0"/>
                <a:cs typeface="Arial" panose="020B0604020202020204" pitchFamily="34" charset="0"/>
              </a:rPr>
              <a:t> </a:t>
            </a:r>
            <a:r>
              <a:rPr lang="en-GB" sz="3200" dirty="0" err="1">
                <a:latin typeface="Arial" panose="020B0604020202020204" pitchFamily="34" charset="0"/>
                <a:cs typeface="Arial" panose="020B0604020202020204" pitchFamily="34" charset="0"/>
              </a:rPr>
              <a:t>modd</a:t>
            </a:r>
            <a:r>
              <a:rPr lang="en-GB" sz="3200" dirty="0">
                <a:latin typeface="Arial" panose="020B0604020202020204" pitchFamily="34" charset="0"/>
                <a:cs typeface="Arial" panose="020B0604020202020204" pitchFamily="34" charset="0"/>
              </a:rPr>
              <a:t> </a:t>
            </a:r>
            <a:r>
              <a:rPr lang="en-GB" sz="3200" dirty="0" err="1">
                <a:latin typeface="Arial" panose="020B0604020202020204" pitchFamily="34" charset="0"/>
                <a:cs typeface="Arial" panose="020B0604020202020204" pitchFamily="34" charset="0"/>
              </a:rPr>
              <a:t>datblygu</a:t>
            </a:r>
            <a:r>
              <a:rPr lang="en-GB" sz="3200" dirty="0">
                <a:latin typeface="Arial" panose="020B0604020202020204" pitchFamily="34" charset="0"/>
                <a:cs typeface="Arial" panose="020B0604020202020204" pitchFamily="34" charset="0"/>
              </a:rPr>
              <a:t> </a:t>
            </a:r>
            <a:r>
              <a:rPr lang="en-GB" sz="3200" dirty="0" err="1">
                <a:latin typeface="Arial" panose="020B0604020202020204" pitchFamily="34" charset="0"/>
                <a:cs typeface="Arial" panose="020B0604020202020204" pitchFamily="34" charset="0"/>
              </a:rPr>
              <a:t>sgiliau</a:t>
            </a:r>
            <a:r>
              <a:rPr lang="en-GB" sz="3200" dirty="0">
                <a:latin typeface="Arial" panose="020B0604020202020204" pitchFamily="34" charset="0"/>
                <a:cs typeface="Arial" panose="020B0604020202020204" pitchFamily="34" charset="0"/>
              </a:rPr>
              <a:t> </a:t>
            </a:r>
            <a:r>
              <a:rPr lang="en-GB" sz="3200" dirty="0" err="1">
                <a:latin typeface="Arial" panose="020B0604020202020204" pitchFamily="34" charset="0"/>
                <a:cs typeface="Arial" panose="020B0604020202020204" pitchFamily="34" charset="0"/>
              </a:rPr>
              <a:t>trawsgwricwlaidd</a:t>
            </a:r>
            <a:r>
              <a:rPr lang="en-GB" sz="3200" dirty="0">
                <a:latin typeface="Arial" panose="020B0604020202020204" pitchFamily="34" charset="0"/>
                <a:cs typeface="Arial" panose="020B0604020202020204" pitchFamily="34" charset="0"/>
              </a:rPr>
              <a:t> </a:t>
            </a:r>
            <a:r>
              <a:rPr lang="en-GB" sz="3200" dirty="0" err="1">
                <a:latin typeface="Arial" panose="020B0604020202020204" pitchFamily="34" charset="0"/>
                <a:cs typeface="Arial" panose="020B0604020202020204" pitchFamily="34" charset="0"/>
              </a:rPr>
              <a:t>drwy</a:t>
            </a:r>
            <a:r>
              <a:rPr lang="en-GB" sz="3200" dirty="0">
                <a:latin typeface="Arial" panose="020B0604020202020204" pitchFamily="34" charset="0"/>
                <a:cs typeface="Arial" panose="020B0604020202020204" pitchFamily="34" charset="0"/>
              </a:rPr>
              <a:t> </a:t>
            </a:r>
            <a:r>
              <a:rPr lang="en-GB" sz="3200" dirty="0" err="1">
                <a:latin typeface="Arial" panose="020B0604020202020204" pitchFamily="34" charset="0"/>
                <a:cs typeface="Arial" panose="020B0604020202020204" pitchFamily="34" charset="0"/>
              </a:rPr>
              <a:t>ddefnyddio’r</a:t>
            </a:r>
            <a:r>
              <a:rPr lang="en-GB" sz="3200" dirty="0">
                <a:latin typeface="Arial" panose="020B0604020202020204" pitchFamily="34" charset="0"/>
                <a:cs typeface="Arial" panose="020B0604020202020204" pitchFamily="34" charset="0"/>
              </a:rPr>
              <a:t> </a:t>
            </a:r>
            <a:r>
              <a:rPr lang="en-GB" sz="3200" dirty="0" err="1">
                <a:latin typeface="Arial" panose="020B0604020202020204" pitchFamily="34" charset="0"/>
                <a:cs typeface="Arial" panose="020B0604020202020204" pitchFamily="34" charset="0"/>
              </a:rPr>
              <a:t>nofel</a:t>
            </a:r>
            <a:r>
              <a:rPr lang="en-GB" sz="3200" dirty="0">
                <a:latin typeface="Arial" panose="020B0604020202020204" pitchFamily="34" charset="0"/>
                <a:cs typeface="Arial" panose="020B0604020202020204" pitchFamily="34" charset="0"/>
              </a:rPr>
              <a:t> / </a:t>
            </a:r>
            <a:r>
              <a:rPr lang="en-GB" sz="3200" dirty="0" err="1">
                <a:latin typeface="Arial" panose="020B0604020202020204" pitchFamily="34" charset="0"/>
                <a:cs typeface="Arial" panose="020B0604020202020204" pitchFamily="34" charset="0"/>
              </a:rPr>
              <a:t>stori</a:t>
            </a:r>
            <a:r>
              <a:rPr lang="en-GB" sz="3200" dirty="0">
                <a:latin typeface="Arial" panose="020B0604020202020204" pitchFamily="34" charset="0"/>
                <a:cs typeface="Arial" panose="020B0604020202020204" pitchFamily="34" charset="0"/>
              </a:rPr>
              <a:t> / </a:t>
            </a:r>
            <a:r>
              <a:rPr lang="en-GB" sz="3200" dirty="0" err="1">
                <a:latin typeface="Arial" panose="020B0604020202020204" pitchFamily="34" charset="0"/>
                <a:cs typeface="Arial" panose="020B0604020202020204" pitchFamily="34" charset="0"/>
              </a:rPr>
              <a:t>testun</a:t>
            </a:r>
            <a:r>
              <a:rPr lang="en-GB" sz="3200" dirty="0">
                <a:latin typeface="Arial" panose="020B0604020202020204" pitchFamily="34" charset="0"/>
                <a:cs typeface="Arial" panose="020B0604020202020204" pitchFamily="34" charset="0"/>
              </a:rPr>
              <a:t>?</a:t>
            </a:r>
          </a:p>
          <a:p>
            <a:r>
              <a:rPr lang="en-GB" sz="3200" dirty="0" err="1">
                <a:latin typeface="Arial" panose="020B0604020202020204" pitchFamily="34" charset="0"/>
                <a:cs typeface="Arial" panose="020B0604020202020204" pitchFamily="34" charset="0"/>
              </a:rPr>
              <a:t>Ydy’r</a:t>
            </a:r>
            <a:r>
              <a:rPr lang="en-GB" sz="3200" dirty="0">
                <a:latin typeface="Arial" panose="020B0604020202020204" pitchFamily="34" charset="0"/>
                <a:cs typeface="Arial" panose="020B0604020202020204" pitchFamily="34" charset="0"/>
              </a:rPr>
              <a:t> </a:t>
            </a:r>
            <a:r>
              <a:rPr lang="en-GB" sz="3200" dirty="0" err="1">
                <a:latin typeface="Arial" panose="020B0604020202020204" pitchFamily="34" charset="0"/>
                <a:cs typeface="Arial" panose="020B0604020202020204" pitchFamily="34" charset="0"/>
              </a:rPr>
              <a:t>nofel</a:t>
            </a:r>
            <a:r>
              <a:rPr lang="en-GB" sz="3200" dirty="0">
                <a:latin typeface="Arial" panose="020B0604020202020204" pitchFamily="34" charset="0"/>
                <a:cs typeface="Arial" panose="020B0604020202020204" pitchFamily="34" charset="0"/>
              </a:rPr>
              <a:t> / </a:t>
            </a:r>
            <a:r>
              <a:rPr lang="en-GB" sz="3200" dirty="0" err="1">
                <a:latin typeface="Arial" panose="020B0604020202020204" pitchFamily="34" charset="0"/>
                <a:cs typeface="Arial" panose="020B0604020202020204" pitchFamily="34" charset="0"/>
              </a:rPr>
              <a:t>stori</a:t>
            </a:r>
            <a:r>
              <a:rPr lang="en-GB" sz="3200" dirty="0">
                <a:latin typeface="Arial" panose="020B0604020202020204" pitchFamily="34" charset="0"/>
                <a:cs typeface="Arial" panose="020B0604020202020204" pitchFamily="34" charset="0"/>
              </a:rPr>
              <a:t> / </a:t>
            </a:r>
            <a:r>
              <a:rPr lang="en-GB" sz="3200" dirty="0" err="1">
                <a:latin typeface="Arial" panose="020B0604020202020204" pitchFamily="34" charset="0"/>
                <a:cs typeface="Arial" panose="020B0604020202020204" pitchFamily="34" charset="0"/>
              </a:rPr>
              <a:t>testun</a:t>
            </a:r>
            <a:r>
              <a:rPr lang="en-GB" sz="3200" dirty="0">
                <a:latin typeface="Arial" panose="020B0604020202020204" pitchFamily="34" charset="0"/>
                <a:cs typeface="Arial" panose="020B0604020202020204" pitchFamily="34" charset="0"/>
              </a:rPr>
              <a:t> </a:t>
            </a:r>
            <a:r>
              <a:rPr lang="en-GB" sz="3200" dirty="0" err="1">
                <a:latin typeface="Arial" panose="020B0604020202020204" pitchFamily="34" charset="0"/>
                <a:cs typeface="Arial" panose="020B0604020202020204" pitchFamily="34" charset="0"/>
              </a:rPr>
              <a:t>wedi</a:t>
            </a:r>
            <a:r>
              <a:rPr lang="en-GB" sz="3200" dirty="0">
                <a:latin typeface="Arial" panose="020B0604020202020204" pitchFamily="34" charset="0"/>
                <a:cs typeface="Arial" panose="020B0604020202020204" pitchFamily="34" charset="0"/>
              </a:rPr>
              <a:t> </a:t>
            </a:r>
            <a:r>
              <a:rPr lang="en-GB" sz="3200" dirty="0" err="1">
                <a:latin typeface="Arial" panose="020B0604020202020204" pitchFamily="34" charset="0"/>
                <a:cs typeface="Arial" panose="020B0604020202020204" pitchFamily="34" charset="0"/>
              </a:rPr>
              <a:t>ei</a:t>
            </a:r>
            <a:r>
              <a:rPr lang="en-GB" sz="3200" dirty="0">
                <a:latin typeface="Arial" panose="020B0604020202020204" pitchFamily="34" charset="0"/>
                <a:cs typeface="Arial" panose="020B0604020202020204" pitchFamily="34" charset="0"/>
              </a:rPr>
              <a:t> </a:t>
            </a:r>
            <a:r>
              <a:rPr lang="en-GB" sz="3200" dirty="0" err="1">
                <a:latin typeface="Arial" panose="020B0604020202020204" pitchFamily="34" charset="0"/>
                <a:cs typeface="Arial" panose="020B0604020202020204" pitchFamily="34" charset="0"/>
              </a:rPr>
              <a:t>ysgrifennu’n</a:t>
            </a:r>
            <a:r>
              <a:rPr lang="en-GB" sz="3200" dirty="0">
                <a:latin typeface="Arial" panose="020B0604020202020204" pitchFamily="34" charset="0"/>
                <a:cs typeface="Arial" panose="020B0604020202020204" pitchFamily="34" charset="0"/>
              </a:rPr>
              <a:t> </a:t>
            </a:r>
            <a:r>
              <a:rPr lang="en-GB" sz="3200" dirty="0" err="1">
                <a:latin typeface="Arial" panose="020B0604020202020204" pitchFamily="34" charset="0"/>
                <a:cs typeface="Arial" panose="020B0604020202020204" pitchFamily="34" charset="0"/>
              </a:rPr>
              <a:t>dda</a:t>
            </a:r>
            <a:r>
              <a:rPr lang="en-GB" sz="3200" dirty="0">
                <a:latin typeface="Arial" panose="020B0604020202020204" pitchFamily="34" charset="0"/>
                <a:cs typeface="Arial" panose="020B0604020202020204" pitchFamily="34" charset="0"/>
              </a:rPr>
              <a:t>?</a:t>
            </a:r>
          </a:p>
          <a:p>
            <a:pPr marL="0" indent="0">
              <a:buNone/>
            </a:pPr>
            <a:endParaRPr lang="en-GB" sz="3200" dirty="0">
              <a:latin typeface="Arial" panose="020B0604020202020204" pitchFamily="34" charset="0"/>
              <a:cs typeface="Arial" panose="020B0604020202020204" pitchFamily="34" charset="0"/>
            </a:endParaRPr>
          </a:p>
          <a:p>
            <a:pPr marL="0" indent="0" algn="ctr">
              <a:buNone/>
            </a:pPr>
            <a:r>
              <a:rPr lang="en-GB" sz="4000" dirty="0">
                <a:latin typeface="Arial" panose="020B0604020202020204" pitchFamily="34" charset="0"/>
                <a:cs typeface="Arial" panose="020B0604020202020204" pitchFamily="34" charset="0"/>
              </a:rPr>
              <a:t>Beth am </a:t>
            </a:r>
            <a:r>
              <a:rPr lang="en-GB" sz="4000" dirty="0" err="1">
                <a:latin typeface="Arial" panose="020B0604020202020204" pitchFamily="34" charset="0"/>
                <a:cs typeface="Arial" panose="020B0604020202020204" pitchFamily="34" charset="0"/>
              </a:rPr>
              <a:t>ystyried</a:t>
            </a:r>
            <a:r>
              <a:rPr lang="en-GB" sz="4000" dirty="0">
                <a:latin typeface="Arial" panose="020B0604020202020204" pitchFamily="34" charset="0"/>
                <a:cs typeface="Arial" panose="020B0604020202020204" pitchFamily="34" charset="0"/>
              </a:rPr>
              <a:t> …..</a:t>
            </a:r>
            <a:endParaRPr lang="en-GB" sz="2900" dirty="0">
              <a:latin typeface="Arial" panose="020B0604020202020204" pitchFamily="34" charset="0"/>
              <a:cs typeface="Arial" panose="020B0604020202020204" pitchFamily="34" charset="0"/>
            </a:endParaRPr>
          </a:p>
          <a:p>
            <a:r>
              <a:rPr lang="en-GB" sz="3200" dirty="0" err="1">
                <a:latin typeface="Arial" panose="020B0604020202020204" pitchFamily="34" charset="0"/>
                <a:cs typeface="Arial" panose="020B0604020202020204" pitchFamily="34" charset="0"/>
              </a:rPr>
              <a:t>Ydy</a:t>
            </a:r>
            <a:r>
              <a:rPr lang="en-GB" sz="3200" dirty="0">
                <a:latin typeface="Arial" panose="020B0604020202020204" pitchFamily="34" charset="0"/>
                <a:cs typeface="Arial" panose="020B0604020202020204" pitchFamily="34" charset="0"/>
              </a:rPr>
              <a:t> </a:t>
            </a:r>
            <a:r>
              <a:rPr lang="en-GB" sz="3200" dirty="0" err="1">
                <a:latin typeface="Arial" panose="020B0604020202020204" pitchFamily="34" charset="0"/>
                <a:cs typeface="Arial" panose="020B0604020202020204" pitchFamily="34" charset="0"/>
              </a:rPr>
              <a:t>eich</a:t>
            </a:r>
            <a:r>
              <a:rPr lang="en-GB" sz="3200" dirty="0">
                <a:latin typeface="Arial" panose="020B0604020202020204" pitchFamily="34" charset="0"/>
                <a:cs typeface="Arial" panose="020B0604020202020204" pitchFamily="34" charset="0"/>
              </a:rPr>
              <a:t> </a:t>
            </a:r>
            <a:r>
              <a:rPr lang="en-GB" sz="3200" dirty="0" err="1">
                <a:latin typeface="Arial" panose="020B0604020202020204" pitchFamily="34" charset="0"/>
                <a:cs typeface="Arial" panose="020B0604020202020204" pitchFamily="34" charset="0"/>
              </a:rPr>
              <a:t>dewis</a:t>
            </a:r>
            <a:r>
              <a:rPr lang="en-GB" sz="3200" dirty="0">
                <a:latin typeface="Arial" panose="020B0604020202020204" pitchFamily="34" charset="0"/>
                <a:cs typeface="Arial" panose="020B0604020202020204" pitchFamily="34" charset="0"/>
              </a:rPr>
              <a:t> </a:t>
            </a:r>
            <a:r>
              <a:rPr lang="en-GB" sz="3200" dirty="0" err="1">
                <a:latin typeface="Arial" panose="020B0604020202020204" pitchFamily="34" charset="0"/>
                <a:cs typeface="Arial" panose="020B0604020202020204" pitchFamily="34" charset="0"/>
              </a:rPr>
              <a:t>yn</a:t>
            </a:r>
            <a:r>
              <a:rPr lang="en-GB" sz="3200" dirty="0">
                <a:latin typeface="Arial" panose="020B0604020202020204" pitchFamily="34" charset="0"/>
                <a:cs typeface="Arial" panose="020B0604020202020204" pitchFamily="34" charset="0"/>
              </a:rPr>
              <a:t> </a:t>
            </a:r>
            <a:r>
              <a:rPr lang="en-GB" sz="3200" dirty="0" err="1">
                <a:latin typeface="Arial" panose="020B0604020202020204" pitchFamily="34" charset="0"/>
                <a:cs typeface="Arial" panose="020B0604020202020204" pitchFamily="34" charset="0"/>
              </a:rPr>
              <a:t>Gymreig</a:t>
            </a:r>
            <a:r>
              <a:rPr lang="en-GB" sz="3200" dirty="0">
                <a:latin typeface="Arial" panose="020B0604020202020204" pitchFamily="34" charset="0"/>
                <a:cs typeface="Arial" panose="020B0604020202020204" pitchFamily="34" charset="0"/>
              </a:rPr>
              <a:t> </a:t>
            </a:r>
            <a:r>
              <a:rPr lang="en-GB" sz="3200" dirty="0" err="1">
                <a:latin typeface="Arial" panose="020B0604020202020204" pitchFamily="34" charset="0"/>
                <a:cs typeface="Arial" panose="020B0604020202020204" pitchFamily="34" charset="0"/>
              </a:rPr>
              <a:t>ei</a:t>
            </a:r>
            <a:r>
              <a:rPr lang="en-GB" sz="3200" dirty="0">
                <a:latin typeface="Arial" panose="020B0604020202020204" pitchFamily="34" charset="0"/>
                <a:cs typeface="Arial" panose="020B0604020202020204" pitchFamily="34" charset="0"/>
              </a:rPr>
              <a:t> </a:t>
            </a:r>
            <a:r>
              <a:rPr lang="en-GB" sz="3200" dirty="0" err="1">
                <a:latin typeface="Arial" panose="020B0604020202020204" pitchFamily="34" charset="0"/>
                <a:cs typeface="Arial" panose="020B0604020202020204" pitchFamily="34" charset="0"/>
              </a:rPr>
              <a:t>naws</a:t>
            </a:r>
            <a:r>
              <a:rPr lang="en-GB" sz="3200" dirty="0">
                <a:latin typeface="Arial" panose="020B0604020202020204" pitchFamily="34" charset="0"/>
                <a:cs typeface="Arial" panose="020B0604020202020204" pitchFamily="34" charset="0"/>
              </a:rPr>
              <a:t>?</a:t>
            </a:r>
          </a:p>
          <a:p>
            <a:pPr marL="0" indent="0">
              <a:buNone/>
            </a:pPr>
            <a:endParaRPr lang="en-GB" dirty="0"/>
          </a:p>
          <a:p>
            <a:endParaRPr lang="en-GB" dirty="0"/>
          </a:p>
        </p:txBody>
      </p:sp>
      <p:pic>
        <p:nvPicPr>
          <p:cNvPr id="5" name="Picture 4">
            <a:extLst>
              <a:ext uri="{FF2B5EF4-FFF2-40B4-BE49-F238E27FC236}">
                <a16:creationId xmlns:a16="http://schemas.microsoft.com/office/drawing/2014/main" id="{01F10C0F-59C6-1B43-9A9E-3D8010A859D6}"/>
              </a:ext>
            </a:extLst>
          </p:cNvPr>
          <p:cNvPicPr>
            <a:picLocks noChangeAspect="1"/>
          </p:cNvPicPr>
          <p:nvPr/>
        </p:nvPicPr>
        <p:blipFill rotWithShape="1">
          <a:blip r:embed="rId2"/>
          <a:srcRect t="16882" b="13406"/>
          <a:stretch/>
        </p:blipFill>
        <p:spPr>
          <a:xfrm>
            <a:off x="0" y="6089843"/>
            <a:ext cx="12192000" cy="768157"/>
          </a:xfrm>
          <a:prstGeom prst="rect">
            <a:avLst/>
          </a:prstGeom>
        </p:spPr>
      </p:pic>
    </p:spTree>
    <p:extLst>
      <p:ext uri="{BB962C8B-B14F-4D97-AF65-F5344CB8AC3E}">
        <p14:creationId xmlns:p14="http://schemas.microsoft.com/office/powerpoint/2010/main" val="21986671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 calcmode="lin" valueType="num">
                                      <p:cBhvr additive="base">
                                        <p:cTn id="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anim calcmode="lin" valueType="num">
                                      <p:cBhvr additive="base">
                                        <p:cTn id="13"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 calcmode="lin" valueType="num">
                                      <p:cBhvr additive="base">
                                        <p:cTn id="1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5" end="5"/>
                                            </p:txEl>
                                          </p:spTgt>
                                        </p:tgtEl>
                                        <p:attrNameLst>
                                          <p:attrName>style.visibility</p:attrName>
                                        </p:attrNameLst>
                                      </p:cBhvr>
                                      <p:to>
                                        <p:strVal val="visible"/>
                                      </p:to>
                                    </p:set>
                                    <p:anim calcmode="lin" valueType="num">
                                      <p:cBhvr additive="base">
                                        <p:cTn id="25"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anim calcmode="lin" valueType="num">
                                      <p:cBhvr additive="base">
                                        <p:cTn id="31"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3">
                                            <p:txEl>
                                              <p:pRg st="8" end="8"/>
                                            </p:txEl>
                                          </p:spTgt>
                                        </p:tgtEl>
                                        <p:attrNameLst>
                                          <p:attrName>style.visibility</p:attrName>
                                        </p:attrNameLst>
                                      </p:cBhvr>
                                      <p:to>
                                        <p:strVal val="visible"/>
                                      </p:to>
                                    </p:set>
                                    <p:anim calcmode="lin" valueType="num">
                                      <p:cBhvr additive="base">
                                        <p:cTn id="37"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8" end="8"/>
                                            </p:txEl>
                                          </p:spTgt>
                                        </p:tgtEl>
                                        <p:attrNameLst>
                                          <p:attrName>ppt_y</p:attrName>
                                        </p:attrNameLst>
                                      </p:cBhvr>
                                      <p:tavLst>
                                        <p:tav tm="0">
                                          <p:val>
                                            <p:strVal val="1+#ppt_h/2"/>
                                          </p:val>
                                        </p:tav>
                                        <p:tav tm="100000">
                                          <p:val>
                                            <p:strVal val="#ppt_y"/>
                                          </p:val>
                                        </p:tav>
                                      </p:tavLst>
                                    </p:anim>
                                  </p:childTnLst>
                                </p:cTn>
                              </p:par>
                              <p:par>
                                <p:cTn id="39" presetID="2" presetClass="entr" presetSubtype="4" fill="hold" nodeType="withEffect">
                                  <p:stCondLst>
                                    <p:cond delay="0"/>
                                  </p:stCondLst>
                                  <p:childTnLst>
                                    <p:set>
                                      <p:cBhvr>
                                        <p:cTn id="40" dur="1" fill="hold">
                                          <p:stCondLst>
                                            <p:cond delay="0"/>
                                          </p:stCondLst>
                                        </p:cTn>
                                        <p:tgtEl>
                                          <p:spTgt spid="3">
                                            <p:txEl>
                                              <p:pRg st="9" end="9"/>
                                            </p:txEl>
                                          </p:spTgt>
                                        </p:tgtEl>
                                        <p:attrNameLst>
                                          <p:attrName>style.visibility</p:attrName>
                                        </p:attrNameLst>
                                      </p:cBhvr>
                                      <p:to>
                                        <p:strVal val="visible"/>
                                      </p:to>
                                    </p:set>
                                    <p:anim calcmode="lin" valueType="num">
                                      <p:cBhvr additive="base">
                                        <p:cTn id="41"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42" dur="500" fill="hold"/>
                                        <p:tgtEl>
                                          <p:spTgt spid="3">
                                            <p:txEl>
                                              <p:pRg st="9" end="9"/>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a:extLst>
              <a:ext uri="{FF2B5EF4-FFF2-40B4-BE49-F238E27FC236}">
                <a16:creationId xmlns:a16="http://schemas.microsoft.com/office/drawing/2014/main" id="{CD5ACE2F-90FE-8A4F-BBB9-EFE9D4F6430A}"/>
              </a:ext>
            </a:extLst>
          </p:cNvPr>
          <p:cNvSpPr txBox="1"/>
          <p:nvPr/>
        </p:nvSpPr>
        <p:spPr>
          <a:xfrm>
            <a:off x="3240157" y="3808697"/>
            <a:ext cx="7920382" cy="1323439"/>
          </a:xfrm>
          <a:prstGeom prst="rect">
            <a:avLst/>
          </a:prstGeom>
          <a:solidFill>
            <a:schemeClr val="accent4">
              <a:lumMod val="20000"/>
              <a:lumOff val="80000"/>
            </a:schemeClr>
          </a:solidFill>
          <a:ln w="76200">
            <a:solidFill>
              <a:srgbClr val="002060"/>
            </a:solidFill>
          </a:ln>
        </p:spPr>
        <p:txBody>
          <a:bodyPr wrap="square" rtlCol="0">
            <a:spAutoFit/>
          </a:bodyPr>
          <a:lstStyle/>
          <a:p>
            <a:pPr algn="ctr"/>
            <a:r>
              <a:rPr lang="en-US" sz="4000" dirty="0">
                <a:solidFill>
                  <a:srgbClr val="002060"/>
                </a:solidFill>
                <a:latin typeface="Arial" panose="020B0604020202020204" pitchFamily="34" charset="0"/>
                <a:cs typeface="Arial" panose="020B0604020202020204" pitchFamily="34" charset="0"/>
              </a:rPr>
              <a:t>Faint o </a:t>
            </a:r>
            <a:r>
              <a:rPr lang="en-US" sz="4000" dirty="0" err="1">
                <a:solidFill>
                  <a:srgbClr val="002060"/>
                </a:solidFill>
                <a:latin typeface="Arial" panose="020B0604020202020204" pitchFamily="34" charset="0"/>
                <a:cs typeface="Arial" panose="020B0604020202020204" pitchFamily="34" charset="0"/>
              </a:rPr>
              <a:t>awduron</a:t>
            </a:r>
            <a:r>
              <a:rPr lang="en-US" sz="4000" dirty="0">
                <a:solidFill>
                  <a:srgbClr val="002060"/>
                </a:solidFill>
                <a:latin typeface="Arial" panose="020B0604020202020204" pitchFamily="34" charset="0"/>
                <a:cs typeface="Arial" panose="020B0604020202020204" pitchFamily="34" charset="0"/>
              </a:rPr>
              <a:t> </a:t>
            </a:r>
            <a:r>
              <a:rPr lang="en-US" sz="4000" dirty="0" err="1">
                <a:solidFill>
                  <a:srgbClr val="002060"/>
                </a:solidFill>
                <a:latin typeface="Arial" panose="020B0604020202020204" pitchFamily="34" charset="0"/>
                <a:cs typeface="Arial" panose="020B0604020202020204" pitchFamily="34" charset="0"/>
              </a:rPr>
              <a:t>llyfrau</a:t>
            </a:r>
            <a:r>
              <a:rPr lang="en-US" sz="4000" dirty="0">
                <a:solidFill>
                  <a:srgbClr val="002060"/>
                </a:solidFill>
                <a:latin typeface="Arial" panose="020B0604020202020204" pitchFamily="34" charset="0"/>
                <a:cs typeface="Arial" panose="020B0604020202020204" pitchFamily="34" charset="0"/>
              </a:rPr>
              <a:t> plant </a:t>
            </a:r>
            <a:r>
              <a:rPr lang="en-US" sz="4000" dirty="0" err="1">
                <a:solidFill>
                  <a:srgbClr val="002060"/>
                </a:solidFill>
                <a:latin typeface="Arial" panose="020B0604020202020204" pitchFamily="34" charset="0"/>
                <a:cs typeface="Arial" panose="020B0604020202020204" pitchFamily="34" charset="0"/>
              </a:rPr>
              <a:t>fedrwch</a:t>
            </a:r>
            <a:r>
              <a:rPr lang="en-US" sz="4000" dirty="0">
                <a:solidFill>
                  <a:srgbClr val="002060"/>
                </a:solidFill>
                <a:latin typeface="Arial" panose="020B0604020202020204" pitchFamily="34" charset="0"/>
                <a:cs typeface="Arial" panose="020B0604020202020204" pitchFamily="34" charset="0"/>
              </a:rPr>
              <a:t> chi </a:t>
            </a:r>
            <a:r>
              <a:rPr lang="en-US" sz="4000" dirty="0" err="1">
                <a:solidFill>
                  <a:srgbClr val="002060"/>
                </a:solidFill>
                <a:latin typeface="Arial" panose="020B0604020202020204" pitchFamily="34" charset="0"/>
                <a:cs typeface="Arial" panose="020B0604020202020204" pitchFamily="34" charset="0"/>
              </a:rPr>
              <a:t>eu</a:t>
            </a:r>
            <a:r>
              <a:rPr lang="en-US" sz="4000" dirty="0">
                <a:solidFill>
                  <a:srgbClr val="002060"/>
                </a:solidFill>
                <a:latin typeface="Arial" panose="020B0604020202020204" pitchFamily="34" charset="0"/>
                <a:cs typeface="Arial" panose="020B0604020202020204" pitchFamily="34" charset="0"/>
              </a:rPr>
              <a:t> </a:t>
            </a:r>
            <a:r>
              <a:rPr lang="en-US" sz="4000" dirty="0" err="1">
                <a:solidFill>
                  <a:srgbClr val="002060"/>
                </a:solidFill>
                <a:latin typeface="Arial" panose="020B0604020202020204" pitchFamily="34" charset="0"/>
                <a:cs typeface="Arial" panose="020B0604020202020204" pitchFamily="34" charset="0"/>
              </a:rPr>
              <a:t>henwi</a:t>
            </a:r>
            <a:r>
              <a:rPr lang="en-US" sz="4000" dirty="0">
                <a:solidFill>
                  <a:srgbClr val="002060"/>
                </a:solidFill>
                <a:latin typeface="Arial" panose="020B0604020202020204" pitchFamily="34" charset="0"/>
                <a:cs typeface="Arial" panose="020B0604020202020204" pitchFamily="34" charset="0"/>
              </a:rPr>
              <a:t>?</a:t>
            </a:r>
          </a:p>
        </p:txBody>
      </p:sp>
      <p:pic>
        <p:nvPicPr>
          <p:cNvPr id="6" name="Picture 5">
            <a:extLst>
              <a:ext uri="{FF2B5EF4-FFF2-40B4-BE49-F238E27FC236}">
                <a16:creationId xmlns:a16="http://schemas.microsoft.com/office/drawing/2014/main" id="{48ECB292-429A-5A45-B61A-1E22601A0956}"/>
              </a:ext>
            </a:extLst>
          </p:cNvPr>
          <p:cNvPicPr>
            <a:picLocks noChangeAspect="1"/>
          </p:cNvPicPr>
          <p:nvPr/>
        </p:nvPicPr>
        <p:blipFill rotWithShape="1">
          <a:blip r:embed="rId2"/>
          <a:srcRect t="16882" b="13406"/>
          <a:stretch/>
        </p:blipFill>
        <p:spPr>
          <a:xfrm>
            <a:off x="0" y="6089843"/>
            <a:ext cx="12192000" cy="768157"/>
          </a:xfrm>
          <a:prstGeom prst="rect">
            <a:avLst/>
          </a:prstGeom>
        </p:spPr>
      </p:pic>
      <p:sp>
        <p:nvSpPr>
          <p:cNvPr id="7" name="12-Point Star 6">
            <a:extLst>
              <a:ext uri="{FF2B5EF4-FFF2-40B4-BE49-F238E27FC236}">
                <a16:creationId xmlns:a16="http://schemas.microsoft.com/office/drawing/2014/main" id="{77BFE143-F278-6E46-89B4-3DA601068BDA}"/>
              </a:ext>
            </a:extLst>
          </p:cNvPr>
          <p:cNvSpPr/>
          <p:nvPr/>
        </p:nvSpPr>
        <p:spPr>
          <a:xfrm>
            <a:off x="1673087" y="289513"/>
            <a:ext cx="8845826" cy="1912242"/>
          </a:xfrm>
          <a:prstGeom prst="star12">
            <a:avLst/>
          </a:prstGeom>
          <a:solidFill>
            <a:schemeClr val="accent5">
              <a:lumMod val="20000"/>
              <a:lumOff val="80000"/>
            </a:schemeClr>
          </a:solidFill>
          <a:ln w="76200">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4000" b="1" dirty="0" err="1">
                <a:solidFill>
                  <a:srgbClr val="002060"/>
                </a:solidFill>
                <a:latin typeface="Arial" panose="020B0604020202020204" pitchFamily="34" charset="0"/>
                <a:cs typeface="Arial" panose="020B0604020202020204" pitchFamily="34" charset="0"/>
              </a:rPr>
              <a:t>Munud</a:t>
            </a:r>
            <a:r>
              <a:rPr lang="en-US" sz="4000" b="1" dirty="0">
                <a:solidFill>
                  <a:srgbClr val="002060"/>
                </a:solidFill>
                <a:latin typeface="Arial" panose="020B0604020202020204" pitchFamily="34" charset="0"/>
                <a:cs typeface="Arial" panose="020B0604020202020204" pitchFamily="34" charset="0"/>
              </a:rPr>
              <a:t> </a:t>
            </a:r>
            <a:r>
              <a:rPr lang="en-US" sz="4000" b="1" dirty="0" err="1">
                <a:solidFill>
                  <a:srgbClr val="002060"/>
                </a:solidFill>
                <a:latin typeface="Arial" panose="020B0604020202020204" pitchFamily="34" charset="0"/>
                <a:cs typeface="Arial" panose="020B0604020202020204" pitchFamily="34" charset="0"/>
              </a:rPr>
              <a:t>i</a:t>
            </a:r>
            <a:r>
              <a:rPr lang="en-US" sz="4000" b="1" dirty="0">
                <a:solidFill>
                  <a:srgbClr val="002060"/>
                </a:solidFill>
                <a:latin typeface="Arial" panose="020B0604020202020204" pitchFamily="34" charset="0"/>
                <a:cs typeface="Arial" panose="020B0604020202020204" pitchFamily="34" charset="0"/>
              </a:rPr>
              <a:t> </a:t>
            </a:r>
            <a:r>
              <a:rPr lang="en-US" sz="4000" b="1" dirty="0" err="1">
                <a:solidFill>
                  <a:srgbClr val="002060"/>
                </a:solidFill>
                <a:latin typeface="Arial" panose="020B0604020202020204" pitchFamily="34" charset="0"/>
                <a:cs typeface="Arial" panose="020B0604020202020204" pitchFamily="34" charset="0"/>
              </a:rPr>
              <a:t>feddwl</a:t>
            </a:r>
            <a:r>
              <a:rPr lang="en-US" sz="4000" b="1" dirty="0">
                <a:solidFill>
                  <a:srgbClr val="002060"/>
                </a:solidFill>
                <a:latin typeface="Arial" panose="020B0604020202020204" pitchFamily="34" charset="0"/>
                <a:cs typeface="Arial" panose="020B0604020202020204" pitchFamily="34" charset="0"/>
              </a:rPr>
              <a:t> …</a:t>
            </a:r>
          </a:p>
        </p:txBody>
      </p:sp>
      <p:pic>
        <p:nvPicPr>
          <p:cNvPr id="10" name="Picture 9">
            <a:extLst>
              <a:ext uri="{FF2B5EF4-FFF2-40B4-BE49-F238E27FC236}">
                <a16:creationId xmlns:a16="http://schemas.microsoft.com/office/drawing/2014/main" id="{F0B17977-1EE9-074C-9BA7-B738115180FC}"/>
              </a:ext>
            </a:extLst>
          </p:cNvPr>
          <p:cNvPicPr>
            <a:picLocks noChangeAspect="1"/>
          </p:cNvPicPr>
          <p:nvPr/>
        </p:nvPicPr>
        <p:blipFill>
          <a:blip r:embed="rId3"/>
          <a:stretch>
            <a:fillRect/>
          </a:stretch>
        </p:blipFill>
        <p:spPr>
          <a:xfrm>
            <a:off x="300565" y="2206464"/>
            <a:ext cx="2745043" cy="2263953"/>
          </a:xfrm>
          <a:prstGeom prst="rect">
            <a:avLst/>
          </a:prstGeom>
        </p:spPr>
      </p:pic>
    </p:spTree>
    <p:extLst>
      <p:ext uri="{BB962C8B-B14F-4D97-AF65-F5344CB8AC3E}">
        <p14:creationId xmlns:p14="http://schemas.microsoft.com/office/powerpoint/2010/main" val="3095460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additive="base">
                                        <p:cTn id="7" dur="500" fill="hold"/>
                                        <p:tgtEl>
                                          <p:spTgt spid="9"/>
                                        </p:tgtEl>
                                        <p:attrNameLst>
                                          <p:attrName>ppt_x</p:attrName>
                                        </p:attrNameLst>
                                      </p:cBhvr>
                                      <p:tavLst>
                                        <p:tav tm="0">
                                          <p:val>
                                            <p:strVal val="#ppt_x"/>
                                          </p:val>
                                        </p:tav>
                                        <p:tav tm="100000">
                                          <p:val>
                                            <p:strVal val="#ppt_x"/>
                                          </p:val>
                                        </p:tav>
                                      </p:tavLst>
                                    </p:anim>
                                    <p:anim calcmode="lin" valueType="num">
                                      <p:cBhvr additive="base">
                                        <p:cTn id="8" dur="500" fill="hold"/>
                                        <p:tgtEl>
                                          <p:spTgt spid="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258D3E7E-B44D-0E46-A89E-BB860CBE9A1B}"/>
              </a:ext>
            </a:extLst>
          </p:cNvPr>
          <p:cNvPicPr>
            <a:picLocks noChangeAspect="1"/>
          </p:cNvPicPr>
          <p:nvPr/>
        </p:nvPicPr>
        <p:blipFill>
          <a:blip r:embed="rId3">
            <a:duotone>
              <a:schemeClr val="bg2">
                <a:shade val="45000"/>
                <a:satMod val="135000"/>
              </a:schemeClr>
              <a:prstClr val="white"/>
            </a:duotone>
            <a:extLst>
              <a:ext uri="{BEBA8EAE-BF5A-486C-A8C5-ECC9F3942E4B}">
                <a14:imgProps xmlns:a14="http://schemas.microsoft.com/office/drawing/2010/main">
                  <a14:imgLayer>
                    <a14:imgEffect>
                      <a14:saturation sat="0"/>
                    </a14:imgEffect>
                  </a14:imgLayer>
                </a14:imgProps>
              </a:ext>
            </a:extLst>
          </a:blip>
          <a:stretch>
            <a:fillRect/>
          </a:stretch>
        </p:blipFill>
        <p:spPr>
          <a:xfrm>
            <a:off x="0" y="10131"/>
            <a:ext cx="12192000" cy="6883586"/>
          </a:xfrm>
          <a:prstGeom prst="rect">
            <a:avLst/>
          </a:prstGeom>
        </p:spPr>
      </p:pic>
      <p:sp>
        <p:nvSpPr>
          <p:cNvPr id="5" name="TextBox 4">
            <a:extLst>
              <a:ext uri="{FF2B5EF4-FFF2-40B4-BE49-F238E27FC236}">
                <a16:creationId xmlns:a16="http://schemas.microsoft.com/office/drawing/2014/main" id="{251AF59B-B7DB-3141-8418-65D95D993B75}"/>
              </a:ext>
            </a:extLst>
          </p:cNvPr>
          <p:cNvSpPr txBox="1"/>
          <p:nvPr/>
        </p:nvSpPr>
        <p:spPr>
          <a:xfrm rot="21095698">
            <a:off x="237067" y="564921"/>
            <a:ext cx="3793067" cy="707886"/>
          </a:xfrm>
          <a:prstGeom prst="rect">
            <a:avLst/>
          </a:prstGeom>
          <a:noFill/>
          <a:ln>
            <a:noFill/>
          </a:ln>
        </p:spPr>
        <p:txBody>
          <a:bodyPr wrap="square" rtlCol="0">
            <a:spAutoFit/>
          </a:bodyPr>
          <a:lstStyle/>
          <a:p>
            <a:r>
              <a:rPr lang="en-US" sz="4000" dirty="0">
                <a:solidFill>
                  <a:srgbClr val="002060"/>
                </a:solidFill>
                <a:latin typeface="Arial" panose="020B0604020202020204" pitchFamily="34" charset="0"/>
                <a:ea typeface="Noteworthy Light" panose="02000400000000000000" pitchFamily="2" charset="77"/>
                <a:cs typeface="Arial" panose="020B0604020202020204" pitchFamily="34" charset="0"/>
              </a:rPr>
              <a:t>T </a:t>
            </a:r>
            <a:r>
              <a:rPr lang="en-US" sz="4000" dirty="0" err="1">
                <a:solidFill>
                  <a:srgbClr val="002060"/>
                </a:solidFill>
                <a:latin typeface="Arial" panose="020B0604020202020204" pitchFamily="34" charset="0"/>
                <a:ea typeface="Noteworthy Light" panose="02000400000000000000" pitchFamily="2" charset="77"/>
                <a:cs typeface="Arial" panose="020B0604020202020204" pitchFamily="34" charset="0"/>
              </a:rPr>
              <a:t>Llew</a:t>
            </a:r>
            <a:r>
              <a:rPr lang="en-US" sz="4000" dirty="0">
                <a:solidFill>
                  <a:srgbClr val="002060"/>
                </a:solidFill>
                <a:latin typeface="Arial" panose="020B0604020202020204" pitchFamily="34" charset="0"/>
                <a:ea typeface="Noteworthy Light" panose="02000400000000000000" pitchFamily="2" charset="77"/>
                <a:cs typeface="Arial" panose="020B0604020202020204" pitchFamily="34" charset="0"/>
              </a:rPr>
              <a:t> Jones</a:t>
            </a:r>
          </a:p>
        </p:txBody>
      </p:sp>
      <p:sp>
        <p:nvSpPr>
          <p:cNvPr id="6" name="TextBox 5">
            <a:extLst>
              <a:ext uri="{FF2B5EF4-FFF2-40B4-BE49-F238E27FC236}">
                <a16:creationId xmlns:a16="http://schemas.microsoft.com/office/drawing/2014/main" id="{891C13D6-0347-6B4C-B67A-88D9450FFD69}"/>
              </a:ext>
            </a:extLst>
          </p:cNvPr>
          <p:cNvSpPr txBox="1"/>
          <p:nvPr/>
        </p:nvSpPr>
        <p:spPr>
          <a:xfrm>
            <a:off x="3931253" y="1510133"/>
            <a:ext cx="3793067" cy="707886"/>
          </a:xfrm>
          <a:prstGeom prst="rect">
            <a:avLst/>
          </a:prstGeom>
          <a:noFill/>
        </p:spPr>
        <p:txBody>
          <a:bodyPr wrap="square" rtlCol="0">
            <a:spAutoFit/>
          </a:bodyPr>
          <a:lstStyle/>
          <a:p>
            <a:pPr algn="ctr"/>
            <a:r>
              <a:rPr lang="en-US" sz="4000" dirty="0">
                <a:solidFill>
                  <a:srgbClr val="002060"/>
                </a:solidFill>
                <a:latin typeface="Arial" panose="020B0604020202020204" pitchFamily="34" charset="0"/>
                <a:ea typeface="Noteworthy Light" panose="02000400000000000000" pitchFamily="2" charset="77"/>
                <a:cs typeface="Arial" panose="020B0604020202020204" pitchFamily="34" charset="0"/>
              </a:rPr>
              <a:t>Emily Huws</a:t>
            </a:r>
          </a:p>
        </p:txBody>
      </p:sp>
      <p:sp>
        <p:nvSpPr>
          <p:cNvPr id="7" name="TextBox 6">
            <a:extLst>
              <a:ext uri="{FF2B5EF4-FFF2-40B4-BE49-F238E27FC236}">
                <a16:creationId xmlns:a16="http://schemas.microsoft.com/office/drawing/2014/main" id="{12933155-9445-C64B-8853-2B6306B750B8}"/>
              </a:ext>
            </a:extLst>
          </p:cNvPr>
          <p:cNvSpPr txBox="1"/>
          <p:nvPr/>
        </p:nvSpPr>
        <p:spPr>
          <a:xfrm rot="21095698">
            <a:off x="8154154" y="257144"/>
            <a:ext cx="3793067" cy="1323439"/>
          </a:xfrm>
          <a:prstGeom prst="rect">
            <a:avLst/>
          </a:prstGeom>
          <a:noFill/>
        </p:spPr>
        <p:txBody>
          <a:bodyPr wrap="square" rtlCol="0">
            <a:spAutoFit/>
          </a:bodyPr>
          <a:lstStyle/>
          <a:p>
            <a:pPr algn="ctr"/>
            <a:r>
              <a:rPr lang="en-US" sz="4000" dirty="0">
                <a:solidFill>
                  <a:srgbClr val="002060"/>
                </a:solidFill>
                <a:latin typeface="Arial" panose="020B0604020202020204" pitchFamily="34" charset="0"/>
                <a:ea typeface="Noteworthy Light" panose="02000400000000000000" pitchFamily="2" charset="77"/>
                <a:cs typeface="Arial" panose="020B0604020202020204" pitchFamily="34" charset="0"/>
              </a:rPr>
              <a:t>Gwen </a:t>
            </a:r>
            <a:r>
              <a:rPr lang="en-US" sz="4000" dirty="0" err="1">
                <a:solidFill>
                  <a:srgbClr val="002060"/>
                </a:solidFill>
                <a:latin typeface="Arial" panose="020B0604020202020204" pitchFamily="34" charset="0"/>
                <a:ea typeface="Noteworthy Light" panose="02000400000000000000" pitchFamily="2" charset="77"/>
                <a:cs typeface="Arial" panose="020B0604020202020204" pitchFamily="34" charset="0"/>
              </a:rPr>
              <a:t>Redvers</a:t>
            </a:r>
            <a:r>
              <a:rPr lang="en-US" sz="4000" dirty="0">
                <a:solidFill>
                  <a:srgbClr val="002060"/>
                </a:solidFill>
                <a:latin typeface="Arial" panose="020B0604020202020204" pitchFamily="34" charset="0"/>
                <a:ea typeface="Noteworthy Light" panose="02000400000000000000" pitchFamily="2" charset="77"/>
                <a:cs typeface="Arial" panose="020B0604020202020204" pitchFamily="34" charset="0"/>
              </a:rPr>
              <a:t> Jones</a:t>
            </a:r>
          </a:p>
        </p:txBody>
      </p:sp>
      <p:sp>
        <p:nvSpPr>
          <p:cNvPr id="8" name="TextBox 7">
            <a:extLst>
              <a:ext uri="{FF2B5EF4-FFF2-40B4-BE49-F238E27FC236}">
                <a16:creationId xmlns:a16="http://schemas.microsoft.com/office/drawing/2014/main" id="{173C8908-6B52-6248-B57C-5C4154868A0A}"/>
              </a:ext>
            </a:extLst>
          </p:cNvPr>
          <p:cNvSpPr txBox="1"/>
          <p:nvPr/>
        </p:nvSpPr>
        <p:spPr>
          <a:xfrm rot="21095698">
            <a:off x="-37108" y="2315077"/>
            <a:ext cx="3793067" cy="1323439"/>
          </a:xfrm>
          <a:prstGeom prst="rect">
            <a:avLst/>
          </a:prstGeom>
          <a:noFill/>
        </p:spPr>
        <p:txBody>
          <a:bodyPr wrap="square" rtlCol="0">
            <a:spAutoFit/>
          </a:bodyPr>
          <a:lstStyle/>
          <a:p>
            <a:pPr algn="ctr"/>
            <a:r>
              <a:rPr lang="en-US" sz="4000" dirty="0">
                <a:solidFill>
                  <a:srgbClr val="002060"/>
                </a:solidFill>
                <a:latin typeface="Arial" panose="020B0604020202020204" pitchFamily="34" charset="0"/>
                <a:ea typeface="Noteworthy Light" panose="02000400000000000000" pitchFamily="2" charset="77"/>
                <a:cs typeface="Arial" panose="020B0604020202020204" pitchFamily="34" charset="0"/>
              </a:rPr>
              <a:t>Myrddin </a:t>
            </a:r>
            <a:r>
              <a:rPr lang="en-US" sz="4000" dirty="0" err="1">
                <a:solidFill>
                  <a:srgbClr val="002060"/>
                </a:solidFill>
                <a:latin typeface="Arial" panose="020B0604020202020204" pitchFamily="34" charset="0"/>
                <a:ea typeface="Noteworthy Light" panose="02000400000000000000" pitchFamily="2" charset="77"/>
                <a:cs typeface="Arial" panose="020B0604020202020204" pitchFamily="34" charset="0"/>
              </a:rPr>
              <a:t>ap</a:t>
            </a:r>
            <a:r>
              <a:rPr lang="en-US" sz="4000" dirty="0">
                <a:solidFill>
                  <a:srgbClr val="002060"/>
                </a:solidFill>
                <a:latin typeface="Arial" panose="020B0604020202020204" pitchFamily="34" charset="0"/>
                <a:ea typeface="Noteworthy Light" panose="02000400000000000000" pitchFamily="2" charset="77"/>
                <a:cs typeface="Arial" panose="020B0604020202020204" pitchFamily="34" charset="0"/>
              </a:rPr>
              <a:t> </a:t>
            </a:r>
            <a:r>
              <a:rPr lang="en-US" sz="4000" dirty="0" err="1">
                <a:solidFill>
                  <a:srgbClr val="002060"/>
                </a:solidFill>
                <a:latin typeface="Arial" panose="020B0604020202020204" pitchFamily="34" charset="0"/>
                <a:ea typeface="Noteworthy Light" panose="02000400000000000000" pitchFamily="2" charset="77"/>
                <a:cs typeface="Arial" panose="020B0604020202020204" pitchFamily="34" charset="0"/>
              </a:rPr>
              <a:t>Dafydd</a:t>
            </a:r>
            <a:endParaRPr lang="en-US" sz="4000" dirty="0">
              <a:solidFill>
                <a:srgbClr val="002060"/>
              </a:solidFill>
              <a:latin typeface="Arial" panose="020B0604020202020204" pitchFamily="34" charset="0"/>
              <a:ea typeface="Noteworthy Light" panose="02000400000000000000" pitchFamily="2" charset="77"/>
              <a:cs typeface="Arial" panose="020B0604020202020204" pitchFamily="34" charset="0"/>
            </a:endParaRPr>
          </a:p>
        </p:txBody>
      </p:sp>
      <p:sp>
        <p:nvSpPr>
          <p:cNvPr id="9" name="TextBox 8">
            <a:extLst>
              <a:ext uri="{FF2B5EF4-FFF2-40B4-BE49-F238E27FC236}">
                <a16:creationId xmlns:a16="http://schemas.microsoft.com/office/drawing/2014/main" id="{3B8859C8-A90A-7C4C-82E3-6FEEE38AA17D}"/>
              </a:ext>
            </a:extLst>
          </p:cNvPr>
          <p:cNvSpPr txBox="1"/>
          <p:nvPr/>
        </p:nvSpPr>
        <p:spPr>
          <a:xfrm>
            <a:off x="3770375" y="2974137"/>
            <a:ext cx="3793067" cy="1323439"/>
          </a:xfrm>
          <a:prstGeom prst="rect">
            <a:avLst/>
          </a:prstGeom>
          <a:noFill/>
        </p:spPr>
        <p:txBody>
          <a:bodyPr wrap="square" rtlCol="0">
            <a:spAutoFit/>
          </a:bodyPr>
          <a:lstStyle/>
          <a:p>
            <a:pPr algn="ctr"/>
            <a:r>
              <a:rPr lang="en-US" sz="4000" dirty="0" err="1">
                <a:solidFill>
                  <a:srgbClr val="002060"/>
                </a:solidFill>
                <a:latin typeface="Arial" panose="020B0604020202020204" pitchFamily="34" charset="0"/>
                <a:ea typeface="Noteworthy Light" panose="02000400000000000000" pitchFamily="2" charset="77"/>
                <a:cs typeface="Arial" panose="020B0604020202020204" pitchFamily="34" charset="0"/>
              </a:rPr>
              <a:t>Tudur</a:t>
            </a:r>
            <a:r>
              <a:rPr lang="en-US" sz="4000" dirty="0">
                <a:solidFill>
                  <a:srgbClr val="002060"/>
                </a:solidFill>
                <a:latin typeface="Arial" panose="020B0604020202020204" pitchFamily="34" charset="0"/>
                <a:ea typeface="Noteworthy Light" panose="02000400000000000000" pitchFamily="2" charset="77"/>
                <a:cs typeface="Arial" panose="020B0604020202020204" pitchFamily="34" charset="0"/>
              </a:rPr>
              <a:t> Dylan Jones</a:t>
            </a:r>
          </a:p>
        </p:txBody>
      </p:sp>
      <p:sp>
        <p:nvSpPr>
          <p:cNvPr id="10" name="TextBox 9">
            <a:extLst>
              <a:ext uri="{FF2B5EF4-FFF2-40B4-BE49-F238E27FC236}">
                <a16:creationId xmlns:a16="http://schemas.microsoft.com/office/drawing/2014/main" id="{8B152567-5D99-2E41-A928-562F408567C8}"/>
              </a:ext>
            </a:extLst>
          </p:cNvPr>
          <p:cNvSpPr txBox="1"/>
          <p:nvPr/>
        </p:nvSpPr>
        <p:spPr>
          <a:xfrm rot="21095698">
            <a:off x="-108675" y="4197497"/>
            <a:ext cx="4484547" cy="707886"/>
          </a:xfrm>
          <a:prstGeom prst="rect">
            <a:avLst/>
          </a:prstGeom>
          <a:noFill/>
        </p:spPr>
        <p:txBody>
          <a:bodyPr wrap="square" rtlCol="0">
            <a:spAutoFit/>
          </a:bodyPr>
          <a:lstStyle/>
          <a:p>
            <a:r>
              <a:rPr lang="en-US" sz="4000" dirty="0">
                <a:solidFill>
                  <a:srgbClr val="002060"/>
                </a:solidFill>
                <a:latin typeface="Arial" panose="020B0604020202020204" pitchFamily="34" charset="0"/>
                <a:ea typeface="Noteworthy Light" panose="02000400000000000000" pitchFamily="2" charset="77"/>
                <a:cs typeface="Arial" panose="020B0604020202020204" pitchFamily="34" charset="0"/>
              </a:rPr>
              <a:t>Bethan </a:t>
            </a:r>
            <a:r>
              <a:rPr lang="en-US" sz="4000" dirty="0" err="1">
                <a:solidFill>
                  <a:srgbClr val="002060"/>
                </a:solidFill>
                <a:latin typeface="Arial" panose="020B0604020202020204" pitchFamily="34" charset="0"/>
                <a:ea typeface="Noteworthy Light" panose="02000400000000000000" pitchFamily="2" charset="77"/>
                <a:cs typeface="Arial" panose="020B0604020202020204" pitchFamily="34" charset="0"/>
              </a:rPr>
              <a:t>Gwanas</a:t>
            </a:r>
            <a:endParaRPr lang="en-US" sz="4000" dirty="0">
              <a:solidFill>
                <a:srgbClr val="002060"/>
              </a:solidFill>
              <a:latin typeface="Arial" panose="020B0604020202020204" pitchFamily="34" charset="0"/>
              <a:ea typeface="Noteworthy Light" panose="02000400000000000000" pitchFamily="2" charset="77"/>
              <a:cs typeface="Arial" panose="020B0604020202020204" pitchFamily="34" charset="0"/>
            </a:endParaRPr>
          </a:p>
        </p:txBody>
      </p:sp>
      <p:sp>
        <p:nvSpPr>
          <p:cNvPr id="11" name="TextBox 10">
            <a:extLst>
              <a:ext uri="{FF2B5EF4-FFF2-40B4-BE49-F238E27FC236}">
                <a16:creationId xmlns:a16="http://schemas.microsoft.com/office/drawing/2014/main" id="{90E6FD1C-336E-3E42-8A21-5C2B721D9E88}"/>
              </a:ext>
            </a:extLst>
          </p:cNvPr>
          <p:cNvSpPr txBox="1"/>
          <p:nvPr/>
        </p:nvSpPr>
        <p:spPr>
          <a:xfrm rot="21095698">
            <a:off x="7563153" y="1935128"/>
            <a:ext cx="4420971" cy="707886"/>
          </a:xfrm>
          <a:prstGeom prst="rect">
            <a:avLst/>
          </a:prstGeom>
          <a:noFill/>
        </p:spPr>
        <p:txBody>
          <a:bodyPr wrap="square" rtlCol="0">
            <a:spAutoFit/>
          </a:bodyPr>
          <a:lstStyle/>
          <a:p>
            <a:r>
              <a:rPr lang="en-US" sz="4000" dirty="0" err="1">
                <a:solidFill>
                  <a:srgbClr val="002060"/>
                </a:solidFill>
                <a:latin typeface="Arial" panose="020B0604020202020204" pitchFamily="34" charset="0"/>
                <a:ea typeface="Noteworthy Light" panose="02000400000000000000" pitchFamily="2" charset="77"/>
                <a:cs typeface="Arial" panose="020B0604020202020204" pitchFamily="34" charset="0"/>
              </a:rPr>
              <a:t>Mererid</a:t>
            </a:r>
            <a:r>
              <a:rPr lang="en-US" sz="4000" dirty="0">
                <a:solidFill>
                  <a:srgbClr val="002060"/>
                </a:solidFill>
                <a:latin typeface="Arial" panose="020B0604020202020204" pitchFamily="34" charset="0"/>
                <a:ea typeface="Noteworthy Light" panose="02000400000000000000" pitchFamily="2" charset="77"/>
                <a:cs typeface="Arial" panose="020B0604020202020204" pitchFamily="34" charset="0"/>
              </a:rPr>
              <a:t> Hopwood</a:t>
            </a:r>
          </a:p>
        </p:txBody>
      </p:sp>
      <p:sp>
        <p:nvSpPr>
          <p:cNvPr id="12" name="TextBox 11">
            <a:extLst>
              <a:ext uri="{FF2B5EF4-FFF2-40B4-BE49-F238E27FC236}">
                <a16:creationId xmlns:a16="http://schemas.microsoft.com/office/drawing/2014/main" id="{11F84FE4-E193-794B-B7E4-4FD881B8B1A2}"/>
              </a:ext>
            </a:extLst>
          </p:cNvPr>
          <p:cNvSpPr txBox="1"/>
          <p:nvPr/>
        </p:nvSpPr>
        <p:spPr>
          <a:xfrm rot="725079">
            <a:off x="7879852" y="3293125"/>
            <a:ext cx="3793067" cy="707886"/>
          </a:xfrm>
          <a:prstGeom prst="rect">
            <a:avLst/>
          </a:prstGeom>
          <a:noFill/>
        </p:spPr>
        <p:txBody>
          <a:bodyPr wrap="square" rtlCol="0">
            <a:spAutoFit/>
          </a:bodyPr>
          <a:lstStyle/>
          <a:p>
            <a:pPr algn="ctr"/>
            <a:r>
              <a:rPr lang="en-US" sz="4000" dirty="0">
                <a:solidFill>
                  <a:srgbClr val="002060"/>
                </a:solidFill>
                <a:latin typeface="Arial" panose="020B0604020202020204" pitchFamily="34" charset="0"/>
                <a:ea typeface="Noteworthy Light" panose="02000400000000000000" pitchFamily="2" charset="77"/>
                <a:cs typeface="Arial" panose="020B0604020202020204" pitchFamily="34" charset="0"/>
              </a:rPr>
              <a:t>Elin Meek</a:t>
            </a:r>
          </a:p>
        </p:txBody>
      </p:sp>
      <p:sp>
        <p:nvSpPr>
          <p:cNvPr id="13" name="TextBox 12">
            <a:extLst>
              <a:ext uri="{FF2B5EF4-FFF2-40B4-BE49-F238E27FC236}">
                <a16:creationId xmlns:a16="http://schemas.microsoft.com/office/drawing/2014/main" id="{E8F6293F-37C1-DE40-AD74-2FDAE4B92E11}"/>
              </a:ext>
            </a:extLst>
          </p:cNvPr>
          <p:cNvSpPr txBox="1"/>
          <p:nvPr/>
        </p:nvSpPr>
        <p:spPr>
          <a:xfrm>
            <a:off x="3415451" y="5338705"/>
            <a:ext cx="5087168" cy="707886"/>
          </a:xfrm>
          <a:prstGeom prst="rect">
            <a:avLst/>
          </a:prstGeom>
          <a:noFill/>
        </p:spPr>
        <p:txBody>
          <a:bodyPr wrap="square" rtlCol="0">
            <a:spAutoFit/>
          </a:bodyPr>
          <a:lstStyle/>
          <a:p>
            <a:pPr algn="ctr"/>
            <a:r>
              <a:rPr lang="en-US" sz="4000" dirty="0">
                <a:solidFill>
                  <a:srgbClr val="002060"/>
                </a:solidFill>
                <a:latin typeface="Arial" panose="020B0604020202020204" pitchFamily="34" charset="0"/>
                <a:ea typeface="Noteworthy Light" panose="02000400000000000000" pitchFamily="2" charset="77"/>
                <a:cs typeface="Arial" panose="020B0604020202020204" pitchFamily="34" charset="0"/>
              </a:rPr>
              <a:t>Manon </a:t>
            </a:r>
            <a:r>
              <a:rPr lang="en-US" sz="4000" dirty="0" err="1">
                <a:solidFill>
                  <a:srgbClr val="002060"/>
                </a:solidFill>
                <a:latin typeface="Arial" panose="020B0604020202020204" pitchFamily="34" charset="0"/>
                <a:ea typeface="Noteworthy Light" panose="02000400000000000000" pitchFamily="2" charset="77"/>
                <a:cs typeface="Arial" panose="020B0604020202020204" pitchFamily="34" charset="0"/>
              </a:rPr>
              <a:t>Steffan</a:t>
            </a:r>
            <a:r>
              <a:rPr lang="en-US" sz="4000" dirty="0">
                <a:solidFill>
                  <a:srgbClr val="002060"/>
                </a:solidFill>
                <a:latin typeface="Arial" panose="020B0604020202020204" pitchFamily="34" charset="0"/>
                <a:ea typeface="Noteworthy Light" panose="02000400000000000000" pitchFamily="2" charset="77"/>
                <a:cs typeface="Arial" panose="020B0604020202020204" pitchFamily="34" charset="0"/>
              </a:rPr>
              <a:t> Ros</a:t>
            </a:r>
          </a:p>
        </p:txBody>
      </p:sp>
      <p:sp>
        <p:nvSpPr>
          <p:cNvPr id="14" name="TextBox 13">
            <a:extLst>
              <a:ext uri="{FF2B5EF4-FFF2-40B4-BE49-F238E27FC236}">
                <a16:creationId xmlns:a16="http://schemas.microsoft.com/office/drawing/2014/main" id="{8E4465B3-2629-F34E-8003-2CD638EE5B7D}"/>
              </a:ext>
            </a:extLst>
          </p:cNvPr>
          <p:cNvSpPr txBox="1"/>
          <p:nvPr/>
        </p:nvSpPr>
        <p:spPr>
          <a:xfrm rot="654479">
            <a:off x="6974390" y="4229459"/>
            <a:ext cx="3793067" cy="707886"/>
          </a:xfrm>
          <a:prstGeom prst="rect">
            <a:avLst/>
          </a:prstGeom>
          <a:noFill/>
        </p:spPr>
        <p:txBody>
          <a:bodyPr wrap="square" rtlCol="0">
            <a:spAutoFit/>
          </a:bodyPr>
          <a:lstStyle/>
          <a:p>
            <a:r>
              <a:rPr lang="en-US" sz="4000" dirty="0" err="1">
                <a:solidFill>
                  <a:srgbClr val="002060"/>
                </a:solidFill>
                <a:latin typeface="Arial" panose="020B0604020202020204" pitchFamily="34" charset="0"/>
                <a:ea typeface="Noteworthy Light" panose="02000400000000000000" pitchFamily="2" charset="77"/>
                <a:cs typeface="Arial" panose="020B0604020202020204" pitchFamily="34" charset="0"/>
              </a:rPr>
              <a:t>Haf</a:t>
            </a:r>
            <a:r>
              <a:rPr lang="en-US" sz="4000" dirty="0">
                <a:solidFill>
                  <a:srgbClr val="002060"/>
                </a:solidFill>
                <a:latin typeface="Arial" panose="020B0604020202020204" pitchFamily="34" charset="0"/>
                <a:ea typeface="Noteworthy Light" panose="02000400000000000000" pitchFamily="2" charset="77"/>
                <a:cs typeface="Arial" panose="020B0604020202020204" pitchFamily="34" charset="0"/>
              </a:rPr>
              <a:t> </a:t>
            </a:r>
            <a:r>
              <a:rPr lang="en-US" sz="4000" dirty="0" err="1">
                <a:solidFill>
                  <a:srgbClr val="002060"/>
                </a:solidFill>
                <a:latin typeface="Arial" panose="020B0604020202020204" pitchFamily="34" charset="0"/>
                <a:ea typeface="Noteworthy Light" panose="02000400000000000000" pitchFamily="2" charset="77"/>
                <a:cs typeface="Arial" panose="020B0604020202020204" pitchFamily="34" charset="0"/>
              </a:rPr>
              <a:t>Llywelyn</a:t>
            </a:r>
            <a:endParaRPr lang="en-US" sz="4000" dirty="0">
              <a:solidFill>
                <a:srgbClr val="002060"/>
              </a:solidFill>
              <a:latin typeface="Arial" panose="020B0604020202020204" pitchFamily="34" charset="0"/>
              <a:ea typeface="Noteworthy Light" panose="02000400000000000000" pitchFamily="2" charset="77"/>
              <a:cs typeface="Arial" panose="020B0604020202020204" pitchFamily="34" charset="0"/>
            </a:endParaRPr>
          </a:p>
        </p:txBody>
      </p:sp>
      <p:sp>
        <p:nvSpPr>
          <p:cNvPr id="16" name="Title 1">
            <a:extLst>
              <a:ext uri="{FF2B5EF4-FFF2-40B4-BE49-F238E27FC236}">
                <a16:creationId xmlns:a16="http://schemas.microsoft.com/office/drawing/2014/main" id="{585E7D8A-726E-6844-974A-007795F3BAEC}"/>
              </a:ext>
            </a:extLst>
          </p:cNvPr>
          <p:cNvSpPr txBox="1">
            <a:spLocks/>
          </p:cNvSpPr>
          <p:nvPr/>
        </p:nvSpPr>
        <p:spPr>
          <a:xfrm>
            <a:off x="10275179" y="5159365"/>
            <a:ext cx="1916821" cy="886301"/>
          </a:xfrm>
          <a:prstGeom prst="rect">
            <a:avLst/>
          </a:prstGeom>
          <a:solidFill>
            <a:schemeClr val="accent5">
              <a:lumMod val="20000"/>
              <a:lumOff val="80000"/>
            </a:schemeClr>
          </a:solidFill>
          <a:ln w="76200">
            <a:solidFill>
              <a:schemeClr val="accent6"/>
            </a:solidFill>
          </a:ln>
        </p:spPr>
        <p:txBody>
          <a:bodyPr vert="horz" lIns="91440" tIns="45720" rIns="91440" bIns="45720" rtlCol="0" anchor="t">
            <a:normAutofit/>
          </a:bodyPr>
          <a:lst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r>
              <a:rPr lang="en-US" sz="2000" b="1" dirty="0">
                <a:solidFill>
                  <a:schemeClr val="tx1"/>
                </a:solidFill>
              </a:rPr>
              <a:t>… a </a:t>
            </a:r>
            <a:r>
              <a:rPr lang="en-US" sz="2000" b="1" dirty="0" err="1">
                <a:solidFill>
                  <a:schemeClr val="tx1"/>
                </a:solidFill>
              </a:rPr>
              <a:t>llawer</a:t>
            </a:r>
            <a:r>
              <a:rPr lang="en-US" sz="2000" b="1" dirty="0">
                <a:solidFill>
                  <a:schemeClr val="tx1"/>
                </a:solidFill>
              </a:rPr>
              <a:t> </a:t>
            </a:r>
            <a:r>
              <a:rPr lang="en-US" sz="2000" b="1" dirty="0" err="1">
                <a:solidFill>
                  <a:schemeClr val="tx1"/>
                </a:solidFill>
              </a:rPr>
              <a:t>iawn</a:t>
            </a:r>
            <a:r>
              <a:rPr lang="en-US" sz="2000" b="1" dirty="0">
                <a:solidFill>
                  <a:schemeClr val="tx1"/>
                </a:solidFill>
              </a:rPr>
              <a:t> </a:t>
            </a:r>
            <a:r>
              <a:rPr lang="en-US" sz="2000" b="1" dirty="0" err="1">
                <a:solidFill>
                  <a:schemeClr val="tx1"/>
                </a:solidFill>
              </a:rPr>
              <a:t>mwy</a:t>
            </a:r>
            <a:r>
              <a:rPr lang="en-US" sz="2000" b="1" dirty="0">
                <a:solidFill>
                  <a:schemeClr val="tx1"/>
                </a:solidFill>
              </a:rPr>
              <a:t>!</a:t>
            </a:r>
          </a:p>
        </p:txBody>
      </p:sp>
      <p:sp>
        <p:nvSpPr>
          <p:cNvPr id="17" name="TextBox 16">
            <a:extLst>
              <a:ext uri="{FF2B5EF4-FFF2-40B4-BE49-F238E27FC236}">
                <a16:creationId xmlns:a16="http://schemas.microsoft.com/office/drawing/2014/main" id="{F7BE7A6A-E51A-8847-9374-E796B9A34DBC}"/>
              </a:ext>
            </a:extLst>
          </p:cNvPr>
          <p:cNvSpPr txBox="1"/>
          <p:nvPr/>
        </p:nvSpPr>
        <p:spPr>
          <a:xfrm>
            <a:off x="3580895" y="41225"/>
            <a:ext cx="4756281" cy="769441"/>
          </a:xfrm>
          <a:prstGeom prst="rect">
            <a:avLst/>
          </a:prstGeom>
          <a:noFill/>
          <a:ln>
            <a:noFill/>
          </a:ln>
        </p:spPr>
        <p:txBody>
          <a:bodyPr wrap="square" rtlCol="0">
            <a:spAutoFit/>
          </a:bodyPr>
          <a:lstStyle/>
          <a:p>
            <a:pPr algn="ctr"/>
            <a:r>
              <a:rPr lang="en-US" sz="4400" dirty="0">
                <a:solidFill>
                  <a:srgbClr val="002060"/>
                </a:solidFill>
                <a:latin typeface="Arial" panose="020B0604020202020204" pitchFamily="34" charset="0"/>
                <a:ea typeface="Noteworthy Light" panose="02000400000000000000" pitchFamily="2" charset="77"/>
                <a:cs typeface="Arial" panose="020B0604020202020204" pitchFamily="34" charset="0"/>
              </a:rPr>
              <a:t>Angharad </a:t>
            </a:r>
            <a:r>
              <a:rPr lang="en-US" sz="4400" dirty="0" err="1">
                <a:solidFill>
                  <a:srgbClr val="002060"/>
                </a:solidFill>
                <a:latin typeface="Arial" panose="020B0604020202020204" pitchFamily="34" charset="0"/>
                <a:ea typeface="Noteworthy Light" panose="02000400000000000000" pitchFamily="2" charset="77"/>
                <a:cs typeface="Arial" panose="020B0604020202020204" pitchFamily="34" charset="0"/>
              </a:rPr>
              <a:t>Tomos</a:t>
            </a:r>
            <a:endParaRPr lang="en-US" sz="4400" dirty="0">
              <a:solidFill>
                <a:srgbClr val="002060"/>
              </a:solidFill>
              <a:latin typeface="Arial" panose="020B0604020202020204" pitchFamily="34" charset="0"/>
              <a:ea typeface="Noteworthy Light" panose="02000400000000000000" pitchFamily="2" charset="77"/>
              <a:cs typeface="Arial" panose="020B0604020202020204" pitchFamily="34" charset="0"/>
            </a:endParaRPr>
          </a:p>
        </p:txBody>
      </p:sp>
      <p:pic>
        <p:nvPicPr>
          <p:cNvPr id="18" name="Picture 17">
            <a:extLst>
              <a:ext uri="{FF2B5EF4-FFF2-40B4-BE49-F238E27FC236}">
                <a16:creationId xmlns:a16="http://schemas.microsoft.com/office/drawing/2014/main" id="{75739431-273E-C349-AB35-20C3201A54B2}"/>
              </a:ext>
            </a:extLst>
          </p:cNvPr>
          <p:cNvPicPr>
            <a:picLocks noChangeAspect="1"/>
          </p:cNvPicPr>
          <p:nvPr/>
        </p:nvPicPr>
        <p:blipFill rotWithShape="1">
          <a:blip r:embed="rId4"/>
          <a:srcRect t="16882" b="13406"/>
          <a:stretch/>
        </p:blipFill>
        <p:spPr>
          <a:xfrm>
            <a:off x="0" y="6089843"/>
            <a:ext cx="12192000" cy="768157"/>
          </a:xfrm>
          <a:prstGeom prst="rect">
            <a:avLst/>
          </a:prstGeom>
        </p:spPr>
      </p:pic>
    </p:spTree>
    <p:extLst>
      <p:ext uri="{BB962C8B-B14F-4D97-AF65-F5344CB8AC3E}">
        <p14:creationId xmlns:p14="http://schemas.microsoft.com/office/powerpoint/2010/main" val="31807460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6">
                                            <p:txEl>
                                              <p:pRg st="0" end="0"/>
                                            </p:txEl>
                                          </p:spTgt>
                                        </p:tgtEl>
                                        <p:attrNameLst>
                                          <p:attrName>style.visibility</p:attrName>
                                        </p:attrNameLst>
                                      </p:cBhvr>
                                      <p:to>
                                        <p:strVal val="visible"/>
                                      </p:to>
                                    </p:set>
                                    <p:anim calcmode="lin" valueType="num">
                                      <p:cBhvr additive="base">
                                        <p:cTn id="13"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7"/>
                                        </p:tgtEl>
                                        <p:attrNameLst>
                                          <p:attrName>style.visibility</p:attrName>
                                        </p:attrNameLst>
                                      </p:cBhvr>
                                      <p:to>
                                        <p:strVal val="visible"/>
                                      </p:to>
                                    </p:set>
                                    <p:anim calcmode="lin" valueType="num">
                                      <p:cBhvr additive="base">
                                        <p:cTn id="19" dur="500" fill="hold"/>
                                        <p:tgtEl>
                                          <p:spTgt spid="7"/>
                                        </p:tgtEl>
                                        <p:attrNameLst>
                                          <p:attrName>ppt_x</p:attrName>
                                        </p:attrNameLst>
                                      </p:cBhvr>
                                      <p:tavLst>
                                        <p:tav tm="0">
                                          <p:val>
                                            <p:strVal val="#ppt_x"/>
                                          </p:val>
                                        </p:tav>
                                        <p:tav tm="100000">
                                          <p:val>
                                            <p:strVal val="#ppt_x"/>
                                          </p:val>
                                        </p:tav>
                                      </p:tavLst>
                                    </p:anim>
                                    <p:anim calcmode="lin" valueType="num">
                                      <p:cBhvr additive="base">
                                        <p:cTn id="20"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8"/>
                                        </p:tgtEl>
                                        <p:attrNameLst>
                                          <p:attrName>style.visibility</p:attrName>
                                        </p:attrNameLst>
                                      </p:cBhvr>
                                      <p:to>
                                        <p:strVal val="visible"/>
                                      </p:to>
                                    </p:set>
                                    <p:anim calcmode="lin" valueType="num">
                                      <p:cBhvr additive="base">
                                        <p:cTn id="25" dur="500" fill="hold"/>
                                        <p:tgtEl>
                                          <p:spTgt spid="8"/>
                                        </p:tgtEl>
                                        <p:attrNameLst>
                                          <p:attrName>ppt_x</p:attrName>
                                        </p:attrNameLst>
                                      </p:cBhvr>
                                      <p:tavLst>
                                        <p:tav tm="0">
                                          <p:val>
                                            <p:strVal val="#ppt_x"/>
                                          </p:val>
                                        </p:tav>
                                        <p:tav tm="100000">
                                          <p:val>
                                            <p:strVal val="#ppt_x"/>
                                          </p:val>
                                        </p:tav>
                                      </p:tavLst>
                                    </p:anim>
                                    <p:anim calcmode="lin" valueType="num">
                                      <p:cBhvr additive="base">
                                        <p:cTn id="26"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9"/>
                                        </p:tgtEl>
                                        <p:attrNameLst>
                                          <p:attrName>style.visibility</p:attrName>
                                        </p:attrNameLst>
                                      </p:cBhvr>
                                      <p:to>
                                        <p:strVal val="visible"/>
                                      </p:to>
                                    </p:set>
                                    <p:anim calcmode="lin" valueType="num">
                                      <p:cBhvr additive="base">
                                        <p:cTn id="31" dur="500" fill="hold"/>
                                        <p:tgtEl>
                                          <p:spTgt spid="9"/>
                                        </p:tgtEl>
                                        <p:attrNameLst>
                                          <p:attrName>ppt_x</p:attrName>
                                        </p:attrNameLst>
                                      </p:cBhvr>
                                      <p:tavLst>
                                        <p:tav tm="0">
                                          <p:val>
                                            <p:strVal val="#ppt_x"/>
                                          </p:val>
                                        </p:tav>
                                        <p:tav tm="100000">
                                          <p:val>
                                            <p:strVal val="#ppt_x"/>
                                          </p:val>
                                        </p:tav>
                                      </p:tavLst>
                                    </p:anim>
                                    <p:anim calcmode="lin" valueType="num">
                                      <p:cBhvr additive="base">
                                        <p:cTn id="32"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10"/>
                                        </p:tgtEl>
                                        <p:attrNameLst>
                                          <p:attrName>style.visibility</p:attrName>
                                        </p:attrNameLst>
                                      </p:cBhvr>
                                      <p:to>
                                        <p:strVal val="visible"/>
                                      </p:to>
                                    </p:set>
                                    <p:anim calcmode="lin" valueType="num">
                                      <p:cBhvr additive="base">
                                        <p:cTn id="37" dur="500" fill="hold"/>
                                        <p:tgtEl>
                                          <p:spTgt spid="10"/>
                                        </p:tgtEl>
                                        <p:attrNameLst>
                                          <p:attrName>ppt_x</p:attrName>
                                        </p:attrNameLst>
                                      </p:cBhvr>
                                      <p:tavLst>
                                        <p:tav tm="0">
                                          <p:val>
                                            <p:strVal val="#ppt_x"/>
                                          </p:val>
                                        </p:tav>
                                        <p:tav tm="100000">
                                          <p:val>
                                            <p:strVal val="#ppt_x"/>
                                          </p:val>
                                        </p:tav>
                                      </p:tavLst>
                                    </p:anim>
                                    <p:anim calcmode="lin" valueType="num">
                                      <p:cBhvr additive="base">
                                        <p:cTn id="38"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11"/>
                                        </p:tgtEl>
                                        <p:attrNameLst>
                                          <p:attrName>style.visibility</p:attrName>
                                        </p:attrNameLst>
                                      </p:cBhvr>
                                      <p:to>
                                        <p:strVal val="visible"/>
                                      </p:to>
                                    </p:set>
                                    <p:anim calcmode="lin" valueType="num">
                                      <p:cBhvr additive="base">
                                        <p:cTn id="43" dur="500" fill="hold"/>
                                        <p:tgtEl>
                                          <p:spTgt spid="11"/>
                                        </p:tgtEl>
                                        <p:attrNameLst>
                                          <p:attrName>ppt_x</p:attrName>
                                        </p:attrNameLst>
                                      </p:cBhvr>
                                      <p:tavLst>
                                        <p:tav tm="0">
                                          <p:val>
                                            <p:strVal val="#ppt_x"/>
                                          </p:val>
                                        </p:tav>
                                        <p:tav tm="100000">
                                          <p:val>
                                            <p:strVal val="#ppt_x"/>
                                          </p:val>
                                        </p:tav>
                                      </p:tavLst>
                                    </p:anim>
                                    <p:anim calcmode="lin" valueType="num">
                                      <p:cBhvr additive="base">
                                        <p:cTn id="44"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12"/>
                                        </p:tgtEl>
                                        <p:attrNameLst>
                                          <p:attrName>style.visibility</p:attrName>
                                        </p:attrNameLst>
                                      </p:cBhvr>
                                      <p:to>
                                        <p:strVal val="visible"/>
                                      </p:to>
                                    </p:set>
                                    <p:anim calcmode="lin" valueType="num">
                                      <p:cBhvr additive="base">
                                        <p:cTn id="49" dur="500" fill="hold"/>
                                        <p:tgtEl>
                                          <p:spTgt spid="12"/>
                                        </p:tgtEl>
                                        <p:attrNameLst>
                                          <p:attrName>ppt_x</p:attrName>
                                        </p:attrNameLst>
                                      </p:cBhvr>
                                      <p:tavLst>
                                        <p:tav tm="0">
                                          <p:val>
                                            <p:strVal val="#ppt_x"/>
                                          </p:val>
                                        </p:tav>
                                        <p:tav tm="100000">
                                          <p:val>
                                            <p:strVal val="#ppt_x"/>
                                          </p:val>
                                        </p:tav>
                                      </p:tavLst>
                                    </p:anim>
                                    <p:anim calcmode="lin" valueType="num">
                                      <p:cBhvr additive="base">
                                        <p:cTn id="50"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13"/>
                                        </p:tgtEl>
                                        <p:attrNameLst>
                                          <p:attrName>style.visibility</p:attrName>
                                        </p:attrNameLst>
                                      </p:cBhvr>
                                      <p:to>
                                        <p:strVal val="visible"/>
                                      </p:to>
                                    </p:set>
                                    <p:anim calcmode="lin" valueType="num">
                                      <p:cBhvr additive="base">
                                        <p:cTn id="55" dur="500" fill="hold"/>
                                        <p:tgtEl>
                                          <p:spTgt spid="13"/>
                                        </p:tgtEl>
                                        <p:attrNameLst>
                                          <p:attrName>ppt_x</p:attrName>
                                        </p:attrNameLst>
                                      </p:cBhvr>
                                      <p:tavLst>
                                        <p:tav tm="0">
                                          <p:val>
                                            <p:strVal val="#ppt_x"/>
                                          </p:val>
                                        </p:tav>
                                        <p:tav tm="100000">
                                          <p:val>
                                            <p:strVal val="#ppt_x"/>
                                          </p:val>
                                        </p:tav>
                                      </p:tavLst>
                                    </p:anim>
                                    <p:anim calcmode="lin" valueType="num">
                                      <p:cBhvr additive="base">
                                        <p:cTn id="56"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grpId="0" nodeType="clickEffect">
                                  <p:stCondLst>
                                    <p:cond delay="0"/>
                                  </p:stCondLst>
                                  <p:childTnLst>
                                    <p:set>
                                      <p:cBhvr>
                                        <p:cTn id="60" dur="1" fill="hold">
                                          <p:stCondLst>
                                            <p:cond delay="0"/>
                                          </p:stCondLst>
                                        </p:cTn>
                                        <p:tgtEl>
                                          <p:spTgt spid="14"/>
                                        </p:tgtEl>
                                        <p:attrNameLst>
                                          <p:attrName>style.visibility</p:attrName>
                                        </p:attrNameLst>
                                      </p:cBhvr>
                                      <p:to>
                                        <p:strVal val="visible"/>
                                      </p:to>
                                    </p:set>
                                    <p:anim calcmode="lin" valueType="num">
                                      <p:cBhvr additive="base">
                                        <p:cTn id="61" dur="500" fill="hold"/>
                                        <p:tgtEl>
                                          <p:spTgt spid="14"/>
                                        </p:tgtEl>
                                        <p:attrNameLst>
                                          <p:attrName>ppt_x</p:attrName>
                                        </p:attrNameLst>
                                      </p:cBhvr>
                                      <p:tavLst>
                                        <p:tav tm="0">
                                          <p:val>
                                            <p:strVal val="#ppt_x"/>
                                          </p:val>
                                        </p:tav>
                                        <p:tav tm="100000">
                                          <p:val>
                                            <p:strVal val="#ppt_x"/>
                                          </p:val>
                                        </p:tav>
                                      </p:tavLst>
                                    </p:anim>
                                    <p:anim calcmode="lin" valueType="num">
                                      <p:cBhvr additive="base">
                                        <p:cTn id="62" dur="500" fill="hold"/>
                                        <p:tgtEl>
                                          <p:spTgt spid="14"/>
                                        </p:tgtEl>
                                        <p:attrNameLst>
                                          <p:attrName>ppt_y</p:attrName>
                                        </p:attrNameLst>
                                      </p:cBhvr>
                                      <p:tavLst>
                                        <p:tav tm="0">
                                          <p:val>
                                            <p:strVal val="1+#ppt_h/2"/>
                                          </p:val>
                                        </p:tav>
                                        <p:tav tm="100000">
                                          <p:val>
                                            <p:strVal val="#ppt_y"/>
                                          </p:val>
                                        </p:tav>
                                      </p:tavLst>
                                    </p:anim>
                                  </p:childTnLst>
                                </p:cTn>
                              </p:par>
                            </p:childTnLst>
                          </p:cTn>
                        </p:par>
                      </p:childTnLst>
                    </p:cTn>
                  </p:par>
                  <p:par>
                    <p:cTn id="63" fill="hold">
                      <p:stCondLst>
                        <p:cond delay="indefinite"/>
                      </p:stCondLst>
                      <p:childTnLst>
                        <p:par>
                          <p:cTn id="64" fill="hold">
                            <p:stCondLst>
                              <p:cond delay="0"/>
                            </p:stCondLst>
                            <p:childTnLst>
                              <p:par>
                                <p:cTn id="65" presetID="2" presetClass="entr" presetSubtype="4" fill="hold" nodeType="clickEffect">
                                  <p:stCondLst>
                                    <p:cond delay="0"/>
                                  </p:stCondLst>
                                  <p:childTnLst>
                                    <p:set>
                                      <p:cBhvr>
                                        <p:cTn id="66" dur="1" fill="hold">
                                          <p:stCondLst>
                                            <p:cond delay="0"/>
                                          </p:stCondLst>
                                        </p:cTn>
                                        <p:tgtEl>
                                          <p:spTgt spid="17">
                                            <p:txEl>
                                              <p:pRg st="0" end="0"/>
                                            </p:txEl>
                                          </p:spTgt>
                                        </p:tgtEl>
                                        <p:attrNameLst>
                                          <p:attrName>style.visibility</p:attrName>
                                        </p:attrNameLst>
                                      </p:cBhvr>
                                      <p:to>
                                        <p:strVal val="visible"/>
                                      </p:to>
                                    </p:set>
                                    <p:anim calcmode="lin" valueType="num">
                                      <p:cBhvr additive="base">
                                        <p:cTn id="67" dur="500" fill="hold"/>
                                        <p:tgtEl>
                                          <p:spTgt spid="17">
                                            <p:txEl>
                                              <p:pRg st="0" end="0"/>
                                            </p:txEl>
                                          </p:spTgt>
                                        </p:tgtEl>
                                        <p:attrNameLst>
                                          <p:attrName>ppt_x</p:attrName>
                                        </p:attrNameLst>
                                      </p:cBhvr>
                                      <p:tavLst>
                                        <p:tav tm="0">
                                          <p:val>
                                            <p:strVal val="#ppt_x"/>
                                          </p:val>
                                        </p:tav>
                                        <p:tav tm="100000">
                                          <p:val>
                                            <p:strVal val="#ppt_x"/>
                                          </p:val>
                                        </p:tav>
                                      </p:tavLst>
                                    </p:anim>
                                    <p:anim calcmode="lin" valueType="num">
                                      <p:cBhvr additive="base">
                                        <p:cTn id="68" dur="500" fill="hold"/>
                                        <p:tgtEl>
                                          <p:spTgt spid="17">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7" grpId="0"/>
      <p:bldP spid="8" grpId="0"/>
      <p:bldP spid="9" grpId="0"/>
      <p:bldP spid="10" grpId="0"/>
      <p:bldP spid="11" grpId="0"/>
      <p:bldP spid="12" grpId="0"/>
      <p:bldP spid="13" grpId="0"/>
      <p:bldP spid="14"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FF7448-16E7-4CCD-AB37-8E61F8B22B75}"/>
              </a:ext>
            </a:extLst>
          </p:cNvPr>
          <p:cNvSpPr>
            <a:spLocks noGrp="1"/>
          </p:cNvSpPr>
          <p:nvPr>
            <p:ph type="title"/>
          </p:nvPr>
        </p:nvSpPr>
        <p:spPr>
          <a:xfrm>
            <a:off x="1410579" y="27317"/>
            <a:ext cx="8596668" cy="749300"/>
          </a:xfrm>
          <a:solidFill>
            <a:schemeClr val="accent5">
              <a:lumMod val="20000"/>
              <a:lumOff val="80000"/>
            </a:schemeClr>
          </a:solidFill>
          <a:ln w="76200">
            <a:solidFill>
              <a:srgbClr val="002060"/>
            </a:solidFill>
          </a:ln>
        </p:spPr>
        <p:txBody>
          <a:bodyPr>
            <a:normAutofit fontScale="90000"/>
          </a:bodyPr>
          <a:lstStyle/>
          <a:p>
            <a:pPr algn="ctr"/>
            <a:r>
              <a:rPr lang="en-GB" dirty="0" err="1">
                <a:solidFill>
                  <a:srgbClr val="002060"/>
                </a:solidFill>
                <a:latin typeface="Arial" panose="020B0604020202020204" pitchFamily="34" charset="0"/>
                <a:cs typeface="Arial" panose="020B0604020202020204" pitchFamily="34" charset="0"/>
              </a:rPr>
              <a:t>Llenyddiaeth</a:t>
            </a:r>
            <a:r>
              <a:rPr lang="en-GB" dirty="0">
                <a:solidFill>
                  <a:srgbClr val="002060"/>
                </a:solidFill>
                <a:latin typeface="Arial" panose="020B0604020202020204" pitchFamily="34" charset="0"/>
                <a:cs typeface="Arial" panose="020B0604020202020204" pitchFamily="34" charset="0"/>
              </a:rPr>
              <a:t> … </a:t>
            </a:r>
            <a:r>
              <a:rPr lang="en-GB" dirty="0" err="1">
                <a:solidFill>
                  <a:srgbClr val="002060"/>
                </a:solidFill>
                <a:latin typeface="Arial" panose="020B0604020202020204" pitchFamily="34" charset="0"/>
                <a:cs typeface="Arial" panose="020B0604020202020204" pitchFamily="34" charset="0"/>
              </a:rPr>
              <a:t>beth</a:t>
            </a:r>
            <a:r>
              <a:rPr lang="en-GB" dirty="0">
                <a:solidFill>
                  <a:srgbClr val="002060"/>
                </a:solidFill>
                <a:latin typeface="Arial" panose="020B0604020202020204" pitchFamily="34" charset="0"/>
                <a:cs typeface="Arial" panose="020B0604020202020204" pitchFamily="34" charset="0"/>
              </a:rPr>
              <a:t> </a:t>
            </a:r>
            <a:r>
              <a:rPr lang="en-GB" dirty="0" err="1">
                <a:solidFill>
                  <a:srgbClr val="002060"/>
                </a:solidFill>
                <a:latin typeface="Arial" panose="020B0604020202020204" pitchFamily="34" charset="0"/>
                <a:cs typeface="Arial" panose="020B0604020202020204" pitchFamily="34" charset="0"/>
              </a:rPr>
              <a:t>sydd</a:t>
            </a:r>
            <a:r>
              <a:rPr lang="en-GB" dirty="0">
                <a:solidFill>
                  <a:srgbClr val="002060"/>
                </a:solidFill>
                <a:latin typeface="Arial" panose="020B0604020202020204" pitchFamily="34" charset="0"/>
                <a:cs typeface="Arial" panose="020B0604020202020204" pitchFamily="34" charset="0"/>
              </a:rPr>
              <a:t> </a:t>
            </a:r>
            <a:r>
              <a:rPr lang="en-GB" dirty="0" err="1">
                <a:solidFill>
                  <a:srgbClr val="002060"/>
                </a:solidFill>
                <a:latin typeface="Arial" panose="020B0604020202020204" pitchFamily="34" charset="0"/>
                <a:cs typeface="Arial" panose="020B0604020202020204" pitchFamily="34" charset="0"/>
              </a:rPr>
              <a:t>ar</a:t>
            </a:r>
            <a:r>
              <a:rPr lang="en-GB" dirty="0">
                <a:solidFill>
                  <a:srgbClr val="002060"/>
                </a:solidFill>
                <a:latin typeface="Arial" panose="020B0604020202020204" pitchFamily="34" charset="0"/>
                <a:cs typeface="Arial" panose="020B0604020202020204" pitchFamily="34" charset="0"/>
              </a:rPr>
              <a:t> </a:t>
            </a:r>
            <a:r>
              <a:rPr lang="en-GB" dirty="0" err="1">
                <a:solidFill>
                  <a:srgbClr val="002060"/>
                </a:solidFill>
                <a:latin typeface="Arial" panose="020B0604020202020204" pitchFamily="34" charset="0"/>
                <a:cs typeface="Arial" panose="020B0604020202020204" pitchFamily="34" charset="0"/>
              </a:rPr>
              <a:t>gael</a:t>
            </a:r>
            <a:r>
              <a:rPr lang="en-GB" dirty="0">
                <a:solidFill>
                  <a:srgbClr val="002060"/>
                </a:solidFill>
                <a:latin typeface="Arial" panose="020B0604020202020204" pitchFamily="34" charset="0"/>
                <a:cs typeface="Arial" panose="020B0604020202020204" pitchFamily="34" charset="0"/>
              </a:rPr>
              <a:t>?</a:t>
            </a:r>
            <a:endParaRPr lang="en-US" dirty="0">
              <a:solidFill>
                <a:srgbClr val="002060"/>
              </a:solidFill>
              <a:latin typeface="Arial" panose="020B0604020202020204" pitchFamily="34" charset="0"/>
              <a:cs typeface="Arial" panose="020B0604020202020204" pitchFamily="34" charset="0"/>
            </a:endParaRPr>
          </a:p>
        </p:txBody>
      </p:sp>
      <p:pic>
        <p:nvPicPr>
          <p:cNvPr id="4" name="Picture 4" descr="A picture containing computer&#10;&#10;Description generated with very high confidence">
            <a:extLst>
              <a:ext uri="{FF2B5EF4-FFF2-40B4-BE49-F238E27FC236}">
                <a16:creationId xmlns:a16="http://schemas.microsoft.com/office/drawing/2014/main" id="{A95DEB0C-545B-4D7A-A065-3D12541E8C7F}"/>
              </a:ext>
            </a:extLst>
          </p:cNvPr>
          <p:cNvPicPr>
            <a:picLocks noGrp="1" noChangeAspect="1"/>
          </p:cNvPicPr>
          <p:nvPr>
            <p:ph idx="1"/>
          </p:nvPr>
        </p:nvPicPr>
        <p:blipFill>
          <a:blip r:embed="rId2"/>
          <a:stretch>
            <a:fillRect/>
          </a:stretch>
        </p:blipFill>
        <p:spPr>
          <a:xfrm>
            <a:off x="410678" y="684554"/>
            <a:ext cx="1732830" cy="2314754"/>
          </a:xfrm>
        </p:spPr>
      </p:pic>
      <p:pic>
        <p:nvPicPr>
          <p:cNvPr id="6" name="Picture 6" descr="A picture containing text, book&#10;&#10;Description generated with very high confidence">
            <a:extLst>
              <a:ext uri="{FF2B5EF4-FFF2-40B4-BE49-F238E27FC236}">
                <a16:creationId xmlns:a16="http://schemas.microsoft.com/office/drawing/2014/main" id="{11B9A51E-503A-475B-AAAA-1508344DD101}"/>
              </a:ext>
            </a:extLst>
          </p:cNvPr>
          <p:cNvPicPr>
            <a:picLocks noChangeAspect="1"/>
          </p:cNvPicPr>
          <p:nvPr/>
        </p:nvPicPr>
        <p:blipFill>
          <a:blip r:embed="rId3"/>
          <a:stretch>
            <a:fillRect/>
          </a:stretch>
        </p:blipFill>
        <p:spPr>
          <a:xfrm rot="420000">
            <a:off x="10084643" y="409301"/>
            <a:ext cx="1503333" cy="1804000"/>
          </a:xfrm>
          <a:prstGeom prst="rect">
            <a:avLst/>
          </a:prstGeom>
        </p:spPr>
      </p:pic>
      <p:pic>
        <p:nvPicPr>
          <p:cNvPr id="8" name="Picture 8" descr="A picture containing grass, building, riding, bicycle&#10;&#10;Description generated with very high confidence">
            <a:extLst>
              <a:ext uri="{FF2B5EF4-FFF2-40B4-BE49-F238E27FC236}">
                <a16:creationId xmlns:a16="http://schemas.microsoft.com/office/drawing/2014/main" id="{6BCD4CC7-E1E8-4DF3-A0F8-BFA9D5DEC428}"/>
              </a:ext>
            </a:extLst>
          </p:cNvPr>
          <p:cNvPicPr>
            <a:picLocks noChangeAspect="1"/>
          </p:cNvPicPr>
          <p:nvPr/>
        </p:nvPicPr>
        <p:blipFill>
          <a:blip r:embed="rId4"/>
          <a:stretch>
            <a:fillRect/>
          </a:stretch>
        </p:blipFill>
        <p:spPr>
          <a:xfrm rot="-900000">
            <a:off x="9042553" y="930973"/>
            <a:ext cx="1424258" cy="1706952"/>
          </a:xfrm>
          <a:prstGeom prst="rect">
            <a:avLst/>
          </a:prstGeom>
        </p:spPr>
      </p:pic>
      <p:pic>
        <p:nvPicPr>
          <p:cNvPr id="10" name="Picture 10" descr="A picture containing photo, different, food, screen&#10;&#10;Description generated with very high confidence">
            <a:extLst>
              <a:ext uri="{FF2B5EF4-FFF2-40B4-BE49-F238E27FC236}">
                <a16:creationId xmlns:a16="http://schemas.microsoft.com/office/drawing/2014/main" id="{945180D8-BD10-4353-9D25-71DE043C1F8A}"/>
              </a:ext>
            </a:extLst>
          </p:cNvPr>
          <p:cNvPicPr>
            <a:picLocks noChangeAspect="1"/>
          </p:cNvPicPr>
          <p:nvPr/>
        </p:nvPicPr>
        <p:blipFill>
          <a:blip r:embed="rId5"/>
          <a:stretch>
            <a:fillRect/>
          </a:stretch>
        </p:blipFill>
        <p:spPr>
          <a:xfrm>
            <a:off x="6865010" y="942166"/>
            <a:ext cx="1790341" cy="1648904"/>
          </a:xfrm>
          <a:prstGeom prst="rect">
            <a:avLst/>
          </a:prstGeom>
        </p:spPr>
      </p:pic>
      <p:pic>
        <p:nvPicPr>
          <p:cNvPr id="3" name="Picture 4" descr="A close up of a persons face&#10;&#10;Description generated with high confidence">
            <a:extLst>
              <a:ext uri="{FF2B5EF4-FFF2-40B4-BE49-F238E27FC236}">
                <a16:creationId xmlns:a16="http://schemas.microsoft.com/office/drawing/2014/main" id="{6D0561F4-73D8-4F81-8BCA-1CE912686752}"/>
              </a:ext>
            </a:extLst>
          </p:cNvPr>
          <p:cNvPicPr>
            <a:picLocks noChangeAspect="1"/>
          </p:cNvPicPr>
          <p:nvPr/>
        </p:nvPicPr>
        <p:blipFill>
          <a:blip r:embed="rId6"/>
          <a:stretch>
            <a:fillRect/>
          </a:stretch>
        </p:blipFill>
        <p:spPr>
          <a:xfrm rot="840000">
            <a:off x="10083470" y="1926745"/>
            <a:ext cx="1363154" cy="1635066"/>
          </a:xfrm>
          <a:prstGeom prst="rect">
            <a:avLst/>
          </a:prstGeom>
        </p:spPr>
      </p:pic>
      <p:pic>
        <p:nvPicPr>
          <p:cNvPr id="7" name="Picture 8" descr="A picture containing box&#10;&#10;Description generated with very high confidence">
            <a:extLst>
              <a:ext uri="{FF2B5EF4-FFF2-40B4-BE49-F238E27FC236}">
                <a16:creationId xmlns:a16="http://schemas.microsoft.com/office/drawing/2014/main" id="{D568D940-2E16-4CAC-9217-9E7ADFC4D5F9}"/>
              </a:ext>
            </a:extLst>
          </p:cNvPr>
          <p:cNvPicPr>
            <a:picLocks noChangeAspect="1"/>
          </p:cNvPicPr>
          <p:nvPr/>
        </p:nvPicPr>
        <p:blipFill>
          <a:blip r:embed="rId7"/>
          <a:stretch>
            <a:fillRect/>
          </a:stretch>
        </p:blipFill>
        <p:spPr>
          <a:xfrm rot="-720000">
            <a:off x="9350225" y="2969103"/>
            <a:ext cx="1373937" cy="1649443"/>
          </a:xfrm>
          <a:prstGeom prst="rect">
            <a:avLst/>
          </a:prstGeom>
        </p:spPr>
      </p:pic>
      <p:pic>
        <p:nvPicPr>
          <p:cNvPr id="11" name="Picture 11" descr="A picture containing text, drawing&#10;&#10;Description generated with very high confidence">
            <a:extLst>
              <a:ext uri="{FF2B5EF4-FFF2-40B4-BE49-F238E27FC236}">
                <a16:creationId xmlns:a16="http://schemas.microsoft.com/office/drawing/2014/main" id="{AD713299-8DC5-4522-AFF3-2C8AF9D2A048}"/>
              </a:ext>
            </a:extLst>
          </p:cNvPr>
          <p:cNvPicPr>
            <a:picLocks noChangeAspect="1"/>
          </p:cNvPicPr>
          <p:nvPr/>
        </p:nvPicPr>
        <p:blipFill>
          <a:blip r:embed="rId8"/>
          <a:stretch>
            <a:fillRect/>
          </a:stretch>
        </p:blipFill>
        <p:spPr>
          <a:xfrm rot="-660000">
            <a:off x="10719668" y="3156009"/>
            <a:ext cx="1330805" cy="1595528"/>
          </a:xfrm>
          <a:prstGeom prst="rect">
            <a:avLst/>
          </a:prstGeom>
        </p:spPr>
      </p:pic>
      <p:pic>
        <p:nvPicPr>
          <p:cNvPr id="13" name="Picture 13" descr="A close up of a sign&#10;&#10;Description generated with very high confidence">
            <a:extLst>
              <a:ext uri="{FF2B5EF4-FFF2-40B4-BE49-F238E27FC236}">
                <a16:creationId xmlns:a16="http://schemas.microsoft.com/office/drawing/2014/main" id="{36A42370-537C-48FF-8D53-47B018329A90}"/>
              </a:ext>
            </a:extLst>
          </p:cNvPr>
          <p:cNvPicPr>
            <a:picLocks noChangeAspect="1"/>
          </p:cNvPicPr>
          <p:nvPr/>
        </p:nvPicPr>
        <p:blipFill>
          <a:blip r:embed="rId9"/>
          <a:stretch>
            <a:fillRect/>
          </a:stretch>
        </p:blipFill>
        <p:spPr>
          <a:xfrm>
            <a:off x="2528617" y="974874"/>
            <a:ext cx="1168161" cy="1730855"/>
          </a:xfrm>
          <a:prstGeom prst="rect">
            <a:avLst/>
          </a:prstGeom>
        </p:spPr>
      </p:pic>
      <p:pic>
        <p:nvPicPr>
          <p:cNvPr id="15" name="Picture 15" descr="A close up of a mans face&#10;&#10;Description generated with high confidence">
            <a:extLst>
              <a:ext uri="{FF2B5EF4-FFF2-40B4-BE49-F238E27FC236}">
                <a16:creationId xmlns:a16="http://schemas.microsoft.com/office/drawing/2014/main" id="{5EF4E8DD-172E-4BEA-B415-52272F4B4F24}"/>
              </a:ext>
            </a:extLst>
          </p:cNvPr>
          <p:cNvPicPr>
            <a:picLocks noChangeAspect="1"/>
          </p:cNvPicPr>
          <p:nvPr/>
        </p:nvPicPr>
        <p:blipFill rotWithShape="1">
          <a:blip r:embed="rId10"/>
          <a:srcRect l="16189" r="17707" b="-169"/>
          <a:stretch/>
        </p:blipFill>
        <p:spPr>
          <a:xfrm>
            <a:off x="3311107" y="1434861"/>
            <a:ext cx="1043788" cy="1583671"/>
          </a:xfrm>
          <a:prstGeom prst="rect">
            <a:avLst/>
          </a:prstGeom>
        </p:spPr>
      </p:pic>
      <p:pic>
        <p:nvPicPr>
          <p:cNvPr id="17" name="Picture 17" descr="A picture containing photo, different, sitting, computer&#10;&#10;Description generated with very high confidence">
            <a:extLst>
              <a:ext uri="{FF2B5EF4-FFF2-40B4-BE49-F238E27FC236}">
                <a16:creationId xmlns:a16="http://schemas.microsoft.com/office/drawing/2014/main" id="{D98BDBF3-AB25-4FA0-9F23-40E33E92BD5F}"/>
              </a:ext>
            </a:extLst>
          </p:cNvPr>
          <p:cNvPicPr>
            <a:picLocks noChangeAspect="1"/>
          </p:cNvPicPr>
          <p:nvPr/>
        </p:nvPicPr>
        <p:blipFill rotWithShape="1">
          <a:blip r:embed="rId11"/>
          <a:srcRect l="16863" r="17032" b="-169"/>
          <a:stretch/>
        </p:blipFill>
        <p:spPr>
          <a:xfrm>
            <a:off x="4155775" y="1841020"/>
            <a:ext cx="1022219" cy="1547728"/>
          </a:xfrm>
          <a:prstGeom prst="rect">
            <a:avLst/>
          </a:prstGeom>
        </p:spPr>
      </p:pic>
      <p:pic>
        <p:nvPicPr>
          <p:cNvPr id="5" name="Picture 8" descr="A close up of a sign&#10;&#10;Description generated with high confidence">
            <a:extLst>
              <a:ext uri="{FF2B5EF4-FFF2-40B4-BE49-F238E27FC236}">
                <a16:creationId xmlns:a16="http://schemas.microsoft.com/office/drawing/2014/main" id="{47C2F7E9-2C11-4B5E-AB21-DD49F2D044DE}"/>
              </a:ext>
            </a:extLst>
          </p:cNvPr>
          <p:cNvPicPr>
            <a:picLocks noChangeAspect="1"/>
          </p:cNvPicPr>
          <p:nvPr/>
        </p:nvPicPr>
        <p:blipFill>
          <a:blip r:embed="rId12"/>
          <a:stretch>
            <a:fillRect/>
          </a:stretch>
        </p:blipFill>
        <p:spPr>
          <a:xfrm>
            <a:off x="263825" y="3155769"/>
            <a:ext cx="2743199" cy="1409104"/>
          </a:xfrm>
          <a:prstGeom prst="rect">
            <a:avLst/>
          </a:prstGeom>
        </p:spPr>
      </p:pic>
      <p:pic>
        <p:nvPicPr>
          <p:cNvPr id="12" name="Picture 13" descr="A picture containing water&#10;&#10;Description generated with very high confidence">
            <a:extLst>
              <a:ext uri="{FF2B5EF4-FFF2-40B4-BE49-F238E27FC236}">
                <a16:creationId xmlns:a16="http://schemas.microsoft.com/office/drawing/2014/main" id="{EC7305EB-F8B2-4159-A09E-17171EB9C52A}"/>
              </a:ext>
            </a:extLst>
          </p:cNvPr>
          <p:cNvPicPr>
            <a:picLocks noChangeAspect="1"/>
          </p:cNvPicPr>
          <p:nvPr/>
        </p:nvPicPr>
        <p:blipFill>
          <a:blip r:embed="rId13"/>
          <a:stretch>
            <a:fillRect/>
          </a:stretch>
        </p:blipFill>
        <p:spPr>
          <a:xfrm rot="-660000">
            <a:off x="129372" y="4620954"/>
            <a:ext cx="933612" cy="1405989"/>
          </a:xfrm>
          <a:prstGeom prst="rect">
            <a:avLst/>
          </a:prstGeom>
        </p:spPr>
      </p:pic>
      <p:pic>
        <p:nvPicPr>
          <p:cNvPr id="16" name="Picture 17" descr="A picture containing yellow, black, bird, man&#10;&#10;Description generated with very high confidence">
            <a:extLst>
              <a:ext uri="{FF2B5EF4-FFF2-40B4-BE49-F238E27FC236}">
                <a16:creationId xmlns:a16="http://schemas.microsoft.com/office/drawing/2014/main" id="{FE53EA66-9216-40C4-9152-932F3FFFF32B}"/>
              </a:ext>
            </a:extLst>
          </p:cNvPr>
          <p:cNvPicPr>
            <a:picLocks noChangeAspect="1"/>
          </p:cNvPicPr>
          <p:nvPr/>
        </p:nvPicPr>
        <p:blipFill>
          <a:blip r:embed="rId14"/>
          <a:stretch>
            <a:fillRect/>
          </a:stretch>
        </p:blipFill>
        <p:spPr>
          <a:xfrm rot="420000">
            <a:off x="427829" y="5490963"/>
            <a:ext cx="893626" cy="1353671"/>
          </a:xfrm>
          <a:prstGeom prst="rect">
            <a:avLst/>
          </a:prstGeom>
        </p:spPr>
      </p:pic>
      <p:pic>
        <p:nvPicPr>
          <p:cNvPr id="21" name="Picture 21" descr="A group of people posing for a photo&#10;&#10;Description generated with high confidence">
            <a:extLst>
              <a:ext uri="{FF2B5EF4-FFF2-40B4-BE49-F238E27FC236}">
                <a16:creationId xmlns:a16="http://schemas.microsoft.com/office/drawing/2014/main" id="{4B97456F-DFB1-41C2-88C7-18E1C1576C5A}"/>
              </a:ext>
            </a:extLst>
          </p:cNvPr>
          <p:cNvPicPr>
            <a:picLocks noChangeAspect="1"/>
          </p:cNvPicPr>
          <p:nvPr/>
        </p:nvPicPr>
        <p:blipFill>
          <a:blip r:embed="rId15"/>
          <a:stretch>
            <a:fillRect/>
          </a:stretch>
        </p:blipFill>
        <p:spPr>
          <a:xfrm>
            <a:off x="4742371" y="4928442"/>
            <a:ext cx="2196860" cy="1655786"/>
          </a:xfrm>
          <a:prstGeom prst="rect">
            <a:avLst/>
          </a:prstGeom>
        </p:spPr>
      </p:pic>
      <p:pic>
        <p:nvPicPr>
          <p:cNvPr id="23" name="Picture 23" descr="A picture containing fabric&#10;&#10;Description generated with very high confidence">
            <a:extLst>
              <a:ext uri="{FF2B5EF4-FFF2-40B4-BE49-F238E27FC236}">
                <a16:creationId xmlns:a16="http://schemas.microsoft.com/office/drawing/2014/main" id="{4CDE03AD-614F-4D4A-BD26-C00C2F667A48}"/>
              </a:ext>
            </a:extLst>
          </p:cNvPr>
          <p:cNvPicPr>
            <a:picLocks noChangeAspect="1"/>
          </p:cNvPicPr>
          <p:nvPr/>
        </p:nvPicPr>
        <p:blipFill>
          <a:blip r:embed="rId16"/>
          <a:stretch>
            <a:fillRect/>
          </a:stretch>
        </p:blipFill>
        <p:spPr>
          <a:xfrm rot="-480000">
            <a:off x="3110976" y="4780602"/>
            <a:ext cx="1044695" cy="1601997"/>
          </a:xfrm>
          <a:prstGeom prst="rect">
            <a:avLst/>
          </a:prstGeom>
        </p:spPr>
      </p:pic>
      <p:pic>
        <p:nvPicPr>
          <p:cNvPr id="25" name="Picture 25" descr="A picture containing bedroom, bed&#10;&#10;Description generated with very high confidence">
            <a:extLst>
              <a:ext uri="{FF2B5EF4-FFF2-40B4-BE49-F238E27FC236}">
                <a16:creationId xmlns:a16="http://schemas.microsoft.com/office/drawing/2014/main" id="{8550E49F-1DE1-4D91-BA8A-7EE763F776C4}"/>
              </a:ext>
            </a:extLst>
          </p:cNvPr>
          <p:cNvPicPr>
            <a:picLocks noChangeAspect="1"/>
          </p:cNvPicPr>
          <p:nvPr/>
        </p:nvPicPr>
        <p:blipFill>
          <a:blip r:embed="rId17"/>
          <a:stretch>
            <a:fillRect/>
          </a:stretch>
        </p:blipFill>
        <p:spPr>
          <a:xfrm rot="600000">
            <a:off x="3324153" y="3410561"/>
            <a:ext cx="1069855" cy="1673883"/>
          </a:xfrm>
          <a:prstGeom prst="rect">
            <a:avLst/>
          </a:prstGeom>
        </p:spPr>
      </p:pic>
      <p:pic>
        <p:nvPicPr>
          <p:cNvPr id="27" name="Picture 27" descr="A picture containing food&#10;&#10;Description generated with very high confidence">
            <a:extLst>
              <a:ext uri="{FF2B5EF4-FFF2-40B4-BE49-F238E27FC236}">
                <a16:creationId xmlns:a16="http://schemas.microsoft.com/office/drawing/2014/main" id="{5C90896E-1B82-4721-B12D-29FEA0EB3127}"/>
              </a:ext>
            </a:extLst>
          </p:cNvPr>
          <p:cNvPicPr>
            <a:picLocks noChangeAspect="1"/>
          </p:cNvPicPr>
          <p:nvPr/>
        </p:nvPicPr>
        <p:blipFill rotWithShape="1">
          <a:blip r:embed="rId18"/>
          <a:srcRect l="18747" t="262" r="18353" b="-393"/>
          <a:stretch/>
        </p:blipFill>
        <p:spPr>
          <a:xfrm>
            <a:off x="5817213" y="2743918"/>
            <a:ext cx="981442" cy="1549882"/>
          </a:xfrm>
          <a:prstGeom prst="rect">
            <a:avLst/>
          </a:prstGeom>
        </p:spPr>
      </p:pic>
      <p:pic>
        <p:nvPicPr>
          <p:cNvPr id="29" name="Picture 29" descr="A picture containing box&#10;&#10;Description generated with very high confidence">
            <a:extLst>
              <a:ext uri="{FF2B5EF4-FFF2-40B4-BE49-F238E27FC236}">
                <a16:creationId xmlns:a16="http://schemas.microsoft.com/office/drawing/2014/main" id="{67DEDADD-C8BA-410C-BA0D-74A700E3C8BD}"/>
              </a:ext>
            </a:extLst>
          </p:cNvPr>
          <p:cNvPicPr>
            <a:picLocks noChangeAspect="1"/>
          </p:cNvPicPr>
          <p:nvPr/>
        </p:nvPicPr>
        <p:blipFill>
          <a:blip r:embed="rId19"/>
          <a:stretch>
            <a:fillRect/>
          </a:stretch>
        </p:blipFill>
        <p:spPr>
          <a:xfrm>
            <a:off x="6912084" y="2737447"/>
            <a:ext cx="1024047" cy="1555631"/>
          </a:xfrm>
          <a:prstGeom prst="rect">
            <a:avLst/>
          </a:prstGeom>
        </p:spPr>
      </p:pic>
      <p:pic>
        <p:nvPicPr>
          <p:cNvPr id="31" name="Picture 31" descr="A close up of a sign&#10;&#10;Description generated with high confidence">
            <a:extLst>
              <a:ext uri="{FF2B5EF4-FFF2-40B4-BE49-F238E27FC236}">
                <a16:creationId xmlns:a16="http://schemas.microsoft.com/office/drawing/2014/main" id="{D8AB8CA6-B677-4A16-9C5C-8F607AC1E66C}"/>
              </a:ext>
            </a:extLst>
          </p:cNvPr>
          <p:cNvPicPr>
            <a:picLocks noChangeAspect="1"/>
          </p:cNvPicPr>
          <p:nvPr/>
        </p:nvPicPr>
        <p:blipFill>
          <a:blip r:embed="rId20"/>
          <a:stretch>
            <a:fillRect/>
          </a:stretch>
        </p:blipFill>
        <p:spPr>
          <a:xfrm>
            <a:off x="6432029" y="3636033"/>
            <a:ext cx="898667" cy="1404667"/>
          </a:xfrm>
          <a:prstGeom prst="rect">
            <a:avLst/>
          </a:prstGeom>
        </p:spPr>
      </p:pic>
      <p:pic>
        <p:nvPicPr>
          <p:cNvPr id="33" name="Picture 33" descr="A close up of a sign&#10;&#10;Description generated with high confidence">
            <a:extLst>
              <a:ext uri="{FF2B5EF4-FFF2-40B4-BE49-F238E27FC236}">
                <a16:creationId xmlns:a16="http://schemas.microsoft.com/office/drawing/2014/main" id="{EF49BC67-CB85-44FA-8B5C-BDEE490E5E39}"/>
              </a:ext>
            </a:extLst>
          </p:cNvPr>
          <p:cNvPicPr>
            <a:picLocks noChangeAspect="1"/>
          </p:cNvPicPr>
          <p:nvPr/>
        </p:nvPicPr>
        <p:blipFill>
          <a:blip r:embed="rId21"/>
          <a:stretch>
            <a:fillRect/>
          </a:stretch>
        </p:blipFill>
        <p:spPr>
          <a:xfrm>
            <a:off x="7424107" y="5040700"/>
            <a:ext cx="1158939" cy="1789262"/>
          </a:xfrm>
          <a:prstGeom prst="rect">
            <a:avLst/>
          </a:prstGeom>
        </p:spPr>
      </p:pic>
      <p:pic>
        <p:nvPicPr>
          <p:cNvPr id="35" name="Picture 35" descr="A picture containing girl, young, man&#10;&#10;Description generated with very high confidence">
            <a:extLst>
              <a:ext uri="{FF2B5EF4-FFF2-40B4-BE49-F238E27FC236}">
                <a16:creationId xmlns:a16="http://schemas.microsoft.com/office/drawing/2014/main" id="{66C1FC46-5E19-4114-B634-5EC041D61FB1}"/>
              </a:ext>
            </a:extLst>
          </p:cNvPr>
          <p:cNvPicPr>
            <a:picLocks noChangeAspect="1"/>
          </p:cNvPicPr>
          <p:nvPr/>
        </p:nvPicPr>
        <p:blipFill>
          <a:blip r:embed="rId22"/>
          <a:stretch>
            <a:fillRect/>
          </a:stretch>
        </p:blipFill>
        <p:spPr>
          <a:xfrm>
            <a:off x="8465081" y="4185851"/>
            <a:ext cx="1110546" cy="1695809"/>
          </a:xfrm>
          <a:prstGeom prst="rect">
            <a:avLst/>
          </a:prstGeom>
        </p:spPr>
      </p:pic>
      <p:pic>
        <p:nvPicPr>
          <p:cNvPr id="37" name="Picture 37" descr="A close up of a sign&#10;&#10;Description generated with very high confidence">
            <a:extLst>
              <a:ext uri="{FF2B5EF4-FFF2-40B4-BE49-F238E27FC236}">
                <a16:creationId xmlns:a16="http://schemas.microsoft.com/office/drawing/2014/main" id="{81EB3BA0-63C9-4E18-8CBC-B9AF63FD715F}"/>
              </a:ext>
            </a:extLst>
          </p:cNvPr>
          <p:cNvPicPr>
            <a:picLocks noChangeAspect="1"/>
          </p:cNvPicPr>
          <p:nvPr/>
        </p:nvPicPr>
        <p:blipFill>
          <a:blip r:embed="rId23"/>
          <a:stretch>
            <a:fillRect/>
          </a:stretch>
        </p:blipFill>
        <p:spPr>
          <a:xfrm>
            <a:off x="9398918" y="4887730"/>
            <a:ext cx="1357463" cy="2023852"/>
          </a:xfrm>
          <a:prstGeom prst="rect">
            <a:avLst/>
          </a:prstGeom>
        </p:spPr>
      </p:pic>
      <p:pic>
        <p:nvPicPr>
          <p:cNvPr id="39" name="Picture 39" descr="A picture containing text, book, man, photo&#10;&#10;Description generated with very high confidence">
            <a:extLst>
              <a:ext uri="{FF2B5EF4-FFF2-40B4-BE49-F238E27FC236}">
                <a16:creationId xmlns:a16="http://schemas.microsoft.com/office/drawing/2014/main" id="{029B6DF9-D3F5-4A92-B96C-5D332ECB8A0D}"/>
              </a:ext>
            </a:extLst>
          </p:cNvPr>
          <p:cNvPicPr>
            <a:picLocks noChangeAspect="1"/>
          </p:cNvPicPr>
          <p:nvPr/>
        </p:nvPicPr>
        <p:blipFill>
          <a:blip r:embed="rId24"/>
          <a:stretch>
            <a:fillRect/>
          </a:stretch>
        </p:blipFill>
        <p:spPr>
          <a:xfrm>
            <a:off x="5385758" y="690328"/>
            <a:ext cx="1377350" cy="1926134"/>
          </a:xfrm>
          <a:prstGeom prst="rect">
            <a:avLst/>
          </a:prstGeom>
        </p:spPr>
      </p:pic>
      <p:sp>
        <p:nvSpPr>
          <p:cNvPr id="26" name="Title 1">
            <a:extLst>
              <a:ext uri="{FF2B5EF4-FFF2-40B4-BE49-F238E27FC236}">
                <a16:creationId xmlns:a16="http://schemas.microsoft.com/office/drawing/2014/main" id="{6B6B0177-9F3C-D34D-A3ED-959CB49B11EA}"/>
              </a:ext>
            </a:extLst>
          </p:cNvPr>
          <p:cNvSpPr txBox="1">
            <a:spLocks/>
          </p:cNvSpPr>
          <p:nvPr/>
        </p:nvSpPr>
        <p:spPr>
          <a:xfrm>
            <a:off x="9028433" y="5849714"/>
            <a:ext cx="3076446" cy="886301"/>
          </a:xfrm>
          <a:prstGeom prst="rect">
            <a:avLst/>
          </a:prstGeom>
          <a:solidFill>
            <a:schemeClr val="accent5">
              <a:lumMod val="20000"/>
              <a:lumOff val="80000"/>
            </a:schemeClr>
          </a:solidFill>
          <a:ln w="76200">
            <a:solidFill>
              <a:srgbClr val="002060"/>
            </a:solidFill>
          </a:ln>
        </p:spPr>
        <p:txBody>
          <a:bodyPr vert="horz" lIns="91440" tIns="45720" rIns="91440" bIns="45720" rtlCol="0" anchor="t">
            <a:normAutofit lnSpcReduction="10000"/>
          </a:bodyPr>
          <a:lst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r>
              <a:rPr lang="en-US" sz="2800" dirty="0">
                <a:solidFill>
                  <a:srgbClr val="002060"/>
                </a:solidFill>
                <a:latin typeface="Arial" panose="020B0604020202020204" pitchFamily="34" charset="0"/>
                <a:cs typeface="Arial" panose="020B0604020202020204" pitchFamily="34" charset="0"/>
              </a:rPr>
              <a:t>… a </a:t>
            </a:r>
            <a:r>
              <a:rPr lang="en-US" sz="2800" dirty="0" err="1">
                <a:solidFill>
                  <a:srgbClr val="002060"/>
                </a:solidFill>
                <a:latin typeface="Arial" panose="020B0604020202020204" pitchFamily="34" charset="0"/>
                <a:cs typeface="Arial" panose="020B0604020202020204" pitchFamily="34" charset="0"/>
              </a:rPr>
              <a:t>llawer</a:t>
            </a:r>
            <a:r>
              <a:rPr lang="en-US" sz="2800" dirty="0">
                <a:solidFill>
                  <a:srgbClr val="002060"/>
                </a:solidFill>
                <a:latin typeface="Arial" panose="020B0604020202020204" pitchFamily="34" charset="0"/>
                <a:cs typeface="Arial" panose="020B0604020202020204" pitchFamily="34" charset="0"/>
              </a:rPr>
              <a:t> </a:t>
            </a:r>
            <a:r>
              <a:rPr lang="en-US" sz="2800" dirty="0" err="1">
                <a:solidFill>
                  <a:srgbClr val="002060"/>
                </a:solidFill>
                <a:latin typeface="Arial" panose="020B0604020202020204" pitchFamily="34" charset="0"/>
                <a:cs typeface="Arial" panose="020B0604020202020204" pitchFamily="34" charset="0"/>
              </a:rPr>
              <a:t>iawn</a:t>
            </a:r>
            <a:r>
              <a:rPr lang="en-US" sz="2800" dirty="0">
                <a:solidFill>
                  <a:srgbClr val="002060"/>
                </a:solidFill>
                <a:latin typeface="Arial" panose="020B0604020202020204" pitchFamily="34" charset="0"/>
                <a:cs typeface="Arial" panose="020B0604020202020204" pitchFamily="34" charset="0"/>
              </a:rPr>
              <a:t> </a:t>
            </a:r>
            <a:r>
              <a:rPr lang="en-US" sz="2800" dirty="0" err="1">
                <a:solidFill>
                  <a:srgbClr val="002060"/>
                </a:solidFill>
                <a:latin typeface="Arial" panose="020B0604020202020204" pitchFamily="34" charset="0"/>
                <a:cs typeface="Arial" panose="020B0604020202020204" pitchFamily="34" charset="0"/>
              </a:rPr>
              <a:t>mwy</a:t>
            </a:r>
            <a:r>
              <a:rPr lang="en-US" sz="2800" dirty="0">
                <a:solidFill>
                  <a:srgbClr val="002060"/>
                </a:solidFill>
                <a:latin typeface="Arial" panose="020B0604020202020204" pitchFamily="34" charset="0"/>
                <a:cs typeface="Arial" panose="020B0604020202020204" pitchFamily="34" charset="0"/>
              </a:rPr>
              <a:t>!</a:t>
            </a:r>
          </a:p>
        </p:txBody>
      </p:sp>
      <p:sp>
        <p:nvSpPr>
          <p:cNvPr id="28" name="TextBox 27">
            <a:extLst>
              <a:ext uri="{FF2B5EF4-FFF2-40B4-BE49-F238E27FC236}">
                <a16:creationId xmlns:a16="http://schemas.microsoft.com/office/drawing/2014/main" id="{E9F6CA73-2239-A845-B7C6-A445EA016F6D}"/>
              </a:ext>
            </a:extLst>
          </p:cNvPr>
          <p:cNvSpPr txBox="1"/>
          <p:nvPr/>
        </p:nvSpPr>
        <p:spPr>
          <a:xfrm>
            <a:off x="873343" y="2506166"/>
            <a:ext cx="1148846" cy="523220"/>
          </a:xfrm>
          <a:prstGeom prst="rect">
            <a:avLst/>
          </a:prstGeom>
          <a:solidFill>
            <a:schemeClr val="accent5">
              <a:lumMod val="20000"/>
              <a:lumOff val="80000"/>
            </a:schemeClr>
          </a:solidFill>
          <a:ln>
            <a:solidFill>
              <a:schemeClr val="tx1"/>
            </a:solidFill>
          </a:ln>
        </p:spPr>
        <p:txBody>
          <a:bodyPr wrap="square" rtlCol="0">
            <a:spAutoFit/>
          </a:bodyPr>
          <a:lstStyle/>
          <a:p>
            <a:pPr algn="ctr"/>
            <a:r>
              <a:rPr lang="en-US" sz="1400" b="1" dirty="0" err="1"/>
              <a:t>Cyfres</a:t>
            </a:r>
            <a:r>
              <a:rPr lang="en-US" sz="1400" b="1" dirty="0"/>
              <a:t> Y </a:t>
            </a:r>
            <a:r>
              <a:rPr lang="en-US" sz="1400" b="1" dirty="0" err="1"/>
              <a:t>Gwybodyn</a:t>
            </a:r>
            <a:endParaRPr lang="en-US" sz="1400" b="1" dirty="0"/>
          </a:p>
        </p:txBody>
      </p:sp>
      <p:sp>
        <p:nvSpPr>
          <p:cNvPr id="30" name="TextBox 29">
            <a:extLst>
              <a:ext uri="{FF2B5EF4-FFF2-40B4-BE49-F238E27FC236}">
                <a16:creationId xmlns:a16="http://schemas.microsoft.com/office/drawing/2014/main" id="{968E43E4-182A-C344-8C94-5D3CD297527B}"/>
              </a:ext>
            </a:extLst>
          </p:cNvPr>
          <p:cNvSpPr txBox="1"/>
          <p:nvPr/>
        </p:nvSpPr>
        <p:spPr>
          <a:xfrm>
            <a:off x="3477457" y="4903009"/>
            <a:ext cx="1148846" cy="523220"/>
          </a:xfrm>
          <a:prstGeom prst="rect">
            <a:avLst/>
          </a:prstGeom>
          <a:solidFill>
            <a:schemeClr val="accent5">
              <a:lumMod val="20000"/>
              <a:lumOff val="80000"/>
            </a:schemeClr>
          </a:solidFill>
          <a:ln>
            <a:solidFill>
              <a:schemeClr val="tx1"/>
            </a:solidFill>
          </a:ln>
        </p:spPr>
        <p:txBody>
          <a:bodyPr wrap="square" rtlCol="0">
            <a:spAutoFit/>
          </a:bodyPr>
          <a:lstStyle/>
          <a:p>
            <a:pPr algn="ctr"/>
            <a:r>
              <a:rPr lang="en-US" sz="1400" b="1" dirty="0" err="1"/>
              <a:t>Cyfres</a:t>
            </a:r>
            <a:r>
              <a:rPr lang="en-US" sz="1400" b="1" dirty="0"/>
              <a:t> </a:t>
            </a:r>
            <a:r>
              <a:rPr lang="en-US" sz="1400" b="1" dirty="0" err="1"/>
              <a:t>Lolipop</a:t>
            </a:r>
            <a:endParaRPr lang="en-US" sz="1400" b="1" dirty="0"/>
          </a:p>
        </p:txBody>
      </p:sp>
      <p:sp>
        <p:nvSpPr>
          <p:cNvPr id="32" name="TextBox 31">
            <a:extLst>
              <a:ext uri="{FF2B5EF4-FFF2-40B4-BE49-F238E27FC236}">
                <a16:creationId xmlns:a16="http://schemas.microsoft.com/office/drawing/2014/main" id="{0E83B2F7-92E2-784A-8A7D-194F47E296CF}"/>
              </a:ext>
            </a:extLst>
          </p:cNvPr>
          <p:cNvSpPr txBox="1"/>
          <p:nvPr/>
        </p:nvSpPr>
        <p:spPr>
          <a:xfrm>
            <a:off x="10895352" y="1931825"/>
            <a:ext cx="1148846" cy="523220"/>
          </a:xfrm>
          <a:prstGeom prst="rect">
            <a:avLst/>
          </a:prstGeom>
          <a:solidFill>
            <a:schemeClr val="accent5">
              <a:lumMod val="20000"/>
              <a:lumOff val="80000"/>
            </a:schemeClr>
          </a:solidFill>
          <a:ln>
            <a:solidFill>
              <a:schemeClr val="tx1"/>
            </a:solidFill>
          </a:ln>
        </p:spPr>
        <p:txBody>
          <a:bodyPr wrap="square" rtlCol="0">
            <a:spAutoFit/>
          </a:bodyPr>
          <a:lstStyle/>
          <a:p>
            <a:pPr algn="ctr"/>
            <a:r>
              <a:rPr lang="en-US" sz="1400" b="1" dirty="0" err="1"/>
              <a:t>Cyfres</a:t>
            </a:r>
            <a:r>
              <a:rPr lang="en-US" sz="1400" b="1" dirty="0"/>
              <a:t> Pen-</a:t>
            </a:r>
            <a:r>
              <a:rPr lang="en-US" sz="1400" b="1" dirty="0" err="1"/>
              <a:t>i</a:t>
            </a:r>
            <a:r>
              <a:rPr lang="en-US" sz="1400" b="1" dirty="0"/>
              <a:t>-</a:t>
            </a:r>
            <a:r>
              <a:rPr lang="en-US" sz="1400" b="1" dirty="0" err="1"/>
              <a:t>waered</a:t>
            </a:r>
            <a:endParaRPr lang="en-US" sz="1400" b="1" dirty="0"/>
          </a:p>
        </p:txBody>
      </p:sp>
      <p:sp>
        <p:nvSpPr>
          <p:cNvPr id="34" name="TextBox 33">
            <a:extLst>
              <a:ext uri="{FF2B5EF4-FFF2-40B4-BE49-F238E27FC236}">
                <a16:creationId xmlns:a16="http://schemas.microsoft.com/office/drawing/2014/main" id="{111860C0-ACE9-B44C-8C99-0EB837E425C4}"/>
              </a:ext>
            </a:extLst>
          </p:cNvPr>
          <p:cNvSpPr txBox="1"/>
          <p:nvPr/>
        </p:nvSpPr>
        <p:spPr>
          <a:xfrm>
            <a:off x="5242790" y="6294599"/>
            <a:ext cx="1148846" cy="523220"/>
          </a:xfrm>
          <a:prstGeom prst="rect">
            <a:avLst/>
          </a:prstGeom>
          <a:solidFill>
            <a:schemeClr val="accent5">
              <a:lumMod val="20000"/>
              <a:lumOff val="80000"/>
            </a:schemeClr>
          </a:solidFill>
          <a:ln>
            <a:solidFill>
              <a:schemeClr val="tx1"/>
            </a:solidFill>
          </a:ln>
        </p:spPr>
        <p:txBody>
          <a:bodyPr wrap="square" rtlCol="0">
            <a:spAutoFit/>
          </a:bodyPr>
          <a:lstStyle/>
          <a:p>
            <a:pPr algn="ctr"/>
            <a:r>
              <a:rPr lang="en-US" sz="1400" b="1" dirty="0" err="1"/>
              <a:t>Cyfres</a:t>
            </a:r>
            <a:r>
              <a:rPr lang="en-US" sz="1400" b="1" dirty="0"/>
              <a:t> Y </a:t>
            </a:r>
            <a:r>
              <a:rPr lang="en-US" sz="1400" b="1" dirty="0" err="1"/>
              <a:t>Geiniog</a:t>
            </a:r>
            <a:endParaRPr lang="en-US" sz="1400" b="1" dirty="0"/>
          </a:p>
        </p:txBody>
      </p:sp>
      <p:sp>
        <p:nvSpPr>
          <p:cNvPr id="36" name="TextBox 35">
            <a:extLst>
              <a:ext uri="{FF2B5EF4-FFF2-40B4-BE49-F238E27FC236}">
                <a16:creationId xmlns:a16="http://schemas.microsoft.com/office/drawing/2014/main" id="{405B91C8-6599-7D44-9CC3-0CABA07CA229}"/>
              </a:ext>
            </a:extLst>
          </p:cNvPr>
          <p:cNvSpPr txBox="1"/>
          <p:nvPr/>
        </p:nvSpPr>
        <p:spPr>
          <a:xfrm>
            <a:off x="5185375" y="3497408"/>
            <a:ext cx="1148846" cy="738664"/>
          </a:xfrm>
          <a:prstGeom prst="rect">
            <a:avLst/>
          </a:prstGeom>
          <a:solidFill>
            <a:schemeClr val="accent5">
              <a:lumMod val="20000"/>
              <a:lumOff val="80000"/>
            </a:schemeClr>
          </a:solidFill>
          <a:ln>
            <a:solidFill>
              <a:schemeClr val="tx1"/>
            </a:solidFill>
          </a:ln>
        </p:spPr>
        <p:txBody>
          <a:bodyPr wrap="square" rtlCol="0">
            <a:spAutoFit/>
          </a:bodyPr>
          <a:lstStyle/>
          <a:p>
            <a:pPr algn="ctr"/>
            <a:r>
              <a:rPr lang="en-US" sz="1400" b="1" dirty="0" err="1"/>
              <a:t>Nofelau</a:t>
            </a:r>
            <a:r>
              <a:rPr lang="en-US" sz="1400" b="1" dirty="0"/>
              <a:t> am </a:t>
            </a:r>
            <a:r>
              <a:rPr lang="en-US" sz="1400" b="1" dirty="0" err="1"/>
              <a:t>hanes</a:t>
            </a:r>
            <a:r>
              <a:rPr lang="en-US" sz="1400" b="1" dirty="0"/>
              <a:t> </a:t>
            </a:r>
            <a:r>
              <a:rPr lang="en-US" sz="1400" b="1" dirty="0" err="1"/>
              <a:t>Cymru</a:t>
            </a:r>
            <a:endParaRPr lang="en-US" sz="1400" b="1" dirty="0"/>
          </a:p>
        </p:txBody>
      </p:sp>
      <p:sp>
        <p:nvSpPr>
          <p:cNvPr id="40" name="TextBox 39">
            <a:extLst>
              <a:ext uri="{FF2B5EF4-FFF2-40B4-BE49-F238E27FC236}">
                <a16:creationId xmlns:a16="http://schemas.microsoft.com/office/drawing/2014/main" id="{E1406009-502B-8644-B9B6-7810FF579442}"/>
              </a:ext>
            </a:extLst>
          </p:cNvPr>
          <p:cNvSpPr txBox="1"/>
          <p:nvPr/>
        </p:nvSpPr>
        <p:spPr>
          <a:xfrm>
            <a:off x="6257284" y="2054701"/>
            <a:ext cx="1148846" cy="307777"/>
          </a:xfrm>
          <a:prstGeom prst="rect">
            <a:avLst/>
          </a:prstGeom>
          <a:solidFill>
            <a:schemeClr val="accent5">
              <a:lumMod val="20000"/>
              <a:lumOff val="80000"/>
            </a:schemeClr>
          </a:solidFill>
          <a:ln>
            <a:solidFill>
              <a:schemeClr val="tx1"/>
            </a:solidFill>
          </a:ln>
        </p:spPr>
        <p:txBody>
          <a:bodyPr wrap="square" rtlCol="0">
            <a:spAutoFit/>
          </a:bodyPr>
          <a:lstStyle/>
          <a:p>
            <a:pPr algn="ctr"/>
            <a:r>
              <a:rPr lang="en-US" sz="1400" b="1" dirty="0" err="1"/>
              <a:t>chwedlau</a:t>
            </a:r>
            <a:endParaRPr lang="en-US" sz="1400" b="1" dirty="0"/>
          </a:p>
        </p:txBody>
      </p:sp>
      <p:sp>
        <p:nvSpPr>
          <p:cNvPr id="41" name="TextBox 40">
            <a:extLst>
              <a:ext uri="{FF2B5EF4-FFF2-40B4-BE49-F238E27FC236}">
                <a16:creationId xmlns:a16="http://schemas.microsoft.com/office/drawing/2014/main" id="{8B73DABC-445F-FC41-BD0E-0AAB178F5B8E}"/>
              </a:ext>
            </a:extLst>
          </p:cNvPr>
          <p:cNvSpPr txBox="1"/>
          <p:nvPr/>
        </p:nvSpPr>
        <p:spPr>
          <a:xfrm rot="20402502">
            <a:off x="7667917" y="5242787"/>
            <a:ext cx="1360516" cy="307777"/>
          </a:xfrm>
          <a:prstGeom prst="rect">
            <a:avLst/>
          </a:prstGeom>
          <a:solidFill>
            <a:schemeClr val="accent5">
              <a:lumMod val="20000"/>
              <a:lumOff val="80000"/>
            </a:schemeClr>
          </a:solidFill>
          <a:ln>
            <a:solidFill>
              <a:schemeClr val="tx1"/>
            </a:solidFill>
          </a:ln>
        </p:spPr>
        <p:txBody>
          <a:bodyPr wrap="square" rtlCol="0">
            <a:spAutoFit/>
          </a:bodyPr>
          <a:lstStyle/>
          <a:p>
            <a:pPr algn="ctr"/>
            <a:r>
              <a:rPr lang="en-US" sz="1400" b="1" dirty="0" err="1"/>
              <a:t>Barddoniaeth</a:t>
            </a:r>
            <a:endParaRPr lang="en-US" sz="1400" b="1" dirty="0"/>
          </a:p>
        </p:txBody>
      </p:sp>
      <p:pic>
        <p:nvPicPr>
          <p:cNvPr id="9" name="Picture 8">
            <a:extLst>
              <a:ext uri="{FF2B5EF4-FFF2-40B4-BE49-F238E27FC236}">
                <a16:creationId xmlns:a16="http://schemas.microsoft.com/office/drawing/2014/main" id="{D1080EE4-8FAD-B742-9D9E-83D9C455807D}"/>
              </a:ext>
            </a:extLst>
          </p:cNvPr>
          <p:cNvPicPr>
            <a:picLocks noChangeAspect="1"/>
          </p:cNvPicPr>
          <p:nvPr/>
        </p:nvPicPr>
        <p:blipFill>
          <a:blip r:embed="rId25"/>
          <a:stretch>
            <a:fillRect/>
          </a:stretch>
        </p:blipFill>
        <p:spPr>
          <a:xfrm>
            <a:off x="1604560" y="5168810"/>
            <a:ext cx="1193800" cy="1701800"/>
          </a:xfrm>
          <a:prstGeom prst="rect">
            <a:avLst/>
          </a:prstGeom>
        </p:spPr>
      </p:pic>
      <p:sp>
        <p:nvSpPr>
          <p:cNvPr id="42" name="TextBox 41">
            <a:extLst>
              <a:ext uri="{FF2B5EF4-FFF2-40B4-BE49-F238E27FC236}">
                <a16:creationId xmlns:a16="http://schemas.microsoft.com/office/drawing/2014/main" id="{D3A74D3D-B3F0-E342-A92F-70775B1EC4BF}"/>
              </a:ext>
            </a:extLst>
          </p:cNvPr>
          <p:cNvSpPr txBox="1"/>
          <p:nvPr/>
        </p:nvSpPr>
        <p:spPr>
          <a:xfrm>
            <a:off x="2542835" y="6491571"/>
            <a:ext cx="1612940" cy="307777"/>
          </a:xfrm>
          <a:prstGeom prst="rect">
            <a:avLst/>
          </a:prstGeom>
          <a:solidFill>
            <a:schemeClr val="accent5">
              <a:lumMod val="20000"/>
              <a:lumOff val="80000"/>
            </a:schemeClr>
          </a:solidFill>
          <a:ln>
            <a:solidFill>
              <a:schemeClr val="tx1"/>
            </a:solidFill>
          </a:ln>
        </p:spPr>
        <p:txBody>
          <a:bodyPr wrap="square" rtlCol="0">
            <a:spAutoFit/>
          </a:bodyPr>
          <a:lstStyle/>
          <a:p>
            <a:pPr algn="ctr"/>
            <a:r>
              <a:rPr lang="en-US" sz="1400" b="1" dirty="0" err="1"/>
              <a:t>Cyfres</a:t>
            </a:r>
            <a:r>
              <a:rPr lang="en-US" sz="1400" b="1" dirty="0"/>
              <a:t> </a:t>
            </a:r>
            <a:r>
              <a:rPr lang="en-US" sz="1400" b="1" dirty="0" err="1"/>
              <a:t>Lobsgows</a:t>
            </a:r>
            <a:endParaRPr lang="en-US" sz="1400" b="1" dirty="0"/>
          </a:p>
        </p:txBody>
      </p:sp>
      <p:pic>
        <p:nvPicPr>
          <p:cNvPr id="14" name="Picture 13">
            <a:extLst>
              <a:ext uri="{FF2B5EF4-FFF2-40B4-BE49-F238E27FC236}">
                <a16:creationId xmlns:a16="http://schemas.microsoft.com/office/drawing/2014/main" id="{6A7E35B3-C258-0948-9A95-41A0FD2ABBED}"/>
              </a:ext>
            </a:extLst>
          </p:cNvPr>
          <p:cNvPicPr>
            <a:picLocks noChangeAspect="1"/>
          </p:cNvPicPr>
          <p:nvPr/>
        </p:nvPicPr>
        <p:blipFill>
          <a:blip r:embed="rId26"/>
          <a:stretch>
            <a:fillRect/>
          </a:stretch>
        </p:blipFill>
        <p:spPr>
          <a:xfrm>
            <a:off x="7998844" y="2223666"/>
            <a:ext cx="1308100" cy="1549400"/>
          </a:xfrm>
          <a:prstGeom prst="rect">
            <a:avLst/>
          </a:prstGeom>
        </p:spPr>
      </p:pic>
    </p:spTree>
    <p:extLst>
      <p:ext uri="{BB962C8B-B14F-4D97-AF65-F5344CB8AC3E}">
        <p14:creationId xmlns:p14="http://schemas.microsoft.com/office/powerpoint/2010/main" val="209937523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BAA72A3-3BA0-1742-8FCF-01208EA4EE13}"/>
              </a:ext>
            </a:extLst>
          </p:cNvPr>
          <p:cNvSpPr>
            <a:spLocks noGrp="1"/>
          </p:cNvSpPr>
          <p:nvPr>
            <p:ph idx="1"/>
          </p:nvPr>
        </p:nvSpPr>
        <p:spPr>
          <a:xfrm>
            <a:off x="209550" y="1181100"/>
            <a:ext cx="11715572" cy="4491963"/>
          </a:xfrm>
        </p:spPr>
        <p:txBody>
          <a:bodyPr>
            <a:normAutofit/>
          </a:bodyPr>
          <a:lstStyle/>
          <a:p>
            <a:r>
              <a:rPr lang="en-US" sz="2400" dirty="0" err="1">
                <a:latin typeface="Arial" panose="020B0604020202020204" pitchFamily="34" charset="0"/>
                <a:cs typeface="Arial" panose="020B0604020202020204" pitchFamily="34" charset="0"/>
              </a:rPr>
              <a:t>Llyfrgelloedd</a:t>
            </a:r>
            <a:r>
              <a:rPr lang="en-US" sz="2400" dirty="0">
                <a:latin typeface="Arial" panose="020B0604020202020204" pitchFamily="34" charset="0"/>
                <a:cs typeface="Arial" panose="020B0604020202020204" pitchFamily="34" charset="0"/>
              </a:rPr>
              <a:t>: </a:t>
            </a:r>
            <a:r>
              <a:rPr lang="en-US" sz="2400" dirty="0" err="1">
                <a:latin typeface="Arial" panose="020B0604020202020204" pitchFamily="34" charset="0"/>
                <a:cs typeface="Arial" panose="020B0604020202020204" pitchFamily="34" charset="0"/>
              </a:rPr>
              <a:t>yn</a:t>
            </a:r>
            <a:r>
              <a:rPr lang="en-US" sz="2400" dirty="0">
                <a:latin typeface="Arial" panose="020B0604020202020204" pitchFamily="34" charset="0"/>
                <a:cs typeface="Arial" panose="020B0604020202020204" pitchFamily="34" charset="0"/>
              </a:rPr>
              <a:t> y </a:t>
            </a:r>
            <a:r>
              <a:rPr lang="en-US" sz="2400" dirty="0" err="1">
                <a:latin typeface="Arial" panose="020B0604020202020204" pitchFamily="34" charset="0"/>
                <a:cs typeface="Arial" panose="020B0604020202020204" pitchFamily="34" charset="0"/>
              </a:rPr>
              <a:t>Brifysgol</a:t>
            </a:r>
            <a:r>
              <a:rPr lang="en-US" sz="2400" dirty="0">
                <a:latin typeface="Arial" panose="020B0604020202020204" pitchFamily="34" charset="0"/>
                <a:cs typeface="Arial" panose="020B0604020202020204" pitchFamily="34" charset="0"/>
              </a:rPr>
              <a:t>/ </a:t>
            </a:r>
            <a:r>
              <a:rPr lang="en-US" sz="2400" dirty="0" err="1">
                <a:latin typeface="Arial" panose="020B0604020202020204" pitchFamily="34" charset="0"/>
                <a:cs typeface="Arial" panose="020B0604020202020204" pitchFamily="34" charset="0"/>
              </a:rPr>
              <a:t>yn</a:t>
            </a:r>
            <a:r>
              <a:rPr lang="en-US" sz="2400" dirty="0">
                <a:latin typeface="Arial" panose="020B0604020202020204" pitchFamily="34" charset="0"/>
                <a:cs typeface="Arial" panose="020B0604020202020204" pitchFamily="34" charset="0"/>
              </a:rPr>
              <a:t> </a:t>
            </a:r>
            <a:r>
              <a:rPr lang="en-US" sz="2400" dirty="0" err="1">
                <a:latin typeface="Arial" panose="020B0604020202020204" pitchFamily="34" charset="0"/>
                <a:cs typeface="Arial" panose="020B0604020202020204" pitchFamily="34" charset="0"/>
              </a:rPr>
              <a:t>eich</a:t>
            </a:r>
            <a:r>
              <a:rPr lang="en-US" sz="2400" dirty="0">
                <a:latin typeface="Arial" panose="020B0604020202020204" pitchFamily="34" charset="0"/>
                <a:cs typeface="Arial" panose="020B0604020202020204" pitchFamily="34" charset="0"/>
              </a:rPr>
              <a:t> </a:t>
            </a:r>
            <a:r>
              <a:rPr lang="en-US" sz="2400" dirty="0" err="1">
                <a:latin typeface="Arial" panose="020B0604020202020204" pitchFamily="34" charset="0"/>
                <a:cs typeface="Arial" panose="020B0604020202020204" pitchFamily="34" charset="0"/>
              </a:rPr>
              <a:t>ardal</a:t>
            </a:r>
            <a:r>
              <a:rPr lang="en-US" sz="2400" dirty="0">
                <a:latin typeface="Arial" panose="020B0604020202020204" pitchFamily="34" charset="0"/>
                <a:cs typeface="Arial" panose="020B0604020202020204" pitchFamily="34" charset="0"/>
              </a:rPr>
              <a:t> </a:t>
            </a:r>
            <a:r>
              <a:rPr lang="en-US" sz="2400" dirty="0" err="1">
                <a:latin typeface="Arial" panose="020B0604020202020204" pitchFamily="34" charset="0"/>
                <a:cs typeface="Arial" panose="020B0604020202020204" pitchFamily="34" charset="0"/>
              </a:rPr>
              <a:t>leol</a:t>
            </a:r>
            <a:endParaRPr lang="en-US" sz="2400" dirty="0">
              <a:latin typeface="Arial" panose="020B0604020202020204" pitchFamily="34" charset="0"/>
              <a:cs typeface="Arial" panose="020B0604020202020204" pitchFamily="34" charset="0"/>
            </a:endParaRPr>
          </a:p>
          <a:p>
            <a:r>
              <a:rPr lang="en-US" sz="2400" dirty="0" err="1">
                <a:latin typeface="Arial" panose="020B0604020202020204" pitchFamily="34" charset="0"/>
                <a:cs typeface="Arial" panose="020B0604020202020204" pitchFamily="34" charset="0"/>
              </a:rPr>
              <a:t>Siopau</a:t>
            </a:r>
            <a:r>
              <a:rPr lang="en-US" sz="2400" dirty="0">
                <a:latin typeface="Arial" panose="020B0604020202020204" pitchFamily="34" charset="0"/>
                <a:cs typeface="Arial" panose="020B0604020202020204" pitchFamily="34" charset="0"/>
              </a:rPr>
              <a:t> </a:t>
            </a:r>
            <a:r>
              <a:rPr lang="en-US" sz="2400" dirty="0" err="1">
                <a:latin typeface="Arial" panose="020B0604020202020204" pitchFamily="34" charset="0"/>
                <a:cs typeface="Arial" panose="020B0604020202020204" pitchFamily="34" charset="0"/>
              </a:rPr>
              <a:t>llyfrau</a:t>
            </a:r>
            <a:r>
              <a:rPr lang="en-US" sz="2400" dirty="0">
                <a:latin typeface="Arial" panose="020B0604020202020204" pitchFamily="34" charset="0"/>
                <a:cs typeface="Arial" panose="020B0604020202020204" pitchFamily="34" charset="0"/>
              </a:rPr>
              <a:t> </a:t>
            </a:r>
            <a:r>
              <a:rPr lang="en-US" sz="2400" dirty="0" err="1">
                <a:latin typeface="Arial" panose="020B0604020202020204" pitchFamily="34" charset="0"/>
                <a:cs typeface="Arial" panose="020B0604020202020204" pitchFamily="34" charset="0"/>
              </a:rPr>
              <a:t>lleol</a:t>
            </a:r>
            <a:r>
              <a:rPr lang="en-US" sz="2400" dirty="0">
                <a:latin typeface="Arial" panose="020B0604020202020204" pitchFamily="34" charset="0"/>
                <a:cs typeface="Arial" panose="020B0604020202020204" pitchFamily="34" charset="0"/>
              </a:rPr>
              <a:t> / </a:t>
            </a:r>
            <a:r>
              <a:rPr lang="en-US" sz="2400" dirty="0" err="1">
                <a:latin typeface="Arial" panose="020B0604020202020204" pitchFamily="34" charset="0"/>
                <a:cs typeface="Arial" panose="020B0604020202020204" pitchFamily="34" charset="0"/>
              </a:rPr>
              <a:t>siopau</a:t>
            </a:r>
            <a:r>
              <a:rPr lang="en-US" sz="2400" dirty="0">
                <a:latin typeface="Arial" panose="020B0604020202020204" pitchFamily="34" charset="0"/>
                <a:cs typeface="Arial" panose="020B0604020202020204" pitchFamily="34" charset="0"/>
              </a:rPr>
              <a:t> </a:t>
            </a:r>
            <a:r>
              <a:rPr lang="en-US" sz="2400" dirty="0" err="1">
                <a:latin typeface="Arial" panose="020B0604020202020204" pitchFamily="34" charset="0"/>
                <a:cs typeface="Arial" panose="020B0604020202020204" pitchFamily="34" charset="0"/>
              </a:rPr>
              <a:t>ar-lein</a:t>
            </a:r>
            <a:r>
              <a:rPr lang="en-US" sz="2400" dirty="0">
                <a:latin typeface="Arial" panose="020B0604020202020204" pitchFamily="34" charset="0"/>
                <a:cs typeface="Arial" panose="020B0604020202020204" pitchFamily="34" charset="0"/>
              </a:rPr>
              <a:t> </a:t>
            </a:r>
            <a:r>
              <a:rPr lang="en-US" sz="2400" dirty="0" err="1">
                <a:latin typeface="Arial" panose="020B0604020202020204" pitchFamily="34" charset="0"/>
                <a:cs typeface="Arial" panose="020B0604020202020204" pitchFamily="34" charset="0"/>
              </a:rPr>
              <a:t>gan</a:t>
            </a:r>
            <a:r>
              <a:rPr lang="en-US" sz="2400" dirty="0">
                <a:latin typeface="Arial" panose="020B0604020202020204" pitchFamily="34" charset="0"/>
                <a:cs typeface="Arial" panose="020B0604020202020204" pitchFamily="34" charset="0"/>
              </a:rPr>
              <a:t> </a:t>
            </a:r>
            <a:r>
              <a:rPr lang="en-US" sz="2400" dirty="0" err="1">
                <a:latin typeface="Arial" panose="020B0604020202020204" pitchFamily="34" charset="0"/>
                <a:cs typeface="Arial" panose="020B0604020202020204" pitchFamily="34" charset="0"/>
              </a:rPr>
              <a:t>weisg</a:t>
            </a:r>
            <a:r>
              <a:rPr lang="en-US" sz="2400" dirty="0">
                <a:latin typeface="Arial" panose="020B0604020202020204" pitchFamily="34" charset="0"/>
                <a:cs typeface="Arial" panose="020B0604020202020204" pitchFamily="34" charset="0"/>
              </a:rPr>
              <a:t> </a:t>
            </a:r>
            <a:r>
              <a:rPr lang="en-US" sz="2400" dirty="0" err="1">
                <a:latin typeface="Arial" panose="020B0604020202020204" pitchFamily="34" charset="0"/>
                <a:cs typeface="Arial" panose="020B0604020202020204" pitchFamily="34" charset="0"/>
              </a:rPr>
              <a:t>unigol</a:t>
            </a:r>
            <a:endParaRPr lang="en-US" sz="2400" dirty="0">
              <a:latin typeface="Arial" panose="020B0604020202020204" pitchFamily="34" charset="0"/>
              <a:cs typeface="Arial" panose="020B0604020202020204" pitchFamily="34" charset="0"/>
            </a:endParaRPr>
          </a:p>
          <a:p>
            <a:r>
              <a:rPr lang="en-US" sz="2400" dirty="0" err="1">
                <a:latin typeface="Arial" panose="020B0604020202020204" pitchFamily="34" charset="0"/>
                <a:cs typeface="Arial" panose="020B0604020202020204" pitchFamily="34" charset="0"/>
              </a:rPr>
              <a:t>Cyngor</a:t>
            </a:r>
            <a:r>
              <a:rPr lang="en-US" sz="2400" dirty="0">
                <a:latin typeface="Arial" panose="020B0604020202020204" pitchFamily="34" charset="0"/>
                <a:cs typeface="Arial" panose="020B0604020202020204" pitchFamily="34" charset="0"/>
              </a:rPr>
              <a:t> </a:t>
            </a:r>
            <a:r>
              <a:rPr lang="en-US" sz="2400" dirty="0" err="1">
                <a:latin typeface="Arial" panose="020B0604020202020204" pitchFamily="34" charset="0"/>
                <a:cs typeface="Arial" panose="020B0604020202020204" pitchFamily="34" charset="0"/>
              </a:rPr>
              <a:t>Llyfrau</a:t>
            </a:r>
            <a:r>
              <a:rPr lang="en-US" sz="2400" dirty="0">
                <a:latin typeface="Arial" panose="020B0604020202020204" pitchFamily="34" charset="0"/>
                <a:cs typeface="Arial" panose="020B0604020202020204" pitchFamily="34" charset="0"/>
              </a:rPr>
              <a:t> </a:t>
            </a:r>
            <a:r>
              <a:rPr lang="en-US" sz="2400" dirty="0" err="1">
                <a:latin typeface="Arial" panose="020B0604020202020204" pitchFamily="34" charset="0"/>
                <a:cs typeface="Arial" panose="020B0604020202020204" pitchFamily="34" charset="0"/>
              </a:rPr>
              <a:t>Cymru</a:t>
            </a:r>
            <a:r>
              <a:rPr lang="en-US" sz="2400" dirty="0">
                <a:latin typeface="Arial" panose="020B0604020202020204" pitchFamily="34" charset="0"/>
                <a:cs typeface="Arial" panose="020B0604020202020204" pitchFamily="34" charset="0"/>
              </a:rPr>
              <a:t> </a:t>
            </a:r>
            <a:r>
              <a:rPr lang="en-US" sz="2400" dirty="0">
                <a:latin typeface="Arial" panose="020B0604020202020204" pitchFamily="34" charset="0"/>
                <a:cs typeface="Arial" panose="020B0604020202020204" pitchFamily="34" charset="0"/>
                <a:hlinkClick r:id="rId3"/>
              </a:rPr>
              <a:t>https://www.google.co.uk/url?sa=t&amp;rct=j&amp;q=&amp;esrc=s&amp;source=web&amp;cd=&amp;cad=rja&amp;uact=8&amp;ved=2ahUKEwivtPTn14PzAhV17eAKHcd_DTEQFnoECAoQAw&amp;url=https%3A%2F%2Fllyfrau.cymru%2F&amp;usg=AOvVaw1aIbZG3QeWHdlkwT7Q3Flm</a:t>
            </a:r>
            <a:endParaRPr lang="en-US" sz="2400" dirty="0">
              <a:latin typeface="Arial" panose="020B0604020202020204" pitchFamily="34" charset="0"/>
              <a:cs typeface="Arial" panose="020B0604020202020204" pitchFamily="34" charset="0"/>
            </a:endParaRPr>
          </a:p>
          <a:p>
            <a:r>
              <a:rPr lang="en-US" sz="2400" dirty="0" err="1">
                <a:latin typeface="Arial" panose="020B0604020202020204" pitchFamily="34" charset="0"/>
                <a:cs typeface="Arial" panose="020B0604020202020204" pitchFamily="34" charset="0"/>
              </a:rPr>
              <a:t>Ar-lein</a:t>
            </a:r>
            <a:r>
              <a:rPr lang="en-US" sz="2400" dirty="0">
                <a:latin typeface="Arial" panose="020B0604020202020204" pitchFamily="34" charset="0"/>
                <a:cs typeface="Arial" panose="020B0604020202020204" pitchFamily="34" charset="0"/>
              </a:rPr>
              <a:t>: </a:t>
            </a:r>
            <a:r>
              <a:rPr lang="en-GB" sz="2400" dirty="0">
                <a:latin typeface="Arial" panose="020B0604020202020204" pitchFamily="34" charset="0"/>
                <a:cs typeface="Arial" panose="020B0604020202020204" pitchFamily="34" charset="0"/>
              </a:rPr>
              <a:t> </a:t>
            </a:r>
            <a:r>
              <a:rPr lang="en-GB" sz="2400" dirty="0">
                <a:latin typeface="Arial" panose="020B0604020202020204" pitchFamily="34" charset="0"/>
                <a:cs typeface="Arial" panose="020B0604020202020204" pitchFamily="34" charset="0"/>
                <a:hlinkClick r:id="rId4"/>
              </a:rPr>
              <a:t>www.gwales.com</a:t>
            </a:r>
            <a:endParaRPr lang="en-US" sz="2400" dirty="0">
              <a:latin typeface="Arial" panose="020B0604020202020204" pitchFamily="34" charset="0"/>
              <a:cs typeface="Arial" panose="020B0604020202020204" pitchFamily="34" charset="0"/>
            </a:endParaRPr>
          </a:p>
          <a:p>
            <a:r>
              <a:rPr lang="en-US" sz="2400" dirty="0" err="1">
                <a:latin typeface="Arial" panose="020B0604020202020204" pitchFamily="34" charset="0"/>
                <a:cs typeface="Arial" panose="020B0604020202020204" pitchFamily="34" charset="0"/>
              </a:rPr>
              <a:t>Llenyddiaeth</a:t>
            </a:r>
            <a:r>
              <a:rPr lang="en-US" sz="2400" dirty="0">
                <a:latin typeface="Arial" panose="020B0604020202020204" pitchFamily="34" charset="0"/>
                <a:cs typeface="Arial" panose="020B0604020202020204" pitchFamily="34" charset="0"/>
              </a:rPr>
              <a:t> </a:t>
            </a:r>
            <a:r>
              <a:rPr lang="en-US" sz="2400" dirty="0" err="1">
                <a:latin typeface="Arial" panose="020B0604020202020204" pitchFamily="34" charset="0"/>
                <a:cs typeface="Arial" panose="020B0604020202020204" pitchFamily="34" charset="0"/>
              </a:rPr>
              <a:t>Cymru</a:t>
            </a:r>
            <a:r>
              <a:rPr lang="en-US" sz="2400" dirty="0">
                <a:latin typeface="Arial" panose="020B0604020202020204" pitchFamily="34" charset="0"/>
                <a:cs typeface="Arial" panose="020B0604020202020204" pitchFamily="34" charset="0"/>
              </a:rPr>
              <a:t> </a:t>
            </a:r>
          </a:p>
          <a:p>
            <a:pPr marL="0" indent="0">
              <a:buNone/>
            </a:pPr>
            <a:r>
              <a:rPr lang="en-US" sz="2400" dirty="0">
                <a:latin typeface="Arial" panose="020B0604020202020204" pitchFamily="34" charset="0"/>
                <a:cs typeface="Arial" panose="020B0604020202020204" pitchFamily="34" charset="0"/>
                <a:hlinkClick r:id="rId5"/>
              </a:rPr>
              <a:t>https://www.google.co.uk/url?sa=t&amp;rct=j&amp;q=&amp;esrc=s&amp;source=web&amp;cd=&amp;cad=rja&amp;uact=8&amp;ved=2ahUKEwiZqaug3IPzAhXQA2MBHZPLA9QQFnoECAwQAw&amp;url=https%3A%2F%2Fwww.llenyddiaethcymru.org%2F&amp;usg=AOvVaw1piPqqtSu9yyfUQfX15J_c</a:t>
            </a:r>
            <a:endParaRPr lang="en-US" sz="2400" dirty="0">
              <a:latin typeface="Arial" panose="020B0604020202020204" pitchFamily="34" charset="0"/>
              <a:cs typeface="Arial" panose="020B0604020202020204" pitchFamily="34" charset="0"/>
            </a:endParaRPr>
          </a:p>
          <a:p>
            <a:endParaRPr lang="en-US" dirty="0"/>
          </a:p>
          <a:p>
            <a:endParaRPr lang="en-US" dirty="0"/>
          </a:p>
          <a:p>
            <a:endParaRPr lang="en-US" dirty="0"/>
          </a:p>
        </p:txBody>
      </p:sp>
      <p:sp>
        <p:nvSpPr>
          <p:cNvPr id="4" name="Title 1">
            <a:extLst>
              <a:ext uri="{FF2B5EF4-FFF2-40B4-BE49-F238E27FC236}">
                <a16:creationId xmlns:a16="http://schemas.microsoft.com/office/drawing/2014/main" id="{E5F611ED-6556-EB4C-8DF5-A1386F38B16C}"/>
              </a:ext>
            </a:extLst>
          </p:cNvPr>
          <p:cNvSpPr txBox="1">
            <a:spLocks/>
          </p:cNvSpPr>
          <p:nvPr/>
        </p:nvSpPr>
        <p:spPr>
          <a:xfrm>
            <a:off x="4076699" y="167017"/>
            <a:ext cx="4317647" cy="749300"/>
          </a:xfrm>
          <a:prstGeom prst="rect">
            <a:avLst/>
          </a:prstGeom>
          <a:solidFill>
            <a:schemeClr val="accent5">
              <a:lumMod val="20000"/>
              <a:lumOff val="80000"/>
            </a:schemeClr>
          </a:solidFill>
          <a:ln w="76200">
            <a:solidFill>
              <a:srgbClr val="002060"/>
            </a:solidFill>
          </a:ln>
        </p:spPr>
        <p:txBody>
          <a:bodyPr vert="horz" lIns="91440" tIns="45720" rIns="91440" bIns="45720" rtlCol="0" anchor="t">
            <a:normAutofit/>
          </a:bodyPr>
          <a:lst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r>
              <a:rPr lang="en-US" sz="4000" b="1" dirty="0" err="1">
                <a:solidFill>
                  <a:srgbClr val="002060"/>
                </a:solidFill>
                <a:latin typeface="Arial" panose="020B0604020202020204" pitchFamily="34" charset="0"/>
                <a:cs typeface="Arial" panose="020B0604020202020204" pitchFamily="34" charset="0"/>
              </a:rPr>
              <a:t>Llyfrau</a:t>
            </a:r>
            <a:r>
              <a:rPr lang="en-US" sz="4000" b="1" dirty="0">
                <a:solidFill>
                  <a:srgbClr val="002060"/>
                </a:solidFill>
                <a:latin typeface="Arial" panose="020B0604020202020204" pitchFamily="34" charset="0"/>
                <a:cs typeface="Arial" panose="020B0604020202020204" pitchFamily="34" charset="0"/>
              </a:rPr>
              <a:t> a </a:t>
            </a:r>
            <a:r>
              <a:rPr lang="en-US" sz="4000" b="1" dirty="0" err="1">
                <a:solidFill>
                  <a:srgbClr val="002060"/>
                </a:solidFill>
                <a:latin typeface="Arial" panose="020B0604020202020204" pitchFamily="34" charset="0"/>
                <a:cs typeface="Arial" panose="020B0604020202020204" pitchFamily="34" charset="0"/>
              </a:rPr>
              <a:t>mwy</a:t>
            </a:r>
            <a:r>
              <a:rPr lang="en-US" sz="4000" b="1" dirty="0">
                <a:solidFill>
                  <a:srgbClr val="002060"/>
                </a:solidFill>
                <a:latin typeface="Arial" panose="020B0604020202020204" pitchFamily="34" charset="0"/>
                <a:cs typeface="Arial" panose="020B0604020202020204" pitchFamily="34" charset="0"/>
              </a:rPr>
              <a:t> …</a:t>
            </a:r>
          </a:p>
        </p:txBody>
      </p:sp>
      <p:pic>
        <p:nvPicPr>
          <p:cNvPr id="7" name="Picture 6">
            <a:extLst>
              <a:ext uri="{FF2B5EF4-FFF2-40B4-BE49-F238E27FC236}">
                <a16:creationId xmlns:a16="http://schemas.microsoft.com/office/drawing/2014/main" id="{D69B7ECD-0402-184D-8492-C6AD06BB0D2B}"/>
              </a:ext>
            </a:extLst>
          </p:cNvPr>
          <p:cNvPicPr>
            <a:picLocks noChangeAspect="1"/>
          </p:cNvPicPr>
          <p:nvPr/>
        </p:nvPicPr>
        <p:blipFill rotWithShape="1">
          <a:blip r:embed="rId6"/>
          <a:srcRect t="16882" b="13406"/>
          <a:stretch/>
        </p:blipFill>
        <p:spPr>
          <a:xfrm>
            <a:off x="0" y="6089843"/>
            <a:ext cx="12192000" cy="768157"/>
          </a:xfrm>
          <a:prstGeom prst="rect">
            <a:avLst/>
          </a:prstGeom>
        </p:spPr>
      </p:pic>
    </p:spTree>
    <p:extLst>
      <p:ext uri="{BB962C8B-B14F-4D97-AF65-F5344CB8AC3E}">
        <p14:creationId xmlns:p14="http://schemas.microsoft.com/office/powerpoint/2010/main" val="169476876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E5F611ED-6556-EB4C-8DF5-A1386F38B16C}"/>
              </a:ext>
            </a:extLst>
          </p:cNvPr>
          <p:cNvSpPr txBox="1">
            <a:spLocks/>
          </p:cNvSpPr>
          <p:nvPr/>
        </p:nvSpPr>
        <p:spPr>
          <a:xfrm>
            <a:off x="3787188" y="183140"/>
            <a:ext cx="4727031" cy="749300"/>
          </a:xfrm>
          <a:prstGeom prst="rect">
            <a:avLst/>
          </a:prstGeom>
          <a:solidFill>
            <a:schemeClr val="accent5">
              <a:lumMod val="20000"/>
              <a:lumOff val="80000"/>
            </a:schemeClr>
          </a:solidFill>
          <a:ln w="76200">
            <a:solidFill>
              <a:srgbClr val="002060"/>
            </a:solidFill>
          </a:ln>
        </p:spPr>
        <p:txBody>
          <a:bodyPr vert="horz" lIns="91440" tIns="45720" rIns="91440" bIns="45720" rtlCol="0" anchor="t">
            <a:normAutofit/>
          </a:bodyPr>
          <a:lst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r>
              <a:rPr lang="en-US" b="1" dirty="0" err="1">
                <a:solidFill>
                  <a:srgbClr val="002060"/>
                </a:solidFill>
                <a:latin typeface="Arial" panose="020B0604020202020204" pitchFamily="34" charset="0"/>
                <a:cs typeface="Arial" panose="020B0604020202020204" pitchFamily="34" charset="0"/>
              </a:rPr>
              <a:t>Llyfrau</a:t>
            </a:r>
            <a:r>
              <a:rPr lang="en-US" b="1" dirty="0">
                <a:solidFill>
                  <a:srgbClr val="002060"/>
                </a:solidFill>
                <a:latin typeface="Arial" panose="020B0604020202020204" pitchFamily="34" charset="0"/>
                <a:cs typeface="Arial" panose="020B0604020202020204" pitchFamily="34" charset="0"/>
              </a:rPr>
              <a:t> a </a:t>
            </a:r>
            <a:r>
              <a:rPr lang="en-US" b="1" dirty="0" err="1">
                <a:solidFill>
                  <a:srgbClr val="002060"/>
                </a:solidFill>
                <a:latin typeface="Arial" panose="020B0604020202020204" pitchFamily="34" charset="0"/>
                <a:cs typeface="Arial" panose="020B0604020202020204" pitchFamily="34" charset="0"/>
              </a:rPr>
              <a:t>mwy</a:t>
            </a:r>
            <a:r>
              <a:rPr lang="en-US" b="1" dirty="0">
                <a:solidFill>
                  <a:srgbClr val="002060"/>
                </a:solidFill>
                <a:latin typeface="Arial" panose="020B0604020202020204" pitchFamily="34" charset="0"/>
                <a:cs typeface="Arial" panose="020B0604020202020204" pitchFamily="34" charset="0"/>
              </a:rPr>
              <a:t> …</a:t>
            </a:r>
          </a:p>
        </p:txBody>
      </p:sp>
      <p:pic>
        <p:nvPicPr>
          <p:cNvPr id="5" name="Picture 4">
            <a:extLst>
              <a:ext uri="{FF2B5EF4-FFF2-40B4-BE49-F238E27FC236}">
                <a16:creationId xmlns:a16="http://schemas.microsoft.com/office/drawing/2014/main" id="{5CC8E07D-317E-3D44-A9F3-02201FE9BD66}"/>
              </a:ext>
            </a:extLst>
          </p:cNvPr>
          <p:cNvPicPr>
            <a:picLocks noChangeAspect="1"/>
          </p:cNvPicPr>
          <p:nvPr/>
        </p:nvPicPr>
        <p:blipFill>
          <a:blip r:embed="rId2"/>
          <a:stretch>
            <a:fillRect/>
          </a:stretch>
        </p:blipFill>
        <p:spPr>
          <a:xfrm>
            <a:off x="2607854" y="3493689"/>
            <a:ext cx="3723536" cy="2625978"/>
          </a:xfrm>
          <a:prstGeom prst="rect">
            <a:avLst/>
          </a:prstGeom>
          <a:ln w="38100">
            <a:solidFill>
              <a:schemeClr val="tx1"/>
            </a:solidFill>
          </a:ln>
        </p:spPr>
      </p:pic>
      <p:pic>
        <p:nvPicPr>
          <p:cNvPr id="7" name="Picture 6">
            <a:extLst>
              <a:ext uri="{FF2B5EF4-FFF2-40B4-BE49-F238E27FC236}">
                <a16:creationId xmlns:a16="http://schemas.microsoft.com/office/drawing/2014/main" id="{464DF6FE-F450-2E45-AB07-732660A05E85}"/>
              </a:ext>
            </a:extLst>
          </p:cNvPr>
          <p:cNvPicPr>
            <a:picLocks noChangeAspect="1"/>
          </p:cNvPicPr>
          <p:nvPr/>
        </p:nvPicPr>
        <p:blipFill>
          <a:blip r:embed="rId3"/>
          <a:stretch>
            <a:fillRect/>
          </a:stretch>
        </p:blipFill>
        <p:spPr>
          <a:xfrm>
            <a:off x="249267" y="932441"/>
            <a:ext cx="4242196" cy="2744210"/>
          </a:xfrm>
          <a:prstGeom prst="rect">
            <a:avLst/>
          </a:prstGeom>
          <a:ln w="38100">
            <a:solidFill>
              <a:schemeClr val="tx1"/>
            </a:solidFill>
          </a:ln>
        </p:spPr>
      </p:pic>
      <p:pic>
        <p:nvPicPr>
          <p:cNvPr id="11" name="Picture 10">
            <a:extLst>
              <a:ext uri="{FF2B5EF4-FFF2-40B4-BE49-F238E27FC236}">
                <a16:creationId xmlns:a16="http://schemas.microsoft.com/office/drawing/2014/main" id="{F88099A4-CF12-DC46-8415-E54118E16911}"/>
              </a:ext>
            </a:extLst>
          </p:cNvPr>
          <p:cNvPicPr>
            <a:picLocks noChangeAspect="1"/>
          </p:cNvPicPr>
          <p:nvPr/>
        </p:nvPicPr>
        <p:blipFill>
          <a:blip r:embed="rId4"/>
          <a:stretch>
            <a:fillRect/>
          </a:stretch>
        </p:blipFill>
        <p:spPr>
          <a:xfrm>
            <a:off x="6767276" y="3490737"/>
            <a:ext cx="3826503" cy="2681823"/>
          </a:xfrm>
          <a:prstGeom prst="rect">
            <a:avLst/>
          </a:prstGeom>
          <a:ln w="38100">
            <a:solidFill>
              <a:schemeClr val="tx1"/>
            </a:solidFill>
          </a:ln>
        </p:spPr>
      </p:pic>
      <p:pic>
        <p:nvPicPr>
          <p:cNvPr id="13" name="Picture 12">
            <a:extLst>
              <a:ext uri="{FF2B5EF4-FFF2-40B4-BE49-F238E27FC236}">
                <a16:creationId xmlns:a16="http://schemas.microsoft.com/office/drawing/2014/main" id="{4F32CDA5-6F83-D649-974C-1B77638E6C05}"/>
              </a:ext>
            </a:extLst>
          </p:cNvPr>
          <p:cNvPicPr>
            <a:picLocks noChangeAspect="1"/>
          </p:cNvPicPr>
          <p:nvPr/>
        </p:nvPicPr>
        <p:blipFill>
          <a:blip r:embed="rId5"/>
          <a:stretch>
            <a:fillRect/>
          </a:stretch>
        </p:blipFill>
        <p:spPr>
          <a:xfrm>
            <a:off x="8029384" y="932440"/>
            <a:ext cx="4022756" cy="2788000"/>
          </a:xfrm>
          <a:prstGeom prst="rect">
            <a:avLst/>
          </a:prstGeom>
          <a:ln w="38100">
            <a:solidFill>
              <a:srgbClr val="002060"/>
            </a:solidFill>
          </a:ln>
        </p:spPr>
      </p:pic>
      <p:pic>
        <p:nvPicPr>
          <p:cNvPr id="14" name="Picture 13">
            <a:extLst>
              <a:ext uri="{FF2B5EF4-FFF2-40B4-BE49-F238E27FC236}">
                <a16:creationId xmlns:a16="http://schemas.microsoft.com/office/drawing/2014/main" id="{B1C14A64-8A1E-C242-94F1-8AFB7D0F23AA}"/>
              </a:ext>
            </a:extLst>
          </p:cNvPr>
          <p:cNvPicPr>
            <a:picLocks noChangeAspect="1"/>
          </p:cNvPicPr>
          <p:nvPr/>
        </p:nvPicPr>
        <p:blipFill>
          <a:blip r:embed="rId6"/>
          <a:stretch>
            <a:fillRect/>
          </a:stretch>
        </p:blipFill>
        <p:spPr>
          <a:xfrm>
            <a:off x="5136048" y="1386498"/>
            <a:ext cx="2457450" cy="2104239"/>
          </a:xfrm>
          <a:prstGeom prst="rect">
            <a:avLst/>
          </a:prstGeom>
          <a:ln w="38100">
            <a:solidFill>
              <a:srgbClr val="002060"/>
            </a:solidFill>
          </a:ln>
        </p:spPr>
      </p:pic>
      <p:sp>
        <p:nvSpPr>
          <p:cNvPr id="15" name="12-Point Star 14">
            <a:extLst>
              <a:ext uri="{FF2B5EF4-FFF2-40B4-BE49-F238E27FC236}">
                <a16:creationId xmlns:a16="http://schemas.microsoft.com/office/drawing/2014/main" id="{B56B3F94-761A-D54B-BEBE-A20C24E09553}"/>
              </a:ext>
            </a:extLst>
          </p:cNvPr>
          <p:cNvSpPr/>
          <p:nvPr/>
        </p:nvSpPr>
        <p:spPr>
          <a:xfrm rot="20844283">
            <a:off x="-50325" y="3978356"/>
            <a:ext cx="3387346" cy="1623867"/>
          </a:xfrm>
          <a:prstGeom prst="star12">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dirty="0" err="1">
                <a:solidFill>
                  <a:schemeClr val="accent6"/>
                </a:solidFill>
              </a:rPr>
              <a:t>Cwis</a:t>
            </a:r>
            <a:r>
              <a:rPr lang="en-US" b="1" dirty="0">
                <a:solidFill>
                  <a:schemeClr val="accent6"/>
                </a:solidFill>
              </a:rPr>
              <a:t> </a:t>
            </a:r>
            <a:r>
              <a:rPr lang="en-US" b="1" dirty="0" err="1">
                <a:solidFill>
                  <a:schemeClr val="accent6"/>
                </a:solidFill>
              </a:rPr>
              <a:t>Llyfrau</a:t>
            </a:r>
            <a:r>
              <a:rPr lang="en-US" b="1" dirty="0">
                <a:solidFill>
                  <a:schemeClr val="accent6"/>
                </a:solidFill>
              </a:rPr>
              <a:t> </a:t>
            </a:r>
            <a:r>
              <a:rPr lang="en-US" b="1" dirty="0" err="1">
                <a:solidFill>
                  <a:schemeClr val="accent6"/>
                </a:solidFill>
              </a:rPr>
              <a:t>blynyddol</a:t>
            </a:r>
            <a:endParaRPr lang="en-US" b="1" dirty="0">
              <a:solidFill>
                <a:schemeClr val="accent6"/>
              </a:solidFill>
            </a:endParaRPr>
          </a:p>
        </p:txBody>
      </p:sp>
      <p:pic>
        <p:nvPicPr>
          <p:cNvPr id="16" name="Picture 15">
            <a:extLst>
              <a:ext uri="{FF2B5EF4-FFF2-40B4-BE49-F238E27FC236}">
                <a16:creationId xmlns:a16="http://schemas.microsoft.com/office/drawing/2014/main" id="{A6931F0D-8D74-2147-9083-A0B15A1A102E}"/>
              </a:ext>
            </a:extLst>
          </p:cNvPr>
          <p:cNvPicPr>
            <a:picLocks noChangeAspect="1"/>
          </p:cNvPicPr>
          <p:nvPr/>
        </p:nvPicPr>
        <p:blipFill rotWithShape="1">
          <a:blip r:embed="rId7"/>
          <a:srcRect t="16882" b="13406"/>
          <a:stretch/>
        </p:blipFill>
        <p:spPr>
          <a:xfrm>
            <a:off x="0" y="6089843"/>
            <a:ext cx="12192000" cy="768157"/>
          </a:xfrm>
          <a:prstGeom prst="rect">
            <a:avLst/>
          </a:prstGeom>
        </p:spPr>
      </p:pic>
    </p:spTree>
    <p:extLst>
      <p:ext uri="{BB962C8B-B14F-4D97-AF65-F5344CB8AC3E}">
        <p14:creationId xmlns:p14="http://schemas.microsoft.com/office/powerpoint/2010/main" val="263992300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E5F611ED-6556-EB4C-8DF5-A1386F38B16C}"/>
              </a:ext>
            </a:extLst>
          </p:cNvPr>
          <p:cNvSpPr txBox="1">
            <a:spLocks/>
          </p:cNvSpPr>
          <p:nvPr/>
        </p:nvSpPr>
        <p:spPr>
          <a:xfrm>
            <a:off x="3626729" y="133336"/>
            <a:ext cx="5250571" cy="749300"/>
          </a:xfrm>
          <a:prstGeom prst="rect">
            <a:avLst/>
          </a:prstGeom>
          <a:solidFill>
            <a:schemeClr val="accent5">
              <a:lumMod val="20000"/>
              <a:lumOff val="80000"/>
            </a:schemeClr>
          </a:solidFill>
          <a:ln w="76200">
            <a:solidFill>
              <a:srgbClr val="002060"/>
            </a:solidFill>
          </a:ln>
        </p:spPr>
        <p:txBody>
          <a:bodyPr vert="horz" lIns="91440" tIns="45720" rIns="91440" bIns="45720" rtlCol="0" anchor="t">
            <a:normAutofit/>
          </a:bodyPr>
          <a:lst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r>
              <a:rPr lang="en-US" b="1" dirty="0" err="1">
                <a:solidFill>
                  <a:srgbClr val="002060"/>
                </a:solidFill>
                <a:latin typeface="Arial" panose="020B0604020202020204" pitchFamily="34" charset="0"/>
                <a:cs typeface="Arial" panose="020B0604020202020204" pitchFamily="34" charset="0"/>
              </a:rPr>
              <a:t>Llyfrau</a:t>
            </a:r>
            <a:r>
              <a:rPr lang="en-US" b="1" dirty="0">
                <a:solidFill>
                  <a:srgbClr val="002060"/>
                </a:solidFill>
                <a:latin typeface="Arial" panose="020B0604020202020204" pitchFamily="34" charset="0"/>
                <a:cs typeface="Arial" panose="020B0604020202020204" pitchFamily="34" charset="0"/>
              </a:rPr>
              <a:t> a </a:t>
            </a:r>
            <a:r>
              <a:rPr lang="en-US" b="1" dirty="0" err="1">
                <a:solidFill>
                  <a:srgbClr val="002060"/>
                </a:solidFill>
                <a:latin typeface="Arial" panose="020B0604020202020204" pitchFamily="34" charset="0"/>
                <a:cs typeface="Arial" panose="020B0604020202020204" pitchFamily="34" charset="0"/>
              </a:rPr>
              <a:t>mwy</a:t>
            </a:r>
            <a:r>
              <a:rPr lang="en-US" b="1" dirty="0">
                <a:solidFill>
                  <a:srgbClr val="002060"/>
                </a:solidFill>
                <a:latin typeface="Arial" panose="020B0604020202020204" pitchFamily="34" charset="0"/>
                <a:cs typeface="Arial" panose="020B0604020202020204" pitchFamily="34" charset="0"/>
              </a:rPr>
              <a:t> …</a:t>
            </a:r>
          </a:p>
        </p:txBody>
      </p:sp>
      <p:pic>
        <p:nvPicPr>
          <p:cNvPr id="10" name="Picture 9">
            <a:extLst>
              <a:ext uri="{FF2B5EF4-FFF2-40B4-BE49-F238E27FC236}">
                <a16:creationId xmlns:a16="http://schemas.microsoft.com/office/drawing/2014/main" id="{3C6D2ED4-EE93-E844-A9D8-08D1C4557723}"/>
              </a:ext>
            </a:extLst>
          </p:cNvPr>
          <p:cNvPicPr>
            <a:picLocks noChangeAspect="1"/>
          </p:cNvPicPr>
          <p:nvPr/>
        </p:nvPicPr>
        <p:blipFill rotWithShape="1">
          <a:blip r:embed="rId2"/>
          <a:srcRect t="16882" b="13406"/>
          <a:stretch/>
        </p:blipFill>
        <p:spPr>
          <a:xfrm>
            <a:off x="0" y="6089843"/>
            <a:ext cx="12192000" cy="768157"/>
          </a:xfrm>
          <a:prstGeom prst="rect">
            <a:avLst/>
          </a:prstGeom>
        </p:spPr>
      </p:pic>
      <p:pic>
        <p:nvPicPr>
          <p:cNvPr id="5" name="Picture 4">
            <a:extLst>
              <a:ext uri="{FF2B5EF4-FFF2-40B4-BE49-F238E27FC236}">
                <a16:creationId xmlns:a16="http://schemas.microsoft.com/office/drawing/2014/main" id="{5FE88052-F6C6-3B4B-BC4E-8A87A1E15CD7}"/>
              </a:ext>
            </a:extLst>
          </p:cNvPr>
          <p:cNvPicPr>
            <a:picLocks noChangeAspect="1"/>
          </p:cNvPicPr>
          <p:nvPr/>
        </p:nvPicPr>
        <p:blipFill>
          <a:blip r:embed="rId3"/>
          <a:stretch>
            <a:fillRect/>
          </a:stretch>
        </p:blipFill>
        <p:spPr>
          <a:xfrm>
            <a:off x="169517" y="1107624"/>
            <a:ext cx="5873905" cy="3304072"/>
          </a:xfrm>
          <a:prstGeom prst="rect">
            <a:avLst/>
          </a:prstGeom>
          <a:ln>
            <a:solidFill>
              <a:schemeClr val="tx2"/>
            </a:solidFill>
          </a:ln>
        </p:spPr>
      </p:pic>
      <p:sp>
        <p:nvSpPr>
          <p:cNvPr id="9" name="12-Point Star 8">
            <a:extLst>
              <a:ext uri="{FF2B5EF4-FFF2-40B4-BE49-F238E27FC236}">
                <a16:creationId xmlns:a16="http://schemas.microsoft.com/office/drawing/2014/main" id="{40982702-F181-3E4B-B613-FF12261F4FE1}"/>
              </a:ext>
            </a:extLst>
          </p:cNvPr>
          <p:cNvSpPr/>
          <p:nvPr/>
        </p:nvSpPr>
        <p:spPr>
          <a:xfrm>
            <a:off x="898904" y="4250644"/>
            <a:ext cx="4244596" cy="1869023"/>
          </a:xfrm>
          <a:prstGeom prst="star12">
            <a:avLst/>
          </a:prstGeom>
          <a:solidFill>
            <a:schemeClr val="accent2">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000" dirty="0" err="1">
                <a:solidFill>
                  <a:srgbClr val="002060"/>
                </a:solidFill>
                <a:latin typeface="Arial" panose="020B0604020202020204" pitchFamily="34" charset="0"/>
                <a:cs typeface="Arial" panose="020B0604020202020204" pitchFamily="34" charset="0"/>
              </a:rPr>
              <a:t>Gwobrau</a:t>
            </a:r>
            <a:r>
              <a:rPr lang="en-US" sz="2000" dirty="0">
                <a:solidFill>
                  <a:srgbClr val="002060"/>
                </a:solidFill>
                <a:latin typeface="Arial" panose="020B0604020202020204" pitchFamily="34" charset="0"/>
                <a:cs typeface="Arial" panose="020B0604020202020204" pitchFamily="34" charset="0"/>
              </a:rPr>
              <a:t> </a:t>
            </a:r>
            <a:r>
              <a:rPr lang="en-US" sz="2000" dirty="0" err="1">
                <a:solidFill>
                  <a:srgbClr val="002060"/>
                </a:solidFill>
                <a:latin typeface="Arial" panose="020B0604020202020204" pitchFamily="34" charset="0"/>
                <a:cs typeface="Arial" panose="020B0604020202020204" pitchFamily="34" charset="0"/>
              </a:rPr>
              <a:t>sy’n</a:t>
            </a:r>
            <a:r>
              <a:rPr lang="en-US" sz="2000" dirty="0">
                <a:solidFill>
                  <a:srgbClr val="002060"/>
                </a:solidFill>
                <a:latin typeface="Arial" panose="020B0604020202020204" pitchFamily="34" charset="0"/>
                <a:cs typeface="Arial" panose="020B0604020202020204" pitchFamily="34" charset="0"/>
              </a:rPr>
              <a:t> </a:t>
            </a:r>
            <a:r>
              <a:rPr lang="en-US" sz="2000" dirty="0" err="1">
                <a:solidFill>
                  <a:srgbClr val="002060"/>
                </a:solidFill>
                <a:latin typeface="Arial" panose="020B0604020202020204" pitchFamily="34" charset="0"/>
                <a:cs typeface="Arial" panose="020B0604020202020204" pitchFamily="34" charset="0"/>
              </a:rPr>
              <a:t>benodol</a:t>
            </a:r>
            <a:r>
              <a:rPr lang="en-US" sz="2000" dirty="0">
                <a:solidFill>
                  <a:srgbClr val="002060"/>
                </a:solidFill>
                <a:latin typeface="Arial" panose="020B0604020202020204" pitchFamily="34" charset="0"/>
                <a:cs typeface="Arial" panose="020B0604020202020204" pitchFamily="34" charset="0"/>
              </a:rPr>
              <a:t> </a:t>
            </a:r>
            <a:r>
              <a:rPr lang="en-US" sz="2000" dirty="0" err="1">
                <a:solidFill>
                  <a:srgbClr val="002060"/>
                </a:solidFill>
                <a:latin typeface="Arial" panose="020B0604020202020204" pitchFamily="34" charset="0"/>
                <a:cs typeface="Arial" panose="020B0604020202020204" pitchFamily="34" charset="0"/>
              </a:rPr>
              <a:t>ar</a:t>
            </a:r>
            <a:r>
              <a:rPr lang="en-US" sz="2000" dirty="0">
                <a:solidFill>
                  <a:srgbClr val="002060"/>
                </a:solidFill>
                <a:latin typeface="Arial" panose="020B0604020202020204" pitchFamily="34" charset="0"/>
                <a:cs typeface="Arial" panose="020B0604020202020204" pitchFamily="34" charset="0"/>
              </a:rPr>
              <a:t> </a:t>
            </a:r>
            <a:r>
              <a:rPr lang="en-US" sz="2000" dirty="0" err="1">
                <a:solidFill>
                  <a:srgbClr val="002060"/>
                </a:solidFill>
                <a:latin typeface="Arial" panose="020B0604020202020204" pitchFamily="34" charset="0"/>
                <a:cs typeface="Arial" panose="020B0604020202020204" pitchFamily="34" charset="0"/>
              </a:rPr>
              <a:t>gyfer</a:t>
            </a:r>
            <a:r>
              <a:rPr lang="en-US" sz="2000" dirty="0">
                <a:solidFill>
                  <a:srgbClr val="002060"/>
                </a:solidFill>
                <a:latin typeface="Arial" panose="020B0604020202020204" pitchFamily="34" charset="0"/>
                <a:cs typeface="Arial" panose="020B0604020202020204" pitchFamily="34" charset="0"/>
              </a:rPr>
              <a:t> </a:t>
            </a:r>
            <a:r>
              <a:rPr lang="en-US" sz="2000" dirty="0" err="1">
                <a:solidFill>
                  <a:srgbClr val="002060"/>
                </a:solidFill>
                <a:latin typeface="Arial" panose="020B0604020202020204" pitchFamily="34" charset="0"/>
                <a:cs typeface="Arial" panose="020B0604020202020204" pitchFamily="34" charset="0"/>
              </a:rPr>
              <a:t>llenyddiaeth</a:t>
            </a:r>
            <a:r>
              <a:rPr lang="en-US" sz="2000" dirty="0">
                <a:solidFill>
                  <a:srgbClr val="002060"/>
                </a:solidFill>
                <a:latin typeface="Arial" panose="020B0604020202020204" pitchFamily="34" charset="0"/>
                <a:cs typeface="Arial" panose="020B0604020202020204" pitchFamily="34" charset="0"/>
              </a:rPr>
              <a:t> plant a </a:t>
            </a:r>
            <a:r>
              <a:rPr lang="en-US" sz="2000" dirty="0" err="1">
                <a:solidFill>
                  <a:srgbClr val="002060"/>
                </a:solidFill>
                <a:latin typeface="Arial" panose="020B0604020202020204" pitchFamily="34" charset="0"/>
                <a:cs typeface="Arial" panose="020B0604020202020204" pitchFamily="34" charset="0"/>
              </a:rPr>
              <a:t>phobl</a:t>
            </a:r>
            <a:r>
              <a:rPr lang="en-US" sz="2000" dirty="0">
                <a:solidFill>
                  <a:srgbClr val="002060"/>
                </a:solidFill>
                <a:latin typeface="Arial" panose="020B0604020202020204" pitchFamily="34" charset="0"/>
                <a:cs typeface="Arial" panose="020B0604020202020204" pitchFamily="34" charset="0"/>
              </a:rPr>
              <a:t> </a:t>
            </a:r>
            <a:r>
              <a:rPr lang="en-US" sz="2000" dirty="0" err="1">
                <a:solidFill>
                  <a:srgbClr val="002060"/>
                </a:solidFill>
                <a:latin typeface="Arial" panose="020B0604020202020204" pitchFamily="34" charset="0"/>
                <a:cs typeface="Arial" panose="020B0604020202020204" pitchFamily="34" charset="0"/>
              </a:rPr>
              <a:t>ifainc</a:t>
            </a:r>
            <a:endParaRPr lang="en-US" sz="2000" dirty="0">
              <a:solidFill>
                <a:srgbClr val="002060"/>
              </a:solidFill>
              <a:latin typeface="Arial" panose="020B0604020202020204" pitchFamily="34" charset="0"/>
              <a:cs typeface="Arial" panose="020B0604020202020204" pitchFamily="34" charset="0"/>
            </a:endParaRPr>
          </a:p>
        </p:txBody>
      </p:sp>
      <p:pic>
        <p:nvPicPr>
          <p:cNvPr id="7" name="Picture 6">
            <a:extLst>
              <a:ext uri="{FF2B5EF4-FFF2-40B4-BE49-F238E27FC236}">
                <a16:creationId xmlns:a16="http://schemas.microsoft.com/office/drawing/2014/main" id="{EA1F5BCE-C15B-064D-8503-B04E416A0A3C}"/>
              </a:ext>
            </a:extLst>
          </p:cNvPr>
          <p:cNvPicPr>
            <a:picLocks noChangeAspect="1"/>
          </p:cNvPicPr>
          <p:nvPr/>
        </p:nvPicPr>
        <p:blipFill>
          <a:blip r:embed="rId4"/>
          <a:stretch>
            <a:fillRect/>
          </a:stretch>
        </p:blipFill>
        <p:spPr>
          <a:xfrm>
            <a:off x="6137414" y="1107624"/>
            <a:ext cx="5884624" cy="3304072"/>
          </a:xfrm>
          <a:prstGeom prst="rect">
            <a:avLst/>
          </a:prstGeom>
          <a:ln>
            <a:solidFill>
              <a:schemeClr val="tx2"/>
            </a:solidFill>
          </a:ln>
        </p:spPr>
      </p:pic>
      <p:sp>
        <p:nvSpPr>
          <p:cNvPr id="12" name="12-Point Star 11">
            <a:extLst>
              <a:ext uri="{FF2B5EF4-FFF2-40B4-BE49-F238E27FC236}">
                <a16:creationId xmlns:a16="http://schemas.microsoft.com/office/drawing/2014/main" id="{9386DD66-6865-CC47-BA10-E68E437E5F2E}"/>
              </a:ext>
            </a:extLst>
          </p:cNvPr>
          <p:cNvSpPr/>
          <p:nvPr/>
        </p:nvSpPr>
        <p:spPr>
          <a:xfrm>
            <a:off x="7277101" y="4229100"/>
            <a:ext cx="4314824" cy="1912112"/>
          </a:xfrm>
          <a:prstGeom prst="star12">
            <a:avLst/>
          </a:prstGeom>
          <a:solidFill>
            <a:schemeClr val="accent2">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000" dirty="0" err="1">
                <a:solidFill>
                  <a:srgbClr val="002060"/>
                </a:solidFill>
                <a:latin typeface="Arial" panose="020B0604020202020204" pitchFamily="34" charset="0"/>
                <a:cs typeface="Arial" panose="020B0604020202020204" pitchFamily="34" charset="0"/>
              </a:rPr>
              <a:t>Gwobr</a:t>
            </a:r>
            <a:r>
              <a:rPr lang="en-US" sz="2000" dirty="0">
                <a:solidFill>
                  <a:srgbClr val="002060"/>
                </a:solidFill>
                <a:latin typeface="Arial" panose="020B0604020202020204" pitchFamily="34" charset="0"/>
                <a:cs typeface="Arial" panose="020B0604020202020204" pitchFamily="34" charset="0"/>
              </a:rPr>
              <a:t> </a:t>
            </a:r>
            <a:r>
              <a:rPr lang="en-US" sz="2000" dirty="0" err="1">
                <a:solidFill>
                  <a:srgbClr val="002060"/>
                </a:solidFill>
                <a:latin typeface="Arial" panose="020B0604020202020204" pitchFamily="34" charset="0"/>
                <a:cs typeface="Arial" panose="020B0604020202020204" pitchFamily="34" charset="0"/>
              </a:rPr>
              <a:t>ar</a:t>
            </a:r>
            <a:r>
              <a:rPr lang="en-US" sz="2000" dirty="0">
                <a:solidFill>
                  <a:srgbClr val="002060"/>
                </a:solidFill>
                <a:latin typeface="Arial" panose="020B0604020202020204" pitchFamily="34" charset="0"/>
                <a:cs typeface="Arial" panose="020B0604020202020204" pitchFamily="34" charset="0"/>
              </a:rPr>
              <a:t> </a:t>
            </a:r>
            <a:r>
              <a:rPr lang="en-US" sz="2000" dirty="0" err="1">
                <a:solidFill>
                  <a:srgbClr val="002060"/>
                </a:solidFill>
                <a:latin typeface="Arial" panose="020B0604020202020204" pitchFamily="34" charset="0"/>
                <a:cs typeface="Arial" panose="020B0604020202020204" pitchFamily="34" charset="0"/>
              </a:rPr>
              <a:t>gyfer</a:t>
            </a:r>
            <a:r>
              <a:rPr lang="en-US" sz="2000" dirty="0">
                <a:solidFill>
                  <a:srgbClr val="002060"/>
                </a:solidFill>
                <a:latin typeface="Arial" panose="020B0604020202020204" pitchFamily="34" charset="0"/>
                <a:cs typeface="Arial" panose="020B0604020202020204" pitchFamily="34" charset="0"/>
              </a:rPr>
              <a:t> </a:t>
            </a:r>
            <a:r>
              <a:rPr lang="en-US" sz="2000" dirty="0" err="1">
                <a:solidFill>
                  <a:srgbClr val="002060"/>
                </a:solidFill>
                <a:latin typeface="Arial" panose="020B0604020202020204" pitchFamily="34" charset="0"/>
                <a:cs typeface="Arial" panose="020B0604020202020204" pitchFamily="34" charset="0"/>
              </a:rPr>
              <a:t>pob</a:t>
            </a:r>
            <a:r>
              <a:rPr lang="en-US" sz="2000" dirty="0">
                <a:solidFill>
                  <a:srgbClr val="002060"/>
                </a:solidFill>
                <a:latin typeface="Arial" panose="020B0604020202020204" pitchFamily="34" charset="0"/>
                <a:cs typeface="Arial" panose="020B0604020202020204" pitchFamily="34" charset="0"/>
              </a:rPr>
              <a:t> math o </a:t>
            </a:r>
            <a:r>
              <a:rPr lang="en-US" sz="2000" dirty="0" err="1">
                <a:solidFill>
                  <a:srgbClr val="002060"/>
                </a:solidFill>
                <a:latin typeface="Arial" panose="020B0604020202020204" pitchFamily="34" charset="0"/>
                <a:cs typeface="Arial" panose="020B0604020202020204" pitchFamily="34" charset="0"/>
              </a:rPr>
              <a:t>wahanol</a:t>
            </a:r>
            <a:r>
              <a:rPr lang="en-US" sz="2000" dirty="0">
                <a:solidFill>
                  <a:srgbClr val="002060"/>
                </a:solidFill>
                <a:latin typeface="Arial" panose="020B0604020202020204" pitchFamily="34" charset="0"/>
                <a:cs typeface="Arial" panose="020B0604020202020204" pitchFamily="34" charset="0"/>
              </a:rPr>
              <a:t> </a:t>
            </a:r>
            <a:r>
              <a:rPr lang="en-US" sz="2000" dirty="0" err="1">
                <a:solidFill>
                  <a:srgbClr val="002060"/>
                </a:solidFill>
                <a:latin typeface="Arial" panose="020B0604020202020204" pitchFamily="34" charset="0"/>
                <a:cs typeface="Arial" panose="020B0604020202020204" pitchFamily="34" charset="0"/>
              </a:rPr>
              <a:t>gategorïau</a:t>
            </a:r>
            <a:r>
              <a:rPr lang="en-US" sz="2000" dirty="0">
                <a:solidFill>
                  <a:srgbClr val="002060"/>
                </a:solidFill>
                <a:latin typeface="Arial" panose="020B0604020202020204" pitchFamily="34" charset="0"/>
                <a:cs typeface="Arial" panose="020B0604020202020204" pitchFamily="34" charset="0"/>
              </a:rPr>
              <a:t> o </a:t>
            </a:r>
            <a:r>
              <a:rPr lang="en-US" sz="2000" dirty="0" err="1">
                <a:solidFill>
                  <a:srgbClr val="002060"/>
                </a:solidFill>
                <a:latin typeface="Arial" panose="020B0604020202020204" pitchFamily="34" charset="0"/>
                <a:cs typeface="Arial" panose="020B0604020202020204" pitchFamily="34" charset="0"/>
              </a:rPr>
              <a:t>lenyddiaeth</a:t>
            </a:r>
            <a:endParaRPr lang="en-US" sz="2000" dirty="0">
              <a:solidFill>
                <a:srgbClr val="00206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52891450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 name="Picture 17">
            <a:extLst>
              <a:ext uri="{FF2B5EF4-FFF2-40B4-BE49-F238E27FC236}">
                <a16:creationId xmlns:a16="http://schemas.microsoft.com/office/drawing/2014/main" id="{75739431-273E-C349-AB35-20C3201A54B2}"/>
              </a:ext>
            </a:extLst>
          </p:cNvPr>
          <p:cNvPicPr>
            <a:picLocks noChangeAspect="1"/>
          </p:cNvPicPr>
          <p:nvPr/>
        </p:nvPicPr>
        <p:blipFill rotWithShape="1">
          <a:blip r:embed="rId3"/>
          <a:srcRect t="16882" b="13406"/>
          <a:stretch/>
        </p:blipFill>
        <p:spPr>
          <a:xfrm>
            <a:off x="0" y="6089843"/>
            <a:ext cx="12192000" cy="768157"/>
          </a:xfrm>
          <a:prstGeom prst="rect">
            <a:avLst/>
          </a:prstGeom>
        </p:spPr>
      </p:pic>
      <p:pic>
        <p:nvPicPr>
          <p:cNvPr id="3" name="Picture 2">
            <a:extLst>
              <a:ext uri="{FF2B5EF4-FFF2-40B4-BE49-F238E27FC236}">
                <a16:creationId xmlns:a16="http://schemas.microsoft.com/office/drawing/2014/main" id="{38D3CAEA-5DB7-6A4B-BB8F-EB5654BAE646}"/>
              </a:ext>
            </a:extLst>
          </p:cNvPr>
          <p:cNvPicPr>
            <a:picLocks noChangeAspect="1"/>
          </p:cNvPicPr>
          <p:nvPr/>
        </p:nvPicPr>
        <p:blipFill rotWithShape="1">
          <a:blip r:embed="rId4"/>
          <a:srcRect l="8219" t="16147" r="6302"/>
          <a:stretch/>
        </p:blipFill>
        <p:spPr>
          <a:xfrm>
            <a:off x="0" y="-1"/>
            <a:ext cx="12192000" cy="6099541"/>
          </a:xfrm>
          <a:prstGeom prst="rect">
            <a:avLst/>
          </a:prstGeom>
        </p:spPr>
      </p:pic>
      <p:sp>
        <p:nvSpPr>
          <p:cNvPr id="15" name="TextBox 14">
            <a:extLst>
              <a:ext uri="{FF2B5EF4-FFF2-40B4-BE49-F238E27FC236}">
                <a16:creationId xmlns:a16="http://schemas.microsoft.com/office/drawing/2014/main" id="{93137A1A-FF23-DE43-AAE9-1C292EF0DE1B}"/>
              </a:ext>
            </a:extLst>
          </p:cNvPr>
          <p:cNvSpPr txBox="1"/>
          <p:nvPr/>
        </p:nvSpPr>
        <p:spPr>
          <a:xfrm>
            <a:off x="1536700" y="251849"/>
            <a:ext cx="9118600" cy="1862048"/>
          </a:xfrm>
          <a:prstGeom prst="rect">
            <a:avLst/>
          </a:prstGeom>
          <a:noFill/>
        </p:spPr>
        <p:txBody>
          <a:bodyPr wrap="square" rtlCol="0">
            <a:spAutoFit/>
          </a:bodyPr>
          <a:lstStyle/>
          <a:p>
            <a:pPr algn="ctr"/>
            <a:r>
              <a:rPr lang="en-US" sz="11500" b="1" dirty="0" err="1">
                <a:solidFill>
                  <a:schemeClr val="bg1"/>
                </a:solidFill>
                <a:latin typeface="Noteworthy" panose="02000400000000000000" pitchFamily="2" charset="77"/>
                <a:ea typeface="Noteworthy" panose="02000400000000000000" pitchFamily="2" charset="77"/>
              </a:rPr>
              <a:t>Darllenwch</a:t>
            </a:r>
            <a:r>
              <a:rPr lang="en-US" sz="11500" b="1" dirty="0">
                <a:solidFill>
                  <a:schemeClr val="bg1"/>
                </a:solidFill>
                <a:latin typeface="Noteworthy" panose="02000400000000000000" pitchFamily="2" charset="77"/>
                <a:ea typeface="Noteworthy" panose="02000400000000000000" pitchFamily="2" charset="77"/>
              </a:rPr>
              <a:t>!</a:t>
            </a:r>
          </a:p>
        </p:txBody>
      </p:sp>
    </p:spTree>
    <p:extLst>
      <p:ext uri="{BB962C8B-B14F-4D97-AF65-F5344CB8AC3E}">
        <p14:creationId xmlns:p14="http://schemas.microsoft.com/office/powerpoint/2010/main" val="329974776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32957B-249D-6F41-8C65-ED7AC0B82F19}"/>
              </a:ext>
            </a:extLst>
          </p:cNvPr>
          <p:cNvSpPr>
            <a:spLocks noGrp="1"/>
          </p:cNvSpPr>
          <p:nvPr>
            <p:ph type="title"/>
          </p:nvPr>
        </p:nvSpPr>
        <p:spPr>
          <a:xfrm>
            <a:off x="109926" y="117107"/>
            <a:ext cx="11876665" cy="739461"/>
          </a:xfrm>
          <a:solidFill>
            <a:schemeClr val="accent5">
              <a:lumMod val="20000"/>
              <a:lumOff val="80000"/>
            </a:schemeClr>
          </a:solidFill>
          <a:ln w="76200">
            <a:solidFill>
              <a:srgbClr val="002060"/>
            </a:solidFill>
          </a:ln>
        </p:spPr>
        <p:txBody>
          <a:bodyPr>
            <a:noAutofit/>
          </a:bodyPr>
          <a:lstStyle/>
          <a:p>
            <a:pPr algn="ctr"/>
            <a:r>
              <a:rPr lang="en-US" sz="3600" dirty="0" err="1">
                <a:solidFill>
                  <a:srgbClr val="002060"/>
                </a:solidFill>
                <a:latin typeface="Arial" panose="020B0604020202020204" pitchFamily="34" charset="0"/>
                <a:cs typeface="Arial" panose="020B0604020202020204" pitchFamily="34" charset="0"/>
              </a:rPr>
              <a:t>Wrth</a:t>
            </a:r>
            <a:r>
              <a:rPr lang="en-US" sz="3600" dirty="0">
                <a:solidFill>
                  <a:srgbClr val="002060"/>
                </a:solidFill>
                <a:latin typeface="Arial" panose="020B0604020202020204" pitchFamily="34" charset="0"/>
                <a:cs typeface="Arial" panose="020B0604020202020204" pitchFamily="34" charset="0"/>
              </a:rPr>
              <a:t> </a:t>
            </a:r>
            <a:r>
              <a:rPr lang="en-US" sz="3600" dirty="0" err="1">
                <a:solidFill>
                  <a:srgbClr val="002060"/>
                </a:solidFill>
                <a:latin typeface="Arial" panose="020B0604020202020204" pitchFamily="34" charset="0"/>
                <a:cs typeface="Arial" panose="020B0604020202020204" pitchFamily="34" charset="0"/>
              </a:rPr>
              <a:t>drafod</a:t>
            </a:r>
            <a:r>
              <a:rPr lang="en-US" sz="3600" dirty="0">
                <a:solidFill>
                  <a:srgbClr val="002060"/>
                </a:solidFill>
                <a:latin typeface="Arial" panose="020B0604020202020204" pitchFamily="34" charset="0"/>
                <a:cs typeface="Arial" panose="020B0604020202020204" pitchFamily="34" charset="0"/>
              </a:rPr>
              <a:t> </a:t>
            </a:r>
            <a:r>
              <a:rPr lang="en-US" sz="3600" b="1" dirty="0" err="1">
                <a:solidFill>
                  <a:srgbClr val="002060"/>
                </a:solidFill>
                <a:latin typeface="Arial" panose="020B0604020202020204" pitchFamily="34" charset="0"/>
                <a:cs typeface="Arial" panose="020B0604020202020204" pitchFamily="34" charset="0"/>
              </a:rPr>
              <a:t>testun</a:t>
            </a:r>
            <a:r>
              <a:rPr lang="en-US" sz="3600" b="1" dirty="0">
                <a:solidFill>
                  <a:srgbClr val="002060"/>
                </a:solidFill>
                <a:latin typeface="Arial" panose="020B0604020202020204" pitchFamily="34" charset="0"/>
                <a:cs typeface="Arial" panose="020B0604020202020204" pitchFamily="34" charset="0"/>
              </a:rPr>
              <a:t> </a:t>
            </a:r>
            <a:r>
              <a:rPr lang="en-US" sz="3600" b="1" dirty="0" err="1">
                <a:solidFill>
                  <a:srgbClr val="002060"/>
                </a:solidFill>
                <a:latin typeface="Arial" panose="020B0604020202020204" pitchFamily="34" charset="0"/>
                <a:cs typeface="Arial" panose="020B0604020202020204" pitchFamily="34" charset="0"/>
              </a:rPr>
              <a:t>ffeithiol</a:t>
            </a:r>
            <a:r>
              <a:rPr lang="en-US" sz="3600" dirty="0">
                <a:solidFill>
                  <a:srgbClr val="002060"/>
                </a:solidFill>
                <a:latin typeface="Arial" panose="020B0604020202020204" pitchFamily="34" charset="0"/>
                <a:cs typeface="Arial" panose="020B0604020202020204" pitchFamily="34" charset="0"/>
              </a:rPr>
              <a:t>, </a:t>
            </a:r>
            <a:r>
              <a:rPr lang="en-US" sz="3600" dirty="0" err="1">
                <a:solidFill>
                  <a:srgbClr val="002060"/>
                </a:solidFill>
                <a:latin typeface="Arial" panose="020B0604020202020204" pitchFamily="34" charset="0"/>
                <a:cs typeface="Arial" panose="020B0604020202020204" pitchFamily="34" charset="0"/>
              </a:rPr>
              <a:t>defnyddiwch</a:t>
            </a:r>
            <a:r>
              <a:rPr lang="en-US" sz="3600" dirty="0">
                <a:solidFill>
                  <a:srgbClr val="002060"/>
                </a:solidFill>
                <a:latin typeface="Arial" panose="020B0604020202020204" pitchFamily="34" charset="0"/>
                <a:cs typeface="Arial" panose="020B0604020202020204" pitchFamily="34" charset="0"/>
              </a:rPr>
              <a:t> …...</a:t>
            </a:r>
          </a:p>
        </p:txBody>
      </p:sp>
      <p:sp>
        <p:nvSpPr>
          <p:cNvPr id="3" name="Content Placeholder 2">
            <a:extLst>
              <a:ext uri="{FF2B5EF4-FFF2-40B4-BE49-F238E27FC236}">
                <a16:creationId xmlns:a16="http://schemas.microsoft.com/office/drawing/2014/main" id="{276461B9-1D3F-6040-8856-3F7D39C788A3}"/>
              </a:ext>
            </a:extLst>
          </p:cNvPr>
          <p:cNvSpPr>
            <a:spLocks noGrp="1"/>
          </p:cNvSpPr>
          <p:nvPr>
            <p:ph idx="1"/>
          </p:nvPr>
        </p:nvSpPr>
        <p:spPr>
          <a:xfrm>
            <a:off x="189204" y="1093614"/>
            <a:ext cx="2325173" cy="800975"/>
          </a:xfrm>
          <a:solidFill>
            <a:schemeClr val="accent2">
              <a:lumMod val="20000"/>
              <a:lumOff val="80000"/>
            </a:schemeClr>
          </a:solidFill>
          <a:ln>
            <a:solidFill>
              <a:schemeClr val="tx1"/>
            </a:solidFill>
          </a:ln>
        </p:spPr>
        <p:txBody>
          <a:bodyPr vert="horz" lIns="91440" tIns="45720" rIns="91440" bIns="45720" rtlCol="0" anchor="t">
            <a:normAutofit/>
          </a:bodyPr>
          <a:lstStyle/>
          <a:p>
            <a:pPr marL="0" indent="0" algn="ctr">
              <a:buNone/>
            </a:pPr>
            <a:r>
              <a:rPr lang="en-US" sz="4000" dirty="0" err="1">
                <a:latin typeface="Arial" panose="020B0604020202020204" pitchFamily="34" charset="0"/>
                <a:cs typeface="Arial" panose="020B0604020202020204" pitchFamily="34" charset="0"/>
              </a:rPr>
              <a:t>ffaith</a:t>
            </a:r>
            <a:endParaRPr lang="en-US" sz="4000" dirty="0">
              <a:latin typeface="Arial" panose="020B0604020202020204" pitchFamily="34" charset="0"/>
              <a:cs typeface="Arial" panose="020B0604020202020204" pitchFamily="34" charset="0"/>
            </a:endParaRPr>
          </a:p>
        </p:txBody>
      </p:sp>
      <p:sp>
        <p:nvSpPr>
          <p:cNvPr id="4" name="Content Placeholder 2">
            <a:extLst>
              <a:ext uri="{FF2B5EF4-FFF2-40B4-BE49-F238E27FC236}">
                <a16:creationId xmlns:a16="http://schemas.microsoft.com/office/drawing/2014/main" id="{034A53B9-0711-7948-9BFE-A55E6F455E59}"/>
              </a:ext>
            </a:extLst>
          </p:cNvPr>
          <p:cNvSpPr txBox="1">
            <a:spLocks/>
          </p:cNvSpPr>
          <p:nvPr/>
        </p:nvSpPr>
        <p:spPr>
          <a:xfrm>
            <a:off x="2776013" y="1089322"/>
            <a:ext cx="2325173" cy="800975"/>
          </a:xfrm>
          <a:prstGeom prst="rect">
            <a:avLst/>
          </a:prstGeom>
          <a:solidFill>
            <a:schemeClr val="accent2">
              <a:lumMod val="20000"/>
              <a:lumOff val="80000"/>
            </a:schemeClr>
          </a:solidFill>
          <a:ln>
            <a:solidFill>
              <a:schemeClr val="tx1"/>
            </a:solidFill>
          </a:ln>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pPr marL="0" indent="0" algn="ctr">
              <a:buFont typeface="Wingdings 3" charset="2"/>
              <a:buNone/>
            </a:pPr>
            <a:r>
              <a:rPr lang="en-US" sz="4000" dirty="0" err="1">
                <a:latin typeface="Arial" panose="020B0604020202020204" pitchFamily="34" charset="0"/>
                <a:cs typeface="Arial" panose="020B0604020202020204" pitchFamily="34" charset="0"/>
              </a:rPr>
              <a:t>ffeithiau</a:t>
            </a:r>
            <a:endParaRPr lang="en-US" sz="4000" dirty="0">
              <a:latin typeface="Arial" panose="020B0604020202020204" pitchFamily="34" charset="0"/>
              <a:cs typeface="Arial" panose="020B0604020202020204" pitchFamily="34" charset="0"/>
            </a:endParaRPr>
          </a:p>
        </p:txBody>
      </p:sp>
      <p:sp>
        <p:nvSpPr>
          <p:cNvPr id="5" name="Content Placeholder 2">
            <a:extLst>
              <a:ext uri="{FF2B5EF4-FFF2-40B4-BE49-F238E27FC236}">
                <a16:creationId xmlns:a16="http://schemas.microsoft.com/office/drawing/2014/main" id="{53C5A1EC-3860-8F47-887A-A625C2A5884E}"/>
              </a:ext>
            </a:extLst>
          </p:cNvPr>
          <p:cNvSpPr txBox="1">
            <a:spLocks/>
          </p:cNvSpPr>
          <p:nvPr/>
        </p:nvSpPr>
        <p:spPr>
          <a:xfrm>
            <a:off x="5445034" y="1089085"/>
            <a:ext cx="3114215" cy="800975"/>
          </a:xfrm>
          <a:prstGeom prst="rect">
            <a:avLst/>
          </a:prstGeom>
          <a:solidFill>
            <a:schemeClr val="accent2">
              <a:lumMod val="20000"/>
              <a:lumOff val="80000"/>
            </a:schemeClr>
          </a:solidFill>
          <a:ln>
            <a:solidFill>
              <a:schemeClr val="tx1"/>
            </a:solidFill>
          </a:ln>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pPr marL="0" indent="0" algn="ctr">
              <a:buFont typeface="Wingdings 3" charset="2"/>
              <a:buNone/>
            </a:pPr>
            <a:r>
              <a:rPr lang="en-US" sz="4000" dirty="0" err="1">
                <a:latin typeface="Arial" panose="020B0604020202020204" pitchFamily="34" charset="0"/>
                <a:cs typeface="Arial" panose="020B0604020202020204" pitchFamily="34" charset="0"/>
              </a:rPr>
              <a:t>ffeithiol</a:t>
            </a:r>
            <a:endParaRPr lang="en-US" sz="4000" dirty="0">
              <a:latin typeface="Arial" panose="020B0604020202020204" pitchFamily="34" charset="0"/>
              <a:cs typeface="Arial" panose="020B0604020202020204" pitchFamily="34" charset="0"/>
            </a:endParaRPr>
          </a:p>
        </p:txBody>
      </p:sp>
      <p:sp>
        <p:nvSpPr>
          <p:cNvPr id="6" name="Content Placeholder 2">
            <a:extLst>
              <a:ext uri="{FF2B5EF4-FFF2-40B4-BE49-F238E27FC236}">
                <a16:creationId xmlns:a16="http://schemas.microsoft.com/office/drawing/2014/main" id="{42441C74-68EB-AF41-A788-F3DD9ECF7BBA}"/>
              </a:ext>
            </a:extLst>
          </p:cNvPr>
          <p:cNvSpPr txBox="1">
            <a:spLocks/>
          </p:cNvSpPr>
          <p:nvPr/>
        </p:nvSpPr>
        <p:spPr>
          <a:xfrm>
            <a:off x="3784177" y="2042401"/>
            <a:ext cx="2634018" cy="800975"/>
          </a:xfrm>
          <a:prstGeom prst="rect">
            <a:avLst/>
          </a:prstGeom>
          <a:solidFill>
            <a:schemeClr val="accent2">
              <a:lumMod val="20000"/>
              <a:lumOff val="80000"/>
            </a:schemeClr>
          </a:solidFill>
          <a:ln>
            <a:solidFill>
              <a:schemeClr val="tx1"/>
            </a:solidFill>
          </a:ln>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pPr marL="0" indent="0" algn="ctr">
              <a:buFont typeface="Wingdings 3" charset="2"/>
              <a:buNone/>
            </a:pPr>
            <a:r>
              <a:rPr lang="en-US" sz="4000" dirty="0" err="1">
                <a:latin typeface="Arial" panose="020B0604020202020204" pitchFamily="34" charset="0"/>
                <a:cs typeface="Arial" panose="020B0604020202020204" pitchFamily="34" charset="0"/>
              </a:rPr>
              <a:t>awdur</a:t>
            </a:r>
            <a:r>
              <a:rPr lang="en-US" sz="4000" dirty="0">
                <a:latin typeface="Arial" panose="020B0604020202020204" pitchFamily="34" charset="0"/>
                <a:cs typeface="Arial" panose="020B0604020202020204" pitchFamily="34" charset="0"/>
              </a:rPr>
              <a:t>(</a:t>
            </a:r>
            <a:r>
              <a:rPr lang="en-US" sz="4000" dirty="0" err="1">
                <a:latin typeface="Arial" panose="020B0604020202020204" pitchFamily="34" charset="0"/>
                <a:cs typeface="Arial" panose="020B0604020202020204" pitchFamily="34" charset="0"/>
              </a:rPr>
              <a:t>es</a:t>
            </a:r>
            <a:r>
              <a:rPr lang="en-US" sz="4000" dirty="0">
                <a:latin typeface="Arial" panose="020B0604020202020204" pitchFamily="34" charset="0"/>
                <a:cs typeface="Arial" panose="020B0604020202020204" pitchFamily="34" charset="0"/>
              </a:rPr>
              <a:t>)</a:t>
            </a:r>
          </a:p>
        </p:txBody>
      </p:sp>
      <p:sp>
        <p:nvSpPr>
          <p:cNvPr id="7" name="Content Placeholder 2">
            <a:extLst>
              <a:ext uri="{FF2B5EF4-FFF2-40B4-BE49-F238E27FC236}">
                <a16:creationId xmlns:a16="http://schemas.microsoft.com/office/drawing/2014/main" id="{8B86E39A-75E4-8342-BC5E-757A82432219}"/>
              </a:ext>
            </a:extLst>
          </p:cNvPr>
          <p:cNvSpPr txBox="1">
            <a:spLocks/>
          </p:cNvSpPr>
          <p:nvPr/>
        </p:nvSpPr>
        <p:spPr>
          <a:xfrm>
            <a:off x="999208" y="2014430"/>
            <a:ext cx="2325173" cy="800975"/>
          </a:xfrm>
          <a:prstGeom prst="rect">
            <a:avLst/>
          </a:prstGeom>
          <a:solidFill>
            <a:schemeClr val="accent2">
              <a:lumMod val="20000"/>
              <a:lumOff val="80000"/>
            </a:schemeClr>
          </a:solidFill>
          <a:ln>
            <a:solidFill>
              <a:schemeClr val="tx1"/>
            </a:solidFill>
          </a:ln>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pPr marL="0" indent="0" algn="ctr">
              <a:buFont typeface="Wingdings 3" charset="2"/>
              <a:buNone/>
            </a:pPr>
            <a:r>
              <a:rPr lang="en-US" sz="4000" err="1">
                <a:latin typeface="Arial" panose="020B0604020202020204" pitchFamily="34" charset="0"/>
                <a:cs typeface="Arial" panose="020B0604020202020204" pitchFamily="34" charset="0"/>
              </a:rPr>
              <a:t>broliant</a:t>
            </a:r>
            <a:endParaRPr lang="en-US" sz="4000">
              <a:latin typeface="Arial" panose="020B0604020202020204" pitchFamily="34" charset="0"/>
              <a:cs typeface="Arial" panose="020B0604020202020204" pitchFamily="34" charset="0"/>
            </a:endParaRPr>
          </a:p>
        </p:txBody>
      </p:sp>
      <p:sp>
        <p:nvSpPr>
          <p:cNvPr id="8" name="Content Placeholder 2">
            <a:extLst>
              <a:ext uri="{FF2B5EF4-FFF2-40B4-BE49-F238E27FC236}">
                <a16:creationId xmlns:a16="http://schemas.microsoft.com/office/drawing/2014/main" id="{344EB6BB-B0B7-1A42-BEE8-6F16D5F73950}"/>
              </a:ext>
            </a:extLst>
          </p:cNvPr>
          <p:cNvSpPr txBox="1">
            <a:spLocks/>
          </p:cNvSpPr>
          <p:nvPr/>
        </p:nvSpPr>
        <p:spPr>
          <a:xfrm>
            <a:off x="109926" y="3033249"/>
            <a:ext cx="2325173" cy="800975"/>
          </a:xfrm>
          <a:prstGeom prst="rect">
            <a:avLst/>
          </a:prstGeom>
          <a:solidFill>
            <a:schemeClr val="accent2">
              <a:lumMod val="20000"/>
              <a:lumOff val="80000"/>
            </a:schemeClr>
          </a:solidFill>
          <a:ln>
            <a:solidFill>
              <a:schemeClr val="tx1"/>
            </a:solidFill>
          </a:ln>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pPr marL="0" indent="0" algn="ctr">
              <a:buFont typeface="Wingdings 3" charset="2"/>
              <a:buNone/>
            </a:pPr>
            <a:r>
              <a:rPr lang="en-US" sz="4000" err="1">
                <a:latin typeface="Arial" panose="020B0604020202020204" pitchFamily="34" charset="0"/>
                <a:cs typeface="Arial" panose="020B0604020202020204" pitchFamily="34" charset="0"/>
              </a:rPr>
              <a:t>teitl</a:t>
            </a:r>
            <a:endParaRPr lang="en-US" sz="4000">
              <a:latin typeface="Arial" panose="020B0604020202020204" pitchFamily="34" charset="0"/>
              <a:cs typeface="Arial" panose="020B0604020202020204" pitchFamily="34" charset="0"/>
            </a:endParaRPr>
          </a:p>
        </p:txBody>
      </p:sp>
      <p:sp>
        <p:nvSpPr>
          <p:cNvPr id="9" name="Content Placeholder 2">
            <a:extLst>
              <a:ext uri="{FF2B5EF4-FFF2-40B4-BE49-F238E27FC236}">
                <a16:creationId xmlns:a16="http://schemas.microsoft.com/office/drawing/2014/main" id="{1EE0B922-D597-FB4C-B60D-C9F57000297C}"/>
              </a:ext>
            </a:extLst>
          </p:cNvPr>
          <p:cNvSpPr txBox="1">
            <a:spLocks/>
          </p:cNvSpPr>
          <p:nvPr/>
        </p:nvSpPr>
        <p:spPr>
          <a:xfrm>
            <a:off x="8902353" y="1085987"/>
            <a:ext cx="2899738" cy="800975"/>
          </a:xfrm>
          <a:prstGeom prst="rect">
            <a:avLst/>
          </a:prstGeom>
          <a:solidFill>
            <a:schemeClr val="accent2">
              <a:lumMod val="20000"/>
              <a:lumOff val="80000"/>
            </a:schemeClr>
          </a:solidFill>
          <a:ln>
            <a:solidFill>
              <a:schemeClr val="tx1"/>
            </a:solidFill>
          </a:ln>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pPr marL="0" indent="0" algn="ctr">
              <a:buFont typeface="Wingdings 3" charset="2"/>
              <a:buNone/>
            </a:pPr>
            <a:r>
              <a:rPr lang="en-US" sz="4000" dirty="0" err="1"/>
              <a:t>clawr</a:t>
            </a:r>
            <a:r>
              <a:rPr lang="en-US" sz="4000" dirty="0"/>
              <a:t> </a:t>
            </a:r>
            <a:r>
              <a:rPr lang="en-US" sz="4000" dirty="0" err="1"/>
              <a:t>blaen</a:t>
            </a:r>
            <a:endParaRPr lang="en-US" sz="4000" dirty="0"/>
          </a:p>
        </p:txBody>
      </p:sp>
      <p:sp>
        <p:nvSpPr>
          <p:cNvPr id="10" name="Content Placeholder 2">
            <a:extLst>
              <a:ext uri="{FF2B5EF4-FFF2-40B4-BE49-F238E27FC236}">
                <a16:creationId xmlns:a16="http://schemas.microsoft.com/office/drawing/2014/main" id="{CF1E4C52-2BDB-6249-8FA4-135ABAF0FA49}"/>
              </a:ext>
            </a:extLst>
          </p:cNvPr>
          <p:cNvSpPr txBox="1">
            <a:spLocks/>
          </p:cNvSpPr>
          <p:nvPr/>
        </p:nvSpPr>
        <p:spPr>
          <a:xfrm>
            <a:off x="7151404" y="2049193"/>
            <a:ext cx="3114215" cy="800975"/>
          </a:xfrm>
          <a:prstGeom prst="rect">
            <a:avLst/>
          </a:prstGeom>
          <a:solidFill>
            <a:schemeClr val="accent2">
              <a:lumMod val="20000"/>
              <a:lumOff val="80000"/>
            </a:schemeClr>
          </a:solidFill>
          <a:ln>
            <a:solidFill>
              <a:schemeClr val="tx1"/>
            </a:solidFill>
          </a:ln>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pPr marL="0" indent="0" algn="ctr">
              <a:buFont typeface="Wingdings 3" charset="2"/>
              <a:buNone/>
            </a:pPr>
            <a:r>
              <a:rPr lang="en-US" sz="4000" dirty="0" err="1">
                <a:latin typeface="Arial" panose="020B0604020202020204" pitchFamily="34" charset="0"/>
                <a:cs typeface="Arial" panose="020B0604020202020204" pitchFamily="34" charset="0"/>
              </a:rPr>
              <a:t>clawr</a:t>
            </a:r>
            <a:r>
              <a:rPr lang="en-US" sz="4000" dirty="0">
                <a:latin typeface="Arial" panose="020B0604020202020204" pitchFamily="34" charset="0"/>
                <a:cs typeface="Arial" panose="020B0604020202020204" pitchFamily="34" charset="0"/>
              </a:rPr>
              <a:t> </a:t>
            </a:r>
            <a:r>
              <a:rPr lang="en-US" sz="4000" dirty="0" err="1">
                <a:latin typeface="Arial" panose="020B0604020202020204" pitchFamily="34" charset="0"/>
                <a:cs typeface="Arial" panose="020B0604020202020204" pitchFamily="34" charset="0"/>
              </a:rPr>
              <a:t>cefn</a:t>
            </a:r>
            <a:endParaRPr lang="en-US" sz="4000" dirty="0">
              <a:latin typeface="Arial" panose="020B0604020202020204" pitchFamily="34" charset="0"/>
              <a:cs typeface="Arial" panose="020B0604020202020204" pitchFamily="34" charset="0"/>
            </a:endParaRPr>
          </a:p>
        </p:txBody>
      </p:sp>
      <p:sp>
        <p:nvSpPr>
          <p:cNvPr id="16" name="Content Placeholder 2">
            <a:extLst>
              <a:ext uri="{FF2B5EF4-FFF2-40B4-BE49-F238E27FC236}">
                <a16:creationId xmlns:a16="http://schemas.microsoft.com/office/drawing/2014/main" id="{41913401-F059-AC4A-8BD5-E693A9A510DB}"/>
              </a:ext>
            </a:extLst>
          </p:cNvPr>
          <p:cNvSpPr txBox="1">
            <a:spLocks/>
          </p:cNvSpPr>
          <p:nvPr/>
        </p:nvSpPr>
        <p:spPr>
          <a:xfrm>
            <a:off x="2825315" y="3033874"/>
            <a:ext cx="2634018" cy="800975"/>
          </a:xfrm>
          <a:prstGeom prst="rect">
            <a:avLst/>
          </a:prstGeom>
          <a:solidFill>
            <a:schemeClr val="accent2">
              <a:lumMod val="20000"/>
              <a:lumOff val="80000"/>
            </a:schemeClr>
          </a:solidFill>
          <a:ln>
            <a:solidFill>
              <a:schemeClr val="tx1"/>
            </a:solidFill>
          </a:ln>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pPr marL="0" indent="0" algn="ctr">
              <a:buFont typeface="Wingdings 3" charset="2"/>
              <a:buNone/>
            </a:pPr>
            <a:r>
              <a:rPr lang="en-US" sz="4000" dirty="0">
                <a:latin typeface="Arial" panose="020B0604020202020204" pitchFamily="34" charset="0"/>
                <a:cs typeface="Arial" panose="020B0604020202020204" pitchFamily="34" charset="0"/>
              </a:rPr>
              <a:t>is-</a:t>
            </a:r>
            <a:r>
              <a:rPr lang="en-US" sz="4000" dirty="0" err="1">
                <a:latin typeface="Arial" panose="020B0604020202020204" pitchFamily="34" charset="0"/>
                <a:cs typeface="Arial" panose="020B0604020202020204" pitchFamily="34" charset="0"/>
              </a:rPr>
              <a:t>deitl</a:t>
            </a:r>
            <a:endParaRPr lang="en-US" sz="4000" dirty="0">
              <a:latin typeface="Arial" panose="020B0604020202020204" pitchFamily="34" charset="0"/>
              <a:cs typeface="Arial" panose="020B0604020202020204" pitchFamily="34" charset="0"/>
            </a:endParaRPr>
          </a:p>
        </p:txBody>
      </p:sp>
      <p:sp>
        <p:nvSpPr>
          <p:cNvPr id="17" name="Content Placeholder 2">
            <a:extLst>
              <a:ext uri="{FF2B5EF4-FFF2-40B4-BE49-F238E27FC236}">
                <a16:creationId xmlns:a16="http://schemas.microsoft.com/office/drawing/2014/main" id="{25E609B7-D71E-5A40-B139-DD3377C6840F}"/>
              </a:ext>
            </a:extLst>
          </p:cNvPr>
          <p:cNvSpPr txBox="1">
            <a:spLocks/>
          </p:cNvSpPr>
          <p:nvPr/>
        </p:nvSpPr>
        <p:spPr>
          <a:xfrm>
            <a:off x="9319146" y="3030180"/>
            <a:ext cx="2325173" cy="800975"/>
          </a:xfrm>
          <a:prstGeom prst="rect">
            <a:avLst/>
          </a:prstGeom>
          <a:solidFill>
            <a:schemeClr val="accent2">
              <a:lumMod val="20000"/>
              <a:lumOff val="80000"/>
            </a:schemeClr>
          </a:solidFill>
          <a:ln>
            <a:solidFill>
              <a:schemeClr val="tx1"/>
            </a:solidFill>
          </a:ln>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pPr marL="0" indent="0" algn="ctr">
              <a:buFont typeface="Wingdings 3" charset="2"/>
              <a:buNone/>
            </a:pPr>
            <a:r>
              <a:rPr lang="en-US" sz="4000" dirty="0" err="1">
                <a:latin typeface="Arial" panose="020B0604020202020204" pitchFamily="34" charset="0"/>
                <a:cs typeface="Arial" panose="020B0604020202020204" pitchFamily="34" charset="0"/>
              </a:rPr>
              <a:t>cynnwys</a:t>
            </a:r>
            <a:endParaRPr lang="en-US" sz="4000" dirty="0">
              <a:latin typeface="Arial" panose="020B0604020202020204" pitchFamily="34" charset="0"/>
              <a:cs typeface="Arial" panose="020B0604020202020204" pitchFamily="34" charset="0"/>
            </a:endParaRPr>
          </a:p>
        </p:txBody>
      </p:sp>
      <p:sp>
        <p:nvSpPr>
          <p:cNvPr id="19" name="Content Placeholder 2">
            <a:extLst>
              <a:ext uri="{FF2B5EF4-FFF2-40B4-BE49-F238E27FC236}">
                <a16:creationId xmlns:a16="http://schemas.microsoft.com/office/drawing/2014/main" id="{E486C174-332E-4ACA-BC1C-76813F036CAD}"/>
              </a:ext>
            </a:extLst>
          </p:cNvPr>
          <p:cNvSpPr txBox="1">
            <a:spLocks/>
          </p:cNvSpPr>
          <p:nvPr/>
        </p:nvSpPr>
        <p:spPr>
          <a:xfrm>
            <a:off x="5849549" y="3050604"/>
            <a:ext cx="2868778" cy="800975"/>
          </a:xfrm>
          <a:prstGeom prst="rect">
            <a:avLst/>
          </a:prstGeom>
          <a:solidFill>
            <a:schemeClr val="accent2">
              <a:lumMod val="20000"/>
              <a:lumOff val="80000"/>
            </a:schemeClr>
          </a:solidFill>
          <a:ln>
            <a:solidFill>
              <a:schemeClr val="tx1"/>
            </a:solidFill>
          </a:ln>
        </p:spPr>
        <p:txBody>
          <a:bodyPr vert="horz" lIns="91440" tIns="45720" rIns="91440" bIns="45720" rtlCol="0" anchor="t">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pPr marL="0" indent="0" algn="ctr">
              <a:buFont typeface="Wingdings 3" charset="2"/>
              <a:buNone/>
            </a:pPr>
            <a:r>
              <a:rPr lang="en-US" sz="4000" dirty="0" err="1">
                <a:latin typeface="Arial" panose="020B0604020202020204" pitchFamily="34" charset="0"/>
                <a:cs typeface="Arial" panose="020B0604020202020204" pitchFamily="34" charset="0"/>
              </a:rPr>
              <a:t>paragarff</a:t>
            </a:r>
            <a:endParaRPr lang="en-US" sz="4000" dirty="0">
              <a:latin typeface="Arial" panose="020B0604020202020204" pitchFamily="34" charset="0"/>
              <a:cs typeface="Arial" panose="020B0604020202020204" pitchFamily="34" charset="0"/>
            </a:endParaRPr>
          </a:p>
        </p:txBody>
      </p:sp>
      <p:sp>
        <p:nvSpPr>
          <p:cNvPr id="23" name="Content Placeholder 2">
            <a:extLst>
              <a:ext uri="{FF2B5EF4-FFF2-40B4-BE49-F238E27FC236}">
                <a16:creationId xmlns:a16="http://schemas.microsoft.com/office/drawing/2014/main" id="{CCC1D3A5-F5D3-4D23-B086-8C52E8A578B2}"/>
              </a:ext>
            </a:extLst>
          </p:cNvPr>
          <p:cNvSpPr txBox="1">
            <a:spLocks/>
          </p:cNvSpPr>
          <p:nvPr/>
        </p:nvSpPr>
        <p:spPr>
          <a:xfrm>
            <a:off x="999208" y="4066176"/>
            <a:ext cx="3813869" cy="800975"/>
          </a:xfrm>
          <a:prstGeom prst="rect">
            <a:avLst/>
          </a:prstGeom>
          <a:solidFill>
            <a:schemeClr val="accent2">
              <a:lumMod val="20000"/>
              <a:lumOff val="80000"/>
            </a:schemeClr>
          </a:solidFill>
          <a:ln>
            <a:solidFill>
              <a:schemeClr val="tx1"/>
            </a:solidFill>
          </a:ln>
        </p:spPr>
        <p:txBody>
          <a:bodyPr vert="horz" lIns="91440" tIns="45720" rIns="91440" bIns="45720" rtlCol="0" anchor="t">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pPr marL="0" indent="0" algn="ctr">
              <a:buFont typeface="Wingdings 3" charset="2"/>
              <a:buNone/>
            </a:pPr>
            <a:r>
              <a:rPr lang="en-US" sz="4000" dirty="0" err="1">
                <a:latin typeface="Arial" panose="020B0604020202020204" pitchFamily="34" charset="0"/>
                <a:cs typeface="Arial" panose="020B0604020202020204" pitchFamily="34" charset="0"/>
              </a:rPr>
              <a:t>pwyntiau</a:t>
            </a:r>
            <a:r>
              <a:rPr lang="en-US" sz="4000" dirty="0">
                <a:latin typeface="Arial" panose="020B0604020202020204" pitchFamily="34" charset="0"/>
                <a:cs typeface="Arial" panose="020B0604020202020204" pitchFamily="34" charset="0"/>
              </a:rPr>
              <a:t> </a:t>
            </a:r>
            <a:r>
              <a:rPr lang="en-US" sz="4000" dirty="0" err="1">
                <a:latin typeface="Arial" panose="020B0604020202020204" pitchFamily="34" charset="0"/>
                <a:cs typeface="Arial" panose="020B0604020202020204" pitchFamily="34" charset="0"/>
              </a:rPr>
              <a:t>bwled</a:t>
            </a:r>
            <a:endParaRPr lang="en-US" sz="4000" dirty="0">
              <a:latin typeface="Arial" panose="020B0604020202020204" pitchFamily="34" charset="0"/>
              <a:cs typeface="Arial" panose="020B0604020202020204" pitchFamily="34" charset="0"/>
            </a:endParaRPr>
          </a:p>
        </p:txBody>
      </p:sp>
      <p:sp>
        <p:nvSpPr>
          <p:cNvPr id="27" name="Content Placeholder 2">
            <a:extLst>
              <a:ext uri="{FF2B5EF4-FFF2-40B4-BE49-F238E27FC236}">
                <a16:creationId xmlns:a16="http://schemas.microsoft.com/office/drawing/2014/main" id="{1355F1A1-1869-4AEE-8DC2-2E029DECCA9E}"/>
              </a:ext>
            </a:extLst>
          </p:cNvPr>
          <p:cNvSpPr txBox="1">
            <a:spLocks/>
          </p:cNvSpPr>
          <p:nvPr/>
        </p:nvSpPr>
        <p:spPr>
          <a:xfrm>
            <a:off x="6338665" y="5078009"/>
            <a:ext cx="2325173" cy="800975"/>
          </a:xfrm>
          <a:prstGeom prst="rect">
            <a:avLst/>
          </a:prstGeom>
          <a:solidFill>
            <a:schemeClr val="accent2">
              <a:lumMod val="20000"/>
              <a:lumOff val="80000"/>
            </a:schemeClr>
          </a:solidFill>
          <a:ln>
            <a:solidFill>
              <a:schemeClr val="tx1"/>
            </a:solidFill>
          </a:ln>
        </p:spPr>
        <p:txBody>
          <a:bodyPr vert="horz" lIns="91440" tIns="45720" rIns="91440" bIns="45720" rtlCol="0" anchor="t">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pPr marL="0" indent="0" algn="ctr">
              <a:buFont typeface="Wingdings 3" charset="2"/>
              <a:buNone/>
            </a:pPr>
            <a:r>
              <a:rPr lang="en-US" sz="4000" dirty="0" err="1">
                <a:latin typeface="Arial" panose="020B0604020202020204" pitchFamily="34" charset="0"/>
                <a:cs typeface="Arial" panose="020B0604020202020204" pitchFamily="34" charset="0"/>
              </a:rPr>
              <a:t>llun</a:t>
            </a:r>
          </a:p>
        </p:txBody>
      </p:sp>
      <p:sp>
        <p:nvSpPr>
          <p:cNvPr id="29" name="Content Placeholder 2">
            <a:extLst>
              <a:ext uri="{FF2B5EF4-FFF2-40B4-BE49-F238E27FC236}">
                <a16:creationId xmlns:a16="http://schemas.microsoft.com/office/drawing/2014/main" id="{FEF0C14F-4322-40B4-BC63-278CE86AC5D1}"/>
              </a:ext>
            </a:extLst>
          </p:cNvPr>
          <p:cNvSpPr txBox="1">
            <a:spLocks/>
          </p:cNvSpPr>
          <p:nvPr/>
        </p:nvSpPr>
        <p:spPr>
          <a:xfrm>
            <a:off x="2740389" y="5078009"/>
            <a:ext cx="2590718" cy="800975"/>
          </a:xfrm>
          <a:prstGeom prst="rect">
            <a:avLst/>
          </a:prstGeom>
          <a:solidFill>
            <a:schemeClr val="accent2">
              <a:lumMod val="20000"/>
              <a:lumOff val="80000"/>
            </a:schemeClr>
          </a:solidFill>
          <a:ln>
            <a:solidFill>
              <a:schemeClr val="tx1"/>
            </a:solidFill>
          </a:ln>
        </p:spPr>
        <p:txBody>
          <a:bodyPr vert="horz" lIns="91440" tIns="45720" rIns="91440" bIns="45720" rtlCol="0" anchor="t">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pPr marL="0" indent="0" algn="ctr">
              <a:buFont typeface="Wingdings 3" charset="2"/>
              <a:buNone/>
            </a:pPr>
            <a:r>
              <a:rPr lang="en-US" sz="4000" dirty="0" err="1">
                <a:latin typeface="Arial" panose="020B0604020202020204" pitchFamily="34" charset="0"/>
                <a:cs typeface="Arial" panose="020B0604020202020204" pitchFamily="34" charset="0"/>
              </a:rPr>
              <a:t>ffotograff</a:t>
            </a:r>
          </a:p>
        </p:txBody>
      </p:sp>
      <p:sp>
        <p:nvSpPr>
          <p:cNvPr id="31" name="Content Placeholder 2">
            <a:extLst>
              <a:ext uri="{FF2B5EF4-FFF2-40B4-BE49-F238E27FC236}">
                <a16:creationId xmlns:a16="http://schemas.microsoft.com/office/drawing/2014/main" id="{06B33842-5F3D-4F5B-A552-DAD9F19CBF90}"/>
              </a:ext>
            </a:extLst>
          </p:cNvPr>
          <p:cNvSpPr txBox="1">
            <a:spLocks/>
          </p:cNvSpPr>
          <p:nvPr/>
        </p:nvSpPr>
        <p:spPr>
          <a:xfrm>
            <a:off x="5042337" y="4096243"/>
            <a:ext cx="3675990" cy="800975"/>
          </a:xfrm>
          <a:prstGeom prst="rect">
            <a:avLst/>
          </a:prstGeom>
          <a:solidFill>
            <a:schemeClr val="accent2">
              <a:lumMod val="20000"/>
              <a:lumOff val="80000"/>
            </a:schemeClr>
          </a:solidFill>
          <a:ln>
            <a:solidFill>
              <a:schemeClr val="tx1"/>
            </a:solidFill>
          </a:ln>
        </p:spPr>
        <p:txBody>
          <a:bodyPr vert="horz" lIns="91440" tIns="45720" rIns="91440" bIns="45720" rtlCol="0" anchor="t">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pPr marL="0" indent="0" algn="ctr">
              <a:buFont typeface="Wingdings 3" charset="2"/>
              <a:buNone/>
            </a:pPr>
            <a:r>
              <a:rPr lang="en-US" sz="4000" dirty="0" err="1">
                <a:latin typeface="Arial" panose="020B0604020202020204" pitchFamily="34" charset="0"/>
                <a:cs typeface="Arial" panose="020B0604020202020204" pitchFamily="34" charset="0"/>
              </a:rPr>
              <a:t>gwybodaeth</a:t>
            </a:r>
          </a:p>
        </p:txBody>
      </p:sp>
      <p:sp>
        <p:nvSpPr>
          <p:cNvPr id="28" name="Content Placeholder 2">
            <a:extLst>
              <a:ext uri="{FF2B5EF4-FFF2-40B4-BE49-F238E27FC236}">
                <a16:creationId xmlns:a16="http://schemas.microsoft.com/office/drawing/2014/main" id="{09555DD6-F9F7-3A4A-AD2C-74E79B087E34}"/>
              </a:ext>
            </a:extLst>
          </p:cNvPr>
          <p:cNvSpPr txBox="1">
            <a:spLocks/>
          </p:cNvSpPr>
          <p:nvPr/>
        </p:nvSpPr>
        <p:spPr>
          <a:xfrm>
            <a:off x="9103032" y="4140804"/>
            <a:ext cx="2325173" cy="800975"/>
          </a:xfrm>
          <a:prstGeom prst="rect">
            <a:avLst/>
          </a:prstGeom>
          <a:solidFill>
            <a:schemeClr val="accent2">
              <a:lumMod val="20000"/>
              <a:lumOff val="80000"/>
            </a:schemeClr>
          </a:solidFill>
          <a:ln>
            <a:solidFill>
              <a:schemeClr val="tx1"/>
            </a:solidFill>
          </a:ln>
        </p:spPr>
        <p:txBody>
          <a:bodyPr vert="horz" lIns="91440" tIns="45720" rIns="91440" bIns="45720" rtlCol="0" anchor="t">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pPr marL="0" indent="0" algn="ctr">
              <a:buFont typeface="Wingdings 3" charset="2"/>
              <a:buNone/>
            </a:pPr>
            <a:r>
              <a:rPr lang="en-US" sz="4000" dirty="0" err="1">
                <a:latin typeface="Arial" panose="020B0604020202020204" pitchFamily="34" charset="0"/>
                <a:cs typeface="Arial" panose="020B0604020202020204" pitchFamily="34" charset="0"/>
              </a:rPr>
              <a:t>rhestr</a:t>
            </a:r>
            <a:endParaRPr lang="en-US" sz="4000" dirty="0">
              <a:latin typeface="Arial" panose="020B0604020202020204" pitchFamily="34" charset="0"/>
              <a:cs typeface="Arial" panose="020B0604020202020204" pitchFamily="34" charset="0"/>
            </a:endParaRPr>
          </a:p>
        </p:txBody>
      </p:sp>
      <p:pic>
        <p:nvPicPr>
          <p:cNvPr id="20" name="Picture 19">
            <a:extLst>
              <a:ext uri="{FF2B5EF4-FFF2-40B4-BE49-F238E27FC236}">
                <a16:creationId xmlns:a16="http://schemas.microsoft.com/office/drawing/2014/main" id="{85025D3E-B504-F94A-BBDE-4C40A011E2C7}"/>
              </a:ext>
            </a:extLst>
          </p:cNvPr>
          <p:cNvPicPr>
            <a:picLocks noChangeAspect="1"/>
          </p:cNvPicPr>
          <p:nvPr/>
        </p:nvPicPr>
        <p:blipFill rotWithShape="1">
          <a:blip r:embed="rId2"/>
          <a:srcRect t="16882" b="13406"/>
          <a:stretch/>
        </p:blipFill>
        <p:spPr>
          <a:xfrm>
            <a:off x="0" y="6089843"/>
            <a:ext cx="12192000" cy="768157"/>
          </a:xfrm>
          <a:prstGeom prst="rect">
            <a:avLst/>
          </a:prstGeom>
        </p:spPr>
      </p:pic>
    </p:spTree>
    <p:extLst>
      <p:ext uri="{BB962C8B-B14F-4D97-AF65-F5344CB8AC3E}">
        <p14:creationId xmlns:p14="http://schemas.microsoft.com/office/powerpoint/2010/main" val="39885585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anim calcmode="lin" valueType="num">
                                      <p:cBhvr additive="base">
                                        <p:cTn id="7" dur="500" fill="hold"/>
                                        <p:tgtEl>
                                          <p:spTgt spid="3">
                                            <p:bg/>
                                          </p:spTgt>
                                        </p:tgtEl>
                                        <p:attrNameLst>
                                          <p:attrName>ppt_x</p:attrName>
                                        </p:attrNameLst>
                                      </p:cBhvr>
                                      <p:tavLst>
                                        <p:tav tm="0">
                                          <p:val>
                                            <p:strVal val="#ppt_x"/>
                                          </p:val>
                                        </p:tav>
                                        <p:tav tm="100000">
                                          <p:val>
                                            <p:strVal val="#ppt_x"/>
                                          </p:val>
                                        </p:tav>
                                      </p:tavLst>
                                    </p:anim>
                                    <p:anim calcmode="lin" valueType="num">
                                      <p:cBhvr additive="base">
                                        <p:cTn id="8" dur="500" fill="hold"/>
                                        <p:tgtEl>
                                          <p:spTgt spid="3">
                                            <p:bg/>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4"/>
                                        </p:tgtEl>
                                        <p:attrNameLst>
                                          <p:attrName>style.visibility</p:attrName>
                                        </p:attrNameLst>
                                      </p:cBhvr>
                                      <p:to>
                                        <p:strVal val="visible"/>
                                      </p:to>
                                    </p:set>
                                    <p:anim calcmode="lin" valueType="num">
                                      <p:cBhvr additive="base">
                                        <p:cTn id="19" dur="500" fill="hold"/>
                                        <p:tgtEl>
                                          <p:spTgt spid="4"/>
                                        </p:tgtEl>
                                        <p:attrNameLst>
                                          <p:attrName>ppt_x</p:attrName>
                                        </p:attrNameLst>
                                      </p:cBhvr>
                                      <p:tavLst>
                                        <p:tav tm="0">
                                          <p:val>
                                            <p:strVal val="#ppt_x"/>
                                          </p:val>
                                        </p:tav>
                                        <p:tav tm="100000">
                                          <p:val>
                                            <p:strVal val="#ppt_x"/>
                                          </p:val>
                                        </p:tav>
                                      </p:tavLst>
                                    </p:anim>
                                    <p:anim calcmode="lin" valueType="num">
                                      <p:cBhvr additive="base">
                                        <p:cTn id="20"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5"/>
                                        </p:tgtEl>
                                        <p:attrNameLst>
                                          <p:attrName>style.visibility</p:attrName>
                                        </p:attrNameLst>
                                      </p:cBhvr>
                                      <p:to>
                                        <p:strVal val="visible"/>
                                      </p:to>
                                    </p:set>
                                    <p:anim calcmode="lin" valueType="num">
                                      <p:cBhvr additive="base">
                                        <p:cTn id="25" dur="500" fill="hold"/>
                                        <p:tgtEl>
                                          <p:spTgt spid="5"/>
                                        </p:tgtEl>
                                        <p:attrNameLst>
                                          <p:attrName>ppt_x</p:attrName>
                                        </p:attrNameLst>
                                      </p:cBhvr>
                                      <p:tavLst>
                                        <p:tav tm="0">
                                          <p:val>
                                            <p:strVal val="#ppt_x"/>
                                          </p:val>
                                        </p:tav>
                                        <p:tav tm="100000">
                                          <p:val>
                                            <p:strVal val="#ppt_x"/>
                                          </p:val>
                                        </p:tav>
                                      </p:tavLst>
                                    </p:anim>
                                    <p:anim calcmode="lin" valueType="num">
                                      <p:cBhvr additive="base">
                                        <p:cTn id="26"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9"/>
                                        </p:tgtEl>
                                        <p:attrNameLst>
                                          <p:attrName>style.visibility</p:attrName>
                                        </p:attrNameLst>
                                      </p:cBhvr>
                                      <p:to>
                                        <p:strVal val="visible"/>
                                      </p:to>
                                    </p:set>
                                    <p:anim calcmode="lin" valueType="num">
                                      <p:cBhvr additive="base">
                                        <p:cTn id="31" dur="500" fill="hold"/>
                                        <p:tgtEl>
                                          <p:spTgt spid="9"/>
                                        </p:tgtEl>
                                        <p:attrNameLst>
                                          <p:attrName>ppt_x</p:attrName>
                                        </p:attrNameLst>
                                      </p:cBhvr>
                                      <p:tavLst>
                                        <p:tav tm="0">
                                          <p:val>
                                            <p:strVal val="#ppt_x"/>
                                          </p:val>
                                        </p:tav>
                                        <p:tav tm="100000">
                                          <p:val>
                                            <p:strVal val="#ppt_x"/>
                                          </p:val>
                                        </p:tav>
                                      </p:tavLst>
                                    </p:anim>
                                    <p:anim calcmode="lin" valueType="num">
                                      <p:cBhvr additive="base">
                                        <p:cTn id="32"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6"/>
                                        </p:tgtEl>
                                        <p:attrNameLst>
                                          <p:attrName>style.visibility</p:attrName>
                                        </p:attrNameLst>
                                      </p:cBhvr>
                                      <p:to>
                                        <p:strVal val="visible"/>
                                      </p:to>
                                    </p:set>
                                    <p:anim calcmode="lin" valueType="num">
                                      <p:cBhvr additive="base">
                                        <p:cTn id="37" dur="500" fill="hold"/>
                                        <p:tgtEl>
                                          <p:spTgt spid="6"/>
                                        </p:tgtEl>
                                        <p:attrNameLst>
                                          <p:attrName>ppt_x</p:attrName>
                                        </p:attrNameLst>
                                      </p:cBhvr>
                                      <p:tavLst>
                                        <p:tav tm="0">
                                          <p:val>
                                            <p:strVal val="#ppt_x"/>
                                          </p:val>
                                        </p:tav>
                                        <p:tav tm="100000">
                                          <p:val>
                                            <p:strVal val="#ppt_x"/>
                                          </p:val>
                                        </p:tav>
                                      </p:tavLst>
                                    </p:anim>
                                    <p:anim calcmode="lin" valueType="num">
                                      <p:cBhvr additive="base">
                                        <p:cTn id="3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8"/>
                                        </p:tgtEl>
                                        <p:attrNameLst>
                                          <p:attrName>style.visibility</p:attrName>
                                        </p:attrNameLst>
                                      </p:cBhvr>
                                      <p:to>
                                        <p:strVal val="visible"/>
                                      </p:to>
                                    </p:set>
                                    <p:anim calcmode="lin" valueType="num">
                                      <p:cBhvr additive="base">
                                        <p:cTn id="43" dur="500" fill="hold"/>
                                        <p:tgtEl>
                                          <p:spTgt spid="8"/>
                                        </p:tgtEl>
                                        <p:attrNameLst>
                                          <p:attrName>ppt_x</p:attrName>
                                        </p:attrNameLst>
                                      </p:cBhvr>
                                      <p:tavLst>
                                        <p:tav tm="0">
                                          <p:val>
                                            <p:strVal val="#ppt_x"/>
                                          </p:val>
                                        </p:tav>
                                        <p:tav tm="100000">
                                          <p:val>
                                            <p:strVal val="#ppt_x"/>
                                          </p:val>
                                        </p:tav>
                                      </p:tavLst>
                                    </p:anim>
                                    <p:anim calcmode="lin" valueType="num">
                                      <p:cBhvr additive="base">
                                        <p:cTn id="44"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7"/>
                                        </p:tgtEl>
                                        <p:attrNameLst>
                                          <p:attrName>style.visibility</p:attrName>
                                        </p:attrNameLst>
                                      </p:cBhvr>
                                      <p:to>
                                        <p:strVal val="visible"/>
                                      </p:to>
                                    </p:set>
                                    <p:anim calcmode="lin" valueType="num">
                                      <p:cBhvr additive="base">
                                        <p:cTn id="49" dur="500" fill="hold"/>
                                        <p:tgtEl>
                                          <p:spTgt spid="7"/>
                                        </p:tgtEl>
                                        <p:attrNameLst>
                                          <p:attrName>ppt_x</p:attrName>
                                        </p:attrNameLst>
                                      </p:cBhvr>
                                      <p:tavLst>
                                        <p:tav tm="0">
                                          <p:val>
                                            <p:strVal val="#ppt_x"/>
                                          </p:val>
                                        </p:tav>
                                        <p:tav tm="100000">
                                          <p:val>
                                            <p:strVal val="#ppt_x"/>
                                          </p:val>
                                        </p:tav>
                                      </p:tavLst>
                                    </p:anim>
                                    <p:anim calcmode="lin" valueType="num">
                                      <p:cBhvr additive="base">
                                        <p:cTn id="50"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10"/>
                                        </p:tgtEl>
                                        <p:attrNameLst>
                                          <p:attrName>style.visibility</p:attrName>
                                        </p:attrNameLst>
                                      </p:cBhvr>
                                      <p:to>
                                        <p:strVal val="visible"/>
                                      </p:to>
                                    </p:set>
                                    <p:anim calcmode="lin" valueType="num">
                                      <p:cBhvr additive="base">
                                        <p:cTn id="55" dur="500" fill="hold"/>
                                        <p:tgtEl>
                                          <p:spTgt spid="10"/>
                                        </p:tgtEl>
                                        <p:attrNameLst>
                                          <p:attrName>ppt_x</p:attrName>
                                        </p:attrNameLst>
                                      </p:cBhvr>
                                      <p:tavLst>
                                        <p:tav tm="0">
                                          <p:val>
                                            <p:strVal val="#ppt_x"/>
                                          </p:val>
                                        </p:tav>
                                        <p:tav tm="100000">
                                          <p:val>
                                            <p:strVal val="#ppt_x"/>
                                          </p:val>
                                        </p:tav>
                                      </p:tavLst>
                                    </p:anim>
                                    <p:anim calcmode="lin" valueType="num">
                                      <p:cBhvr additive="base">
                                        <p:cTn id="56"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grpId="0" nodeType="clickEffect">
                                  <p:stCondLst>
                                    <p:cond delay="0"/>
                                  </p:stCondLst>
                                  <p:childTnLst>
                                    <p:set>
                                      <p:cBhvr>
                                        <p:cTn id="60" dur="1" fill="hold">
                                          <p:stCondLst>
                                            <p:cond delay="0"/>
                                          </p:stCondLst>
                                        </p:cTn>
                                        <p:tgtEl>
                                          <p:spTgt spid="16"/>
                                        </p:tgtEl>
                                        <p:attrNameLst>
                                          <p:attrName>style.visibility</p:attrName>
                                        </p:attrNameLst>
                                      </p:cBhvr>
                                      <p:to>
                                        <p:strVal val="visible"/>
                                      </p:to>
                                    </p:set>
                                    <p:anim calcmode="lin" valueType="num">
                                      <p:cBhvr additive="base">
                                        <p:cTn id="61" dur="500" fill="hold"/>
                                        <p:tgtEl>
                                          <p:spTgt spid="16"/>
                                        </p:tgtEl>
                                        <p:attrNameLst>
                                          <p:attrName>ppt_x</p:attrName>
                                        </p:attrNameLst>
                                      </p:cBhvr>
                                      <p:tavLst>
                                        <p:tav tm="0">
                                          <p:val>
                                            <p:strVal val="#ppt_x"/>
                                          </p:val>
                                        </p:tav>
                                        <p:tav tm="100000">
                                          <p:val>
                                            <p:strVal val="#ppt_x"/>
                                          </p:val>
                                        </p:tav>
                                      </p:tavLst>
                                    </p:anim>
                                    <p:anim calcmode="lin" valueType="num">
                                      <p:cBhvr additive="base">
                                        <p:cTn id="62" dur="500" fill="hold"/>
                                        <p:tgtEl>
                                          <p:spTgt spid="16"/>
                                        </p:tgtEl>
                                        <p:attrNameLst>
                                          <p:attrName>ppt_y</p:attrName>
                                        </p:attrNameLst>
                                      </p:cBhvr>
                                      <p:tavLst>
                                        <p:tav tm="0">
                                          <p:val>
                                            <p:strVal val="1+#ppt_h/2"/>
                                          </p:val>
                                        </p:tav>
                                        <p:tav tm="100000">
                                          <p:val>
                                            <p:strVal val="#ppt_y"/>
                                          </p:val>
                                        </p:tav>
                                      </p:tavLst>
                                    </p:anim>
                                  </p:childTnLst>
                                </p:cTn>
                              </p:par>
                            </p:childTnLst>
                          </p:cTn>
                        </p:par>
                      </p:childTnLst>
                    </p:cTn>
                  </p:par>
                  <p:par>
                    <p:cTn id="63" fill="hold">
                      <p:stCondLst>
                        <p:cond delay="indefinite"/>
                      </p:stCondLst>
                      <p:childTnLst>
                        <p:par>
                          <p:cTn id="64" fill="hold">
                            <p:stCondLst>
                              <p:cond delay="0"/>
                            </p:stCondLst>
                            <p:childTnLst>
                              <p:par>
                                <p:cTn id="65" presetID="2" presetClass="entr" presetSubtype="4" fill="hold" grpId="0" nodeType="clickEffect">
                                  <p:stCondLst>
                                    <p:cond delay="0"/>
                                  </p:stCondLst>
                                  <p:childTnLst>
                                    <p:set>
                                      <p:cBhvr>
                                        <p:cTn id="66" dur="1" fill="hold">
                                          <p:stCondLst>
                                            <p:cond delay="0"/>
                                          </p:stCondLst>
                                        </p:cTn>
                                        <p:tgtEl>
                                          <p:spTgt spid="17"/>
                                        </p:tgtEl>
                                        <p:attrNameLst>
                                          <p:attrName>style.visibility</p:attrName>
                                        </p:attrNameLst>
                                      </p:cBhvr>
                                      <p:to>
                                        <p:strVal val="visible"/>
                                      </p:to>
                                    </p:set>
                                    <p:anim calcmode="lin" valueType="num">
                                      <p:cBhvr additive="base">
                                        <p:cTn id="67" dur="500" fill="hold"/>
                                        <p:tgtEl>
                                          <p:spTgt spid="17"/>
                                        </p:tgtEl>
                                        <p:attrNameLst>
                                          <p:attrName>ppt_x</p:attrName>
                                        </p:attrNameLst>
                                      </p:cBhvr>
                                      <p:tavLst>
                                        <p:tav tm="0">
                                          <p:val>
                                            <p:strVal val="#ppt_x"/>
                                          </p:val>
                                        </p:tav>
                                        <p:tav tm="100000">
                                          <p:val>
                                            <p:strVal val="#ppt_x"/>
                                          </p:val>
                                        </p:tav>
                                      </p:tavLst>
                                    </p:anim>
                                    <p:anim calcmode="lin" valueType="num">
                                      <p:cBhvr additive="base">
                                        <p:cTn id="68" dur="500" fill="hold"/>
                                        <p:tgtEl>
                                          <p:spTgt spid="17"/>
                                        </p:tgtEl>
                                        <p:attrNameLst>
                                          <p:attrName>ppt_y</p:attrName>
                                        </p:attrNameLst>
                                      </p:cBhvr>
                                      <p:tavLst>
                                        <p:tav tm="0">
                                          <p:val>
                                            <p:strVal val="1+#ppt_h/2"/>
                                          </p:val>
                                        </p:tav>
                                        <p:tav tm="100000">
                                          <p:val>
                                            <p:strVal val="#ppt_y"/>
                                          </p:val>
                                        </p:tav>
                                      </p:tavLst>
                                    </p:anim>
                                  </p:childTnLst>
                                </p:cTn>
                              </p:par>
                            </p:childTnLst>
                          </p:cTn>
                        </p:par>
                      </p:childTnLst>
                    </p:cTn>
                  </p:par>
                  <p:par>
                    <p:cTn id="69" fill="hold">
                      <p:stCondLst>
                        <p:cond delay="indefinite"/>
                      </p:stCondLst>
                      <p:childTnLst>
                        <p:par>
                          <p:cTn id="70" fill="hold">
                            <p:stCondLst>
                              <p:cond delay="0"/>
                            </p:stCondLst>
                            <p:childTnLst>
                              <p:par>
                                <p:cTn id="71" presetID="2" presetClass="entr" presetSubtype="4" fill="hold" grpId="0" nodeType="clickEffect">
                                  <p:stCondLst>
                                    <p:cond delay="0"/>
                                  </p:stCondLst>
                                  <p:childTnLst>
                                    <p:set>
                                      <p:cBhvr>
                                        <p:cTn id="72" dur="1" fill="hold">
                                          <p:stCondLst>
                                            <p:cond delay="0"/>
                                          </p:stCondLst>
                                        </p:cTn>
                                        <p:tgtEl>
                                          <p:spTgt spid="19">
                                            <p:bg/>
                                          </p:spTgt>
                                        </p:tgtEl>
                                        <p:attrNameLst>
                                          <p:attrName>style.visibility</p:attrName>
                                        </p:attrNameLst>
                                      </p:cBhvr>
                                      <p:to>
                                        <p:strVal val="visible"/>
                                      </p:to>
                                    </p:set>
                                    <p:anim calcmode="lin" valueType="num">
                                      <p:cBhvr additive="base">
                                        <p:cTn id="73" dur="500" fill="hold"/>
                                        <p:tgtEl>
                                          <p:spTgt spid="19">
                                            <p:bg/>
                                          </p:spTgt>
                                        </p:tgtEl>
                                        <p:attrNameLst>
                                          <p:attrName>ppt_x</p:attrName>
                                        </p:attrNameLst>
                                      </p:cBhvr>
                                      <p:tavLst>
                                        <p:tav tm="0">
                                          <p:val>
                                            <p:strVal val="#ppt_x"/>
                                          </p:val>
                                        </p:tav>
                                        <p:tav tm="100000">
                                          <p:val>
                                            <p:strVal val="#ppt_x"/>
                                          </p:val>
                                        </p:tav>
                                      </p:tavLst>
                                    </p:anim>
                                    <p:anim calcmode="lin" valueType="num">
                                      <p:cBhvr additive="base">
                                        <p:cTn id="74" dur="500" fill="hold"/>
                                        <p:tgtEl>
                                          <p:spTgt spid="19">
                                            <p:bg/>
                                          </p:spTgt>
                                        </p:tgtEl>
                                        <p:attrNameLst>
                                          <p:attrName>ppt_y</p:attrName>
                                        </p:attrNameLst>
                                      </p:cBhvr>
                                      <p:tavLst>
                                        <p:tav tm="0">
                                          <p:val>
                                            <p:strVal val="1+#ppt_h/2"/>
                                          </p:val>
                                        </p:tav>
                                        <p:tav tm="100000">
                                          <p:val>
                                            <p:strVal val="#ppt_y"/>
                                          </p:val>
                                        </p:tav>
                                      </p:tavLst>
                                    </p:anim>
                                  </p:childTnLst>
                                </p:cTn>
                              </p:par>
                            </p:childTnLst>
                          </p:cTn>
                        </p:par>
                      </p:childTnLst>
                    </p:cTn>
                  </p:par>
                  <p:par>
                    <p:cTn id="75" fill="hold">
                      <p:stCondLst>
                        <p:cond delay="indefinite"/>
                      </p:stCondLst>
                      <p:childTnLst>
                        <p:par>
                          <p:cTn id="76" fill="hold">
                            <p:stCondLst>
                              <p:cond delay="0"/>
                            </p:stCondLst>
                            <p:childTnLst>
                              <p:par>
                                <p:cTn id="77" presetID="2" presetClass="entr" presetSubtype="4" fill="hold" grpId="0" nodeType="clickEffect">
                                  <p:stCondLst>
                                    <p:cond delay="0"/>
                                  </p:stCondLst>
                                  <p:childTnLst>
                                    <p:set>
                                      <p:cBhvr>
                                        <p:cTn id="78" dur="1" fill="hold">
                                          <p:stCondLst>
                                            <p:cond delay="0"/>
                                          </p:stCondLst>
                                        </p:cTn>
                                        <p:tgtEl>
                                          <p:spTgt spid="19">
                                            <p:txEl>
                                              <p:pRg st="0" end="0"/>
                                            </p:txEl>
                                          </p:spTgt>
                                        </p:tgtEl>
                                        <p:attrNameLst>
                                          <p:attrName>style.visibility</p:attrName>
                                        </p:attrNameLst>
                                      </p:cBhvr>
                                      <p:to>
                                        <p:strVal val="visible"/>
                                      </p:to>
                                    </p:set>
                                    <p:anim calcmode="lin" valueType="num">
                                      <p:cBhvr additive="base">
                                        <p:cTn id="79" dur="500" fill="hold"/>
                                        <p:tgtEl>
                                          <p:spTgt spid="19">
                                            <p:txEl>
                                              <p:pRg st="0" end="0"/>
                                            </p:txEl>
                                          </p:spTgt>
                                        </p:tgtEl>
                                        <p:attrNameLst>
                                          <p:attrName>ppt_x</p:attrName>
                                        </p:attrNameLst>
                                      </p:cBhvr>
                                      <p:tavLst>
                                        <p:tav tm="0">
                                          <p:val>
                                            <p:strVal val="#ppt_x"/>
                                          </p:val>
                                        </p:tav>
                                        <p:tav tm="100000">
                                          <p:val>
                                            <p:strVal val="#ppt_x"/>
                                          </p:val>
                                        </p:tav>
                                      </p:tavLst>
                                    </p:anim>
                                    <p:anim calcmode="lin" valueType="num">
                                      <p:cBhvr additive="base">
                                        <p:cTn id="80" dur="500" fill="hold"/>
                                        <p:tgtEl>
                                          <p:spTgt spid="19">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81" fill="hold">
                      <p:stCondLst>
                        <p:cond delay="indefinite"/>
                      </p:stCondLst>
                      <p:childTnLst>
                        <p:par>
                          <p:cTn id="82" fill="hold">
                            <p:stCondLst>
                              <p:cond delay="0"/>
                            </p:stCondLst>
                            <p:childTnLst>
                              <p:par>
                                <p:cTn id="83" presetID="2" presetClass="entr" presetSubtype="4" fill="hold" grpId="0" nodeType="clickEffect">
                                  <p:stCondLst>
                                    <p:cond delay="0"/>
                                  </p:stCondLst>
                                  <p:childTnLst>
                                    <p:set>
                                      <p:cBhvr>
                                        <p:cTn id="84" dur="1" fill="hold">
                                          <p:stCondLst>
                                            <p:cond delay="0"/>
                                          </p:stCondLst>
                                        </p:cTn>
                                        <p:tgtEl>
                                          <p:spTgt spid="23">
                                            <p:bg/>
                                          </p:spTgt>
                                        </p:tgtEl>
                                        <p:attrNameLst>
                                          <p:attrName>style.visibility</p:attrName>
                                        </p:attrNameLst>
                                      </p:cBhvr>
                                      <p:to>
                                        <p:strVal val="visible"/>
                                      </p:to>
                                    </p:set>
                                    <p:anim calcmode="lin" valueType="num">
                                      <p:cBhvr additive="base">
                                        <p:cTn id="85" dur="500" fill="hold"/>
                                        <p:tgtEl>
                                          <p:spTgt spid="23">
                                            <p:bg/>
                                          </p:spTgt>
                                        </p:tgtEl>
                                        <p:attrNameLst>
                                          <p:attrName>ppt_x</p:attrName>
                                        </p:attrNameLst>
                                      </p:cBhvr>
                                      <p:tavLst>
                                        <p:tav tm="0">
                                          <p:val>
                                            <p:strVal val="#ppt_x"/>
                                          </p:val>
                                        </p:tav>
                                        <p:tav tm="100000">
                                          <p:val>
                                            <p:strVal val="#ppt_x"/>
                                          </p:val>
                                        </p:tav>
                                      </p:tavLst>
                                    </p:anim>
                                    <p:anim calcmode="lin" valueType="num">
                                      <p:cBhvr additive="base">
                                        <p:cTn id="86" dur="500" fill="hold"/>
                                        <p:tgtEl>
                                          <p:spTgt spid="23">
                                            <p:bg/>
                                          </p:spTgt>
                                        </p:tgtEl>
                                        <p:attrNameLst>
                                          <p:attrName>ppt_y</p:attrName>
                                        </p:attrNameLst>
                                      </p:cBhvr>
                                      <p:tavLst>
                                        <p:tav tm="0">
                                          <p:val>
                                            <p:strVal val="1+#ppt_h/2"/>
                                          </p:val>
                                        </p:tav>
                                        <p:tav tm="100000">
                                          <p:val>
                                            <p:strVal val="#ppt_y"/>
                                          </p:val>
                                        </p:tav>
                                      </p:tavLst>
                                    </p:anim>
                                  </p:childTnLst>
                                </p:cTn>
                              </p:par>
                            </p:childTnLst>
                          </p:cTn>
                        </p:par>
                      </p:childTnLst>
                    </p:cTn>
                  </p:par>
                  <p:par>
                    <p:cTn id="87" fill="hold">
                      <p:stCondLst>
                        <p:cond delay="indefinite"/>
                      </p:stCondLst>
                      <p:childTnLst>
                        <p:par>
                          <p:cTn id="88" fill="hold">
                            <p:stCondLst>
                              <p:cond delay="0"/>
                            </p:stCondLst>
                            <p:childTnLst>
                              <p:par>
                                <p:cTn id="89" presetID="2" presetClass="entr" presetSubtype="4" fill="hold" grpId="0" nodeType="clickEffect">
                                  <p:stCondLst>
                                    <p:cond delay="0"/>
                                  </p:stCondLst>
                                  <p:childTnLst>
                                    <p:set>
                                      <p:cBhvr>
                                        <p:cTn id="90" dur="1" fill="hold">
                                          <p:stCondLst>
                                            <p:cond delay="0"/>
                                          </p:stCondLst>
                                        </p:cTn>
                                        <p:tgtEl>
                                          <p:spTgt spid="23">
                                            <p:txEl>
                                              <p:pRg st="0" end="0"/>
                                            </p:txEl>
                                          </p:spTgt>
                                        </p:tgtEl>
                                        <p:attrNameLst>
                                          <p:attrName>style.visibility</p:attrName>
                                        </p:attrNameLst>
                                      </p:cBhvr>
                                      <p:to>
                                        <p:strVal val="visible"/>
                                      </p:to>
                                    </p:set>
                                    <p:anim calcmode="lin" valueType="num">
                                      <p:cBhvr additive="base">
                                        <p:cTn id="91" dur="500" fill="hold"/>
                                        <p:tgtEl>
                                          <p:spTgt spid="23">
                                            <p:txEl>
                                              <p:pRg st="0" end="0"/>
                                            </p:txEl>
                                          </p:spTgt>
                                        </p:tgtEl>
                                        <p:attrNameLst>
                                          <p:attrName>ppt_x</p:attrName>
                                        </p:attrNameLst>
                                      </p:cBhvr>
                                      <p:tavLst>
                                        <p:tav tm="0">
                                          <p:val>
                                            <p:strVal val="#ppt_x"/>
                                          </p:val>
                                        </p:tav>
                                        <p:tav tm="100000">
                                          <p:val>
                                            <p:strVal val="#ppt_x"/>
                                          </p:val>
                                        </p:tav>
                                      </p:tavLst>
                                    </p:anim>
                                    <p:anim calcmode="lin" valueType="num">
                                      <p:cBhvr additive="base">
                                        <p:cTn id="92" dur="500" fill="hold"/>
                                        <p:tgtEl>
                                          <p:spTgt spid="2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3" fill="hold">
                      <p:stCondLst>
                        <p:cond delay="indefinite"/>
                      </p:stCondLst>
                      <p:childTnLst>
                        <p:par>
                          <p:cTn id="94" fill="hold">
                            <p:stCondLst>
                              <p:cond delay="0"/>
                            </p:stCondLst>
                            <p:childTnLst>
                              <p:par>
                                <p:cTn id="95" presetID="2" presetClass="entr" presetSubtype="4" fill="hold" grpId="0" nodeType="clickEffect">
                                  <p:stCondLst>
                                    <p:cond delay="0"/>
                                  </p:stCondLst>
                                  <p:childTnLst>
                                    <p:set>
                                      <p:cBhvr>
                                        <p:cTn id="96" dur="1" fill="hold">
                                          <p:stCondLst>
                                            <p:cond delay="0"/>
                                          </p:stCondLst>
                                        </p:cTn>
                                        <p:tgtEl>
                                          <p:spTgt spid="27">
                                            <p:bg/>
                                          </p:spTgt>
                                        </p:tgtEl>
                                        <p:attrNameLst>
                                          <p:attrName>style.visibility</p:attrName>
                                        </p:attrNameLst>
                                      </p:cBhvr>
                                      <p:to>
                                        <p:strVal val="visible"/>
                                      </p:to>
                                    </p:set>
                                    <p:anim calcmode="lin" valueType="num">
                                      <p:cBhvr additive="base">
                                        <p:cTn id="97" dur="500" fill="hold"/>
                                        <p:tgtEl>
                                          <p:spTgt spid="27">
                                            <p:bg/>
                                          </p:spTgt>
                                        </p:tgtEl>
                                        <p:attrNameLst>
                                          <p:attrName>ppt_x</p:attrName>
                                        </p:attrNameLst>
                                      </p:cBhvr>
                                      <p:tavLst>
                                        <p:tav tm="0">
                                          <p:val>
                                            <p:strVal val="#ppt_x"/>
                                          </p:val>
                                        </p:tav>
                                        <p:tav tm="100000">
                                          <p:val>
                                            <p:strVal val="#ppt_x"/>
                                          </p:val>
                                        </p:tav>
                                      </p:tavLst>
                                    </p:anim>
                                    <p:anim calcmode="lin" valueType="num">
                                      <p:cBhvr additive="base">
                                        <p:cTn id="98" dur="500" fill="hold"/>
                                        <p:tgtEl>
                                          <p:spTgt spid="27">
                                            <p:bg/>
                                          </p:spTgt>
                                        </p:tgtEl>
                                        <p:attrNameLst>
                                          <p:attrName>ppt_y</p:attrName>
                                        </p:attrNameLst>
                                      </p:cBhvr>
                                      <p:tavLst>
                                        <p:tav tm="0">
                                          <p:val>
                                            <p:strVal val="1+#ppt_h/2"/>
                                          </p:val>
                                        </p:tav>
                                        <p:tav tm="100000">
                                          <p:val>
                                            <p:strVal val="#ppt_y"/>
                                          </p:val>
                                        </p:tav>
                                      </p:tavLst>
                                    </p:anim>
                                  </p:childTnLst>
                                </p:cTn>
                              </p:par>
                            </p:childTnLst>
                          </p:cTn>
                        </p:par>
                      </p:childTnLst>
                    </p:cTn>
                  </p:par>
                  <p:par>
                    <p:cTn id="99" fill="hold">
                      <p:stCondLst>
                        <p:cond delay="indefinite"/>
                      </p:stCondLst>
                      <p:childTnLst>
                        <p:par>
                          <p:cTn id="100" fill="hold">
                            <p:stCondLst>
                              <p:cond delay="0"/>
                            </p:stCondLst>
                            <p:childTnLst>
                              <p:par>
                                <p:cTn id="101" presetID="2" presetClass="entr" presetSubtype="4" fill="hold" grpId="0" nodeType="clickEffect">
                                  <p:stCondLst>
                                    <p:cond delay="0"/>
                                  </p:stCondLst>
                                  <p:childTnLst>
                                    <p:set>
                                      <p:cBhvr>
                                        <p:cTn id="102" dur="1" fill="hold">
                                          <p:stCondLst>
                                            <p:cond delay="0"/>
                                          </p:stCondLst>
                                        </p:cTn>
                                        <p:tgtEl>
                                          <p:spTgt spid="27">
                                            <p:txEl>
                                              <p:pRg st="0" end="0"/>
                                            </p:txEl>
                                          </p:spTgt>
                                        </p:tgtEl>
                                        <p:attrNameLst>
                                          <p:attrName>style.visibility</p:attrName>
                                        </p:attrNameLst>
                                      </p:cBhvr>
                                      <p:to>
                                        <p:strVal val="visible"/>
                                      </p:to>
                                    </p:set>
                                    <p:anim calcmode="lin" valueType="num">
                                      <p:cBhvr additive="base">
                                        <p:cTn id="103" dur="500" fill="hold"/>
                                        <p:tgtEl>
                                          <p:spTgt spid="27">
                                            <p:txEl>
                                              <p:pRg st="0" end="0"/>
                                            </p:txEl>
                                          </p:spTgt>
                                        </p:tgtEl>
                                        <p:attrNameLst>
                                          <p:attrName>ppt_x</p:attrName>
                                        </p:attrNameLst>
                                      </p:cBhvr>
                                      <p:tavLst>
                                        <p:tav tm="0">
                                          <p:val>
                                            <p:strVal val="#ppt_x"/>
                                          </p:val>
                                        </p:tav>
                                        <p:tav tm="100000">
                                          <p:val>
                                            <p:strVal val="#ppt_x"/>
                                          </p:val>
                                        </p:tav>
                                      </p:tavLst>
                                    </p:anim>
                                    <p:anim calcmode="lin" valueType="num">
                                      <p:cBhvr additive="base">
                                        <p:cTn id="104" dur="500" fill="hold"/>
                                        <p:tgtEl>
                                          <p:spTgt spid="27">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05" fill="hold">
                      <p:stCondLst>
                        <p:cond delay="indefinite"/>
                      </p:stCondLst>
                      <p:childTnLst>
                        <p:par>
                          <p:cTn id="106" fill="hold">
                            <p:stCondLst>
                              <p:cond delay="0"/>
                            </p:stCondLst>
                            <p:childTnLst>
                              <p:par>
                                <p:cTn id="107" presetID="2" presetClass="entr" presetSubtype="4" fill="hold" grpId="0" nodeType="clickEffect">
                                  <p:stCondLst>
                                    <p:cond delay="0"/>
                                  </p:stCondLst>
                                  <p:childTnLst>
                                    <p:set>
                                      <p:cBhvr>
                                        <p:cTn id="108" dur="1" fill="hold">
                                          <p:stCondLst>
                                            <p:cond delay="0"/>
                                          </p:stCondLst>
                                        </p:cTn>
                                        <p:tgtEl>
                                          <p:spTgt spid="29">
                                            <p:bg/>
                                          </p:spTgt>
                                        </p:tgtEl>
                                        <p:attrNameLst>
                                          <p:attrName>style.visibility</p:attrName>
                                        </p:attrNameLst>
                                      </p:cBhvr>
                                      <p:to>
                                        <p:strVal val="visible"/>
                                      </p:to>
                                    </p:set>
                                    <p:anim calcmode="lin" valueType="num">
                                      <p:cBhvr additive="base">
                                        <p:cTn id="109" dur="500" fill="hold"/>
                                        <p:tgtEl>
                                          <p:spTgt spid="29">
                                            <p:bg/>
                                          </p:spTgt>
                                        </p:tgtEl>
                                        <p:attrNameLst>
                                          <p:attrName>ppt_x</p:attrName>
                                        </p:attrNameLst>
                                      </p:cBhvr>
                                      <p:tavLst>
                                        <p:tav tm="0">
                                          <p:val>
                                            <p:strVal val="#ppt_x"/>
                                          </p:val>
                                        </p:tav>
                                        <p:tav tm="100000">
                                          <p:val>
                                            <p:strVal val="#ppt_x"/>
                                          </p:val>
                                        </p:tav>
                                      </p:tavLst>
                                    </p:anim>
                                    <p:anim calcmode="lin" valueType="num">
                                      <p:cBhvr additive="base">
                                        <p:cTn id="110" dur="500" fill="hold"/>
                                        <p:tgtEl>
                                          <p:spTgt spid="29">
                                            <p:bg/>
                                          </p:spTgt>
                                        </p:tgtEl>
                                        <p:attrNameLst>
                                          <p:attrName>ppt_y</p:attrName>
                                        </p:attrNameLst>
                                      </p:cBhvr>
                                      <p:tavLst>
                                        <p:tav tm="0">
                                          <p:val>
                                            <p:strVal val="1+#ppt_h/2"/>
                                          </p:val>
                                        </p:tav>
                                        <p:tav tm="100000">
                                          <p:val>
                                            <p:strVal val="#ppt_y"/>
                                          </p:val>
                                        </p:tav>
                                      </p:tavLst>
                                    </p:anim>
                                  </p:childTnLst>
                                </p:cTn>
                              </p:par>
                            </p:childTnLst>
                          </p:cTn>
                        </p:par>
                      </p:childTnLst>
                    </p:cTn>
                  </p:par>
                  <p:par>
                    <p:cTn id="111" fill="hold">
                      <p:stCondLst>
                        <p:cond delay="indefinite"/>
                      </p:stCondLst>
                      <p:childTnLst>
                        <p:par>
                          <p:cTn id="112" fill="hold">
                            <p:stCondLst>
                              <p:cond delay="0"/>
                            </p:stCondLst>
                            <p:childTnLst>
                              <p:par>
                                <p:cTn id="113" presetID="2" presetClass="entr" presetSubtype="4" fill="hold" grpId="0" nodeType="clickEffect">
                                  <p:stCondLst>
                                    <p:cond delay="0"/>
                                  </p:stCondLst>
                                  <p:childTnLst>
                                    <p:set>
                                      <p:cBhvr>
                                        <p:cTn id="114" dur="1" fill="hold">
                                          <p:stCondLst>
                                            <p:cond delay="0"/>
                                          </p:stCondLst>
                                        </p:cTn>
                                        <p:tgtEl>
                                          <p:spTgt spid="29">
                                            <p:txEl>
                                              <p:pRg st="0" end="0"/>
                                            </p:txEl>
                                          </p:spTgt>
                                        </p:tgtEl>
                                        <p:attrNameLst>
                                          <p:attrName>style.visibility</p:attrName>
                                        </p:attrNameLst>
                                      </p:cBhvr>
                                      <p:to>
                                        <p:strVal val="visible"/>
                                      </p:to>
                                    </p:set>
                                    <p:anim calcmode="lin" valueType="num">
                                      <p:cBhvr additive="base">
                                        <p:cTn id="115" dur="500" fill="hold"/>
                                        <p:tgtEl>
                                          <p:spTgt spid="29">
                                            <p:txEl>
                                              <p:pRg st="0" end="0"/>
                                            </p:txEl>
                                          </p:spTgt>
                                        </p:tgtEl>
                                        <p:attrNameLst>
                                          <p:attrName>ppt_x</p:attrName>
                                        </p:attrNameLst>
                                      </p:cBhvr>
                                      <p:tavLst>
                                        <p:tav tm="0">
                                          <p:val>
                                            <p:strVal val="#ppt_x"/>
                                          </p:val>
                                        </p:tav>
                                        <p:tav tm="100000">
                                          <p:val>
                                            <p:strVal val="#ppt_x"/>
                                          </p:val>
                                        </p:tav>
                                      </p:tavLst>
                                    </p:anim>
                                    <p:anim calcmode="lin" valueType="num">
                                      <p:cBhvr additive="base">
                                        <p:cTn id="116" dur="500" fill="hold"/>
                                        <p:tgtEl>
                                          <p:spTgt spid="29">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17" fill="hold">
                      <p:stCondLst>
                        <p:cond delay="indefinite"/>
                      </p:stCondLst>
                      <p:childTnLst>
                        <p:par>
                          <p:cTn id="118" fill="hold">
                            <p:stCondLst>
                              <p:cond delay="0"/>
                            </p:stCondLst>
                            <p:childTnLst>
                              <p:par>
                                <p:cTn id="119" presetID="2" presetClass="entr" presetSubtype="4" fill="hold" grpId="0" nodeType="clickEffect">
                                  <p:stCondLst>
                                    <p:cond delay="0"/>
                                  </p:stCondLst>
                                  <p:childTnLst>
                                    <p:set>
                                      <p:cBhvr>
                                        <p:cTn id="120" dur="1" fill="hold">
                                          <p:stCondLst>
                                            <p:cond delay="0"/>
                                          </p:stCondLst>
                                        </p:cTn>
                                        <p:tgtEl>
                                          <p:spTgt spid="31">
                                            <p:bg/>
                                          </p:spTgt>
                                        </p:tgtEl>
                                        <p:attrNameLst>
                                          <p:attrName>style.visibility</p:attrName>
                                        </p:attrNameLst>
                                      </p:cBhvr>
                                      <p:to>
                                        <p:strVal val="visible"/>
                                      </p:to>
                                    </p:set>
                                    <p:anim calcmode="lin" valueType="num">
                                      <p:cBhvr additive="base">
                                        <p:cTn id="121" dur="500" fill="hold"/>
                                        <p:tgtEl>
                                          <p:spTgt spid="31">
                                            <p:bg/>
                                          </p:spTgt>
                                        </p:tgtEl>
                                        <p:attrNameLst>
                                          <p:attrName>ppt_x</p:attrName>
                                        </p:attrNameLst>
                                      </p:cBhvr>
                                      <p:tavLst>
                                        <p:tav tm="0">
                                          <p:val>
                                            <p:strVal val="#ppt_x"/>
                                          </p:val>
                                        </p:tav>
                                        <p:tav tm="100000">
                                          <p:val>
                                            <p:strVal val="#ppt_x"/>
                                          </p:val>
                                        </p:tav>
                                      </p:tavLst>
                                    </p:anim>
                                    <p:anim calcmode="lin" valueType="num">
                                      <p:cBhvr additive="base">
                                        <p:cTn id="122" dur="500" fill="hold"/>
                                        <p:tgtEl>
                                          <p:spTgt spid="31">
                                            <p:bg/>
                                          </p:spTgt>
                                        </p:tgtEl>
                                        <p:attrNameLst>
                                          <p:attrName>ppt_y</p:attrName>
                                        </p:attrNameLst>
                                      </p:cBhvr>
                                      <p:tavLst>
                                        <p:tav tm="0">
                                          <p:val>
                                            <p:strVal val="1+#ppt_h/2"/>
                                          </p:val>
                                        </p:tav>
                                        <p:tav tm="100000">
                                          <p:val>
                                            <p:strVal val="#ppt_y"/>
                                          </p:val>
                                        </p:tav>
                                      </p:tavLst>
                                    </p:anim>
                                  </p:childTnLst>
                                </p:cTn>
                              </p:par>
                            </p:childTnLst>
                          </p:cTn>
                        </p:par>
                      </p:childTnLst>
                    </p:cTn>
                  </p:par>
                  <p:par>
                    <p:cTn id="123" fill="hold">
                      <p:stCondLst>
                        <p:cond delay="indefinite"/>
                      </p:stCondLst>
                      <p:childTnLst>
                        <p:par>
                          <p:cTn id="124" fill="hold">
                            <p:stCondLst>
                              <p:cond delay="0"/>
                            </p:stCondLst>
                            <p:childTnLst>
                              <p:par>
                                <p:cTn id="125" presetID="2" presetClass="entr" presetSubtype="4" fill="hold" grpId="0" nodeType="clickEffect">
                                  <p:stCondLst>
                                    <p:cond delay="0"/>
                                  </p:stCondLst>
                                  <p:childTnLst>
                                    <p:set>
                                      <p:cBhvr>
                                        <p:cTn id="126" dur="1" fill="hold">
                                          <p:stCondLst>
                                            <p:cond delay="0"/>
                                          </p:stCondLst>
                                        </p:cTn>
                                        <p:tgtEl>
                                          <p:spTgt spid="31">
                                            <p:txEl>
                                              <p:pRg st="0" end="0"/>
                                            </p:txEl>
                                          </p:spTgt>
                                        </p:tgtEl>
                                        <p:attrNameLst>
                                          <p:attrName>style.visibility</p:attrName>
                                        </p:attrNameLst>
                                      </p:cBhvr>
                                      <p:to>
                                        <p:strVal val="visible"/>
                                      </p:to>
                                    </p:set>
                                    <p:anim calcmode="lin" valueType="num">
                                      <p:cBhvr additive="base">
                                        <p:cTn id="127" dur="500" fill="hold"/>
                                        <p:tgtEl>
                                          <p:spTgt spid="31">
                                            <p:txEl>
                                              <p:pRg st="0" end="0"/>
                                            </p:txEl>
                                          </p:spTgt>
                                        </p:tgtEl>
                                        <p:attrNameLst>
                                          <p:attrName>ppt_x</p:attrName>
                                        </p:attrNameLst>
                                      </p:cBhvr>
                                      <p:tavLst>
                                        <p:tav tm="0">
                                          <p:val>
                                            <p:strVal val="#ppt_x"/>
                                          </p:val>
                                        </p:tav>
                                        <p:tav tm="100000">
                                          <p:val>
                                            <p:strVal val="#ppt_x"/>
                                          </p:val>
                                        </p:tav>
                                      </p:tavLst>
                                    </p:anim>
                                    <p:anim calcmode="lin" valueType="num">
                                      <p:cBhvr additive="base">
                                        <p:cTn id="128" dur="500" fill="hold"/>
                                        <p:tgtEl>
                                          <p:spTgt spid="31">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29" fill="hold">
                      <p:stCondLst>
                        <p:cond delay="indefinite"/>
                      </p:stCondLst>
                      <p:childTnLst>
                        <p:par>
                          <p:cTn id="130" fill="hold">
                            <p:stCondLst>
                              <p:cond delay="0"/>
                            </p:stCondLst>
                            <p:childTnLst>
                              <p:par>
                                <p:cTn id="131" presetID="2" presetClass="entr" presetSubtype="4" fill="hold" grpId="0" nodeType="clickEffect">
                                  <p:stCondLst>
                                    <p:cond delay="0"/>
                                  </p:stCondLst>
                                  <p:childTnLst>
                                    <p:set>
                                      <p:cBhvr>
                                        <p:cTn id="132" dur="1" fill="hold">
                                          <p:stCondLst>
                                            <p:cond delay="0"/>
                                          </p:stCondLst>
                                        </p:cTn>
                                        <p:tgtEl>
                                          <p:spTgt spid="28">
                                            <p:bg/>
                                          </p:spTgt>
                                        </p:tgtEl>
                                        <p:attrNameLst>
                                          <p:attrName>style.visibility</p:attrName>
                                        </p:attrNameLst>
                                      </p:cBhvr>
                                      <p:to>
                                        <p:strVal val="visible"/>
                                      </p:to>
                                    </p:set>
                                    <p:anim calcmode="lin" valueType="num">
                                      <p:cBhvr additive="base">
                                        <p:cTn id="133" dur="500" fill="hold"/>
                                        <p:tgtEl>
                                          <p:spTgt spid="28">
                                            <p:bg/>
                                          </p:spTgt>
                                        </p:tgtEl>
                                        <p:attrNameLst>
                                          <p:attrName>ppt_x</p:attrName>
                                        </p:attrNameLst>
                                      </p:cBhvr>
                                      <p:tavLst>
                                        <p:tav tm="0">
                                          <p:val>
                                            <p:strVal val="#ppt_x"/>
                                          </p:val>
                                        </p:tav>
                                        <p:tav tm="100000">
                                          <p:val>
                                            <p:strVal val="#ppt_x"/>
                                          </p:val>
                                        </p:tav>
                                      </p:tavLst>
                                    </p:anim>
                                    <p:anim calcmode="lin" valueType="num">
                                      <p:cBhvr additive="base">
                                        <p:cTn id="134" dur="500" fill="hold"/>
                                        <p:tgtEl>
                                          <p:spTgt spid="28">
                                            <p:bg/>
                                          </p:spTgt>
                                        </p:tgtEl>
                                        <p:attrNameLst>
                                          <p:attrName>ppt_y</p:attrName>
                                        </p:attrNameLst>
                                      </p:cBhvr>
                                      <p:tavLst>
                                        <p:tav tm="0">
                                          <p:val>
                                            <p:strVal val="1+#ppt_h/2"/>
                                          </p:val>
                                        </p:tav>
                                        <p:tav tm="100000">
                                          <p:val>
                                            <p:strVal val="#ppt_y"/>
                                          </p:val>
                                        </p:tav>
                                      </p:tavLst>
                                    </p:anim>
                                  </p:childTnLst>
                                </p:cTn>
                              </p:par>
                            </p:childTnLst>
                          </p:cTn>
                        </p:par>
                      </p:childTnLst>
                    </p:cTn>
                  </p:par>
                  <p:par>
                    <p:cTn id="135" fill="hold">
                      <p:stCondLst>
                        <p:cond delay="indefinite"/>
                      </p:stCondLst>
                      <p:childTnLst>
                        <p:par>
                          <p:cTn id="136" fill="hold">
                            <p:stCondLst>
                              <p:cond delay="0"/>
                            </p:stCondLst>
                            <p:childTnLst>
                              <p:par>
                                <p:cTn id="137" presetID="2" presetClass="entr" presetSubtype="4" fill="hold" grpId="0" nodeType="clickEffect">
                                  <p:stCondLst>
                                    <p:cond delay="0"/>
                                  </p:stCondLst>
                                  <p:childTnLst>
                                    <p:set>
                                      <p:cBhvr>
                                        <p:cTn id="138" dur="1" fill="hold">
                                          <p:stCondLst>
                                            <p:cond delay="0"/>
                                          </p:stCondLst>
                                        </p:cTn>
                                        <p:tgtEl>
                                          <p:spTgt spid="28">
                                            <p:txEl>
                                              <p:pRg st="0" end="0"/>
                                            </p:txEl>
                                          </p:spTgt>
                                        </p:tgtEl>
                                        <p:attrNameLst>
                                          <p:attrName>style.visibility</p:attrName>
                                        </p:attrNameLst>
                                      </p:cBhvr>
                                      <p:to>
                                        <p:strVal val="visible"/>
                                      </p:to>
                                    </p:set>
                                    <p:anim calcmode="lin" valueType="num">
                                      <p:cBhvr additive="base">
                                        <p:cTn id="139" dur="500" fill="hold"/>
                                        <p:tgtEl>
                                          <p:spTgt spid="28">
                                            <p:txEl>
                                              <p:pRg st="0" end="0"/>
                                            </p:txEl>
                                          </p:spTgt>
                                        </p:tgtEl>
                                        <p:attrNameLst>
                                          <p:attrName>ppt_x</p:attrName>
                                        </p:attrNameLst>
                                      </p:cBhvr>
                                      <p:tavLst>
                                        <p:tav tm="0">
                                          <p:val>
                                            <p:strVal val="#ppt_x"/>
                                          </p:val>
                                        </p:tav>
                                        <p:tav tm="100000">
                                          <p:val>
                                            <p:strVal val="#ppt_x"/>
                                          </p:val>
                                        </p:tav>
                                      </p:tavLst>
                                    </p:anim>
                                    <p:anim calcmode="lin" valueType="num">
                                      <p:cBhvr additive="base">
                                        <p:cTn id="140" dur="500" fill="hold"/>
                                        <p:tgtEl>
                                          <p:spTgt spid="28">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P spid="4" grpId="0" animBg="1"/>
      <p:bldP spid="5" grpId="0" animBg="1"/>
      <p:bldP spid="6" grpId="0" animBg="1"/>
      <p:bldP spid="7" grpId="0" animBg="1"/>
      <p:bldP spid="8" grpId="0" animBg="1"/>
      <p:bldP spid="9" grpId="0" animBg="1"/>
      <p:bldP spid="10" grpId="0" animBg="1"/>
      <p:bldP spid="16" grpId="0" animBg="1"/>
      <p:bldP spid="17" grpId="0" animBg="1"/>
      <p:bldP spid="19" grpId="0" build="p" animBg="1"/>
      <p:bldP spid="23" grpId="0" build="p" animBg="1"/>
      <p:bldP spid="27" grpId="0" build="p" animBg="1"/>
      <p:bldP spid="29" grpId="0" build="p" animBg="1"/>
      <p:bldP spid="31" grpId="0" build="p" animBg="1"/>
      <p:bldP spid="28" grpId="0" build="p" animBg="1"/>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32957B-249D-6F41-8C65-ED7AC0B82F19}"/>
              </a:ext>
            </a:extLst>
          </p:cNvPr>
          <p:cNvSpPr>
            <a:spLocks noGrp="1"/>
          </p:cNvSpPr>
          <p:nvPr>
            <p:ph type="title"/>
          </p:nvPr>
        </p:nvSpPr>
        <p:spPr>
          <a:xfrm>
            <a:off x="1295024" y="172717"/>
            <a:ext cx="9417219" cy="739461"/>
          </a:xfrm>
          <a:solidFill>
            <a:schemeClr val="accent5">
              <a:lumMod val="20000"/>
              <a:lumOff val="80000"/>
            </a:schemeClr>
          </a:solidFill>
          <a:ln w="76200">
            <a:solidFill>
              <a:srgbClr val="002060"/>
            </a:solidFill>
          </a:ln>
        </p:spPr>
        <p:txBody>
          <a:bodyPr>
            <a:normAutofit fontScale="90000"/>
          </a:bodyPr>
          <a:lstStyle/>
          <a:p>
            <a:pPr algn="ctr"/>
            <a:r>
              <a:rPr lang="en-US" dirty="0" err="1">
                <a:solidFill>
                  <a:srgbClr val="002060"/>
                </a:solidFill>
                <a:latin typeface="Arial" panose="020B0604020202020204" pitchFamily="34" charset="0"/>
                <a:cs typeface="Arial" panose="020B0604020202020204" pitchFamily="34" charset="0"/>
              </a:rPr>
              <a:t>Wrth</a:t>
            </a:r>
            <a:r>
              <a:rPr lang="en-US" dirty="0">
                <a:solidFill>
                  <a:srgbClr val="002060"/>
                </a:solidFill>
                <a:latin typeface="Arial" panose="020B0604020202020204" pitchFamily="34" charset="0"/>
                <a:cs typeface="Arial" panose="020B0604020202020204" pitchFamily="34" charset="0"/>
              </a:rPr>
              <a:t> </a:t>
            </a:r>
            <a:r>
              <a:rPr lang="en-US" dirty="0" err="1">
                <a:solidFill>
                  <a:srgbClr val="002060"/>
                </a:solidFill>
                <a:latin typeface="Arial" panose="020B0604020202020204" pitchFamily="34" charset="0"/>
                <a:cs typeface="Arial" panose="020B0604020202020204" pitchFamily="34" charset="0"/>
              </a:rPr>
              <a:t>drafod</a:t>
            </a:r>
            <a:r>
              <a:rPr lang="en-US" dirty="0">
                <a:solidFill>
                  <a:srgbClr val="002060"/>
                </a:solidFill>
                <a:latin typeface="Arial" panose="020B0604020202020204" pitchFamily="34" charset="0"/>
                <a:cs typeface="Arial" panose="020B0604020202020204" pitchFamily="34" charset="0"/>
              </a:rPr>
              <a:t> </a:t>
            </a:r>
            <a:r>
              <a:rPr lang="en-US" b="1" dirty="0" err="1">
                <a:solidFill>
                  <a:srgbClr val="002060"/>
                </a:solidFill>
                <a:latin typeface="Arial" panose="020B0604020202020204" pitchFamily="34" charset="0"/>
                <a:cs typeface="Arial" panose="020B0604020202020204" pitchFamily="34" charset="0"/>
              </a:rPr>
              <a:t>ffuglen</a:t>
            </a:r>
            <a:r>
              <a:rPr lang="en-US" dirty="0">
                <a:solidFill>
                  <a:srgbClr val="002060"/>
                </a:solidFill>
                <a:latin typeface="Arial" panose="020B0604020202020204" pitchFamily="34" charset="0"/>
                <a:cs typeface="Arial" panose="020B0604020202020204" pitchFamily="34" charset="0"/>
              </a:rPr>
              <a:t>, </a:t>
            </a:r>
            <a:r>
              <a:rPr lang="en-US" dirty="0" err="1">
                <a:solidFill>
                  <a:srgbClr val="002060"/>
                </a:solidFill>
                <a:latin typeface="Arial" panose="020B0604020202020204" pitchFamily="34" charset="0"/>
                <a:cs typeface="Arial" panose="020B0604020202020204" pitchFamily="34" charset="0"/>
              </a:rPr>
              <a:t>defnyddiwch</a:t>
            </a:r>
            <a:r>
              <a:rPr lang="en-US" dirty="0">
                <a:solidFill>
                  <a:srgbClr val="002060"/>
                </a:solidFill>
                <a:latin typeface="Arial" panose="020B0604020202020204" pitchFamily="34" charset="0"/>
                <a:cs typeface="Arial" panose="020B0604020202020204" pitchFamily="34" charset="0"/>
              </a:rPr>
              <a:t> …...</a:t>
            </a:r>
          </a:p>
        </p:txBody>
      </p:sp>
      <p:sp>
        <p:nvSpPr>
          <p:cNvPr id="3" name="Content Placeholder 2">
            <a:extLst>
              <a:ext uri="{FF2B5EF4-FFF2-40B4-BE49-F238E27FC236}">
                <a16:creationId xmlns:a16="http://schemas.microsoft.com/office/drawing/2014/main" id="{276461B9-1D3F-6040-8856-3F7D39C788A3}"/>
              </a:ext>
            </a:extLst>
          </p:cNvPr>
          <p:cNvSpPr>
            <a:spLocks noGrp="1"/>
          </p:cNvSpPr>
          <p:nvPr>
            <p:ph idx="1"/>
          </p:nvPr>
        </p:nvSpPr>
        <p:spPr>
          <a:xfrm>
            <a:off x="189204" y="1093614"/>
            <a:ext cx="2325173" cy="800975"/>
          </a:xfrm>
          <a:solidFill>
            <a:schemeClr val="accent2">
              <a:lumMod val="20000"/>
              <a:lumOff val="80000"/>
            </a:schemeClr>
          </a:solidFill>
          <a:ln>
            <a:solidFill>
              <a:schemeClr val="tx1"/>
            </a:solidFill>
          </a:ln>
        </p:spPr>
        <p:txBody>
          <a:bodyPr vert="horz" lIns="91440" tIns="45720" rIns="91440" bIns="45720" rtlCol="0" anchor="t">
            <a:normAutofit/>
          </a:bodyPr>
          <a:lstStyle/>
          <a:p>
            <a:pPr marL="0" indent="0" algn="ctr">
              <a:buNone/>
            </a:pPr>
            <a:r>
              <a:rPr lang="en-US" sz="4000" dirty="0" err="1">
                <a:latin typeface="Arial" panose="020B0604020202020204" pitchFamily="34" charset="0"/>
                <a:cs typeface="Arial" panose="020B0604020202020204" pitchFamily="34" charset="0"/>
              </a:rPr>
              <a:t>ffuglen</a:t>
            </a:r>
          </a:p>
        </p:txBody>
      </p:sp>
      <p:sp>
        <p:nvSpPr>
          <p:cNvPr id="4" name="Content Placeholder 2">
            <a:extLst>
              <a:ext uri="{FF2B5EF4-FFF2-40B4-BE49-F238E27FC236}">
                <a16:creationId xmlns:a16="http://schemas.microsoft.com/office/drawing/2014/main" id="{034A53B9-0711-7948-9BFE-A55E6F455E59}"/>
              </a:ext>
            </a:extLst>
          </p:cNvPr>
          <p:cNvSpPr txBox="1">
            <a:spLocks/>
          </p:cNvSpPr>
          <p:nvPr/>
        </p:nvSpPr>
        <p:spPr>
          <a:xfrm>
            <a:off x="2776013" y="1089322"/>
            <a:ext cx="2325173" cy="800975"/>
          </a:xfrm>
          <a:prstGeom prst="rect">
            <a:avLst/>
          </a:prstGeom>
          <a:solidFill>
            <a:schemeClr val="accent2">
              <a:lumMod val="20000"/>
              <a:lumOff val="80000"/>
            </a:schemeClr>
          </a:solidFill>
          <a:ln>
            <a:solidFill>
              <a:schemeClr val="tx1"/>
            </a:solidFill>
          </a:ln>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pPr marL="0" indent="0" algn="ctr">
              <a:buFont typeface="Wingdings 3" charset="2"/>
              <a:buNone/>
            </a:pPr>
            <a:r>
              <a:rPr lang="en-US" sz="4000" dirty="0" err="1">
                <a:latin typeface="Arial" panose="020B0604020202020204" pitchFamily="34" charset="0"/>
                <a:cs typeface="Arial" panose="020B0604020202020204" pitchFamily="34" charset="0"/>
              </a:rPr>
              <a:t>stori</a:t>
            </a:r>
            <a:endParaRPr lang="en-US" sz="4000" dirty="0">
              <a:latin typeface="Arial" panose="020B0604020202020204" pitchFamily="34" charset="0"/>
              <a:cs typeface="Arial" panose="020B0604020202020204" pitchFamily="34" charset="0"/>
            </a:endParaRPr>
          </a:p>
        </p:txBody>
      </p:sp>
      <p:sp>
        <p:nvSpPr>
          <p:cNvPr id="5" name="Content Placeholder 2">
            <a:extLst>
              <a:ext uri="{FF2B5EF4-FFF2-40B4-BE49-F238E27FC236}">
                <a16:creationId xmlns:a16="http://schemas.microsoft.com/office/drawing/2014/main" id="{53C5A1EC-3860-8F47-887A-A625C2A5884E}"/>
              </a:ext>
            </a:extLst>
          </p:cNvPr>
          <p:cNvSpPr txBox="1">
            <a:spLocks/>
          </p:cNvSpPr>
          <p:nvPr/>
        </p:nvSpPr>
        <p:spPr>
          <a:xfrm>
            <a:off x="5445034" y="1089085"/>
            <a:ext cx="3114215" cy="800975"/>
          </a:xfrm>
          <a:prstGeom prst="rect">
            <a:avLst/>
          </a:prstGeom>
          <a:solidFill>
            <a:schemeClr val="accent2">
              <a:lumMod val="20000"/>
              <a:lumOff val="80000"/>
            </a:schemeClr>
          </a:solidFill>
          <a:ln>
            <a:solidFill>
              <a:schemeClr val="tx1"/>
            </a:solidFill>
          </a:ln>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pPr marL="0" indent="0" algn="ctr">
              <a:buFont typeface="Wingdings 3" charset="2"/>
              <a:buNone/>
            </a:pPr>
            <a:r>
              <a:rPr lang="en-US" sz="4000" dirty="0" err="1">
                <a:latin typeface="Arial" panose="020B0604020202020204" pitchFamily="34" charset="0"/>
                <a:cs typeface="Arial" panose="020B0604020202020204" pitchFamily="34" charset="0"/>
              </a:rPr>
              <a:t>clawr</a:t>
            </a:r>
            <a:r>
              <a:rPr lang="en-US" sz="4000" dirty="0">
                <a:latin typeface="Arial" panose="020B0604020202020204" pitchFamily="34" charset="0"/>
                <a:cs typeface="Arial" panose="020B0604020202020204" pitchFamily="34" charset="0"/>
              </a:rPr>
              <a:t> </a:t>
            </a:r>
            <a:r>
              <a:rPr lang="en-US" sz="4000" dirty="0" err="1">
                <a:latin typeface="Arial" panose="020B0604020202020204" pitchFamily="34" charset="0"/>
                <a:cs typeface="Arial" panose="020B0604020202020204" pitchFamily="34" charset="0"/>
              </a:rPr>
              <a:t>blaen</a:t>
            </a:r>
            <a:endParaRPr lang="en-US" sz="4000" dirty="0">
              <a:latin typeface="Arial" panose="020B0604020202020204" pitchFamily="34" charset="0"/>
              <a:cs typeface="Arial" panose="020B0604020202020204" pitchFamily="34" charset="0"/>
            </a:endParaRPr>
          </a:p>
        </p:txBody>
      </p:sp>
      <p:sp>
        <p:nvSpPr>
          <p:cNvPr id="6" name="Content Placeholder 2">
            <a:extLst>
              <a:ext uri="{FF2B5EF4-FFF2-40B4-BE49-F238E27FC236}">
                <a16:creationId xmlns:a16="http://schemas.microsoft.com/office/drawing/2014/main" id="{42441C74-68EB-AF41-A788-F3DD9ECF7BBA}"/>
              </a:ext>
            </a:extLst>
          </p:cNvPr>
          <p:cNvSpPr txBox="1">
            <a:spLocks/>
          </p:cNvSpPr>
          <p:nvPr/>
        </p:nvSpPr>
        <p:spPr>
          <a:xfrm>
            <a:off x="7242240" y="2041414"/>
            <a:ext cx="2634018" cy="800975"/>
          </a:xfrm>
          <a:prstGeom prst="rect">
            <a:avLst/>
          </a:prstGeom>
          <a:solidFill>
            <a:schemeClr val="accent2">
              <a:lumMod val="20000"/>
              <a:lumOff val="80000"/>
            </a:schemeClr>
          </a:solidFill>
          <a:ln>
            <a:solidFill>
              <a:schemeClr val="tx1"/>
            </a:solidFill>
          </a:ln>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pPr marL="0" indent="0" algn="ctr">
              <a:buFont typeface="Wingdings 3" charset="2"/>
              <a:buNone/>
            </a:pPr>
            <a:r>
              <a:rPr lang="en-US" sz="4000" dirty="0" err="1">
                <a:latin typeface="Arial" panose="020B0604020202020204" pitchFamily="34" charset="0"/>
                <a:cs typeface="Arial" panose="020B0604020202020204" pitchFamily="34" charset="0"/>
              </a:rPr>
              <a:t>awdur</a:t>
            </a:r>
            <a:r>
              <a:rPr lang="en-US" sz="4000" dirty="0">
                <a:latin typeface="Arial" panose="020B0604020202020204" pitchFamily="34" charset="0"/>
                <a:cs typeface="Arial" panose="020B0604020202020204" pitchFamily="34" charset="0"/>
              </a:rPr>
              <a:t>(</a:t>
            </a:r>
            <a:r>
              <a:rPr lang="en-US" sz="4000" dirty="0" err="1">
                <a:latin typeface="Arial" panose="020B0604020202020204" pitchFamily="34" charset="0"/>
                <a:cs typeface="Arial" panose="020B0604020202020204" pitchFamily="34" charset="0"/>
              </a:rPr>
              <a:t>es</a:t>
            </a:r>
            <a:r>
              <a:rPr lang="en-US" sz="4000" dirty="0">
                <a:latin typeface="Arial" panose="020B0604020202020204" pitchFamily="34" charset="0"/>
                <a:cs typeface="Arial" panose="020B0604020202020204" pitchFamily="34" charset="0"/>
              </a:rPr>
              <a:t>)</a:t>
            </a:r>
          </a:p>
        </p:txBody>
      </p:sp>
      <p:sp>
        <p:nvSpPr>
          <p:cNvPr id="7" name="Content Placeholder 2">
            <a:extLst>
              <a:ext uri="{FF2B5EF4-FFF2-40B4-BE49-F238E27FC236}">
                <a16:creationId xmlns:a16="http://schemas.microsoft.com/office/drawing/2014/main" id="{8B86E39A-75E4-8342-BC5E-757A82432219}"/>
              </a:ext>
            </a:extLst>
          </p:cNvPr>
          <p:cNvSpPr txBox="1">
            <a:spLocks/>
          </p:cNvSpPr>
          <p:nvPr/>
        </p:nvSpPr>
        <p:spPr>
          <a:xfrm>
            <a:off x="864145" y="2067204"/>
            <a:ext cx="2325173" cy="800975"/>
          </a:xfrm>
          <a:prstGeom prst="rect">
            <a:avLst/>
          </a:prstGeom>
          <a:solidFill>
            <a:schemeClr val="accent2">
              <a:lumMod val="20000"/>
              <a:lumOff val="80000"/>
            </a:schemeClr>
          </a:solidFill>
          <a:ln>
            <a:solidFill>
              <a:schemeClr val="tx1"/>
            </a:solidFill>
          </a:ln>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pPr marL="0" indent="0" algn="ctr">
              <a:buFont typeface="Wingdings 3" charset="2"/>
              <a:buNone/>
            </a:pPr>
            <a:r>
              <a:rPr lang="en-US" sz="4000" dirty="0" err="1">
                <a:latin typeface="Arial" panose="020B0604020202020204" pitchFamily="34" charset="0"/>
                <a:cs typeface="Arial" panose="020B0604020202020204" pitchFamily="34" charset="0"/>
              </a:rPr>
              <a:t>nofel</a:t>
            </a:r>
            <a:endParaRPr lang="en-US" sz="4000" dirty="0">
              <a:latin typeface="Arial" panose="020B0604020202020204" pitchFamily="34" charset="0"/>
              <a:cs typeface="Arial" panose="020B0604020202020204" pitchFamily="34" charset="0"/>
            </a:endParaRPr>
          </a:p>
        </p:txBody>
      </p:sp>
      <p:sp>
        <p:nvSpPr>
          <p:cNvPr id="8" name="Content Placeholder 2">
            <a:extLst>
              <a:ext uri="{FF2B5EF4-FFF2-40B4-BE49-F238E27FC236}">
                <a16:creationId xmlns:a16="http://schemas.microsoft.com/office/drawing/2014/main" id="{344EB6BB-B0B7-1A42-BEE8-6F16D5F73950}"/>
              </a:ext>
            </a:extLst>
          </p:cNvPr>
          <p:cNvSpPr txBox="1">
            <a:spLocks/>
          </p:cNvSpPr>
          <p:nvPr/>
        </p:nvSpPr>
        <p:spPr>
          <a:xfrm>
            <a:off x="128012" y="3035624"/>
            <a:ext cx="2325173" cy="800975"/>
          </a:xfrm>
          <a:prstGeom prst="rect">
            <a:avLst/>
          </a:prstGeom>
          <a:solidFill>
            <a:schemeClr val="accent2">
              <a:lumMod val="20000"/>
              <a:lumOff val="80000"/>
            </a:schemeClr>
          </a:solidFill>
          <a:ln>
            <a:solidFill>
              <a:schemeClr val="tx1"/>
            </a:solidFill>
          </a:ln>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pPr marL="0" indent="0" algn="ctr">
              <a:buFont typeface="Wingdings 3" charset="2"/>
              <a:buNone/>
            </a:pPr>
            <a:r>
              <a:rPr lang="en-US" sz="4000" err="1">
                <a:latin typeface="Arial" panose="020B0604020202020204" pitchFamily="34" charset="0"/>
                <a:cs typeface="Arial" panose="020B0604020202020204" pitchFamily="34" charset="0"/>
              </a:rPr>
              <a:t>teitl</a:t>
            </a:r>
            <a:endParaRPr lang="en-US" sz="4000">
              <a:latin typeface="Arial" panose="020B0604020202020204" pitchFamily="34" charset="0"/>
              <a:cs typeface="Arial" panose="020B0604020202020204" pitchFamily="34" charset="0"/>
            </a:endParaRPr>
          </a:p>
        </p:txBody>
      </p:sp>
      <p:sp>
        <p:nvSpPr>
          <p:cNvPr id="9" name="Content Placeholder 2">
            <a:extLst>
              <a:ext uri="{FF2B5EF4-FFF2-40B4-BE49-F238E27FC236}">
                <a16:creationId xmlns:a16="http://schemas.microsoft.com/office/drawing/2014/main" id="{1EE0B922-D597-FB4C-B60D-C9F57000297C}"/>
              </a:ext>
            </a:extLst>
          </p:cNvPr>
          <p:cNvSpPr txBox="1">
            <a:spLocks/>
          </p:cNvSpPr>
          <p:nvPr/>
        </p:nvSpPr>
        <p:spPr>
          <a:xfrm>
            <a:off x="8902353" y="1085987"/>
            <a:ext cx="2899738" cy="800975"/>
          </a:xfrm>
          <a:prstGeom prst="rect">
            <a:avLst/>
          </a:prstGeom>
          <a:solidFill>
            <a:schemeClr val="accent2">
              <a:lumMod val="20000"/>
              <a:lumOff val="80000"/>
            </a:schemeClr>
          </a:solidFill>
          <a:ln>
            <a:solidFill>
              <a:schemeClr val="tx1"/>
            </a:solidFill>
          </a:ln>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pPr marL="0" indent="0" algn="ctr">
              <a:buFont typeface="Wingdings 3" charset="2"/>
              <a:buNone/>
            </a:pPr>
            <a:r>
              <a:rPr lang="en-US" sz="4000" err="1">
                <a:latin typeface="Arial" panose="020B0604020202020204" pitchFamily="34" charset="0"/>
                <a:cs typeface="Arial" panose="020B0604020202020204" pitchFamily="34" charset="0"/>
              </a:rPr>
              <a:t>clawr</a:t>
            </a:r>
            <a:r>
              <a:rPr lang="en-US" sz="4000">
                <a:latin typeface="Arial" panose="020B0604020202020204" pitchFamily="34" charset="0"/>
                <a:cs typeface="Arial" panose="020B0604020202020204" pitchFamily="34" charset="0"/>
              </a:rPr>
              <a:t> </a:t>
            </a:r>
            <a:r>
              <a:rPr lang="en-US" sz="4000" err="1">
                <a:latin typeface="Arial" panose="020B0604020202020204" pitchFamily="34" charset="0"/>
                <a:cs typeface="Arial" panose="020B0604020202020204" pitchFamily="34" charset="0"/>
              </a:rPr>
              <a:t>cefn</a:t>
            </a:r>
            <a:endParaRPr lang="en-US" sz="4000">
              <a:latin typeface="Arial" panose="020B0604020202020204" pitchFamily="34" charset="0"/>
              <a:cs typeface="Arial" panose="020B0604020202020204" pitchFamily="34" charset="0"/>
            </a:endParaRPr>
          </a:p>
        </p:txBody>
      </p:sp>
      <p:sp>
        <p:nvSpPr>
          <p:cNvPr id="10" name="Content Placeholder 2">
            <a:extLst>
              <a:ext uri="{FF2B5EF4-FFF2-40B4-BE49-F238E27FC236}">
                <a16:creationId xmlns:a16="http://schemas.microsoft.com/office/drawing/2014/main" id="{CF1E4C52-2BDB-6249-8FA4-135ABAF0FA49}"/>
              </a:ext>
            </a:extLst>
          </p:cNvPr>
          <p:cNvSpPr txBox="1">
            <a:spLocks/>
          </p:cNvSpPr>
          <p:nvPr/>
        </p:nvSpPr>
        <p:spPr>
          <a:xfrm>
            <a:off x="3757275" y="2048662"/>
            <a:ext cx="3114215" cy="800975"/>
          </a:xfrm>
          <a:prstGeom prst="rect">
            <a:avLst/>
          </a:prstGeom>
          <a:solidFill>
            <a:schemeClr val="accent2">
              <a:lumMod val="20000"/>
              <a:lumOff val="80000"/>
            </a:schemeClr>
          </a:solidFill>
          <a:ln>
            <a:solidFill>
              <a:schemeClr val="tx1"/>
            </a:solidFill>
          </a:ln>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pPr marL="0" indent="0" algn="ctr">
              <a:buFont typeface="Wingdings 3" charset="2"/>
              <a:buNone/>
            </a:pPr>
            <a:r>
              <a:rPr lang="en-US" sz="4000" dirty="0" err="1">
                <a:latin typeface="Arial" panose="020B0604020202020204" pitchFamily="34" charset="0"/>
                <a:cs typeface="Arial" panose="020B0604020202020204" pitchFamily="34" charset="0"/>
              </a:rPr>
              <a:t>stori</a:t>
            </a:r>
            <a:r>
              <a:rPr lang="en-US" sz="4000" dirty="0">
                <a:latin typeface="Arial" panose="020B0604020202020204" pitchFamily="34" charset="0"/>
                <a:cs typeface="Arial" panose="020B0604020202020204" pitchFamily="34" charset="0"/>
              </a:rPr>
              <a:t> </a:t>
            </a:r>
            <a:r>
              <a:rPr lang="en-US" sz="4000" dirty="0" err="1">
                <a:latin typeface="Arial" panose="020B0604020202020204" pitchFamily="34" charset="0"/>
                <a:cs typeface="Arial" panose="020B0604020202020204" pitchFamily="34" charset="0"/>
              </a:rPr>
              <a:t>fer</a:t>
            </a:r>
            <a:endParaRPr lang="en-US" sz="4000" dirty="0">
              <a:latin typeface="Arial" panose="020B0604020202020204" pitchFamily="34" charset="0"/>
              <a:cs typeface="Arial" panose="020B0604020202020204" pitchFamily="34" charset="0"/>
            </a:endParaRPr>
          </a:p>
        </p:txBody>
      </p:sp>
      <p:sp>
        <p:nvSpPr>
          <p:cNvPr id="11" name="Content Placeholder 2">
            <a:extLst>
              <a:ext uri="{FF2B5EF4-FFF2-40B4-BE49-F238E27FC236}">
                <a16:creationId xmlns:a16="http://schemas.microsoft.com/office/drawing/2014/main" id="{245F2F4D-9C54-1E45-9DB1-D90BE10A5D4E}"/>
              </a:ext>
            </a:extLst>
          </p:cNvPr>
          <p:cNvSpPr txBox="1">
            <a:spLocks/>
          </p:cNvSpPr>
          <p:nvPr/>
        </p:nvSpPr>
        <p:spPr>
          <a:xfrm>
            <a:off x="617802" y="3944233"/>
            <a:ext cx="3114215" cy="800975"/>
          </a:xfrm>
          <a:prstGeom prst="rect">
            <a:avLst/>
          </a:prstGeom>
          <a:solidFill>
            <a:schemeClr val="accent2">
              <a:lumMod val="20000"/>
              <a:lumOff val="80000"/>
            </a:schemeClr>
          </a:solidFill>
          <a:ln>
            <a:solidFill>
              <a:schemeClr val="tx1"/>
            </a:solidFill>
          </a:ln>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pPr marL="0" indent="0" algn="ctr">
              <a:buFont typeface="Wingdings 3" charset="2"/>
              <a:buNone/>
            </a:pPr>
            <a:r>
              <a:rPr lang="en-US" sz="4000" err="1">
                <a:latin typeface="Arial" panose="020B0604020202020204" pitchFamily="34" charset="0"/>
                <a:cs typeface="Arial" panose="020B0604020202020204" pitchFamily="34" charset="0"/>
              </a:rPr>
              <a:t>lleoliad</a:t>
            </a:r>
            <a:endParaRPr lang="en-US" sz="4000">
              <a:latin typeface="Arial" panose="020B0604020202020204" pitchFamily="34" charset="0"/>
              <a:cs typeface="Arial" panose="020B0604020202020204" pitchFamily="34" charset="0"/>
            </a:endParaRPr>
          </a:p>
        </p:txBody>
      </p:sp>
      <p:sp>
        <p:nvSpPr>
          <p:cNvPr id="12" name="Content Placeholder 2">
            <a:extLst>
              <a:ext uri="{FF2B5EF4-FFF2-40B4-BE49-F238E27FC236}">
                <a16:creationId xmlns:a16="http://schemas.microsoft.com/office/drawing/2014/main" id="{EA90732A-C0A1-A849-B05F-919DAB1ABAFC}"/>
              </a:ext>
            </a:extLst>
          </p:cNvPr>
          <p:cNvSpPr txBox="1">
            <a:spLocks/>
          </p:cNvSpPr>
          <p:nvPr/>
        </p:nvSpPr>
        <p:spPr>
          <a:xfrm>
            <a:off x="4203831" y="3946459"/>
            <a:ext cx="3788516" cy="800975"/>
          </a:xfrm>
          <a:prstGeom prst="rect">
            <a:avLst/>
          </a:prstGeom>
          <a:solidFill>
            <a:schemeClr val="accent2">
              <a:lumMod val="20000"/>
              <a:lumOff val="80000"/>
            </a:schemeClr>
          </a:solidFill>
          <a:ln>
            <a:solidFill>
              <a:schemeClr val="tx1"/>
            </a:solidFill>
          </a:ln>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pPr marL="0" indent="0" algn="ctr">
              <a:buFont typeface="Wingdings 3" charset="2"/>
              <a:buNone/>
            </a:pPr>
            <a:r>
              <a:rPr lang="en-US" sz="4000" err="1">
                <a:latin typeface="Arial" panose="020B0604020202020204" pitchFamily="34" charset="0"/>
                <a:cs typeface="Arial" panose="020B0604020202020204" pitchFamily="34" charset="0"/>
              </a:rPr>
              <a:t>digwyddiadau</a:t>
            </a:r>
            <a:endParaRPr lang="en-US" sz="4000">
              <a:latin typeface="Arial" panose="020B0604020202020204" pitchFamily="34" charset="0"/>
              <a:cs typeface="Arial" panose="020B0604020202020204" pitchFamily="34" charset="0"/>
            </a:endParaRPr>
          </a:p>
        </p:txBody>
      </p:sp>
      <p:sp>
        <p:nvSpPr>
          <p:cNvPr id="13" name="Content Placeholder 2">
            <a:extLst>
              <a:ext uri="{FF2B5EF4-FFF2-40B4-BE49-F238E27FC236}">
                <a16:creationId xmlns:a16="http://schemas.microsoft.com/office/drawing/2014/main" id="{76CEA962-FCEF-E84E-8B07-E01499B23D9B}"/>
              </a:ext>
            </a:extLst>
          </p:cNvPr>
          <p:cNvSpPr txBox="1">
            <a:spLocks/>
          </p:cNvSpPr>
          <p:nvPr/>
        </p:nvSpPr>
        <p:spPr>
          <a:xfrm>
            <a:off x="66962" y="4896188"/>
            <a:ext cx="2456125" cy="800975"/>
          </a:xfrm>
          <a:prstGeom prst="rect">
            <a:avLst/>
          </a:prstGeom>
          <a:solidFill>
            <a:schemeClr val="accent2">
              <a:lumMod val="20000"/>
              <a:lumOff val="80000"/>
            </a:schemeClr>
          </a:solidFill>
          <a:ln>
            <a:solidFill>
              <a:schemeClr val="tx1"/>
            </a:solidFill>
          </a:ln>
        </p:spPr>
        <p:txBody>
          <a:bodyPr vert="horz" lIns="91440" tIns="45720" rIns="91440" bIns="45720" rtlCol="0" anchor="t">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pPr marL="0" indent="0" algn="ctr">
              <a:buFont typeface="Wingdings 3" charset="2"/>
              <a:buNone/>
            </a:pPr>
            <a:r>
              <a:rPr lang="en-US" sz="4000" dirty="0">
                <a:latin typeface="Arial" panose="020B0604020202020204" pitchFamily="34" charset="0"/>
                <a:cs typeface="Arial" panose="020B0604020202020204" pitchFamily="34" charset="0"/>
              </a:rPr>
              <a:t>idiom(au)</a:t>
            </a:r>
          </a:p>
        </p:txBody>
      </p:sp>
      <p:sp>
        <p:nvSpPr>
          <p:cNvPr id="14" name="Content Placeholder 2">
            <a:extLst>
              <a:ext uri="{FF2B5EF4-FFF2-40B4-BE49-F238E27FC236}">
                <a16:creationId xmlns:a16="http://schemas.microsoft.com/office/drawing/2014/main" id="{47D2EAE5-2BDA-C64C-91AF-4CF2AD4E9C9A}"/>
              </a:ext>
            </a:extLst>
          </p:cNvPr>
          <p:cNvSpPr txBox="1">
            <a:spLocks/>
          </p:cNvSpPr>
          <p:nvPr/>
        </p:nvSpPr>
        <p:spPr>
          <a:xfrm>
            <a:off x="2772437" y="4894456"/>
            <a:ext cx="3114215" cy="800975"/>
          </a:xfrm>
          <a:prstGeom prst="rect">
            <a:avLst/>
          </a:prstGeom>
          <a:solidFill>
            <a:schemeClr val="accent2">
              <a:lumMod val="20000"/>
              <a:lumOff val="80000"/>
            </a:schemeClr>
          </a:solidFill>
          <a:ln>
            <a:solidFill>
              <a:schemeClr val="tx1"/>
            </a:solidFill>
          </a:ln>
        </p:spPr>
        <p:txBody>
          <a:bodyPr vert="horz" lIns="91440" tIns="45720" rIns="91440" bIns="45720" rtlCol="0" anchor="t">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pPr marL="0" indent="0" algn="ctr">
              <a:buFont typeface="Wingdings 3" charset="2"/>
              <a:buNone/>
            </a:pPr>
            <a:r>
              <a:rPr lang="en-US" sz="4000" dirty="0" err="1">
                <a:latin typeface="Arial" panose="020B0604020202020204" pitchFamily="34" charset="0"/>
                <a:cs typeface="Arial" panose="020B0604020202020204" pitchFamily="34" charset="0"/>
              </a:rPr>
              <a:t>disgrifiad</a:t>
            </a:r>
          </a:p>
        </p:txBody>
      </p:sp>
      <p:sp>
        <p:nvSpPr>
          <p:cNvPr id="15" name="Content Placeholder 2">
            <a:extLst>
              <a:ext uri="{FF2B5EF4-FFF2-40B4-BE49-F238E27FC236}">
                <a16:creationId xmlns:a16="http://schemas.microsoft.com/office/drawing/2014/main" id="{5AB4C18F-4E30-CA4F-AEDD-1CA6F3A19D37}"/>
              </a:ext>
            </a:extLst>
          </p:cNvPr>
          <p:cNvSpPr txBox="1">
            <a:spLocks/>
          </p:cNvSpPr>
          <p:nvPr/>
        </p:nvSpPr>
        <p:spPr>
          <a:xfrm>
            <a:off x="6154395" y="4892438"/>
            <a:ext cx="2075125" cy="800975"/>
          </a:xfrm>
          <a:prstGeom prst="rect">
            <a:avLst/>
          </a:prstGeom>
          <a:solidFill>
            <a:schemeClr val="accent2">
              <a:lumMod val="20000"/>
              <a:lumOff val="80000"/>
            </a:schemeClr>
          </a:solidFill>
          <a:ln>
            <a:solidFill>
              <a:schemeClr val="tx1"/>
            </a:solidFill>
          </a:ln>
        </p:spPr>
        <p:txBody>
          <a:bodyPr vert="horz" lIns="91440" tIns="45720" rIns="91440" bIns="45720" rtlCol="0" anchor="t">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pPr marL="0" indent="0" algn="ctr">
              <a:buFont typeface="Wingdings 3" charset="2"/>
              <a:buNone/>
            </a:pPr>
            <a:r>
              <a:rPr lang="en-US" sz="4000" dirty="0" err="1">
                <a:latin typeface="Arial" panose="020B0604020202020204" pitchFamily="34" charset="0"/>
                <a:cs typeface="Arial" panose="020B0604020202020204" pitchFamily="34" charset="0"/>
              </a:rPr>
              <a:t>neges</a:t>
            </a:r>
          </a:p>
        </p:txBody>
      </p:sp>
      <p:sp>
        <p:nvSpPr>
          <p:cNvPr id="16" name="Content Placeholder 2">
            <a:extLst>
              <a:ext uri="{FF2B5EF4-FFF2-40B4-BE49-F238E27FC236}">
                <a16:creationId xmlns:a16="http://schemas.microsoft.com/office/drawing/2014/main" id="{41913401-F059-AC4A-8BD5-E693A9A510DB}"/>
              </a:ext>
            </a:extLst>
          </p:cNvPr>
          <p:cNvSpPr txBox="1">
            <a:spLocks/>
          </p:cNvSpPr>
          <p:nvPr/>
        </p:nvSpPr>
        <p:spPr>
          <a:xfrm>
            <a:off x="3188073" y="3035745"/>
            <a:ext cx="2634018" cy="800975"/>
          </a:xfrm>
          <a:prstGeom prst="rect">
            <a:avLst/>
          </a:prstGeom>
          <a:solidFill>
            <a:schemeClr val="accent2">
              <a:lumMod val="20000"/>
              <a:lumOff val="80000"/>
            </a:schemeClr>
          </a:solidFill>
          <a:ln>
            <a:solidFill>
              <a:schemeClr val="tx1"/>
            </a:solidFill>
          </a:ln>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pPr marL="0" indent="0" algn="ctr">
              <a:buFont typeface="Wingdings 3" charset="2"/>
              <a:buNone/>
            </a:pPr>
            <a:r>
              <a:rPr lang="en-US" sz="4000" err="1">
                <a:latin typeface="Arial" panose="020B0604020202020204" pitchFamily="34" charset="0"/>
                <a:cs typeface="Arial" panose="020B0604020202020204" pitchFamily="34" charset="0"/>
              </a:rPr>
              <a:t>atalnodi</a:t>
            </a:r>
            <a:endParaRPr lang="en-US" sz="4000">
              <a:latin typeface="Arial" panose="020B0604020202020204" pitchFamily="34" charset="0"/>
              <a:cs typeface="Arial" panose="020B0604020202020204" pitchFamily="34" charset="0"/>
            </a:endParaRPr>
          </a:p>
        </p:txBody>
      </p:sp>
      <p:sp>
        <p:nvSpPr>
          <p:cNvPr id="17" name="Content Placeholder 2">
            <a:extLst>
              <a:ext uri="{FF2B5EF4-FFF2-40B4-BE49-F238E27FC236}">
                <a16:creationId xmlns:a16="http://schemas.microsoft.com/office/drawing/2014/main" id="{25E609B7-D71E-5A40-B139-DD3377C6840F}"/>
              </a:ext>
            </a:extLst>
          </p:cNvPr>
          <p:cNvSpPr txBox="1">
            <a:spLocks/>
          </p:cNvSpPr>
          <p:nvPr/>
        </p:nvSpPr>
        <p:spPr>
          <a:xfrm>
            <a:off x="9587204" y="3011092"/>
            <a:ext cx="2325173" cy="800975"/>
          </a:xfrm>
          <a:prstGeom prst="rect">
            <a:avLst/>
          </a:prstGeom>
          <a:solidFill>
            <a:schemeClr val="accent2">
              <a:lumMod val="20000"/>
              <a:lumOff val="80000"/>
            </a:schemeClr>
          </a:solidFill>
          <a:ln>
            <a:solidFill>
              <a:schemeClr val="tx1"/>
            </a:solidFill>
          </a:ln>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pPr marL="0" indent="0" algn="ctr">
              <a:buFont typeface="Wingdings 3" charset="2"/>
              <a:buNone/>
            </a:pPr>
            <a:r>
              <a:rPr lang="en-US" sz="4000" err="1">
                <a:latin typeface="Arial" panose="020B0604020202020204" pitchFamily="34" charset="0"/>
                <a:cs typeface="Arial" panose="020B0604020202020204" pitchFamily="34" charset="0"/>
              </a:rPr>
              <a:t>cynnwys</a:t>
            </a:r>
            <a:endParaRPr lang="en-US" sz="4000">
              <a:latin typeface="Arial" panose="020B0604020202020204" pitchFamily="34" charset="0"/>
              <a:cs typeface="Arial" panose="020B0604020202020204" pitchFamily="34" charset="0"/>
            </a:endParaRPr>
          </a:p>
        </p:txBody>
      </p:sp>
      <p:sp>
        <p:nvSpPr>
          <p:cNvPr id="19" name="Content Placeholder 2">
            <a:extLst>
              <a:ext uri="{FF2B5EF4-FFF2-40B4-BE49-F238E27FC236}">
                <a16:creationId xmlns:a16="http://schemas.microsoft.com/office/drawing/2014/main" id="{E486C174-332E-4ACA-BC1C-76813F036CAD}"/>
              </a:ext>
            </a:extLst>
          </p:cNvPr>
          <p:cNvSpPr txBox="1">
            <a:spLocks/>
          </p:cNvSpPr>
          <p:nvPr/>
        </p:nvSpPr>
        <p:spPr>
          <a:xfrm>
            <a:off x="6354477" y="3033250"/>
            <a:ext cx="2857256" cy="800975"/>
          </a:xfrm>
          <a:prstGeom prst="rect">
            <a:avLst/>
          </a:prstGeom>
          <a:solidFill>
            <a:schemeClr val="accent2">
              <a:lumMod val="20000"/>
              <a:lumOff val="80000"/>
            </a:schemeClr>
          </a:solidFill>
          <a:ln>
            <a:solidFill>
              <a:schemeClr val="tx1"/>
            </a:solidFill>
          </a:ln>
        </p:spPr>
        <p:txBody>
          <a:bodyPr vert="horz" lIns="91440" tIns="45720" rIns="91440" bIns="45720" rtlCol="0" anchor="t">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pPr marL="0" indent="0" algn="ctr">
              <a:buFont typeface="Wingdings 3" charset="2"/>
              <a:buNone/>
            </a:pPr>
            <a:r>
              <a:rPr lang="en-US" sz="4000" dirty="0" err="1">
                <a:latin typeface="Arial" panose="020B0604020202020204" pitchFamily="34" charset="0"/>
                <a:cs typeface="Arial" panose="020B0604020202020204" pitchFamily="34" charset="0"/>
              </a:rPr>
              <a:t>cymeriadau</a:t>
            </a:r>
            <a:endParaRPr lang="en-US" sz="4000" dirty="0">
              <a:latin typeface="Arial" panose="020B0604020202020204" pitchFamily="34" charset="0"/>
              <a:cs typeface="Arial" panose="020B0604020202020204" pitchFamily="34" charset="0"/>
            </a:endParaRPr>
          </a:p>
        </p:txBody>
      </p:sp>
      <p:sp>
        <p:nvSpPr>
          <p:cNvPr id="21" name="Content Placeholder 2">
            <a:extLst>
              <a:ext uri="{FF2B5EF4-FFF2-40B4-BE49-F238E27FC236}">
                <a16:creationId xmlns:a16="http://schemas.microsoft.com/office/drawing/2014/main" id="{03A00A58-1B49-41A8-9FA8-4239900F950F}"/>
              </a:ext>
            </a:extLst>
          </p:cNvPr>
          <p:cNvSpPr txBox="1">
            <a:spLocks/>
          </p:cNvSpPr>
          <p:nvPr/>
        </p:nvSpPr>
        <p:spPr>
          <a:xfrm>
            <a:off x="8458058" y="3947650"/>
            <a:ext cx="2509900" cy="800975"/>
          </a:xfrm>
          <a:prstGeom prst="rect">
            <a:avLst/>
          </a:prstGeom>
          <a:solidFill>
            <a:schemeClr val="accent2">
              <a:lumMod val="20000"/>
              <a:lumOff val="80000"/>
            </a:schemeClr>
          </a:solidFill>
          <a:ln>
            <a:solidFill>
              <a:schemeClr val="tx1"/>
            </a:solidFill>
          </a:ln>
        </p:spPr>
        <p:txBody>
          <a:bodyPr vert="horz" lIns="91440" tIns="45720" rIns="91440" bIns="45720" rtlCol="0" anchor="t">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pPr marL="0" indent="0" algn="ctr">
              <a:buFont typeface="Wingdings 3" charset="2"/>
              <a:buNone/>
            </a:pPr>
            <a:r>
              <a:rPr lang="en-US" sz="4000" dirty="0" err="1"/>
              <a:t>trobwynt</a:t>
            </a:r>
          </a:p>
        </p:txBody>
      </p:sp>
      <p:sp>
        <p:nvSpPr>
          <p:cNvPr id="25" name="Content Placeholder 2">
            <a:extLst>
              <a:ext uri="{FF2B5EF4-FFF2-40B4-BE49-F238E27FC236}">
                <a16:creationId xmlns:a16="http://schemas.microsoft.com/office/drawing/2014/main" id="{71B0227F-809C-40BB-8326-AA7FA0315D13}"/>
              </a:ext>
            </a:extLst>
          </p:cNvPr>
          <p:cNvSpPr txBox="1">
            <a:spLocks/>
          </p:cNvSpPr>
          <p:nvPr/>
        </p:nvSpPr>
        <p:spPr>
          <a:xfrm>
            <a:off x="8686659" y="4892069"/>
            <a:ext cx="2775445" cy="800975"/>
          </a:xfrm>
          <a:prstGeom prst="rect">
            <a:avLst/>
          </a:prstGeom>
          <a:solidFill>
            <a:schemeClr val="accent2">
              <a:lumMod val="20000"/>
              <a:lumOff val="80000"/>
            </a:schemeClr>
          </a:solidFill>
          <a:ln>
            <a:solidFill>
              <a:schemeClr val="tx1"/>
            </a:solidFill>
          </a:ln>
        </p:spPr>
        <p:txBody>
          <a:bodyPr vert="horz" lIns="91440" tIns="45720" rIns="91440" bIns="45720" rtlCol="0" anchor="t">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pPr marL="0" indent="0" algn="ctr">
              <a:buFont typeface="Wingdings 3" charset="2"/>
              <a:buNone/>
            </a:pPr>
            <a:r>
              <a:rPr lang="en-US" sz="4000" dirty="0" err="1">
                <a:latin typeface="Arial" panose="020B0604020202020204" pitchFamily="34" charset="0"/>
                <a:cs typeface="Arial" panose="020B0604020202020204" pitchFamily="34" charset="0"/>
              </a:rPr>
              <a:t>perthynas</a:t>
            </a:r>
          </a:p>
        </p:txBody>
      </p:sp>
      <p:pic>
        <p:nvPicPr>
          <p:cNvPr id="28" name="Picture 27">
            <a:extLst>
              <a:ext uri="{FF2B5EF4-FFF2-40B4-BE49-F238E27FC236}">
                <a16:creationId xmlns:a16="http://schemas.microsoft.com/office/drawing/2014/main" id="{B58B1878-C1AA-6B46-AC3C-BB62944DA7EF}"/>
              </a:ext>
            </a:extLst>
          </p:cNvPr>
          <p:cNvPicPr>
            <a:picLocks noChangeAspect="1"/>
          </p:cNvPicPr>
          <p:nvPr/>
        </p:nvPicPr>
        <p:blipFill rotWithShape="1">
          <a:blip r:embed="rId2"/>
          <a:srcRect t="16882" b="13406"/>
          <a:stretch/>
        </p:blipFill>
        <p:spPr>
          <a:xfrm>
            <a:off x="0" y="6089843"/>
            <a:ext cx="12192000" cy="768157"/>
          </a:xfrm>
          <a:prstGeom prst="rect">
            <a:avLst/>
          </a:prstGeom>
        </p:spPr>
      </p:pic>
    </p:spTree>
    <p:extLst>
      <p:ext uri="{BB962C8B-B14F-4D97-AF65-F5344CB8AC3E}">
        <p14:creationId xmlns:p14="http://schemas.microsoft.com/office/powerpoint/2010/main" val="18234574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anim calcmode="lin" valueType="num">
                                      <p:cBhvr additive="base">
                                        <p:cTn id="7" dur="500" fill="hold"/>
                                        <p:tgtEl>
                                          <p:spTgt spid="3">
                                            <p:bg/>
                                          </p:spTgt>
                                        </p:tgtEl>
                                        <p:attrNameLst>
                                          <p:attrName>ppt_x</p:attrName>
                                        </p:attrNameLst>
                                      </p:cBhvr>
                                      <p:tavLst>
                                        <p:tav tm="0">
                                          <p:val>
                                            <p:strVal val="#ppt_x"/>
                                          </p:val>
                                        </p:tav>
                                        <p:tav tm="100000">
                                          <p:val>
                                            <p:strVal val="#ppt_x"/>
                                          </p:val>
                                        </p:tav>
                                      </p:tavLst>
                                    </p:anim>
                                    <p:anim calcmode="lin" valueType="num">
                                      <p:cBhvr additive="base">
                                        <p:cTn id="8" dur="500" fill="hold"/>
                                        <p:tgtEl>
                                          <p:spTgt spid="3">
                                            <p:bg/>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4"/>
                                        </p:tgtEl>
                                        <p:attrNameLst>
                                          <p:attrName>style.visibility</p:attrName>
                                        </p:attrNameLst>
                                      </p:cBhvr>
                                      <p:to>
                                        <p:strVal val="visible"/>
                                      </p:to>
                                    </p:set>
                                    <p:anim calcmode="lin" valueType="num">
                                      <p:cBhvr additive="base">
                                        <p:cTn id="19" dur="500" fill="hold"/>
                                        <p:tgtEl>
                                          <p:spTgt spid="4"/>
                                        </p:tgtEl>
                                        <p:attrNameLst>
                                          <p:attrName>ppt_x</p:attrName>
                                        </p:attrNameLst>
                                      </p:cBhvr>
                                      <p:tavLst>
                                        <p:tav tm="0">
                                          <p:val>
                                            <p:strVal val="#ppt_x"/>
                                          </p:val>
                                        </p:tav>
                                        <p:tav tm="100000">
                                          <p:val>
                                            <p:strVal val="#ppt_x"/>
                                          </p:val>
                                        </p:tav>
                                      </p:tavLst>
                                    </p:anim>
                                    <p:anim calcmode="lin" valueType="num">
                                      <p:cBhvr additive="base">
                                        <p:cTn id="20"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5"/>
                                        </p:tgtEl>
                                        <p:attrNameLst>
                                          <p:attrName>style.visibility</p:attrName>
                                        </p:attrNameLst>
                                      </p:cBhvr>
                                      <p:to>
                                        <p:strVal val="visible"/>
                                      </p:to>
                                    </p:set>
                                    <p:anim calcmode="lin" valueType="num">
                                      <p:cBhvr additive="base">
                                        <p:cTn id="25" dur="500" fill="hold"/>
                                        <p:tgtEl>
                                          <p:spTgt spid="5"/>
                                        </p:tgtEl>
                                        <p:attrNameLst>
                                          <p:attrName>ppt_x</p:attrName>
                                        </p:attrNameLst>
                                      </p:cBhvr>
                                      <p:tavLst>
                                        <p:tav tm="0">
                                          <p:val>
                                            <p:strVal val="#ppt_x"/>
                                          </p:val>
                                        </p:tav>
                                        <p:tav tm="100000">
                                          <p:val>
                                            <p:strVal val="#ppt_x"/>
                                          </p:val>
                                        </p:tav>
                                      </p:tavLst>
                                    </p:anim>
                                    <p:anim calcmode="lin" valueType="num">
                                      <p:cBhvr additive="base">
                                        <p:cTn id="26"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9"/>
                                        </p:tgtEl>
                                        <p:attrNameLst>
                                          <p:attrName>style.visibility</p:attrName>
                                        </p:attrNameLst>
                                      </p:cBhvr>
                                      <p:to>
                                        <p:strVal val="visible"/>
                                      </p:to>
                                    </p:set>
                                    <p:anim calcmode="lin" valueType="num">
                                      <p:cBhvr additive="base">
                                        <p:cTn id="31" dur="500" fill="hold"/>
                                        <p:tgtEl>
                                          <p:spTgt spid="9"/>
                                        </p:tgtEl>
                                        <p:attrNameLst>
                                          <p:attrName>ppt_x</p:attrName>
                                        </p:attrNameLst>
                                      </p:cBhvr>
                                      <p:tavLst>
                                        <p:tav tm="0">
                                          <p:val>
                                            <p:strVal val="#ppt_x"/>
                                          </p:val>
                                        </p:tav>
                                        <p:tav tm="100000">
                                          <p:val>
                                            <p:strVal val="#ppt_x"/>
                                          </p:val>
                                        </p:tav>
                                      </p:tavLst>
                                    </p:anim>
                                    <p:anim calcmode="lin" valueType="num">
                                      <p:cBhvr additive="base">
                                        <p:cTn id="32"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6"/>
                                        </p:tgtEl>
                                        <p:attrNameLst>
                                          <p:attrName>style.visibility</p:attrName>
                                        </p:attrNameLst>
                                      </p:cBhvr>
                                      <p:to>
                                        <p:strVal val="visible"/>
                                      </p:to>
                                    </p:set>
                                    <p:anim calcmode="lin" valueType="num">
                                      <p:cBhvr additive="base">
                                        <p:cTn id="37" dur="500" fill="hold"/>
                                        <p:tgtEl>
                                          <p:spTgt spid="6"/>
                                        </p:tgtEl>
                                        <p:attrNameLst>
                                          <p:attrName>ppt_x</p:attrName>
                                        </p:attrNameLst>
                                      </p:cBhvr>
                                      <p:tavLst>
                                        <p:tav tm="0">
                                          <p:val>
                                            <p:strVal val="#ppt_x"/>
                                          </p:val>
                                        </p:tav>
                                        <p:tav tm="100000">
                                          <p:val>
                                            <p:strVal val="#ppt_x"/>
                                          </p:val>
                                        </p:tav>
                                      </p:tavLst>
                                    </p:anim>
                                    <p:anim calcmode="lin" valueType="num">
                                      <p:cBhvr additive="base">
                                        <p:cTn id="3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8"/>
                                        </p:tgtEl>
                                        <p:attrNameLst>
                                          <p:attrName>style.visibility</p:attrName>
                                        </p:attrNameLst>
                                      </p:cBhvr>
                                      <p:to>
                                        <p:strVal val="visible"/>
                                      </p:to>
                                    </p:set>
                                    <p:anim calcmode="lin" valueType="num">
                                      <p:cBhvr additive="base">
                                        <p:cTn id="43" dur="500" fill="hold"/>
                                        <p:tgtEl>
                                          <p:spTgt spid="8"/>
                                        </p:tgtEl>
                                        <p:attrNameLst>
                                          <p:attrName>ppt_x</p:attrName>
                                        </p:attrNameLst>
                                      </p:cBhvr>
                                      <p:tavLst>
                                        <p:tav tm="0">
                                          <p:val>
                                            <p:strVal val="#ppt_x"/>
                                          </p:val>
                                        </p:tav>
                                        <p:tav tm="100000">
                                          <p:val>
                                            <p:strVal val="#ppt_x"/>
                                          </p:val>
                                        </p:tav>
                                      </p:tavLst>
                                    </p:anim>
                                    <p:anim calcmode="lin" valueType="num">
                                      <p:cBhvr additive="base">
                                        <p:cTn id="44"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7"/>
                                        </p:tgtEl>
                                        <p:attrNameLst>
                                          <p:attrName>style.visibility</p:attrName>
                                        </p:attrNameLst>
                                      </p:cBhvr>
                                      <p:to>
                                        <p:strVal val="visible"/>
                                      </p:to>
                                    </p:set>
                                    <p:anim calcmode="lin" valueType="num">
                                      <p:cBhvr additive="base">
                                        <p:cTn id="49" dur="500" fill="hold"/>
                                        <p:tgtEl>
                                          <p:spTgt spid="7"/>
                                        </p:tgtEl>
                                        <p:attrNameLst>
                                          <p:attrName>ppt_x</p:attrName>
                                        </p:attrNameLst>
                                      </p:cBhvr>
                                      <p:tavLst>
                                        <p:tav tm="0">
                                          <p:val>
                                            <p:strVal val="#ppt_x"/>
                                          </p:val>
                                        </p:tav>
                                        <p:tav tm="100000">
                                          <p:val>
                                            <p:strVal val="#ppt_x"/>
                                          </p:val>
                                        </p:tav>
                                      </p:tavLst>
                                    </p:anim>
                                    <p:anim calcmode="lin" valueType="num">
                                      <p:cBhvr additive="base">
                                        <p:cTn id="50"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10"/>
                                        </p:tgtEl>
                                        <p:attrNameLst>
                                          <p:attrName>style.visibility</p:attrName>
                                        </p:attrNameLst>
                                      </p:cBhvr>
                                      <p:to>
                                        <p:strVal val="visible"/>
                                      </p:to>
                                    </p:set>
                                    <p:anim calcmode="lin" valueType="num">
                                      <p:cBhvr additive="base">
                                        <p:cTn id="55" dur="500" fill="hold"/>
                                        <p:tgtEl>
                                          <p:spTgt spid="10"/>
                                        </p:tgtEl>
                                        <p:attrNameLst>
                                          <p:attrName>ppt_x</p:attrName>
                                        </p:attrNameLst>
                                      </p:cBhvr>
                                      <p:tavLst>
                                        <p:tav tm="0">
                                          <p:val>
                                            <p:strVal val="#ppt_x"/>
                                          </p:val>
                                        </p:tav>
                                        <p:tav tm="100000">
                                          <p:val>
                                            <p:strVal val="#ppt_x"/>
                                          </p:val>
                                        </p:tav>
                                      </p:tavLst>
                                    </p:anim>
                                    <p:anim calcmode="lin" valueType="num">
                                      <p:cBhvr additive="base">
                                        <p:cTn id="56"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grpId="0" nodeType="clickEffect">
                                  <p:stCondLst>
                                    <p:cond delay="0"/>
                                  </p:stCondLst>
                                  <p:childTnLst>
                                    <p:set>
                                      <p:cBhvr>
                                        <p:cTn id="60" dur="1" fill="hold">
                                          <p:stCondLst>
                                            <p:cond delay="0"/>
                                          </p:stCondLst>
                                        </p:cTn>
                                        <p:tgtEl>
                                          <p:spTgt spid="11"/>
                                        </p:tgtEl>
                                        <p:attrNameLst>
                                          <p:attrName>style.visibility</p:attrName>
                                        </p:attrNameLst>
                                      </p:cBhvr>
                                      <p:to>
                                        <p:strVal val="visible"/>
                                      </p:to>
                                    </p:set>
                                    <p:anim calcmode="lin" valueType="num">
                                      <p:cBhvr additive="base">
                                        <p:cTn id="61" dur="500" fill="hold"/>
                                        <p:tgtEl>
                                          <p:spTgt spid="11"/>
                                        </p:tgtEl>
                                        <p:attrNameLst>
                                          <p:attrName>ppt_x</p:attrName>
                                        </p:attrNameLst>
                                      </p:cBhvr>
                                      <p:tavLst>
                                        <p:tav tm="0">
                                          <p:val>
                                            <p:strVal val="#ppt_x"/>
                                          </p:val>
                                        </p:tav>
                                        <p:tav tm="100000">
                                          <p:val>
                                            <p:strVal val="#ppt_x"/>
                                          </p:val>
                                        </p:tav>
                                      </p:tavLst>
                                    </p:anim>
                                    <p:anim calcmode="lin" valueType="num">
                                      <p:cBhvr additive="base">
                                        <p:cTn id="62"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par>
                    <p:cTn id="63" fill="hold">
                      <p:stCondLst>
                        <p:cond delay="indefinite"/>
                      </p:stCondLst>
                      <p:childTnLst>
                        <p:par>
                          <p:cTn id="64" fill="hold">
                            <p:stCondLst>
                              <p:cond delay="0"/>
                            </p:stCondLst>
                            <p:childTnLst>
                              <p:par>
                                <p:cTn id="65" presetID="2" presetClass="entr" presetSubtype="4" fill="hold" grpId="0" nodeType="clickEffect">
                                  <p:stCondLst>
                                    <p:cond delay="0"/>
                                  </p:stCondLst>
                                  <p:childTnLst>
                                    <p:set>
                                      <p:cBhvr>
                                        <p:cTn id="66" dur="1" fill="hold">
                                          <p:stCondLst>
                                            <p:cond delay="0"/>
                                          </p:stCondLst>
                                        </p:cTn>
                                        <p:tgtEl>
                                          <p:spTgt spid="12"/>
                                        </p:tgtEl>
                                        <p:attrNameLst>
                                          <p:attrName>style.visibility</p:attrName>
                                        </p:attrNameLst>
                                      </p:cBhvr>
                                      <p:to>
                                        <p:strVal val="visible"/>
                                      </p:to>
                                    </p:set>
                                    <p:anim calcmode="lin" valueType="num">
                                      <p:cBhvr additive="base">
                                        <p:cTn id="67" dur="500" fill="hold"/>
                                        <p:tgtEl>
                                          <p:spTgt spid="12"/>
                                        </p:tgtEl>
                                        <p:attrNameLst>
                                          <p:attrName>ppt_x</p:attrName>
                                        </p:attrNameLst>
                                      </p:cBhvr>
                                      <p:tavLst>
                                        <p:tav tm="0">
                                          <p:val>
                                            <p:strVal val="#ppt_x"/>
                                          </p:val>
                                        </p:tav>
                                        <p:tav tm="100000">
                                          <p:val>
                                            <p:strVal val="#ppt_x"/>
                                          </p:val>
                                        </p:tav>
                                      </p:tavLst>
                                    </p:anim>
                                    <p:anim calcmode="lin" valueType="num">
                                      <p:cBhvr additive="base">
                                        <p:cTn id="68"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par>
                    <p:cTn id="69" fill="hold">
                      <p:stCondLst>
                        <p:cond delay="indefinite"/>
                      </p:stCondLst>
                      <p:childTnLst>
                        <p:par>
                          <p:cTn id="70" fill="hold">
                            <p:stCondLst>
                              <p:cond delay="0"/>
                            </p:stCondLst>
                            <p:childTnLst>
                              <p:par>
                                <p:cTn id="71" presetID="2" presetClass="entr" presetSubtype="4" fill="hold" grpId="0" nodeType="clickEffect">
                                  <p:stCondLst>
                                    <p:cond delay="0"/>
                                  </p:stCondLst>
                                  <p:childTnLst>
                                    <p:set>
                                      <p:cBhvr>
                                        <p:cTn id="72" dur="1" fill="hold">
                                          <p:stCondLst>
                                            <p:cond delay="0"/>
                                          </p:stCondLst>
                                        </p:cTn>
                                        <p:tgtEl>
                                          <p:spTgt spid="13"/>
                                        </p:tgtEl>
                                        <p:attrNameLst>
                                          <p:attrName>style.visibility</p:attrName>
                                        </p:attrNameLst>
                                      </p:cBhvr>
                                      <p:to>
                                        <p:strVal val="visible"/>
                                      </p:to>
                                    </p:set>
                                    <p:anim calcmode="lin" valueType="num">
                                      <p:cBhvr additive="base">
                                        <p:cTn id="73" dur="500" fill="hold"/>
                                        <p:tgtEl>
                                          <p:spTgt spid="13"/>
                                        </p:tgtEl>
                                        <p:attrNameLst>
                                          <p:attrName>ppt_x</p:attrName>
                                        </p:attrNameLst>
                                      </p:cBhvr>
                                      <p:tavLst>
                                        <p:tav tm="0">
                                          <p:val>
                                            <p:strVal val="#ppt_x"/>
                                          </p:val>
                                        </p:tav>
                                        <p:tav tm="100000">
                                          <p:val>
                                            <p:strVal val="#ppt_x"/>
                                          </p:val>
                                        </p:tav>
                                      </p:tavLst>
                                    </p:anim>
                                    <p:anim calcmode="lin" valueType="num">
                                      <p:cBhvr additive="base">
                                        <p:cTn id="74"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par>
                    <p:cTn id="75" fill="hold">
                      <p:stCondLst>
                        <p:cond delay="indefinite"/>
                      </p:stCondLst>
                      <p:childTnLst>
                        <p:par>
                          <p:cTn id="76" fill="hold">
                            <p:stCondLst>
                              <p:cond delay="0"/>
                            </p:stCondLst>
                            <p:childTnLst>
                              <p:par>
                                <p:cTn id="77" presetID="2" presetClass="entr" presetSubtype="4" fill="hold" grpId="0" nodeType="clickEffect">
                                  <p:stCondLst>
                                    <p:cond delay="0"/>
                                  </p:stCondLst>
                                  <p:childTnLst>
                                    <p:set>
                                      <p:cBhvr>
                                        <p:cTn id="78" dur="1" fill="hold">
                                          <p:stCondLst>
                                            <p:cond delay="0"/>
                                          </p:stCondLst>
                                        </p:cTn>
                                        <p:tgtEl>
                                          <p:spTgt spid="14"/>
                                        </p:tgtEl>
                                        <p:attrNameLst>
                                          <p:attrName>style.visibility</p:attrName>
                                        </p:attrNameLst>
                                      </p:cBhvr>
                                      <p:to>
                                        <p:strVal val="visible"/>
                                      </p:to>
                                    </p:set>
                                    <p:anim calcmode="lin" valueType="num">
                                      <p:cBhvr additive="base">
                                        <p:cTn id="79" dur="500" fill="hold"/>
                                        <p:tgtEl>
                                          <p:spTgt spid="14"/>
                                        </p:tgtEl>
                                        <p:attrNameLst>
                                          <p:attrName>ppt_x</p:attrName>
                                        </p:attrNameLst>
                                      </p:cBhvr>
                                      <p:tavLst>
                                        <p:tav tm="0">
                                          <p:val>
                                            <p:strVal val="#ppt_x"/>
                                          </p:val>
                                        </p:tav>
                                        <p:tav tm="100000">
                                          <p:val>
                                            <p:strVal val="#ppt_x"/>
                                          </p:val>
                                        </p:tav>
                                      </p:tavLst>
                                    </p:anim>
                                    <p:anim calcmode="lin" valueType="num">
                                      <p:cBhvr additive="base">
                                        <p:cTn id="80" dur="500" fill="hold"/>
                                        <p:tgtEl>
                                          <p:spTgt spid="14"/>
                                        </p:tgtEl>
                                        <p:attrNameLst>
                                          <p:attrName>ppt_y</p:attrName>
                                        </p:attrNameLst>
                                      </p:cBhvr>
                                      <p:tavLst>
                                        <p:tav tm="0">
                                          <p:val>
                                            <p:strVal val="1+#ppt_h/2"/>
                                          </p:val>
                                        </p:tav>
                                        <p:tav tm="100000">
                                          <p:val>
                                            <p:strVal val="#ppt_y"/>
                                          </p:val>
                                        </p:tav>
                                      </p:tavLst>
                                    </p:anim>
                                  </p:childTnLst>
                                </p:cTn>
                              </p:par>
                            </p:childTnLst>
                          </p:cTn>
                        </p:par>
                      </p:childTnLst>
                    </p:cTn>
                  </p:par>
                  <p:par>
                    <p:cTn id="81" fill="hold">
                      <p:stCondLst>
                        <p:cond delay="indefinite"/>
                      </p:stCondLst>
                      <p:childTnLst>
                        <p:par>
                          <p:cTn id="82" fill="hold">
                            <p:stCondLst>
                              <p:cond delay="0"/>
                            </p:stCondLst>
                            <p:childTnLst>
                              <p:par>
                                <p:cTn id="83" presetID="2" presetClass="entr" presetSubtype="4" fill="hold" grpId="0" nodeType="clickEffect">
                                  <p:stCondLst>
                                    <p:cond delay="0"/>
                                  </p:stCondLst>
                                  <p:childTnLst>
                                    <p:set>
                                      <p:cBhvr>
                                        <p:cTn id="84" dur="1" fill="hold">
                                          <p:stCondLst>
                                            <p:cond delay="0"/>
                                          </p:stCondLst>
                                        </p:cTn>
                                        <p:tgtEl>
                                          <p:spTgt spid="15"/>
                                        </p:tgtEl>
                                        <p:attrNameLst>
                                          <p:attrName>style.visibility</p:attrName>
                                        </p:attrNameLst>
                                      </p:cBhvr>
                                      <p:to>
                                        <p:strVal val="visible"/>
                                      </p:to>
                                    </p:set>
                                    <p:anim calcmode="lin" valueType="num">
                                      <p:cBhvr additive="base">
                                        <p:cTn id="85" dur="500" fill="hold"/>
                                        <p:tgtEl>
                                          <p:spTgt spid="15"/>
                                        </p:tgtEl>
                                        <p:attrNameLst>
                                          <p:attrName>ppt_x</p:attrName>
                                        </p:attrNameLst>
                                      </p:cBhvr>
                                      <p:tavLst>
                                        <p:tav tm="0">
                                          <p:val>
                                            <p:strVal val="#ppt_x"/>
                                          </p:val>
                                        </p:tav>
                                        <p:tav tm="100000">
                                          <p:val>
                                            <p:strVal val="#ppt_x"/>
                                          </p:val>
                                        </p:tav>
                                      </p:tavLst>
                                    </p:anim>
                                    <p:anim calcmode="lin" valueType="num">
                                      <p:cBhvr additive="base">
                                        <p:cTn id="86" dur="500" fill="hold"/>
                                        <p:tgtEl>
                                          <p:spTgt spid="15"/>
                                        </p:tgtEl>
                                        <p:attrNameLst>
                                          <p:attrName>ppt_y</p:attrName>
                                        </p:attrNameLst>
                                      </p:cBhvr>
                                      <p:tavLst>
                                        <p:tav tm="0">
                                          <p:val>
                                            <p:strVal val="1+#ppt_h/2"/>
                                          </p:val>
                                        </p:tav>
                                        <p:tav tm="100000">
                                          <p:val>
                                            <p:strVal val="#ppt_y"/>
                                          </p:val>
                                        </p:tav>
                                      </p:tavLst>
                                    </p:anim>
                                  </p:childTnLst>
                                </p:cTn>
                              </p:par>
                            </p:childTnLst>
                          </p:cTn>
                        </p:par>
                      </p:childTnLst>
                    </p:cTn>
                  </p:par>
                  <p:par>
                    <p:cTn id="87" fill="hold">
                      <p:stCondLst>
                        <p:cond delay="indefinite"/>
                      </p:stCondLst>
                      <p:childTnLst>
                        <p:par>
                          <p:cTn id="88" fill="hold">
                            <p:stCondLst>
                              <p:cond delay="0"/>
                            </p:stCondLst>
                            <p:childTnLst>
                              <p:par>
                                <p:cTn id="89" presetID="2" presetClass="entr" presetSubtype="4" fill="hold" grpId="0" nodeType="clickEffect">
                                  <p:stCondLst>
                                    <p:cond delay="0"/>
                                  </p:stCondLst>
                                  <p:childTnLst>
                                    <p:set>
                                      <p:cBhvr>
                                        <p:cTn id="90" dur="1" fill="hold">
                                          <p:stCondLst>
                                            <p:cond delay="0"/>
                                          </p:stCondLst>
                                        </p:cTn>
                                        <p:tgtEl>
                                          <p:spTgt spid="16"/>
                                        </p:tgtEl>
                                        <p:attrNameLst>
                                          <p:attrName>style.visibility</p:attrName>
                                        </p:attrNameLst>
                                      </p:cBhvr>
                                      <p:to>
                                        <p:strVal val="visible"/>
                                      </p:to>
                                    </p:set>
                                    <p:anim calcmode="lin" valueType="num">
                                      <p:cBhvr additive="base">
                                        <p:cTn id="91" dur="500" fill="hold"/>
                                        <p:tgtEl>
                                          <p:spTgt spid="16"/>
                                        </p:tgtEl>
                                        <p:attrNameLst>
                                          <p:attrName>ppt_x</p:attrName>
                                        </p:attrNameLst>
                                      </p:cBhvr>
                                      <p:tavLst>
                                        <p:tav tm="0">
                                          <p:val>
                                            <p:strVal val="#ppt_x"/>
                                          </p:val>
                                        </p:tav>
                                        <p:tav tm="100000">
                                          <p:val>
                                            <p:strVal val="#ppt_x"/>
                                          </p:val>
                                        </p:tav>
                                      </p:tavLst>
                                    </p:anim>
                                    <p:anim calcmode="lin" valueType="num">
                                      <p:cBhvr additive="base">
                                        <p:cTn id="92" dur="500" fill="hold"/>
                                        <p:tgtEl>
                                          <p:spTgt spid="16"/>
                                        </p:tgtEl>
                                        <p:attrNameLst>
                                          <p:attrName>ppt_y</p:attrName>
                                        </p:attrNameLst>
                                      </p:cBhvr>
                                      <p:tavLst>
                                        <p:tav tm="0">
                                          <p:val>
                                            <p:strVal val="1+#ppt_h/2"/>
                                          </p:val>
                                        </p:tav>
                                        <p:tav tm="100000">
                                          <p:val>
                                            <p:strVal val="#ppt_y"/>
                                          </p:val>
                                        </p:tav>
                                      </p:tavLst>
                                    </p:anim>
                                  </p:childTnLst>
                                </p:cTn>
                              </p:par>
                            </p:childTnLst>
                          </p:cTn>
                        </p:par>
                      </p:childTnLst>
                    </p:cTn>
                  </p:par>
                  <p:par>
                    <p:cTn id="93" fill="hold">
                      <p:stCondLst>
                        <p:cond delay="indefinite"/>
                      </p:stCondLst>
                      <p:childTnLst>
                        <p:par>
                          <p:cTn id="94" fill="hold">
                            <p:stCondLst>
                              <p:cond delay="0"/>
                            </p:stCondLst>
                            <p:childTnLst>
                              <p:par>
                                <p:cTn id="95" presetID="2" presetClass="entr" presetSubtype="4" fill="hold" grpId="0" nodeType="clickEffect">
                                  <p:stCondLst>
                                    <p:cond delay="0"/>
                                  </p:stCondLst>
                                  <p:childTnLst>
                                    <p:set>
                                      <p:cBhvr>
                                        <p:cTn id="96" dur="1" fill="hold">
                                          <p:stCondLst>
                                            <p:cond delay="0"/>
                                          </p:stCondLst>
                                        </p:cTn>
                                        <p:tgtEl>
                                          <p:spTgt spid="17"/>
                                        </p:tgtEl>
                                        <p:attrNameLst>
                                          <p:attrName>style.visibility</p:attrName>
                                        </p:attrNameLst>
                                      </p:cBhvr>
                                      <p:to>
                                        <p:strVal val="visible"/>
                                      </p:to>
                                    </p:set>
                                    <p:anim calcmode="lin" valueType="num">
                                      <p:cBhvr additive="base">
                                        <p:cTn id="97" dur="500" fill="hold"/>
                                        <p:tgtEl>
                                          <p:spTgt spid="17"/>
                                        </p:tgtEl>
                                        <p:attrNameLst>
                                          <p:attrName>ppt_x</p:attrName>
                                        </p:attrNameLst>
                                      </p:cBhvr>
                                      <p:tavLst>
                                        <p:tav tm="0">
                                          <p:val>
                                            <p:strVal val="#ppt_x"/>
                                          </p:val>
                                        </p:tav>
                                        <p:tav tm="100000">
                                          <p:val>
                                            <p:strVal val="#ppt_x"/>
                                          </p:val>
                                        </p:tav>
                                      </p:tavLst>
                                    </p:anim>
                                    <p:anim calcmode="lin" valueType="num">
                                      <p:cBhvr additive="base">
                                        <p:cTn id="98" dur="500" fill="hold"/>
                                        <p:tgtEl>
                                          <p:spTgt spid="17"/>
                                        </p:tgtEl>
                                        <p:attrNameLst>
                                          <p:attrName>ppt_y</p:attrName>
                                        </p:attrNameLst>
                                      </p:cBhvr>
                                      <p:tavLst>
                                        <p:tav tm="0">
                                          <p:val>
                                            <p:strVal val="1+#ppt_h/2"/>
                                          </p:val>
                                        </p:tav>
                                        <p:tav tm="100000">
                                          <p:val>
                                            <p:strVal val="#ppt_y"/>
                                          </p:val>
                                        </p:tav>
                                      </p:tavLst>
                                    </p:anim>
                                  </p:childTnLst>
                                </p:cTn>
                              </p:par>
                            </p:childTnLst>
                          </p:cTn>
                        </p:par>
                      </p:childTnLst>
                    </p:cTn>
                  </p:par>
                  <p:par>
                    <p:cTn id="99" fill="hold">
                      <p:stCondLst>
                        <p:cond delay="indefinite"/>
                      </p:stCondLst>
                      <p:childTnLst>
                        <p:par>
                          <p:cTn id="100" fill="hold">
                            <p:stCondLst>
                              <p:cond delay="0"/>
                            </p:stCondLst>
                            <p:childTnLst>
                              <p:par>
                                <p:cTn id="101" presetID="2" presetClass="entr" presetSubtype="4" fill="hold" grpId="0" nodeType="clickEffect">
                                  <p:stCondLst>
                                    <p:cond delay="0"/>
                                  </p:stCondLst>
                                  <p:childTnLst>
                                    <p:set>
                                      <p:cBhvr>
                                        <p:cTn id="102" dur="1" fill="hold">
                                          <p:stCondLst>
                                            <p:cond delay="0"/>
                                          </p:stCondLst>
                                        </p:cTn>
                                        <p:tgtEl>
                                          <p:spTgt spid="19">
                                            <p:bg/>
                                          </p:spTgt>
                                        </p:tgtEl>
                                        <p:attrNameLst>
                                          <p:attrName>style.visibility</p:attrName>
                                        </p:attrNameLst>
                                      </p:cBhvr>
                                      <p:to>
                                        <p:strVal val="visible"/>
                                      </p:to>
                                    </p:set>
                                    <p:anim calcmode="lin" valueType="num">
                                      <p:cBhvr additive="base">
                                        <p:cTn id="103" dur="500" fill="hold"/>
                                        <p:tgtEl>
                                          <p:spTgt spid="19">
                                            <p:bg/>
                                          </p:spTgt>
                                        </p:tgtEl>
                                        <p:attrNameLst>
                                          <p:attrName>ppt_x</p:attrName>
                                        </p:attrNameLst>
                                      </p:cBhvr>
                                      <p:tavLst>
                                        <p:tav tm="0">
                                          <p:val>
                                            <p:strVal val="#ppt_x"/>
                                          </p:val>
                                        </p:tav>
                                        <p:tav tm="100000">
                                          <p:val>
                                            <p:strVal val="#ppt_x"/>
                                          </p:val>
                                        </p:tav>
                                      </p:tavLst>
                                    </p:anim>
                                    <p:anim calcmode="lin" valueType="num">
                                      <p:cBhvr additive="base">
                                        <p:cTn id="104" dur="500" fill="hold"/>
                                        <p:tgtEl>
                                          <p:spTgt spid="19">
                                            <p:bg/>
                                          </p:spTgt>
                                        </p:tgtEl>
                                        <p:attrNameLst>
                                          <p:attrName>ppt_y</p:attrName>
                                        </p:attrNameLst>
                                      </p:cBhvr>
                                      <p:tavLst>
                                        <p:tav tm="0">
                                          <p:val>
                                            <p:strVal val="1+#ppt_h/2"/>
                                          </p:val>
                                        </p:tav>
                                        <p:tav tm="100000">
                                          <p:val>
                                            <p:strVal val="#ppt_y"/>
                                          </p:val>
                                        </p:tav>
                                      </p:tavLst>
                                    </p:anim>
                                  </p:childTnLst>
                                </p:cTn>
                              </p:par>
                            </p:childTnLst>
                          </p:cTn>
                        </p:par>
                      </p:childTnLst>
                    </p:cTn>
                  </p:par>
                  <p:par>
                    <p:cTn id="105" fill="hold">
                      <p:stCondLst>
                        <p:cond delay="indefinite"/>
                      </p:stCondLst>
                      <p:childTnLst>
                        <p:par>
                          <p:cTn id="106" fill="hold">
                            <p:stCondLst>
                              <p:cond delay="0"/>
                            </p:stCondLst>
                            <p:childTnLst>
                              <p:par>
                                <p:cTn id="107" presetID="2" presetClass="entr" presetSubtype="4" fill="hold" grpId="0" nodeType="clickEffect">
                                  <p:stCondLst>
                                    <p:cond delay="0"/>
                                  </p:stCondLst>
                                  <p:childTnLst>
                                    <p:set>
                                      <p:cBhvr>
                                        <p:cTn id="108" dur="1" fill="hold">
                                          <p:stCondLst>
                                            <p:cond delay="0"/>
                                          </p:stCondLst>
                                        </p:cTn>
                                        <p:tgtEl>
                                          <p:spTgt spid="19">
                                            <p:txEl>
                                              <p:pRg st="0" end="0"/>
                                            </p:txEl>
                                          </p:spTgt>
                                        </p:tgtEl>
                                        <p:attrNameLst>
                                          <p:attrName>style.visibility</p:attrName>
                                        </p:attrNameLst>
                                      </p:cBhvr>
                                      <p:to>
                                        <p:strVal val="visible"/>
                                      </p:to>
                                    </p:set>
                                    <p:anim calcmode="lin" valueType="num">
                                      <p:cBhvr additive="base">
                                        <p:cTn id="109" dur="500" fill="hold"/>
                                        <p:tgtEl>
                                          <p:spTgt spid="19">
                                            <p:txEl>
                                              <p:pRg st="0" end="0"/>
                                            </p:txEl>
                                          </p:spTgt>
                                        </p:tgtEl>
                                        <p:attrNameLst>
                                          <p:attrName>ppt_x</p:attrName>
                                        </p:attrNameLst>
                                      </p:cBhvr>
                                      <p:tavLst>
                                        <p:tav tm="0">
                                          <p:val>
                                            <p:strVal val="#ppt_x"/>
                                          </p:val>
                                        </p:tav>
                                        <p:tav tm="100000">
                                          <p:val>
                                            <p:strVal val="#ppt_x"/>
                                          </p:val>
                                        </p:tav>
                                      </p:tavLst>
                                    </p:anim>
                                    <p:anim calcmode="lin" valueType="num">
                                      <p:cBhvr additive="base">
                                        <p:cTn id="110" dur="500" fill="hold"/>
                                        <p:tgtEl>
                                          <p:spTgt spid="19">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11" fill="hold">
                      <p:stCondLst>
                        <p:cond delay="indefinite"/>
                      </p:stCondLst>
                      <p:childTnLst>
                        <p:par>
                          <p:cTn id="112" fill="hold">
                            <p:stCondLst>
                              <p:cond delay="0"/>
                            </p:stCondLst>
                            <p:childTnLst>
                              <p:par>
                                <p:cTn id="113" presetID="2" presetClass="entr" presetSubtype="4" fill="hold" grpId="0" nodeType="clickEffect">
                                  <p:stCondLst>
                                    <p:cond delay="0"/>
                                  </p:stCondLst>
                                  <p:childTnLst>
                                    <p:set>
                                      <p:cBhvr>
                                        <p:cTn id="114" dur="1" fill="hold">
                                          <p:stCondLst>
                                            <p:cond delay="0"/>
                                          </p:stCondLst>
                                        </p:cTn>
                                        <p:tgtEl>
                                          <p:spTgt spid="21">
                                            <p:bg/>
                                          </p:spTgt>
                                        </p:tgtEl>
                                        <p:attrNameLst>
                                          <p:attrName>style.visibility</p:attrName>
                                        </p:attrNameLst>
                                      </p:cBhvr>
                                      <p:to>
                                        <p:strVal val="visible"/>
                                      </p:to>
                                    </p:set>
                                    <p:anim calcmode="lin" valueType="num">
                                      <p:cBhvr additive="base">
                                        <p:cTn id="115" dur="500" fill="hold"/>
                                        <p:tgtEl>
                                          <p:spTgt spid="21">
                                            <p:bg/>
                                          </p:spTgt>
                                        </p:tgtEl>
                                        <p:attrNameLst>
                                          <p:attrName>ppt_x</p:attrName>
                                        </p:attrNameLst>
                                      </p:cBhvr>
                                      <p:tavLst>
                                        <p:tav tm="0">
                                          <p:val>
                                            <p:strVal val="#ppt_x"/>
                                          </p:val>
                                        </p:tav>
                                        <p:tav tm="100000">
                                          <p:val>
                                            <p:strVal val="#ppt_x"/>
                                          </p:val>
                                        </p:tav>
                                      </p:tavLst>
                                    </p:anim>
                                    <p:anim calcmode="lin" valueType="num">
                                      <p:cBhvr additive="base">
                                        <p:cTn id="116" dur="500" fill="hold"/>
                                        <p:tgtEl>
                                          <p:spTgt spid="21">
                                            <p:bg/>
                                          </p:spTgt>
                                        </p:tgtEl>
                                        <p:attrNameLst>
                                          <p:attrName>ppt_y</p:attrName>
                                        </p:attrNameLst>
                                      </p:cBhvr>
                                      <p:tavLst>
                                        <p:tav tm="0">
                                          <p:val>
                                            <p:strVal val="1+#ppt_h/2"/>
                                          </p:val>
                                        </p:tav>
                                        <p:tav tm="100000">
                                          <p:val>
                                            <p:strVal val="#ppt_y"/>
                                          </p:val>
                                        </p:tav>
                                      </p:tavLst>
                                    </p:anim>
                                  </p:childTnLst>
                                </p:cTn>
                              </p:par>
                            </p:childTnLst>
                          </p:cTn>
                        </p:par>
                      </p:childTnLst>
                    </p:cTn>
                  </p:par>
                  <p:par>
                    <p:cTn id="117" fill="hold">
                      <p:stCondLst>
                        <p:cond delay="indefinite"/>
                      </p:stCondLst>
                      <p:childTnLst>
                        <p:par>
                          <p:cTn id="118" fill="hold">
                            <p:stCondLst>
                              <p:cond delay="0"/>
                            </p:stCondLst>
                            <p:childTnLst>
                              <p:par>
                                <p:cTn id="119" presetID="2" presetClass="entr" presetSubtype="4" fill="hold" grpId="0" nodeType="clickEffect">
                                  <p:stCondLst>
                                    <p:cond delay="0"/>
                                  </p:stCondLst>
                                  <p:childTnLst>
                                    <p:set>
                                      <p:cBhvr>
                                        <p:cTn id="120" dur="1" fill="hold">
                                          <p:stCondLst>
                                            <p:cond delay="0"/>
                                          </p:stCondLst>
                                        </p:cTn>
                                        <p:tgtEl>
                                          <p:spTgt spid="21">
                                            <p:txEl>
                                              <p:pRg st="0" end="0"/>
                                            </p:txEl>
                                          </p:spTgt>
                                        </p:tgtEl>
                                        <p:attrNameLst>
                                          <p:attrName>style.visibility</p:attrName>
                                        </p:attrNameLst>
                                      </p:cBhvr>
                                      <p:to>
                                        <p:strVal val="visible"/>
                                      </p:to>
                                    </p:set>
                                    <p:anim calcmode="lin" valueType="num">
                                      <p:cBhvr additive="base">
                                        <p:cTn id="121" dur="500" fill="hold"/>
                                        <p:tgtEl>
                                          <p:spTgt spid="21">
                                            <p:txEl>
                                              <p:pRg st="0" end="0"/>
                                            </p:txEl>
                                          </p:spTgt>
                                        </p:tgtEl>
                                        <p:attrNameLst>
                                          <p:attrName>ppt_x</p:attrName>
                                        </p:attrNameLst>
                                      </p:cBhvr>
                                      <p:tavLst>
                                        <p:tav tm="0">
                                          <p:val>
                                            <p:strVal val="#ppt_x"/>
                                          </p:val>
                                        </p:tav>
                                        <p:tav tm="100000">
                                          <p:val>
                                            <p:strVal val="#ppt_x"/>
                                          </p:val>
                                        </p:tav>
                                      </p:tavLst>
                                    </p:anim>
                                    <p:anim calcmode="lin" valueType="num">
                                      <p:cBhvr additive="base">
                                        <p:cTn id="122" dur="500" fill="hold"/>
                                        <p:tgtEl>
                                          <p:spTgt spid="21">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23" fill="hold">
                      <p:stCondLst>
                        <p:cond delay="indefinite"/>
                      </p:stCondLst>
                      <p:childTnLst>
                        <p:par>
                          <p:cTn id="124" fill="hold">
                            <p:stCondLst>
                              <p:cond delay="0"/>
                            </p:stCondLst>
                            <p:childTnLst>
                              <p:par>
                                <p:cTn id="125" presetID="2" presetClass="entr" presetSubtype="4" fill="hold" grpId="0" nodeType="clickEffect">
                                  <p:stCondLst>
                                    <p:cond delay="0"/>
                                  </p:stCondLst>
                                  <p:childTnLst>
                                    <p:set>
                                      <p:cBhvr>
                                        <p:cTn id="126" dur="1" fill="hold">
                                          <p:stCondLst>
                                            <p:cond delay="0"/>
                                          </p:stCondLst>
                                        </p:cTn>
                                        <p:tgtEl>
                                          <p:spTgt spid="25">
                                            <p:bg/>
                                          </p:spTgt>
                                        </p:tgtEl>
                                        <p:attrNameLst>
                                          <p:attrName>style.visibility</p:attrName>
                                        </p:attrNameLst>
                                      </p:cBhvr>
                                      <p:to>
                                        <p:strVal val="visible"/>
                                      </p:to>
                                    </p:set>
                                    <p:anim calcmode="lin" valueType="num">
                                      <p:cBhvr additive="base">
                                        <p:cTn id="127" dur="500" fill="hold"/>
                                        <p:tgtEl>
                                          <p:spTgt spid="25">
                                            <p:bg/>
                                          </p:spTgt>
                                        </p:tgtEl>
                                        <p:attrNameLst>
                                          <p:attrName>ppt_x</p:attrName>
                                        </p:attrNameLst>
                                      </p:cBhvr>
                                      <p:tavLst>
                                        <p:tav tm="0">
                                          <p:val>
                                            <p:strVal val="#ppt_x"/>
                                          </p:val>
                                        </p:tav>
                                        <p:tav tm="100000">
                                          <p:val>
                                            <p:strVal val="#ppt_x"/>
                                          </p:val>
                                        </p:tav>
                                      </p:tavLst>
                                    </p:anim>
                                    <p:anim calcmode="lin" valueType="num">
                                      <p:cBhvr additive="base">
                                        <p:cTn id="128" dur="500" fill="hold"/>
                                        <p:tgtEl>
                                          <p:spTgt spid="25">
                                            <p:bg/>
                                          </p:spTgt>
                                        </p:tgtEl>
                                        <p:attrNameLst>
                                          <p:attrName>ppt_y</p:attrName>
                                        </p:attrNameLst>
                                      </p:cBhvr>
                                      <p:tavLst>
                                        <p:tav tm="0">
                                          <p:val>
                                            <p:strVal val="1+#ppt_h/2"/>
                                          </p:val>
                                        </p:tav>
                                        <p:tav tm="100000">
                                          <p:val>
                                            <p:strVal val="#ppt_y"/>
                                          </p:val>
                                        </p:tav>
                                      </p:tavLst>
                                    </p:anim>
                                  </p:childTnLst>
                                </p:cTn>
                              </p:par>
                            </p:childTnLst>
                          </p:cTn>
                        </p:par>
                      </p:childTnLst>
                    </p:cTn>
                  </p:par>
                  <p:par>
                    <p:cTn id="129" fill="hold">
                      <p:stCondLst>
                        <p:cond delay="indefinite"/>
                      </p:stCondLst>
                      <p:childTnLst>
                        <p:par>
                          <p:cTn id="130" fill="hold">
                            <p:stCondLst>
                              <p:cond delay="0"/>
                            </p:stCondLst>
                            <p:childTnLst>
                              <p:par>
                                <p:cTn id="131" presetID="2" presetClass="entr" presetSubtype="4" fill="hold" grpId="0" nodeType="clickEffect">
                                  <p:stCondLst>
                                    <p:cond delay="0"/>
                                  </p:stCondLst>
                                  <p:childTnLst>
                                    <p:set>
                                      <p:cBhvr>
                                        <p:cTn id="132" dur="1" fill="hold">
                                          <p:stCondLst>
                                            <p:cond delay="0"/>
                                          </p:stCondLst>
                                        </p:cTn>
                                        <p:tgtEl>
                                          <p:spTgt spid="25">
                                            <p:txEl>
                                              <p:pRg st="0" end="0"/>
                                            </p:txEl>
                                          </p:spTgt>
                                        </p:tgtEl>
                                        <p:attrNameLst>
                                          <p:attrName>style.visibility</p:attrName>
                                        </p:attrNameLst>
                                      </p:cBhvr>
                                      <p:to>
                                        <p:strVal val="visible"/>
                                      </p:to>
                                    </p:set>
                                    <p:anim calcmode="lin" valueType="num">
                                      <p:cBhvr additive="base">
                                        <p:cTn id="133" dur="500" fill="hold"/>
                                        <p:tgtEl>
                                          <p:spTgt spid="25">
                                            <p:txEl>
                                              <p:pRg st="0" end="0"/>
                                            </p:txEl>
                                          </p:spTgt>
                                        </p:tgtEl>
                                        <p:attrNameLst>
                                          <p:attrName>ppt_x</p:attrName>
                                        </p:attrNameLst>
                                      </p:cBhvr>
                                      <p:tavLst>
                                        <p:tav tm="0">
                                          <p:val>
                                            <p:strVal val="#ppt_x"/>
                                          </p:val>
                                        </p:tav>
                                        <p:tav tm="100000">
                                          <p:val>
                                            <p:strVal val="#ppt_x"/>
                                          </p:val>
                                        </p:tav>
                                      </p:tavLst>
                                    </p:anim>
                                    <p:anim calcmode="lin" valueType="num">
                                      <p:cBhvr additive="base">
                                        <p:cTn id="134" dur="500" fill="hold"/>
                                        <p:tgtEl>
                                          <p:spTgt spid="25">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P spid="4" grpId="0" animBg="1"/>
      <p:bldP spid="5" grpId="0" animBg="1"/>
      <p:bldP spid="6" grpId="0" animBg="1"/>
      <p:bldP spid="7" grpId="0" animBg="1"/>
      <p:bldP spid="8" grpId="0" animBg="1"/>
      <p:bldP spid="9" grpId="0" animBg="1"/>
      <p:bldP spid="10" grpId="0" animBg="1"/>
      <p:bldP spid="11" grpId="0" animBg="1"/>
      <p:bldP spid="12" grpId="0" animBg="1"/>
      <p:bldP spid="13" grpId="0" animBg="1"/>
      <p:bldP spid="14" grpId="0" animBg="1"/>
      <p:bldP spid="15" grpId="0" animBg="1"/>
      <p:bldP spid="16" grpId="0" animBg="1"/>
      <p:bldP spid="17" grpId="0" animBg="1"/>
      <p:bldP spid="19" grpId="0" build="p" animBg="1"/>
      <p:bldP spid="21" grpId="0" build="p" animBg="1"/>
      <p:bldP spid="25" grpId="0" build="p" animBg="1"/>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32957B-249D-6F41-8C65-ED7AC0B82F19}"/>
              </a:ext>
            </a:extLst>
          </p:cNvPr>
          <p:cNvSpPr>
            <a:spLocks noGrp="1"/>
          </p:cNvSpPr>
          <p:nvPr>
            <p:ph type="title"/>
          </p:nvPr>
        </p:nvSpPr>
        <p:spPr>
          <a:xfrm>
            <a:off x="1295024" y="172717"/>
            <a:ext cx="9417219" cy="739461"/>
          </a:xfrm>
          <a:solidFill>
            <a:schemeClr val="accent5">
              <a:lumMod val="20000"/>
              <a:lumOff val="80000"/>
            </a:schemeClr>
          </a:solidFill>
          <a:ln w="76200">
            <a:solidFill>
              <a:srgbClr val="002060"/>
            </a:solidFill>
          </a:ln>
        </p:spPr>
        <p:txBody>
          <a:bodyPr>
            <a:normAutofit/>
          </a:bodyPr>
          <a:lstStyle/>
          <a:p>
            <a:pPr algn="ctr"/>
            <a:r>
              <a:rPr lang="en-US" b="1" dirty="0">
                <a:solidFill>
                  <a:srgbClr val="002060"/>
                </a:solidFill>
                <a:latin typeface="Arial" panose="020B0604020202020204" pitchFamily="34" charset="0"/>
                <a:cs typeface="Arial" panose="020B0604020202020204" pitchFamily="34" charset="0"/>
              </a:rPr>
              <a:t>Pa </a:t>
            </a:r>
            <a:r>
              <a:rPr lang="en-US" b="1" dirty="0" err="1">
                <a:solidFill>
                  <a:srgbClr val="002060"/>
                </a:solidFill>
                <a:latin typeface="Arial" panose="020B0604020202020204" pitchFamily="34" charset="0"/>
                <a:cs typeface="Arial" panose="020B0604020202020204" pitchFamily="34" charset="0"/>
              </a:rPr>
              <a:t>fath</a:t>
            </a:r>
            <a:r>
              <a:rPr lang="en-US" b="1" dirty="0">
                <a:solidFill>
                  <a:srgbClr val="002060"/>
                </a:solidFill>
                <a:latin typeface="Arial" panose="020B0604020202020204" pitchFamily="34" charset="0"/>
                <a:cs typeface="Arial" panose="020B0604020202020204" pitchFamily="34" charset="0"/>
              </a:rPr>
              <a:t> o </a:t>
            </a:r>
            <a:r>
              <a:rPr lang="en-US" b="1" dirty="0" err="1">
                <a:solidFill>
                  <a:srgbClr val="002060"/>
                </a:solidFill>
                <a:latin typeface="Arial" panose="020B0604020202020204" pitchFamily="34" charset="0"/>
                <a:cs typeface="Arial" panose="020B0604020202020204" pitchFamily="34" charset="0"/>
              </a:rPr>
              <a:t>stori</a:t>
            </a:r>
            <a:r>
              <a:rPr lang="en-US" b="1" dirty="0">
                <a:solidFill>
                  <a:srgbClr val="002060"/>
                </a:solidFill>
                <a:latin typeface="Arial" panose="020B0604020202020204" pitchFamily="34" charset="0"/>
                <a:cs typeface="Arial" panose="020B0604020202020204" pitchFamily="34" charset="0"/>
              </a:rPr>
              <a:t>?</a:t>
            </a:r>
          </a:p>
        </p:txBody>
      </p:sp>
      <p:sp>
        <p:nvSpPr>
          <p:cNvPr id="7" name="Content Placeholder 2">
            <a:extLst>
              <a:ext uri="{FF2B5EF4-FFF2-40B4-BE49-F238E27FC236}">
                <a16:creationId xmlns:a16="http://schemas.microsoft.com/office/drawing/2014/main" id="{8B86E39A-75E4-8342-BC5E-757A82432219}"/>
              </a:ext>
            </a:extLst>
          </p:cNvPr>
          <p:cNvSpPr txBox="1">
            <a:spLocks/>
          </p:cNvSpPr>
          <p:nvPr/>
        </p:nvSpPr>
        <p:spPr>
          <a:xfrm>
            <a:off x="207262" y="1292886"/>
            <a:ext cx="3638938" cy="800975"/>
          </a:xfrm>
          <a:prstGeom prst="rect">
            <a:avLst/>
          </a:prstGeom>
          <a:solidFill>
            <a:schemeClr val="accent2">
              <a:lumMod val="20000"/>
              <a:lumOff val="80000"/>
            </a:schemeClr>
          </a:solidFill>
          <a:ln>
            <a:solidFill>
              <a:schemeClr val="tx1"/>
            </a:solidFill>
          </a:ln>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pPr marL="0" indent="0" algn="ctr">
              <a:buFont typeface="Wingdings 3" charset="2"/>
              <a:buNone/>
            </a:pPr>
            <a:r>
              <a:rPr lang="en-US" sz="4000" dirty="0" err="1">
                <a:solidFill>
                  <a:srgbClr val="002060"/>
                </a:solidFill>
                <a:latin typeface="Arial" panose="020B0604020202020204" pitchFamily="34" charset="0"/>
                <a:cs typeface="Arial" panose="020B0604020202020204" pitchFamily="34" charset="0"/>
              </a:rPr>
              <a:t>nofel</a:t>
            </a:r>
            <a:endParaRPr lang="en-US" sz="4000" dirty="0">
              <a:solidFill>
                <a:srgbClr val="002060"/>
              </a:solidFill>
              <a:latin typeface="Arial" panose="020B0604020202020204" pitchFamily="34" charset="0"/>
              <a:cs typeface="Arial" panose="020B0604020202020204" pitchFamily="34" charset="0"/>
            </a:endParaRPr>
          </a:p>
        </p:txBody>
      </p:sp>
      <p:sp>
        <p:nvSpPr>
          <p:cNvPr id="10" name="Content Placeholder 2">
            <a:extLst>
              <a:ext uri="{FF2B5EF4-FFF2-40B4-BE49-F238E27FC236}">
                <a16:creationId xmlns:a16="http://schemas.microsoft.com/office/drawing/2014/main" id="{CF1E4C52-2BDB-6249-8FA4-135ABAF0FA49}"/>
              </a:ext>
            </a:extLst>
          </p:cNvPr>
          <p:cNvSpPr txBox="1">
            <a:spLocks/>
          </p:cNvSpPr>
          <p:nvPr/>
        </p:nvSpPr>
        <p:spPr>
          <a:xfrm>
            <a:off x="4626920" y="1268307"/>
            <a:ext cx="3002452" cy="800975"/>
          </a:xfrm>
          <a:prstGeom prst="rect">
            <a:avLst/>
          </a:prstGeom>
          <a:solidFill>
            <a:schemeClr val="accent2">
              <a:lumMod val="20000"/>
              <a:lumOff val="80000"/>
            </a:schemeClr>
          </a:solidFill>
          <a:ln>
            <a:solidFill>
              <a:schemeClr val="tx2"/>
            </a:solidFill>
          </a:ln>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pPr marL="0" indent="0" algn="ctr">
              <a:buFont typeface="Wingdings 3" charset="2"/>
              <a:buNone/>
            </a:pPr>
            <a:r>
              <a:rPr lang="en-US" sz="4000" dirty="0" err="1">
                <a:solidFill>
                  <a:srgbClr val="002060"/>
                </a:solidFill>
                <a:latin typeface="Arial" panose="020B0604020202020204" pitchFamily="34" charset="0"/>
                <a:cs typeface="Arial" panose="020B0604020202020204" pitchFamily="34" charset="0"/>
              </a:rPr>
              <a:t>stori</a:t>
            </a:r>
            <a:r>
              <a:rPr lang="en-US" sz="4000" dirty="0">
                <a:solidFill>
                  <a:srgbClr val="002060"/>
                </a:solidFill>
                <a:latin typeface="Arial" panose="020B0604020202020204" pitchFamily="34" charset="0"/>
                <a:cs typeface="Arial" panose="020B0604020202020204" pitchFamily="34" charset="0"/>
              </a:rPr>
              <a:t> </a:t>
            </a:r>
            <a:r>
              <a:rPr lang="en-US" sz="4000" dirty="0" err="1">
                <a:solidFill>
                  <a:srgbClr val="002060"/>
                </a:solidFill>
                <a:latin typeface="Arial" panose="020B0604020202020204" pitchFamily="34" charset="0"/>
                <a:cs typeface="Arial" panose="020B0604020202020204" pitchFamily="34" charset="0"/>
              </a:rPr>
              <a:t>fer</a:t>
            </a:r>
            <a:endParaRPr lang="en-US" sz="4000" dirty="0">
              <a:solidFill>
                <a:srgbClr val="002060"/>
              </a:solidFill>
              <a:latin typeface="Arial" panose="020B0604020202020204" pitchFamily="34" charset="0"/>
              <a:cs typeface="Arial" panose="020B0604020202020204" pitchFamily="34" charset="0"/>
            </a:endParaRPr>
          </a:p>
        </p:txBody>
      </p:sp>
      <p:sp>
        <p:nvSpPr>
          <p:cNvPr id="23" name="Content Placeholder 2">
            <a:extLst>
              <a:ext uri="{FF2B5EF4-FFF2-40B4-BE49-F238E27FC236}">
                <a16:creationId xmlns:a16="http://schemas.microsoft.com/office/drawing/2014/main" id="{CCC1D3A5-F5D3-4D23-B086-8C52E8A578B2}"/>
              </a:ext>
            </a:extLst>
          </p:cNvPr>
          <p:cNvSpPr txBox="1">
            <a:spLocks/>
          </p:cNvSpPr>
          <p:nvPr/>
        </p:nvSpPr>
        <p:spPr>
          <a:xfrm>
            <a:off x="8595656" y="1268307"/>
            <a:ext cx="3002451" cy="800975"/>
          </a:xfrm>
          <a:prstGeom prst="rect">
            <a:avLst/>
          </a:prstGeom>
          <a:solidFill>
            <a:schemeClr val="accent2">
              <a:lumMod val="20000"/>
              <a:lumOff val="80000"/>
            </a:schemeClr>
          </a:solidFill>
          <a:ln>
            <a:solidFill>
              <a:schemeClr val="tx2"/>
            </a:solidFill>
          </a:ln>
        </p:spPr>
        <p:txBody>
          <a:bodyPr vert="horz" lIns="91440" tIns="45720" rIns="91440" bIns="45720" rtlCol="0" anchor="t">
            <a:no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pPr marL="0" indent="0" algn="ctr">
              <a:buFont typeface="Wingdings 3" charset="2"/>
              <a:buNone/>
            </a:pPr>
            <a:r>
              <a:rPr lang="en-US" sz="4000" dirty="0" err="1">
                <a:solidFill>
                  <a:srgbClr val="002060"/>
                </a:solidFill>
                <a:latin typeface="Arial" panose="020B0604020202020204" pitchFamily="34" charset="0"/>
                <a:cs typeface="Arial" panose="020B0604020202020204" pitchFamily="34" charset="0"/>
              </a:rPr>
              <a:t>chwedl</a:t>
            </a:r>
            <a:endParaRPr lang="en-US" sz="4000" dirty="0">
              <a:solidFill>
                <a:srgbClr val="002060"/>
              </a:solidFill>
              <a:latin typeface="Arial" panose="020B0604020202020204" pitchFamily="34" charset="0"/>
              <a:cs typeface="Arial" panose="020B0604020202020204" pitchFamily="34" charset="0"/>
            </a:endParaRPr>
          </a:p>
        </p:txBody>
      </p:sp>
      <p:sp>
        <p:nvSpPr>
          <p:cNvPr id="27" name="Content Placeholder 2">
            <a:extLst>
              <a:ext uri="{FF2B5EF4-FFF2-40B4-BE49-F238E27FC236}">
                <a16:creationId xmlns:a16="http://schemas.microsoft.com/office/drawing/2014/main" id="{1355F1A1-1869-4AEE-8DC2-2E029DECCA9E}"/>
              </a:ext>
            </a:extLst>
          </p:cNvPr>
          <p:cNvSpPr txBox="1">
            <a:spLocks/>
          </p:cNvSpPr>
          <p:nvPr/>
        </p:nvSpPr>
        <p:spPr>
          <a:xfrm>
            <a:off x="4626920" y="2469872"/>
            <a:ext cx="3002451" cy="1354657"/>
          </a:xfrm>
          <a:prstGeom prst="rect">
            <a:avLst/>
          </a:prstGeom>
          <a:solidFill>
            <a:schemeClr val="accent2">
              <a:lumMod val="20000"/>
              <a:lumOff val="80000"/>
            </a:schemeClr>
          </a:solidFill>
          <a:ln>
            <a:solidFill>
              <a:schemeClr val="tx2"/>
            </a:solidFill>
          </a:ln>
        </p:spPr>
        <p:txBody>
          <a:bodyPr vert="horz" lIns="91440" tIns="45720" rIns="91440" bIns="45720" rtlCol="0" anchor="t">
            <a:no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pPr marL="0" indent="0" algn="ctr">
              <a:buFont typeface="Wingdings 3" charset="2"/>
              <a:buNone/>
            </a:pPr>
            <a:r>
              <a:rPr lang="en-US" sz="4000" dirty="0" err="1">
                <a:solidFill>
                  <a:srgbClr val="002060"/>
                </a:solidFill>
                <a:latin typeface="Arial" panose="020B0604020202020204" pitchFamily="34" charset="0"/>
                <a:cs typeface="Arial" panose="020B0604020202020204" pitchFamily="34" charset="0"/>
              </a:rPr>
              <a:t>stori</a:t>
            </a:r>
            <a:r>
              <a:rPr lang="en-US" sz="4000" dirty="0">
                <a:solidFill>
                  <a:srgbClr val="002060"/>
                </a:solidFill>
                <a:latin typeface="Arial" panose="020B0604020202020204" pitchFamily="34" charset="0"/>
                <a:cs typeface="Arial" panose="020B0604020202020204" pitchFamily="34" charset="0"/>
              </a:rPr>
              <a:t> </a:t>
            </a:r>
          </a:p>
          <a:p>
            <a:pPr marL="0" indent="0" algn="ctr">
              <a:buFont typeface="Wingdings 3" charset="2"/>
              <a:buNone/>
            </a:pPr>
            <a:r>
              <a:rPr lang="en-US" sz="4000" dirty="0" err="1">
                <a:solidFill>
                  <a:srgbClr val="002060"/>
                </a:solidFill>
                <a:latin typeface="Arial" panose="020B0604020202020204" pitchFamily="34" charset="0"/>
                <a:cs typeface="Arial" panose="020B0604020202020204" pitchFamily="34" charset="0"/>
              </a:rPr>
              <a:t>antur</a:t>
            </a:r>
            <a:endParaRPr lang="en-US" sz="4000" dirty="0">
              <a:solidFill>
                <a:srgbClr val="002060"/>
              </a:solidFill>
              <a:latin typeface="Arial" panose="020B0604020202020204" pitchFamily="34" charset="0"/>
              <a:cs typeface="Arial" panose="020B0604020202020204" pitchFamily="34" charset="0"/>
            </a:endParaRPr>
          </a:p>
        </p:txBody>
      </p:sp>
      <p:sp>
        <p:nvSpPr>
          <p:cNvPr id="29" name="Content Placeholder 2">
            <a:extLst>
              <a:ext uri="{FF2B5EF4-FFF2-40B4-BE49-F238E27FC236}">
                <a16:creationId xmlns:a16="http://schemas.microsoft.com/office/drawing/2014/main" id="{FEF0C14F-4322-40B4-BC63-278CE86AC5D1}"/>
              </a:ext>
            </a:extLst>
          </p:cNvPr>
          <p:cNvSpPr txBox="1">
            <a:spLocks/>
          </p:cNvSpPr>
          <p:nvPr/>
        </p:nvSpPr>
        <p:spPr>
          <a:xfrm>
            <a:off x="207262" y="4207435"/>
            <a:ext cx="3638938" cy="1403943"/>
          </a:xfrm>
          <a:prstGeom prst="rect">
            <a:avLst/>
          </a:prstGeom>
          <a:solidFill>
            <a:schemeClr val="accent2">
              <a:lumMod val="20000"/>
              <a:lumOff val="80000"/>
            </a:schemeClr>
          </a:solidFill>
          <a:ln>
            <a:solidFill>
              <a:schemeClr val="tx2"/>
            </a:solidFill>
          </a:ln>
        </p:spPr>
        <p:txBody>
          <a:bodyPr vert="horz" lIns="91440" tIns="45720" rIns="91440" bIns="45720" rtlCol="0" anchor="t">
            <a:no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pPr marL="0" indent="0" algn="ctr">
              <a:buFont typeface="Wingdings 3" charset="2"/>
              <a:buNone/>
            </a:pPr>
            <a:r>
              <a:rPr lang="en-US" sz="4000" dirty="0" err="1">
                <a:solidFill>
                  <a:srgbClr val="002060"/>
                </a:solidFill>
                <a:latin typeface="Arial" panose="020B0604020202020204" pitchFamily="34" charset="0"/>
                <a:cs typeface="Arial" panose="020B0604020202020204" pitchFamily="34" charset="0"/>
              </a:rPr>
              <a:t>stori</a:t>
            </a:r>
            <a:r>
              <a:rPr lang="en-US" sz="4000" dirty="0">
                <a:solidFill>
                  <a:srgbClr val="002060"/>
                </a:solidFill>
                <a:latin typeface="Arial" panose="020B0604020202020204" pitchFamily="34" charset="0"/>
                <a:cs typeface="Arial" panose="020B0604020202020204" pitchFamily="34" charset="0"/>
              </a:rPr>
              <a:t> </a:t>
            </a:r>
            <a:r>
              <a:rPr lang="en-US" sz="4000" dirty="0" err="1">
                <a:solidFill>
                  <a:srgbClr val="002060"/>
                </a:solidFill>
                <a:latin typeface="Arial" panose="020B0604020202020204" pitchFamily="34" charset="0"/>
                <a:cs typeface="Arial" panose="020B0604020202020204" pitchFamily="34" charset="0"/>
              </a:rPr>
              <a:t>draddodiadol</a:t>
            </a:r>
            <a:endParaRPr lang="en-US" sz="4000" dirty="0">
              <a:solidFill>
                <a:srgbClr val="002060"/>
              </a:solidFill>
              <a:latin typeface="Arial" panose="020B0604020202020204" pitchFamily="34" charset="0"/>
              <a:cs typeface="Arial" panose="020B0604020202020204" pitchFamily="34" charset="0"/>
            </a:endParaRPr>
          </a:p>
        </p:txBody>
      </p:sp>
      <p:sp>
        <p:nvSpPr>
          <p:cNvPr id="31" name="Content Placeholder 2">
            <a:extLst>
              <a:ext uri="{FF2B5EF4-FFF2-40B4-BE49-F238E27FC236}">
                <a16:creationId xmlns:a16="http://schemas.microsoft.com/office/drawing/2014/main" id="{06B33842-5F3D-4F5B-A552-DAD9F19CBF90}"/>
              </a:ext>
            </a:extLst>
          </p:cNvPr>
          <p:cNvSpPr txBox="1">
            <a:spLocks/>
          </p:cNvSpPr>
          <p:nvPr/>
        </p:nvSpPr>
        <p:spPr>
          <a:xfrm>
            <a:off x="4626920" y="4207435"/>
            <a:ext cx="3002451" cy="1440684"/>
          </a:xfrm>
          <a:prstGeom prst="rect">
            <a:avLst/>
          </a:prstGeom>
          <a:solidFill>
            <a:schemeClr val="accent2">
              <a:lumMod val="20000"/>
              <a:lumOff val="80000"/>
            </a:schemeClr>
          </a:solidFill>
          <a:ln>
            <a:solidFill>
              <a:schemeClr val="tx2"/>
            </a:solidFill>
          </a:ln>
        </p:spPr>
        <p:txBody>
          <a:bodyPr vert="horz" lIns="91440" tIns="45720" rIns="91440" bIns="45720" rtlCol="0" anchor="t">
            <a:normAutofit fontScale="25000" lnSpcReduction="20000"/>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pPr marL="0" indent="0" algn="ctr">
              <a:buFont typeface="Wingdings 3" charset="2"/>
              <a:buNone/>
            </a:pPr>
            <a:r>
              <a:rPr lang="en-US" sz="16000" dirty="0" err="1">
                <a:solidFill>
                  <a:srgbClr val="002060"/>
                </a:solidFill>
                <a:latin typeface="Arial" panose="020B0604020202020204" pitchFamily="34" charset="0"/>
                <a:cs typeface="Arial" panose="020B0604020202020204" pitchFamily="34" charset="0"/>
              </a:rPr>
              <a:t>stori</a:t>
            </a:r>
            <a:r>
              <a:rPr lang="en-US" sz="16000" dirty="0">
                <a:solidFill>
                  <a:srgbClr val="002060"/>
                </a:solidFill>
                <a:latin typeface="Arial" panose="020B0604020202020204" pitchFamily="34" charset="0"/>
                <a:cs typeface="Arial" panose="020B0604020202020204" pitchFamily="34" charset="0"/>
              </a:rPr>
              <a:t> </a:t>
            </a:r>
          </a:p>
          <a:p>
            <a:pPr marL="0" indent="0" algn="ctr">
              <a:buFont typeface="Wingdings 3" charset="2"/>
              <a:buNone/>
            </a:pPr>
            <a:r>
              <a:rPr lang="en-US" sz="16000" dirty="0" err="1">
                <a:solidFill>
                  <a:srgbClr val="002060"/>
                </a:solidFill>
                <a:latin typeface="Arial" panose="020B0604020202020204" pitchFamily="34" charset="0"/>
                <a:cs typeface="Arial" panose="020B0604020202020204" pitchFamily="34" charset="0"/>
              </a:rPr>
              <a:t>ffantasïol</a:t>
            </a:r>
            <a:endParaRPr lang="en-US" sz="4000" dirty="0">
              <a:solidFill>
                <a:srgbClr val="002060"/>
              </a:solidFill>
              <a:latin typeface="Arial" panose="020B0604020202020204" pitchFamily="34" charset="0"/>
              <a:cs typeface="Arial" panose="020B0604020202020204" pitchFamily="34" charset="0"/>
            </a:endParaRPr>
          </a:p>
        </p:txBody>
      </p:sp>
      <p:sp>
        <p:nvSpPr>
          <p:cNvPr id="26" name="Content Placeholder 2">
            <a:extLst>
              <a:ext uri="{FF2B5EF4-FFF2-40B4-BE49-F238E27FC236}">
                <a16:creationId xmlns:a16="http://schemas.microsoft.com/office/drawing/2014/main" id="{234004DE-23E1-F140-BAE3-2092533A9D81}"/>
              </a:ext>
            </a:extLst>
          </p:cNvPr>
          <p:cNvSpPr txBox="1">
            <a:spLocks/>
          </p:cNvSpPr>
          <p:nvPr/>
        </p:nvSpPr>
        <p:spPr>
          <a:xfrm>
            <a:off x="207262" y="2474569"/>
            <a:ext cx="3638938" cy="1354657"/>
          </a:xfrm>
          <a:prstGeom prst="rect">
            <a:avLst/>
          </a:prstGeom>
          <a:solidFill>
            <a:schemeClr val="accent2">
              <a:lumMod val="20000"/>
              <a:lumOff val="80000"/>
            </a:schemeClr>
          </a:solidFill>
          <a:ln>
            <a:solidFill>
              <a:schemeClr val="tx1"/>
            </a:solidFill>
          </a:ln>
        </p:spPr>
        <p:txBody>
          <a:bodyPr vert="horz" lIns="91440" tIns="45720" rIns="91440" bIns="45720" rtlCol="0" anchor="t">
            <a:no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pPr marL="0" indent="0" algn="ctr">
              <a:buFont typeface="Wingdings 3" charset="2"/>
              <a:buNone/>
            </a:pPr>
            <a:r>
              <a:rPr lang="en-US" sz="4000" dirty="0" err="1">
                <a:solidFill>
                  <a:srgbClr val="002060"/>
                </a:solidFill>
                <a:latin typeface="Arial" panose="020B0604020202020204" pitchFamily="34" charset="0"/>
                <a:cs typeface="Arial" panose="020B0604020202020204" pitchFamily="34" charset="0"/>
              </a:rPr>
              <a:t>stori</a:t>
            </a:r>
            <a:r>
              <a:rPr lang="en-US" sz="4000" dirty="0">
                <a:solidFill>
                  <a:srgbClr val="002060"/>
                </a:solidFill>
                <a:latin typeface="Arial" panose="020B0604020202020204" pitchFamily="34" charset="0"/>
                <a:cs typeface="Arial" panose="020B0604020202020204" pitchFamily="34" charset="0"/>
              </a:rPr>
              <a:t> / </a:t>
            </a:r>
            <a:r>
              <a:rPr lang="en-US" sz="4000" dirty="0" err="1">
                <a:solidFill>
                  <a:srgbClr val="002060"/>
                </a:solidFill>
                <a:latin typeface="Arial" panose="020B0604020202020204" pitchFamily="34" charset="0"/>
                <a:cs typeface="Arial" panose="020B0604020202020204" pitchFamily="34" charset="0"/>
              </a:rPr>
              <a:t>nofel</a:t>
            </a:r>
            <a:r>
              <a:rPr lang="en-US" sz="4000" dirty="0">
                <a:solidFill>
                  <a:srgbClr val="002060"/>
                </a:solidFill>
                <a:latin typeface="Arial" panose="020B0604020202020204" pitchFamily="34" charset="0"/>
                <a:cs typeface="Arial" panose="020B0604020202020204" pitchFamily="34" charset="0"/>
              </a:rPr>
              <a:t> </a:t>
            </a:r>
            <a:r>
              <a:rPr lang="en-US" sz="4000" dirty="0" err="1">
                <a:solidFill>
                  <a:srgbClr val="002060"/>
                </a:solidFill>
                <a:latin typeface="Arial" panose="020B0604020202020204" pitchFamily="34" charset="0"/>
                <a:cs typeface="Arial" panose="020B0604020202020204" pitchFamily="34" charset="0"/>
              </a:rPr>
              <a:t>hanesyddol</a:t>
            </a:r>
            <a:endParaRPr lang="en-US" sz="4000" dirty="0">
              <a:solidFill>
                <a:srgbClr val="002060"/>
              </a:solidFill>
              <a:latin typeface="Arial" panose="020B0604020202020204" pitchFamily="34" charset="0"/>
              <a:cs typeface="Arial" panose="020B0604020202020204" pitchFamily="34" charset="0"/>
            </a:endParaRPr>
          </a:p>
        </p:txBody>
      </p:sp>
      <p:sp>
        <p:nvSpPr>
          <p:cNvPr id="28" name="Content Placeholder 2">
            <a:extLst>
              <a:ext uri="{FF2B5EF4-FFF2-40B4-BE49-F238E27FC236}">
                <a16:creationId xmlns:a16="http://schemas.microsoft.com/office/drawing/2014/main" id="{D28C4980-584C-1A4E-83EC-CC446283FC3E}"/>
              </a:ext>
            </a:extLst>
          </p:cNvPr>
          <p:cNvSpPr txBox="1">
            <a:spLocks/>
          </p:cNvSpPr>
          <p:nvPr/>
        </p:nvSpPr>
        <p:spPr>
          <a:xfrm>
            <a:off x="8595656" y="4170694"/>
            <a:ext cx="3002451" cy="1440684"/>
          </a:xfrm>
          <a:prstGeom prst="rect">
            <a:avLst/>
          </a:prstGeom>
          <a:solidFill>
            <a:schemeClr val="accent2">
              <a:lumMod val="20000"/>
              <a:lumOff val="80000"/>
            </a:schemeClr>
          </a:solidFill>
          <a:ln>
            <a:solidFill>
              <a:schemeClr val="tx2"/>
            </a:solidFill>
          </a:ln>
        </p:spPr>
        <p:txBody>
          <a:bodyPr vert="horz" lIns="91440" tIns="45720" rIns="91440" bIns="45720" rtlCol="0" anchor="t">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pPr marL="0" indent="0" algn="ctr">
              <a:buFont typeface="Wingdings 3" charset="2"/>
              <a:buNone/>
            </a:pPr>
            <a:r>
              <a:rPr lang="en-US" sz="4000" dirty="0" err="1">
                <a:solidFill>
                  <a:srgbClr val="002060"/>
                </a:solidFill>
                <a:latin typeface="Arial" panose="020B0604020202020204" pitchFamily="34" charset="0"/>
                <a:cs typeface="Arial" panose="020B0604020202020204" pitchFamily="34" charset="0"/>
              </a:rPr>
              <a:t>stori</a:t>
            </a:r>
            <a:r>
              <a:rPr lang="en-US" sz="4000" dirty="0">
                <a:solidFill>
                  <a:srgbClr val="002060"/>
                </a:solidFill>
                <a:latin typeface="Arial" panose="020B0604020202020204" pitchFamily="34" charset="0"/>
                <a:cs typeface="Arial" panose="020B0604020202020204" pitchFamily="34" charset="0"/>
              </a:rPr>
              <a:t> </a:t>
            </a:r>
          </a:p>
          <a:p>
            <a:pPr marL="0" indent="0" algn="ctr">
              <a:buFont typeface="Wingdings 3" charset="2"/>
              <a:buNone/>
            </a:pPr>
            <a:r>
              <a:rPr lang="en-US" sz="4000" dirty="0" err="1">
                <a:solidFill>
                  <a:srgbClr val="002060"/>
                </a:solidFill>
                <a:latin typeface="Arial" panose="020B0604020202020204" pitchFamily="34" charset="0"/>
                <a:cs typeface="Arial" panose="020B0604020202020204" pitchFamily="34" charset="0"/>
              </a:rPr>
              <a:t>ysbryd</a:t>
            </a:r>
            <a:endParaRPr lang="en-US" sz="4000" dirty="0">
              <a:solidFill>
                <a:srgbClr val="002060"/>
              </a:solidFill>
              <a:latin typeface="Arial" panose="020B0604020202020204" pitchFamily="34" charset="0"/>
              <a:cs typeface="Arial" panose="020B0604020202020204" pitchFamily="34" charset="0"/>
            </a:endParaRPr>
          </a:p>
        </p:txBody>
      </p:sp>
      <p:sp>
        <p:nvSpPr>
          <p:cNvPr id="30" name="Content Placeholder 2">
            <a:extLst>
              <a:ext uri="{FF2B5EF4-FFF2-40B4-BE49-F238E27FC236}">
                <a16:creationId xmlns:a16="http://schemas.microsoft.com/office/drawing/2014/main" id="{76382ED4-6EE8-3D40-A158-1743C8411ABE}"/>
              </a:ext>
            </a:extLst>
          </p:cNvPr>
          <p:cNvSpPr txBox="1">
            <a:spLocks/>
          </p:cNvSpPr>
          <p:nvPr/>
        </p:nvSpPr>
        <p:spPr>
          <a:xfrm>
            <a:off x="8595656" y="2469872"/>
            <a:ext cx="3002451" cy="1354657"/>
          </a:xfrm>
          <a:prstGeom prst="rect">
            <a:avLst/>
          </a:prstGeom>
          <a:solidFill>
            <a:schemeClr val="accent2">
              <a:lumMod val="20000"/>
              <a:lumOff val="80000"/>
            </a:schemeClr>
          </a:solidFill>
          <a:ln>
            <a:solidFill>
              <a:schemeClr val="tx2"/>
            </a:solidFill>
          </a:ln>
        </p:spPr>
        <p:txBody>
          <a:bodyPr vert="horz" lIns="91440" tIns="45720" rIns="91440" bIns="45720" rtlCol="0" anchor="t">
            <a:no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pPr marL="0" indent="0" algn="ctr">
              <a:buFont typeface="Wingdings 3" charset="2"/>
              <a:buNone/>
            </a:pPr>
            <a:r>
              <a:rPr lang="en-US" sz="4000" dirty="0" err="1">
                <a:solidFill>
                  <a:srgbClr val="002060"/>
                </a:solidFill>
                <a:latin typeface="Arial" panose="020B0604020202020204" pitchFamily="34" charset="0"/>
                <a:cs typeface="Arial" panose="020B0604020202020204" pitchFamily="34" charset="0"/>
              </a:rPr>
              <a:t>stori</a:t>
            </a:r>
            <a:r>
              <a:rPr lang="en-US" sz="4000" dirty="0">
                <a:solidFill>
                  <a:srgbClr val="002060"/>
                </a:solidFill>
                <a:latin typeface="Arial" panose="020B0604020202020204" pitchFamily="34" charset="0"/>
                <a:cs typeface="Arial" panose="020B0604020202020204" pitchFamily="34" charset="0"/>
              </a:rPr>
              <a:t> </a:t>
            </a:r>
          </a:p>
          <a:p>
            <a:pPr marL="0" indent="0" algn="ctr">
              <a:buFont typeface="Wingdings 3" charset="2"/>
              <a:buNone/>
            </a:pPr>
            <a:r>
              <a:rPr lang="en-US" sz="4000" dirty="0" err="1">
                <a:solidFill>
                  <a:srgbClr val="002060"/>
                </a:solidFill>
                <a:latin typeface="Arial" panose="020B0604020202020204" pitchFamily="34" charset="0"/>
                <a:cs typeface="Arial" panose="020B0604020202020204" pitchFamily="34" charset="0"/>
              </a:rPr>
              <a:t>wir</a:t>
            </a:r>
            <a:endParaRPr lang="en-US" sz="4000" dirty="0">
              <a:solidFill>
                <a:srgbClr val="002060"/>
              </a:solidFill>
              <a:latin typeface="Arial" panose="020B0604020202020204" pitchFamily="34" charset="0"/>
              <a:cs typeface="Arial" panose="020B0604020202020204" pitchFamily="34" charset="0"/>
            </a:endParaRPr>
          </a:p>
        </p:txBody>
      </p:sp>
      <p:pic>
        <p:nvPicPr>
          <p:cNvPr id="33" name="Picture 32">
            <a:extLst>
              <a:ext uri="{FF2B5EF4-FFF2-40B4-BE49-F238E27FC236}">
                <a16:creationId xmlns:a16="http://schemas.microsoft.com/office/drawing/2014/main" id="{D5991DDE-3E45-A14D-8EF2-586035F8DC3F}"/>
              </a:ext>
            </a:extLst>
          </p:cNvPr>
          <p:cNvPicPr>
            <a:picLocks noChangeAspect="1"/>
          </p:cNvPicPr>
          <p:nvPr/>
        </p:nvPicPr>
        <p:blipFill rotWithShape="1">
          <a:blip r:embed="rId2"/>
          <a:srcRect t="16882" b="13406"/>
          <a:stretch/>
        </p:blipFill>
        <p:spPr>
          <a:xfrm>
            <a:off x="0" y="6089843"/>
            <a:ext cx="12192000" cy="768157"/>
          </a:xfrm>
          <a:prstGeom prst="rect">
            <a:avLst/>
          </a:prstGeom>
        </p:spPr>
      </p:pic>
    </p:spTree>
    <p:extLst>
      <p:ext uri="{BB962C8B-B14F-4D97-AF65-F5344CB8AC3E}">
        <p14:creationId xmlns:p14="http://schemas.microsoft.com/office/powerpoint/2010/main" val="6789087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0"/>
                                        </p:tgtEl>
                                        <p:attrNameLst>
                                          <p:attrName>style.visibility</p:attrName>
                                        </p:attrNameLst>
                                      </p:cBhvr>
                                      <p:to>
                                        <p:strVal val="visible"/>
                                      </p:to>
                                    </p:set>
                                    <p:anim calcmode="lin" valueType="num">
                                      <p:cBhvr additive="base">
                                        <p:cTn id="13" dur="500" fill="hold"/>
                                        <p:tgtEl>
                                          <p:spTgt spid="10"/>
                                        </p:tgtEl>
                                        <p:attrNameLst>
                                          <p:attrName>ppt_x</p:attrName>
                                        </p:attrNameLst>
                                      </p:cBhvr>
                                      <p:tavLst>
                                        <p:tav tm="0">
                                          <p:val>
                                            <p:strVal val="#ppt_x"/>
                                          </p:val>
                                        </p:tav>
                                        <p:tav tm="100000">
                                          <p:val>
                                            <p:strVal val="#ppt_x"/>
                                          </p:val>
                                        </p:tav>
                                      </p:tavLst>
                                    </p:anim>
                                    <p:anim calcmode="lin" valueType="num">
                                      <p:cBhvr additive="base">
                                        <p:cTn id="14"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23">
                                            <p:bg/>
                                          </p:spTgt>
                                        </p:tgtEl>
                                        <p:attrNameLst>
                                          <p:attrName>style.visibility</p:attrName>
                                        </p:attrNameLst>
                                      </p:cBhvr>
                                      <p:to>
                                        <p:strVal val="visible"/>
                                      </p:to>
                                    </p:set>
                                    <p:anim calcmode="lin" valueType="num">
                                      <p:cBhvr additive="base">
                                        <p:cTn id="19" dur="500" fill="hold"/>
                                        <p:tgtEl>
                                          <p:spTgt spid="23">
                                            <p:bg/>
                                          </p:spTgt>
                                        </p:tgtEl>
                                        <p:attrNameLst>
                                          <p:attrName>ppt_x</p:attrName>
                                        </p:attrNameLst>
                                      </p:cBhvr>
                                      <p:tavLst>
                                        <p:tav tm="0">
                                          <p:val>
                                            <p:strVal val="#ppt_x"/>
                                          </p:val>
                                        </p:tav>
                                        <p:tav tm="100000">
                                          <p:val>
                                            <p:strVal val="#ppt_x"/>
                                          </p:val>
                                        </p:tav>
                                      </p:tavLst>
                                    </p:anim>
                                    <p:anim calcmode="lin" valueType="num">
                                      <p:cBhvr additive="base">
                                        <p:cTn id="20" dur="500" fill="hold"/>
                                        <p:tgtEl>
                                          <p:spTgt spid="23">
                                            <p:bg/>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23">
                                            <p:txEl>
                                              <p:pRg st="0" end="0"/>
                                            </p:txEl>
                                          </p:spTgt>
                                        </p:tgtEl>
                                        <p:attrNameLst>
                                          <p:attrName>style.visibility</p:attrName>
                                        </p:attrNameLst>
                                      </p:cBhvr>
                                      <p:to>
                                        <p:strVal val="visible"/>
                                      </p:to>
                                    </p:set>
                                    <p:anim calcmode="lin" valueType="num">
                                      <p:cBhvr additive="base">
                                        <p:cTn id="25" dur="500" fill="hold"/>
                                        <p:tgtEl>
                                          <p:spTgt spid="23">
                                            <p:txEl>
                                              <p:pRg st="0" end="0"/>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2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27">
                                            <p:bg/>
                                          </p:spTgt>
                                        </p:tgtEl>
                                        <p:attrNameLst>
                                          <p:attrName>style.visibility</p:attrName>
                                        </p:attrNameLst>
                                      </p:cBhvr>
                                      <p:to>
                                        <p:strVal val="visible"/>
                                      </p:to>
                                    </p:set>
                                    <p:anim calcmode="lin" valueType="num">
                                      <p:cBhvr additive="base">
                                        <p:cTn id="31" dur="500" fill="hold"/>
                                        <p:tgtEl>
                                          <p:spTgt spid="27">
                                            <p:bg/>
                                          </p:spTgt>
                                        </p:tgtEl>
                                        <p:attrNameLst>
                                          <p:attrName>ppt_x</p:attrName>
                                        </p:attrNameLst>
                                      </p:cBhvr>
                                      <p:tavLst>
                                        <p:tav tm="0">
                                          <p:val>
                                            <p:strVal val="#ppt_x"/>
                                          </p:val>
                                        </p:tav>
                                        <p:tav tm="100000">
                                          <p:val>
                                            <p:strVal val="#ppt_x"/>
                                          </p:val>
                                        </p:tav>
                                      </p:tavLst>
                                    </p:anim>
                                    <p:anim calcmode="lin" valueType="num">
                                      <p:cBhvr additive="base">
                                        <p:cTn id="32" dur="500" fill="hold"/>
                                        <p:tgtEl>
                                          <p:spTgt spid="27">
                                            <p:bg/>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27">
                                            <p:txEl>
                                              <p:pRg st="0" end="0"/>
                                            </p:txEl>
                                          </p:spTgt>
                                        </p:tgtEl>
                                        <p:attrNameLst>
                                          <p:attrName>style.visibility</p:attrName>
                                        </p:attrNameLst>
                                      </p:cBhvr>
                                      <p:to>
                                        <p:strVal val="visible"/>
                                      </p:to>
                                    </p:set>
                                    <p:anim calcmode="lin" valueType="num">
                                      <p:cBhvr additive="base">
                                        <p:cTn id="37" dur="500" fill="hold"/>
                                        <p:tgtEl>
                                          <p:spTgt spid="27">
                                            <p:txEl>
                                              <p:pRg st="0" end="0"/>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27">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27">
                                            <p:txEl>
                                              <p:pRg st="1" end="1"/>
                                            </p:txEl>
                                          </p:spTgt>
                                        </p:tgtEl>
                                        <p:attrNameLst>
                                          <p:attrName>style.visibility</p:attrName>
                                        </p:attrNameLst>
                                      </p:cBhvr>
                                      <p:to>
                                        <p:strVal val="visible"/>
                                      </p:to>
                                    </p:set>
                                    <p:anim calcmode="lin" valueType="num">
                                      <p:cBhvr additive="base">
                                        <p:cTn id="43" dur="500" fill="hold"/>
                                        <p:tgtEl>
                                          <p:spTgt spid="27">
                                            <p:txEl>
                                              <p:pRg st="1" end="1"/>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27">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29">
                                            <p:bg/>
                                          </p:spTgt>
                                        </p:tgtEl>
                                        <p:attrNameLst>
                                          <p:attrName>style.visibility</p:attrName>
                                        </p:attrNameLst>
                                      </p:cBhvr>
                                      <p:to>
                                        <p:strVal val="visible"/>
                                      </p:to>
                                    </p:set>
                                    <p:anim calcmode="lin" valueType="num">
                                      <p:cBhvr additive="base">
                                        <p:cTn id="49" dur="500" fill="hold"/>
                                        <p:tgtEl>
                                          <p:spTgt spid="29">
                                            <p:bg/>
                                          </p:spTgt>
                                        </p:tgtEl>
                                        <p:attrNameLst>
                                          <p:attrName>ppt_x</p:attrName>
                                        </p:attrNameLst>
                                      </p:cBhvr>
                                      <p:tavLst>
                                        <p:tav tm="0">
                                          <p:val>
                                            <p:strVal val="#ppt_x"/>
                                          </p:val>
                                        </p:tav>
                                        <p:tav tm="100000">
                                          <p:val>
                                            <p:strVal val="#ppt_x"/>
                                          </p:val>
                                        </p:tav>
                                      </p:tavLst>
                                    </p:anim>
                                    <p:anim calcmode="lin" valueType="num">
                                      <p:cBhvr additive="base">
                                        <p:cTn id="50" dur="500" fill="hold"/>
                                        <p:tgtEl>
                                          <p:spTgt spid="29">
                                            <p:bg/>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29">
                                            <p:txEl>
                                              <p:pRg st="0" end="0"/>
                                            </p:txEl>
                                          </p:spTgt>
                                        </p:tgtEl>
                                        <p:attrNameLst>
                                          <p:attrName>style.visibility</p:attrName>
                                        </p:attrNameLst>
                                      </p:cBhvr>
                                      <p:to>
                                        <p:strVal val="visible"/>
                                      </p:to>
                                    </p:set>
                                    <p:anim calcmode="lin" valueType="num">
                                      <p:cBhvr additive="base">
                                        <p:cTn id="55" dur="500" fill="hold"/>
                                        <p:tgtEl>
                                          <p:spTgt spid="29">
                                            <p:txEl>
                                              <p:pRg st="0" end="0"/>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29">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grpId="0" nodeType="clickEffect">
                                  <p:stCondLst>
                                    <p:cond delay="0"/>
                                  </p:stCondLst>
                                  <p:childTnLst>
                                    <p:set>
                                      <p:cBhvr>
                                        <p:cTn id="60" dur="1" fill="hold">
                                          <p:stCondLst>
                                            <p:cond delay="0"/>
                                          </p:stCondLst>
                                        </p:cTn>
                                        <p:tgtEl>
                                          <p:spTgt spid="31">
                                            <p:bg/>
                                          </p:spTgt>
                                        </p:tgtEl>
                                        <p:attrNameLst>
                                          <p:attrName>style.visibility</p:attrName>
                                        </p:attrNameLst>
                                      </p:cBhvr>
                                      <p:to>
                                        <p:strVal val="visible"/>
                                      </p:to>
                                    </p:set>
                                    <p:anim calcmode="lin" valueType="num">
                                      <p:cBhvr additive="base">
                                        <p:cTn id="61" dur="500" fill="hold"/>
                                        <p:tgtEl>
                                          <p:spTgt spid="31">
                                            <p:bg/>
                                          </p:spTgt>
                                        </p:tgtEl>
                                        <p:attrNameLst>
                                          <p:attrName>ppt_x</p:attrName>
                                        </p:attrNameLst>
                                      </p:cBhvr>
                                      <p:tavLst>
                                        <p:tav tm="0">
                                          <p:val>
                                            <p:strVal val="#ppt_x"/>
                                          </p:val>
                                        </p:tav>
                                        <p:tav tm="100000">
                                          <p:val>
                                            <p:strVal val="#ppt_x"/>
                                          </p:val>
                                        </p:tav>
                                      </p:tavLst>
                                    </p:anim>
                                    <p:anim calcmode="lin" valueType="num">
                                      <p:cBhvr additive="base">
                                        <p:cTn id="62" dur="500" fill="hold"/>
                                        <p:tgtEl>
                                          <p:spTgt spid="31">
                                            <p:bg/>
                                          </p:spTgt>
                                        </p:tgtEl>
                                        <p:attrNameLst>
                                          <p:attrName>ppt_y</p:attrName>
                                        </p:attrNameLst>
                                      </p:cBhvr>
                                      <p:tavLst>
                                        <p:tav tm="0">
                                          <p:val>
                                            <p:strVal val="1+#ppt_h/2"/>
                                          </p:val>
                                        </p:tav>
                                        <p:tav tm="100000">
                                          <p:val>
                                            <p:strVal val="#ppt_y"/>
                                          </p:val>
                                        </p:tav>
                                      </p:tavLst>
                                    </p:anim>
                                  </p:childTnLst>
                                </p:cTn>
                              </p:par>
                            </p:childTnLst>
                          </p:cTn>
                        </p:par>
                      </p:childTnLst>
                    </p:cTn>
                  </p:par>
                  <p:par>
                    <p:cTn id="63" fill="hold">
                      <p:stCondLst>
                        <p:cond delay="indefinite"/>
                      </p:stCondLst>
                      <p:childTnLst>
                        <p:par>
                          <p:cTn id="64" fill="hold">
                            <p:stCondLst>
                              <p:cond delay="0"/>
                            </p:stCondLst>
                            <p:childTnLst>
                              <p:par>
                                <p:cTn id="65" presetID="2" presetClass="entr" presetSubtype="4" fill="hold" grpId="0" nodeType="clickEffect">
                                  <p:stCondLst>
                                    <p:cond delay="0"/>
                                  </p:stCondLst>
                                  <p:childTnLst>
                                    <p:set>
                                      <p:cBhvr>
                                        <p:cTn id="66" dur="1" fill="hold">
                                          <p:stCondLst>
                                            <p:cond delay="0"/>
                                          </p:stCondLst>
                                        </p:cTn>
                                        <p:tgtEl>
                                          <p:spTgt spid="31">
                                            <p:txEl>
                                              <p:pRg st="0" end="0"/>
                                            </p:txEl>
                                          </p:spTgt>
                                        </p:tgtEl>
                                        <p:attrNameLst>
                                          <p:attrName>style.visibility</p:attrName>
                                        </p:attrNameLst>
                                      </p:cBhvr>
                                      <p:to>
                                        <p:strVal val="visible"/>
                                      </p:to>
                                    </p:set>
                                    <p:anim calcmode="lin" valueType="num">
                                      <p:cBhvr additive="base">
                                        <p:cTn id="67" dur="500" fill="hold"/>
                                        <p:tgtEl>
                                          <p:spTgt spid="31">
                                            <p:txEl>
                                              <p:pRg st="0" end="0"/>
                                            </p:txEl>
                                          </p:spTgt>
                                        </p:tgtEl>
                                        <p:attrNameLst>
                                          <p:attrName>ppt_x</p:attrName>
                                        </p:attrNameLst>
                                      </p:cBhvr>
                                      <p:tavLst>
                                        <p:tav tm="0">
                                          <p:val>
                                            <p:strVal val="#ppt_x"/>
                                          </p:val>
                                        </p:tav>
                                        <p:tav tm="100000">
                                          <p:val>
                                            <p:strVal val="#ppt_x"/>
                                          </p:val>
                                        </p:tav>
                                      </p:tavLst>
                                    </p:anim>
                                    <p:anim calcmode="lin" valueType="num">
                                      <p:cBhvr additive="base">
                                        <p:cTn id="68" dur="500" fill="hold"/>
                                        <p:tgtEl>
                                          <p:spTgt spid="31">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69" fill="hold">
                      <p:stCondLst>
                        <p:cond delay="indefinite"/>
                      </p:stCondLst>
                      <p:childTnLst>
                        <p:par>
                          <p:cTn id="70" fill="hold">
                            <p:stCondLst>
                              <p:cond delay="0"/>
                            </p:stCondLst>
                            <p:childTnLst>
                              <p:par>
                                <p:cTn id="71" presetID="2" presetClass="entr" presetSubtype="4" fill="hold" grpId="0" nodeType="clickEffect">
                                  <p:stCondLst>
                                    <p:cond delay="0"/>
                                  </p:stCondLst>
                                  <p:childTnLst>
                                    <p:set>
                                      <p:cBhvr>
                                        <p:cTn id="72" dur="1" fill="hold">
                                          <p:stCondLst>
                                            <p:cond delay="0"/>
                                          </p:stCondLst>
                                        </p:cTn>
                                        <p:tgtEl>
                                          <p:spTgt spid="31">
                                            <p:txEl>
                                              <p:pRg st="1" end="1"/>
                                            </p:txEl>
                                          </p:spTgt>
                                        </p:tgtEl>
                                        <p:attrNameLst>
                                          <p:attrName>style.visibility</p:attrName>
                                        </p:attrNameLst>
                                      </p:cBhvr>
                                      <p:to>
                                        <p:strVal val="visible"/>
                                      </p:to>
                                    </p:set>
                                    <p:anim calcmode="lin" valueType="num">
                                      <p:cBhvr additive="base">
                                        <p:cTn id="73" dur="500" fill="hold"/>
                                        <p:tgtEl>
                                          <p:spTgt spid="31">
                                            <p:txEl>
                                              <p:pRg st="1" end="1"/>
                                            </p:txEl>
                                          </p:spTgt>
                                        </p:tgtEl>
                                        <p:attrNameLst>
                                          <p:attrName>ppt_x</p:attrName>
                                        </p:attrNameLst>
                                      </p:cBhvr>
                                      <p:tavLst>
                                        <p:tav tm="0">
                                          <p:val>
                                            <p:strVal val="#ppt_x"/>
                                          </p:val>
                                        </p:tav>
                                        <p:tav tm="100000">
                                          <p:val>
                                            <p:strVal val="#ppt_x"/>
                                          </p:val>
                                        </p:tav>
                                      </p:tavLst>
                                    </p:anim>
                                    <p:anim calcmode="lin" valueType="num">
                                      <p:cBhvr additive="base">
                                        <p:cTn id="74" dur="500" fill="hold"/>
                                        <p:tgtEl>
                                          <p:spTgt spid="31">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75" fill="hold">
                      <p:stCondLst>
                        <p:cond delay="indefinite"/>
                      </p:stCondLst>
                      <p:childTnLst>
                        <p:par>
                          <p:cTn id="76" fill="hold">
                            <p:stCondLst>
                              <p:cond delay="0"/>
                            </p:stCondLst>
                            <p:childTnLst>
                              <p:par>
                                <p:cTn id="77" presetID="2" presetClass="entr" presetSubtype="4" fill="hold" grpId="0" nodeType="clickEffect">
                                  <p:stCondLst>
                                    <p:cond delay="0"/>
                                  </p:stCondLst>
                                  <p:childTnLst>
                                    <p:set>
                                      <p:cBhvr>
                                        <p:cTn id="78" dur="1" fill="hold">
                                          <p:stCondLst>
                                            <p:cond delay="0"/>
                                          </p:stCondLst>
                                        </p:cTn>
                                        <p:tgtEl>
                                          <p:spTgt spid="26">
                                            <p:bg/>
                                          </p:spTgt>
                                        </p:tgtEl>
                                        <p:attrNameLst>
                                          <p:attrName>style.visibility</p:attrName>
                                        </p:attrNameLst>
                                      </p:cBhvr>
                                      <p:to>
                                        <p:strVal val="visible"/>
                                      </p:to>
                                    </p:set>
                                    <p:anim calcmode="lin" valueType="num">
                                      <p:cBhvr additive="base">
                                        <p:cTn id="79" dur="500" fill="hold"/>
                                        <p:tgtEl>
                                          <p:spTgt spid="26">
                                            <p:bg/>
                                          </p:spTgt>
                                        </p:tgtEl>
                                        <p:attrNameLst>
                                          <p:attrName>ppt_x</p:attrName>
                                        </p:attrNameLst>
                                      </p:cBhvr>
                                      <p:tavLst>
                                        <p:tav tm="0">
                                          <p:val>
                                            <p:strVal val="#ppt_x"/>
                                          </p:val>
                                        </p:tav>
                                        <p:tav tm="100000">
                                          <p:val>
                                            <p:strVal val="#ppt_x"/>
                                          </p:val>
                                        </p:tav>
                                      </p:tavLst>
                                    </p:anim>
                                    <p:anim calcmode="lin" valueType="num">
                                      <p:cBhvr additive="base">
                                        <p:cTn id="80" dur="500" fill="hold"/>
                                        <p:tgtEl>
                                          <p:spTgt spid="26">
                                            <p:bg/>
                                          </p:spTgt>
                                        </p:tgtEl>
                                        <p:attrNameLst>
                                          <p:attrName>ppt_y</p:attrName>
                                        </p:attrNameLst>
                                      </p:cBhvr>
                                      <p:tavLst>
                                        <p:tav tm="0">
                                          <p:val>
                                            <p:strVal val="1+#ppt_h/2"/>
                                          </p:val>
                                        </p:tav>
                                        <p:tav tm="100000">
                                          <p:val>
                                            <p:strVal val="#ppt_y"/>
                                          </p:val>
                                        </p:tav>
                                      </p:tavLst>
                                    </p:anim>
                                  </p:childTnLst>
                                </p:cTn>
                              </p:par>
                            </p:childTnLst>
                          </p:cTn>
                        </p:par>
                      </p:childTnLst>
                    </p:cTn>
                  </p:par>
                  <p:par>
                    <p:cTn id="81" fill="hold">
                      <p:stCondLst>
                        <p:cond delay="indefinite"/>
                      </p:stCondLst>
                      <p:childTnLst>
                        <p:par>
                          <p:cTn id="82" fill="hold">
                            <p:stCondLst>
                              <p:cond delay="0"/>
                            </p:stCondLst>
                            <p:childTnLst>
                              <p:par>
                                <p:cTn id="83" presetID="2" presetClass="entr" presetSubtype="4" fill="hold" grpId="0" nodeType="clickEffect">
                                  <p:stCondLst>
                                    <p:cond delay="0"/>
                                  </p:stCondLst>
                                  <p:childTnLst>
                                    <p:set>
                                      <p:cBhvr>
                                        <p:cTn id="84" dur="1" fill="hold">
                                          <p:stCondLst>
                                            <p:cond delay="0"/>
                                          </p:stCondLst>
                                        </p:cTn>
                                        <p:tgtEl>
                                          <p:spTgt spid="26">
                                            <p:txEl>
                                              <p:pRg st="0" end="0"/>
                                            </p:txEl>
                                          </p:spTgt>
                                        </p:tgtEl>
                                        <p:attrNameLst>
                                          <p:attrName>style.visibility</p:attrName>
                                        </p:attrNameLst>
                                      </p:cBhvr>
                                      <p:to>
                                        <p:strVal val="visible"/>
                                      </p:to>
                                    </p:set>
                                    <p:anim calcmode="lin" valueType="num">
                                      <p:cBhvr additive="base">
                                        <p:cTn id="85" dur="500" fill="hold"/>
                                        <p:tgtEl>
                                          <p:spTgt spid="26">
                                            <p:txEl>
                                              <p:pRg st="0" end="0"/>
                                            </p:txEl>
                                          </p:spTgt>
                                        </p:tgtEl>
                                        <p:attrNameLst>
                                          <p:attrName>ppt_x</p:attrName>
                                        </p:attrNameLst>
                                      </p:cBhvr>
                                      <p:tavLst>
                                        <p:tav tm="0">
                                          <p:val>
                                            <p:strVal val="#ppt_x"/>
                                          </p:val>
                                        </p:tav>
                                        <p:tav tm="100000">
                                          <p:val>
                                            <p:strVal val="#ppt_x"/>
                                          </p:val>
                                        </p:tav>
                                      </p:tavLst>
                                    </p:anim>
                                    <p:anim calcmode="lin" valueType="num">
                                      <p:cBhvr additive="base">
                                        <p:cTn id="86" dur="500" fill="hold"/>
                                        <p:tgtEl>
                                          <p:spTgt spid="2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87" fill="hold">
                      <p:stCondLst>
                        <p:cond delay="indefinite"/>
                      </p:stCondLst>
                      <p:childTnLst>
                        <p:par>
                          <p:cTn id="88" fill="hold">
                            <p:stCondLst>
                              <p:cond delay="0"/>
                            </p:stCondLst>
                            <p:childTnLst>
                              <p:par>
                                <p:cTn id="89" presetID="2" presetClass="entr" presetSubtype="4" fill="hold" grpId="0" nodeType="clickEffect">
                                  <p:stCondLst>
                                    <p:cond delay="0"/>
                                  </p:stCondLst>
                                  <p:childTnLst>
                                    <p:set>
                                      <p:cBhvr>
                                        <p:cTn id="90" dur="1" fill="hold">
                                          <p:stCondLst>
                                            <p:cond delay="0"/>
                                          </p:stCondLst>
                                        </p:cTn>
                                        <p:tgtEl>
                                          <p:spTgt spid="28">
                                            <p:bg/>
                                          </p:spTgt>
                                        </p:tgtEl>
                                        <p:attrNameLst>
                                          <p:attrName>style.visibility</p:attrName>
                                        </p:attrNameLst>
                                      </p:cBhvr>
                                      <p:to>
                                        <p:strVal val="visible"/>
                                      </p:to>
                                    </p:set>
                                    <p:anim calcmode="lin" valueType="num">
                                      <p:cBhvr additive="base">
                                        <p:cTn id="91" dur="500" fill="hold"/>
                                        <p:tgtEl>
                                          <p:spTgt spid="28">
                                            <p:bg/>
                                          </p:spTgt>
                                        </p:tgtEl>
                                        <p:attrNameLst>
                                          <p:attrName>ppt_x</p:attrName>
                                        </p:attrNameLst>
                                      </p:cBhvr>
                                      <p:tavLst>
                                        <p:tav tm="0">
                                          <p:val>
                                            <p:strVal val="#ppt_x"/>
                                          </p:val>
                                        </p:tav>
                                        <p:tav tm="100000">
                                          <p:val>
                                            <p:strVal val="#ppt_x"/>
                                          </p:val>
                                        </p:tav>
                                      </p:tavLst>
                                    </p:anim>
                                    <p:anim calcmode="lin" valueType="num">
                                      <p:cBhvr additive="base">
                                        <p:cTn id="92" dur="500" fill="hold"/>
                                        <p:tgtEl>
                                          <p:spTgt spid="28">
                                            <p:bg/>
                                          </p:spTgt>
                                        </p:tgtEl>
                                        <p:attrNameLst>
                                          <p:attrName>ppt_y</p:attrName>
                                        </p:attrNameLst>
                                      </p:cBhvr>
                                      <p:tavLst>
                                        <p:tav tm="0">
                                          <p:val>
                                            <p:strVal val="1+#ppt_h/2"/>
                                          </p:val>
                                        </p:tav>
                                        <p:tav tm="100000">
                                          <p:val>
                                            <p:strVal val="#ppt_y"/>
                                          </p:val>
                                        </p:tav>
                                      </p:tavLst>
                                    </p:anim>
                                  </p:childTnLst>
                                </p:cTn>
                              </p:par>
                            </p:childTnLst>
                          </p:cTn>
                        </p:par>
                      </p:childTnLst>
                    </p:cTn>
                  </p:par>
                  <p:par>
                    <p:cTn id="93" fill="hold">
                      <p:stCondLst>
                        <p:cond delay="indefinite"/>
                      </p:stCondLst>
                      <p:childTnLst>
                        <p:par>
                          <p:cTn id="94" fill="hold">
                            <p:stCondLst>
                              <p:cond delay="0"/>
                            </p:stCondLst>
                            <p:childTnLst>
                              <p:par>
                                <p:cTn id="95" presetID="2" presetClass="entr" presetSubtype="4" fill="hold" grpId="0" nodeType="clickEffect">
                                  <p:stCondLst>
                                    <p:cond delay="0"/>
                                  </p:stCondLst>
                                  <p:childTnLst>
                                    <p:set>
                                      <p:cBhvr>
                                        <p:cTn id="96" dur="1" fill="hold">
                                          <p:stCondLst>
                                            <p:cond delay="0"/>
                                          </p:stCondLst>
                                        </p:cTn>
                                        <p:tgtEl>
                                          <p:spTgt spid="28">
                                            <p:txEl>
                                              <p:pRg st="0" end="0"/>
                                            </p:txEl>
                                          </p:spTgt>
                                        </p:tgtEl>
                                        <p:attrNameLst>
                                          <p:attrName>style.visibility</p:attrName>
                                        </p:attrNameLst>
                                      </p:cBhvr>
                                      <p:to>
                                        <p:strVal val="visible"/>
                                      </p:to>
                                    </p:set>
                                    <p:anim calcmode="lin" valueType="num">
                                      <p:cBhvr additive="base">
                                        <p:cTn id="97" dur="500" fill="hold"/>
                                        <p:tgtEl>
                                          <p:spTgt spid="28">
                                            <p:txEl>
                                              <p:pRg st="0" end="0"/>
                                            </p:txEl>
                                          </p:spTgt>
                                        </p:tgtEl>
                                        <p:attrNameLst>
                                          <p:attrName>ppt_x</p:attrName>
                                        </p:attrNameLst>
                                      </p:cBhvr>
                                      <p:tavLst>
                                        <p:tav tm="0">
                                          <p:val>
                                            <p:strVal val="#ppt_x"/>
                                          </p:val>
                                        </p:tav>
                                        <p:tav tm="100000">
                                          <p:val>
                                            <p:strVal val="#ppt_x"/>
                                          </p:val>
                                        </p:tav>
                                      </p:tavLst>
                                    </p:anim>
                                    <p:anim calcmode="lin" valueType="num">
                                      <p:cBhvr additive="base">
                                        <p:cTn id="98" dur="500" fill="hold"/>
                                        <p:tgtEl>
                                          <p:spTgt spid="28">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9" fill="hold">
                      <p:stCondLst>
                        <p:cond delay="indefinite"/>
                      </p:stCondLst>
                      <p:childTnLst>
                        <p:par>
                          <p:cTn id="100" fill="hold">
                            <p:stCondLst>
                              <p:cond delay="0"/>
                            </p:stCondLst>
                            <p:childTnLst>
                              <p:par>
                                <p:cTn id="101" presetID="2" presetClass="entr" presetSubtype="4" fill="hold" grpId="0" nodeType="clickEffect">
                                  <p:stCondLst>
                                    <p:cond delay="0"/>
                                  </p:stCondLst>
                                  <p:childTnLst>
                                    <p:set>
                                      <p:cBhvr>
                                        <p:cTn id="102" dur="1" fill="hold">
                                          <p:stCondLst>
                                            <p:cond delay="0"/>
                                          </p:stCondLst>
                                        </p:cTn>
                                        <p:tgtEl>
                                          <p:spTgt spid="28">
                                            <p:txEl>
                                              <p:pRg st="1" end="1"/>
                                            </p:txEl>
                                          </p:spTgt>
                                        </p:tgtEl>
                                        <p:attrNameLst>
                                          <p:attrName>style.visibility</p:attrName>
                                        </p:attrNameLst>
                                      </p:cBhvr>
                                      <p:to>
                                        <p:strVal val="visible"/>
                                      </p:to>
                                    </p:set>
                                    <p:anim calcmode="lin" valueType="num">
                                      <p:cBhvr additive="base">
                                        <p:cTn id="103" dur="500" fill="hold"/>
                                        <p:tgtEl>
                                          <p:spTgt spid="28">
                                            <p:txEl>
                                              <p:pRg st="1" end="1"/>
                                            </p:txEl>
                                          </p:spTgt>
                                        </p:tgtEl>
                                        <p:attrNameLst>
                                          <p:attrName>ppt_x</p:attrName>
                                        </p:attrNameLst>
                                      </p:cBhvr>
                                      <p:tavLst>
                                        <p:tav tm="0">
                                          <p:val>
                                            <p:strVal val="#ppt_x"/>
                                          </p:val>
                                        </p:tav>
                                        <p:tav tm="100000">
                                          <p:val>
                                            <p:strVal val="#ppt_x"/>
                                          </p:val>
                                        </p:tav>
                                      </p:tavLst>
                                    </p:anim>
                                    <p:anim calcmode="lin" valueType="num">
                                      <p:cBhvr additive="base">
                                        <p:cTn id="104" dur="500" fill="hold"/>
                                        <p:tgtEl>
                                          <p:spTgt spid="28">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05" fill="hold">
                      <p:stCondLst>
                        <p:cond delay="indefinite"/>
                      </p:stCondLst>
                      <p:childTnLst>
                        <p:par>
                          <p:cTn id="106" fill="hold">
                            <p:stCondLst>
                              <p:cond delay="0"/>
                            </p:stCondLst>
                            <p:childTnLst>
                              <p:par>
                                <p:cTn id="107" presetID="2" presetClass="entr" presetSubtype="4" fill="hold" grpId="0" nodeType="clickEffect">
                                  <p:stCondLst>
                                    <p:cond delay="0"/>
                                  </p:stCondLst>
                                  <p:childTnLst>
                                    <p:set>
                                      <p:cBhvr>
                                        <p:cTn id="108" dur="1" fill="hold">
                                          <p:stCondLst>
                                            <p:cond delay="0"/>
                                          </p:stCondLst>
                                        </p:cTn>
                                        <p:tgtEl>
                                          <p:spTgt spid="30">
                                            <p:bg/>
                                          </p:spTgt>
                                        </p:tgtEl>
                                        <p:attrNameLst>
                                          <p:attrName>style.visibility</p:attrName>
                                        </p:attrNameLst>
                                      </p:cBhvr>
                                      <p:to>
                                        <p:strVal val="visible"/>
                                      </p:to>
                                    </p:set>
                                    <p:anim calcmode="lin" valueType="num">
                                      <p:cBhvr additive="base">
                                        <p:cTn id="109" dur="500" fill="hold"/>
                                        <p:tgtEl>
                                          <p:spTgt spid="30">
                                            <p:bg/>
                                          </p:spTgt>
                                        </p:tgtEl>
                                        <p:attrNameLst>
                                          <p:attrName>ppt_x</p:attrName>
                                        </p:attrNameLst>
                                      </p:cBhvr>
                                      <p:tavLst>
                                        <p:tav tm="0">
                                          <p:val>
                                            <p:strVal val="#ppt_x"/>
                                          </p:val>
                                        </p:tav>
                                        <p:tav tm="100000">
                                          <p:val>
                                            <p:strVal val="#ppt_x"/>
                                          </p:val>
                                        </p:tav>
                                      </p:tavLst>
                                    </p:anim>
                                    <p:anim calcmode="lin" valueType="num">
                                      <p:cBhvr additive="base">
                                        <p:cTn id="110" dur="500" fill="hold"/>
                                        <p:tgtEl>
                                          <p:spTgt spid="30">
                                            <p:bg/>
                                          </p:spTgt>
                                        </p:tgtEl>
                                        <p:attrNameLst>
                                          <p:attrName>ppt_y</p:attrName>
                                        </p:attrNameLst>
                                      </p:cBhvr>
                                      <p:tavLst>
                                        <p:tav tm="0">
                                          <p:val>
                                            <p:strVal val="1+#ppt_h/2"/>
                                          </p:val>
                                        </p:tav>
                                        <p:tav tm="100000">
                                          <p:val>
                                            <p:strVal val="#ppt_y"/>
                                          </p:val>
                                        </p:tav>
                                      </p:tavLst>
                                    </p:anim>
                                  </p:childTnLst>
                                </p:cTn>
                              </p:par>
                            </p:childTnLst>
                          </p:cTn>
                        </p:par>
                      </p:childTnLst>
                    </p:cTn>
                  </p:par>
                  <p:par>
                    <p:cTn id="111" fill="hold">
                      <p:stCondLst>
                        <p:cond delay="indefinite"/>
                      </p:stCondLst>
                      <p:childTnLst>
                        <p:par>
                          <p:cTn id="112" fill="hold">
                            <p:stCondLst>
                              <p:cond delay="0"/>
                            </p:stCondLst>
                            <p:childTnLst>
                              <p:par>
                                <p:cTn id="113" presetID="2" presetClass="entr" presetSubtype="4" fill="hold" grpId="0" nodeType="clickEffect">
                                  <p:stCondLst>
                                    <p:cond delay="0"/>
                                  </p:stCondLst>
                                  <p:childTnLst>
                                    <p:set>
                                      <p:cBhvr>
                                        <p:cTn id="114" dur="1" fill="hold">
                                          <p:stCondLst>
                                            <p:cond delay="0"/>
                                          </p:stCondLst>
                                        </p:cTn>
                                        <p:tgtEl>
                                          <p:spTgt spid="30">
                                            <p:txEl>
                                              <p:pRg st="0" end="0"/>
                                            </p:txEl>
                                          </p:spTgt>
                                        </p:tgtEl>
                                        <p:attrNameLst>
                                          <p:attrName>style.visibility</p:attrName>
                                        </p:attrNameLst>
                                      </p:cBhvr>
                                      <p:to>
                                        <p:strVal val="visible"/>
                                      </p:to>
                                    </p:set>
                                    <p:anim calcmode="lin" valueType="num">
                                      <p:cBhvr additive="base">
                                        <p:cTn id="115" dur="500" fill="hold"/>
                                        <p:tgtEl>
                                          <p:spTgt spid="30">
                                            <p:txEl>
                                              <p:pRg st="0" end="0"/>
                                            </p:txEl>
                                          </p:spTgt>
                                        </p:tgtEl>
                                        <p:attrNameLst>
                                          <p:attrName>ppt_x</p:attrName>
                                        </p:attrNameLst>
                                      </p:cBhvr>
                                      <p:tavLst>
                                        <p:tav tm="0">
                                          <p:val>
                                            <p:strVal val="#ppt_x"/>
                                          </p:val>
                                        </p:tav>
                                        <p:tav tm="100000">
                                          <p:val>
                                            <p:strVal val="#ppt_x"/>
                                          </p:val>
                                        </p:tav>
                                      </p:tavLst>
                                    </p:anim>
                                    <p:anim calcmode="lin" valueType="num">
                                      <p:cBhvr additive="base">
                                        <p:cTn id="116" dur="500" fill="hold"/>
                                        <p:tgtEl>
                                          <p:spTgt spid="30">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17" fill="hold">
                      <p:stCondLst>
                        <p:cond delay="indefinite"/>
                      </p:stCondLst>
                      <p:childTnLst>
                        <p:par>
                          <p:cTn id="118" fill="hold">
                            <p:stCondLst>
                              <p:cond delay="0"/>
                            </p:stCondLst>
                            <p:childTnLst>
                              <p:par>
                                <p:cTn id="119" presetID="2" presetClass="entr" presetSubtype="4" fill="hold" grpId="0" nodeType="clickEffect">
                                  <p:stCondLst>
                                    <p:cond delay="0"/>
                                  </p:stCondLst>
                                  <p:childTnLst>
                                    <p:set>
                                      <p:cBhvr>
                                        <p:cTn id="120" dur="1" fill="hold">
                                          <p:stCondLst>
                                            <p:cond delay="0"/>
                                          </p:stCondLst>
                                        </p:cTn>
                                        <p:tgtEl>
                                          <p:spTgt spid="30">
                                            <p:txEl>
                                              <p:pRg st="1" end="1"/>
                                            </p:txEl>
                                          </p:spTgt>
                                        </p:tgtEl>
                                        <p:attrNameLst>
                                          <p:attrName>style.visibility</p:attrName>
                                        </p:attrNameLst>
                                      </p:cBhvr>
                                      <p:to>
                                        <p:strVal val="visible"/>
                                      </p:to>
                                    </p:set>
                                    <p:anim calcmode="lin" valueType="num">
                                      <p:cBhvr additive="base">
                                        <p:cTn id="121" dur="500" fill="hold"/>
                                        <p:tgtEl>
                                          <p:spTgt spid="30">
                                            <p:txEl>
                                              <p:pRg st="1" end="1"/>
                                            </p:txEl>
                                          </p:spTgt>
                                        </p:tgtEl>
                                        <p:attrNameLst>
                                          <p:attrName>ppt_x</p:attrName>
                                        </p:attrNameLst>
                                      </p:cBhvr>
                                      <p:tavLst>
                                        <p:tav tm="0">
                                          <p:val>
                                            <p:strVal val="#ppt_x"/>
                                          </p:val>
                                        </p:tav>
                                        <p:tav tm="100000">
                                          <p:val>
                                            <p:strVal val="#ppt_x"/>
                                          </p:val>
                                        </p:tav>
                                      </p:tavLst>
                                    </p:anim>
                                    <p:anim calcmode="lin" valueType="num">
                                      <p:cBhvr additive="base">
                                        <p:cTn id="122" dur="500" fill="hold"/>
                                        <p:tgtEl>
                                          <p:spTgt spid="30">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10" grpId="0" animBg="1"/>
      <p:bldP spid="23" grpId="0" build="p" animBg="1"/>
      <p:bldP spid="27" grpId="0" build="p" animBg="1"/>
      <p:bldP spid="29" grpId="0" build="p" animBg="1"/>
      <p:bldP spid="31" grpId="0" build="p" animBg="1"/>
      <p:bldP spid="26" grpId="0" build="p" animBg="1"/>
      <p:bldP spid="28" grpId="0" build="p" animBg="1"/>
      <p:bldP spid="30" grpId="0" build="p" animBg="1"/>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32957B-249D-6F41-8C65-ED7AC0B82F19}"/>
              </a:ext>
            </a:extLst>
          </p:cNvPr>
          <p:cNvSpPr>
            <a:spLocks noGrp="1"/>
          </p:cNvSpPr>
          <p:nvPr>
            <p:ph type="title"/>
          </p:nvPr>
        </p:nvSpPr>
        <p:spPr>
          <a:xfrm>
            <a:off x="183916" y="136309"/>
            <a:ext cx="11743627" cy="739461"/>
          </a:xfrm>
          <a:solidFill>
            <a:schemeClr val="accent5">
              <a:lumMod val="20000"/>
              <a:lumOff val="80000"/>
            </a:schemeClr>
          </a:solidFill>
          <a:ln w="76200">
            <a:solidFill>
              <a:srgbClr val="002060"/>
            </a:solidFill>
          </a:ln>
        </p:spPr>
        <p:txBody>
          <a:bodyPr>
            <a:normAutofit/>
          </a:bodyPr>
          <a:lstStyle/>
          <a:p>
            <a:pPr algn="ctr"/>
            <a:r>
              <a:rPr lang="en-US" b="1" dirty="0" err="1">
                <a:solidFill>
                  <a:srgbClr val="002060"/>
                </a:solidFill>
                <a:latin typeface="Arial" panose="020B0604020202020204" pitchFamily="34" charset="0"/>
                <a:cs typeface="Arial" panose="020B0604020202020204" pitchFamily="34" charset="0"/>
              </a:rPr>
              <a:t>Wrth</a:t>
            </a:r>
            <a:r>
              <a:rPr lang="en-US" b="1" dirty="0">
                <a:solidFill>
                  <a:srgbClr val="002060"/>
                </a:solidFill>
                <a:latin typeface="Arial" panose="020B0604020202020204" pitchFamily="34" charset="0"/>
                <a:cs typeface="Arial" panose="020B0604020202020204" pitchFamily="34" charset="0"/>
              </a:rPr>
              <a:t> </a:t>
            </a:r>
            <a:r>
              <a:rPr lang="en-US" b="1" dirty="0" err="1">
                <a:solidFill>
                  <a:srgbClr val="002060"/>
                </a:solidFill>
                <a:latin typeface="Arial" panose="020B0604020202020204" pitchFamily="34" charset="0"/>
                <a:cs typeface="Arial" panose="020B0604020202020204" pitchFamily="34" charset="0"/>
              </a:rPr>
              <a:t>drafod</a:t>
            </a:r>
            <a:r>
              <a:rPr lang="en-US" b="1" dirty="0">
                <a:solidFill>
                  <a:srgbClr val="002060"/>
                </a:solidFill>
                <a:latin typeface="Arial" panose="020B0604020202020204" pitchFamily="34" charset="0"/>
                <a:cs typeface="Arial" panose="020B0604020202020204" pitchFamily="34" charset="0"/>
              </a:rPr>
              <a:t> </a:t>
            </a:r>
            <a:r>
              <a:rPr lang="en-US" b="1" dirty="0" err="1">
                <a:solidFill>
                  <a:srgbClr val="002060"/>
                </a:solidFill>
                <a:latin typeface="Arial" panose="020B0604020202020204" pitchFamily="34" charset="0"/>
                <a:cs typeface="Arial" panose="020B0604020202020204" pitchFamily="34" charset="0"/>
              </a:rPr>
              <a:t>barddoniaeth</a:t>
            </a:r>
            <a:r>
              <a:rPr lang="en-US" b="1" dirty="0">
                <a:solidFill>
                  <a:srgbClr val="002060"/>
                </a:solidFill>
                <a:latin typeface="Arial" panose="020B0604020202020204" pitchFamily="34" charset="0"/>
                <a:cs typeface="Arial" panose="020B0604020202020204" pitchFamily="34" charset="0"/>
              </a:rPr>
              <a:t>, </a:t>
            </a:r>
            <a:r>
              <a:rPr lang="en-US" b="1" dirty="0" err="1">
                <a:solidFill>
                  <a:srgbClr val="002060"/>
                </a:solidFill>
                <a:latin typeface="Arial" panose="020B0604020202020204" pitchFamily="34" charset="0"/>
                <a:cs typeface="Arial" panose="020B0604020202020204" pitchFamily="34" charset="0"/>
              </a:rPr>
              <a:t>defnyddiwch</a:t>
            </a:r>
            <a:r>
              <a:rPr lang="en-US" b="1" dirty="0">
                <a:solidFill>
                  <a:srgbClr val="002060"/>
                </a:solidFill>
                <a:latin typeface="Arial" panose="020B0604020202020204" pitchFamily="34" charset="0"/>
                <a:cs typeface="Arial" panose="020B0604020202020204" pitchFamily="34" charset="0"/>
              </a:rPr>
              <a:t> …</a:t>
            </a:r>
          </a:p>
        </p:txBody>
      </p:sp>
      <p:sp>
        <p:nvSpPr>
          <p:cNvPr id="3" name="Content Placeholder 2">
            <a:extLst>
              <a:ext uri="{FF2B5EF4-FFF2-40B4-BE49-F238E27FC236}">
                <a16:creationId xmlns:a16="http://schemas.microsoft.com/office/drawing/2014/main" id="{276461B9-1D3F-6040-8856-3F7D39C788A3}"/>
              </a:ext>
            </a:extLst>
          </p:cNvPr>
          <p:cNvSpPr>
            <a:spLocks noGrp="1"/>
          </p:cNvSpPr>
          <p:nvPr>
            <p:ph idx="1"/>
          </p:nvPr>
        </p:nvSpPr>
        <p:spPr>
          <a:xfrm>
            <a:off x="189204" y="1093614"/>
            <a:ext cx="2325173" cy="800975"/>
          </a:xfrm>
          <a:solidFill>
            <a:schemeClr val="accent2">
              <a:lumMod val="20000"/>
              <a:lumOff val="80000"/>
            </a:schemeClr>
          </a:solidFill>
          <a:ln>
            <a:solidFill>
              <a:schemeClr val="tx2"/>
            </a:solidFill>
          </a:ln>
        </p:spPr>
        <p:txBody>
          <a:bodyPr vert="horz" lIns="91440" tIns="45720" rIns="91440" bIns="45720" rtlCol="0" anchor="t">
            <a:normAutofit/>
          </a:bodyPr>
          <a:lstStyle/>
          <a:p>
            <a:pPr marL="0" indent="0" algn="ctr">
              <a:buNone/>
            </a:pPr>
            <a:r>
              <a:rPr lang="en-US" sz="4000" dirty="0" err="1">
                <a:solidFill>
                  <a:srgbClr val="002060"/>
                </a:solidFill>
                <a:latin typeface="Arial" panose="020B0604020202020204" pitchFamily="34" charset="0"/>
                <a:cs typeface="Arial" panose="020B0604020202020204" pitchFamily="34" charset="0"/>
              </a:rPr>
              <a:t>cerdd</a:t>
            </a:r>
            <a:endParaRPr lang="en-US" sz="4000" dirty="0">
              <a:solidFill>
                <a:srgbClr val="002060"/>
              </a:solidFill>
              <a:latin typeface="Arial" panose="020B0604020202020204" pitchFamily="34" charset="0"/>
              <a:cs typeface="Arial" panose="020B0604020202020204" pitchFamily="34" charset="0"/>
            </a:endParaRPr>
          </a:p>
        </p:txBody>
      </p:sp>
      <p:sp>
        <p:nvSpPr>
          <p:cNvPr id="4" name="Content Placeholder 2">
            <a:extLst>
              <a:ext uri="{FF2B5EF4-FFF2-40B4-BE49-F238E27FC236}">
                <a16:creationId xmlns:a16="http://schemas.microsoft.com/office/drawing/2014/main" id="{034A53B9-0711-7948-9BFE-A55E6F455E59}"/>
              </a:ext>
            </a:extLst>
          </p:cNvPr>
          <p:cNvSpPr txBox="1">
            <a:spLocks/>
          </p:cNvSpPr>
          <p:nvPr/>
        </p:nvSpPr>
        <p:spPr>
          <a:xfrm>
            <a:off x="2776013" y="1089322"/>
            <a:ext cx="3264080" cy="800975"/>
          </a:xfrm>
          <a:prstGeom prst="rect">
            <a:avLst/>
          </a:prstGeom>
          <a:solidFill>
            <a:schemeClr val="accent2">
              <a:lumMod val="20000"/>
              <a:lumOff val="80000"/>
            </a:schemeClr>
          </a:solidFill>
          <a:ln>
            <a:solidFill>
              <a:schemeClr val="tx1"/>
            </a:solidFill>
          </a:ln>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pPr marL="0" indent="0" algn="ctr">
              <a:buFont typeface="Wingdings 3" charset="2"/>
              <a:buNone/>
            </a:pPr>
            <a:r>
              <a:rPr lang="en-US" sz="4000" dirty="0" err="1">
                <a:solidFill>
                  <a:srgbClr val="002060"/>
                </a:solidFill>
                <a:latin typeface="Arial" panose="020B0604020202020204" pitchFamily="34" charset="0"/>
                <a:cs typeface="Arial" panose="020B0604020202020204" pitchFamily="34" charset="0"/>
              </a:rPr>
              <a:t>barddoniaeth</a:t>
            </a:r>
            <a:endParaRPr lang="en-US" sz="4000" dirty="0">
              <a:solidFill>
                <a:srgbClr val="002060"/>
              </a:solidFill>
              <a:latin typeface="Arial" panose="020B0604020202020204" pitchFamily="34" charset="0"/>
              <a:cs typeface="Arial" panose="020B0604020202020204" pitchFamily="34" charset="0"/>
            </a:endParaRPr>
          </a:p>
        </p:txBody>
      </p:sp>
      <p:sp>
        <p:nvSpPr>
          <p:cNvPr id="5" name="Content Placeholder 2">
            <a:extLst>
              <a:ext uri="{FF2B5EF4-FFF2-40B4-BE49-F238E27FC236}">
                <a16:creationId xmlns:a16="http://schemas.microsoft.com/office/drawing/2014/main" id="{53C5A1EC-3860-8F47-887A-A625C2A5884E}"/>
              </a:ext>
            </a:extLst>
          </p:cNvPr>
          <p:cNvSpPr txBox="1">
            <a:spLocks/>
          </p:cNvSpPr>
          <p:nvPr/>
        </p:nvSpPr>
        <p:spPr>
          <a:xfrm>
            <a:off x="6383197" y="1089085"/>
            <a:ext cx="2176052" cy="800975"/>
          </a:xfrm>
          <a:prstGeom prst="rect">
            <a:avLst/>
          </a:prstGeom>
          <a:solidFill>
            <a:schemeClr val="accent2">
              <a:lumMod val="20000"/>
              <a:lumOff val="80000"/>
            </a:schemeClr>
          </a:solidFill>
          <a:ln>
            <a:solidFill>
              <a:schemeClr val="tx2"/>
            </a:solidFill>
          </a:ln>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pPr marL="0" indent="0" algn="ctr">
              <a:buFont typeface="Wingdings 3" charset="2"/>
              <a:buNone/>
            </a:pPr>
            <a:r>
              <a:rPr lang="en-US" sz="4000" dirty="0" err="1">
                <a:solidFill>
                  <a:srgbClr val="002060"/>
                </a:solidFill>
                <a:latin typeface="Arial" panose="020B0604020202020204" pitchFamily="34" charset="0"/>
                <a:cs typeface="Arial" panose="020B0604020202020204" pitchFamily="34" charset="0"/>
              </a:rPr>
              <a:t>bardd</a:t>
            </a:r>
            <a:endParaRPr lang="en-US" sz="4000" dirty="0">
              <a:solidFill>
                <a:srgbClr val="002060"/>
              </a:solidFill>
              <a:latin typeface="Arial" panose="020B0604020202020204" pitchFamily="34" charset="0"/>
              <a:cs typeface="Arial" panose="020B0604020202020204" pitchFamily="34" charset="0"/>
            </a:endParaRPr>
          </a:p>
        </p:txBody>
      </p:sp>
      <p:sp>
        <p:nvSpPr>
          <p:cNvPr id="6" name="Content Placeholder 2">
            <a:extLst>
              <a:ext uri="{FF2B5EF4-FFF2-40B4-BE49-F238E27FC236}">
                <a16:creationId xmlns:a16="http://schemas.microsoft.com/office/drawing/2014/main" id="{42441C74-68EB-AF41-A788-F3DD9ECF7BBA}"/>
              </a:ext>
            </a:extLst>
          </p:cNvPr>
          <p:cNvSpPr txBox="1">
            <a:spLocks/>
          </p:cNvSpPr>
          <p:nvPr/>
        </p:nvSpPr>
        <p:spPr>
          <a:xfrm>
            <a:off x="2977507" y="2179549"/>
            <a:ext cx="2634018" cy="800975"/>
          </a:xfrm>
          <a:prstGeom prst="rect">
            <a:avLst/>
          </a:prstGeom>
          <a:solidFill>
            <a:schemeClr val="accent2">
              <a:lumMod val="20000"/>
              <a:lumOff val="80000"/>
            </a:schemeClr>
          </a:solidFill>
          <a:ln>
            <a:solidFill>
              <a:schemeClr val="tx2"/>
            </a:solidFill>
          </a:ln>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pPr marL="0" indent="0" algn="ctr">
              <a:buFont typeface="Wingdings 3" charset="2"/>
              <a:buNone/>
            </a:pPr>
            <a:r>
              <a:rPr lang="en-US" sz="4000" dirty="0" err="1">
                <a:solidFill>
                  <a:srgbClr val="002060"/>
                </a:solidFill>
                <a:latin typeface="Arial" panose="020B0604020202020204" pitchFamily="34" charset="0"/>
                <a:cs typeface="Arial" panose="020B0604020202020204" pitchFamily="34" charset="0"/>
              </a:rPr>
              <a:t>cwpled</a:t>
            </a:r>
            <a:endParaRPr lang="en-US" sz="4000" dirty="0">
              <a:solidFill>
                <a:srgbClr val="002060"/>
              </a:solidFill>
              <a:latin typeface="Arial" panose="020B0604020202020204" pitchFamily="34" charset="0"/>
              <a:cs typeface="Arial" panose="020B0604020202020204" pitchFamily="34" charset="0"/>
            </a:endParaRPr>
          </a:p>
        </p:txBody>
      </p:sp>
      <p:sp>
        <p:nvSpPr>
          <p:cNvPr id="7" name="Content Placeholder 2">
            <a:extLst>
              <a:ext uri="{FF2B5EF4-FFF2-40B4-BE49-F238E27FC236}">
                <a16:creationId xmlns:a16="http://schemas.microsoft.com/office/drawing/2014/main" id="{8B86E39A-75E4-8342-BC5E-757A82432219}"/>
              </a:ext>
            </a:extLst>
          </p:cNvPr>
          <p:cNvSpPr txBox="1">
            <a:spLocks/>
          </p:cNvSpPr>
          <p:nvPr/>
        </p:nvSpPr>
        <p:spPr>
          <a:xfrm>
            <a:off x="183917" y="2193759"/>
            <a:ext cx="2490637" cy="800975"/>
          </a:xfrm>
          <a:prstGeom prst="rect">
            <a:avLst/>
          </a:prstGeom>
          <a:solidFill>
            <a:schemeClr val="accent2">
              <a:lumMod val="20000"/>
              <a:lumOff val="80000"/>
            </a:schemeClr>
          </a:solidFill>
          <a:ln>
            <a:solidFill>
              <a:schemeClr val="tx2"/>
            </a:solidFill>
          </a:ln>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pPr marL="0" indent="0" algn="ctr">
              <a:buFont typeface="Wingdings 3" charset="2"/>
              <a:buNone/>
            </a:pPr>
            <a:r>
              <a:rPr lang="en-US" sz="4000" dirty="0" err="1">
                <a:solidFill>
                  <a:srgbClr val="002060"/>
                </a:solidFill>
                <a:latin typeface="Arial" panose="020B0604020202020204" pitchFamily="34" charset="0"/>
                <a:cs typeface="Arial" panose="020B0604020202020204" pitchFamily="34" charset="0"/>
              </a:rPr>
              <a:t>penillion</a:t>
            </a:r>
            <a:endParaRPr lang="en-US" sz="4000" dirty="0">
              <a:solidFill>
                <a:srgbClr val="002060"/>
              </a:solidFill>
              <a:latin typeface="Arial" panose="020B0604020202020204" pitchFamily="34" charset="0"/>
              <a:cs typeface="Arial" panose="020B0604020202020204" pitchFamily="34" charset="0"/>
            </a:endParaRPr>
          </a:p>
        </p:txBody>
      </p:sp>
      <p:sp>
        <p:nvSpPr>
          <p:cNvPr id="8" name="Content Placeholder 2">
            <a:extLst>
              <a:ext uri="{FF2B5EF4-FFF2-40B4-BE49-F238E27FC236}">
                <a16:creationId xmlns:a16="http://schemas.microsoft.com/office/drawing/2014/main" id="{344EB6BB-B0B7-1A42-BEE8-6F16D5F73950}"/>
              </a:ext>
            </a:extLst>
          </p:cNvPr>
          <p:cNvSpPr txBox="1">
            <a:spLocks/>
          </p:cNvSpPr>
          <p:nvPr/>
        </p:nvSpPr>
        <p:spPr>
          <a:xfrm>
            <a:off x="9319146" y="2165312"/>
            <a:ext cx="2325173" cy="800975"/>
          </a:xfrm>
          <a:prstGeom prst="rect">
            <a:avLst/>
          </a:prstGeom>
          <a:solidFill>
            <a:schemeClr val="accent2">
              <a:lumMod val="20000"/>
              <a:lumOff val="80000"/>
            </a:schemeClr>
          </a:solidFill>
          <a:ln>
            <a:solidFill>
              <a:schemeClr val="tx2"/>
            </a:solidFill>
          </a:ln>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pPr marL="0" indent="0" algn="ctr">
              <a:buFont typeface="Wingdings 3" charset="2"/>
              <a:buNone/>
            </a:pPr>
            <a:r>
              <a:rPr lang="en-US" sz="4000" dirty="0" err="1">
                <a:solidFill>
                  <a:srgbClr val="002060"/>
                </a:solidFill>
                <a:latin typeface="Arial" panose="020B0604020202020204" pitchFamily="34" charset="0"/>
                <a:cs typeface="Arial" panose="020B0604020202020204" pitchFamily="34" charset="0"/>
              </a:rPr>
              <a:t>odl</a:t>
            </a:r>
            <a:endParaRPr lang="en-US" sz="4000" dirty="0">
              <a:solidFill>
                <a:srgbClr val="002060"/>
              </a:solidFill>
              <a:latin typeface="Arial" panose="020B0604020202020204" pitchFamily="34" charset="0"/>
              <a:cs typeface="Arial" panose="020B0604020202020204" pitchFamily="34" charset="0"/>
            </a:endParaRPr>
          </a:p>
        </p:txBody>
      </p:sp>
      <p:sp>
        <p:nvSpPr>
          <p:cNvPr id="9" name="Content Placeholder 2">
            <a:extLst>
              <a:ext uri="{FF2B5EF4-FFF2-40B4-BE49-F238E27FC236}">
                <a16:creationId xmlns:a16="http://schemas.microsoft.com/office/drawing/2014/main" id="{1EE0B922-D597-FB4C-B60D-C9F57000297C}"/>
              </a:ext>
            </a:extLst>
          </p:cNvPr>
          <p:cNvSpPr txBox="1">
            <a:spLocks/>
          </p:cNvSpPr>
          <p:nvPr/>
        </p:nvSpPr>
        <p:spPr>
          <a:xfrm>
            <a:off x="8902353" y="1085987"/>
            <a:ext cx="2899738" cy="800975"/>
          </a:xfrm>
          <a:prstGeom prst="rect">
            <a:avLst/>
          </a:prstGeom>
          <a:solidFill>
            <a:schemeClr val="accent2">
              <a:lumMod val="20000"/>
              <a:lumOff val="80000"/>
            </a:schemeClr>
          </a:solidFill>
          <a:ln>
            <a:solidFill>
              <a:schemeClr val="tx2"/>
            </a:solidFill>
          </a:ln>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pPr marL="0" indent="0" algn="ctr">
              <a:buFont typeface="Wingdings 3" charset="2"/>
              <a:buNone/>
            </a:pPr>
            <a:r>
              <a:rPr lang="en-US" sz="4000" dirty="0" err="1">
                <a:solidFill>
                  <a:srgbClr val="002060"/>
                </a:solidFill>
                <a:latin typeface="Arial" panose="020B0604020202020204" pitchFamily="34" charset="0"/>
                <a:cs typeface="Arial" panose="020B0604020202020204" pitchFamily="34" charset="0"/>
              </a:rPr>
              <a:t>pennill</a:t>
            </a:r>
            <a:endParaRPr lang="en-US" sz="4000" dirty="0">
              <a:solidFill>
                <a:srgbClr val="002060"/>
              </a:solidFill>
              <a:latin typeface="Arial" panose="020B0604020202020204" pitchFamily="34" charset="0"/>
              <a:cs typeface="Arial" panose="020B0604020202020204" pitchFamily="34" charset="0"/>
            </a:endParaRPr>
          </a:p>
        </p:txBody>
      </p:sp>
      <p:sp>
        <p:nvSpPr>
          <p:cNvPr id="10" name="Content Placeholder 2">
            <a:extLst>
              <a:ext uri="{FF2B5EF4-FFF2-40B4-BE49-F238E27FC236}">
                <a16:creationId xmlns:a16="http://schemas.microsoft.com/office/drawing/2014/main" id="{CF1E4C52-2BDB-6249-8FA4-135ABAF0FA49}"/>
              </a:ext>
            </a:extLst>
          </p:cNvPr>
          <p:cNvSpPr txBox="1">
            <a:spLocks/>
          </p:cNvSpPr>
          <p:nvPr/>
        </p:nvSpPr>
        <p:spPr>
          <a:xfrm>
            <a:off x="5882381" y="2179549"/>
            <a:ext cx="3114215" cy="800975"/>
          </a:xfrm>
          <a:prstGeom prst="rect">
            <a:avLst/>
          </a:prstGeom>
          <a:solidFill>
            <a:schemeClr val="accent2">
              <a:lumMod val="20000"/>
              <a:lumOff val="80000"/>
            </a:schemeClr>
          </a:solidFill>
          <a:ln>
            <a:solidFill>
              <a:schemeClr val="tx2"/>
            </a:solidFill>
          </a:ln>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pPr marL="0" indent="0" algn="ctr">
              <a:buFont typeface="Wingdings 3" charset="2"/>
              <a:buNone/>
            </a:pPr>
            <a:r>
              <a:rPr lang="en-US" sz="4000" dirty="0" err="1">
                <a:solidFill>
                  <a:srgbClr val="002060"/>
                </a:solidFill>
                <a:latin typeface="Arial" panose="020B0604020202020204" pitchFamily="34" charset="0"/>
                <a:cs typeface="Arial" panose="020B0604020202020204" pitchFamily="34" charset="0"/>
              </a:rPr>
              <a:t>cwpledi</a:t>
            </a:r>
            <a:endParaRPr lang="en-US" sz="4000" dirty="0">
              <a:solidFill>
                <a:srgbClr val="002060"/>
              </a:solidFill>
              <a:latin typeface="Arial" panose="020B0604020202020204" pitchFamily="34" charset="0"/>
              <a:cs typeface="Arial" panose="020B0604020202020204" pitchFamily="34" charset="0"/>
            </a:endParaRPr>
          </a:p>
        </p:txBody>
      </p:sp>
      <p:sp>
        <p:nvSpPr>
          <p:cNvPr id="16" name="Content Placeholder 2">
            <a:extLst>
              <a:ext uri="{FF2B5EF4-FFF2-40B4-BE49-F238E27FC236}">
                <a16:creationId xmlns:a16="http://schemas.microsoft.com/office/drawing/2014/main" id="{41913401-F059-AC4A-8BD5-E693A9A510DB}"/>
              </a:ext>
            </a:extLst>
          </p:cNvPr>
          <p:cNvSpPr txBox="1">
            <a:spLocks/>
          </p:cNvSpPr>
          <p:nvPr/>
        </p:nvSpPr>
        <p:spPr>
          <a:xfrm>
            <a:off x="183917" y="3295571"/>
            <a:ext cx="3037006" cy="800975"/>
          </a:xfrm>
          <a:prstGeom prst="rect">
            <a:avLst/>
          </a:prstGeom>
          <a:solidFill>
            <a:schemeClr val="accent2">
              <a:lumMod val="20000"/>
              <a:lumOff val="80000"/>
            </a:schemeClr>
          </a:solidFill>
          <a:ln>
            <a:solidFill>
              <a:schemeClr val="tx2"/>
            </a:solidFill>
          </a:ln>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pPr marL="0" indent="0" algn="ctr">
              <a:buFont typeface="Wingdings 3" charset="2"/>
              <a:buNone/>
            </a:pPr>
            <a:r>
              <a:rPr lang="en-US" sz="4000" dirty="0" err="1">
                <a:solidFill>
                  <a:srgbClr val="002060"/>
                </a:solidFill>
                <a:latin typeface="Arial" panose="020B0604020202020204" pitchFamily="34" charset="0"/>
                <a:cs typeface="Arial" panose="020B0604020202020204" pitchFamily="34" charset="0"/>
              </a:rPr>
              <a:t>patrwm</a:t>
            </a:r>
            <a:r>
              <a:rPr lang="en-US" sz="4000" dirty="0">
                <a:solidFill>
                  <a:srgbClr val="002060"/>
                </a:solidFill>
                <a:latin typeface="Arial" panose="020B0604020202020204" pitchFamily="34" charset="0"/>
                <a:cs typeface="Arial" panose="020B0604020202020204" pitchFamily="34" charset="0"/>
              </a:rPr>
              <a:t> </a:t>
            </a:r>
            <a:r>
              <a:rPr lang="en-US" sz="4000" dirty="0" err="1">
                <a:solidFill>
                  <a:srgbClr val="002060"/>
                </a:solidFill>
                <a:latin typeface="Arial" panose="020B0604020202020204" pitchFamily="34" charset="0"/>
                <a:cs typeface="Arial" panose="020B0604020202020204" pitchFamily="34" charset="0"/>
              </a:rPr>
              <a:t>odl</a:t>
            </a:r>
            <a:endParaRPr lang="en-US" sz="4000" dirty="0">
              <a:solidFill>
                <a:srgbClr val="002060"/>
              </a:solidFill>
              <a:latin typeface="Arial" panose="020B0604020202020204" pitchFamily="34" charset="0"/>
              <a:cs typeface="Arial" panose="020B0604020202020204" pitchFamily="34" charset="0"/>
            </a:endParaRPr>
          </a:p>
        </p:txBody>
      </p:sp>
      <p:sp>
        <p:nvSpPr>
          <p:cNvPr id="17" name="Content Placeholder 2">
            <a:extLst>
              <a:ext uri="{FF2B5EF4-FFF2-40B4-BE49-F238E27FC236}">
                <a16:creationId xmlns:a16="http://schemas.microsoft.com/office/drawing/2014/main" id="{25E609B7-D71E-5A40-B139-DD3377C6840F}"/>
              </a:ext>
            </a:extLst>
          </p:cNvPr>
          <p:cNvSpPr txBox="1">
            <a:spLocks/>
          </p:cNvSpPr>
          <p:nvPr/>
        </p:nvSpPr>
        <p:spPr>
          <a:xfrm>
            <a:off x="9681839" y="3296503"/>
            <a:ext cx="2325173" cy="800975"/>
          </a:xfrm>
          <a:prstGeom prst="rect">
            <a:avLst/>
          </a:prstGeom>
          <a:solidFill>
            <a:schemeClr val="accent2">
              <a:lumMod val="20000"/>
              <a:lumOff val="80000"/>
            </a:schemeClr>
          </a:solidFill>
          <a:ln>
            <a:solidFill>
              <a:schemeClr val="tx2"/>
            </a:solidFill>
          </a:ln>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pPr marL="0" indent="0" algn="ctr">
              <a:buFont typeface="Wingdings 3" charset="2"/>
              <a:buNone/>
            </a:pPr>
            <a:r>
              <a:rPr lang="en-US" sz="4000" dirty="0" err="1">
                <a:solidFill>
                  <a:srgbClr val="002060"/>
                </a:solidFill>
                <a:latin typeface="Arial" panose="020B0604020202020204" pitchFamily="34" charset="0"/>
                <a:cs typeface="Arial" panose="020B0604020202020204" pitchFamily="34" charset="0"/>
              </a:rPr>
              <a:t>effaith</a:t>
            </a:r>
            <a:endParaRPr lang="en-US" sz="4000" dirty="0">
              <a:solidFill>
                <a:srgbClr val="002060"/>
              </a:solidFill>
              <a:latin typeface="Arial" panose="020B0604020202020204" pitchFamily="34" charset="0"/>
              <a:cs typeface="Arial" panose="020B0604020202020204" pitchFamily="34" charset="0"/>
            </a:endParaRPr>
          </a:p>
        </p:txBody>
      </p:sp>
      <p:sp>
        <p:nvSpPr>
          <p:cNvPr id="19" name="Content Placeholder 2">
            <a:extLst>
              <a:ext uri="{FF2B5EF4-FFF2-40B4-BE49-F238E27FC236}">
                <a16:creationId xmlns:a16="http://schemas.microsoft.com/office/drawing/2014/main" id="{E486C174-332E-4ACA-BC1C-76813F036CAD}"/>
              </a:ext>
            </a:extLst>
          </p:cNvPr>
          <p:cNvSpPr txBox="1">
            <a:spLocks/>
          </p:cNvSpPr>
          <p:nvPr/>
        </p:nvSpPr>
        <p:spPr>
          <a:xfrm>
            <a:off x="3582603" y="3295571"/>
            <a:ext cx="2457490" cy="800975"/>
          </a:xfrm>
          <a:prstGeom prst="rect">
            <a:avLst/>
          </a:prstGeom>
          <a:solidFill>
            <a:schemeClr val="accent2">
              <a:lumMod val="20000"/>
              <a:lumOff val="80000"/>
            </a:schemeClr>
          </a:solidFill>
          <a:ln>
            <a:solidFill>
              <a:schemeClr val="tx1"/>
            </a:solidFill>
          </a:ln>
        </p:spPr>
        <p:txBody>
          <a:bodyPr vert="horz" lIns="91440" tIns="45720" rIns="91440" bIns="45720" rtlCol="0" anchor="t">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pPr marL="0" indent="0" algn="ctr">
              <a:buFont typeface="Wingdings 3" charset="2"/>
              <a:buNone/>
            </a:pPr>
            <a:r>
              <a:rPr lang="en-US" sz="4000" dirty="0" err="1">
                <a:solidFill>
                  <a:srgbClr val="002060"/>
                </a:solidFill>
                <a:latin typeface="Arial" panose="020B0604020202020204" pitchFamily="34" charset="0"/>
                <a:cs typeface="Arial" panose="020B0604020202020204" pitchFamily="34" charset="0"/>
              </a:rPr>
              <a:t>neges</a:t>
            </a:r>
            <a:endParaRPr lang="en-US" sz="4000" dirty="0">
              <a:solidFill>
                <a:srgbClr val="002060"/>
              </a:solidFill>
              <a:latin typeface="Arial" panose="020B0604020202020204" pitchFamily="34" charset="0"/>
              <a:cs typeface="Arial" panose="020B0604020202020204" pitchFamily="34" charset="0"/>
            </a:endParaRPr>
          </a:p>
        </p:txBody>
      </p:sp>
      <p:sp>
        <p:nvSpPr>
          <p:cNvPr id="23" name="Content Placeholder 2">
            <a:extLst>
              <a:ext uri="{FF2B5EF4-FFF2-40B4-BE49-F238E27FC236}">
                <a16:creationId xmlns:a16="http://schemas.microsoft.com/office/drawing/2014/main" id="{CCC1D3A5-F5D3-4D23-B086-8C52E8A578B2}"/>
              </a:ext>
            </a:extLst>
          </p:cNvPr>
          <p:cNvSpPr txBox="1">
            <a:spLocks/>
          </p:cNvSpPr>
          <p:nvPr/>
        </p:nvSpPr>
        <p:spPr>
          <a:xfrm>
            <a:off x="6275765" y="3295571"/>
            <a:ext cx="3170402" cy="800975"/>
          </a:xfrm>
          <a:prstGeom prst="rect">
            <a:avLst/>
          </a:prstGeom>
          <a:solidFill>
            <a:schemeClr val="accent2">
              <a:lumMod val="20000"/>
              <a:lumOff val="80000"/>
            </a:schemeClr>
          </a:solidFill>
          <a:ln>
            <a:solidFill>
              <a:schemeClr val="tx2"/>
            </a:solidFill>
          </a:ln>
        </p:spPr>
        <p:txBody>
          <a:bodyPr vert="horz" lIns="91440" tIns="45720" rIns="91440" bIns="45720" rtlCol="0" anchor="t">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pPr marL="0" indent="0" algn="ctr">
              <a:buFont typeface="Wingdings 3" charset="2"/>
              <a:buNone/>
            </a:pPr>
            <a:r>
              <a:rPr lang="en-US" sz="4000" dirty="0" err="1">
                <a:solidFill>
                  <a:srgbClr val="002060"/>
                </a:solidFill>
                <a:latin typeface="Arial" panose="020B0604020202020204" pitchFamily="34" charset="0"/>
                <a:cs typeface="Arial" panose="020B0604020202020204" pitchFamily="34" charset="0"/>
              </a:rPr>
              <a:t>disgrifiadau</a:t>
            </a:r>
            <a:endParaRPr lang="en-US" sz="4000" dirty="0">
              <a:solidFill>
                <a:srgbClr val="002060"/>
              </a:solidFill>
              <a:latin typeface="Arial" panose="020B0604020202020204" pitchFamily="34" charset="0"/>
              <a:cs typeface="Arial" panose="020B0604020202020204" pitchFamily="34" charset="0"/>
            </a:endParaRPr>
          </a:p>
        </p:txBody>
      </p:sp>
      <p:sp>
        <p:nvSpPr>
          <p:cNvPr id="27" name="Content Placeholder 2">
            <a:extLst>
              <a:ext uri="{FF2B5EF4-FFF2-40B4-BE49-F238E27FC236}">
                <a16:creationId xmlns:a16="http://schemas.microsoft.com/office/drawing/2014/main" id="{1355F1A1-1869-4AEE-8DC2-2E029DECCA9E}"/>
              </a:ext>
            </a:extLst>
          </p:cNvPr>
          <p:cNvSpPr txBox="1">
            <a:spLocks/>
          </p:cNvSpPr>
          <p:nvPr/>
        </p:nvSpPr>
        <p:spPr>
          <a:xfrm>
            <a:off x="9602371" y="4448263"/>
            <a:ext cx="2325173" cy="800975"/>
          </a:xfrm>
          <a:prstGeom prst="rect">
            <a:avLst/>
          </a:prstGeom>
          <a:solidFill>
            <a:schemeClr val="accent2">
              <a:lumMod val="20000"/>
              <a:lumOff val="80000"/>
            </a:schemeClr>
          </a:solidFill>
          <a:ln>
            <a:solidFill>
              <a:schemeClr val="tx2"/>
            </a:solidFill>
          </a:ln>
        </p:spPr>
        <p:txBody>
          <a:bodyPr vert="horz" lIns="91440" tIns="45720" rIns="91440" bIns="45720" rtlCol="0" anchor="t">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pPr marL="0" indent="0" algn="ctr">
              <a:buFont typeface="Wingdings 3" charset="2"/>
              <a:buNone/>
            </a:pPr>
            <a:r>
              <a:rPr lang="en-US" sz="4000" dirty="0" err="1">
                <a:solidFill>
                  <a:srgbClr val="002060"/>
                </a:solidFill>
                <a:latin typeface="Arial" panose="020B0604020202020204" pitchFamily="34" charset="0"/>
                <a:cs typeface="Arial" panose="020B0604020202020204" pitchFamily="34" charset="0"/>
              </a:rPr>
              <a:t>naws</a:t>
            </a:r>
            <a:endParaRPr lang="en-US" sz="4000" dirty="0">
              <a:solidFill>
                <a:srgbClr val="002060"/>
              </a:solidFill>
              <a:latin typeface="Arial" panose="020B0604020202020204" pitchFamily="34" charset="0"/>
              <a:cs typeface="Arial" panose="020B0604020202020204" pitchFamily="34" charset="0"/>
            </a:endParaRPr>
          </a:p>
        </p:txBody>
      </p:sp>
      <p:sp>
        <p:nvSpPr>
          <p:cNvPr id="29" name="Content Placeholder 2">
            <a:extLst>
              <a:ext uri="{FF2B5EF4-FFF2-40B4-BE49-F238E27FC236}">
                <a16:creationId xmlns:a16="http://schemas.microsoft.com/office/drawing/2014/main" id="{FEF0C14F-4322-40B4-BC63-278CE86AC5D1}"/>
              </a:ext>
            </a:extLst>
          </p:cNvPr>
          <p:cNvSpPr txBox="1">
            <a:spLocks/>
          </p:cNvSpPr>
          <p:nvPr/>
        </p:nvSpPr>
        <p:spPr>
          <a:xfrm>
            <a:off x="4153642" y="4475808"/>
            <a:ext cx="2590718" cy="800975"/>
          </a:xfrm>
          <a:prstGeom prst="rect">
            <a:avLst/>
          </a:prstGeom>
          <a:solidFill>
            <a:schemeClr val="accent2">
              <a:lumMod val="20000"/>
              <a:lumOff val="80000"/>
            </a:schemeClr>
          </a:solidFill>
          <a:ln>
            <a:solidFill>
              <a:schemeClr val="tx2"/>
            </a:solidFill>
          </a:ln>
        </p:spPr>
        <p:txBody>
          <a:bodyPr vert="horz" lIns="91440" tIns="45720" rIns="91440" bIns="45720" rtlCol="0" anchor="t">
            <a:normAutofit fontScale="92500"/>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pPr marL="0" indent="0" algn="ctr">
              <a:buFont typeface="Wingdings 3" charset="2"/>
              <a:buNone/>
            </a:pPr>
            <a:r>
              <a:rPr lang="en-US" sz="4000" dirty="0" err="1">
                <a:solidFill>
                  <a:srgbClr val="002060"/>
                </a:solidFill>
                <a:latin typeface="Arial" panose="020B0604020202020204" pitchFamily="34" charset="0"/>
                <a:cs typeface="Arial" panose="020B0604020202020204" pitchFamily="34" charset="0"/>
              </a:rPr>
              <a:t>teimlad</a:t>
            </a:r>
            <a:r>
              <a:rPr lang="en-US" sz="4000" dirty="0">
                <a:solidFill>
                  <a:srgbClr val="002060"/>
                </a:solidFill>
                <a:latin typeface="Arial" panose="020B0604020202020204" pitchFamily="34" charset="0"/>
                <a:cs typeface="Arial" panose="020B0604020202020204" pitchFamily="34" charset="0"/>
              </a:rPr>
              <a:t>(au)</a:t>
            </a:r>
          </a:p>
        </p:txBody>
      </p:sp>
      <p:sp>
        <p:nvSpPr>
          <p:cNvPr id="31" name="Content Placeholder 2">
            <a:extLst>
              <a:ext uri="{FF2B5EF4-FFF2-40B4-BE49-F238E27FC236}">
                <a16:creationId xmlns:a16="http://schemas.microsoft.com/office/drawing/2014/main" id="{06B33842-5F3D-4F5B-A552-DAD9F19CBF90}"/>
              </a:ext>
            </a:extLst>
          </p:cNvPr>
          <p:cNvSpPr txBox="1">
            <a:spLocks/>
          </p:cNvSpPr>
          <p:nvPr/>
        </p:nvSpPr>
        <p:spPr>
          <a:xfrm>
            <a:off x="183917" y="4448264"/>
            <a:ext cx="3675990" cy="800975"/>
          </a:xfrm>
          <a:prstGeom prst="rect">
            <a:avLst/>
          </a:prstGeom>
          <a:solidFill>
            <a:schemeClr val="accent2">
              <a:lumMod val="20000"/>
              <a:lumOff val="80000"/>
            </a:schemeClr>
          </a:solidFill>
          <a:ln>
            <a:solidFill>
              <a:schemeClr val="tx2"/>
            </a:solidFill>
          </a:ln>
        </p:spPr>
        <p:txBody>
          <a:bodyPr vert="horz" lIns="91440" tIns="45720" rIns="91440" bIns="45720" rtlCol="0" anchor="t">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pPr marL="0" indent="0" algn="ctr">
              <a:buFont typeface="Wingdings 3" charset="2"/>
              <a:buNone/>
            </a:pPr>
            <a:r>
              <a:rPr lang="en-US" sz="4000" dirty="0" err="1">
                <a:solidFill>
                  <a:srgbClr val="002060"/>
                </a:solidFill>
                <a:latin typeface="Arial" panose="020B0604020202020204" pitchFamily="34" charset="0"/>
                <a:cs typeface="Arial" panose="020B0604020202020204" pitchFamily="34" charset="0"/>
              </a:rPr>
              <a:t>gwybodaeth</a:t>
            </a:r>
          </a:p>
        </p:txBody>
      </p:sp>
      <p:sp>
        <p:nvSpPr>
          <p:cNvPr id="28" name="Content Placeholder 2">
            <a:extLst>
              <a:ext uri="{FF2B5EF4-FFF2-40B4-BE49-F238E27FC236}">
                <a16:creationId xmlns:a16="http://schemas.microsoft.com/office/drawing/2014/main" id="{09555DD6-F9F7-3A4A-AD2C-74E79B087E34}"/>
              </a:ext>
            </a:extLst>
          </p:cNvPr>
          <p:cNvSpPr txBox="1">
            <a:spLocks/>
          </p:cNvSpPr>
          <p:nvPr/>
        </p:nvSpPr>
        <p:spPr>
          <a:xfrm>
            <a:off x="7038095" y="4478991"/>
            <a:ext cx="2325173" cy="800975"/>
          </a:xfrm>
          <a:prstGeom prst="rect">
            <a:avLst/>
          </a:prstGeom>
          <a:solidFill>
            <a:schemeClr val="accent2">
              <a:lumMod val="20000"/>
              <a:lumOff val="80000"/>
            </a:schemeClr>
          </a:solidFill>
          <a:ln>
            <a:solidFill>
              <a:schemeClr val="tx2"/>
            </a:solidFill>
          </a:ln>
        </p:spPr>
        <p:txBody>
          <a:bodyPr vert="horz" lIns="91440" tIns="45720" rIns="91440" bIns="45720" rtlCol="0" anchor="t">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pPr marL="0" indent="0" algn="ctr">
              <a:buFont typeface="Wingdings 3" charset="2"/>
              <a:buNone/>
            </a:pPr>
            <a:r>
              <a:rPr lang="en-US" sz="4000" dirty="0" err="1">
                <a:solidFill>
                  <a:srgbClr val="002060"/>
                </a:solidFill>
                <a:latin typeface="Arial" panose="020B0604020202020204" pitchFamily="34" charset="0"/>
                <a:cs typeface="Arial" panose="020B0604020202020204" pitchFamily="34" charset="0"/>
              </a:rPr>
              <a:t>rhestr</a:t>
            </a:r>
            <a:endParaRPr lang="en-US" sz="4000" dirty="0">
              <a:solidFill>
                <a:srgbClr val="002060"/>
              </a:solidFill>
              <a:latin typeface="Arial" panose="020B0604020202020204" pitchFamily="34" charset="0"/>
              <a:cs typeface="Arial" panose="020B0604020202020204" pitchFamily="34" charset="0"/>
            </a:endParaRPr>
          </a:p>
        </p:txBody>
      </p:sp>
      <p:pic>
        <p:nvPicPr>
          <p:cNvPr id="21" name="Picture 20">
            <a:extLst>
              <a:ext uri="{FF2B5EF4-FFF2-40B4-BE49-F238E27FC236}">
                <a16:creationId xmlns:a16="http://schemas.microsoft.com/office/drawing/2014/main" id="{971D2498-8170-1D48-96C8-D5DBF84B3FB3}"/>
              </a:ext>
            </a:extLst>
          </p:cNvPr>
          <p:cNvPicPr>
            <a:picLocks noChangeAspect="1"/>
          </p:cNvPicPr>
          <p:nvPr/>
        </p:nvPicPr>
        <p:blipFill rotWithShape="1">
          <a:blip r:embed="rId2"/>
          <a:srcRect t="16882" b="13406"/>
          <a:stretch/>
        </p:blipFill>
        <p:spPr>
          <a:xfrm>
            <a:off x="0" y="6089843"/>
            <a:ext cx="12192000" cy="768157"/>
          </a:xfrm>
          <a:prstGeom prst="rect">
            <a:avLst/>
          </a:prstGeom>
        </p:spPr>
      </p:pic>
    </p:spTree>
    <p:extLst>
      <p:ext uri="{BB962C8B-B14F-4D97-AF65-F5344CB8AC3E}">
        <p14:creationId xmlns:p14="http://schemas.microsoft.com/office/powerpoint/2010/main" val="27881141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anim calcmode="lin" valueType="num">
                                      <p:cBhvr additive="base">
                                        <p:cTn id="7" dur="500" fill="hold"/>
                                        <p:tgtEl>
                                          <p:spTgt spid="3">
                                            <p:bg/>
                                          </p:spTgt>
                                        </p:tgtEl>
                                        <p:attrNameLst>
                                          <p:attrName>ppt_x</p:attrName>
                                        </p:attrNameLst>
                                      </p:cBhvr>
                                      <p:tavLst>
                                        <p:tav tm="0">
                                          <p:val>
                                            <p:strVal val="#ppt_x"/>
                                          </p:val>
                                        </p:tav>
                                        <p:tav tm="100000">
                                          <p:val>
                                            <p:strVal val="#ppt_x"/>
                                          </p:val>
                                        </p:tav>
                                      </p:tavLst>
                                    </p:anim>
                                    <p:anim calcmode="lin" valueType="num">
                                      <p:cBhvr additive="base">
                                        <p:cTn id="8" dur="500" fill="hold"/>
                                        <p:tgtEl>
                                          <p:spTgt spid="3">
                                            <p:bg/>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4"/>
                                        </p:tgtEl>
                                        <p:attrNameLst>
                                          <p:attrName>style.visibility</p:attrName>
                                        </p:attrNameLst>
                                      </p:cBhvr>
                                      <p:to>
                                        <p:strVal val="visible"/>
                                      </p:to>
                                    </p:set>
                                    <p:anim calcmode="lin" valueType="num">
                                      <p:cBhvr additive="base">
                                        <p:cTn id="19" dur="500" fill="hold"/>
                                        <p:tgtEl>
                                          <p:spTgt spid="4"/>
                                        </p:tgtEl>
                                        <p:attrNameLst>
                                          <p:attrName>ppt_x</p:attrName>
                                        </p:attrNameLst>
                                      </p:cBhvr>
                                      <p:tavLst>
                                        <p:tav tm="0">
                                          <p:val>
                                            <p:strVal val="#ppt_x"/>
                                          </p:val>
                                        </p:tav>
                                        <p:tav tm="100000">
                                          <p:val>
                                            <p:strVal val="#ppt_x"/>
                                          </p:val>
                                        </p:tav>
                                      </p:tavLst>
                                    </p:anim>
                                    <p:anim calcmode="lin" valueType="num">
                                      <p:cBhvr additive="base">
                                        <p:cTn id="20"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5"/>
                                        </p:tgtEl>
                                        <p:attrNameLst>
                                          <p:attrName>style.visibility</p:attrName>
                                        </p:attrNameLst>
                                      </p:cBhvr>
                                      <p:to>
                                        <p:strVal val="visible"/>
                                      </p:to>
                                    </p:set>
                                    <p:anim calcmode="lin" valueType="num">
                                      <p:cBhvr additive="base">
                                        <p:cTn id="25" dur="500" fill="hold"/>
                                        <p:tgtEl>
                                          <p:spTgt spid="5"/>
                                        </p:tgtEl>
                                        <p:attrNameLst>
                                          <p:attrName>ppt_x</p:attrName>
                                        </p:attrNameLst>
                                      </p:cBhvr>
                                      <p:tavLst>
                                        <p:tav tm="0">
                                          <p:val>
                                            <p:strVal val="#ppt_x"/>
                                          </p:val>
                                        </p:tav>
                                        <p:tav tm="100000">
                                          <p:val>
                                            <p:strVal val="#ppt_x"/>
                                          </p:val>
                                        </p:tav>
                                      </p:tavLst>
                                    </p:anim>
                                    <p:anim calcmode="lin" valueType="num">
                                      <p:cBhvr additive="base">
                                        <p:cTn id="26"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9"/>
                                        </p:tgtEl>
                                        <p:attrNameLst>
                                          <p:attrName>style.visibility</p:attrName>
                                        </p:attrNameLst>
                                      </p:cBhvr>
                                      <p:to>
                                        <p:strVal val="visible"/>
                                      </p:to>
                                    </p:set>
                                    <p:anim calcmode="lin" valueType="num">
                                      <p:cBhvr additive="base">
                                        <p:cTn id="31" dur="500" fill="hold"/>
                                        <p:tgtEl>
                                          <p:spTgt spid="9"/>
                                        </p:tgtEl>
                                        <p:attrNameLst>
                                          <p:attrName>ppt_x</p:attrName>
                                        </p:attrNameLst>
                                      </p:cBhvr>
                                      <p:tavLst>
                                        <p:tav tm="0">
                                          <p:val>
                                            <p:strVal val="#ppt_x"/>
                                          </p:val>
                                        </p:tav>
                                        <p:tav tm="100000">
                                          <p:val>
                                            <p:strVal val="#ppt_x"/>
                                          </p:val>
                                        </p:tav>
                                      </p:tavLst>
                                    </p:anim>
                                    <p:anim calcmode="lin" valueType="num">
                                      <p:cBhvr additive="base">
                                        <p:cTn id="32"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6"/>
                                        </p:tgtEl>
                                        <p:attrNameLst>
                                          <p:attrName>style.visibility</p:attrName>
                                        </p:attrNameLst>
                                      </p:cBhvr>
                                      <p:to>
                                        <p:strVal val="visible"/>
                                      </p:to>
                                    </p:set>
                                    <p:anim calcmode="lin" valueType="num">
                                      <p:cBhvr additive="base">
                                        <p:cTn id="37" dur="500" fill="hold"/>
                                        <p:tgtEl>
                                          <p:spTgt spid="6"/>
                                        </p:tgtEl>
                                        <p:attrNameLst>
                                          <p:attrName>ppt_x</p:attrName>
                                        </p:attrNameLst>
                                      </p:cBhvr>
                                      <p:tavLst>
                                        <p:tav tm="0">
                                          <p:val>
                                            <p:strVal val="#ppt_x"/>
                                          </p:val>
                                        </p:tav>
                                        <p:tav tm="100000">
                                          <p:val>
                                            <p:strVal val="#ppt_x"/>
                                          </p:val>
                                        </p:tav>
                                      </p:tavLst>
                                    </p:anim>
                                    <p:anim calcmode="lin" valueType="num">
                                      <p:cBhvr additive="base">
                                        <p:cTn id="3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8"/>
                                        </p:tgtEl>
                                        <p:attrNameLst>
                                          <p:attrName>style.visibility</p:attrName>
                                        </p:attrNameLst>
                                      </p:cBhvr>
                                      <p:to>
                                        <p:strVal val="visible"/>
                                      </p:to>
                                    </p:set>
                                    <p:anim calcmode="lin" valueType="num">
                                      <p:cBhvr additive="base">
                                        <p:cTn id="43" dur="500" fill="hold"/>
                                        <p:tgtEl>
                                          <p:spTgt spid="8"/>
                                        </p:tgtEl>
                                        <p:attrNameLst>
                                          <p:attrName>ppt_x</p:attrName>
                                        </p:attrNameLst>
                                      </p:cBhvr>
                                      <p:tavLst>
                                        <p:tav tm="0">
                                          <p:val>
                                            <p:strVal val="#ppt_x"/>
                                          </p:val>
                                        </p:tav>
                                        <p:tav tm="100000">
                                          <p:val>
                                            <p:strVal val="#ppt_x"/>
                                          </p:val>
                                        </p:tav>
                                      </p:tavLst>
                                    </p:anim>
                                    <p:anim calcmode="lin" valueType="num">
                                      <p:cBhvr additive="base">
                                        <p:cTn id="44"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7"/>
                                        </p:tgtEl>
                                        <p:attrNameLst>
                                          <p:attrName>style.visibility</p:attrName>
                                        </p:attrNameLst>
                                      </p:cBhvr>
                                      <p:to>
                                        <p:strVal val="visible"/>
                                      </p:to>
                                    </p:set>
                                    <p:anim calcmode="lin" valueType="num">
                                      <p:cBhvr additive="base">
                                        <p:cTn id="49" dur="500" fill="hold"/>
                                        <p:tgtEl>
                                          <p:spTgt spid="7"/>
                                        </p:tgtEl>
                                        <p:attrNameLst>
                                          <p:attrName>ppt_x</p:attrName>
                                        </p:attrNameLst>
                                      </p:cBhvr>
                                      <p:tavLst>
                                        <p:tav tm="0">
                                          <p:val>
                                            <p:strVal val="#ppt_x"/>
                                          </p:val>
                                        </p:tav>
                                        <p:tav tm="100000">
                                          <p:val>
                                            <p:strVal val="#ppt_x"/>
                                          </p:val>
                                        </p:tav>
                                      </p:tavLst>
                                    </p:anim>
                                    <p:anim calcmode="lin" valueType="num">
                                      <p:cBhvr additive="base">
                                        <p:cTn id="50"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10"/>
                                        </p:tgtEl>
                                        <p:attrNameLst>
                                          <p:attrName>style.visibility</p:attrName>
                                        </p:attrNameLst>
                                      </p:cBhvr>
                                      <p:to>
                                        <p:strVal val="visible"/>
                                      </p:to>
                                    </p:set>
                                    <p:anim calcmode="lin" valueType="num">
                                      <p:cBhvr additive="base">
                                        <p:cTn id="55" dur="500" fill="hold"/>
                                        <p:tgtEl>
                                          <p:spTgt spid="10"/>
                                        </p:tgtEl>
                                        <p:attrNameLst>
                                          <p:attrName>ppt_x</p:attrName>
                                        </p:attrNameLst>
                                      </p:cBhvr>
                                      <p:tavLst>
                                        <p:tav tm="0">
                                          <p:val>
                                            <p:strVal val="#ppt_x"/>
                                          </p:val>
                                        </p:tav>
                                        <p:tav tm="100000">
                                          <p:val>
                                            <p:strVal val="#ppt_x"/>
                                          </p:val>
                                        </p:tav>
                                      </p:tavLst>
                                    </p:anim>
                                    <p:anim calcmode="lin" valueType="num">
                                      <p:cBhvr additive="base">
                                        <p:cTn id="56"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grpId="0" nodeType="clickEffect">
                                  <p:stCondLst>
                                    <p:cond delay="0"/>
                                  </p:stCondLst>
                                  <p:childTnLst>
                                    <p:set>
                                      <p:cBhvr>
                                        <p:cTn id="60" dur="1" fill="hold">
                                          <p:stCondLst>
                                            <p:cond delay="0"/>
                                          </p:stCondLst>
                                        </p:cTn>
                                        <p:tgtEl>
                                          <p:spTgt spid="16"/>
                                        </p:tgtEl>
                                        <p:attrNameLst>
                                          <p:attrName>style.visibility</p:attrName>
                                        </p:attrNameLst>
                                      </p:cBhvr>
                                      <p:to>
                                        <p:strVal val="visible"/>
                                      </p:to>
                                    </p:set>
                                    <p:anim calcmode="lin" valueType="num">
                                      <p:cBhvr additive="base">
                                        <p:cTn id="61" dur="500" fill="hold"/>
                                        <p:tgtEl>
                                          <p:spTgt spid="16"/>
                                        </p:tgtEl>
                                        <p:attrNameLst>
                                          <p:attrName>ppt_x</p:attrName>
                                        </p:attrNameLst>
                                      </p:cBhvr>
                                      <p:tavLst>
                                        <p:tav tm="0">
                                          <p:val>
                                            <p:strVal val="#ppt_x"/>
                                          </p:val>
                                        </p:tav>
                                        <p:tav tm="100000">
                                          <p:val>
                                            <p:strVal val="#ppt_x"/>
                                          </p:val>
                                        </p:tav>
                                      </p:tavLst>
                                    </p:anim>
                                    <p:anim calcmode="lin" valueType="num">
                                      <p:cBhvr additive="base">
                                        <p:cTn id="62" dur="500" fill="hold"/>
                                        <p:tgtEl>
                                          <p:spTgt spid="16"/>
                                        </p:tgtEl>
                                        <p:attrNameLst>
                                          <p:attrName>ppt_y</p:attrName>
                                        </p:attrNameLst>
                                      </p:cBhvr>
                                      <p:tavLst>
                                        <p:tav tm="0">
                                          <p:val>
                                            <p:strVal val="1+#ppt_h/2"/>
                                          </p:val>
                                        </p:tav>
                                        <p:tav tm="100000">
                                          <p:val>
                                            <p:strVal val="#ppt_y"/>
                                          </p:val>
                                        </p:tav>
                                      </p:tavLst>
                                    </p:anim>
                                  </p:childTnLst>
                                </p:cTn>
                              </p:par>
                            </p:childTnLst>
                          </p:cTn>
                        </p:par>
                      </p:childTnLst>
                    </p:cTn>
                  </p:par>
                  <p:par>
                    <p:cTn id="63" fill="hold">
                      <p:stCondLst>
                        <p:cond delay="indefinite"/>
                      </p:stCondLst>
                      <p:childTnLst>
                        <p:par>
                          <p:cTn id="64" fill="hold">
                            <p:stCondLst>
                              <p:cond delay="0"/>
                            </p:stCondLst>
                            <p:childTnLst>
                              <p:par>
                                <p:cTn id="65" presetID="2" presetClass="entr" presetSubtype="4" fill="hold" grpId="0" nodeType="clickEffect">
                                  <p:stCondLst>
                                    <p:cond delay="0"/>
                                  </p:stCondLst>
                                  <p:childTnLst>
                                    <p:set>
                                      <p:cBhvr>
                                        <p:cTn id="66" dur="1" fill="hold">
                                          <p:stCondLst>
                                            <p:cond delay="0"/>
                                          </p:stCondLst>
                                        </p:cTn>
                                        <p:tgtEl>
                                          <p:spTgt spid="17"/>
                                        </p:tgtEl>
                                        <p:attrNameLst>
                                          <p:attrName>style.visibility</p:attrName>
                                        </p:attrNameLst>
                                      </p:cBhvr>
                                      <p:to>
                                        <p:strVal val="visible"/>
                                      </p:to>
                                    </p:set>
                                    <p:anim calcmode="lin" valueType="num">
                                      <p:cBhvr additive="base">
                                        <p:cTn id="67" dur="500" fill="hold"/>
                                        <p:tgtEl>
                                          <p:spTgt spid="17"/>
                                        </p:tgtEl>
                                        <p:attrNameLst>
                                          <p:attrName>ppt_x</p:attrName>
                                        </p:attrNameLst>
                                      </p:cBhvr>
                                      <p:tavLst>
                                        <p:tav tm="0">
                                          <p:val>
                                            <p:strVal val="#ppt_x"/>
                                          </p:val>
                                        </p:tav>
                                        <p:tav tm="100000">
                                          <p:val>
                                            <p:strVal val="#ppt_x"/>
                                          </p:val>
                                        </p:tav>
                                      </p:tavLst>
                                    </p:anim>
                                    <p:anim calcmode="lin" valueType="num">
                                      <p:cBhvr additive="base">
                                        <p:cTn id="68" dur="500" fill="hold"/>
                                        <p:tgtEl>
                                          <p:spTgt spid="17"/>
                                        </p:tgtEl>
                                        <p:attrNameLst>
                                          <p:attrName>ppt_y</p:attrName>
                                        </p:attrNameLst>
                                      </p:cBhvr>
                                      <p:tavLst>
                                        <p:tav tm="0">
                                          <p:val>
                                            <p:strVal val="1+#ppt_h/2"/>
                                          </p:val>
                                        </p:tav>
                                        <p:tav tm="100000">
                                          <p:val>
                                            <p:strVal val="#ppt_y"/>
                                          </p:val>
                                        </p:tav>
                                      </p:tavLst>
                                    </p:anim>
                                  </p:childTnLst>
                                </p:cTn>
                              </p:par>
                            </p:childTnLst>
                          </p:cTn>
                        </p:par>
                      </p:childTnLst>
                    </p:cTn>
                  </p:par>
                  <p:par>
                    <p:cTn id="69" fill="hold">
                      <p:stCondLst>
                        <p:cond delay="indefinite"/>
                      </p:stCondLst>
                      <p:childTnLst>
                        <p:par>
                          <p:cTn id="70" fill="hold">
                            <p:stCondLst>
                              <p:cond delay="0"/>
                            </p:stCondLst>
                            <p:childTnLst>
                              <p:par>
                                <p:cTn id="71" presetID="2" presetClass="entr" presetSubtype="4" fill="hold" grpId="0" nodeType="clickEffect">
                                  <p:stCondLst>
                                    <p:cond delay="0"/>
                                  </p:stCondLst>
                                  <p:childTnLst>
                                    <p:set>
                                      <p:cBhvr>
                                        <p:cTn id="72" dur="1" fill="hold">
                                          <p:stCondLst>
                                            <p:cond delay="0"/>
                                          </p:stCondLst>
                                        </p:cTn>
                                        <p:tgtEl>
                                          <p:spTgt spid="19">
                                            <p:bg/>
                                          </p:spTgt>
                                        </p:tgtEl>
                                        <p:attrNameLst>
                                          <p:attrName>style.visibility</p:attrName>
                                        </p:attrNameLst>
                                      </p:cBhvr>
                                      <p:to>
                                        <p:strVal val="visible"/>
                                      </p:to>
                                    </p:set>
                                    <p:anim calcmode="lin" valueType="num">
                                      <p:cBhvr additive="base">
                                        <p:cTn id="73" dur="500" fill="hold"/>
                                        <p:tgtEl>
                                          <p:spTgt spid="19">
                                            <p:bg/>
                                          </p:spTgt>
                                        </p:tgtEl>
                                        <p:attrNameLst>
                                          <p:attrName>ppt_x</p:attrName>
                                        </p:attrNameLst>
                                      </p:cBhvr>
                                      <p:tavLst>
                                        <p:tav tm="0">
                                          <p:val>
                                            <p:strVal val="#ppt_x"/>
                                          </p:val>
                                        </p:tav>
                                        <p:tav tm="100000">
                                          <p:val>
                                            <p:strVal val="#ppt_x"/>
                                          </p:val>
                                        </p:tav>
                                      </p:tavLst>
                                    </p:anim>
                                    <p:anim calcmode="lin" valueType="num">
                                      <p:cBhvr additive="base">
                                        <p:cTn id="74" dur="500" fill="hold"/>
                                        <p:tgtEl>
                                          <p:spTgt spid="19">
                                            <p:bg/>
                                          </p:spTgt>
                                        </p:tgtEl>
                                        <p:attrNameLst>
                                          <p:attrName>ppt_y</p:attrName>
                                        </p:attrNameLst>
                                      </p:cBhvr>
                                      <p:tavLst>
                                        <p:tav tm="0">
                                          <p:val>
                                            <p:strVal val="1+#ppt_h/2"/>
                                          </p:val>
                                        </p:tav>
                                        <p:tav tm="100000">
                                          <p:val>
                                            <p:strVal val="#ppt_y"/>
                                          </p:val>
                                        </p:tav>
                                      </p:tavLst>
                                    </p:anim>
                                  </p:childTnLst>
                                </p:cTn>
                              </p:par>
                            </p:childTnLst>
                          </p:cTn>
                        </p:par>
                      </p:childTnLst>
                    </p:cTn>
                  </p:par>
                  <p:par>
                    <p:cTn id="75" fill="hold">
                      <p:stCondLst>
                        <p:cond delay="indefinite"/>
                      </p:stCondLst>
                      <p:childTnLst>
                        <p:par>
                          <p:cTn id="76" fill="hold">
                            <p:stCondLst>
                              <p:cond delay="0"/>
                            </p:stCondLst>
                            <p:childTnLst>
                              <p:par>
                                <p:cTn id="77" presetID="2" presetClass="entr" presetSubtype="4" fill="hold" grpId="0" nodeType="clickEffect">
                                  <p:stCondLst>
                                    <p:cond delay="0"/>
                                  </p:stCondLst>
                                  <p:childTnLst>
                                    <p:set>
                                      <p:cBhvr>
                                        <p:cTn id="78" dur="1" fill="hold">
                                          <p:stCondLst>
                                            <p:cond delay="0"/>
                                          </p:stCondLst>
                                        </p:cTn>
                                        <p:tgtEl>
                                          <p:spTgt spid="19">
                                            <p:txEl>
                                              <p:pRg st="0" end="0"/>
                                            </p:txEl>
                                          </p:spTgt>
                                        </p:tgtEl>
                                        <p:attrNameLst>
                                          <p:attrName>style.visibility</p:attrName>
                                        </p:attrNameLst>
                                      </p:cBhvr>
                                      <p:to>
                                        <p:strVal val="visible"/>
                                      </p:to>
                                    </p:set>
                                    <p:anim calcmode="lin" valueType="num">
                                      <p:cBhvr additive="base">
                                        <p:cTn id="79" dur="500" fill="hold"/>
                                        <p:tgtEl>
                                          <p:spTgt spid="19">
                                            <p:txEl>
                                              <p:pRg st="0" end="0"/>
                                            </p:txEl>
                                          </p:spTgt>
                                        </p:tgtEl>
                                        <p:attrNameLst>
                                          <p:attrName>ppt_x</p:attrName>
                                        </p:attrNameLst>
                                      </p:cBhvr>
                                      <p:tavLst>
                                        <p:tav tm="0">
                                          <p:val>
                                            <p:strVal val="#ppt_x"/>
                                          </p:val>
                                        </p:tav>
                                        <p:tav tm="100000">
                                          <p:val>
                                            <p:strVal val="#ppt_x"/>
                                          </p:val>
                                        </p:tav>
                                      </p:tavLst>
                                    </p:anim>
                                    <p:anim calcmode="lin" valueType="num">
                                      <p:cBhvr additive="base">
                                        <p:cTn id="80" dur="500" fill="hold"/>
                                        <p:tgtEl>
                                          <p:spTgt spid="19">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81" fill="hold">
                      <p:stCondLst>
                        <p:cond delay="indefinite"/>
                      </p:stCondLst>
                      <p:childTnLst>
                        <p:par>
                          <p:cTn id="82" fill="hold">
                            <p:stCondLst>
                              <p:cond delay="0"/>
                            </p:stCondLst>
                            <p:childTnLst>
                              <p:par>
                                <p:cTn id="83" presetID="2" presetClass="entr" presetSubtype="4" fill="hold" grpId="0" nodeType="clickEffect">
                                  <p:stCondLst>
                                    <p:cond delay="0"/>
                                  </p:stCondLst>
                                  <p:childTnLst>
                                    <p:set>
                                      <p:cBhvr>
                                        <p:cTn id="84" dur="1" fill="hold">
                                          <p:stCondLst>
                                            <p:cond delay="0"/>
                                          </p:stCondLst>
                                        </p:cTn>
                                        <p:tgtEl>
                                          <p:spTgt spid="23">
                                            <p:bg/>
                                          </p:spTgt>
                                        </p:tgtEl>
                                        <p:attrNameLst>
                                          <p:attrName>style.visibility</p:attrName>
                                        </p:attrNameLst>
                                      </p:cBhvr>
                                      <p:to>
                                        <p:strVal val="visible"/>
                                      </p:to>
                                    </p:set>
                                    <p:anim calcmode="lin" valueType="num">
                                      <p:cBhvr additive="base">
                                        <p:cTn id="85" dur="500" fill="hold"/>
                                        <p:tgtEl>
                                          <p:spTgt spid="23">
                                            <p:bg/>
                                          </p:spTgt>
                                        </p:tgtEl>
                                        <p:attrNameLst>
                                          <p:attrName>ppt_x</p:attrName>
                                        </p:attrNameLst>
                                      </p:cBhvr>
                                      <p:tavLst>
                                        <p:tav tm="0">
                                          <p:val>
                                            <p:strVal val="#ppt_x"/>
                                          </p:val>
                                        </p:tav>
                                        <p:tav tm="100000">
                                          <p:val>
                                            <p:strVal val="#ppt_x"/>
                                          </p:val>
                                        </p:tav>
                                      </p:tavLst>
                                    </p:anim>
                                    <p:anim calcmode="lin" valueType="num">
                                      <p:cBhvr additive="base">
                                        <p:cTn id="86" dur="500" fill="hold"/>
                                        <p:tgtEl>
                                          <p:spTgt spid="23">
                                            <p:bg/>
                                          </p:spTgt>
                                        </p:tgtEl>
                                        <p:attrNameLst>
                                          <p:attrName>ppt_y</p:attrName>
                                        </p:attrNameLst>
                                      </p:cBhvr>
                                      <p:tavLst>
                                        <p:tav tm="0">
                                          <p:val>
                                            <p:strVal val="1+#ppt_h/2"/>
                                          </p:val>
                                        </p:tav>
                                        <p:tav tm="100000">
                                          <p:val>
                                            <p:strVal val="#ppt_y"/>
                                          </p:val>
                                        </p:tav>
                                      </p:tavLst>
                                    </p:anim>
                                  </p:childTnLst>
                                </p:cTn>
                              </p:par>
                            </p:childTnLst>
                          </p:cTn>
                        </p:par>
                      </p:childTnLst>
                    </p:cTn>
                  </p:par>
                  <p:par>
                    <p:cTn id="87" fill="hold">
                      <p:stCondLst>
                        <p:cond delay="indefinite"/>
                      </p:stCondLst>
                      <p:childTnLst>
                        <p:par>
                          <p:cTn id="88" fill="hold">
                            <p:stCondLst>
                              <p:cond delay="0"/>
                            </p:stCondLst>
                            <p:childTnLst>
                              <p:par>
                                <p:cTn id="89" presetID="2" presetClass="entr" presetSubtype="4" fill="hold" grpId="0" nodeType="clickEffect">
                                  <p:stCondLst>
                                    <p:cond delay="0"/>
                                  </p:stCondLst>
                                  <p:childTnLst>
                                    <p:set>
                                      <p:cBhvr>
                                        <p:cTn id="90" dur="1" fill="hold">
                                          <p:stCondLst>
                                            <p:cond delay="0"/>
                                          </p:stCondLst>
                                        </p:cTn>
                                        <p:tgtEl>
                                          <p:spTgt spid="23">
                                            <p:txEl>
                                              <p:pRg st="0" end="0"/>
                                            </p:txEl>
                                          </p:spTgt>
                                        </p:tgtEl>
                                        <p:attrNameLst>
                                          <p:attrName>style.visibility</p:attrName>
                                        </p:attrNameLst>
                                      </p:cBhvr>
                                      <p:to>
                                        <p:strVal val="visible"/>
                                      </p:to>
                                    </p:set>
                                    <p:anim calcmode="lin" valueType="num">
                                      <p:cBhvr additive="base">
                                        <p:cTn id="91" dur="500" fill="hold"/>
                                        <p:tgtEl>
                                          <p:spTgt spid="23">
                                            <p:txEl>
                                              <p:pRg st="0" end="0"/>
                                            </p:txEl>
                                          </p:spTgt>
                                        </p:tgtEl>
                                        <p:attrNameLst>
                                          <p:attrName>ppt_x</p:attrName>
                                        </p:attrNameLst>
                                      </p:cBhvr>
                                      <p:tavLst>
                                        <p:tav tm="0">
                                          <p:val>
                                            <p:strVal val="#ppt_x"/>
                                          </p:val>
                                        </p:tav>
                                        <p:tav tm="100000">
                                          <p:val>
                                            <p:strVal val="#ppt_x"/>
                                          </p:val>
                                        </p:tav>
                                      </p:tavLst>
                                    </p:anim>
                                    <p:anim calcmode="lin" valueType="num">
                                      <p:cBhvr additive="base">
                                        <p:cTn id="92" dur="500" fill="hold"/>
                                        <p:tgtEl>
                                          <p:spTgt spid="2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3" fill="hold">
                      <p:stCondLst>
                        <p:cond delay="indefinite"/>
                      </p:stCondLst>
                      <p:childTnLst>
                        <p:par>
                          <p:cTn id="94" fill="hold">
                            <p:stCondLst>
                              <p:cond delay="0"/>
                            </p:stCondLst>
                            <p:childTnLst>
                              <p:par>
                                <p:cTn id="95" presetID="2" presetClass="entr" presetSubtype="4" fill="hold" grpId="0" nodeType="clickEffect">
                                  <p:stCondLst>
                                    <p:cond delay="0"/>
                                  </p:stCondLst>
                                  <p:childTnLst>
                                    <p:set>
                                      <p:cBhvr>
                                        <p:cTn id="96" dur="1" fill="hold">
                                          <p:stCondLst>
                                            <p:cond delay="0"/>
                                          </p:stCondLst>
                                        </p:cTn>
                                        <p:tgtEl>
                                          <p:spTgt spid="27">
                                            <p:bg/>
                                          </p:spTgt>
                                        </p:tgtEl>
                                        <p:attrNameLst>
                                          <p:attrName>style.visibility</p:attrName>
                                        </p:attrNameLst>
                                      </p:cBhvr>
                                      <p:to>
                                        <p:strVal val="visible"/>
                                      </p:to>
                                    </p:set>
                                    <p:anim calcmode="lin" valueType="num">
                                      <p:cBhvr additive="base">
                                        <p:cTn id="97" dur="500" fill="hold"/>
                                        <p:tgtEl>
                                          <p:spTgt spid="27">
                                            <p:bg/>
                                          </p:spTgt>
                                        </p:tgtEl>
                                        <p:attrNameLst>
                                          <p:attrName>ppt_x</p:attrName>
                                        </p:attrNameLst>
                                      </p:cBhvr>
                                      <p:tavLst>
                                        <p:tav tm="0">
                                          <p:val>
                                            <p:strVal val="#ppt_x"/>
                                          </p:val>
                                        </p:tav>
                                        <p:tav tm="100000">
                                          <p:val>
                                            <p:strVal val="#ppt_x"/>
                                          </p:val>
                                        </p:tav>
                                      </p:tavLst>
                                    </p:anim>
                                    <p:anim calcmode="lin" valueType="num">
                                      <p:cBhvr additive="base">
                                        <p:cTn id="98" dur="500" fill="hold"/>
                                        <p:tgtEl>
                                          <p:spTgt spid="27">
                                            <p:bg/>
                                          </p:spTgt>
                                        </p:tgtEl>
                                        <p:attrNameLst>
                                          <p:attrName>ppt_y</p:attrName>
                                        </p:attrNameLst>
                                      </p:cBhvr>
                                      <p:tavLst>
                                        <p:tav tm="0">
                                          <p:val>
                                            <p:strVal val="1+#ppt_h/2"/>
                                          </p:val>
                                        </p:tav>
                                        <p:tav tm="100000">
                                          <p:val>
                                            <p:strVal val="#ppt_y"/>
                                          </p:val>
                                        </p:tav>
                                      </p:tavLst>
                                    </p:anim>
                                  </p:childTnLst>
                                </p:cTn>
                              </p:par>
                            </p:childTnLst>
                          </p:cTn>
                        </p:par>
                      </p:childTnLst>
                    </p:cTn>
                  </p:par>
                  <p:par>
                    <p:cTn id="99" fill="hold">
                      <p:stCondLst>
                        <p:cond delay="indefinite"/>
                      </p:stCondLst>
                      <p:childTnLst>
                        <p:par>
                          <p:cTn id="100" fill="hold">
                            <p:stCondLst>
                              <p:cond delay="0"/>
                            </p:stCondLst>
                            <p:childTnLst>
                              <p:par>
                                <p:cTn id="101" presetID="2" presetClass="entr" presetSubtype="4" fill="hold" grpId="0" nodeType="clickEffect">
                                  <p:stCondLst>
                                    <p:cond delay="0"/>
                                  </p:stCondLst>
                                  <p:childTnLst>
                                    <p:set>
                                      <p:cBhvr>
                                        <p:cTn id="102" dur="1" fill="hold">
                                          <p:stCondLst>
                                            <p:cond delay="0"/>
                                          </p:stCondLst>
                                        </p:cTn>
                                        <p:tgtEl>
                                          <p:spTgt spid="27">
                                            <p:txEl>
                                              <p:pRg st="0" end="0"/>
                                            </p:txEl>
                                          </p:spTgt>
                                        </p:tgtEl>
                                        <p:attrNameLst>
                                          <p:attrName>style.visibility</p:attrName>
                                        </p:attrNameLst>
                                      </p:cBhvr>
                                      <p:to>
                                        <p:strVal val="visible"/>
                                      </p:to>
                                    </p:set>
                                    <p:anim calcmode="lin" valueType="num">
                                      <p:cBhvr additive="base">
                                        <p:cTn id="103" dur="500" fill="hold"/>
                                        <p:tgtEl>
                                          <p:spTgt spid="27">
                                            <p:txEl>
                                              <p:pRg st="0" end="0"/>
                                            </p:txEl>
                                          </p:spTgt>
                                        </p:tgtEl>
                                        <p:attrNameLst>
                                          <p:attrName>ppt_x</p:attrName>
                                        </p:attrNameLst>
                                      </p:cBhvr>
                                      <p:tavLst>
                                        <p:tav tm="0">
                                          <p:val>
                                            <p:strVal val="#ppt_x"/>
                                          </p:val>
                                        </p:tav>
                                        <p:tav tm="100000">
                                          <p:val>
                                            <p:strVal val="#ppt_x"/>
                                          </p:val>
                                        </p:tav>
                                      </p:tavLst>
                                    </p:anim>
                                    <p:anim calcmode="lin" valueType="num">
                                      <p:cBhvr additive="base">
                                        <p:cTn id="104" dur="500" fill="hold"/>
                                        <p:tgtEl>
                                          <p:spTgt spid="27">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05" fill="hold">
                      <p:stCondLst>
                        <p:cond delay="indefinite"/>
                      </p:stCondLst>
                      <p:childTnLst>
                        <p:par>
                          <p:cTn id="106" fill="hold">
                            <p:stCondLst>
                              <p:cond delay="0"/>
                            </p:stCondLst>
                            <p:childTnLst>
                              <p:par>
                                <p:cTn id="107" presetID="2" presetClass="entr" presetSubtype="4" fill="hold" grpId="0" nodeType="clickEffect">
                                  <p:stCondLst>
                                    <p:cond delay="0"/>
                                  </p:stCondLst>
                                  <p:childTnLst>
                                    <p:set>
                                      <p:cBhvr>
                                        <p:cTn id="108" dur="1" fill="hold">
                                          <p:stCondLst>
                                            <p:cond delay="0"/>
                                          </p:stCondLst>
                                        </p:cTn>
                                        <p:tgtEl>
                                          <p:spTgt spid="29">
                                            <p:bg/>
                                          </p:spTgt>
                                        </p:tgtEl>
                                        <p:attrNameLst>
                                          <p:attrName>style.visibility</p:attrName>
                                        </p:attrNameLst>
                                      </p:cBhvr>
                                      <p:to>
                                        <p:strVal val="visible"/>
                                      </p:to>
                                    </p:set>
                                    <p:anim calcmode="lin" valueType="num">
                                      <p:cBhvr additive="base">
                                        <p:cTn id="109" dur="500" fill="hold"/>
                                        <p:tgtEl>
                                          <p:spTgt spid="29">
                                            <p:bg/>
                                          </p:spTgt>
                                        </p:tgtEl>
                                        <p:attrNameLst>
                                          <p:attrName>ppt_x</p:attrName>
                                        </p:attrNameLst>
                                      </p:cBhvr>
                                      <p:tavLst>
                                        <p:tav tm="0">
                                          <p:val>
                                            <p:strVal val="#ppt_x"/>
                                          </p:val>
                                        </p:tav>
                                        <p:tav tm="100000">
                                          <p:val>
                                            <p:strVal val="#ppt_x"/>
                                          </p:val>
                                        </p:tav>
                                      </p:tavLst>
                                    </p:anim>
                                    <p:anim calcmode="lin" valueType="num">
                                      <p:cBhvr additive="base">
                                        <p:cTn id="110" dur="500" fill="hold"/>
                                        <p:tgtEl>
                                          <p:spTgt spid="29">
                                            <p:bg/>
                                          </p:spTgt>
                                        </p:tgtEl>
                                        <p:attrNameLst>
                                          <p:attrName>ppt_y</p:attrName>
                                        </p:attrNameLst>
                                      </p:cBhvr>
                                      <p:tavLst>
                                        <p:tav tm="0">
                                          <p:val>
                                            <p:strVal val="1+#ppt_h/2"/>
                                          </p:val>
                                        </p:tav>
                                        <p:tav tm="100000">
                                          <p:val>
                                            <p:strVal val="#ppt_y"/>
                                          </p:val>
                                        </p:tav>
                                      </p:tavLst>
                                    </p:anim>
                                  </p:childTnLst>
                                </p:cTn>
                              </p:par>
                            </p:childTnLst>
                          </p:cTn>
                        </p:par>
                      </p:childTnLst>
                    </p:cTn>
                  </p:par>
                  <p:par>
                    <p:cTn id="111" fill="hold">
                      <p:stCondLst>
                        <p:cond delay="indefinite"/>
                      </p:stCondLst>
                      <p:childTnLst>
                        <p:par>
                          <p:cTn id="112" fill="hold">
                            <p:stCondLst>
                              <p:cond delay="0"/>
                            </p:stCondLst>
                            <p:childTnLst>
                              <p:par>
                                <p:cTn id="113" presetID="2" presetClass="entr" presetSubtype="4" fill="hold" grpId="0" nodeType="clickEffect">
                                  <p:stCondLst>
                                    <p:cond delay="0"/>
                                  </p:stCondLst>
                                  <p:childTnLst>
                                    <p:set>
                                      <p:cBhvr>
                                        <p:cTn id="114" dur="1" fill="hold">
                                          <p:stCondLst>
                                            <p:cond delay="0"/>
                                          </p:stCondLst>
                                        </p:cTn>
                                        <p:tgtEl>
                                          <p:spTgt spid="29">
                                            <p:txEl>
                                              <p:pRg st="0" end="0"/>
                                            </p:txEl>
                                          </p:spTgt>
                                        </p:tgtEl>
                                        <p:attrNameLst>
                                          <p:attrName>style.visibility</p:attrName>
                                        </p:attrNameLst>
                                      </p:cBhvr>
                                      <p:to>
                                        <p:strVal val="visible"/>
                                      </p:to>
                                    </p:set>
                                    <p:anim calcmode="lin" valueType="num">
                                      <p:cBhvr additive="base">
                                        <p:cTn id="115" dur="500" fill="hold"/>
                                        <p:tgtEl>
                                          <p:spTgt spid="29">
                                            <p:txEl>
                                              <p:pRg st="0" end="0"/>
                                            </p:txEl>
                                          </p:spTgt>
                                        </p:tgtEl>
                                        <p:attrNameLst>
                                          <p:attrName>ppt_x</p:attrName>
                                        </p:attrNameLst>
                                      </p:cBhvr>
                                      <p:tavLst>
                                        <p:tav tm="0">
                                          <p:val>
                                            <p:strVal val="#ppt_x"/>
                                          </p:val>
                                        </p:tav>
                                        <p:tav tm="100000">
                                          <p:val>
                                            <p:strVal val="#ppt_x"/>
                                          </p:val>
                                        </p:tav>
                                      </p:tavLst>
                                    </p:anim>
                                    <p:anim calcmode="lin" valueType="num">
                                      <p:cBhvr additive="base">
                                        <p:cTn id="116" dur="500" fill="hold"/>
                                        <p:tgtEl>
                                          <p:spTgt spid="29">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17" fill="hold">
                      <p:stCondLst>
                        <p:cond delay="indefinite"/>
                      </p:stCondLst>
                      <p:childTnLst>
                        <p:par>
                          <p:cTn id="118" fill="hold">
                            <p:stCondLst>
                              <p:cond delay="0"/>
                            </p:stCondLst>
                            <p:childTnLst>
                              <p:par>
                                <p:cTn id="119" presetID="2" presetClass="entr" presetSubtype="4" fill="hold" grpId="0" nodeType="clickEffect">
                                  <p:stCondLst>
                                    <p:cond delay="0"/>
                                  </p:stCondLst>
                                  <p:childTnLst>
                                    <p:set>
                                      <p:cBhvr>
                                        <p:cTn id="120" dur="1" fill="hold">
                                          <p:stCondLst>
                                            <p:cond delay="0"/>
                                          </p:stCondLst>
                                        </p:cTn>
                                        <p:tgtEl>
                                          <p:spTgt spid="31">
                                            <p:bg/>
                                          </p:spTgt>
                                        </p:tgtEl>
                                        <p:attrNameLst>
                                          <p:attrName>style.visibility</p:attrName>
                                        </p:attrNameLst>
                                      </p:cBhvr>
                                      <p:to>
                                        <p:strVal val="visible"/>
                                      </p:to>
                                    </p:set>
                                    <p:anim calcmode="lin" valueType="num">
                                      <p:cBhvr additive="base">
                                        <p:cTn id="121" dur="500" fill="hold"/>
                                        <p:tgtEl>
                                          <p:spTgt spid="31">
                                            <p:bg/>
                                          </p:spTgt>
                                        </p:tgtEl>
                                        <p:attrNameLst>
                                          <p:attrName>ppt_x</p:attrName>
                                        </p:attrNameLst>
                                      </p:cBhvr>
                                      <p:tavLst>
                                        <p:tav tm="0">
                                          <p:val>
                                            <p:strVal val="#ppt_x"/>
                                          </p:val>
                                        </p:tav>
                                        <p:tav tm="100000">
                                          <p:val>
                                            <p:strVal val="#ppt_x"/>
                                          </p:val>
                                        </p:tav>
                                      </p:tavLst>
                                    </p:anim>
                                    <p:anim calcmode="lin" valueType="num">
                                      <p:cBhvr additive="base">
                                        <p:cTn id="122" dur="500" fill="hold"/>
                                        <p:tgtEl>
                                          <p:spTgt spid="31">
                                            <p:bg/>
                                          </p:spTgt>
                                        </p:tgtEl>
                                        <p:attrNameLst>
                                          <p:attrName>ppt_y</p:attrName>
                                        </p:attrNameLst>
                                      </p:cBhvr>
                                      <p:tavLst>
                                        <p:tav tm="0">
                                          <p:val>
                                            <p:strVal val="1+#ppt_h/2"/>
                                          </p:val>
                                        </p:tav>
                                        <p:tav tm="100000">
                                          <p:val>
                                            <p:strVal val="#ppt_y"/>
                                          </p:val>
                                        </p:tav>
                                      </p:tavLst>
                                    </p:anim>
                                  </p:childTnLst>
                                </p:cTn>
                              </p:par>
                            </p:childTnLst>
                          </p:cTn>
                        </p:par>
                      </p:childTnLst>
                    </p:cTn>
                  </p:par>
                  <p:par>
                    <p:cTn id="123" fill="hold">
                      <p:stCondLst>
                        <p:cond delay="indefinite"/>
                      </p:stCondLst>
                      <p:childTnLst>
                        <p:par>
                          <p:cTn id="124" fill="hold">
                            <p:stCondLst>
                              <p:cond delay="0"/>
                            </p:stCondLst>
                            <p:childTnLst>
                              <p:par>
                                <p:cTn id="125" presetID="2" presetClass="entr" presetSubtype="4" fill="hold" grpId="0" nodeType="clickEffect">
                                  <p:stCondLst>
                                    <p:cond delay="0"/>
                                  </p:stCondLst>
                                  <p:childTnLst>
                                    <p:set>
                                      <p:cBhvr>
                                        <p:cTn id="126" dur="1" fill="hold">
                                          <p:stCondLst>
                                            <p:cond delay="0"/>
                                          </p:stCondLst>
                                        </p:cTn>
                                        <p:tgtEl>
                                          <p:spTgt spid="31">
                                            <p:txEl>
                                              <p:pRg st="0" end="0"/>
                                            </p:txEl>
                                          </p:spTgt>
                                        </p:tgtEl>
                                        <p:attrNameLst>
                                          <p:attrName>style.visibility</p:attrName>
                                        </p:attrNameLst>
                                      </p:cBhvr>
                                      <p:to>
                                        <p:strVal val="visible"/>
                                      </p:to>
                                    </p:set>
                                    <p:anim calcmode="lin" valueType="num">
                                      <p:cBhvr additive="base">
                                        <p:cTn id="127" dur="500" fill="hold"/>
                                        <p:tgtEl>
                                          <p:spTgt spid="31">
                                            <p:txEl>
                                              <p:pRg st="0" end="0"/>
                                            </p:txEl>
                                          </p:spTgt>
                                        </p:tgtEl>
                                        <p:attrNameLst>
                                          <p:attrName>ppt_x</p:attrName>
                                        </p:attrNameLst>
                                      </p:cBhvr>
                                      <p:tavLst>
                                        <p:tav tm="0">
                                          <p:val>
                                            <p:strVal val="#ppt_x"/>
                                          </p:val>
                                        </p:tav>
                                        <p:tav tm="100000">
                                          <p:val>
                                            <p:strVal val="#ppt_x"/>
                                          </p:val>
                                        </p:tav>
                                      </p:tavLst>
                                    </p:anim>
                                    <p:anim calcmode="lin" valueType="num">
                                      <p:cBhvr additive="base">
                                        <p:cTn id="128" dur="500" fill="hold"/>
                                        <p:tgtEl>
                                          <p:spTgt spid="31">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29" fill="hold">
                      <p:stCondLst>
                        <p:cond delay="indefinite"/>
                      </p:stCondLst>
                      <p:childTnLst>
                        <p:par>
                          <p:cTn id="130" fill="hold">
                            <p:stCondLst>
                              <p:cond delay="0"/>
                            </p:stCondLst>
                            <p:childTnLst>
                              <p:par>
                                <p:cTn id="131" presetID="2" presetClass="entr" presetSubtype="4" fill="hold" grpId="0" nodeType="clickEffect">
                                  <p:stCondLst>
                                    <p:cond delay="0"/>
                                  </p:stCondLst>
                                  <p:childTnLst>
                                    <p:set>
                                      <p:cBhvr>
                                        <p:cTn id="132" dur="1" fill="hold">
                                          <p:stCondLst>
                                            <p:cond delay="0"/>
                                          </p:stCondLst>
                                        </p:cTn>
                                        <p:tgtEl>
                                          <p:spTgt spid="28">
                                            <p:bg/>
                                          </p:spTgt>
                                        </p:tgtEl>
                                        <p:attrNameLst>
                                          <p:attrName>style.visibility</p:attrName>
                                        </p:attrNameLst>
                                      </p:cBhvr>
                                      <p:to>
                                        <p:strVal val="visible"/>
                                      </p:to>
                                    </p:set>
                                    <p:anim calcmode="lin" valueType="num">
                                      <p:cBhvr additive="base">
                                        <p:cTn id="133" dur="500" fill="hold"/>
                                        <p:tgtEl>
                                          <p:spTgt spid="28">
                                            <p:bg/>
                                          </p:spTgt>
                                        </p:tgtEl>
                                        <p:attrNameLst>
                                          <p:attrName>ppt_x</p:attrName>
                                        </p:attrNameLst>
                                      </p:cBhvr>
                                      <p:tavLst>
                                        <p:tav tm="0">
                                          <p:val>
                                            <p:strVal val="#ppt_x"/>
                                          </p:val>
                                        </p:tav>
                                        <p:tav tm="100000">
                                          <p:val>
                                            <p:strVal val="#ppt_x"/>
                                          </p:val>
                                        </p:tav>
                                      </p:tavLst>
                                    </p:anim>
                                    <p:anim calcmode="lin" valueType="num">
                                      <p:cBhvr additive="base">
                                        <p:cTn id="134" dur="500" fill="hold"/>
                                        <p:tgtEl>
                                          <p:spTgt spid="28">
                                            <p:bg/>
                                          </p:spTgt>
                                        </p:tgtEl>
                                        <p:attrNameLst>
                                          <p:attrName>ppt_y</p:attrName>
                                        </p:attrNameLst>
                                      </p:cBhvr>
                                      <p:tavLst>
                                        <p:tav tm="0">
                                          <p:val>
                                            <p:strVal val="1+#ppt_h/2"/>
                                          </p:val>
                                        </p:tav>
                                        <p:tav tm="100000">
                                          <p:val>
                                            <p:strVal val="#ppt_y"/>
                                          </p:val>
                                        </p:tav>
                                      </p:tavLst>
                                    </p:anim>
                                  </p:childTnLst>
                                </p:cTn>
                              </p:par>
                            </p:childTnLst>
                          </p:cTn>
                        </p:par>
                      </p:childTnLst>
                    </p:cTn>
                  </p:par>
                  <p:par>
                    <p:cTn id="135" fill="hold">
                      <p:stCondLst>
                        <p:cond delay="indefinite"/>
                      </p:stCondLst>
                      <p:childTnLst>
                        <p:par>
                          <p:cTn id="136" fill="hold">
                            <p:stCondLst>
                              <p:cond delay="0"/>
                            </p:stCondLst>
                            <p:childTnLst>
                              <p:par>
                                <p:cTn id="137" presetID="2" presetClass="entr" presetSubtype="4" fill="hold" grpId="0" nodeType="clickEffect">
                                  <p:stCondLst>
                                    <p:cond delay="0"/>
                                  </p:stCondLst>
                                  <p:childTnLst>
                                    <p:set>
                                      <p:cBhvr>
                                        <p:cTn id="138" dur="1" fill="hold">
                                          <p:stCondLst>
                                            <p:cond delay="0"/>
                                          </p:stCondLst>
                                        </p:cTn>
                                        <p:tgtEl>
                                          <p:spTgt spid="28">
                                            <p:txEl>
                                              <p:pRg st="0" end="0"/>
                                            </p:txEl>
                                          </p:spTgt>
                                        </p:tgtEl>
                                        <p:attrNameLst>
                                          <p:attrName>style.visibility</p:attrName>
                                        </p:attrNameLst>
                                      </p:cBhvr>
                                      <p:to>
                                        <p:strVal val="visible"/>
                                      </p:to>
                                    </p:set>
                                    <p:anim calcmode="lin" valueType="num">
                                      <p:cBhvr additive="base">
                                        <p:cTn id="139" dur="500" fill="hold"/>
                                        <p:tgtEl>
                                          <p:spTgt spid="28">
                                            <p:txEl>
                                              <p:pRg st="0" end="0"/>
                                            </p:txEl>
                                          </p:spTgt>
                                        </p:tgtEl>
                                        <p:attrNameLst>
                                          <p:attrName>ppt_x</p:attrName>
                                        </p:attrNameLst>
                                      </p:cBhvr>
                                      <p:tavLst>
                                        <p:tav tm="0">
                                          <p:val>
                                            <p:strVal val="#ppt_x"/>
                                          </p:val>
                                        </p:tav>
                                        <p:tav tm="100000">
                                          <p:val>
                                            <p:strVal val="#ppt_x"/>
                                          </p:val>
                                        </p:tav>
                                      </p:tavLst>
                                    </p:anim>
                                    <p:anim calcmode="lin" valueType="num">
                                      <p:cBhvr additive="base">
                                        <p:cTn id="140" dur="500" fill="hold"/>
                                        <p:tgtEl>
                                          <p:spTgt spid="28">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P spid="4" grpId="0" animBg="1"/>
      <p:bldP spid="5" grpId="0" animBg="1"/>
      <p:bldP spid="6" grpId="0" animBg="1"/>
      <p:bldP spid="7" grpId="0" animBg="1"/>
      <p:bldP spid="8" grpId="0" animBg="1"/>
      <p:bldP spid="9" grpId="0" animBg="1"/>
      <p:bldP spid="10" grpId="0" animBg="1"/>
      <p:bldP spid="16" grpId="0" animBg="1"/>
      <p:bldP spid="17" grpId="0" animBg="1"/>
      <p:bldP spid="19" grpId="0" build="p" animBg="1"/>
      <p:bldP spid="23" grpId="0" build="p" animBg="1"/>
      <p:bldP spid="27" grpId="0" build="p" animBg="1"/>
      <p:bldP spid="29" grpId="0" build="p" animBg="1"/>
      <p:bldP spid="31" grpId="0" build="p" animBg="1"/>
      <p:bldP spid="28" grpId="0" build="p" animBg="1"/>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9475D6FF-719A-804B-B3FE-2D77FEC96718}"/>
              </a:ext>
            </a:extLst>
          </p:cNvPr>
          <p:cNvSpPr txBox="1">
            <a:spLocks/>
          </p:cNvSpPr>
          <p:nvPr/>
        </p:nvSpPr>
        <p:spPr>
          <a:xfrm>
            <a:off x="127000" y="178172"/>
            <a:ext cx="3643087" cy="739461"/>
          </a:xfrm>
          <a:prstGeom prst="rect">
            <a:avLst/>
          </a:prstGeom>
          <a:solidFill>
            <a:schemeClr val="accent5">
              <a:lumMod val="20000"/>
              <a:lumOff val="80000"/>
            </a:schemeClr>
          </a:solidFill>
          <a:ln w="76200">
            <a:solidFill>
              <a:srgbClr val="002060"/>
            </a:solidFill>
          </a:ln>
        </p:spPr>
        <p:txBody>
          <a:bodyPr vert="horz" lIns="91440" tIns="45720" rIns="91440" bIns="45720" rtlCol="0" anchor="t">
            <a:normAutofit/>
          </a:bodyPr>
          <a:lst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r>
              <a:rPr lang="en-US" sz="3200" b="1" dirty="0" err="1">
                <a:solidFill>
                  <a:srgbClr val="002060"/>
                </a:solidFill>
                <a:latin typeface="Arial" panose="020B0604020202020204" pitchFamily="34" charset="0"/>
                <a:cs typeface="Arial" panose="020B0604020202020204" pitchFamily="34" charset="0"/>
              </a:rPr>
              <a:t>Cerdd</a:t>
            </a:r>
            <a:r>
              <a:rPr lang="en-US" sz="3200" b="1" dirty="0">
                <a:solidFill>
                  <a:srgbClr val="002060"/>
                </a:solidFill>
                <a:latin typeface="Arial" panose="020B0604020202020204" pitchFamily="34" charset="0"/>
                <a:cs typeface="Arial" panose="020B0604020202020204" pitchFamily="34" charset="0"/>
              </a:rPr>
              <a:t> </a:t>
            </a:r>
            <a:r>
              <a:rPr lang="en-US" sz="3200" b="1" dirty="0" err="1">
                <a:solidFill>
                  <a:srgbClr val="002060"/>
                </a:solidFill>
                <a:latin typeface="Arial" panose="020B0604020202020204" pitchFamily="34" charset="0"/>
                <a:cs typeface="Arial" panose="020B0604020202020204" pitchFamily="34" charset="0"/>
              </a:rPr>
              <a:t>yr</a:t>
            </a:r>
            <a:r>
              <a:rPr lang="en-US" sz="3200" b="1" dirty="0">
                <a:solidFill>
                  <a:srgbClr val="002060"/>
                </a:solidFill>
                <a:latin typeface="Arial" panose="020B0604020202020204" pitchFamily="34" charset="0"/>
                <a:cs typeface="Arial" panose="020B0604020202020204" pitchFamily="34" charset="0"/>
              </a:rPr>
              <a:t> </a:t>
            </a:r>
            <a:r>
              <a:rPr lang="en-US" sz="3200" b="1" dirty="0" err="1">
                <a:solidFill>
                  <a:srgbClr val="002060"/>
                </a:solidFill>
                <a:latin typeface="Arial" panose="020B0604020202020204" pitchFamily="34" charset="0"/>
                <a:cs typeface="Arial" panose="020B0604020202020204" pitchFamily="34" charset="0"/>
              </a:rPr>
              <a:t>wythnos</a:t>
            </a:r>
            <a:endParaRPr lang="en-US" sz="3200" b="1" dirty="0">
              <a:solidFill>
                <a:srgbClr val="002060"/>
              </a:solidFill>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5A82B652-25C6-1549-885C-35836EE1B8D8}"/>
              </a:ext>
            </a:extLst>
          </p:cNvPr>
          <p:cNvPicPr>
            <a:picLocks noChangeAspect="1"/>
          </p:cNvPicPr>
          <p:nvPr/>
        </p:nvPicPr>
        <p:blipFill>
          <a:blip r:embed="rId2"/>
          <a:stretch>
            <a:fillRect/>
          </a:stretch>
        </p:blipFill>
        <p:spPr>
          <a:xfrm>
            <a:off x="3853016" y="125002"/>
            <a:ext cx="4548034" cy="5924534"/>
          </a:xfrm>
          <a:prstGeom prst="rect">
            <a:avLst/>
          </a:prstGeom>
          <a:ln w="38100">
            <a:solidFill>
              <a:schemeClr val="tx1"/>
            </a:solidFill>
          </a:ln>
        </p:spPr>
      </p:pic>
      <p:sp>
        <p:nvSpPr>
          <p:cNvPr id="5" name="Oval Callout 4">
            <a:extLst>
              <a:ext uri="{FF2B5EF4-FFF2-40B4-BE49-F238E27FC236}">
                <a16:creationId xmlns:a16="http://schemas.microsoft.com/office/drawing/2014/main" id="{DFE43506-1FC6-6147-BD71-BD4BFC31B654}"/>
              </a:ext>
            </a:extLst>
          </p:cNvPr>
          <p:cNvSpPr/>
          <p:nvPr/>
        </p:nvSpPr>
        <p:spPr>
          <a:xfrm>
            <a:off x="576944" y="4477421"/>
            <a:ext cx="2705178" cy="1418144"/>
          </a:xfrm>
          <a:prstGeom prst="wedgeEllipseCallout">
            <a:avLst>
              <a:gd name="adj1" fmla="val 71201"/>
              <a:gd name="adj2" fmla="val -13197"/>
            </a:avLst>
          </a:prstGeom>
          <a:solidFill>
            <a:schemeClr val="accent2">
              <a:lumMod val="20000"/>
              <a:lumOff val="80000"/>
            </a:schemeClr>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dirty="0" err="1">
                <a:solidFill>
                  <a:srgbClr val="002060"/>
                </a:solidFill>
                <a:latin typeface="Arial" panose="020B0604020202020204" pitchFamily="34" charset="0"/>
                <a:cs typeface="Arial" panose="020B0604020202020204" pitchFamily="34" charset="0"/>
              </a:rPr>
              <a:t>Sawl</a:t>
            </a:r>
            <a:r>
              <a:rPr lang="en-US" sz="2400" dirty="0">
                <a:solidFill>
                  <a:srgbClr val="002060"/>
                </a:solidFill>
                <a:latin typeface="Arial" panose="020B0604020202020204" pitchFamily="34" charset="0"/>
                <a:cs typeface="Arial" panose="020B0604020202020204" pitchFamily="34" charset="0"/>
              </a:rPr>
              <a:t> </a:t>
            </a:r>
            <a:r>
              <a:rPr lang="en-US" sz="2400" dirty="0" err="1">
                <a:solidFill>
                  <a:srgbClr val="002060"/>
                </a:solidFill>
                <a:latin typeface="Arial" panose="020B0604020202020204" pitchFamily="34" charset="0"/>
                <a:cs typeface="Arial" panose="020B0604020202020204" pitchFamily="34" charset="0"/>
              </a:rPr>
              <a:t>pennill</a:t>
            </a:r>
            <a:r>
              <a:rPr lang="en-US" sz="2400" dirty="0">
                <a:solidFill>
                  <a:srgbClr val="002060"/>
                </a:solidFill>
                <a:latin typeface="Arial" panose="020B0604020202020204" pitchFamily="34" charset="0"/>
                <a:cs typeface="Arial" panose="020B0604020202020204" pitchFamily="34" charset="0"/>
              </a:rPr>
              <a:t> </a:t>
            </a:r>
            <a:r>
              <a:rPr lang="en-US" sz="2400" dirty="0" err="1">
                <a:solidFill>
                  <a:srgbClr val="002060"/>
                </a:solidFill>
                <a:latin typeface="Arial" panose="020B0604020202020204" pitchFamily="34" charset="0"/>
                <a:cs typeface="Arial" panose="020B0604020202020204" pitchFamily="34" charset="0"/>
              </a:rPr>
              <a:t>sydd</a:t>
            </a:r>
            <a:r>
              <a:rPr lang="en-US" sz="2400" dirty="0">
                <a:solidFill>
                  <a:srgbClr val="002060"/>
                </a:solidFill>
                <a:latin typeface="Arial" panose="020B0604020202020204" pitchFamily="34" charset="0"/>
                <a:cs typeface="Arial" panose="020B0604020202020204" pitchFamily="34" charset="0"/>
              </a:rPr>
              <a:t> </a:t>
            </a:r>
            <a:r>
              <a:rPr lang="en-US" sz="2400" dirty="0" err="1">
                <a:solidFill>
                  <a:srgbClr val="002060"/>
                </a:solidFill>
                <a:latin typeface="Arial" panose="020B0604020202020204" pitchFamily="34" charset="0"/>
                <a:cs typeface="Arial" panose="020B0604020202020204" pitchFamily="34" charset="0"/>
              </a:rPr>
              <a:t>yn</a:t>
            </a:r>
            <a:r>
              <a:rPr lang="en-US" sz="2400" dirty="0">
                <a:solidFill>
                  <a:srgbClr val="002060"/>
                </a:solidFill>
                <a:latin typeface="Arial" panose="020B0604020202020204" pitchFamily="34" charset="0"/>
                <a:cs typeface="Arial" panose="020B0604020202020204" pitchFamily="34" charset="0"/>
              </a:rPr>
              <a:t> y </a:t>
            </a:r>
            <a:r>
              <a:rPr lang="en-US" sz="2400" dirty="0" err="1">
                <a:solidFill>
                  <a:srgbClr val="002060"/>
                </a:solidFill>
                <a:latin typeface="Arial" panose="020B0604020202020204" pitchFamily="34" charset="0"/>
                <a:cs typeface="Arial" panose="020B0604020202020204" pitchFamily="34" charset="0"/>
              </a:rPr>
              <a:t>gerdd</a:t>
            </a:r>
            <a:r>
              <a:rPr lang="en-US" sz="2400" dirty="0">
                <a:solidFill>
                  <a:srgbClr val="002060"/>
                </a:solidFill>
                <a:latin typeface="Arial" panose="020B0604020202020204" pitchFamily="34" charset="0"/>
                <a:cs typeface="Arial" panose="020B0604020202020204" pitchFamily="34" charset="0"/>
              </a:rPr>
              <a:t>?</a:t>
            </a:r>
          </a:p>
        </p:txBody>
      </p:sp>
      <p:sp>
        <p:nvSpPr>
          <p:cNvPr id="8" name="Oval Callout 7">
            <a:extLst>
              <a:ext uri="{FF2B5EF4-FFF2-40B4-BE49-F238E27FC236}">
                <a16:creationId xmlns:a16="http://schemas.microsoft.com/office/drawing/2014/main" id="{43BA17C6-A5B2-5A40-BF15-19CAEA64BEDF}"/>
              </a:ext>
            </a:extLst>
          </p:cNvPr>
          <p:cNvSpPr/>
          <p:nvPr/>
        </p:nvSpPr>
        <p:spPr>
          <a:xfrm>
            <a:off x="576944" y="3081591"/>
            <a:ext cx="2743200" cy="1168400"/>
          </a:xfrm>
          <a:prstGeom prst="wedgeEllipseCallout">
            <a:avLst>
              <a:gd name="adj1" fmla="val 67466"/>
              <a:gd name="adj2" fmla="val 19459"/>
            </a:avLst>
          </a:prstGeom>
          <a:solidFill>
            <a:schemeClr val="accent2">
              <a:lumMod val="20000"/>
              <a:lumOff val="80000"/>
            </a:schemeClr>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dirty="0" err="1">
                <a:solidFill>
                  <a:srgbClr val="002060"/>
                </a:solidFill>
                <a:latin typeface="Arial" panose="020B0604020202020204" pitchFamily="34" charset="0"/>
                <a:cs typeface="Arial" panose="020B0604020202020204" pitchFamily="34" charset="0"/>
              </a:rPr>
              <a:t>Pwy</a:t>
            </a:r>
            <a:r>
              <a:rPr lang="en-US" sz="2400" dirty="0">
                <a:solidFill>
                  <a:srgbClr val="002060"/>
                </a:solidFill>
                <a:latin typeface="Arial" panose="020B0604020202020204" pitchFamily="34" charset="0"/>
                <a:cs typeface="Arial" panose="020B0604020202020204" pitchFamily="34" charset="0"/>
              </a:rPr>
              <a:t> </a:t>
            </a:r>
            <a:r>
              <a:rPr lang="en-US" sz="2400" dirty="0" err="1">
                <a:solidFill>
                  <a:srgbClr val="002060"/>
                </a:solidFill>
                <a:latin typeface="Arial" panose="020B0604020202020204" pitchFamily="34" charset="0"/>
                <a:cs typeface="Arial" panose="020B0604020202020204" pitchFamily="34" charset="0"/>
              </a:rPr>
              <a:t>ydy’r</a:t>
            </a:r>
            <a:r>
              <a:rPr lang="en-US" sz="2400" dirty="0">
                <a:solidFill>
                  <a:srgbClr val="002060"/>
                </a:solidFill>
                <a:latin typeface="Arial" panose="020B0604020202020204" pitchFamily="34" charset="0"/>
                <a:cs typeface="Arial" panose="020B0604020202020204" pitchFamily="34" charset="0"/>
              </a:rPr>
              <a:t> </a:t>
            </a:r>
            <a:r>
              <a:rPr lang="en-US" sz="2400" dirty="0" err="1">
                <a:solidFill>
                  <a:srgbClr val="002060"/>
                </a:solidFill>
                <a:latin typeface="Arial" panose="020B0604020202020204" pitchFamily="34" charset="0"/>
                <a:cs typeface="Arial" panose="020B0604020202020204" pitchFamily="34" charset="0"/>
              </a:rPr>
              <a:t>bardd</a:t>
            </a:r>
            <a:r>
              <a:rPr lang="en-US" sz="2400" dirty="0">
                <a:solidFill>
                  <a:srgbClr val="002060"/>
                </a:solidFill>
                <a:latin typeface="Arial" panose="020B0604020202020204" pitchFamily="34" charset="0"/>
                <a:cs typeface="Arial" panose="020B0604020202020204" pitchFamily="34" charset="0"/>
              </a:rPr>
              <a:t>?</a:t>
            </a:r>
          </a:p>
        </p:txBody>
      </p:sp>
      <p:sp>
        <p:nvSpPr>
          <p:cNvPr id="9" name="Oval Callout 8">
            <a:extLst>
              <a:ext uri="{FF2B5EF4-FFF2-40B4-BE49-F238E27FC236}">
                <a16:creationId xmlns:a16="http://schemas.microsoft.com/office/drawing/2014/main" id="{BF0BBE10-A9C6-184A-AF07-9A01F1FC8877}"/>
              </a:ext>
            </a:extLst>
          </p:cNvPr>
          <p:cNvSpPr/>
          <p:nvPr/>
        </p:nvSpPr>
        <p:spPr>
          <a:xfrm>
            <a:off x="538922" y="1361655"/>
            <a:ext cx="2743200" cy="1168400"/>
          </a:xfrm>
          <a:prstGeom prst="wedgeEllipseCallout">
            <a:avLst>
              <a:gd name="adj1" fmla="val 63118"/>
              <a:gd name="adj2" fmla="val 56888"/>
            </a:avLst>
          </a:prstGeom>
          <a:solidFill>
            <a:schemeClr val="accent2">
              <a:lumMod val="20000"/>
              <a:lumOff val="80000"/>
            </a:schemeClr>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dirty="0">
                <a:solidFill>
                  <a:srgbClr val="002060"/>
                </a:solidFill>
                <a:latin typeface="Arial" panose="020B0604020202020204" pitchFamily="34" charset="0"/>
                <a:cs typeface="Arial" panose="020B0604020202020204" pitchFamily="34" charset="0"/>
              </a:rPr>
              <a:t>Beth </a:t>
            </a:r>
            <a:r>
              <a:rPr lang="en-US" sz="2400" dirty="0" err="1">
                <a:solidFill>
                  <a:srgbClr val="002060"/>
                </a:solidFill>
                <a:latin typeface="Arial" panose="020B0604020202020204" pitchFamily="34" charset="0"/>
                <a:cs typeface="Arial" panose="020B0604020202020204" pitchFamily="34" charset="0"/>
              </a:rPr>
              <a:t>ydy</a:t>
            </a:r>
            <a:r>
              <a:rPr lang="en-US" sz="2400" dirty="0">
                <a:solidFill>
                  <a:srgbClr val="002060"/>
                </a:solidFill>
                <a:latin typeface="Arial" panose="020B0604020202020204" pitchFamily="34" charset="0"/>
                <a:cs typeface="Arial" panose="020B0604020202020204" pitchFamily="34" charset="0"/>
              </a:rPr>
              <a:t> </a:t>
            </a:r>
            <a:r>
              <a:rPr lang="en-US" sz="2400" dirty="0" err="1">
                <a:solidFill>
                  <a:srgbClr val="002060"/>
                </a:solidFill>
                <a:latin typeface="Arial" panose="020B0604020202020204" pitchFamily="34" charset="0"/>
                <a:cs typeface="Arial" panose="020B0604020202020204" pitchFamily="34" charset="0"/>
              </a:rPr>
              <a:t>teitl</a:t>
            </a:r>
            <a:r>
              <a:rPr lang="en-US" sz="2400" dirty="0">
                <a:solidFill>
                  <a:srgbClr val="002060"/>
                </a:solidFill>
                <a:latin typeface="Arial" panose="020B0604020202020204" pitchFamily="34" charset="0"/>
                <a:cs typeface="Arial" panose="020B0604020202020204" pitchFamily="34" charset="0"/>
              </a:rPr>
              <a:t> y </a:t>
            </a:r>
            <a:r>
              <a:rPr lang="en-US" sz="2400" dirty="0" err="1">
                <a:solidFill>
                  <a:srgbClr val="002060"/>
                </a:solidFill>
                <a:latin typeface="Arial" panose="020B0604020202020204" pitchFamily="34" charset="0"/>
                <a:cs typeface="Arial" panose="020B0604020202020204" pitchFamily="34" charset="0"/>
              </a:rPr>
              <a:t>gerdd</a:t>
            </a:r>
            <a:r>
              <a:rPr lang="en-US" sz="2400" dirty="0">
                <a:solidFill>
                  <a:srgbClr val="002060"/>
                </a:solidFill>
                <a:latin typeface="Arial" panose="020B0604020202020204" pitchFamily="34" charset="0"/>
                <a:cs typeface="Arial" panose="020B0604020202020204" pitchFamily="34" charset="0"/>
              </a:rPr>
              <a:t>?</a:t>
            </a:r>
          </a:p>
        </p:txBody>
      </p:sp>
      <p:sp>
        <p:nvSpPr>
          <p:cNvPr id="10" name="Oval Callout 9">
            <a:extLst>
              <a:ext uri="{FF2B5EF4-FFF2-40B4-BE49-F238E27FC236}">
                <a16:creationId xmlns:a16="http://schemas.microsoft.com/office/drawing/2014/main" id="{F80391BE-536B-924A-9130-E5F6E63D21AD}"/>
              </a:ext>
            </a:extLst>
          </p:cNvPr>
          <p:cNvSpPr/>
          <p:nvPr/>
        </p:nvSpPr>
        <p:spPr>
          <a:xfrm>
            <a:off x="9428076" y="125001"/>
            <a:ext cx="2743200" cy="1585265"/>
          </a:xfrm>
          <a:prstGeom prst="wedgeEllipseCallout">
            <a:avLst>
              <a:gd name="adj1" fmla="val -69357"/>
              <a:gd name="adj2" fmla="val 35780"/>
            </a:avLst>
          </a:prstGeom>
          <a:solidFill>
            <a:schemeClr val="accent2">
              <a:lumMod val="20000"/>
              <a:lumOff val="80000"/>
            </a:schemeClr>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dirty="0" err="1">
                <a:solidFill>
                  <a:srgbClr val="002060"/>
                </a:solidFill>
                <a:latin typeface="Arial" panose="020B0604020202020204" pitchFamily="34" charset="0"/>
                <a:cs typeface="Arial" panose="020B0604020202020204" pitchFamily="34" charset="0"/>
              </a:rPr>
              <a:t>Oes</a:t>
            </a:r>
            <a:r>
              <a:rPr lang="en-US" sz="2400" dirty="0">
                <a:solidFill>
                  <a:srgbClr val="002060"/>
                </a:solidFill>
                <a:latin typeface="Arial" panose="020B0604020202020204" pitchFamily="34" charset="0"/>
                <a:cs typeface="Arial" panose="020B0604020202020204" pitchFamily="34" charset="0"/>
              </a:rPr>
              <a:t> </a:t>
            </a:r>
            <a:r>
              <a:rPr lang="en-US" sz="2400" dirty="0" err="1">
                <a:solidFill>
                  <a:srgbClr val="002060"/>
                </a:solidFill>
                <a:latin typeface="Arial" panose="020B0604020202020204" pitchFamily="34" charset="0"/>
                <a:cs typeface="Arial" panose="020B0604020202020204" pitchFamily="34" charset="0"/>
              </a:rPr>
              <a:t>odl</a:t>
            </a:r>
            <a:r>
              <a:rPr lang="en-US" sz="2400" dirty="0">
                <a:solidFill>
                  <a:srgbClr val="002060"/>
                </a:solidFill>
                <a:latin typeface="Arial" panose="020B0604020202020204" pitchFamily="34" charset="0"/>
                <a:cs typeface="Arial" panose="020B0604020202020204" pitchFamily="34" charset="0"/>
              </a:rPr>
              <a:t> </a:t>
            </a:r>
            <a:r>
              <a:rPr lang="en-US" sz="2400" dirty="0" err="1">
                <a:solidFill>
                  <a:srgbClr val="002060"/>
                </a:solidFill>
                <a:latin typeface="Arial" panose="020B0604020202020204" pitchFamily="34" charset="0"/>
                <a:cs typeface="Arial" panose="020B0604020202020204" pitchFamily="34" charset="0"/>
              </a:rPr>
              <a:t>yn</a:t>
            </a:r>
            <a:r>
              <a:rPr lang="en-US" sz="2400" dirty="0">
                <a:solidFill>
                  <a:srgbClr val="002060"/>
                </a:solidFill>
                <a:latin typeface="Arial" panose="020B0604020202020204" pitchFamily="34" charset="0"/>
                <a:cs typeface="Arial" panose="020B0604020202020204" pitchFamily="34" charset="0"/>
              </a:rPr>
              <a:t> y </a:t>
            </a:r>
            <a:r>
              <a:rPr lang="en-US" sz="2400" dirty="0" err="1">
                <a:solidFill>
                  <a:srgbClr val="002060"/>
                </a:solidFill>
                <a:latin typeface="Arial" panose="020B0604020202020204" pitchFamily="34" charset="0"/>
                <a:cs typeface="Arial" panose="020B0604020202020204" pitchFamily="34" charset="0"/>
              </a:rPr>
              <a:t>gerdd</a:t>
            </a:r>
            <a:r>
              <a:rPr lang="en-US" sz="2400" dirty="0">
                <a:solidFill>
                  <a:srgbClr val="002060"/>
                </a:solidFill>
                <a:latin typeface="Arial" panose="020B0604020202020204" pitchFamily="34" charset="0"/>
                <a:cs typeface="Arial" panose="020B0604020202020204" pitchFamily="34" charset="0"/>
              </a:rPr>
              <a:t>? Beth </a:t>
            </a:r>
            <a:r>
              <a:rPr lang="en-US" sz="2400" dirty="0" err="1">
                <a:solidFill>
                  <a:srgbClr val="002060"/>
                </a:solidFill>
                <a:latin typeface="Arial" panose="020B0604020202020204" pitchFamily="34" charset="0"/>
                <a:cs typeface="Arial" panose="020B0604020202020204" pitchFamily="34" charset="0"/>
              </a:rPr>
              <a:t>ydy’r</a:t>
            </a:r>
            <a:r>
              <a:rPr lang="en-US" sz="2400" dirty="0">
                <a:solidFill>
                  <a:srgbClr val="002060"/>
                </a:solidFill>
                <a:latin typeface="Arial" panose="020B0604020202020204" pitchFamily="34" charset="0"/>
                <a:cs typeface="Arial" panose="020B0604020202020204" pitchFamily="34" charset="0"/>
              </a:rPr>
              <a:t> </a:t>
            </a:r>
            <a:r>
              <a:rPr lang="en-US" sz="2400" dirty="0" err="1">
                <a:solidFill>
                  <a:srgbClr val="002060"/>
                </a:solidFill>
                <a:latin typeface="Arial" panose="020B0604020202020204" pitchFamily="34" charset="0"/>
                <a:cs typeface="Arial" panose="020B0604020202020204" pitchFamily="34" charset="0"/>
              </a:rPr>
              <a:t>patrwm</a:t>
            </a:r>
            <a:r>
              <a:rPr lang="en-US" sz="2400" dirty="0">
                <a:solidFill>
                  <a:srgbClr val="002060"/>
                </a:solidFill>
                <a:latin typeface="Arial" panose="020B0604020202020204" pitchFamily="34" charset="0"/>
                <a:cs typeface="Arial" panose="020B0604020202020204" pitchFamily="34" charset="0"/>
              </a:rPr>
              <a:t> </a:t>
            </a:r>
            <a:r>
              <a:rPr lang="en-US" sz="2400" dirty="0" err="1">
                <a:solidFill>
                  <a:srgbClr val="002060"/>
                </a:solidFill>
                <a:latin typeface="Arial" panose="020B0604020202020204" pitchFamily="34" charset="0"/>
                <a:cs typeface="Arial" panose="020B0604020202020204" pitchFamily="34" charset="0"/>
              </a:rPr>
              <a:t>odl</a:t>
            </a:r>
            <a:r>
              <a:rPr lang="en-US" sz="2400" dirty="0">
                <a:solidFill>
                  <a:srgbClr val="002060"/>
                </a:solidFill>
                <a:latin typeface="Arial" panose="020B0604020202020204" pitchFamily="34" charset="0"/>
                <a:cs typeface="Arial" panose="020B0604020202020204" pitchFamily="34" charset="0"/>
              </a:rPr>
              <a:t>?</a:t>
            </a:r>
          </a:p>
        </p:txBody>
      </p:sp>
      <p:sp>
        <p:nvSpPr>
          <p:cNvPr id="11" name="Oval Callout 10">
            <a:extLst>
              <a:ext uri="{FF2B5EF4-FFF2-40B4-BE49-F238E27FC236}">
                <a16:creationId xmlns:a16="http://schemas.microsoft.com/office/drawing/2014/main" id="{6D61BBBF-C1C5-1541-9A7D-3F877AD23551}"/>
              </a:ext>
            </a:extLst>
          </p:cNvPr>
          <p:cNvSpPr/>
          <p:nvPr/>
        </p:nvSpPr>
        <p:spPr>
          <a:xfrm>
            <a:off x="9428076" y="2080526"/>
            <a:ext cx="2743200" cy="1585265"/>
          </a:xfrm>
          <a:prstGeom prst="wedgeEllipseCallout">
            <a:avLst>
              <a:gd name="adj1" fmla="val -73705"/>
              <a:gd name="adj2" fmla="val 21987"/>
            </a:avLst>
          </a:prstGeom>
          <a:solidFill>
            <a:schemeClr val="accent2">
              <a:lumMod val="20000"/>
              <a:lumOff val="80000"/>
            </a:schemeClr>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dirty="0">
                <a:solidFill>
                  <a:srgbClr val="002060"/>
                </a:solidFill>
                <a:latin typeface="Arial" panose="020B0604020202020204" pitchFamily="34" charset="0"/>
                <a:cs typeface="Arial" panose="020B0604020202020204" pitchFamily="34" charset="0"/>
              </a:rPr>
              <a:t>Beth </a:t>
            </a:r>
            <a:r>
              <a:rPr lang="en-US" sz="2400" dirty="0" err="1">
                <a:solidFill>
                  <a:srgbClr val="002060"/>
                </a:solidFill>
                <a:latin typeface="Arial" panose="020B0604020202020204" pitchFamily="34" charset="0"/>
                <a:cs typeface="Arial" panose="020B0604020202020204" pitchFamily="34" charset="0"/>
              </a:rPr>
              <a:t>yw</a:t>
            </a:r>
            <a:r>
              <a:rPr lang="en-US" sz="2400" dirty="0">
                <a:solidFill>
                  <a:srgbClr val="002060"/>
                </a:solidFill>
                <a:latin typeface="Arial" panose="020B0604020202020204" pitchFamily="34" charset="0"/>
                <a:cs typeface="Arial" panose="020B0604020202020204" pitchFamily="34" charset="0"/>
              </a:rPr>
              <a:t> </a:t>
            </a:r>
            <a:r>
              <a:rPr lang="en-US" sz="2400" dirty="0" err="1">
                <a:solidFill>
                  <a:srgbClr val="002060"/>
                </a:solidFill>
                <a:latin typeface="Arial" panose="020B0604020202020204" pitchFamily="34" charset="0"/>
                <a:cs typeface="Arial" panose="020B0604020202020204" pitchFamily="34" charset="0"/>
              </a:rPr>
              <a:t>neges</a:t>
            </a:r>
            <a:r>
              <a:rPr lang="en-US" sz="2400" dirty="0">
                <a:solidFill>
                  <a:srgbClr val="002060"/>
                </a:solidFill>
                <a:latin typeface="Arial" panose="020B0604020202020204" pitchFamily="34" charset="0"/>
                <a:cs typeface="Arial" panose="020B0604020202020204" pitchFamily="34" charset="0"/>
              </a:rPr>
              <a:t> y </a:t>
            </a:r>
            <a:r>
              <a:rPr lang="en-US" sz="2400" dirty="0" err="1">
                <a:solidFill>
                  <a:srgbClr val="002060"/>
                </a:solidFill>
                <a:latin typeface="Arial" panose="020B0604020202020204" pitchFamily="34" charset="0"/>
                <a:cs typeface="Arial" panose="020B0604020202020204" pitchFamily="34" charset="0"/>
              </a:rPr>
              <a:t>gerdd</a:t>
            </a:r>
            <a:r>
              <a:rPr lang="en-US" sz="2400" dirty="0">
                <a:solidFill>
                  <a:srgbClr val="002060"/>
                </a:solidFill>
                <a:latin typeface="Arial" panose="020B0604020202020204" pitchFamily="34" charset="0"/>
                <a:cs typeface="Arial" panose="020B0604020202020204" pitchFamily="34" charset="0"/>
              </a:rPr>
              <a:t>?</a:t>
            </a:r>
          </a:p>
        </p:txBody>
      </p:sp>
      <p:sp>
        <p:nvSpPr>
          <p:cNvPr id="12" name="Oval Callout 11">
            <a:extLst>
              <a:ext uri="{FF2B5EF4-FFF2-40B4-BE49-F238E27FC236}">
                <a16:creationId xmlns:a16="http://schemas.microsoft.com/office/drawing/2014/main" id="{CB7F9E1E-1671-0A41-AD50-362AD230E47B}"/>
              </a:ext>
            </a:extLst>
          </p:cNvPr>
          <p:cNvSpPr/>
          <p:nvPr/>
        </p:nvSpPr>
        <p:spPr>
          <a:xfrm>
            <a:off x="8647043" y="4036051"/>
            <a:ext cx="3524233" cy="1859514"/>
          </a:xfrm>
          <a:prstGeom prst="wedgeEllipseCallout">
            <a:avLst>
              <a:gd name="adj1" fmla="val -60743"/>
              <a:gd name="adj2" fmla="val -20015"/>
            </a:avLst>
          </a:prstGeom>
          <a:solidFill>
            <a:schemeClr val="accent2">
              <a:lumMod val="20000"/>
              <a:lumOff val="80000"/>
            </a:schemeClr>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dirty="0" err="1">
                <a:solidFill>
                  <a:srgbClr val="002060"/>
                </a:solidFill>
                <a:latin typeface="Arial" panose="020B0604020202020204" pitchFamily="34" charset="0"/>
                <a:cs typeface="Arial" panose="020B0604020202020204" pitchFamily="34" charset="0"/>
              </a:rPr>
              <a:t>Ydych</a:t>
            </a:r>
            <a:r>
              <a:rPr lang="en-US" sz="2400" dirty="0">
                <a:solidFill>
                  <a:srgbClr val="002060"/>
                </a:solidFill>
                <a:latin typeface="Arial" panose="020B0604020202020204" pitchFamily="34" charset="0"/>
                <a:cs typeface="Arial" panose="020B0604020202020204" pitchFamily="34" charset="0"/>
              </a:rPr>
              <a:t> </a:t>
            </a:r>
            <a:r>
              <a:rPr lang="en-US" sz="2400" dirty="0" err="1">
                <a:solidFill>
                  <a:srgbClr val="002060"/>
                </a:solidFill>
                <a:latin typeface="Arial" panose="020B0604020202020204" pitchFamily="34" charset="0"/>
                <a:cs typeface="Arial" panose="020B0604020202020204" pitchFamily="34" charset="0"/>
              </a:rPr>
              <a:t>chi’n</a:t>
            </a:r>
            <a:r>
              <a:rPr lang="en-US" sz="2400" dirty="0">
                <a:solidFill>
                  <a:srgbClr val="002060"/>
                </a:solidFill>
                <a:latin typeface="Arial" panose="020B0604020202020204" pitchFamily="34" charset="0"/>
                <a:cs typeface="Arial" panose="020B0604020202020204" pitchFamily="34" charset="0"/>
              </a:rPr>
              <a:t> </a:t>
            </a:r>
            <a:r>
              <a:rPr lang="en-US" sz="2400" dirty="0" err="1">
                <a:solidFill>
                  <a:srgbClr val="002060"/>
                </a:solidFill>
                <a:latin typeface="Arial" panose="020B0604020202020204" pitchFamily="34" charset="0"/>
                <a:cs typeface="Arial" panose="020B0604020202020204" pitchFamily="34" charset="0"/>
              </a:rPr>
              <a:t>hoffi’r</a:t>
            </a:r>
            <a:r>
              <a:rPr lang="en-US" sz="2400" dirty="0">
                <a:solidFill>
                  <a:srgbClr val="002060"/>
                </a:solidFill>
                <a:latin typeface="Arial" panose="020B0604020202020204" pitchFamily="34" charset="0"/>
                <a:cs typeface="Arial" panose="020B0604020202020204" pitchFamily="34" charset="0"/>
              </a:rPr>
              <a:t> </a:t>
            </a:r>
            <a:r>
              <a:rPr lang="en-US" sz="2400" dirty="0" err="1">
                <a:solidFill>
                  <a:srgbClr val="002060"/>
                </a:solidFill>
                <a:latin typeface="Arial" panose="020B0604020202020204" pitchFamily="34" charset="0"/>
                <a:cs typeface="Arial" panose="020B0604020202020204" pitchFamily="34" charset="0"/>
              </a:rPr>
              <a:t>gerdd</a:t>
            </a:r>
            <a:r>
              <a:rPr lang="en-US" sz="2400" dirty="0">
                <a:solidFill>
                  <a:srgbClr val="002060"/>
                </a:solidFill>
                <a:latin typeface="Arial" panose="020B0604020202020204" pitchFamily="34" charset="0"/>
                <a:cs typeface="Arial" panose="020B0604020202020204" pitchFamily="34" charset="0"/>
              </a:rPr>
              <a:t>? Pam? </a:t>
            </a:r>
            <a:r>
              <a:rPr lang="en-US" sz="2400" dirty="0" err="1">
                <a:solidFill>
                  <a:srgbClr val="002060"/>
                </a:solidFill>
                <a:latin typeface="Arial" panose="020B0604020202020204" pitchFamily="34" charset="0"/>
                <a:cs typeface="Arial" panose="020B0604020202020204" pitchFamily="34" charset="0"/>
              </a:rPr>
              <a:t>Cofiwch</a:t>
            </a:r>
            <a:r>
              <a:rPr lang="en-US" sz="2400" dirty="0">
                <a:solidFill>
                  <a:srgbClr val="002060"/>
                </a:solidFill>
                <a:latin typeface="Arial" panose="020B0604020202020204" pitchFamily="34" charset="0"/>
                <a:cs typeface="Arial" panose="020B0604020202020204" pitchFamily="34" charset="0"/>
              </a:rPr>
              <a:t> </a:t>
            </a:r>
            <a:r>
              <a:rPr lang="en-US" sz="2400" dirty="0" err="1">
                <a:solidFill>
                  <a:srgbClr val="002060"/>
                </a:solidFill>
                <a:latin typeface="Arial" panose="020B0604020202020204" pitchFamily="34" charset="0"/>
                <a:cs typeface="Arial" panose="020B0604020202020204" pitchFamily="34" charset="0"/>
              </a:rPr>
              <a:t>gynnwys</a:t>
            </a:r>
            <a:r>
              <a:rPr lang="en-US" sz="2400" dirty="0">
                <a:solidFill>
                  <a:srgbClr val="002060"/>
                </a:solidFill>
                <a:latin typeface="Arial" panose="020B0604020202020204" pitchFamily="34" charset="0"/>
                <a:cs typeface="Arial" panose="020B0604020202020204" pitchFamily="34" charset="0"/>
              </a:rPr>
              <a:t> </a:t>
            </a:r>
            <a:r>
              <a:rPr lang="en-US" sz="2400" dirty="0" err="1">
                <a:solidFill>
                  <a:srgbClr val="002060"/>
                </a:solidFill>
                <a:latin typeface="Arial" panose="020B0604020202020204" pitchFamily="34" charset="0"/>
                <a:cs typeface="Arial" panose="020B0604020202020204" pitchFamily="34" charset="0"/>
              </a:rPr>
              <a:t>rhesymau</a:t>
            </a:r>
            <a:r>
              <a:rPr lang="en-US" sz="2400" dirty="0">
                <a:solidFill>
                  <a:srgbClr val="002060"/>
                </a:solidFill>
                <a:latin typeface="Arial" panose="020B0604020202020204" pitchFamily="34" charset="0"/>
                <a:cs typeface="Arial" panose="020B0604020202020204" pitchFamily="34" charset="0"/>
              </a:rPr>
              <a:t>.</a:t>
            </a:r>
          </a:p>
        </p:txBody>
      </p:sp>
      <p:pic>
        <p:nvPicPr>
          <p:cNvPr id="13" name="Picture 12">
            <a:extLst>
              <a:ext uri="{FF2B5EF4-FFF2-40B4-BE49-F238E27FC236}">
                <a16:creationId xmlns:a16="http://schemas.microsoft.com/office/drawing/2014/main" id="{3B14B324-1684-6F42-A17C-53CD59BE2B9F}"/>
              </a:ext>
            </a:extLst>
          </p:cNvPr>
          <p:cNvPicPr>
            <a:picLocks noChangeAspect="1"/>
          </p:cNvPicPr>
          <p:nvPr/>
        </p:nvPicPr>
        <p:blipFill rotWithShape="1">
          <a:blip r:embed="rId3"/>
          <a:srcRect t="16882" b="13406"/>
          <a:stretch/>
        </p:blipFill>
        <p:spPr>
          <a:xfrm>
            <a:off x="0" y="6089843"/>
            <a:ext cx="12192000" cy="768157"/>
          </a:xfrm>
          <a:prstGeom prst="rect">
            <a:avLst/>
          </a:prstGeom>
        </p:spPr>
      </p:pic>
    </p:spTree>
    <p:extLst>
      <p:ext uri="{BB962C8B-B14F-4D97-AF65-F5344CB8AC3E}">
        <p14:creationId xmlns:p14="http://schemas.microsoft.com/office/powerpoint/2010/main" val="326686079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84761E0-6ABD-4003-815A-7F33FC2C47EA}"/>
              </a:ext>
            </a:extLst>
          </p:cNvPr>
          <p:cNvSpPr txBox="1"/>
          <p:nvPr/>
        </p:nvSpPr>
        <p:spPr>
          <a:xfrm>
            <a:off x="152400" y="4142297"/>
            <a:ext cx="11753849" cy="1384995"/>
          </a:xfrm>
          <a:prstGeom prst="rect">
            <a:avLst/>
          </a:prstGeom>
          <a:solidFill>
            <a:schemeClr val="accent2">
              <a:lumMod val="20000"/>
              <a:lumOff val="80000"/>
            </a:schemeClr>
          </a:solidFill>
          <a:ln w="76200">
            <a:solidFill>
              <a:srgbClr val="00206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dirty="0">
                <a:solidFill>
                  <a:srgbClr val="002060"/>
                </a:solidFill>
                <a:latin typeface="Arial" panose="020B0604020202020204" pitchFamily="34" charset="0"/>
                <a:cs typeface="Arial" panose="020B0604020202020204" pitchFamily="34" charset="0"/>
              </a:rPr>
              <a:t>Mae </a:t>
            </a:r>
            <a:r>
              <a:rPr lang="en-GB" sz="2800" b="1" dirty="0" err="1">
                <a:solidFill>
                  <a:srgbClr val="002060"/>
                </a:solidFill>
                <a:latin typeface="Arial" panose="020B0604020202020204" pitchFamily="34" charset="0"/>
                <a:cs typeface="Arial" panose="020B0604020202020204" pitchFamily="34" charset="0"/>
              </a:rPr>
              <a:t>sachau</a:t>
            </a:r>
            <a:r>
              <a:rPr lang="en-GB" sz="2800" b="1" dirty="0">
                <a:solidFill>
                  <a:srgbClr val="002060"/>
                </a:solidFill>
                <a:latin typeface="Arial" panose="020B0604020202020204" pitchFamily="34" charset="0"/>
                <a:cs typeface="Arial" panose="020B0604020202020204" pitchFamily="34" charset="0"/>
              </a:rPr>
              <a:t> </a:t>
            </a:r>
            <a:r>
              <a:rPr lang="en-GB" sz="2800" b="1" dirty="0" err="1">
                <a:solidFill>
                  <a:srgbClr val="002060"/>
                </a:solidFill>
                <a:latin typeface="Arial" panose="020B0604020202020204" pitchFamily="34" charset="0"/>
                <a:cs typeface="Arial" panose="020B0604020202020204" pitchFamily="34" charset="0"/>
              </a:rPr>
              <a:t>stori’</a:t>
            </a:r>
            <a:r>
              <a:rPr lang="en-GB" sz="2800" dirty="0" err="1">
                <a:solidFill>
                  <a:srgbClr val="002060"/>
                </a:solidFill>
                <a:latin typeface="Arial" panose="020B0604020202020204" pitchFamily="34" charset="0"/>
                <a:cs typeface="Arial" panose="020B0604020202020204" pitchFamily="34" charset="0"/>
              </a:rPr>
              <a:t>n</a:t>
            </a:r>
            <a:r>
              <a:rPr lang="en-GB" sz="2800" dirty="0">
                <a:solidFill>
                  <a:srgbClr val="002060"/>
                </a:solidFill>
                <a:latin typeface="Arial" panose="020B0604020202020204" pitchFamily="34" charset="0"/>
                <a:cs typeface="Arial" panose="020B0604020202020204" pitchFamily="34" charset="0"/>
              </a:rPr>
              <a:t> </a:t>
            </a:r>
            <a:r>
              <a:rPr lang="en-GB" sz="2800" dirty="0" err="1">
                <a:solidFill>
                  <a:srgbClr val="002060"/>
                </a:solidFill>
                <a:latin typeface="Arial" panose="020B0604020202020204" pitchFamily="34" charset="0"/>
                <a:cs typeface="Arial" panose="020B0604020202020204" pitchFamily="34" charset="0"/>
              </a:rPr>
              <a:t>cael</a:t>
            </a:r>
            <a:r>
              <a:rPr lang="en-GB" sz="2800" dirty="0">
                <a:solidFill>
                  <a:srgbClr val="002060"/>
                </a:solidFill>
                <a:latin typeface="Arial" panose="020B0604020202020204" pitchFamily="34" charset="0"/>
                <a:cs typeface="Arial" panose="020B0604020202020204" pitchFamily="34" charset="0"/>
              </a:rPr>
              <a:t> </a:t>
            </a:r>
            <a:r>
              <a:rPr lang="en-GB" sz="2800" dirty="0" err="1">
                <a:solidFill>
                  <a:srgbClr val="002060"/>
                </a:solidFill>
                <a:latin typeface="Arial" panose="020B0604020202020204" pitchFamily="34" charset="0"/>
                <a:cs typeface="Arial" panose="020B0604020202020204" pitchFamily="34" charset="0"/>
              </a:rPr>
              <a:t>eu</a:t>
            </a:r>
            <a:r>
              <a:rPr lang="en-GB" sz="2800" dirty="0">
                <a:solidFill>
                  <a:srgbClr val="002060"/>
                </a:solidFill>
                <a:latin typeface="Arial" panose="020B0604020202020204" pitchFamily="34" charset="0"/>
                <a:cs typeface="Arial" panose="020B0604020202020204" pitchFamily="34" charset="0"/>
              </a:rPr>
              <a:t> </a:t>
            </a:r>
            <a:r>
              <a:rPr lang="en-GB" sz="2800" dirty="0" err="1">
                <a:solidFill>
                  <a:srgbClr val="002060"/>
                </a:solidFill>
                <a:latin typeface="Arial" panose="020B0604020202020204" pitchFamily="34" charset="0"/>
                <a:cs typeface="Arial" panose="020B0604020202020204" pitchFamily="34" charset="0"/>
              </a:rPr>
              <a:t>defnyddio’n</a:t>
            </a:r>
            <a:r>
              <a:rPr lang="en-GB" sz="2800" dirty="0">
                <a:solidFill>
                  <a:srgbClr val="002060"/>
                </a:solidFill>
                <a:latin typeface="Arial" panose="020B0604020202020204" pitchFamily="34" charset="0"/>
                <a:cs typeface="Arial" panose="020B0604020202020204" pitchFamily="34" charset="0"/>
              </a:rPr>
              <a:t> </a:t>
            </a:r>
            <a:r>
              <a:rPr lang="en-GB" sz="2800" dirty="0" err="1">
                <a:solidFill>
                  <a:srgbClr val="002060"/>
                </a:solidFill>
                <a:latin typeface="Arial" panose="020B0604020202020204" pitchFamily="34" charset="0"/>
                <a:cs typeface="Arial" panose="020B0604020202020204" pitchFamily="34" charset="0"/>
              </a:rPr>
              <a:t>effeithiol</a:t>
            </a:r>
            <a:r>
              <a:rPr lang="en-GB" sz="2800" dirty="0">
                <a:solidFill>
                  <a:srgbClr val="002060"/>
                </a:solidFill>
                <a:latin typeface="Arial" panose="020B0604020202020204" pitchFamily="34" charset="0"/>
                <a:cs typeface="Arial" panose="020B0604020202020204" pitchFamily="34" charset="0"/>
              </a:rPr>
              <a:t> </a:t>
            </a:r>
            <a:r>
              <a:rPr lang="en-GB" sz="2800" dirty="0" err="1">
                <a:solidFill>
                  <a:srgbClr val="002060"/>
                </a:solidFill>
                <a:latin typeface="Arial" panose="020B0604020202020204" pitchFamily="34" charset="0"/>
                <a:cs typeface="Arial" panose="020B0604020202020204" pitchFamily="34" charset="0"/>
              </a:rPr>
              <a:t>iawn</a:t>
            </a:r>
            <a:r>
              <a:rPr lang="en-GB" sz="2800" dirty="0">
                <a:solidFill>
                  <a:srgbClr val="002060"/>
                </a:solidFill>
                <a:latin typeface="Arial" panose="020B0604020202020204" pitchFamily="34" charset="0"/>
                <a:cs typeface="Arial" panose="020B0604020202020204" pitchFamily="34" charset="0"/>
              </a:rPr>
              <a:t> </a:t>
            </a:r>
            <a:r>
              <a:rPr lang="en-GB" sz="2800" dirty="0" err="1">
                <a:solidFill>
                  <a:srgbClr val="002060"/>
                </a:solidFill>
                <a:latin typeface="Arial" panose="020B0604020202020204" pitchFamily="34" charset="0"/>
                <a:cs typeface="Arial" panose="020B0604020202020204" pitchFamily="34" charset="0"/>
              </a:rPr>
              <a:t>yn</a:t>
            </a:r>
            <a:r>
              <a:rPr lang="en-GB" sz="2800" dirty="0">
                <a:solidFill>
                  <a:srgbClr val="002060"/>
                </a:solidFill>
                <a:latin typeface="Arial" panose="020B0604020202020204" pitchFamily="34" charset="0"/>
                <a:cs typeface="Arial" panose="020B0604020202020204" pitchFamily="34" charset="0"/>
              </a:rPr>
              <a:t> y </a:t>
            </a:r>
            <a:r>
              <a:rPr lang="en-GB" sz="2800" dirty="0" err="1">
                <a:solidFill>
                  <a:srgbClr val="002060"/>
                </a:solidFill>
                <a:latin typeface="Arial" panose="020B0604020202020204" pitchFamily="34" charset="0"/>
                <a:cs typeface="Arial" panose="020B0604020202020204" pitchFamily="34" charset="0"/>
              </a:rPr>
              <a:t>Cyfnod</a:t>
            </a:r>
            <a:r>
              <a:rPr lang="en-GB" sz="2800" dirty="0">
                <a:solidFill>
                  <a:srgbClr val="002060"/>
                </a:solidFill>
                <a:latin typeface="Arial" panose="020B0604020202020204" pitchFamily="34" charset="0"/>
                <a:cs typeface="Arial" panose="020B0604020202020204" pitchFamily="34" charset="0"/>
              </a:rPr>
              <a:t> Sylfaen.  </a:t>
            </a:r>
          </a:p>
          <a:p>
            <a:r>
              <a:rPr lang="en-GB" sz="2800" dirty="0" err="1">
                <a:solidFill>
                  <a:srgbClr val="002060"/>
                </a:solidFill>
                <a:latin typeface="Arial" panose="020B0604020202020204" pitchFamily="34" charset="0"/>
                <a:cs typeface="Arial" panose="020B0604020202020204" pitchFamily="34" charset="0"/>
              </a:rPr>
              <a:t>Ydy</a:t>
            </a:r>
            <a:r>
              <a:rPr lang="en-GB" sz="2800" dirty="0">
                <a:solidFill>
                  <a:srgbClr val="002060"/>
                </a:solidFill>
                <a:latin typeface="Arial" panose="020B0604020202020204" pitchFamily="34" charset="0"/>
                <a:cs typeface="Arial" panose="020B0604020202020204" pitchFamily="34" charset="0"/>
              </a:rPr>
              <a:t> </a:t>
            </a:r>
            <a:r>
              <a:rPr lang="en-GB" sz="2800" dirty="0" err="1">
                <a:solidFill>
                  <a:srgbClr val="002060"/>
                </a:solidFill>
                <a:latin typeface="Arial" panose="020B0604020202020204" pitchFamily="34" charset="0"/>
                <a:cs typeface="Arial" panose="020B0604020202020204" pitchFamily="34" charset="0"/>
              </a:rPr>
              <a:t>hi'n</a:t>
            </a:r>
            <a:r>
              <a:rPr lang="en-GB" sz="2800" dirty="0">
                <a:solidFill>
                  <a:srgbClr val="002060"/>
                </a:solidFill>
                <a:latin typeface="Arial" panose="020B0604020202020204" pitchFamily="34" charset="0"/>
                <a:cs typeface="Arial" panose="020B0604020202020204" pitchFamily="34" charset="0"/>
              </a:rPr>
              <a:t> </a:t>
            </a:r>
            <a:r>
              <a:rPr lang="en-GB" sz="2800" dirty="0" err="1">
                <a:solidFill>
                  <a:srgbClr val="002060"/>
                </a:solidFill>
                <a:latin typeface="Arial" panose="020B0604020202020204" pitchFamily="34" charset="0"/>
                <a:cs typeface="Arial" panose="020B0604020202020204" pitchFamily="34" charset="0"/>
              </a:rPr>
              <a:t>bosibl</a:t>
            </a:r>
            <a:r>
              <a:rPr lang="en-GB" sz="2800" dirty="0">
                <a:solidFill>
                  <a:srgbClr val="002060"/>
                </a:solidFill>
                <a:latin typeface="Arial" panose="020B0604020202020204" pitchFamily="34" charset="0"/>
                <a:cs typeface="Arial" panose="020B0604020202020204" pitchFamily="34" charset="0"/>
              </a:rPr>
              <a:t> </a:t>
            </a:r>
            <a:r>
              <a:rPr lang="en-GB" sz="2800" dirty="0" err="1">
                <a:solidFill>
                  <a:srgbClr val="002060"/>
                </a:solidFill>
                <a:latin typeface="Arial" panose="020B0604020202020204" pitchFamily="34" charset="0"/>
                <a:cs typeface="Arial" panose="020B0604020202020204" pitchFamily="34" charset="0"/>
              </a:rPr>
              <a:t>i</a:t>
            </a:r>
            <a:r>
              <a:rPr lang="en-GB" sz="2800" dirty="0">
                <a:solidFill>
                  <a:srgbClr val="002060"/>
                </a:solidFill>
                <a:latin typeface="Arial" panose="020B0604020202020204" pitchFamily="34" charset="0"/>
                <a:cs typeface="Arial" panose="020B0604020202020204" pitchFamily="34" charset="0"/>
              </a:rPr>
              <a:t> </a:t>
            </a:r>
            <a:r>
              <a:rPr lang="en-GB" sz="2800" dirty="0" err="1">
                <a:solidFill>
                  <a:srgbClr val="002060"/>
                </a:solidFill>
                <a:latin typeface="Arial" panose="020B0604020202020204" pitchFamily="34" charset="0"/>
                <a:cs typeface="Arial" panose="020B0604020202020204" pitchFamily="34" charset="0"/>
              </a:rPr>
              <a:t>ni</a:t>
            </a:r>
            <a:r>
              <a:rPr lang="en-GB" sz="2800" dirty="0">
                <a:solidFill>
                  <a:srgbClr val="002060"/>
                </a:solidFill>
                <a:latin typeface="Arial" panose="020B0604020202020204" pitchFamily="34" charset="0"/>
                <a:cs typeface="Arial" panose="020B0604020202020204" pitchFamily="34" charset="0"/>
              </a:rPr>
              <a:t> </a:t>
            </a:r>
            <a:r>
              <a:rPr lang="en-GB" sz="2800" dirty="0" err="1">
                <a:solidFill>
                  <a:srgbClr val="002060"/>
                </a:solidFill>
                <a:latin typeface="Arial" panose="020B0604020202020204" pitchFamily="34" charset="0"/>
                <a:cs typeface="Arial" panose="020B0604020202020204" pitchFamily="34" charset="0"/>
              </a:rPr>
              <a:t>barhau</a:t>
            </a:r>
            <a:r>
              <a:rPr lang="en-GB" sz="2800" dirty="0">
                <a:solidFill>
                  <a:srgbClr val="002060"/>
                </a:solidFill>
                <a:latin typeface="Arial" panose="020B0604020202020204" pitchFamily="34" charset="0"/>
                <a:cs typeface="Arial" panose="020B0604020202020204" pitchFamily="34" charset="0"/>
              </a:rPr>
              <a:t> </a:t>
            </a:r>
            <a:r>
              <a:rPr lang="en-GB" sz="2800" dirty="0" err="1">
                <a:solidFill>
                  <a:srgbClr val="002060"/>
                </a:solidFill>
                <a:latin typeface="Arial" panose="020B0604020202020204" pitchFamily="34" charset="0"/>
                <a:cs typeface="Arial" panose="020B0604020202020204" pitchFamily="34" charset="0"/>
              </a:rPr>
              <a:t>â'r</a:t>
            </a:r>
            <a:r>
              <a:rPr lang="en-GB" sz="2800" dirty="0">
                <a:solidFill>
                  <a:srgbClr val="002060"/>
                </a:solidFill>
                <a:latin typeface="Arial" panose="020B0604020202020204" pitchFamily="34" charset="0"/>
                <a:cs typeface="Arial" panose="020B0604020202020204" pitchFamily="34" charset="0"/>
              </a:rPr>
              <a:t> </a:t>
            </a:r>
            <a:r>
              <a:rPr lang="en-GB" sz="2800" dirty="0" err="1">
                <a:solidFill>
                  <a:srgbClr val="002060"/>
                </a:solidFill>
                <a:latin typeface="Arial" panose="020B0604020202020204" pitchFamily="34" charset="0"/>
                <a:cs typeface="Arial" panose="020B0604020202020204" pitchFamily="34" charset="0"/>
              </a:rPr>
              <a:t>arfer</a:t>
            </a:r>
            <a:r>
              <a:rPr lang="en-GB" sz="2800" dirty="0">
                <a:solidFill>
                  <a:srgbClr val="002060"/>
                </a:solidFill>
                <a:latin typeface="Arial" panose="020B0604020202020204" pitchFamily="34" charset="0"/>
                <a:cs typeface="Arial" panose="020B0604020202020204" pitchFamily="34" charset="0"/>
              </a:rPr>
              <a:t> da </a:t>
            </a:r>
            <a:r>
              <a:rPr lang="en-GB" sz="2800" dirty="0" err="1">
                <a:solidFill>
                  <a:srgbClr val="002060"/>
                </a:solidFill>
                <a:latin typeface="Arial" panose="020B0604020202020204" pitchFamily="34" charset="0"/>
                <a:cs typeface="Arial" panose="020B0604020202020204" pitchFamily="34" charset="0"/>
              </a:rPr>
              <a:t>hwn</a:t>
            </a:r>
            <a:r>
              <a:rPr lang="en-GB" sz="2800" dirty="0">
                <a:solidFill>
                  <a:srgbClr val="002060"/>
                </a:solidFill>
                <a:latin typeface="Arial" panose="020B0604020202020204" pitchFamily="34" charset="0"/>
                <a:cs typeface="Arial" panose="020B0604020202020204" pitchFamily="34" charset="0"/>
              </a:rPr>
              <a:t> </a:t>
            </a:r>
            <a:r>
              <a:rPr lang="en-GB" sz="2800" dirty="0" err="1">
                <a:solidFill>
                  <a:srgbClr val="002060"/>
                </a:solidFill>
                <a:latin typeface="Arial" panose="020B0604020202020204" pitchFamily="34" charset="0"/>
                <a:cs typeface="Arial" panose="020B0604020202020204" pitchFamily="34" charset="0"/>
              </a:rPr>
              <a:t>yn</a:t>
            </a:r>
            <a:r>
              <a:rPr lang="en-GB" sz="2800" dirty="0">
                <a:solidFill>
                  <a:srgbClr val="002060"/>
                </a:solidFill>
                <a:latin typeface="Arial" panose="020B0604020202020204" pitchFamily="34" charset="0"/>
                <a:cs typeface="Arial" panose="020B0604020202020204" pitchFamily="34" charset="0"/>
              </a:rPr>
              <a:t> CA2?</a:t>
            </a:r>
            <a:endParaRPr lang="en-GB" sz="1600" dirty="0">
              <a:solidFill>
                <a:srgbClr val="002060"/>
              </a:solidFill>
              <a:latin typeface="Arial" panose="020B0604020202020204" pitchFamily="34" charset="0"/>
              <a:cs typeface="Arial" panose="020B0604020202020204" pitchFamily="34" charset="0"/>
            </a:endParaRPr>
          </a:p>
        </p:txBody>
      </p:sp>
      <p:sp>
        <p:nvSpPr>
          <p:cNvPr id="6" name="10-Point Star 5">
            <a:extLst>
              <a:ext uri="{FF2B5EF4-FFF2-40B4-BE49-F238E27FC236}">
                <a16:creationId xmlns:a16="http://schemas.microsoft.com/office/drawing/2014/main" id="{A1B14B81-6F9F-004E-BC70-C9DC25E1D39A}"/>
              </a:ext>
            </a:extLst>
          </p:cNvPr>
          <p:cNvSpPr/>
          <p:nvPr/>
        </p:nvSpPr>
        <p:spPr>
          <a:xfrm>
            <a:off x="658503" y="136033"/>
            <a:ext cx="3457294" cy="1864590"/>
          </a:xfrm>
          <a:prstGeom prst="star10">
            <a:avLst/>
          </a:prstGeom>
          <a:solidFill>
            <a:schemeClr val="accent5">
              <a:lumMod val="20000"/>
              <a:lumOff val="80000"/>
            </a:schemeClr>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200" dirty="0" err="1">
                <a:solidFill>
                  <a:srgbClr val="002060"/>
                </a:solidFill>
                <a:latin typeface="Arial" panose="020B0604020202020204" pitchFamily="34" charset="0"/>
                <a:cs typeface="Arial" panose="020B0604020202020204" pitchFamily="34" charset="0"/>
              </a:rPr>
              <a:t>Trafodwyd</a:t>
            </a:r>
            <a:r>
              <a:rPr lang="en-US" sz="3200" dirty="0">
                <a:solidFill>
                  <a:srgbClr val="002060"/>
                </a:solidFill>
                <a:latin typeface="Arial" panose="020B0604020202020204" pitchFamily="34" charset="0"/>
                <a:cs typeface="Arial" panose="020B0604020202020204" pitchFamily="34" charset="0"/>
              </a:rPr>
              <a:t> </a:t>
            </a:r>
            <a:r>
              <a:rPr lang="en-US" sz="3200" dirty="0" err="1">
                <a:solidFill>
                  <a:srgbClr val="002060"/>
                </a:solidFill>
                <a:latin typeface="Arial" panose="020B0604020202020204" pitchFamily="34" charset="0"/>
                <a:cs typeface="Arial" panose="020B0604020202020204" pitchFamily="34" charset="0"/>
              </a:rPr>
              <a:t>hyn</a:t>
            </a:r>
            <a:r>
              <a:rPr lang="en-US" sz="3200" dirty="0">
                <a:solidFill>
                  <a:srgbClr val="002060"/>
                </a:solidFill>
                <a:latin typeface="Arial" panose="020B0604020202020204" pitchFamily="34" charset="0"/>
                <a:cs typeface="Arial" panose="020B0604020202020204" pitchFamily="34" charset="0"/>
              </a:rPr>
              <a:t> </a:t>
            </a:r>
            <a:r>
              <a:rPr lang="en-US" sz="3200" dirty="0" err="1">
                <a:solidFill>
                  <a:srgbClr val="002060"/>
                </a:solidFill>
                <a:latin typeface="Arial" panose="020B0604020202020204" pitchFamily="34" charset="0"/>
                <a:cs typeface="Arial" panose="020B0604020202020204" pitchFamily="34" charset="0"/>
              </a:rPr>
              <a:t>llynedd</a:t>
            </a:r>
            <a:r>
              <a:rPr lang="en-US" sz="3200" dirty="0">
                <a:solidFill>
                  <a:srgbClr val="002060"/>
                </a:solidFill>
                <a:latin typeface="Arial" panose="020B0604020202020204" pitchFamily="34" charset="0"/>
                <a:cs typeface="Arial" panose="020B0604020202020204" pitchFamily="34" charset="0"/>
              </a:rPr>
              <a:t> …</a:t>
            </a:r>
          </a:p>
        </p:txBody>
      </p:sp>
      <p:pic>
        <p:nvPicPr>
          <p:cNvPr id="4" name="Picture 3">
            <a:extLst>
              <a:ext uri="{FF2B5EF4-FFF2-40B4-BE49-F238E27FC236}">
                <a16:creationId xmlns:a16="http://schemas.microsoft.com/office/drawing/2014/main" id="{D9A993AE-9744-7B4D-A405-FB4BD01CBF76}"/>
              </a:ext>
            </a:extLst>
          </p:cNvPr>
          <p:cNvPicPr>
            <a:picLocks noChangeAspect="1"/>
          </p:cNvPicPr>
          <p:nvPr/>
        </p:nvPicPr>
        <p:blipFill>
          <a:blip r:embed="rId2"/>
          <a:stretch>
            <a:fillRect/>
          </a:stretch>
        </p:blipFill>
        <p:spPr>
          <a:xfrm>
            <a:off x="4672889" y="136033"/>
            <a:ext cx="6623762" cy="3778408"/>
          </a:xfrm>
          <a:prstGeom prst="rect">
            <a:avLst/>
          </a:prstGeom>
          <a:ln w="76200">
            <a:solidFill>
              <a:schemeClr val="tx1"/>
            </a:solidFill>
          </a:ln>
        </p:spPr>
      </p:pic>
      <p:pic>
        <p:nvPicPr>
          <p:cNvPr id="7" name="Picture 6">
            <a:extLst>
              <a:ext uri="{FF2B5EF4-FFF2-40B4-BE49-F238E27FC236}">
                <a16:creationId xmlns:a16="http://schemas.microsoft.com/office/drawing/2014/main" id="{7D431F96-3601-624D-8C96-A8CD75D85AFD}"/>
              </a:ext>
            </a:extLst>
          </p:cNvPr>
          <p:cNvPicPr>
            <a:picLocks noChangeAspect="1"/>
          </p:cNvPicPr>
          <p:nvPr/>
        </p:nvPicPr>
        <p:blipFill rotWithShape="1">
          <a:blip r:embed="rId3"/>
          <a:srcRect t="16882" b="13406"/>
          <a:stretch/>
        </p:blipFill>
        <p:spPr>
          <a:xfrm>
            <a:off x="0" y="6089843"/>
            <a:ext cx="12192000" cy="768157"/>
          </a:xfrm>
          <a:prstGeom prst="rect">
            <a:avLst/>
          </a:prstGeom>
        </p:spPr>
      </p:pic>
    </p:spTree>
    <p:extLst>
      <p:ext uri="{BB962C8B-B14F-4D97-AF65-F5344CB8AC3E}">
        <p14:creationId xmlns:p14="http://schemas.microsoft.com/office/powerpoint/2010/main" val="20206432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E347D9B1-D25A-4C29-81F8-D2A17C5B5D55}"/>
              </a:ext>
            </a:extLst>
          </p:cNvPr>
          <p:cNvSpPr txBox="1"/>
          <p:nvPr/>
        </p:nvSpPr>
        <p:spPr>
          <a:xfrm>
            <a:off x="4724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dirty="0"/>
          </a:p>
        </p:txBody>
      </p:sp>
      <p:pic>
        <p:nvPicPr>
          <p:cNvPr id="4" name="Picture 5" descr="A picture containing box, brick&#10;&#10;Description generated with very high confidence">
            <a:extLst>
              <a:ext uri="{FF2B5EF4-FFF2-40B4-BE49-F238E27FC236}">
                <a16:creationId xmlns:a16="http://schemas.microsoft.com/office/drawing/2014/main" id="{0B674790-CA7A-4FE9-B6F6-0EDC52E35B5A}"/>
              </a:ext>
            </a:extLst>
          </p:cNvPr>
          <p:cNvPicPr>
            <a:picLocks noChangeAspect="1"/>
          </p:cNvPicPr>
          <p:nvPr/>
        </p:nvPicPr>
        <p:blipFill rotWithShape="1">
          <a:blip r:embed="rId2"/>
          <a:srcRect l="50959" t="2469" r="1547" b="11934"/>
          <a:stretch/>
        </p:blipFill>
        <p:spPr>
          <a:xfrm>
            <a:off x="4019665" y="383605"/>
            <a:ext cx="3803207" cy="4561582"/>
          </a:xfrm>
          <a:prstGeom prst="rect">
            <a:avLst/>
          </a:prstGeom>
        </p:spPr>
      </p:pic>
      <p:sp>
        <p:nvSpPr>
          <p:cNvPr id="6" name="TextBox 5">
            <a:extLst>
              <a:ext uri="{FF2B5EF4-FFF2-40B4-BE49-F238E27FC236}">
                <a16:creationId xmlns:a16="http://schemas.microsoft.com/office/drawing/2014/main" id="{82CABB44-5592-47FB-9F7B-B334D775AA74}"/>
              </a:ext>
            </a:extLst>
          </p:cNvPr>
          <p:cNvSpPr txBox="1"/>
          <p:nvPr/>
        </p:nvSpPr>
        <p:spPr>
          <a:xfrm>
            <a:off x="1041999" y="2537244"/>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dirty="0"/>
          </a:p>
        </p:txBody>
      </p:sp>
      <p:pic>
        <p:nvPicPr>
          <p:cNvPr id="9" name="Picture 9" descr="A picture containing text&#10;&#10;Description generated with very high confidence">
            <a:extLst>
              <a:ext uri="{FF2B5EF4-FFF2-40B4-BE49-F238E27FC236}">
                <a16:creationId xmlns:a16="http://schemas.microsoft.com/office/drawing/2014/main" id="{29A4B394-E96A-48C9-907B-46B7FB96FC14}"/>
              </a:ext>
            </a:extLst>
          </p:cNvPr>
          <p:cNvPicPr>
            <a:picLocks noChangeAspect="1"/>
          </p:cNvPicPr>
          <p:nvPr/>
        </p:nvPicPr>
        <p:blipFill>
          <a:blip r:embed="rId3"/>
          <a:stretch>
            <a:fillRect/>
          </a:stretch>
        </p:blipFill>
        <p:spPr>
          <a:xfrm>
            <a:off x="81573" y="264044"/>
            <a:ext cx="2190281" cy="2624331"/>
          </a:xfrm>
          <a:prstGeom prst="rect">
            <a:avLst/>
          </a:prstGeom>
          <a:ln w="76200">
            <a:solidFill>
              <a:schemeClr val="tx1"/>
            </a:solidFill>
          </a:ln>
        </p:spPr>
      </p:pic>
      <p:pic>
        <p:nvPicPr>
          <p:cNvPr id="13" name="Picture 13" descr="A picture containing sign, water, holding, frisbee&#10;&#10;Description generated with very high confidence">
            <a:extLst>
              <a:ext uri="{FF2B5EF4-FFF2-40B4-BE49-F238E27FC236}">
                <a16:creationId xmlns:a16="http://schemas.microsoft.com/office/drawing/2014/main" id="{4B86553A-B304-431E-B81D-2DDC909E4361}"/>
              </a:ext>
            </a:extLst>
          </p:cNvPr>
          <p:cNvPicPr>
            <a:picLocks noChangeAspect="1"/>
          </p:cNvPicPr>
          <p:nvPr/>
        </p:nvPicPr>
        <p:blipFill>
          <a:blip r:embed="rId4"/>
          <a:stretch>
            <a:fillRect/>
          </a:stretch>
        </p:blipFill>
        <p:spPr>
          <a:xfrm>
            <a:off x="9179109" y="1073248"/>
            <a:ext cx="1356864" cy="1884333"/>
          </a:xfrm>
          <a:prstGeom prst="rect">
            <a:avLst/>
          </a:prstGeom>
        </p:spPr>
      </p:pic>
      <p:pic>
        <p:nvPicPr>
          <p:cNvPr id="15" name="Picture 15" descr="A close up of an animal&#10;&#10;Description generated with high confidence">
            <a:extLst>
              <a:ext uri="{FF2B5EF4-FFF2-40B4-BE49-F238E27FC236}">
                <a16:creationId xmlns:a16="http://schemas.microsoft.com/office/drawing/2014/main" id="{03D9C4B1-329D-4628-B50F-21B0AF00B2CF}"/>
              </a:ext>
            </a:extLst>
          </p:cNvPr>
          <p:cNvPicPr>
            <a:picLocks noChangeAspect="1"/>
          </p:cNvPicPr>
          <p:nvPr/>
        </p:nvPicPr>
        <p:blipFill>
          <a:blip r:embed="rId5"/>
          <a:stretch>
            <a:fillRect/>
          </a:stretch>
        </p:blipFill>
        <p:spPr>
          <a:xfrm>
            <a:off x="10638904" y="104683"/>
            <a:ext cx="1345002" cy="1891342"/>
          </a:xfrm>
          <a:prstGeom prst="rect">
            <a:avLst/>
          </a:prstGeom>
        </p:spPr>
      </p:pic>
      <p:pic>
        <p:nvPicPr>
          <p:cNvPr id="17" name="Picture 17" descr="A screenshot of a cell phone&#10;&#10;Description generated with high confidence">
            <a:extLst>
              <a:ext uri="{FF2B5EF4-FFF2-40B4-BE49-F238E27FC236}">
                <a16:creationId xmlns:a16="http://schemas.microsoft.com/office/drawing/2014/main" id="{03119F81-D1D7-4FE3-BFC0-45F9B2A1155F}"/>
              </a:ext>
            </a:extLst>
          </p:cNvPr>
          <p:cNvPicPr>
            <a:picLocks noChangeAspect="1"/>
          </p:cNvPicPr>
          <p:nvPr/>
        </p:nvPicPr>
        <p:blipFill rotWithShape="1">
          <a:blip r:embed="rId6"/>
          <a:srcRect l="23188" r="22779" b="275"/>
          <a:stretch/>
        </p:blipFill>
        <p:spPr>
          <a:xfrm>
            <a:off x="10673385" y="2721910"/>
            <a:ext cx="1337732" cy="2598003"/>
          </a:xfrm>
          <a:prstGeom prst="rect">
            <a:avLst/>
          </a:prstGeom>
        </p:spPr>
      </p:pic>
      <p:pic>
        <p:nvPicPr>
          <p:cNvPr id="21" name="Picture 21" descr="A close up of a footwear&#10;&#10;Description generated with high confidence">
            <a:extLst>
              <a:ext uri="{FF2B5EF4-FFF2-40B4-BE49-F238E27FC236}">
                <a16:creationId xmlns:a16="http://schemas.microsoft.com/office/drawing/2014/main" id="{6411AAF5-44FE-4A40-8009-FD98F012187A}"/>
              </a:ext>
            </a:extLst>
          </p:cNvPr>
          <p:cNvPicPr>
            <a:picLocks noChangeAspect="1"/>
          </p:cNvPicPr>
          <p:nvPr/>
        </p:nvPicPr>
        <p:blipFill>
          <a:blip r:embed="rId7"/>
          <a:stretch>
            <a:fillRect/>
          </a:stretch>
        </p:blipFill>
        <p:spPr>
          <a:xfrm>
            <a:off x="6704607" y="5394765"/>
            <a:ext cx="2162403" cy="1347695"/>
          </a:xfrm>
          <a:prstGeom prst="rect">
            <a:avLst/>
          </a:prstGeom>
        </p:spPr>
      </p:pic>
      <p:sp>
        <p:nvSpPr>
          <p:cNvPr id="23" name="Arrow: Right 22">
            <a:extLst>
              <a:ext uri="{FF2B5EF4-FFF2-40B4-BE49-F238E27FC236}">
                <a16:creationId xmlns:a16="http://schemas.microsoft.com/office/drawing/2014/main" id="{FD2F8650-A041-4E43-9500-8921F6962671}"/>
              </a:ext>
            </a:extLst>
          </p:cNvPr>
          <p:cNvSpPr/>
          <p:nvPr/>
        </p:nvSpPr>
        <p:spPr>
          <a:xfrm rot="1380000">
            <a:off x="2375629" y="1246153"/>
            <a:ext cx="1502433" cy="481641"/>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Arrow: Right 25">
            <a:extLst>
              <a:ext uri="{FF2B5EF4-FFF2-40B4-BE49-F238E27FC236}">
                <a16:creationId xmlns:a16="http://schemas.microsoft.com/office/drawing/2014/main" id="{2EC23F92-607C-497F-9724-188EA6911256}"/>
              </a:ext>
            </a:extLst>
          </p:cNvPr>
          <p:cNvSpPr/>
          <p:nvPr/>
        </p:nvSpPr>
        <p:spPr>
          <a:xfrm rot="17230339">
            <a:off x="4501927" y="4404570"/>
            <a:ext cx="1624640" cy="481641"/>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7" name="Arrow: Right 26">
            <a:extLst>
              <a:ext uri="{FF2B5EF4-FFF2-40B4-BE49-F238E27FC236}">
                <a16:creationId xmlns:a16="http://schemas.microsoft.com/office/drawing/2014/main" id="{89EF7840-1FD6-4125-B54C-01A7C994DEA2}"/>
              </a:ext>
            </a:extLst>
          </p:cNvPr>
          <p:cNvSpPr/>
          <p:nvPr/>
        </p:nvSpPr>
        <p:spPr>
          <a:xfrm rot="9360000">
            <a:off x="7284342" y="1703626"/>
            <a:ext cx="1833111" cy="481641"/>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8" name="Arrow: Right 27">
            <a:extLst>
              <a:ext uri="{FF2B5EF4-FFF2-40B4-BE49-F238E27FC236}">
                <a16:creationId xmlns:a16="http://schemas.microsoft.com/office/drawing/2014/main" id="{92A827F0-DE8C-4177-BCB0-510FAA127B86}"/>
              </a:ext>
            </a:extLst>
          </p:cNvPr>
          <p:cNvSpPr/>
          <p:nvPr/>
        </p:nvSpPr>
        <p:spPr>
          <a:xfrm rot="11880000">
            <a:off x="7531378" y="3149010"/>
            <a:ext cx="3023679" cy="438194"/>
          </a:xfrm>
          <a:prstGeom prst="rightArrow">
            <a:avLst>
              <a:gd name="adj1" fmla="val 45867"/>
              <a:gd name="adj2" fmla="val 50000"/>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9" name="Arrow: Right 28">
            <a:extLst>
              <a:ext uri="{FF2B5EF4-FFF2-40B4-BE49-F238E27FC236}">
                <a16:creationId xmlns:a16="http://schemas.microsoft.com/office/drawing/2014/main" id="{43591D7F-EF5A-46DA-B530-AF0919C0F0F6}"/>
              </a:ext>
            </a:extLst>
          </p:cNvPr>
          <p:cNvSpPr/>
          <p:nvPr/>
        </p:nvSpPr>
        <p:spPr>
          <a:xfrm rot="14137896">
            <a:off x="5985622" y="4353113"/>
            <a:ext cx="1857830" cy="374378"/>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Title 1">
            <a:extLst>
              <a:ext uri="{FF2B5EF4-FFF2-40B4-BE49-F238E27FC236}">
                <a16:creationId xmlns:a16="http://schemas.microsoft.com/office/drawing/2014/main" id="{5CFB1E5C-E2C3-794F-A576-078A7056624A}"/>
              </a:ext>
            </a:extLst>
          </p:cNvPr>
          <p:cNvSpPr txBox="1">
            <a:spLocks/>
          </p:cNvSpPr>
          <p:nvPr/>
        </p:nvSpPr>
        <p:spPr>
          <a:xfrm>
            <a:off x="2538572" y="104683"/>
            <a:ext cx="7008323" cy="830924"/>
          </a:xfrm>
          <a:prstGeom prst="rect">
            <a:avLst/>
          </a:prstGeom>
          <a:solidFill>
            <a:schemeClr val="accent5">
              <a:lumMod val="20000"/>
              <a:lumOff val="80000"/>
            </a:schemeClr>
          </a:solidFill>
          <a:ln>
            <a:solidFill>
              <a:schemeClr val="tx2"/>
            </a:solidFill>
          </a:ln>
        </p:spPr>
        <p:txBody>
          <a:bodyPr vert="horz" lIns="91440" tIns="45720" rIns="91440" bIns="45720" rtlCol="0" anchor="t">
            <a:normAutofit fontScale="92500"/>
          </a:bodyPr>
          <a:lst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r>
              <a:rPr lang="en-US" sz="4000" dirty="0" err="1">
                <a:solidFill>
                  <a:srgbClr val="002060"/>
                </a:solidFill>
                <a:latin typeface="Arial" panose="020B0604020202020204" pitchFamily="34" charset="0"/>
                <a:cs typeface="Arial" panose="020B0604020202020204" pitchFamily="34" charset="0"/>
              </a:rPr>
              <a:t>Dysgu</a:t>
            </a:r>
            <a:r>
              <a:rPr lang="en-US" sz="4000" dirty="0">
                <a:solidFill>
                  <a:srgbClr val="002060"/>
                </a:solidFill>
                <a:latin typeface="Arial" panose="020B0604020202020204" pitchFamily="34" charset="0"/>
                <a:cs typeface="Arial" panose="020B0604020202020204" pitchFamily="34" charset="0"/>
              </a:rPr>
              <a:t> </a:t>
            </a:r>
            <a:r>
              <a:rPr lang="en-US" sz="4000" dirty="0" err="1">
                <a:solidFill>
                  <a:srgbClr val="002060"/>
                </a:solidFill>
                <a:latin typeface="Arial" panose="020B0604020202020204" pitchFamily="34" charset="0"/>
                <a:cs typeface="Arial" panose="020B0604020202020204" pitchFamily="34" charset="0"/>
              </a:rPr>
              <a:t>drwy</a:t>
            </a:r>
            <a:r>
              <a:rPr lang="en-US" sz="4000" dirty="0">
                <a:solidFill>
                  <a:srgbClr val="002060"/>
                </a:solidFill>
                <a:latin typeface="Arial" panose="020B0604020202020204" pitchFamily="34" charset="0"/>
                <a:cs typeface="Arial" panose="020B0604020202020204" pitchFamily="34" charset="0"/>
              </a:rPr>
              <a:t> </a:t>
            </a:r>
            <a:r>
              <a:rPr lang="en-US" sz="4000" dirty="0" err="1">
                <a:solidFill>
                  <a:srgbClr val="002060"/>
                </a:solidFill>
                <a:latin typeface="Arial" panose="020B0604020202020204" pitchFamily="34" charset="0"/>
                <a:cs typeface="Arial" panose="020B0604020202020204" pitchFamily="34" charset="0"/>
              </a:rPr>
              <a:t>thema</a:t>
            </a:r>
            <a:r>
              <a:rPr lang="en-US" sz="4000" dirty="0">
                <a:solidFill>
                  <a:srgbClr val="002060"/>
                </a:solidFill>
                <a:latin typeface="Arial" panose="020B0604020202020204" pitchFamily="34" charset="0"/>
                <a:cs typeface="Arial" panose="020B0604020202020204" pitchFamily="34" charset="0"/>
              </a:rPr>
              <a:t>: </a:t>
            </a:r>
            <a:r>
              <a:rPr lang="en-US" sz="4000" dirty="0" err="1">
                <a:solidFill>
                  <a:srgbClr val="002060"/>
                </a:solidFill>
                <a:latin typeface="Arial" panose="020B0604020202020204" pitchFamily="34" charset="0"/>
                <a:cs typeface="Arial" panose="020B0604020202020204" pitchFamily="34" charset="0"/>
              </a:rPr>
              <a:t>Tua’r</a:t>
            </a:r>
            <a:r>
              <a:rPr lang="en-US" sz="4000" dirty="0">
                <a:solidFill>
                  <a:srgbClr val="002060"/>
                </a:solidFill>
                <a:latin typeface="Arial" panose="020B0604020202020204" pitchFamily="34" charset="0"/>
                <a:cs typeface="Arial" panose="020B0604020202020204" pitchFamily="34" charset="0"/>
              </a:rPr>
              <a:t> Copa</a:t>
            </a:r>
            <a:endParaRPr lang="en-US" sz="5400" dirty="0">
              <a:solidFill>
                <a:srgbClr val="002060"/>
              </a:solidFill>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CEDAECEF-5E1F-AC48-9F5B-F22AB8823A1A}"/>
              </a:ext>
            </a:extLst>
          </p:cNvPr>
          <p:cNvPicPr>
            <a:picLocks noChangeAspect="1"/>
          </p:cNvPicPr>
          <p:nvPr/>
        </p:nvPicPr>
        <p:blipFill>
          <a:blip r:embed="rId8"/>
          <a:stretch>
            <a:fillRect/>
          </a:stretch>
        </p:blipFill>
        <p:spPr>
          <a:xfrm>
            <a:off x="81573" y="4719428"/>
            <a:ext cx="1092526" cy="1546344"/>
          </a:xfrm>
          <a:prstGeom prst="rect">
            <a:avLst/>
          </a:prstGeom>
        </p:spPr>
      </p:pic>
      <p:pic>
        <p:nvPicPr>
          <p:cNvPr id="22" name="Picture 21">
            <a:extLst>
              <a:ext uri="{FF2B5EF4-FFF2-40B4-BE49-F238E27FC236}">
                <a16:creationId xmlns:a16="http://schemas.microsoft.com/office/drawing/2014/main" id="{B83AF73D-858E-494A-B910-71317899DADE}"/>
              </a:ext>
            </a:extLst>
          </p:cNvPr>
          <p:cNvPicPr>
            <a:picLocks noChangeAspect="1"/>
          </p:cNvPicPr>
          <p:nvPr/>
        </p:nvPicPr>
        <p:blipFill>
          <a:blip r:embed="rId9"/>
          <a:stretch>
            <a:fillRect/>
          </a:stretch>
        </p:blipFill>
        <p:spPr>
          <a:xfrm>
            <a:off x="31307" y="3052206"/>
            <a:ext cx="2386915" cy="1725481"/>
          </a:xfrm>
          <a:prstGeom prst="rect">
            <a:avLst/>
          </a:prstGeom>
        </p:spPr>
      </p:pic>
      <p:sp>
        <p:nvSpPr>
          <p:cNvPr id="24" name="Arrow: Right 24">
            <a:extLst>
              <a:ext uri="{FF2B5EF4-FFF2-40B4-BE49-F238E27FC236}">
                <a16:creationId xmlns:a16="http://schemas.microsoft.com/office/drawing/2014/main" id="{327B13FC-1352-D945-BDA4-2F3720870B11}"/>
              </a:ext>
            </a:extLst>
          </p:cNvPr>
          <p:cNvSpPr/>
          <p:nvPr/>
        </p:nvSpPr>
        <p:spPr>
          <a:xfrm rot="-1200000">
            <a:off x="2226138" y="3558467"/>
            <a:ext cx="1919376" cy="481641"/>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8" name="Picture 7">
            <a:extLst>
              <a:ext uri="{FF2B5EF4-FFF2-40B4-BE49-F238E27FC236}">
                <a16:creationId xmlns:a16="http://schemas.microsoft.com/office/drawing/2014/main" id="{B85DE2A5-65E0-5746-9DA1-DBFC8CB7036D}"/>
              </a:ext>
            </a:extLst>
          </p:cNvPr>
          <p:cNvPicPr>
            <a:picLocks noChangeAspect="1"/>
          </p:cNvPicPr>
          <p:nvPr/>
        </p:nvPicPr>
        <p:blipFill>
          <a:blip r:embed="rId10"/>
          <a:stretch>
            <a:fillRect/>
          </a:stretch>
        </p:blipFill>
        <p:spPr>
          <a:xfrm>
            <a:off x="1286620" y="5105367"/>
            <a:ext cx="1251952" cy="1693817"/>
          </a:xfrm>
          <a:prstGeom prst="rect">
            <a:avLst/>
          </a:prstGeom>
        </p:spPr>
      </p:pic>
      <p:pic>
        <p:nvPicPr>
          <p:cNvPr id="10" name="Picture 9">
            <a:extLst>
              <a:ext uri="{FF2B5EF4-FFF2-40B4-BE49-F238E27FC236}">
                <a16:creationId xmlns:a16="http://schemas.microsoft.com/office/drawing/2014/main" id="{28BF31FB-39BE-5B48-8700-59FC0E3912A1}"/>
              </a:ext>
            </a:extLst>
          </p:cNvPr>
          <p:cNvPicPr>
            <a:picLocks noChangeAspect="1"/>
          </p:cNvPicPr>
          <p:nvPr/>
        </p:nvPicPr>
        <p:blipFill>
          <a:blip r:embed="rId11"/>
          <a:stretch>
            <a:fillRect/>
          </a:stretch>
        </p:blipFill>
        <p:spPr>
          <a:xfrm>
            <a:off x="2492938" y="4126437"/>
            <a:ext cx="1145072" cy="1508586"/>
          </a:xfrm>
          <a:prstGeom prst="rect">
            <a:avLst/>
          </a:prstGeom>
        </p:spPr>
      </p:pic>
      <p:pic>
        <p:nvPicPr>
          <p:cNvPr id="12" name="Picture 11">
            <a:extLst>
              <a:ext uri="{FF2B5EF4-FFF2-40B4-BE49-F238E27FC236}">
                <a16:creationId xmlns:a16="http://schemas.microsoft.com/office/drawing/2014/main" id="{3417C938-AC9B-FD41-8196-E9A40FA2FA6A}"/>
              </a:ext>
            </a:extLst>
          </p:cNvPr>
          <p:cNvPicPr>
            <a:picLocks noChangeAspect="1"/>
          </p:cNvPicPr>
          <p:nvPr/>
        </p:nvPicPr>
        <p:blipFill>
          <a:blip r:embed="rId12"/>
          <a:stretch>
            <a:fillRect/>
          </a:stretch>
        </p:blipFill>
        <p:spPr>
          <a:xfrm>
            <a:off x="2804045" y="5235498"/>
            <a:ext cx="1193800" cy="1701800"/>
          </a:xfrm>
          <a:prstGeom prst="rect">
            <a:avLst/>
          </a:prstGeom>
        </p:spPr>
      </p:pic>
      <p:pic>
        <p:nvPicPr>
          <p:cNvPr id="30" name="Picture 19" descr="A picture containing food&#10;&#10;Description generated with very high confidence">
            <a:extLst>
              <a:ext uri="{FF2B5EF4-FFF2-40B4-BE49-F238E27FC236}">
                <a16:creationId xmlns:a16="http://schemas.microsoft.com/office/drawing/2014/main" id="{189A1006-5A92-7B4E-8E16-D5C5E999BAAA}"/>
              </a:ext>
            </a:extLst>
          </p:cNvPr>
          <p:cNvPicPr>
            <a:picLocks noChangeAspect="1"/>
          </p:cNvPicPr>
          <p:nvPr/>
        </p:nvPicPr>
        <p:blipFill>
          <a:blip r:embed="rId13"/>
          <a:stretch>
            <a:fillRect/>
          </a:stretch>
        </p:blipFill>
        <p:spPr>
          <a:xfrm>
            <a:off x="9309231" y="5217712"/>
            <a:ext cx="1096619" cy="1557791"/>
          </a:xfrm>
          <a:prstGeom prst="rect">
            <a:avLst/>
          </a:prstGeom>
        </p:spPr>
      </p:pic>
      <p:pic>
        <p:nvPicPr>
          <p:cNvPr id="14" name="Picture 13">
            <a:extLst>
              <a:ext uri="{FF2B5EF4-FFF2-40B4-BE49-F238E27FC236}">
                <a16:creationId xmlns:a16="http://schemas.microsoft.com/office/drawing/2014/main" id="{6D89F176-0D74-9541-836A-86411A29633D}"/>
              </a:ext>
            </a:extLst>
          </p:cNvPr>
          <p:cNvPicPr>
            <a:picLocks noChangeAspect="1"/>
          </p:cNvPicPr>
          <p:nvPr/>
        </p:nvPicPr>
        <p:blipFill>
          <a:blip r:embed="rId14"/>
          <a:stretch>
            <a:fillRect/>
          </a:stretch>
        </p:blipFill>
        <p:spPr>
          <a:xfrm>
            <a:off x="4105048" y="5146438"/>
            <a:ext cx="2273048" cy="1615781"/>
          </a:xfrm>
          <a:prstGeom prst="rect">
            <a:avLst/>
          </a:prstGeom>
        </p:spPr>
      </p:pic>
      <p:pic>
        <p:nvPicPr>
          <p:cNvPr id="16" name="Picture 15">
            <a:extLst>
              <a:ext uri="{FF2B5EF4-FFF2-40B4-BE49-F238E27FC236}">
                <a16:creationId xmlns:a16="http://schemas.microsoft.com/office/drawing/2014/main" id="{0467C105-F860-0B40-B203-39F24A842549}"/>
              </a:ext>
            </a:extLst>
          </p:cNvPr>
          <p:cNvPicPr>
            <a:picLocks noChangeAspect="1"/>
          </p:cNvPicPr>
          <p:nvPr/>
        </p:nvPicPr>
        <p:blipFill>
          <a:blip r:embed="rId15"/>
          <a:stretch>
            <a:fillRect/>
          </a:stretch>
        </p:blipFill>
        <p:spPr>
          <a:xfrm>
            <a:off x="8090407" y="3888344"/>
            <a:ext cx="1479241" cy="1141974"/>
          </a:xfrm>
          <a:prstGeom prst="rect">
            <a:avLst/>
          </a:prstGeom>
        </p:spPr>
      </p:pic>
      <p:sp>
        <p:nvSpPr>
          <p:cNvPr id="31" name="Arrow: Right 28">
            <a:extLst>
              <a:ext uri="{FF2B5EF4-FFF2-40B4-BE49-F238E27FC236}">
                <a16:creationId xmlns:a16="http://schemas.microsoft.com/office/drawing/2014/main" id="{05A73586-9203-0E44-A817-B0448C3ED0F0}"/>
              </a:ext>
            </a:extLst>
          </p:cNvPr>
          <p:cNvSpPr/>
          <p:nvPr/>
        </p:nvSpPr>
        <p:spPr>
          <a:xfrm rot="12634875">
            <a:off x="6911415" y="3551932"/>
            <a:ext cx="1226371" cy="351544"/>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2" name="Picture 1">
            <a:extLst>
              <a:ext uri="{FF2B5EF4-FFF2-40B4-BE49-F238E27FC236}">
                <a16:creationId xmlns:a16="http://schemas.microsoft.com/office/drawing/2014/main" id="{69A74EB4-D31D-3643-BB3A-038EA415A457}"/>
              </a:ext>
            </a:extLst>
          </p:cNvPr>
          <p:cNvPicPr>
            <a:picLocks noChangeAspect="1"/>
          </p:cNvPicPr>
          <p:nvPr/>
        </p:nvPicPr>
        <p:blipFill>
          <a:blip r:embed="rId16"/>
          <a:stretch>
            <a:fillRect/>
          </a:stretch>
        </p:blipFill>
        <p:spPr>
          <a:xfrm>
            <a:off x="2147260" y="2005750"/>
            <a:ext cx="2417007" cy="1464706"/>
          </a:xfrm>
          <a:prstGeom prst="rect">
            <a:avLst/>
          </a:prstGeom>
        </p:spPr>
      </p:pic>
    </p:spTree>
    <p:extLst>
      <p:ext uri="{BB962C8B-B14F-4D97-AF65-F5344CB8AC3E}">
        <p14:creationId xmlns:p14="http://schemas.microsoft.com/office/powerpoint/2010/main" val="425639354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3DCBF7-4857-574D-A2FA-D96FD4E11CA7}"/>
              </a:ext>
            </a:extLst>
          </p:cNvPr>
          <p:cNvSpPr>
            <a:spLocks noGrp="1"/>
          </p:cNvSpPr>
          <p:nvPr>
            <p:ph type="title"/>
          </p:nvPr>
        </p:nvSpPr>
        <p:spPr>
          <a:xfrm>
            <a:off x="154879" y="120219"/>
            <a:ext cx="7756670" cy="735496"/>
          </a:xfrm>
          <a:solidFill>
            <a:schemeClr val="accent5">
              <a:lumMod val="20000"/>
              <a:lumOff val="80000"/>
            </a:schemeClr>
          </a:solidFill>
          <a:ln w="76200">
            <a:solidFill>
              <a:srgbClr val="002060"/>
            </a:solidFill>
          </a:ln>
        </p:spPr>
        <p:txBody>
          <a:bodyPr>
            <a:normAutofit fontScale="90000"/>
          </a:bodyPr>
          <a:lstStyle/>
          <a:p>
            <a:pPr algn="ctr"/>
            <a:br>
              <a:rPr lang="en-US" b="1" dirty="0">
                <a:solidFill>
                  <a:srgbClr val="002060"/>
                </a:solidFill>
              </a:rPr>
            </a:br>
            <a:r>
              <a:rPr lang="en-US" b="1" dirty="0" err="1">
                <a:solidFill>
                  <a:srgbClr val="002060"/>
                </a:solidFill>
                <a:latin typeface="Arial" panose="020B0604020202020204" pitchFamily="34" charset="0"/>
                <a:cs typeface="Arial" panose="020B0604020202020204" pitchFamily="34" charset="0"/>
              </a:rPr>
              <a:t>Dewch</a:t>
            </a:r>
            <a:r>
              <a:rPr lang="en-US" b="1" dirty="0">
                <a:solidFill>
                  <a:srgbClr val="002060"/>
                </a:solidFill>
                <a:latin typeface="Arial" panose="020B0604020202020204" pitchFamily="34" charset="0"/>
                <a:cs typeface="Arial" panose="020B0604020202020204" pitchFamily="34" charset="0"/>
              </a:rPr>
              <a:t> </a:t>
            </a:r>
            <a:r>
              <a:rPr lang="en-US" b="1" dirty="0" err="1">
                <a:solidFill>
                  <a:srgbClr val="002060"/>
                </a:solidFill>
                <a:latin typeface="Arial" panose="020B0604020202020204" pitchFamily="34" charset="0"/>
                <a:cs typeface="Arial" panose="020B0604020202020204" pitchFamily="34" charset="0"/>
              </a:rPr>
              <a:t>i</a:t>
            </a:r>
            <a:r>
              <a:rPr lang="en-US" b="1" dirty="0">
                <a:solidFill>
                  <a:srgbClr val="002060"/>
                </a:solidFill>
                <a:latin typeface="Arial" panose="020B0604020202020204" pitchFamily="34" charset="0"/>
                <a:cs typeface="Arial" panose="020B0604020202020204" pitchFamily="34" charset="0"/>
              </a:rPr>
              <a:t> </a:t>
            </a:r>
            <a:r>
              <a:rPr lang="en-US" b="1" dirty="0" err="1">
                <a:solidFill>
                  <a:srgbClr val="002060"/>
                </a:solidFill>
                <a:latin typeface="Arial" panose="020B0604020202020204" pitchFamily="34" charset="0"/>
                <a:cs typeface="Arial" panose="020B0604020202020204" pitchFamily="34" charset="0"/>
              </a:rPr>
              <a:t>ddarllen</a:t>
            </a:r>
            <a:r>
              <a:rPr lang="en-US" b="1" dirty="0">
                <a:solidFill>
                  <a:srgbClr val="002060"/>
                </a:solidFill>
                <a:latin typeface="Arial" panose="020B0604020202020204" pitchFamily="34" charset="0"/>
                <a:cs typeface="Arial" panose="020B0604020202020204" pitchFamily="34" charset="0"/>
              </a:rPr>
              <a:t> </a:t>
            </a:r>
            <a:r>
              <a:rPr lang="en-US" b="1" dirty="0" err="1">
                <a:solidFill>
                  <a:srgbClr val="002060"/>
                </a:solidFill>
                <a:latin typeface="Arial" panose="020B0604020202020204" pitchFamily="34" charset="0"/>
                <a:cs typeface="Arial" panose="020B0604020202020204" pitchFamily="34" charset="0"/>
              </a:rPr>
              <a:t>gyda</a:t>
            </a:r>
            <a:r>
              <a:rPr lang="en-US" b="1" dirty="0">
                <a:solidFill>
                  <a:srgbClr val="002060"/>
                </a:solidFill>
                <a:latin typeface="Arial" panose="020B0604020202020204" pitchFamily="34" charset="0"/>
                <a:cs typeface="Arial" panose="020B0604020202020204" pitchFamily="34" charset="0"/>
              </a:rPr>
              <a:t> fi…</a:t>
            </a:r>
            <a:br>
              <a:rPr lang="en-US" b="1" dirty="0">
                <a:solidFill>
                  <a:srgbClr val="002060"/>
                </a:solidFill>
                <a:latin typeface="Arial" panose="020B0604020202020204" pitchFamily="34" charset="0"/>
                <a:cs typeface="Arial" panose="020B0604020202020204" pitchFamily="34" charset="0"/>
              </a:rPr>
            </a:br>
            <a:endParaRPr lang="en-US" b="1" dirty="0">
              <a:solidFill>
                <a:srgbClr val="002060"/>
              </a:solidFill>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B130DF9D-1E00-024B-8FDD-E647AF11FA60}"/>
              </a:ext>
            </a:extLst>
          </p:cNvPr>
          <p:cNvSpPr txBox="1"/>
          <p:nvPr/>
        </p:nvSpPr>
        <p:spPr>
          <a:xfrm>
            <a:off x="154879" y="1010245"/>
            <a:ext cx="9178902" cy="4770537"/>
          </a:xfrm>
          <a:prstGeom prst="rect">
            <a:avLst/>
          </a:prstGeom>
          <a:noFill/>
        </p:spPr>
        <p:txBody>
          <a:bodyPr wrap="square" rtlCol="0" anchor="t">
            <a:spAutoFit/>
          </a:bodyPr>
          <a:lstStyle/>
          <a:p>
            <a:pPr marL="457200" indent="-457200">
              <a:buAutoNum type="arabicPeriod"/>
            </a:pPr>
            <a:r>
              <a:rPr lang="en-US" sz="1600" b="1" dirty="0" err="1">
                <a:solidFill>
                  <a:srgbClr val="002060"/>
                </a:solidFill>
                <a:latin typeface="Arial" panose="020B0604020202020204" pitchFamily="34" charset="0"/>
                <a:cs typeface="Arial" panose="020B0604020202020204" pitchFamily="34" charset="0"/>
              </a:rPr>
              <a:t>Cyflwyno’r</a:t>
            </a:r>
            <a:r>
              <a:rPr lang="en-US" sz="1600" b="1" dirty="0">
                <a:solidFill>
                  <a:srgbClr val="002060"/>
                </a:solidFill>
                <a:latin typeface="Arial" panose="020B0604020202020204" pitchFamily="34" charset="0"/>
                <a:cs typeface="Arial" panose="020B0604020202020204" pitchFamily="34" charset="0"/>
              </a:rPr>
              <a:t> </a:t>
            </a:r>
            <a:r>
              <a:rPr lang="en-US" sz="1600" b="1" dirty="0" err="1">
                <a:solidFill>
                  <a:srgbClr val="002060"/>
                </a:solidFill>
                <a:latin typeface="Arial" panose="020B0604020202020204" pitchFamily="34" charset="0"/>
                <a:cs typeface="Arial" panose="020B0604020202020204" pitchFamily="34" charset="0"/>
              </a:rPr>
              <a:t>cysyniad</a:t>
            </a:r>
            <a:r>
              <a:rPr lang="en-US" sz="1600" b="1" dirty="0">
                <a:solidFill>
                  <a:srgbClr val="002060"/>
                </a:solidFill>
                <a:latin typeface="Arial" panose="020B0604020202020204" pitchFamily="34" charset="0"/>
                <a:cs typeface="Arial" panose="020B0604020202020204" pitchFamily="34" charset="0"/>
              </a:rPr>
              <a:t> o “</a:t>
            </a:r>
            <a:r>
              <a:rPr lang="en-US" sz="1600" b="1" dirty="0" err="1">
                <a:solidFill>
                  <a:srgbClr val="002060"/>
                </a:solidFill>
                <a:latin typeface="Arial" panose="020B0604020202020204" pitchFamily="34" charset="0"/>
                <a:cs typeface="Arial" panose="020B0604020202020204" pitchFamily="34" charset="0"/>
              </a:rPr>
              <a:t>sach</a:t>
            </a:r>
            <a:r>
              <a:rPr lang="en-US" sz="1600" b="1" dirty="0">
                <a:solidFill>
                  <a:srgbClr val="002060"/>
                </a:solidFill>
                <a:latin typeface="Arial" panose="020B0604020202020204" pitchFamily="34" charset="0"/>
                <a:cs typeface="Arial" panose="020B0604020202020204" pitchFamily="34" charset="0"/>
              </a:rPr>
              <a:t> </a:t>
            </a:r>
            <a:r>
              <a:rPr lang="en-US" sz="1600" b="1" dirty="0" err="1">
                <a:solidFill>
                  <a:srgbClr val="002060"/>
                </a:solidFill>
                <a:latin typeface="Arial" panose="020B0604020202020204" pitchFamily="34" charset="0"/>
                <a:cs typeface="Arial" panose="020B0604020202020204" pitchFamily="34" charset="0"/>
              </a:rPr>
              <a:t>stori</a:t>
            </a:r>
            <a:r>
              <a:rPr lang="en-US" sz="1600" b="1" dirty="0">
                <a:solidFill>
                  <a:srgbClr val="002060"/>
                </a:solidFill>
                <a:latin typeface="Arial" panose="020B0604020202020204" pitchFamily="34" charset="0"/>
                <a:cs typeface="Arial" panose="020B0604020202020204" pitchFamily="34" charset="0"/>
              </a:rPr>
              <a:t>”.</a:t>
            </a:r>
          </a:p>
          <a:p>
            <a:endParaRPr lang="en-US" sz="1600" dirty="0">
              <a:solidFill>
                <a:srgbClr val="002060"/>
              </a:solidFill>
              <a:latin typeface="Arial" panose="020B0604020202020204" pitchFamily="34" charset="0"/>
              <a:cs typeface="Arial" panose="020B0604020202020204" pitchFamily="34" charset="0"/>
            </a:endParaRPr>
          </a:p>
          <a:p>
            <a:r>
              <a:rPr lang="en-US" sz="1600" dirty="0">
                <a:solidFill>
                  <a:srgbClr val="002060"/>
                </a:solidFill>
                <a:latin typeface="Arial" panose="020B0604020202020204" pitchFamily="34" charset="0"/>
                <a:cs typeface="Arial" panose="020B0604020202020204" pitchFamily="34" charset="0"/>
              </a:rPr>
              <a:t>2. </a:t>
            </a:r>
            <a:r>
              <a:rPr lang="en-US" sz="1600" b="1" dirty="0" err="1">
                <a:solidFill>
                  <a:srgbClr val="002060"/>
                </a:solidFill>
                <a:latin typeface="Arial" panose="020B0604020202020204" pitchFamily="34" charset="0"/>
                <a:cs typeface="Arial" panose="020B0604020202020204" pitchFamily="34" charset="0"/>
              </a:rPr>
              <a:t>Trafod</a:t>
            </a:r>
            <a:r>
              <a:rPr lang="en-US" sz="1600" b="1" dirty="0">
                <a:solidFill>
                  <a:srgbClr val="002060"/>
                </a:solidFill>
                <a:latin typeface="Arial" panose="020B0604020202020204" pitchFamily="34" charset="0"/>
                <a:cs typeface="Arial" panose="020B0604020202020204" pitchFamily="34" charset="0"/>
              </a:rPr>
              <a:t> y </a:t>
            </a:r>
            <a:r>
              <a:rPr lang="en-US" sz="1600" b="1" dirty="0" err="1">
                <a:solidFill>
                  <a:srgbClr val="002060"/>
                </a:solidFill>
                <a:latin typeface="Arial" panose="020B0604020202020204" pitchFamily="34" charset="0"/>
                <a:cs typeface="Arial" panose="020B0604020202020204" pitchFamily="34" charset="0"/>
              </a:rPr>
              <a:t>clawr</a:t>
            </a:r>
            <a:r>
              <a:rPr lang="en-US" sz="1600" b="1" dirty="0">
                <a:solidFill>
                  <a:srgbClr val="002060"/>
                </a:solidFill>
                <a:latin typeface="Arial" panose="020B0604020202020204" pitchFamily="34" charset="0"/>
                <a:cs typeface="Arial" panose="020B0604020202020204" pitchFamily="34" charset="0"/>
              </a:rPr>
              <a:t>:</a:t>
            </a:r>
          </a:p>
          <a:p>
            <a:pPr marL="285750" indent="-285750">
              <a:buFont typeface="Arial" panose="020B0604020202020204" pitchFamily="34" charset="0"/>
              <a:buChar char="•"/>
            </a:pPr>
            <a:r>
              <a:rPr lang="en-US" sz="1600" dirty="0">
                <a:solidFill>
                  <a:srgbClr val="002060"/>
                </a:solidFill>
                <a:latin typeface="Arial" panose="020B0604020202020204" pitchFamily="34" charset="0"/>
                <a:cs typeface="Arial" panose="020B0604020202020204" pitchFamily="34" charset="0"/>
              </a:rPr>
              <a:t>Beth </a:t>
            </a:r>
            <a:r>
              <a:rPr lang="en-US" sz="1600" dirty="0" err="1">
                <a:solidFill>
                  <a:srgbClr val="002060"/>
                </a:solidFill>
                <a:latin typeface="Arial" panose="020B0604020202020204" pitchFamily="34" charset="0"/>
                <a:cs typeface="Arial" panose="020B0604020202020204" pitchFamily="34" charset="0"/>
              </a:rPr>
              <a:t>fedrwch</a:t>
            </a:r>
            <a:r>
              <a:rPr lang="en-US" sz="1600" dirty="0">
                <a:solidFill>
                  <a:srgbClr val="002060"/>
                </a:solidFill>
                <a:latin typeface="Arial" panose="020B0604020202020204" pitchFamily="34" charset="0"/>
                <a:cs typeface="Arial" panose="020B0604020202020204" pitchFamily="34" charset="0"/>
              </a:rPr>
              <a:t> chi weld? </a:t>
            </a:r>
          </a:p>
          <a:p>
            <a:pPr marL="285750" indent="-285750">
              <a:buFont typeface="Arial" panose="020B0604020202020204" pitchFamily="34" charset="0"/>
              <a:buChar char="•"/>
            </a:pPr>
            <a:r>
              <a:rPr lang="en-US" sz="1600" dirty="0" err="1">
                <a:solidFill>
                  <a:srgbClr val="002060"/>
                </a:solidFill>
                <a:latin typeface="Arial" panose="020B0604020202020204" pitchFamily="34" charset="0"/>
                <a:cs typeface="Arial" panose="020B0604020202020204" pitchFamily="34" charset="0"/>
              </a:rPr>
              <a:t>Cyflwyno</a:t>
            </a:r>
            <a:r>
              <a:rPr lang="en-US" sz="1600" dirty="0">
                <a:solidFill>
                  <a:srgbClr val="002060"/>
                </a:solidFill>
                <a:latin typeface="Arial" panose="020B0604020202020204" pitchFamily="34" charset="0"/>
                <a:cs typeface="Arial" panose="020B0604020202020204" pitchFamily="34" charset="0"/>
              </a:rPr>
              <a:t> </a:t>
            </a:r>
            <a:r>
              <a:rPr lang="en-US" sz="1600" dirty="0" err="1">
                <a:solidFill>
                  <a:srgbClr val="002060"/>
                </a:solidFill>
                <a:latin typeface="Arial" panose="020B0604020202020204" pitchFamily="34" charset="0"/>
                <a:cs typeface="Arial" panose="020B0604020202020204" pitchFamily="34" charset="0"/>
              </a:rPr>
              <a:t>geirfa</a:t>
            </a:r>
            <a:r>
              <a:rPr lang="en-US" sz="1600" dirty="0">
                <a:solidFill>
                  <a:srgbClr val="002060"/>
                </a:solidFill>
                <a:latin typeface="Arial" panose="020B0604020202020204" pitchFamily="34" charset="0"/>
                <a:cs typeface="Arial" panose="020B0604020202020204" pitchFamily="34" charset="0"/>
              </a:rPr>
              <a:t> </a:t>
            </a:r>
            <a:r>
              <a:rPr lang="en-US" sz="1600" dirty="0" err="1">
                <a:solidFill>
                  <a:srgbClr val="002060"/>
                </a:solidFill>
                <a:latin typeface="Arial" panose="020B0604020202020204" pitchFamily="34" charset="0"/>
                <a:cs typeface="Arial" panose="020B0604020202020204" pitchFamily="34" charset="0"/>
              </a:rPr>
              <a:t>newydd</a:t>
            </a:r>
            <a:r>
              <a:rPr lang="en-US" sz="1600" dirty="0">
                <a:solidFill>
                  <a:srgbClr val="002060"/>
                </a:solidFill>
                <a:latin typeface="Arial" panose="020B0604020202020204" pitchFamily="34" charset="0"/>
                <a:cs typeface="Arial" panose="020B0604020202020204" pitchFamily="34" charset="0"/>
              </a:rPr>
              <a:t> (</a:t>
            </a:r>
            <a:r>
              <a:rPr lang="en-US" sz="1600" dirty="0" err="1">
                <a:solidFill>
                  <a:srgbClr val="002060"/>
                </a:solidFill>
                <a:latin typeface="Arial" panose="020B0604020202020204" pitchFamily="34" charset="0"/>
                <a:cs typeface="Arial" panose="020B0604020202020204" pitchFamily="34" charset="0"/>
              </a:rPr>
              <a:t>efallai</a:t>
            </a:r>
            <a:r>
              <a:rPr lang="en-US" sz="1600" dirty="0">
                <a:solidFill>
                  <a:srgbClr val="002060"/>
                </a:solidFill>
                <a:latin typeface="Arial" panose="020B0604020202020204" pitchFamily="34" charset="0"/>
                <a:cs typeface="Arial" panose="020B0604020202020204" pitchFamily="34" charset="0"/>
              </a:rPr>
              <a:t> </a:t>
            </a:r>
            <a:r>
              <a:rPr lang="en-US" sz="1600" dirty="0" err="1">
                <a:solidFill>
                  <a:srgbClr val="002060"/>
                </a:solidFill>
                <a:latin typeface="Arial" panose="020B0604020202020204" pitchFamily="34" charset="0"/>
                <a:cs typeface="Arial" panose="020B0604020202020204" pitchFamily="34" charset="0"/>
              </a:rPr>
              <a:t>enwau</a:t>
            </a:r>
            <a:r>
              <a:rPr lang="en-US" sz="1600" dirty="0">
                <a:solidFill>
                  <a:srgbClr val="002060"/>
                </a:solidFill>
                <a:latin typeface="Arial" panose="020B0604020202020204" pitchFamily="34" charset="0"/>
                <a:cs typeface="Arial" panose="020B0604020202020204" pitchFamily="34" charset="0"/>
              </a:rPr>
              <a:t> </a:t>
            </a:r>
            <a:r>
              <a:rPr lang="en-US" sz="1600" dirty="0" err="1">
                <a:solidFill>
                  <a:srgbClr val="002060"/>
                </a:solidFill>
                <a:latin typeface="Arial" panose="020B0604020202020204" pitchFamily="34" charset="0"/>
                <a:cs typeface="Arial" panose="020B0604020202020204" pitchFamily="34" charset="0"/>
              </a:rPr>
              <a:t>Cymraeg</a:t>
            </a:r>
            <a:r>
              <a:rPr lang="en-US" sz="1600" dirty="0">
                <a:solidFill>
                  <a:srgbClr val="002060"/>
                </a:solidFill>
                <a:latin typeface="Arial" panose="020B0604020202020204" pitchFamily="34" charset="0"/>
                <a:cs typeface="Arial" panose="020B0604020202020204" pitchFamily="34" charset="0"/>
              </a:rPr>
              <a:t> am </a:t>
            </a:r>
            <a:r>
              <a:rPr lang="en-US" sz="1600" dirty="0" err="1">
                <a:solidFill>
                  <a:srgbClr val="002060"/>
                </a:solidFill>
                <a:latin typeface="Arial" panose="020B0604020202020204" pitchFamily="34" charset="0"/>
                <a:cs typeface="Arial" panose="020B0604020202020204" pitchFamily="34" charset="0"/>
              </a:rPr>
              <a:t>enwau</a:t>
            </a:r>
            <a:r>
              <a:rPr lang="en-US" sz="1600" dirty="0">
                <a:solidFill>
                  <a:srgbClr val="002060"/>
                </a:solidFill>
                <a:latin typeface="Arial" panose="020B0604020202020204" pitchFamily="34" charset="0"/>
                <a:cs typeface="Arial" panose="020B0604020202020204" pitchFamily="34" charset="0"/>
              </a:rPr>
              <a:t> </a:t>
            </a:r>
            <a:r>
              <a:rPr lang="en-US" sz="1600" dirty="0" err="1">
                <a:solidFill>
                  <a:srgbClr val="002060"/>
                </a:solidFill>
                <a:latin typeface="Arial" panose="020B0604020202020204" pitchFamily="34" charset="0"/>
                <a:cs typeface="Arial" panose="020B0604020202020204" pitchFamily="34" charset="0"/>
              </a:rPr>
              <a:t>Saesneg</a:t>
            </a:r>
            <a:r>
              <a:rPr lang="en-US" sz="1600" dirty="0">
                <a:solidFill>
                  <a:srgbClr val="002060"/>
                </a:solidFill>
                <a:latin typeface="Arial" panose="020B0604020202020204" pitchFamily="34" charset="0"/>
                <a:cs typeface="Arial" panose="020B0604020202020204" pitchFamily="34" charset="0"/>
              </a:rPr>
              <a:t>)</a:t>
            </a:r>
          </a:p>
          <a:p>
            <a:pPr marL="285750" indent="-285750">
              <a:buFont typeface="Arial" panose="020B0604020202020204" pitchFamily="34" charset="0"/>
              <a:buChar char="•"/>
            </a:pPr>
            <a:r>
              <a:rPr lang="en-US" sz="1600" dirty="0" err="1">
                <a:solidFill>
                  <a:srgbClr val="002060"/>
                </a:solidFill>
                <a:latin typeface="Arial" panose="020B0604020202020204" pitchFamily="34" charset="0"/>
                <a:cs typeface="Arial" panose="020B0604020202020204" pitchFamily="34" charset="0"/>
              </a:rPr>
              <a:t>Pwy</a:t>
            </a:r>
            <a:r>
              <a:rPr lang="en-US" sz="1600" dirty="0">
                <a:solidFill>
                  <a:srgbClr val="002060"/>
                </a:solidFill>
                <a:latin typeface="Arial" panose="020B0604020202020204" pitchFamily="34" charset="0"/>
                <a:cs typeface="Arial" panose="020B0604020202020204" pitchFamily="34" charset="0"/>
              </a:rPr>
              <a:t> </a:t>
            </a:r>
            <a:r>
              <a:rPr lang="en-US" sz="1600" dirty="0" err="1">
                <a:solidFill>
                  <a:srgbClr val="002060"/>
                </a:solidFill>
                <a:latin typeface="Arial" panose="020B0604020202020204" pitchFamily="34" charset="0"/>
                <a:cs typeface="Arial" panose="020B0604020202020204" pitchFamily="34" charset="0"/>
              </a:rPr>
              <a:t>fydd</a:t>
            </a:r>
            <a:r>
              <a:rPr lang="en-US" sz="1600" dirty="0">
                <a:solidFill>
                  <a:srgbClr val="002060"/>
                </a:solidFill>
                <a:latin typeface="Arial" panose="020B0604020202020204" pitchFamily="34" charset="0"/>
                <a:cs typeface="Arial" panose="020B0604020202020204" pitchFamily="34" charset="0"/>
              </a:rPr>
              <a:t> y </a:t>
            </a:r>
            <a:r>
              <a:rPr lang="en-US" sz="1600" dirty="0" err="1">
                <a:solidFill>
                  <a:srgbClr val="002060"/>
                </a:solidFill>
                <a:latin typeface="Arial" panose="020B0604020202020204" pitchFamily="34" charset="0"/>
                <a:cs typeface="Arial" panose="020B0604020202020204" pitchFamily="34" charset="0"/>
              </a:rPr>
              <a:t>cymeriadau</a:t>
            </a:r>
            <a:r>
              <a:rPr lang="en-US" sz="1600" dirty="0">
                <a:solidFill>
                  <a:srgbClr val="002060"/>
                </a:solidFill>
                <a:latin typeface="Arial" panose="020B0604020202020204" pitchFamily="34" charset="0"/>
                <a:cs typeface="Arial" panose="020B0604020202020204" pitchFamily="34" charset="0"/>
              </a:rPr>
              <a:t>?  </a:t>
            </a:r>
          </a:p>
          <a:p>
            <a:pPr marL="285750" indent="-285750">
              <a:buFont typeface="Arial" panose="020B0604020202020204" pitchFamily="34" charset="0"/>
              <a:buChar char="•"/>
            </a:pPr>
            <a:r>
              <a:rPr lang="en-US" sz="1600" dirty="0">
                <a:solidFill>
                  <a:srgbClr val="002060"/>
                </a:solidFill>
                <a:latin typeface="Arial" panose="020B0604020202020204" pitchFamily="34" charset="0"/>
                <a:cs typeface="Arial" panose="020B0604020202020204" pitchFamily="34" charset="0"/>
              </a:rPr>
              <a:t>Beth </a:t>
            </a:r>
            <a:r>
              <a:rPr lang="en-US" sz="1600" dirty="0" err="1">
                <a:solidFill>
                  <a:srgbClr val="002060"/>
                </a:solidFill>
                <a:latin typeface="Arial" panose="020B0604020202020204" pitchFamily="34" charset="0"/>
                <a:cs typeface="Arial" panose="020B0604020202020204" pitchFamily="34" charset="0"/>
              </a:rPr>
              <a:t>yw’r</a:t>
            </a:r>
            <a:r>
              <a:rPr lang="en-US" sz="1600" dirty="0">
                <a:solidFill>
                  <a:srgbClr val="002060"/>
                </a:solidFill>
                <a:latin typeface="Arial" panose="020B0604020202020204" pitchFamily="34" charset="0"/>
                <a:cs typeface="Arial" panose="020B0604020202020204" pitchFamily="34" charset="0"/>
              </a:rPr>
              <a:t> </a:t>
            </a:r>
            <a:r>
              <a:rPr lang="en-US" sz="1600" dirty="0" err="1">
                <a:solidFill>
                  <a:srgbClr val="002060"/>
                </a:solidFill>
                <a:latin typeface="Arial" panose="020B0604020202020204" pitchFamily="34" charset="0"/>
                <a:cs typeface="Arial" panose="020B0604020202020204" pitchFamily="34" charset="0"/>
              </a:rPr>
              <a:t>teitl</a:t>
            </a:r>
            <a:r>
              <a:rPr lang="en-US" sz="1600" dirty="0">
                <a:solidFill>
                  <a:srgbClr val="002060"/>
                </a:solidFill>
                <a:latin typeface="Arial" panose="020B0604020202020204" pitchFamily="34" charset="0"/>
                <a:cs typeface="Arial" panose="020B0604020202020204" pitchFamily="34" charset="0"/>
              </a:rPr>
              <a:t>?  </a:t>
            </a:r>
          </a:p>
          <a:p>
            <a:pPr marL="285750" indent="-285750">
              <a:buFont typeface="Arial" panose="020B0604020202020204" pitchFamily="34" charset="0"/>
              <a:buChar char="•"/>
            </a:pPr>
            <a:r>
              <a:rPr lang="en-US" sz="1600" dirty="0" err="1">
                <a:solidFill>
                  <a:srgbClr val="002060"/>
                </a:solidFill>
                <a:latin typeface="Arial" panose="020B0604020202020204" pitchFamily="34" charset="0"/>
                <a:cs typeface="Arial" panose="020B0604020202020204" pitchFamily="34" charset="0"/>
              </a:rPr>
              <a:t>Pwy</a:t>
            </a:r>
            <a:r>
              <a:rPr lang="en-US" sz="1600" dirty="0">
                <a:solidFill>
                  <a:srgbClr val="002060"/>
                </a:solidFill>
                <a:latin typeface="Arial" panose="020B0604020202020204" pitchFamily="34" charset="0"/>
                <a:cs typeface="Arial" panose="020B0604020202020204" pitchFamily="34" charset="0"/>
              </a:rPr>
              <a:t> </a:t>
            </a:r>
            <a:r>
              <a:rPr lang="en-US" sz="1600" dirty="0" err="1">
                <a:solidFill>
                  <a:srgbClr val="002060"/>
                </a:solidFill>
                <a:latin typeface="Arial" panose="020B0604020202020204" pitchFamily="34" charset="0"/>
                <a:cs typeface="Arial" panose="020B0604020202020204" pitchFamily="34" charset="0"/>
              </a:rPr>
              <a:t>yw’r</a:t>
            </a:r>
            <a:r>
              <a:rPr lang="en-US" sz="1600" dirty="0">
                <a:solidFill>
                  <a:srgbClr val="002060"/>
                </a:solidFill>
                <a:latin typeface="Arial" panose="020B0604020202020204" pitchFamily="34" charset="0"/>
                <a:cs typeface="Arial" panose="020B0604020202020204" pitchFamily="34" charset="0"/>
              </a:rPr>
              <a:t> </a:t>
            </a:r>
            <a:r>
              <a:rPr lang="en-US" sz="1600" dirty="0" err="1">
                <a:solidFill>
                  <a:srgbClr val="002060"/>
                </a:solidFill>
                <a:latin typeface="Arial" panose="020B0604020202020204" pitchFamily="34" charset="0"/>
                <a:cs typeface="Arial" panose="020B0604020202020204" pitchFamily="34" charset="0"/>
              </a:rPr>
              <a:t>awdur</a:t>
            </a:r>
            <a:r>
              <a:rPr lang="en-US" sz="1600" dirty="0">
                <a:solidFill>
                  <a:srgbClr val="002060"/>
                </a:solidFill>
                <a:latin typeface="Arial" panose="020B0604020202020204" pitchFamily="34" charset="0"/>
                <a:cs typeface="Arial" panose="020B0604020202020204" pitchFamily="34" charset="0"/>
              </a:rPr>
              <a:t>?</a:t>
            </a:r>
          </a:p>
          <a:p>
            <a:pPr marL="285750" indent="-285750">
              <a:buFont typeface="Arial" panose="020B0604020202020204" pitchFamily="34" charset="0"/>
              <a:buChar char="•"/>
            </a:pPr>
            <a:r>
              <a:rPr lang="en-US" sz="1600" dirty="0">
                <a:solidFill>
                  <a:srgbClr val="002060"/>
                </a:solidFill>
                <a:latin typeface="Arial" panose="020B0604020202020204" pitchFamily="34" charset="0"/>
                <a:cs typeface="Arial" panose="020B0604020202020204" pitchFamily="34" charset="0"/>
              </a:rPr>
              <a:t>Pa </a:t>
            </a:r>
            <a:r>
              <a:rPr lang="en-US" sz="1600" dirty="0" err="1">
                <a:solidFill>
                  <a:srgbClr val="002060"/>
                </a:solidFill>
                <a:latin typeface="Arial" panose="020B0604020202020204" pitchFamily="34" charset="0"/>
                <a:cs typeface="Arial" panose="020B0604020202020204" pitchFamily="34" charset="0"/>
              </a:rPr>
              <a:t>fath</a:t>
            </a:r>
            <a:r>
              <a:rPr lang="en-US" sz="1600" dirty="0">
                <a:solidFill>
                  <a:srgbClr val="002060"/>
                </a:solidFill>
                <a:latin typeface="Arial" panose="020B0604020202020204" pitchFamily="34" charset="0"/>
                <a:cs typeface="Arial" panose="020B0604020202020204" pitchFamily="34" charset="0"/>
              </a:rPr>
              <a:t> o </a:t>
            </a:r>
            <a:r>
              <a:rPr lang="en-US" sz="1600" dirty="0" err="1">
                <a:solidFill>
                  <a:srgbClr val="002060"/>
                </a:solidFill>
                <a:latin typeface="Arial" panose="020B0604020202020204" pitchFamily="34" charset="0"/>
                <a:cs typeface="Arial" panose="020B0604020202020204" pitchFamily="34" charset="0"/>
              </a:rPr>
              <a:t>naws</a:t>
            </a:r>
            <a:r>
              <a:rPr lang="en-US" sz="1600" dirty="0">
                <a:solidFill>
                  <a:srgbClr val="002060"/>
                </a:solidFill>
                <a:latin typeface="Arial" panose="020B0604020202020204" pitchFamily="34" charset="0"/>
                <a:cs typeface="Arial" panose="020B0604020202020204" pitchFamily="34" charset="0"/>
              </a:rPr>
              <a:t> </a:t>
            </a:r>
            <a:r>
              <a:rPr lang="en-US" sz="1600" dirty="0" err="1">
                <a:solidFill>
                  <a:srgbClr val="002060"/>
                </a:solidFill>
                <a:latin typeface="Arial" panose="020B0604020202020204" pitchFamily="34" charset="0"/>
                <a:cs typeface="Arial" panose="020B0604020202020204" pitchFamily="34" charset="0"/>
              </a:rPr>
              <a:t>mae'r</a:t>
            </a:r>
            <a:r>
              <a:rPr lang="en-US" sz="1600" dirty="0">
                <a:solidFill>
                  <a:srgbClr val="002060"/>
                </a:solidFill>
                <a:latin typeface="Arial" panose="020B0604020202020204" pitchFamily="34" charset="0"/>
                <a:cs typeface="Arial" panose="020B0604020202020204" pitchFamily="34" charset="0"/>
              </a:rPr>
              <a:t> </a:t>
            </a:r>
            <a:r>
              <a:rPr lang="en-US" sz="1600" dirty="0" err="1">
                <a:solidFill>
                  <a:srgbClr val="002060"/>
                </a:solidFill>
                <a:latin typeface="Arial" panose="020B0604020202020204" pitchFamily="34" charset="0"/>
                <a:cs typeface="Arial" panose="020B0604020202020204" pitchFamily="34" charset="0"/>
              </a:rPr>
              <a:t>clawr</a:t>
            </a:r>
            <a:r>
              <a:rPr lang="en-US" sz="1600" dirty="0">
                <a:solidFill>
                  <a:srgbClr val="002060"/>
                </a:solidFill>
                <a:latin typeface="Arial" panose="020B0604020202020204" pitchFamily="34" charset="0"/>
                <a:cs typeface="Arial" panose="020B0604020202020204" pitchFamily="34" charset="0"/>
              </a:rPr>
              <a:t> </a:t>
            </a:r>
            <a:r>
              <a:rPr lang="en-US" sz="1600" dirty="0" err="1">
                <a:solidFill>
                  <a:srgbClr val="002060"/>
                </a:solidFill>
                <a:latin typeface="Arial" panose="020B0604020202020204" pitchFamily="34" charset="0"/>
                <a:cs typeface="Arial" panose="020B0604020202020204" pitchFamily="34" charset="0"/>
              </a:rPr>
              <a:t>yn</a:t>
            </a:r>
            <a:r>
              <a:rPr lang="en-US" sz="1600" dirty="0">
                <a:solidFill>
                  <a:srgbClr val="002060"/>
                </a:solidFill>
                <a:latin typeface="Arial" panose="020B0604020202020204" pitchFamily="34" charset="0"/>
                <a:cs typeface="Arial" panose="020B0604020202020204" pitchFamily="34" charset="0"/>
              </a:rPr>
              <a:t> </a:t>
            </a:r>
            <a:r>
              <a:rPr lang="en-US" sz="1600" dirty="0" err="1">
                <a:solidFill>
                  <a:srgbClr val="002060"/>
                </a:solidFill>
                <a:latin typeface="Arial" panose="020B0604020202020204" pitchFamily="34" charset="0"/>
                <a:cs typeface="Arial" panose="020B0604020202020204" pitchFamily="34" charset="0"/>
              </a:rPr>
              <a:t>ei</a:t>
            </a:r>
            <a:r>
              <a:rPr lang="en-US" sz="1600" dirty="0">
                <a:solidFill>
                  <a:srgbClr val="002060"/>
                </a:solidFill>
                <a:latin typeface="Arial" panose="020B0604020202020204" pitchFamily="34" charset="0"/>
                <a:cs typeface="Arial" panose="020B0604020202020204" pitchFamily="34" charset="0"/>
              </a:rPr>
              <a:t> </a:t>
            </a:r>
            <a:r>
              <a:rPr lang="en-US" sz="1600" dirty="0" err="1">
                <a:solidFill>
                  <a:srgbClr val="002060"/>
                </a:solidFill>
                <a:latin typeface="Arial" panose="020B0604020202020204" pitchFamily="34" charset="0"/>
                <a:cs typeface="Arial" panose="020B0604020202020204" pitchFamily="34" charset="0"/>
              </a:rPr>
              <a:t>chreu</a:t>
            </a:r>
            <a:r>
              <a:rPr lang="en-US" sz="1600" dirty="0">
                <a:solidFill>
                  <a:srgbClr val="002060"/>
                </a:solidFill>
                <a:latin typeface="Arial" panose="020B0604020202020204" pitchFamily="34" charset="0"/>
                <a:cs typeface="Arial" panose="020B0604020202020204" pitchFamily="34" charset="0"/>
              </a:rPr>
              <a:t>?</a:t>
            </a:r>
          </a:p>
          <a:p>
            <a:pPr marL="285750" indent="-285750">
              <a:buFont typeface="Arial" panose="020B0604020202020204" pitchFamily="34" charset="0"/>
              <a:buChar char="•"/>
            </a:pPr>
            <a:r>
              <a:rPr lang="en-US" sz="1600" dirty="0" err="1">
                <a:solidFill>
                  <a:srgbClr val="002060"/>
                </a:solidFill>
                <a:latin typeface="Arial" panose="020B0604020202020204" pitchFamily="34" charset="0"/>
                <a:cs typeface="Arial" panose="020B0604020202020204" pitchFamily="34" charset="0"/>
              </a:rPr>
              <a:t>Ydy'r</a:t>
            </a:r>
            <a:r>
              <a:rPr lang="en-US" sz="1600" dirty="0">
                <a:solidFill>
                  <a:srgbClr val="002060"/>
                </a:solidFill>
                <a:latin typeface="Arial" panose="020B0604020202020204" pitchFamily="34" charset="0"/>
                <a:cs typeface="Arial" panose="020B0604020202020204" pitchFamily="34" charset="0"/>
              </a:rPr>
              <a:t> </a:t>
            </a:r>
            <a:r>
              <a:rPr lang="en-US" sz="1600" dirty="0" err="1">
                <a:solidFill>
                  <a:srgbClr val="002060"/>
                </a:solidFill>
                <a:latin typeface="Arial" panose="020B0604020202020204" pitchFamily="34" charset="0"/>
                <a:cs typeface="Arial" panose="020B0604020202020204" pitchFamily="34" charset="0"/>
              </a:rPr>
              <a:t>clawr</a:t>
            </a:r>
            <a:r>
              <a:rPr lang="en-US" sz="1600" dirty="0">
                <a:solidFill>
                  <a:srgbClr val="002060"/>
                </a:solidFill>
                <a:latin typeface="Arial" panose="020B0604020202020204" pitchFamily="34" charset="0"/>
                <a:cs typeface="Arial" panose="020B0604020202020204" pitchFamily="34" charset="0"/>
              </a:rPr>
              <a:t> </a:t>
            </a:r>
            <a:r>
              <a:rPr lang="en-US" sz="1600" dirty="0" err="1">
                <a:solidFill>
                  <a:srgbClr val="002060"/>
                </a:solidFill>
                <a:latin typeface="Arial" panose="020B0604020202020204" pitchFamily="34" charset="0"/>
                <a:cs typeface="Arial" panose="020B0604020202020204" pitchFamily="34" charset="0"/>
              </a:rPr>
              <a:t>yn</a:t>
            </a:r>
            <a:r>
              <a:rPr lang="en-US" sz="1600" dirty="0">
                <a:solidFill>
                  <a:srgbClr val="002060"/>
                </a:solidFill>
                <a:latin typeface="Arial" panose="020B0604020202020204" pitchFamily="34" charset="0"/>
                <a:cs typeface="Arial" panose="020B0604020202020204" pitchFamily="34" charset="0"/>
              </a:rPr>
              <a:t> </a:t>
            </a:r>
            <a:r>
              <a:rPr lang="en-US" sz="1600" dirty="0" err="1">
                <a:solidFill>
                  <a:srgbClr val="002060"/>
                </a:solidFill>
                <a:latin typeface="Arial" panose="020B0604020202020204" pitchFamily="34" charset="0"/>
                <a:cs typeface="Arial" panose="020B0604020202020204" pitchFamily="34" charset="0"/>
              </a:rPr>
              <a:t>apelgar</a:t>
            </a:r>
            <a:r>
              <a:rPr lang="en-US" sz="1600" dirty="0">
                <a:solidFill>
                  <a:srgbClr val="002060"/>
                </a:solidFill>
                <a:latin typeface="Arial" panose="020B0604020202020204" pitchFamily="34" charset="0"/>
                <a:cs typeface="Arial" panose="020B0604020202020204" pitchFamily="34" charset="0"/>
              </a:rPr>
              <a:t>?  Pam?</a:t>
            </a:r>
          </a:p>
          <a:p>
            <a:pPr marL="285750" indent="-285750">
              <a:buFont typeface="Arial,Sans-Serif" panose="020B0604020202020204" pitchFamily="34" charset="0"/>
              <a:buChar char="•"/>
            </a:pPr>
            <a:r>
              <a:rPr lang="en-US" sz="1600" dirty="0">
                <a:solidFill>
                  <a:srgbClr val="002060"/>
                </a:solidFill>
                <a:latin typeface="Arial" panose="020B0604020202020204" pitchFamily="34" charset="0"/>
                <a:ea typeface="+mn-lt"/>
                <a:cs typeface="Arial" panose="020B0604020202020204" pitchFamily="34" charset="0"/>
              </a:rPr>
              <a:t>Beth </a:t>
            </a:r>
            <a:r>
              <a:rPr lang="en-US" sz="1600" dirty="0" err="1">
                <a:solidFill>
                  <a:srgbClr val="002060"/>
                </a:solidFill>
                <a:latin typeface="Arial" panose="020B0604020202020204" pitchFamily="34" charset="0"/>
                <a:ea typeface="+mn-lt"/>
                <a:cs typeface="Arial" panose="020B0604020202020204" pitchFamily="34" charset="0"/>
              </a:rPr>
              <a:t>yw</a:t>
            </a:r>
            <a:r>
              <a:rPr lang="en-US" sz="1600" dirty="0">
                <a:solidFill>
                  <a:srgbClr val="002060"/>
                </a:solidFill>
                <a:latin typeface="Arial" panose="020B0604020202020204" pitchFamily="34" charset="0"/>
                <a:ea typeface="+mn-lt"/>
                <a:cs typeface="Arial" panose="020B0604020202020204" pitchFamily="34" charset="0"/>
              </a:rPr>
              <a:t> </a:t>
            </a:r>
            <a:r>
              <a:rPr lang="en-US" sz="1600" dirty="0" err="1">
                <a:solidFill>
                  <a:srgbClr val="002060"/>
                </a:solidFill>
                <a:latin typeface="Arial" panose="020B0604020202020204" pitchFamily="34" charset="0"/>
                <a:ea typeface="+mn-lt"/>
                <a:cs typeface="Arial" panose="020B0604020202020204" pitchFamily="34" charset="0"/>
              </a:rPr>
              <a:t>ystyr</a:t>
            </a:r>
            <a:r>
              <a:rPr lang="en-US" sz="1600" dirty="0">
                <a:solidFill>
                  <a:srgbClr val="002060"/>
                </a:solidFill>
                <a:latin typeface="Arial" panose="020B0604020202020204" pitchFamily="34" charset="0"/>
                <a:ea typeface="+mn-lt"/>
                <a:cs typeface="Arial" panose="020B0604020202020204" pitchFamily="34" charset="0"/>
              </a:rPr>
              <a:t> "</a:t>
            </a:r>
            <a:r>
              <a:rPr lang="en-US" sz="1600" dirty="0" err="1">
                <a:solidFill>
                  <a:srgbClr val="002060"/>
                </a:solidFill>
                <a:latin typeface="Arial" panose="020B0604020202020204" pitchFamily="34" charset="0"/>
                <a:ea typeface="+mn-lt"/>
                <a:cs typeface="Arial" panose="020B0604020202020204" pitchFamily="34" charset="0"/>
              </a:rPr>
              <a:t>Cyfres</a:t>
            </a:r>
            <a:r>
              <a:rPr lang="en-US" sz="1600" dirty="0">
                <a:solidFill>
                  <a:srgbClr val="002060"/>
                </a:solidFill>
                <a:latin typeface="Arial" panose="020B0604020202020204" pitchFamily="34" charset="0"/>
                <a:ea typeface="+mn-lt"/>
                <a:cs typeface="Arial" panose="020B0604020202020204" pitchFamily="34" charset="0"/>
              </a:rPr>
              <a:t> Pen-</a:t>
            </a:r>
            <a:r>
              <a:rPr lang="en-US" sz="1600" dirty="0" err="1">
                <a:solidFill>
                  <a:srgbClr val="002060"/>
                </a:solidFill>
                <a:latin typeface="Arial" panose="020B0604020202020204" pitchFamily="34" charset="0"/>
                <a:ea typeface="+mn-lt"/>
                <a:cs typeface="Arial" panose="020B0604020202020204" pitchFamily="34" charset="0"/>
              </a:rPr>
              <a:t>i</a:t>
            </a:r>
            <a:r>
              <a:rPr lang="en-US" sz="1600" dirty="0">
                <a:solidFill>
                  <a:srgbClr val="002060"/>
                </a:solidFill>
                <a:latin typeface="Arial" panose="020B0604020202020204" pitchFamily="34" charset="0"/>
                <a:ea typeface="+mn-lt"/>
                <a:cs typeface="Arial" panose="020B0604020202020204" pitchFamily="34" charset="0"/>
              </a:rPr>
              <a:t>-</a:t>
            </a:r>
            <a:r>
              <a:rPr lang="en-US" sz="1600" dirty="0" err="1">
                <a:solidFill>
                  <a:srgbClr val="002060"/>
                </a:solidFill>
                <a:latin typeface="Arial" panose="020B0604020202020204" pitchFamily="34" charset="0"/>
                <a:ea typeface="+mn-lt"/>
                <a:cs typeface="Arial" panose="020B0604020202020204" pitchFamily="34" charset="0"/>
              </a:rPr>
              <a:t>waered</a:t>
            </a:r>
            <a:r>
              <a:rPr lang="en-US" sz="1600" dirty="0">
                <a:solidFill>
                  <a:srgbClr val="002060"/>
                </a:solidFill>
                <a:latin typeface="Arial" panose="020B0604020202020204" pitchFamily="34" charset="0"/>
                <a:ea typeface="+mn-lt"/>
                <a:cs typeface="Arial" panose="020B0604020202020204" pitchFamily="34" charset="0"/>
              </a:rPr>
              <a:t>"?  </a:t>
            </a:r>
            <a:r>
              <a:rPr lang="en-US" sz="1600" dirty="0" err="1">
                <a:solidFill>
                  <a:srgbClr val="002060"/>
                </a:solidFill>
                <a:latin typeface="Arial" panose="020B0604020202020204" pitchFamily="34" charset="0"/>
                <a:ea typeface="+mn-lt"/>
                <a:cs typeface="Arial" panose="020B0604020202020204" pitchFamily="34" charset="0"/>
              </a:rPr>
              <a:t>Ydych</a:t>
            </a:r>
            <a:r>
              <a:rPr lang="en-US" sz="1600" dirty="0">
                <a:solidFill>
                  <a:srgbClr val="002060"/>
                </a:solidFill>
                <a:latin typeface="Arial" panose="020B0604020202020204" pitchFamily="34" charset="0"/>
                <a:ea typeface="+mn-lt"/>
                <a:cs typeface="Arial" panose="020B0604020202020204" pitchFamily="34" charset="0"/>
              </a:rPr>
              <a:t> </a:t>
            </a:r>
            <a:r>
              <a:rPr lang="en-US" sz="1600" dirty="0" err="1">
                <a:solidFill>
                  <a:srgbClr val="002060"/>
                </a:solidFill>
                <a:latin typeface="Arial" panose="020B0604020202020204" pitchFamily="34" charset="0"/>
                <a:ea typeface="+mn-lt"/>
                <a:cs typeface="Arial" panose="020B0604020202020204" pitchFamily="34" charset="0"/>
              </a:rPr>
              <a:t>chi'n</a:t>
            </a:r>
            <a:r>
              <a:rPr lang="en-US" sz="1600" dirty="0">
                <a:solidFill>
                  <a:srgbClr val="002060"/>
                </a:solidFill>
                <a:latin typeface="Arial" panose="020B0604020202020204" pitchFamily="34" charset="0"/>
                <a:ea typeface="+mn-lt"/>
                <a:cs typeface="Arial" panose="020B0604020202020204" pitchFamily="34" charset="0"/>
              </a:rPr>
              <a:t> </a:t>
            </a:r>
            <a:r>
              <a:rPr lang="en-US" sz="1600" dirty="0" err="1">
                <a:solidFill>
                  <a:srgbClr val="002060"/>
                </a:solidFill>
                <a:latin typeface="Arial" panose="020B0604020202020204" pitchFamily="34" charset="0"/>
                <a:ea typeface="+mn-lt"/>
                <a:cs typeface="Arial" panose="020B0604020202020204" pitchFamily="34" charset="0"/>
              </a:rPr>
              <a:t>hoffi'r</a:t>
            </a:r>
            <a:r>
              <a:rPr lang="en-US" sz="1600" dirty="0">
                <a:solidFill>
                  <a:srgbClr val="002060"/>
                </a:solidFill>
                <a:latin typeface="Arial" panose="020B0604020202020204" pitchFamily="34" charset="0"/>
                <a:ea typeface="+mn-lt"/>
                <a:cs typeface="Arial" panose="020B0604020202020204" pitchFamily="34" charset="0"/>
              </a:rPr>
              <a:t> </a:t>
            </a:r>
            <a:r>
              <a:rPr lang="en-US" sz="1600" dirty="0" err="1">
                <a:solidFill>
                  <a:srgbClr val="002060"/>
                </a:solidFill>
                <a:latin typeface="Arial" panose="020B0604020202020204" pitchFamily="34" charset="0"/>
                <a:ea typeface="+mn-lt"/>
                <a:cs typeface="Arial" panose="020B0604020202020204" pitchFamily="34" charset="0"/>
              </a:rPr>
              <a:t>syniad</a:t>
            </a:r>
            <a:r>
              <a:rPr lang="en-US" sz="1600" dirty="0">
                <a:solidFill>
                  <a:srgbClr val="002060"/>
                </a:solidFill>
                <a:latin typeface="Arial" panose="020B0604020202020204" pitchFamily="34" charset="0"/>
                <a:ea typeface="+mn-lt"/>
                <a:cs typeface="Arial" panose="020B0604020202020204" pitchFamily="34" charset="0"/>
              </a:rPr>
              <a:t> </a:t>
            </a:r>
            <a:r>
              <a:rPr lang="en-US" sz="1600" dirty="0" err="1">
                <a:solidFill>
                  <a:srgbClr val="002060"/>
                </a:solidFill>
                <a:latin typeface="Arial" panose="020B0604020202020204" pitchFamily="34" charset="0"/>
                <a:ea typeface="+mn-lt"/>
                <a:cs typeface="Arial" panose="020B0604020202020204" pitchFamily="34" charset="0"/>
              </a:rPr>
              <a:t>yma</a:t>
            </a:r>
            <a:r>
              <a:rPr lang="en-US" sz="1600" dirty="0">
                <a:solidFill>
                  <a:srgbClr val="002060"/>
                </a:solidFill>
                <a:latin typeface="Arial" panose="020B0604020202020204" pitchFamily="34" charset="0"/>
                <a:ea typeface="+mn-lt"/>
                <a:cs typeface="Arial" panose="020B0604020202020204" pitchFamily="34" charset="0"/>
              </a:rPr>
              <a:t>? Pam?</a:t>
            </a:r>
          </a:p>
          <a:p>
            <a:endParaRPr lang="en-US" sz="1600" dirty="0">
              <a:solidFill>
                <a:srgbClr val="002060"/>
              </a:solidFill>
              <a:latin typeface="Arial" panose="020B0604020202020204" pitchFamily="34" charset="0"/>
              <a:cs typeface="Arial" panose="020B0604020202020204" pitchFamily="34" charset="0"/>
            </a:endParaRPr>
          </a:p>
          <a:p>
            <a:r>
              <a:rPr lang="en-US" sz="1600" dirty="0">
                <a:solidFill>
                  <a:srgbClr val="002060"/>
                </a:solidFill>
                <a:latin typeface="Arial" panose="020B0604020202020204" pitchFamily="34" charset="0"/>
                <a:cs typeface="Arial" panose="020B0604020202020204" pitchFamily="34" charset="0"/>
              </a:rPr>
              <a:t>3. </a:t>
            </a:r>
            <a:r>
              <a:rPr lang="en-US" sz="1600" b="1" dirty="0" err="1">
                <a:solidFill>
                  <a:srgbClr val="002060"/>
                </a:solidFill>
                <a:latin typeface="Arial" panose="020B0604020202020204" pitchFamily="34" charset="0"/>
                <a:cs typeface="Arial" panose="020B0604020202020204" pitchFamily="34" charset="0"/>
              </a:rPr>
              <a:t>Datblygu</a:t>
            </a:r>
            <a:r>
              <a:rPr lang="en-US" sz="1600" b="1" dirty="0">
                <a:solidFill>
                  <a:srgbClr val="002060"/>
                </a:solidFill>
                <a:latin typeface="Arial" panose="020B0604020202020204" pitchFamily="34" charset="0"/>
                <a:cs typeface="Arial" panose="020B0604020202020204" pitchFamily="34" charset="0"/>
              </a:rPr>
              <a:t> </a:t>
            </a:r>
            <a:r>
              <a:rPr lang="en-US" sz="1600" b="1" dirty="0" err="1">
                <a:solidFill>
                  <a:srgbClr val="002060"/>
                </a:solidFill>
                <a:latin typeface="Arial" panose="020B0604020202020204" pitchFamily="34" charset="0"/>
                <a:cs typeface="Arial" panose="020B0604020202020204" pitchFamily="34" charset="0"/>
              </a:rPr>
              <a:t>sgiliau</a:t>
            </a:r>
            <a:r>
              <a:rPr lang="en-US" sz="1600" b="1" dirty="0">
                <a:solidFill>
                  <a:srgbClr val="002060"/>
                </a:solidFill>
                <a:latin typeface="Arial" panose="020B0604020202020204" pitchFamily="34" charset="0"/>
                <a:cs typeface="Arial" panose="020B0604020202020204" pitchFamily="34" charset="0"/>
              </a:rPr>
              <a:t> </a:t>
            </a:r>
            <a:r>
              <a:rPr lang="en-US" sz="1600" b="1" dirty="0" err="1">
                <a:solidFill>
                  <a:srgbClr val="002060"/>
                </a:solidFill>
                <a:latin typeface="Arial" panose="020B0604020202020204" pitchFamily="34" charset="0"/>
                <a:cs typeface="Arial" panose="020B0604020202020204" pitchFamily="34" charset="0"/>
              </a:rPr>
              <a:t>meddwl</a:t>
            </a:r>
            <a:r>
              <a:rPr lang="en-US" sz="1600" b="1" dirty="0">
                <a:solidFill>
                  <a:srgbClr val="002060"/>
                </a:solidFill>
                <a:latin typeface="Arial" panose="020B0604020202020204" pitchFamily="34" charset="0"/>
                <a:cs typeface="Arial" panose="020B0604020202020204" pitchFamily="34" charset="0"/>
              </a:rPr>
              <a:t> </a:t>
            </a:r>
            <a:r>
              <a:rPr lang="en-US" sz="1600" b="1" dirty="0" err="1">
                <a:solidFill>
                  <a:srgbClr val="002060"/>
                </a:solidFill>
                <a:latin typeface="Arial" panose="020B0604020202020204" pitchFamily="34" charset="0"/>
                <a:cs typeface="Arial" panose="020B0604020202020204" pitchFamily="34" charset="0"/>
              </a:rPr>
              <a:t>ehangach</a:t>
            </a:r>
            <a:r>
              <a:rPr lang="en-US" sz="1600" b="1" dirty="0">
                <a:solidFill>
                  <a:srgbClr val="002060"/>
                </a:solidFill>
                <a:latin typeface="Arial" panose="020B0604020202020204" pitchFamily="34" charset="0"/>
                <a:cs typeface="Arial" panose="020B0604020202020204" pitchFamily="34" charset="0"/>
              </a:rPr>
              <a:t>:</a:t>
            </a:r>
          </a:p>
          <a:p>
            <a:pPr marL="285750" indent="-285750">
              <a:buFont typeface="Arial" panose="020B0604020202020204" pitchFamily="34" charset="0"/>
              <a:buChar char="•"/>
            </a:pPr>
            <a:r>
              <a:rPr lang="en-US" sz="1600" dirty="0" err="1">
                <a:solidFill>
                  <a:srgbClr val="002060"/>
                </a:solidFill>
                <a:latin typeface="Arial" panose="020B0604020202020204" pitchFamily="34" charset="0"/>
                <a:cs typeface="Arial" panose="020B0604020202020204" pitchFamily="34" charset="0"/>
              </a:rPr>
              <a:t>Pwy</a:t>
            </a:r>
            <a:r>
              <a:rPr lang="en-US" sz="1600" dirty="0">
                <a:solidFill>
                  <a:srgbClr val="002060"/>
                </a:solidFill>
                <a:latin typeface="Arial" panose="020B0604020202020204" pitchFamily="34" charset="0"/>
                <a:cs typeface="Arial" panose="020B0604020202020204" pitchFamily="34" charset="0"/>
              </a:rPr>
              <a:t>, </a:t>
            </a:r>
            <a:r>
              <a:rPr lang="en-US" sz="1600" dirty="0" err="1">
                <a:solidFill>
                  <a:srgbClr val="002060"/>
                </a:solidFill>
                <a:latin typeface="Arial" panose="020B0604020202020204" pitchFamily="34" charset="0"/>
                <a:cs typeface="Arial" panose="020B0604020202020204" pitchFamily="34" charset="0"/>
              </a:rPr>
              <a:t>yn</a:t>
            </a:r>
            <a:r>
              <a:rPr lang="en-US" sz="1600" dirty="0">
                <a:solidFill>
                  <a:srgbClr val="002060"/>
                </a:solidFill>
                <a:latin typeface="Arial" panose="020B0604020202020204" pitchFamily="34" charset="0"/>
                <a:cs typeface="Arial" panose="020B0604020202020204" pitchFamily="34" charset="0"/>
              </a:rPr>
              <a:t> </a:t>
            </a:r>
            <a:r>
              <a:rPr lang="en-US" sz="1600" dirty="0" err="1">
                <a:solidFill>
                  <a:srgbClr val="002060"/>
                </a:solidFill>
                <a:latin typeface="Arial" panose="020B0604020202020204" pitchFamily="34" charset="0"/>
                <a:cs typeface="Arial" panose="020B0604020202020204" pitchFamily="34" charset="0"/>
              </a:rPr>
              <a:t>eich</a:t>
            </a:r>
            <a:r>
              <a:rPr lang="en-US" sz="1600" dirty="0">
                <a:solidFill>
                  <a:srgbClr val="002060"/>
                </a:solidFill>
                <a:latin typeface="Arial" panose="020B0604020202020204" pitchFamily="34" charset="0"/>
                <a:cs typeface="Arial" panose="020B0604020202020204" pitchFamily="34" charset="0"/>
              </a:rPr>
              <a:t> barn chi, </a:t>
            </a:r>
            <a:r>
              <a:rPr lang="en-US" sz="1600" dirty="0" err="1">
                <a:solidFill>
                  <a:srgbClr val="002060"/>
                </a:solidFill>
                <a:latin typeface="Arial" panose="020B0604020202020204" pitchFamily="34" charset="0"/>
                <a:cs typeface="Arial" panose="020B0604020202020204" pitchFamily="34" charset="0"/>
              </a:rPr>
              <a:t>yw'r</a:t>
            </a:r>
            <a:r>
              <a:rPr lang="en-US" sz="1600" dirty="0">
                <a:solidFill>
                  <a:srgbClr val="002060"/>
                </a:solidFill>
                <a:latin typeface="Arial" panose="020B0604020202020204" pitchFamily="34" charset="0"/>
                <a:cs typeface="Arial" panose="020B0604020202020204" pitchFamily="34" charset="0"/>
              </a:rPr>
              <a:t> </a:t>
            </a:r>
            <a:r>
              <a:rPr lang="en-US" sz="1600" dirty="0" err="1">
                <a:solidFill>
                  <a:srgbClr val="002060"/>
                </a:solidFill>
                <a:latin typeface="Arial" panose="020B0604020202020204" pitchFamily="34" charset="0"/>
                <a:cs typeface="Arial" panose="020B0604020202020204" pitchFamily="34" charset="0"/>
              </a:rPr>
              <a:t>prif</a:t>
            </a:r>
            <a:r>
              <a:rPr lang="en-US" sz="1600" dirty="0">
                <a:solidFill>
                  <a:srgbClr val="002060"/>
                </a:solidFill>
                <a:latin typeface="Arial" panose="020B0604020202020204" pitchFamily="34" charset="0"/>
                <a:cs typeface="Arial" panose="020B0604020202020204" pitchFamily="34" charset="0"/>
              </a:rPr>
              <a:t> </a:t>
            </a:r>
            <a:r>
              <a:rPr lang="en-US" sz="1600" dirty="0" err="1">
                <a:solidFill>
                  <a:srgbClr val="002060"/>
                </a:solidFill>
                <a:latin typeface="Arial" panose="020B0604020202020204" pitchFamily="34" charset="0"/>
                <a:cs typeface="Arial" panose="020B0604020202020204" pitchFamily="34" charset="0"/>
              </a:rPr>
              <a:t>gymeriad</a:t>
            </a:r>
            <a:r>
              <a:rPr lang="en-US" sz="1600" dirty="0">
                <a:solidFill>
                  <a:srgbClr val="002060"/>
                </a:solidFill>
                <a:latin typeface="Arial" panose="020B0604020202020204" pitchFamily="34" charset="0"/>
                <a:cs typeface="Arial" panose="020B0604020202020204" pitchFamily="34" charset="0"/>
              </a:rPr>
              <a:t>?    </a:t>
            </a:r>
          </a:p>
          <a:p>
            <a:pPr marL="285750" indent="-285750">
              <a:buFont typeface="Arial" panose="020B0604020202020204" pitchFamily="34" charset="0"/>
              <a:buChar char="•"/>
            </a:pPr>
            <a:r>
              <a:rPr lang="en-US" sz="1600" dirty="0">
                <a:solidFill>
                  <a:srgbClr val="002060"/>
                </a:solidFill>
                <a:latin typeface="Arial" panose="020B0604020202020204" pitchFamily="34" charset="0"/>
                <a:cs typeface="Arial" panose="020B0604020202020204" pitchFamily="34" charset="0"/>
              </a:rPr>
              <a:t>Beth </a:t>
            </a:r>
            <a:r>
              <a:rPr lang="en-US" sz="1600" dirty="0" err="1">
                <a:solidFill>
                  <a:srgbClr val="002060"/>
                </a:solidFill>
                <a:latin typeface="Arial" panose="020B0604020202020204" pitchFamily="34" charset="0"/>
                <a:cs typeface="Arial" panose="020B0604020202020204" pitchFamily="34" charset="0"/>
              </a:rPr>
              <a:t>yw’r</a:t>
            </a:r>
            <a:r>
              <a:rPr lang="en-US" sz="1600" dirty="0">
                <a:solidFill>
                  <a:srgbClr val="002060"/>
                </a:solidFill>
                <a:latin typeface="Arial" panose="020B0604020202020204" pitchFamily="34" charset="0"/>
                <a:cs typeface="Arial" panose="020B0604020202020204" pitchFamily="34" charset="0"/>
              </a:rPr>
              <a:t> </a:t>
            </a:r>
            <a:r>
              <a:rPr lang="en-US" sz="1600" dirty="0" err="1">
                <a:solidFill>
                  <a:srgbClr val="002060"/>
                </a:solidFill>
                <a:latin typeface="Arial" panose="020B0604020202020204" pitchFamily="34" charset="0"/>
                <a:cs typeface="Arial" panose="020B0604020202020204" pitchFamily="34" charset="0"/>
              </a:rPr>
              <a:t>Wyddfa</a:t>
            </a:r>
            <a:r>
              <a:rPr lang="en-US" sz="1600" dirty="0">
                <a:solidFill>
                  <a:srgbClr val="002060"/>
                </a:solidFill>
                <a:latin typeface="Arial" panose="020B0604020202020204" pitchFamily="34" charset="0"/>
                <a:cs typeface="Arial" panose="020B0604020202020204" pitchFamily="34" charset="0"/>
              </a:rPr>
              <a:t>?</a:t>
            </a:r>
          </a:p>
          <a:p>
            <a:pPr marL="285750" indent="-285750">
              <a:buFont typeface="Arial" panose="020B0604020202020204" pitchFamily="34" charset="0"/>
              <a:buChar char="•"/>
            </a:pPr>
            <a:r>
              <a:rPr lang="en-US" sz="1600" dirty="0" err="1">
                <a:solidFill>
                  <a:srgbClr val="002060"/>
                </a:solidFill>
                <a:latin typeface="Arial" panose="020B0604020202020204" pitchFamily="34" charset="0"/>
                <a:cs typeface="Arial" panose="020B0604020202020204" pitchFamily="34" charset="0"/>
              </a:rPr>
              <a:t>Wrth</a:t>
            </a:r>
            <a:r>
              <a:rPr lang="en-US" sz="1600" dirty="0">
                <a:solidFill>
                  <a:srgbClr val="002060"/>
                </a:solidFill>
                <a:latin typeface="Arial" panose="020B0604020202020204" pitchFamily="34" charset="0"/>
                <a:cs typeface="Arial" panose="020B0604020202020204" pitchFamily="34" charset="0"/>
              </a:rPr>
              <a:t> </a:t>
            </a:r>
            <a:r>
              <a:rPr lang="en-US" sz="1600" dirty="0" err="1">
                <a:solidFill>
                  <a:srgbClr val="002060"/>
                </a:solidFill>
                <a:latin typeface="Arial" panose="020B0604020202020204" pitchFamily="34" charset="0"/>
                <a:cs typeface="Arial" panose="020B0604020202020204" pitchFamily="34" charset="0"/>
              </a:rPr>
              <a:t>ddarllen</a:t>
            </a:r>
            <a:r>
              <a:rPr lang="en-US" sz="1600" dirty="0">
                <a:solidFill>
                  <a:srgbClr val="002060"/>
                </a:solidFill>
                <a:latin typeface="Arial" panose="020B0604020202020204" pitchFamily="34" charset="0"/>
                <a:cs typeface="Arial" panose="020B0604020202020204" pitchFamily="34" charset="0"/>
              </a:rPr>
              <a:t> </a:t>
            </a:r>
            <a:r>
              <a:rPr lang="en-US" sz="1600" dirty="0" err="1">
                <a:solidFill>
                  <a:srgbClr val="002060"/>
                </a:solidFill>
                <a:latin typeface="Arial" panose="020B0604020202020204" pitchFamily="34" charset="0"/>
                <a:cs typeface="Arial" panose="020B0604020202020204" pitchFamily="34" charset="0"/>
              </a:rPr>
              <a:t>ymlaen</a:t>
            </a:r>
            <a:r>
              <a:rPr lang="en-US" sz="1600" dirty="0">
                <a:solidFill>
                  <a:srgbClr val="002060"/>
                </a:solidFill>
                <a:latin typeface="Arial" panose="020B0604020202020204" pitchFamily="34" charset="0"/>
                <a:cs typeface="Arial" panose="020B0604020202020204" pitchFamily="34" charset="0"/>
              </a:rPr>
              <a:t>, pa </a:t>
            </a:r>
            <a:r>
              <a:rPr lang="en-US" sz="1600" dirty="0" err="1">
                <a:solidFill>
                  <a:srgbClr val="002060"/>
                </a:solidFill>
                <a:latin typeface="Arial" panose="020B0604020202020204" pitchFamily="34" charset="0"/>
                <a:cs typeface="Arial" panose="020B0604020202020204" pitchFamily="34" charset="0"/>
              </a:rPr>
              <a:t>gwestiynau</a:t>
            </a:r>
            <a:r>
              <a:rPr lang="en-US" sz="1600" dirty="0">
                <a:solidFill>
                  <a:srgbClr val="002060"/>
                </a:solidFill>
                <a:latin typeface="Arial" panose="020B0604020202020204" pitchFamily="34" charset="0"/>
                <a:cs typeface="Arial" panose="020B0604020202020204" pitchFamily="34" charset="0"/>
              </a:rPr>
              <a:t> </a:t>
            </a:r>
            <a:r>
              <a:rPr lang="en-US" sz="1600" dirty="0" err="1">
                <a:solidFill>
                  <a:srgbClr val="002060"/>
                </a:solidFill>
                <a:latin typeface="Arial" panose="020B0604020202020204" pitchFamily="34" charset="0"/>
                <a:cs typeface="Arial" panose="020B0604020202020204" pitchFamily="34" charset="0"/>
              </a:rPr>
              <a:t>hoffech</a:t>
            </a:r>
            <a:r>
              <a:rPr lang="en-US" sz="1600" dirty="0">
                <a:solidFill>
                  <a:srgbClr val="002060"/>
                </a:solidFill>
                <a:latin typeface="Arial" panose="020B0604020202020204" pitchFamily="34" charset="0"/>
                <a:cs typeface="Arial" panose="020B0604020202020204" pitchFamily="34" charset="0"/>
              </a:rPr>
              <a:t> chi </a:t>
            </a:r>
            <a:r>
              <a:rPr lang="en-US" sz="1600" dirty="0" err="1">
                <a:solidFill>
                  <a:srgbClr val="002060"/>
                </a:solidFill>
                <a:latin typeface="Arial" panose="020B0604020202020204" pitchFamily="34" charset="0"/>
                <a:cs typeface="Arial" panose="020B0604020202020204" pitchFamily="34" charset="0"/>
              </a:rPr>
              <a:t>gael</a:t>
            </a:r>
            <a:r>
              <a:rPr lang="en-US" sz="1600" dirty="0">
                <a:solidFill>
                  <a:srgbClr val="002060"/>
                </a:solidFill>
                <a:latin typeface="Arial" panose="020B0604020202020204" pitchFamily="34" charset="0"/>
                <a:cs typeface="Arial" panose="020B0604020202020204" pitchFamily="34" charset="0"/>
              </a:rPr>
              <a:t> </a:t>
            </a:r>
            <a:r>
              <a:rPr lang="en-US" sz="1600" dirty="0" err="1">
                <a:solidFill>
                  <a:srgbClr val="002060"/>
                </a:solidFill>
                <a:latin typeface="Arial" panose="020B0604020202020204" pitchFamily="34" charset="0"/>
                <a:cs typeface="Arial" panose="020B0604020202020204" pitchFamily="34" charset="0"/>
              </a:rPr>
              <a:t>atebion</a:t>
            </a:r>
            <a:r>
              <a:rPr lang="en-US" sz="1600" dirty="0">
                <a:solidFill>
                  <a:srgbClr val="002060"/>
                </a:solidFill>
                <a:latin typeface="Arial" panose="020B0604020202020204" pitchFamily="34" charset="0"/>
                <a:cs typeface="Arial" panose="020B0604020202020204" pitchFamily="34" charset="0"/>
              </a:rPr>
              <a:t> </a:t>
            </a:r>
            <a:r>
              <a:rPr lang="en-US" sz="1600" dirty="0" err="1">
                <a:solidFill>
                  <a:srgbClr val="002060"/>
                </a:solidFill>
                <a:latin typeface="Arial" panose="020B0604020202020204" pitchFamily="34" charset="0"/>
                <a:cs typeface="Arial" panose="020B0604020202020204" pitchFamily="34" charset="0"/>
              </a:rPr>
              <a:t>iddyn</a:t>
            </a:r>
            <a:r>
              <a:rPr lang="en-US" sz="1600" dirty="0">
                <a:solidFill>
                  <a:srgbClr val="002060"/>
                </a:solidFill>
                <a:latin typeface="Arial" panose="020B0604020202020204" pitchFamily="34" charset="0"/>
                <a:cs typeface="Arial" panose="020B0604020202020204" pitchFamily="34" charset="0"/>
              </a:rPr>
              <a:t> </a:t>
            </a:r>
            <a:r>
              <a:rPr lang="en-US" sz="1600" dirty="0" err="1">
                <a:solidFill>
                  <a:srgbClr val="002060"/>
                </a:solidFill>
                <a:latin typeface="Arial" panose="020B0604020202020204" pitchFamily="34" charset="0"/>
                <a:cs typeface="Arial" panose="020B0604020202020204" pitchFamily="34" charset="0"/>
              </a:rPr>
              <a:t>nhw</a:t>
            </a:r>
            <a:r>
              <a:rPr lang="en-US" sz="1600" dirty="0">
                <a:solidFill>
                  <a:srgbClr val="002060"/>
                </a:solidFill>
                <a:latin typeface="Arial" panose="020B0604020202020204" pitchFamily="34" charset="0"/>
                <a:cs typeface="Arial" panose="020B0604020202020204" pitchFamily="34" charset="0"/>
              </a:rPr>
              <a:t>?</a:t>
            </a:r>
          </a:p>
          <a:p>
            <a:pPr marL="285750" indent="-285750">
              <a:buFont typeface="Arial" panose="020B0604020202020204" pitchFamily="34" charset="0"/>
              <a:buChar char="•"/>
            </a:pPr>
            <a:r>
              <a:rPr lang="en-US" sz="1600" dirty="0">
                <a:solidFill>
                  <a:srgbClr val="002060"/>
                </a:solidFill>
                <a:latin typeface="Arial" panose="020B0604020202020204" pitchFamily="34" charset="0"/>
                <a:cs typeface="Arial" panose="020B0604020202020204" pitchFamily="34" charset="0"/>
              </a:rPr>
              <a:t>Beth </a:t>
            </a:r>
            <a:r>
              <a:rPr lang="en-US" sz="1600" dirty="0" err="1">
                <a:solidFill>
                  <a:srgbClr val="002060"/>
                </a:solidFill>
                <a:latin typeface="Arial" panose="020B0604020202020204" pitchFamily="34" charset="0"/>
                <a:cs typeface="Arial" panose="020B0604020202020204" pitchFamily="34" charset="0"/>
              </a:rPr>
              <a:t>ydych</a:t>
            </a:r>
            <a:r>
              <a:rPr lang="en-US" sz="1600" dirty="0">
                <a:solidFill>
                  <a:srgbClr val="002060"/>
                </a:solidFill>
                <a:latin typeface="Arial" panose="020B0604020202020204" pitchFamily="34" charset="0"/>
                <a:cs typeface="Arial" panose="020B0604020202020204" pitchFamily="34" charset="0"/>
              </a:rPr>
              <a:t> </a:t>
            </a:r>
            <a:r>
              <a:rPr lang="en-US" sz="1600" dirty="0" err="1">
                <a:solidFill>
                  <a:srgbClr val="002060"/>
                </a:solidFill>
                <a:latin typeface="Arial" panose="020B0604020202020204" pitchFamily="34" charset="0"/>
                <a:cs typeface="Arial" panose="020B0604020202020204" pitchFamily="34" charset="0"/>
              </a:rPr>
              <a:t>chi’n</a:t>
            </a:r>
            <a:r>
              <a:rPr lang="en-US" sz="1600" dirty="0">
                <a:solidFill>
                  <a:srgbClr val="002060"/>
                </a:solidFill>
                <a:latin typeface="Arial" panose="020B0604020202020204" pitchFamily="34" charset="0"/>
                <a:cs typeface="Arial" panose="020B0604020202020204" pitchFamily="34" charset="0"/>
              </a:rPr>
              <a:t> </a:t>
            </a:r>
            <a:r>
              <a:rPr lang="en-US" sz="1600" dirty="0" err="1">
                <a:solidFill>
                  <a:srgbClr val="002060"/>
                </a:solidFill>
                <a:latin typeface="Arial" panose="020B0604020202020204" pitchFamily="34" charset="0"/>
                <a:cs typeface="Arial" panose="020B0604020202020204" pitchFamily="34" charset="0"/>
              </a:rPr>
              <a:t>meddwl</a:t>
            </a:r>
            <a:r>
              <a:rPr lang="en-US" sz="1600" dirty="0">
                <a:solidFill>
                  <a:srgbClr val="002060"/>
                </a:solidFill>
                <a:latin typeface="Arial" panose="020B0604020202020204" pitchFamily="34" charset="0"/>
                <a:cs typeface="Arial" panose="020B0604020202020204" pitchFamily="34" charset="0"/>
              </a:rPr>
              <a:t> </a:t>
            </a:r>
            <a:r>
              <a:rPr lang="en-US" sz="1600" dirty="0" err="1">
                <a:solidFill>
                  <a:srgbClr val="002060"/>
                </a:solidFill>
                <a:latin typeface="Arial" panose="020B0604020202020204" pitchFamily="34" charset="0"/>
                <a:cs typeface="Arial" panose="020B0604020202020204" pitchFamily="34" charset="0"/>
              </a:rPr>
              <a:t>fydd</a:t>
            </a:r>
            <a:r>
              <a:rPr lang="en-US" sz="1600" dirty="0">
                <a:solidFill>
                  <a:srgbClr val="002060"/>
                </a:solidFill>
                <a:latin typeface="Arial" panose="020B0604020202020204" pitchFamily="34" charset="0"/>
                <a:cs typeface="Arial" panose="020B0604020202020204" pitchFamily="34" charset="0"/>
              </a:rPr>
              <a:t> </a:t>
            </a:r>
            <a:r>
              <a:rPr lang="en-US" sz="1600" dirty="0" err="1">
                <a:solidFill>
                  <a:srgbClr val="002060"/>
                </a:solidFill>
                <a:latin typeface="Arial" panose="020B0604020202020204" pitchFamily="34" charset="0"/>
                <a:cs typeface="Arial" panose="020B0604020202020204" pitchFamily="34" charset="0"/>
              </a:rPr>
              <a:t>yn</a:t>
            </a:r>
            <a:r>
              <a:rPr lang="en-US" sz="1600" dirty="0">
                <a:solidFill>
                  <a:srgbClr val="002060"/>
                </a:solidFill>
                <a:latin typeface="Arial" panose="020B0604020202020204" pitchFamily="34" charset="0"/>
                <a:cs typeface="Arial" panose="020B0604020202020204" pitchFamily="34" charset="0"/>
              </a:rPr>
              <a:t> </a:t>
            </a:r>
            <a:r>
              <a:rPr lang="en-US" sz="1600" dirty="0" err="1">
                <a:solidFill>
                  <a:srgbClr val="002060"/>
                </a:solidFill>
                <a:latin typeface="Arial" panose="020B0604020202020204" pitchFamily="34" charset="0"/>
                <a:cs typeface="Arial" panose="020B0604020202020204" pitchFamily="34" charset="0"/>
              </a:rPr>
              <a:t>digwydd</a:t>
            </a:r>
            <a:r>
              <a:rPr lang="en-US" sz="1600" dirty="0">
                <a:solidFill>
                  <a:srgbClr val="002060"/>
                </a:solidFill>
                <a:latin typeface="Arial" panose="020B0604020202020204" pitchFamily="34" charset="0"/>
                <a:cs typeface="Arial" panose="020B0604020202020204" pitchFamily="34" charset="0"/>
              </a:rPr>
              <a:t> </a:t>
            </a:r>
            <a:r>
              <a:rPr lang="en-US" sz="1600" dirty="0" err="1">
                <a:solidFill>
                  <a:srgbClr val="002060"/>
                </a:solidFill>
                <a:latin typeface="Arial" panose="020B0604020202020204" pitchFamily="34" charset="0"/>
                <a:cs typeface="Arial" panose="020B0604020202020204" pitchFamily="34" charset="0"/>
              </a:rPr>
              <a:t>yn</a:t>
            </a:r>
            <a:r>
              <a:rPr lang="en-US" sz="1600" dirty="0">
                <a:solidFill>
                  <a:srgbClr val="002060"/>
                </a:solidFill>
                <a:latin typeface="Arial" panose="020B0604020202020204" pitchFamily="34" charset="0"/>
                <a:cs typeface="Arial" panose="020B0604020202020204" pitchFamily="34" charset="0"/>
              </a:rPr>
              <a:t> y </a:t>
            </a:r>
            <a:r>
              <a:rPr lang="en-US" sz="1600" dirty="0" err="1">
                <a:solidFill>
                  <a:srgbClr val="002060"/>
                </a:solidFill>
                <a:latin typeface="Arial" panose="020B0604020202020204" pitchFamily="34" charset="0"/>
                <a:cs typeface="Arial" panose="020B0604020202020204" pitchFamily="34" charset="0"/>
              </a:rPr>
              <a:t>stori</a:t>
            </a:r>
            <a:r>
              <a:rPr lang="en-US" sz="1600" dirty="0">
                <a:solidFill>
                  <a:srgbClr val="002060"/>
                </a:solidFill>
                <a:latin typeface="Arial" panose="020B0604020202020204" pitchFamily="34" charset="0"/>
                <a:cs typeface="Arial" panose="020B0604020202020204" pitchFamily="34" charset="0"/>
              </a:rPr>
              <a:t> hon?</a:t>
            </a:r>
          </a:p>
          <a:p>
            <a:pPr marL="285750" indent="-285750">
              <a:buFont typeface="Arial" panose="020B0604020202020204" pitchFamily="34" charset="0"/>
              <a:buChar char="•"/>
            </a:pPr>
            <a:r>
              <a:rPr lang="en-US" sz="1600" dirty="0" err="1">
                <a:solidFill>
                  <a:srgbClr val="002060"/>
                </a:solidFill>
                <a:latin typeface="Arial" panose="020B0604020202020204" pitchFamily="34" charset="0"/>
                <a:cs typeface="Arial" panose="020B0604020202020204" pitchFamily="34" charset="0"/>
              </a:rPr>
              <a:t>Ydych</a:t>
            </a:r>
            <a:r>
              <a:rPr lang="en-US" sz="1600" dirty="0">
                <a:solidFill>
                  <a:srgbClr val="002060"/>
                </a:solidFill>
                <a:latin typeface="Arial" panose="020B0604020202020204" pitchFamily="34" charset="0"/>
                <a:cs typeface="Arial" panose="020B0604020202020204" pitchFamily="34" charset="0"/>
              </a:rPr>
              <a:t> </a:t>
            </a:r>
            <a:r>
              <a:rPr lang="en-US" sz="1600" dirty="0" err="1">
                <a:solidFill>
                  <a:srgbClr val="002060"/>
                </a:solidFill>
                <a:latin typeface="Arial" panose="020B0604020202020204" pitchFamily="34" charset="0"/>
                <a:cs typeface="Arial" panose="020B0604020202020204" pitchFamily="34" charset="0"/>
              </a:rPr>
              <a:t>chi’n</a:t>
            </a:r>
            <a:r>
              <a:rPr lang="en-US" sz="1600" dirty="0">
                <a:solidFill>
                  <a:srgbClr val="002060"/>
                </a:solidFill>
                <a:latin typeface="Arial" panose="020B0604020202020204" pitchFamily="34" charset="0"/>
                <a:cs typeface="Arial" panose="020B0604020202020204" pitchFamily="34" charset="0"/>
              </a:rPr>
              <a:t> </a:t>
            </a:r>
            <a:r>
              <a:rPr lang="en-US" sz="1600" dirty="0" err="1">
                <a:solidFill>
                  <a:srgbClr val="002060"/>
                </a:solidFill>
                <a:latin typeface="Arial" panose="020B0604020202020204" pitchFamily="34" charset="0"/>
                <a:cs typeface="Arial" panose="020B0604020202020204" pitchFamily="34" charset="0"/>
              </a:rPr>
              <a:t>meddwl</a:t>
            </a:r>
            <a:r>
              <a:rPr lang="en-US" sz="1600" dirty="0">
                <a:solidFill>
                  <a:srgbClr val="002060"/>
                </a:solidFill>
                <a:latin typeface="Arial" panose="020B0604020202020204" pitchFamily="34" charset="0"/>
                <a:cs typeface="Arial" panose="020B0604020202020204" pitchFamily="34" charset="0"/>
              </a:rPr>
              <a:t> </a:t>
            </a:r>
            <a:r>
              <a:rPr lang="en-US" sz="1600" dirty="0" err="1">
                <a:solidFill>
                  <a:srgbClr val="002060"/>
                </a:solidFill>
                <a:latin typeface="Arial" panose="020B0604020202020204" pitchFamily="34" charset="0"/>
                <a:cs typeface="Arial" panose="020B0604020202020204" pitchFamily="34" charset="0"/>
              </a:rPr>
              <a:t>eich</a:t>
            </a:r>
            <a:r>
              <a:rPr lang="en-US" sz="1600" dirty="0">
                <a:solidFill>
                  <a:srgbClr val="002060"/>
                </a:solidFill>
                <a:latin typeface="Arial" panose="020B0604020202020204" pitchFamily="34" charset="0"/>
                <a:cs typeface="Arial" panose="020B0604020202020204" pitchFamily="34" charset="0"/>
              </a:rPr>
              <a:t> bod </a:t>
            </a:r>
            <a:r>
              <a:rPr lang="en-US" sz="1600" dirty="0" err="1">
                <a:solidFill>
                  <a:srgbClr val="002060"/>
                </a:solidFill>
                <a:latin typeface="Arial" panose="020B0604020202020204" pitchFamily="34" charset="0"/>
                <a:cs typeface="Arial" panose="020B0604020202020204" pitchFamily="34" charset="0"/>
              </a:rPr>
              <a:t>chi’n</a:t>
            </a:r>
            <a:r>
              <a:rPr lang="en-US" sz="1600" dirty="0">
                <a:solidFill>
                  <a:srgbClr val="002060"/>
                </a:solidFill>
                <a:latin typeface="Arial" panose="020B0604020202020204" pitchFamily="34" charset="0"/>
                <a:cs typeface="Arial" panose="020B0604020202020204" pitchFamily="34" charset="0"/>
              </a:rPr>
              <a:t> </a:t>
            </a:r>
            <a:r>
              <a:rPr lang="en-US" sz="1600" dirty="0" err="1">
                <a:solidFill>
                  <a:srgbClr val="002060"/>
                </a:solidFill>
                <a:latin typeface="Arial" panose="020B0604020202020204" pitchFamily="34" charset="0"/>
                <a:cs typeface="Arial" panose="020B0604020202020204" pitchFamily="34" charset="0"/>
              </a:rPr>
              <a:t>mynd</a:t>
            </a:r>
            <a:r>
              <a:rPr lang="en-US" sz="1600" dirty="0">
                <a:solidFill>
                  <a:srgbClr val="002060"/>
                </a:solidFill>
                <a:latin typeface="Arial" panose="020B0604020202020204" pitchFamily="34" charset="0"/>
                <a:cs typeface="Arial" panose="020B0604020202020204" pitchFamily="34" charset="0"/>
              </a:rPr>
              <a:t> </a:t>
            </a:r>
            <a:r>
              <a:rPr lang="en-US" sz="1600" dirty="0" err="1">
                <a:solidFill>
                  <a:srgbClr val="002060"/>
                </a:solidFill>
                <a:latin typeface="Arial" panose="020B0604020202020204" pitchFamily="34" charset="0"/>
                <a:cs typeface="Arial" panose="020B0604020202020204" pitchFamily="34" charset="0"/>
              </a:rPr>
              <a:t>i</a:t>
            </a:r>
            <a:r>
              <a:rPr lang="en-US" sz="1600" dirty="0">
                <a:solidFill>
                  <a:srgbClr val="002060"/>
                </a:solidFill>
                <a:latin typeface="Arial" panose="020B0604020202020204" pitchFamily="34" charset="0"/>
                <a:cs typeface="Arial" panose="020B0604020202020204" pitchFamily="34" charset="0"/>
              </a:rPr>
              <a:t> </a:t>
            </a:r>
            <a:r>
              <a:rPr lang="en-US" sz="1600" dirty="0" err="1">
                <a:solidFill>
                  <a:srgbClr val="002060"/>
                </a:solidFill>
                <a:latin typeface="Arial" panose="020B0604020202020204" pitchFamily="34" charset="0"/>
                <a:cs typeface="Arial" panose="020B0604020202020204" pitchFamily="34" charset="0"/>
              </a:rPr>
              <a:t>fwynhau</a:t>
            </a:r>
            <a:r>
              <a:rPr lang="en-US" sz="1600" dirty="0">
                <a:solidFill>
                  <a:srgbClr val="002060"/>
                </a:solidFill>
                <a:latin typeface="Arial" panose="020B0604020202020204" pitchFamily="34" charset="0"/>
                <a:cs typeface="Arial" panose="020B0604020202020204" pitchFamily="34" charset="0"/>
              </a:rPr>
              <a:t>?  Pam?</a:t>
            </a:r>
          </a:p>
          <a:p>
            <a:pPr marL="285750" indent="-285750">
              <a:buFont typeface="Arial" panose="020B0604020202020204" pitchFamily="34" charset="0"/>
              <a:buChar char="•"/>
            </a:pPr>
            <a:r>
              <a:rPr lang="en-US" sz="1600" dirty="0" err="1">
                <a:solidFill>
                  <a:srgbClr val="002060"/>
                </a:solidFill>
                <a:latin typeface="Arial" panose="020B0604020202020204" pitchFamily="34" charset="0"/>
                <a:cs typeface="Arial" panose="020B0604020202020204" pitchFamily="34" charset="0"/>
              </a:rPr>
              <a:t>Ydych</a:t>
            </a:r>
            <a:r>
              <a:rPr lang="en-US" sz="1600" dirty="0">
                <a:solidFill>
                  <a:srgbClr val="002060"/>
                </a:solidFill>
                <a:latin typeface="Arial" panose="020B0604020202020204" pitchFamily="34" charset="0"/>
                <a:cs typeface="Arial" panose="020B0604020202020204" pitchFamily="34" charset="0"/>
              </a:rPr>
              <a:t> </a:t>
            </a:r>
            <a:r>
              <a:rPr lang="en-US" sz="1600" dirty="0" err="1">
                <a:solidFill>
                  <a:srgbClr val="002060"/>
                </a:solidFill>
                <a:latin typeface="Arial" panose="020B0604020202020204" pitchFamily="34" charset="0"/>
                <a:cs typeface="Arial" panose="020B0604020202020204" pitchFamily="34" charset="0"/>
              </a:rPr>
              <a:t>chi'n</a:t>
            </a:r>
            <a:r>
              <a:rPr lang="en-US" sz="1600" dirty="0">
                <a:solidFill>
                  <a:srgbClr val="002060"/>
                </a:solidFill>
                <a:latin typeface="Arial" panose="020B0604020202020204" pitchFamily="34" charset="0"/>
                <a:cs typeface="Arial" panose="020B0604020202020204" pitchFamily="34" charset="0"/>
              </a:rPr>
              <a:t> </a:t>
            </a:r>
            <a:r>
              <a:rPr lang="en-US" sz="1600" dirty="0" err="1">
                <a:solidFill>
                  <a:srgbClr val="002060"/>
                </a:solidFill>
                <a:latin typeface="Arial" panose="020B0604020202020204" pitchFamily="34" charset="0"/>
                <a:cs typeface="Arial" panose="020B0604020202020204" pitchFamily="34" charset="0"/>
              </a:rPr>
              <a:t>gwybod</a:t>
            </a:r>
            <a:r>
              <a:rPr lang="en-US" sz="1600" dirty="0">
                <a:solidFill>
                  <a:srgbClr val="002060"/>
                </a:solidFill>
                <a:latin typeface="Arial" panose="020B0604020202020204" pitchFamily="34" charset="0"/>
                <a:cs typeface="Arial" panose="020B0604020202020204" pitchFamily="34" charset="0"/>
              </a:rPr>
              <a:t> </a:t>
            </a:r>
            <a:r>
              <a:rPr lang="en-US" sz="1600" dirty="0" err="1">
                <a:solidFill>
                  <a:srgbClr val="002060"/>
                </a:solidFill>
                <a:latin typeface="Arial" panose="020B0604020202020204" pitchFamily="34" charset="0"/>
                <a:cs typeface="Arial" panose="020B0604020202020204" pitchFamily="34" charset="0"/>
              </a:rPr>
              <a:t>unrhyw</a:t>
            </a:r>
            <a:r>
              <a:rPr lang="en-US" sz="1600" dirty="0">
                <a:solidFill>
                  <a:srgbClr val="002060"/>
                </a:solidFill>
                <a:latin typeface="Arial" panose="020B0604020202020204" pitchFamily="34" charset="0"/>
                <a:cs typeface="Arial" panose="020B0604020202020204" pitchFamily="34" charset="0"/>
              </a:rPr>
              <a:t> </a:t>
            </a:r>
            <a:r>
              <a:rPr lang="en-US" sz="1600" dirty="0" err="1">
                <a:solidFill>
                  <a:srgbClr val="002060"/>
                </a:solidFill>
                <a:latin typeface="Arial" panose="020B0604020202020204" pitchFamily="34" charset="0"/>
                <a:cs typeface="Arial" panose="020B0604020202020204" pitchFamily="34" charset="0"/>
              </a:rPr>
              <a:t>ffeithiau</a:t>
            </a:r>
            <a:r>
              <a:rPr lang="en-US" sz="1600" dirty="0">
                <a:solidFill>
                  <a:srgbClr val="002060"/>
                </a:solidFill>
                <a:latin typeface="Arial" panose="020B0604020202020204" pitchFamily="34" charset="0"/>
                <a:cs typeface="Arial" panose="020B0604020202020204" pitchFamily="34" charset="0"/>
              </a:rPr>
              <a:t> am </a:t>
            </a:r>
            <a:r>
              <a:rPr lang="en-US" sz="1600" dirty="0" err="1">
                <a:solidFill>
                  <a:srgbClr val="002060"/>
                </a:solidFill>
                <a:latin typeface="Arial" panose="020B0604020202020204" pitchFamily="34" charset="0"/>
                <a:cs typeface="Arial" panose="020B0604020202020204" pitchFamily="34" charset="0"/>
              </a:rPr>
              <a:t>Yr</a:t>
            </a:r>
            <a:r>
              <a:rPr lang="en-US" sz="1600" dirty="0">
                <a:solidFill>
                  <a:srgbClr val="002060"/>
                </a:solidFill>
                <a:latin typeface="Arial" panose="020B0604020202020204" pitchFamily="34" charset="0"/>
                <a:cs typeface="Arial" panose="020B0604020202020204" pitchFamily="34" charset="0"/>
              </a:rPr>
              <a:t> </a:t>
            </a:r>
            <a:r>
              <a:rPr lang="en-US" sz="1600" dirty="0" err="1">
                <a:solidFill>
                  <a:srgbClr val="002060"/>
                </a:solidFill>
                <a:latin typeface="Arial" panose="020B0604020202020204" pitchFamily="34" charset="0"/>
                <a:cs typeface="Arial" panose="020B0604020202020204" pitchFamily="34" charset="0"/>
              </a:rPr>
              <a:t>Wyddfa</a:t>
            </a:r>
            <a:r>
              <a:rPr lang="en-US" sz="1600" dirty="0">
                <a:solidFill>
                  <a:srgbClr val="002060"/>
                </a:solidFill>
                <a:latin typeface="Arial" panose="020B0604020202020204" pitchFamily="34" charset="0"/>
                <a:cs typeface="Arial" panose="020B0604020202020204" pitchFamily="34" charset="0"/>
              </a:rPr>
              <a:t>?  </a:t>
            </a:r>
            <a:r>
              <a:rPr lang="en-US" sz="1600" dirty="0" err="1">
                <a:solidFill>
                  <a:srgbClr val="002060"/>
                </a:solidFill>
                <a:latin typeface="Arial" panose="020B0604020202020204" pitchFamily="34" charset="0"/>
                <a:cs typeface="Arial" panose="020B0604020202020204" pitchFamily="34" charset="0"/>
              </a:rPr>
              <a:t>Rhannwch</a:t>
            </a:r>
            <a:r>
              <a:rPr lang="en-US" sz="1600" dirty="0">
                <a:solidFill>
                  <a:srgbClr val="002060"/>
                </a:solidFill>
                <a:latin typeface="Arial" panose="020B0604020202020204" pitchFamily="34" charset="0"/>
                <a:cs typeface="Arial" panose="020B0604020202020204" pitchFamily="34" charset="0"/>
              </a:rPr>
              <a:t> </a:t>
            </a:r>
            <a:r>
              <a:rPr lang="en-US" sz="1600" dirty="0" err="1">
                <a:solidFill>
                  <a:srgbClr val="002060"/>
                </a:solidFill>
                <a:latin typeface="Arial" panose="020B0604020202020204" pitchFamily="34" charset="0"/>
                <a:cs typeface="Arial" panose="020B0604020202020204" pitchFamily="34" charset="0"/>
              </a:rPr>
              <a:t>nhw</a:t>
            </a:r>
            <a:r>
              <a:rPr lang="en-US" sz="1600" dirty="0">
                <a:solidFill>
                  <a:srgbClr val="002060"/>
                </a:solidFill>
                <a:latin typeface="Arial" panose="020B0604020202020204" pitchFamily="34" charset="0"/>
                <a:cs typeface="Arial" panose="020B0604020202020204" pitchFamily="34" charset="0"/>
              </a:rPr>
              <a:t>!</a:t>
            </a:r>
            <a:endParaRPr lang="en-US" dirty="0">
              <a:solidFill>
                <a:srgbClr val="002060"/>
              </a:solidFill>
              <a:latin typeface="Arial" panose="020B0604020202020204" pitchFamily="34" charset="0"/>
              <a:cs typeface="Arial" panose="020B0604020202020204" pitchFamily="34" charset="0"/>
            </a:endParaRPr>
          </a:p>
        </p:txBody>
      </p:sp>
      <p:pic>
        <p:nvPicPr>
          <p:cNvPr id="6" name="Picture 5" descr="A picture containing text, book&#10;&#10;Description generated with very high confidence">
            <a:extLst>
              <a:ext uri="{FF2B5EF4-FFF2-40B4-BE49-F238E27FC236}">
                <a16:creationId xmlns:a16="http://schemas.microsoft.com/office/drawing/2014/main" id="{7DD31189-E053-4F79-B438-06329862D1C3}"/>
              </a:ext>
            </a:extLst>
          </p:cNvPr>
          <p:cNvPicPr>
            <a:picLocks noChangeAspect="1"/>
          </p:cNvPicPr>
          <p:nvPr/>
        </p:nvPicPr>
        <p:blipFill>
          <a:blip r:embed="rId3"/>
          <a:stretch>
            <a:fillRect/>
          </a:stretch>
        </p:blipFill>
        <p:spPr>
          <a:xfrm>
            <a:off x="8803811" y="1706404"/>
            <a:ext cx="2824006" cy="3378217"/>
          </a:xfrm>
          <a:prstGeom prst="rect">
            <a:avLst/>
          </a:prstGeom>
          <a:ln w="57150">
            <a:solidFill>
              <a:schemeClr val="tx1"/>
            </a:solidFill>
          </a:ln>
        </p:spPr>
      </p:pic>
      <p:pic>
        <p:nvPicPr>
          <p:cNvPr id="7" name="Picture 6">
            <a:extLst>
              <a:ext uri="{FF2B5EF4-FFF2-40B4-BE49-F238E27FC236}">
                <a16:creationId xmlns:a16="http://schemas.microsoft.com/office/drawing/2014/main" id="{73595D4D-F569-7C48-9DA1-A9C429A2C429}"/>
              </a:ext>
            </a:extLst>
          </p:cNvPr>
          <p:cNvPicPr>
            <a:picLocks noChangeAspect="1"/>
          </p:cNvPicPr>
          <p:nvPr/>
        </p:nvPicPr>
        <p:blipFill rotWithShape="1">
          <a:blip r:embed="rId4"/>
          <a:srcRect t="16882" b="13406"/>
          <a:stretch/>
        </p:blipFill>
        <p:spPr>
          <a:xfrm>
            <a:off x="0" y="6089843"/>
            <a:ext cx="12192000" cy="768157"/>
          </a:xfrm>
          <a:prstGeom prst="rect">
            <a:avLst/>
          </a:prstGeom>
        </p:spPr>
      </p:pic>
    </p:spTree>
    <p:extLst>
      <p:ext uri="{BB962C8B-B14F-4D97-AF65-F5344CB8AC3E}">
        <p14:creationId xmlns:p14="http://schemas.microsoft.com/office/powerpoint/2010/main" val="119226070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32957B-249D-6F41-8C65-ED7AC0B82F19}"/>
              </a:ext>
            </a:extLst>
          </p:cNvPr>
          <p:cNvSpPr>
            <a:spLocks noGrp="1"/>
          </p:cNvSpPr>
          <p:nvPr>
            <p:ph type="title"/>
          </p:nvPr>
        </p:nvSpPr>
        <p:spPr>
          <a:xfrm>
            <a:off x="2032806" y="220597"/>
            <a:ext cx="10041196" cy="739461"/>
          </a:xfrm>
          <a:solidFill>
            <a:schemeClr val="accent5">
              <a:lumMod val="20000"/>
              <a:lumOff val="80000"/>
            </a:schemeClr>
          </a:solidFill>
          <a:ln w="76200">
            <a:solidFill>
              <a:srgbClr val="002060"/>
            </a:solidFill>
          </a:ln>
        </p:spPr>
        <p:txBody>
          <a:bodyPr>
            <a:noAutofit/>
          </a:bodyPr>
          <a:lstStyle/>
          <a:p>
            <a:pPr algn="ctr"/>
            <a:r>
              <a:rPr lang="en-US" sz="3200" b="1" dirty="0">
                <a:solidFill>
                  <a:srgbClr val="002060"/>
                </a:solidFill>
                <a:latin typeface="Arial" panose="020B0604020202020204" pitchFamily="34" charset="0"/>
                <a:cs typeface="Arial" panose="020B0604020202020204" pitchFamily="34" charset="0"/>
              </a:rPr>
              <a:t>Beth </a:t>
            </a:r>
            <a:r>
              <a:rPr lang="en-US" sz="3200" b="1" dirty="0" err="1">
                <a:solidFill>
                  <a:srgbClr val="002060"/>
                </a:solidFill>
                <a:latin typeface="Arial" panose="020B0604020202020204" pitchFamily="34" charset="0"/>
                <a:cs typeface="Arial" panose="020B0604020202020204" pitchFamily="34" charset="0"/>
              </a:rPr>
              <a:t>yw</a:t>
            </a:r>
            <a:r>
              <a:rPr lang="en-US" sz="3200" b="1" dirty="0">
                <a:solidFill>
                  <a:srgbClr val="002060"/>
                </a:solidFill>
                <a:latin typeface="Arial" panose="020B0604020202020204" pitchFamily="34" charset="0"/>
                <a:cs typeface="Arial" panose="020B0604020202020204" pitchFamily="34" charset="0"/>
              </a:rPr>
              <a:t> </a:t>
            </a:r>
            <a:r>
              <a:rPr lang="en-US" sz="3200" b="1" dirty="0" err="1">
                <a:solidFill>
                  <a:srgbClr val="002060"/>
                </a:solidFill>
                <a:latin typeface="Arial" panose="020B0604020202020204" pitchFamily="34" charset="0"/>
                <a:cs typeface="Arial" panose="020B0604020202020204" pitchFamily="34" charset="0"/>
              </a:rPr>
              <a:t>ystyr</a:t>
            </a:r>
            <a:r>
              <a:rPr lang="en-US" sz="3200" b="1" dirty="0">
                <a:solidFill>
                  <a:srgbClr val="002060"/>
                </a:solidFill>
                <a:latin typeface="Arial" panose="020B0604020202020204" pitchFamily="34" charset="0"/>
                <a:cs typeface="Arial" panose="020B0604020202020204" pitchFamily="34" charset="0"/>
              </a:rPr>
              <a:t> y </a:t>
            </a:r>
            <a:r>
              <a:rPr lang="en-US" sz="3200" b="1" dirty="0" err="1">
                <a:solidFill>
                  <a:srgbClr val="002060"/>
                </a:solidFill>
                <a:latin typeface="Arial" panose="020B0604020202020204" pitchFamily="34" charset="0"/>
                <a:cs typeface="Arial" panose="020B0604020202020204" pitchFamily="34" charset="0"/>
              </a:rPr>
              <a:t>geiriau</a:t>
            </a:r>
            <a:r>
              <a:rPr lang="en-US" sz="3200" b="1" dirty="0">
                <a:solidFill>
                  <a:srgbClr val="002060"/>
                </a:solidFill>
                <a:latin typeface="Arial" panose="020B0604020202020204" pitchFamily="34" charset="0"/>
                <a:cs typeface="Arial" panose="020B0604020202020204" pitchFamily="34" charset="0"/>
              </a:rPr>
              <a:t> </a:t>
            </a:r>
            <a:r>
              <a:rPr lang="en-US" sz="3200" b="1" dirty="0" err="1">
                <a:solidFill>
                  <a:srgbClr val="002060"/>
                </a:solidFill>
                <a:latin typeface="Arial" panose="020B0604020202020204" pitchFamily="34" charset="0"/>
                <a:cs typeface="Arial" panose="020B0604020202020204" pitchFamily="34" charset="0"/>
              </a:rPr>
              <a:t>a'r</a:t>
            </a:r>
            <a:r>
              <a:rPr lang="en-US" sz="3200" b="1" dirty="0">
                <a:solidFill>
                  <a:srgbClr val="002060"/>
                </a:solidFill>
                <a:latin typeface="Arial" panose="020B0604020202020204" pitchFamily="34" charset="0"/>
                <a:cs typeface="Arial" panose="020B0604020202020204" pitchFamily="34" charset="0"/>
              </a:rPr>
              <a:t> </a:t>
            </a:r>
            <a:r>
              <a:rPr lang="en-US" sz="3200" b="1" dirty="0" err="1">
                <a:solidFill>
                  <a:srgbClr val="002060"/>
                </a:solidFill>
                <a:latin typeface="Arial" panose="020B0604020202020204" pitchFamily="34" charset="0"/>
                <a:cs typeface="Arial" panose="020B0604020202020204" pitchFamily="34" charset="0"/>
              </a:rPr>
              <a:t>ymadroddion</a:t>
            </a:r>
            <a:r>
              <a:rPr lang="en-US" sz="3200" b="1" dirty="0">
                <a:solidFill>
                  <a:srgbClr val="002060"/>
                </a:solidFill>
                <a:latin typeface="Arial" panose="020B0604020202020204" pitchFamily="34" charset="0"/>
                <a:cs typeface="Arial" panose="020B0604020202020204" pitchFamily="34" charset="0"/>
              </a:rPr>
              <a:t> </a:t>
            </a:r>
            <a:r>
              <a:rPr lang="en-US" sz="3200" b="1" dirty="0" err="1">
                <a:solidFill>
                  <a:srgbClr val="002060"/>
                </a:solidFill>
                <a:latin typeface="Arial" panose="020B0604020202020204" pitchFamily="34" charset="0"/>
                <a:cs typeface="Arial" panose="020B0604020202020204" pitchFamily="34" charset="0"/>
              </a:rPr>
              <a:t>canlynol</a:t>
            </a:r>
            <a:r>
              <a:rPr lang="en-US" sz="3200" b="1" dirty="0">
                <a:solidFill>
                  <a:srgbClr val="002060"/>
                </a:solidFill>
                <a:latin typeface="Arial" panose="020B0604020202020204" pitchFamily="34" charset="0"/>
                <a:cs typeface="Arial" panose="020B0604020202020204" pitchFamily="34" charset="0"/>
              </a:rPr>
              <a:t>?</a:t>
            </a:r>
          </a:p>
        </p:txBody>
      </p:sp>
      <p:sp>
        <p:nvSpPr>
          <p:cNvPr id="6" name="Content Placeholder 2">
            <a:extLst>
              <a:ext uri="{FF2B5EF4-FFF2-40B4-BE49-F238E27FC236}">
                <a16:creationId xmlns:a16="http://schemas.microsoft.com/office/drawing/2014/main" id="{42441C74-68EB-AF41-A788-F3DD9ECF7BBA}"/>
              </a:ext>
            </a:extLst>
          </p:cNvPr>
          <p:cNvSpPr txBox="1">
            <a:spLocks/>
          </p:cNvSpPr>
          <p:nvPr/>
        </p:nvSpPr>
        <p:spPr>
          <a:xfrm>
            <a:off x="4117567" y="1212909"/>
            <a:ext cx="3777017" cy="800975"/>
          </a:xfrm>
          <a:prstGeom prst="rect">
            <a:avLst/>
          </a:prstGeom>
          <a:solidFill>
            <a:schemeClr val="accent2">
              <a:lumMod val="20000"/>
              <a:lumOff val="80000"/>
            </a:schemeClr>
          </a:solidFill>
          <a:ln>
            <a:solidFill>
              <a:schemeClr val="tx1"/>
            </a:solidFill>
          </a:ln>
        </p:spPr>
        <p:txBody>
          <a:bodyPr vert="horz" lIns="91440" tIns="45720" rIns="91440" bIns="45720" rtlCol="0" anchor="t">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pPr marL="0" indent="0" algn="ctr">
              <a:buNone/>
            </a:pPr>
            <a:r>
              <a:rPr lang="en-US" sz="4000" dirty="0" err="1">
                <a:solidFill>
                  <a:srgbClr val="002060"/>
                </a:solidFill>
                <a:latin typeface="Arial" panose="020B0604020202020204" pitchFamily="34" charset="0"/>
                <a:cs typeface="Arial" panose="020B0604020202020204" pitchFamily="34" charset="0"/>
              </a:rPr>
              <a:t>copa</a:t>
            </a:r>
            <a:r>
              <a:rPr lang="en-US" sz="4000" dirty="0">
                <a:solidFill>
                  <a:srgbClr val="002060"/>
                </a:solidFill>
                <a:latin typeface="Arial" panose="020B0604020202020204" pitchFamily="34" charset="0"/>
                <a:cs typeface="Arial" panose="020B0604020202020204" pitchFamily="34" charset="0"/>
              </a:rPr>
              <a:t> / </a:t>
            </a:r>
            <a:r>
              <a:rPr lang="en-US" sz="4000" dirty="0" err="1">
                <a:solidFill>
                  <a:srgbClr val="002060"/>
                </a:solidFill>
                <a:latin typeface="Arial" panose="020B0604020202020204" pitchFamily="34" charset="0"/>
                <a:cs typeface="Arial" panose="020B0604020202020204" pitchFamily="34" charset="0"/>
              </a:rPr>
              <a:t>copaon</a:t>
            </a:r>
            <a:endParaRPr lang="en-US" sz="4000" dirty="0">
              <a:solidFill>
                <a:srgbClr val="002060"/>
              </a:solidFill>
              <a:latin typeface="Arial" panose="020B0604020202020204" pitchFamily="34" charset="0"/>
              <a:cs typeface="Arial" panose="020B0604020202020204" pitchFamily="34" charset="0"/>
            </a:endParaRPr>
          </a:p>
        </p:txBody>
      </p:sp>
      <p:sp>
        <p:nvSpPr>
          <p:cNvPr id="7" name="Content Placeholder 2">
            <a:extLst>
              <a:ext uri="{FF2B5EF4-FFF2-40B4-BE49-F238E27FC236}">
                <a16:creationId xmlns:a16="http://schemas.microsoft.com/office/drawing/2014/main" id="{8B86E39A-75E4-8342-BC5E-757A82432219}"/>
              </a:ext>
            </a:extLst>
          </p:cNvPr>
          <p:cNvSpPr txBox="1">
            <a:spLocks/>
          </p:cNvSpPr>
          <p:nvPr/>
        </p:nvSpPr>
        <p:spPr>
          <a:xfrm>
            <a:off x="330265" y="1693874"/>
            <a:ext cx="2325173" cy="800975"/>
          </a:xfrm>
          <a:prstGeom prst="rect">
            <a:avLst/>
          </a:prstGeom>
          <a:solidFill>
            <a:schemeClr val="accent2">
              <a:lumMod val="20000"/>
              <a:lumOff val="80000"/>
            </a:schemeClr>
          </a:solidFill>
          <a:ln>
            <a:solidFill>
              <a:schemeClr val="tx2"/>
            </a:solidFill>
          </a:ln>
        </p:spPr>
        <p:txBody>
          <a:bodyPr vert="horz" lIns="91440" tIns="45720" rIns="91440" bIns="45720" rtlCol="0" anchor="t">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pPr marL="0" indent="0" algn="ctr">
              <a:buFont typeface="Wingdings 3" charset="2"/>
              <a:buNone/>
            </a:pPr>
            <a:r>
              <a:rPr lang="en-US" sz="4000" dirty="0" err="1">
                <a:solidFill>
                  <a:srgbClr val="002060"/>
                </a:solidFill>
                <a:latin typeface="Arial" panose="020B0604020202020204" pitchFamily="34" charset="0"/>
                <a:cs typeface="Arial" panose="020B0604020202020204" pitchFamily="34" charset="0"/>
              </a:rPr>
              <a:t>erchwyn</a:t>
            </a:r>
          </a:p>
        </p:txBody>
      </p:sp>
      <p:sp>
        <p:nvSpPr>
          <p:cNvPr id="8" name="Content Placeholder 2">
            <a:extLst>
              <a:ext uri="{FF2B5EF4-FFF2-40B4-BE49-F238E27FC236}">
                <a16:creationId xmlns:a16="http://schemas.microsoft.com/office/drawing/2014/main" id="{344EB6BB-B0B7-1A42-BEE8-6F16D5F73950}"/>
              </a:ext>
            </a:extLst>
          </p:cNvPr>
          <p:cNvSpPr txBox="1">
            <a:spLocks/>
          </p:cNvSpPr>
          <p:nvPr/>
        </p:nvSpPr>
        <p:spPr>
          <a:xfrm>
            <a:off x="1479484" y="2604303"/>
            <a:ext cx="2325173" cy="800975"/>
          </a:xfrm>
          <a:prstGeom prst="rect">
            <a:avLst/>
          </a:prstGeom>
          <a:solidFill>
            <a:schemeClr val="accent2">
              <a:lumMod val="20000"/>
              <a:lumOff val="80000"/>
            </a:schemeClr>
          </a:solidFill>
          <a:ln>
            <a:solidFill>
              <a:schemeClr val="tx2"/>
            </a:solidFill>
          </a:ln>
        </p:spPr>
        <p:txBody>
          <a:bodyPr vert="horz" lIns="91440" tIns="45720" rIns="91440" bIns="45720" rtlCol="0" anchor="t">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pPr marL="0" indent="0" algn="ctr">
              <a:buFont typeface="Wingdings 3" charset="2"/>
              <a:buNone/>
            </a:pPr>
            <a:r>
              <a:rPr lang="en-US" sz="4000" dirty="0" err="1">
                <a:solidFill>
                  <a:srgbClr val="002060"/>
                </a:solidFill>
                <a:latin typeface="Arial" panose="020B0604020202020204" pitchFamily="34" charset="0"/>
                <a:cs typeface="Arial" panose="020B0604020202020204" pitchFamily="34" charset="0"/>
              </a:rPr>
              <a:t>tirlun</a:t>
            </a:r>
          </a:p>
        </p:txBody>
      </p:sp>
      <p:sp>
        <p:nvSpPr>
          <p:cNvPr id="10" name="Content Placeholder 2">
            <a:extLst>
              <a:ext uri="{FF2B5EF4-FFF2-40B4-BE49-F238E27FC236}">
                <a16:creationId xmlns:a16="http://schemas.microsoft.com/office/drawing/2014/main" id="{CF1E4C52-2BDB-6249-8FA4-135ABAF0FA49}"/>
              </a:ext>
            </a:extLst>
          </p:cNvPr>
          <p:cNvSpPr txBox="1">
            <a:spLocks/>
          </p:cNvSpPr>
          <p:nvPr/>
        </p:nvSpPr>
        <p:spPr>
          <a:xfrm>
            <a:off x="8961646" y="1312393"/>
            <a:ext cx="2611008" cy="800975"/>
          </a:xfrm>
          <a:prstGeom prst="rect">
            <a:avLst/>
          </a:prstGeom>
          <a:solidFill>
            <a:schemeClr val="accent2">
              <a:lumMod val="20000"/>
              <a:lumOff val="80000"/>
            </a:schemeClr>
          </a:solidFill>
          <a:ln>
            <a:solidFill>
              <a:schemeClr val="tx2"/>
            </a:solidFill>
          </a:ln>
        </p:spPr>
        <p:txBody>
          <a:bodyPr vert="horz" lIns="91440" tIns="45720" rIns="91440" bIns="45720" rtlCol="0" anchor="t">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pPr marL="0" indent="0" algn="ctr">
              <a:buFont typeface="Wingdings 3" charset="2"/>
              <a:buNone/>
            </a:pPr>
            <a:r>
              <a:rPr lang="en-US" sz="4000" dirty="0" err="1">
                <a:solidFill>
                  <a:srgbClr val="002060"/>
                </a:solidFill>
                <a:latin typeface="Arial" panose="020B0604020202020204" pitchFamily="34" charset="0"/>
                <a:cs typeface="Arial" panose="020B0604020202020204" pitchFamily="34" charset="0"/>
              </a:rPr>
              <a:t>maldod</a:t>
            </a:r>
          </a:p>
        </p:txBody>
      </p:sp>
      <p:sp>
        <p:nvSpPr>
          <p:cNvPr id="11" name="Content Placeholder 2">
            <a:extLst>
              <a:ext uri="{FF2B5EF4-FFF2-40B4-BE49-F238E27FC236}">
                <a16:creationId xmlns:a16="http://schemas.microsoft.com/office/drawing/2014/main" id="{245F2F4D-9C54-1E45-9DB1-D90BE10A5D4E}"/>
              </a:ext>
            </a:extLst>
          </p:cNvPr>
          <p:cNvSpPr txBox="1">
            <a:spLocks/>
          </p:cNvSpPr>
          <p:nvPr/>
        </p:nvSpPr>
        <p:spPr>
          <a:xfrm>
            <a:off x="617802" y="3944233"/>
            <a:ext cx="3114215" cy="800975"/>
          </a:xfrm>
          <a:prstGeom prst="rect">
            <a:avLst/>
          </a:prstGeom>
          <a:solidFill>
            <a:schemeClr val="accent2">
              <a:lumMod val="20000"/>
              <a:lumOff val="80000"/>
            </a:schemeClr>
          </a:solidFill>
          <a:ln>
            <a:solidFill>
              <a:schemeClr val="tx2"/>
            </a:solidFill>
          </a:ln>
        </p:spPr>
        <p:txBody>
          <a:bodyPr vert="horz" lIns="91440" tIns="45720" rIns="91440" bIns="45720" rtlCol="0" anchor="t">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pPr marL="0" indent="0" algn="ctr">
              <a:buFont typeface="Wingdings 3" charset="2"/>
              <a:buNone/>
            </a:pPr>
            <a:r>
              <a:rPr lang="en-US" sz="4000" dirty="0" err="1">
                <a:solidFill>
                  <a:srgbClr val="002060"/>
                </a:solidFill>
                <a:latin typeface="Arial" panose="020B0604020202020204" pitchFamily="34" charset="0"/>
                <a:cs typeface="Arial" panose="020B0604020202020204" pitchFamily="34" charset="0"/>
              </a:rPr>
              <a:t>tennyn</a:t>
            </a:r>
          </a:p>
        </p:txBody>
      </p:sp>
      <p:sp>
        <p:nvSpPr>
          <p:cNvPr id="12" name="Content Placeholder 2">
            <a:extLst>
              <a:ext uri="{FF2B5EF4-FFF2-40B4-BE49-F238E27FC236}">
                <a16:creationId xmlns:a16="http://schemas.microsoft.com/office/drawing/2014/main" id="{EA90732A-C0A1-A849-B05F-919DAB1ABAFC}"/>
              </a:ext>
            </a:extLst>
          </p:cNvPr>
          <p:cNvSpPr txBox="1">
            <a:spLocks/>
          </p:cNvSpPr>
          <p:nvPr/>
        </p:nvSpPr>
        <p:spPr>
          <a:xfrm>
            <a:off x="4149002" y="3940462"/>
            <a:ext cx="3788516" cy="800975"/>
          </a:xfrm>
          <a:prstGeom prst="rect">
            <a:avLst/>
          </a:prstGeom>
          <a:solidFill>
            <a:schemeClr val="accent2">
              <a:lumMod val="20000"/>
              <a:lumOff val="80000"/>
            </a:schemeClr>
          </a:solidFill>
          <a:ln>
            <a:solidFill>
              <a:schemeClr val="tx2"/>
            </a:solidFill>
          </a:ln>
        </p:spPr>
        <p:txBody>
          <a:bodyPr vert="horz" lIns="91440" tIns="45720" rIns="91440" bIns="45720" rtlCol="0" anchor="t">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pPr marL="0" indent="0" algn="ctr">
              <a:buNone/>
            </a:pPr>
            <a:r>
              <a:rPr lang="en-US" sz="4000" dirty="0" err="1">
                <a:solidFill>
                  <a:srgbClr val="002060"/>
                </a:solidFill>
                <a:latin typeface="Arial" panose="020B0604020202020204" pitchFamily="34" charset="0"/>
                <a:cs typeface="Arial" panose="020B0604020202020204" pitchFamily="34" charset="0"/>
              </a:rPr>
              <a:t>ffolineb</a:t>
            </a:r>
            <a:r>
              <a:rPr lang="en-US" sz="4000" dirty="0">
                <a:solidFill>
                  <a:srgbClr val="002060"/>
                </a:solidFill>
                <a:latin typeface="Arial" panose="020B0604020202020204" pitchFamily="34" charset="0"/>
                <a:cs typeface="Arial" panose="020B0604020202020204" pitchFamily="34" charset="0"/>
              </a:rPr>
              <a:t> </a:t>
            </a:r>
            <a:r>
              <a:rPr lang="en-US" sz="4000" dirty="0" err="1">
                <a:solidFill>
                  <a:srgbClr val="002060"/>
                </a:solidFill>
                <a:latin typeface="Arial" panose="020B0604020202020204" pitchFamily="34" charset="0"/>
                <a:cs typeface="Arial" panose="020B0604020202020204" pitchFamily="34" charset="0"/>
              </a:rPr>
              <a:t>llwyr</a:t>
            </a:r>
            <a:endParaRPr lang="en-US" sz="4000">
              <a:solidFill>
                <a:srgbClr val="002060"/>
              </a:solidFill>
              <a:latin typeface="Arial" panose="020B0604020202020204" pitchFamily="34" charset="0"/>
              <a:cs typeface="Arial" panose="020B0604020202020204" pitchFamily="34" charset="0"/>
            </a:endParaRPr>
          </a:p>
        </p:txBody>
      </p:sp>
      <p:sp>
        <p:nvSpPr>
          <p:cNvPr id="14" name="Content Placeholder 2">
            <a:extLst>
              <a:ext uri="{FF2B5EF4-FFF2-40B4-BE49-F238E27FC236}">
                <a16:creationId xmlns:a16="http://schemas.microsoft.com/office/drawing/2014/main" id="{47D2EAE5-2BDA-C64C-91AF-4CF2AD4E9C9A}"/>
              </a:ext>
            </a:extLst>
          </p:cNvPr>
          <p:cNvSpPr txBox="1">
            <a:spLocks/>
          </p:cNvSpPr>
          <p:nvPr/>
        </p:nvSpPr>
        <p:spPr>
          <a:xfrm>
            <a:off x="318703" y="5109807"/>
            <a:ext cx="3114215" cy="800975"/>
          </a:xfrm>
          <a:prstGeom prst="rect">
            <a:avLst/>
          </a:prstGeom>
          <a:solidFill>
            <a:schemeClr val="accent2">
              <a:lumMod val="20000"/>
              <a:lumOff val="80000"/>
            </a:schemeClr>
          </a:solidFill>
          <a:ln>
            <a:solidFill>
              <a:schemeClr val="tx2"/>
            </a:solidFill>
          </a:ln>
        </p:spPr>
        <p:txBody>
          <a:bodyPr vert="horz" lIns="91440" tIns="45720" rIns="91440" bIns="45720" rtlCol="0" anchor="t">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pPr marL="0" indent="0" algn="ctr">
              <a:buNone/>
            </a:pPr>
            <a:r>
              <a:rPr lang="en-US" sz="4000" dirty="0" err="1">
                <a:solidFill>
                  <a:srgbClr val="002060"/>
                </a:solidFill>
                <a:latin typeface="Arial" panose="020B0604020202020204" pitchFamily="34" charset="0"/>
                <a:cs typeface="Arial" panose="020B0604020202020204" pitchFamily="34" charset="0"/>
              </a:rPr>
              <a:t>yn</a:t>
            </a:r>
            <a:r>
              <a:rPr lang="en-US" sz="4000" dirty="0">
                <a:solidFill>
                  <a:srgbClr val="002060"/>
                </a:solidFill>
                <a:latin typeface="Arial" panose="020B0604020202020204" pitchFamily="34" charset="0"/>
                <a:cs typeface="Arial" panose="020B0604020202020204" pitchFamily="34" charset="0"/>
              </a:rPr>
              <a:t> </a:t>
            </a:r>
            <a:r>
              <a:rPr lang="en-US" sz="4000" dirty="0" err="1">
                <a:solidFill>
                  <a:srgbClr val="002060"/>
                </a:solidFill>
                <a:latin typeface="Arial" panose="020B0604020202020204" pitchFamily="34" charset="0"/>
                <a:cs typeface="Arial" panose="020B0604020202020204" pitchFamily="34" charset="0"/>
              </a:rPr>
              <a:t>awchu</a:t>
            </a:r>
            <a:endParaRPr lang="en-US" sz="4000" dirty="0">
              <a:solidFill>
                <a:srgbClr val="002060"/>
              </a:solidFill>
              <a:latin typeface="Arial" panose="020B0604020202020204" pitchFamily="34" charset="0"/>
              <a:cs typeface="Arial" panose="020B0604020202020204" pitchFamily="34" charset="0"/>
            </a:endParaRPr>
          </a:p>
        </p:txBody>
      </p:sp>
      <p:sp>
        <p:nvSpPr>
          <p:cNvPr id="15" name="Content Placeholder 2">
            <a:extLst>
              <a:ext uri="{FF2B5EF4-FFF2-40B4-BE49-F238E27FC236}">
                <a16:creationId xmlns:a16="http://schemas.microsoft.com/office/drawing/2014/main" id="{5AB4C18F-4E30-CA4F-AEDD-1CA6F3A19D37}"/>
              </a:ext>
            </a:extLst>
          </p:cNvPr>
          <p:cNvSpPr txBox="1">
            <a:spLocks/>
          </p:cNvSpPr>
          <p:nvPr/>
        </p:nvSpPr>
        <p:spPr>
          <a:xfrm>
            <a:off x="4968512" y="5109807"/>
            <a:ext cx="2075125" cy="800975"/>
          </a:xfrm>
          <a:prstGeom prst="rect">
            <a:avLst/>
          </a:prstGeom>
          <a:solidFill>
            <a:schemeClr val="accent2">
              <a:lumMod val="20000"/>
              <a:lumOff val="80000"/>
            </a:schemeClr>
          </a:solidFill>
          <a:ln>
            <a:solidFill>
              <a:schemeClr val="tx2"/>
            </a:solidFill>
          </a:ln>
        </p:spPr>
        <p:txBody>
          <a:bodyPr vert="horz" lIns="91440" tIns="45720" rIns="91440" bIns="45720" rtlCol="0" anchor="t">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pPr marL="0" indent="0" algn="ctr">
              <a:buFont typeface="Wingdings 3" charset="2"/>
              <a:buNone/>
            </a:pPr>
            <a:r>
              <a:rPr lang="en-US" sz="4000" dirty="0" err="1">
                <a:solidFill>
                  <a:srgbClr val="002060"/>
                </a:solidFill>
                <a:latin typeface="Arial" panose="020B0604020202020204" pitchFamily="34" charset="0"/>
                <a:cs typeface="Arial" panose="020B0604020202020204" pitchFamily="34" charset="0"/>
              </a:rPr>
              <a:t>serth</a:t>
            </a:r>
          </a:p>
        </p:txBody>
      </p:sp>
      <p:sp>
        <p:nvSpPr>
          <p:cNvPr id="16" name="Content Placeholder 2">
            <a:extLst>
              <a:ext uri="{FF2B5EF4-FFF2-40B4-BE49-F238E27FC236}">
                <a16:creationId xmlns:a16="http://schemas.microsoft.com/office/drawing/2014/main" id="{41913401-F059-AC4A-8BD5-E693A9A510DB}"/>
              </a:ext>
            </a:extLst>
          </p:cNvPr>
          <p:cNvSpPr txBox="1">
            <a:spLocks/>
          </p:cNvSpPr>
          <p:nvPr/>
        </p:nvSpPr>
        <p:spPr>
          <a:xfrm>
            <a:off x="4409370" y="2494849"/>
            <a:ext cx="3267780" cy="793787"/>
          </a:xfrm>
          <a:prstGeom prst="rect">
            <a:avLst/>
          </a:prstGeom>
          <a:solidFill>
            <a:schemeClr val="accent2">
              <a:lumMod val="20000"/>
              <a:lumOff val="80000"/>
            </a:schemeClr>
          </a:solidFill>
          <a:ln>
            <a:solidFill>
              <a:schemeClr val="tx2"/>
            </a:solidFill>
          </a:ln>
        </p:spPr>
        <p:txBody>
          <a:bodyPr vert="horz" lIns="91440" tIns="45720" rIns="91440" bIns="45720" rtlCol="0" anchor="t">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pPr marL="0" indent="0" algn="ctr">
              <a:buNone/>
            </a:pPr>
            <a:r>
              <a:rPr lang="en-US" sz="4000" dirty="0">
                <a:solidFill>
                  <a:srgbClr val="002060"/>
                </a:solidFill>
                <a:latin typeface="Arial" panose="020B0604020202020204" pitchFamily="34" charset="0"/>
                <a:cs typeface="Arial" panose="020B0604020202020204" pitchFamily="34" charset="0"/>
              </a:rPr>
              <a:t>o </a:t>
            </a:r>
            <a:r>
              <a:rPr lang="en-US" sz="4000" dirty="0" err="1">
                <a:solidFill>
                  <a:srgbClr val="002060"/>
                </a:solidFill>
                <a:latin typeface="Arial" panose="020B0604020202020204" pitchFamily="34" charset="0"/>
                <a:cs typeface="Arial" panose="020B0604020202020204" pitchFamily="34" charset="0"/>
              </a:rPr>
              <a:t>dan</a:t>
            </a:r>
            <a:r>
              <a:rPr lang="en-US" sz="4000" dirty="0">
                <a:solidFill>
                  <a:srgbClr val="002060"/>
                </a:solidFill>
                <a:latin typeface="Arial" panose="020B0604020202020204" pitchFamily="34" charset="0"/>
                <a:cs typeface="Arial" panose="020B0604020202020204" pitchFamily="34" charset="0"/>
              </a:rPr>
              <a:t> </a:t>
            </a:r>
            <a:r>
              <a:rPr lang="en-US" sz="4000" dirty="0" err="1">
                <a:solidFill>
                  <a:srgbClr val="002060"/>
                </a:solidFill>
                <a:latin typeface="Arial" panose="020B0604020202020204" pitchFamily="34" charset="0"/>
                <a:cs typeface="Arial" panose="020B0604020202020204" pitchFamily="34" charset="0"/>
              </a:rPr>
              <a:t>ei</a:t>
            </a:r>
            <a:r>
              <a:rPr lang="en-US" sz="4000" dirty="0">
                <a:solidFill>
                  <a:srgbClr val="002060"/>
                </a:solidFill>
                <a:latin typeface="Arial" panose="020B0604020202020204" pitchFamily="34" charset="0"/>
                <a:cs typeface="Arial" panose="020B0604020202020204" pitchFamily="34" charset="0"/>
              </a:rPr>
              <a:t> sang</a:t>
            </a:r>
          </a:p>
        </p:txBody>
      </p:sp>
      <p:sp>
        <p:nvSpPr>
          <p:cNvPr id="19" name="Content Placeholder 2">
            <a:extLst>
              <a:ext uri="{FF2B5EF4-FFF2-40B4-BE49-F238E27FC236}">
                <a16:creationId xmlns:a16="http://schemas.microsoft.com/office/drawing/2014/main" id="{E486C174-332E-4ACA-BC1C-76813F036CAD}"/>
              </a:ext>
            </a:extLst>
          </p:cNvPr>
          <p:cNvSpPr txBox="1">
            <a:spLocks/>
          </p:cNvSpPr>
          <p:nvPr/>
        </p:nvSpPr>
        <p:spPr>
          <a:xfrm>
            <a:off x="8273854" y="2601930"/>
            <a:ext cx="2325173" cy="800975"/>
          </a:xfrm>
          <a:prstGeom prst="rect">
            <a:avLst/>
          </a:prstGeom>
          <a:solidFill>
            <a:schemeClr val="accent2">
              <a:lumMod val="20000"/>
              <a:lumOff val="80000"/>
            </a:schemeClr>
          </a:solidFill>
          <a:ln>
            <a:solidFill>
              <a:schemeClr val="tx2"/>
            </a:solidFill>
          </a:ln>
        </p:spPr>
        <p:txBody>
          <a:bodyPr vert="horz" lIns="91440" tIns="45720" rIns="91440" bIns="45720" rtlCol="0" anchor="t">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pPr marL="0" indent="0" algn="ctr">
              <a:buFont typeface="Wingdings 3" charset="2"/>
              <a:buNone/>
            </a:pPr>
            <a:r>
              <a:rPr lang="en-US" sz="4000" dirty="0" err="1">
                <a:solidFill>
                  <a:srgbClr val="002060"/>
                </a:solidFill>
                <a:latin typeface="Arial" panose="020B0604020202020204" pitchFamily="34" charset="0"/>
                <a:cs typeface="Arial" panose="020B0604020202020204" pitchFamily="34" charset="0"/>
              </a:rPr>
              <a:t>llamu</a:t>
            </a:r>
          </a:p>
        </p:txBody>
      </p:sp>
      <p:sp>
        <p:nvSpPr>
          <p:cNvPr id="21" name="Content Placeholder 2">
            <a:extLst>
              <a:ext uri="{FF2B5EF4-FFF2-40B4-BE49-F238E27FC236}">
                <a16:creationId xmlns:a16="http://schemas.microsoft.com/office/drawing/2014/main" id="{03A00A58-1B49-41A8-9FA8-4239900F950F}"/>
              </a:ext>
            </a:extLst>
          </p:cNvPr>
          <p:cNvSpPr txBox="1">
            <a:spLocks/>
          </p:cNvSpPr>
          <p:nvPr/>
        </p:nvSpPr>
        <p:spPr>
          <a:xfrm>
            <a:off x="8458058" y="3947650"/>
            <a:ext cx="3444428" cy="793787"/>
          </a:xfrm>
          <a:prstGeom prst="rect">
            <a:avLst/>
          </a:prstGeom>
          <a:solidFill>
            <a:schemeClr val="accent2">
              <a:lumMod val="20000"/>
              <a:lumOff val="80000"/>
            </a:schemeClr>
          </a:solidFill>
          <a:ln>
            <a:solidFill>
              <a:schemeClr val="tx2"/>
            </a:solidFill>
          </a:ln>
        </p:spPr>
        <p:txBody>
          <a:bodyPr vert="horz" lIns="91440" tIns="45720" rIns="91440" bIns="45720" rtlCol="0" anchor="t">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pPr marL="0" indent="0" algn="ctr">
              <a:buFont typeface="Wingdings 3" charset="2"/>
              <a:buNone/>
            </a:pPr>
            <a:r>
              <a:rPr lang="en-US" sz="4000" dirty="0" err="1">
                <a:solidFill>
                  <a:srgbClr val="002060"/>
                </a:solidFill>
                <a:latin typeface="Arial" panose="020B0604020202020204" pitchFamily="34" charset="0"/>
                <a:cs typeface="Arial" panose="020B0604020202020204" pitchFamily="34" charset="0"/>
              </a:rPr>
              <a:t>hollwybodus</a:t>
            </a:r>
          </a:p>
        </p:txBody>
      </p:sp>
      <p:sp>
        <p:nvSpPr>
          <p:cNvPr id="25" name="Content Placeholder 2">
            <a:extLst>
              <a:ext uri="{FF2B5EF4-FFF2-40B4-BE49-F238E27FC236}">
                <a16:creationId xmlns:a16="http://schemas.microsoft.com/office/drawing/2014/main" id="{71B0227F-809C-40BB-8326-AA7FA0315D13}"/>
              </a:ext>
            </a:extLst>
          </p:cNvPr>
          <p:cNvSpPr txBox="1">
            <a:spLocks/>
          </p:cNvSpPr>
          <p:nvPr/>
        </p:nvSpPr>
        <p:spPr>
          <a:xfrm>
            <a:off x="8874425" y="5044777"/>
            <a:ext cx="3199577" cy="800975"/>
          </a:xfrm>
          <a:prstGeom prst="rect">
            <a:avLst/>
          </a:prstGeom>
          <a:solidFill>
            <a:schemeClr val="accent2">
              <a:lumMod val="20000"/>
              <a:lumOff val="80000"/>
            </a:schemeClr>
          </a:solidFill>
          <a:ln>
            <a:solidFill>
              <a:schemeClr val="tx2"/>
            </a:solidFill>
          </a:ln>
        </p:spPr>
        <p:txBody>
          <a:bodyPr vert="horz" lIns="91440" tIns="45720" rIns="91440" bIns="45720" rtlCol="0" anchor="t">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pPr marL="0" indent="0" algn="ctr">
              <a:buNone/>
            </a:pPr>
            <a:r>
              <a:rPr lang="en-US" sz="4000" dirty="0">
                <a:solidFill>
                  <a:srgbClr val="002060"/>
                </a:solidFill>
                <a:latin typeface="Arial" panose="020B0604020202020204" pitchFamily="34" charset="0"/>
                <a:cs typeface="Arial" panose="020B0604020202020204" pitchFamily="34" charset="0"/>
              </a:rPr>
              <a:t>ling di long</a:t>
            </a:r>
          </a:p>
        </p:txBody>
      </p:sp>
      <p:pic>
        <p:nvPicPr>
          <p:cNvPr id="17" name="Picture 16" descr="A picture containing text, book&#10;&#10;Description generated with very high confidence">
            <a:extLst>
              <a:ext uri="{FF2B5EF4-FFF2-40B4-BE49-F238E27FC236}">
                <a16:creationId xmlns:a16="http://schemas.microsoft.com/office/drawing/2014/main" id="{AAD47EA4-CAD7-0D43-91AA-3AF8133D93FF}"/>
              </a:ext>
            </a:extLst>
          </p:cNvPr>
          <p:cNvPicPr>
            <a:picLocks noChangeAspect="1"/>
          </p:cNvPicPr>
          <p:nvPr/>
        </p:nvPicPr>
        <p:blipFill>
          <a:blip r:embed="rId3"/>
          <a:stretch>
            <a:fillRect/>
          </a:stretch>
        </p:blipFill>
        <p:spPr>
          <a:xfrm>
            <a:off x="10800320" y="2266735"/>
            <a:ext cx="1273682" cy="1523642"/>
          </a:xfrm>
          <a:prstGeom prst="rect">
            <a:avLst/>
          </a:prstGeom>
          <a:ln w="57150">
            <a:solidFill>
              <a:schemeClr val="tx1"/>
            </a:solidFill>
          </a:ln>
        </p:spPr>
      </p:pic>
      <p:sp>
        <p:nvSpPr>
          <p:cNvPr id="20" name="10-Point Star 19">
            <a:extLst>
              <a:ext uri="{FF2B5EF4-FFF2-40B4-BE49-F238E27FC236}">
                <a16:creationId xmlns:a16="http://schemas.microsoft.com/office/drawing/2014/main" id="{E9918C0D-A86C-1540-8FAB-5F65DA34C88F}"/>
              </a:ext>
            </a:extLst>
          </p:cNvPr>
          <p:cNvSpPr/>
          <p:nvPr/>
        </p:nvSpPr>
        <p:spPr>
          <a:xfrm>
            <a:off x="30771" y="26579"/>
            <a:ext cx="2217219" cy="1557841"/>
          </a:xfrm>
          <a:prstGeom prst="star10">
            <a:avLst/>
          </a:prstGeom>
          <a:solidFill>
            <a:schemeClr val="accent2">
              <a:lumMod val="20000"/>
              <a:lumOff val="80000"/>
            </a:schemeClr>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000" b="1" dirty="0" err="1">
                <a:solidFill>
                  <a:srgbClr val="002060"/>
                </a:solidFill>
                <a:latin typeface="Arial" panose="020B0604020202020204" pitchFamily="34" charset="0"/>
                <a:cs typeface="Arial" panose="020B0604020202020204" pitchFamily="34" charset="0"/>
              </a:rPr>
              <a:t>Cyn</a:t>
            </a:r>
            <a:r>
              <a:rPr lang="en-US" sz="2000" b="1" dirty="0">
                <a:solidFill>
                  <a:srgbClr val="002060"/>
                </a:solidFill>
                <a:latin typeface="Arial" panose="020B0604020202020204" pitchFamily="34" charset="0"/>
                <a:cs typeface="Arial" panose="020B0604020202020204" pitchFamily="34" charset="0"/>
              </a:rPr>
              <a:t> </a:t>
            </a:r>
            <a:r>
              <a:rPr lang="en-US" sz="2000" b="1" dirty="0" err="1">
                <a:solidFill>
                  <a:srgbClr val="002060"/>
                </a:solidFill>
                <a:latin typeface="Arial" panose="020B0604020202020204" pitchFamily="34" charset="0"/>
                <a:cs typeface="Arial" panose="020B0604020202020204" pitchFamily="34" charset="0"/>
              </a:rPr>
              <a:t>dechrau</a:t>
            </a:r>
            <a:r>
              <a:rPr lang="en-US" sz="2000" b="1" dirty="0">
                <a:solidFill>
                  <a:srgbClr val="002060"/>
                </a:solidFill>
                <a:latin typeface="Arial" panose="020B0604020202020204" pitchFamily="34" charset="0"/>
                <a:cs typeface="Arial" panose="020B0604020202020204" pitchFamily="34" charset="0"/>
              </a:rPr>
              <a:t> </a:t>
            </a:r>
            <a:r>
              <a:rPr lang="en-US" sz="2000" b="1" dirty="0" err="1">
                <a:solidFill>
                  <a:srgbClr val="002060"/>
                </a:solidFill>
                <a:latin typeface="Arial" panose="020B0604020202020204" pitchFamily="34" charset="0"/>
                <a:cs typeface="Arial" panose="020B0604020202020204" pitchFamily="34" charset="0"/>
              </a:rPr>
              <a:t>darllen</a:t>
            </a:r>
            <a:r>
              <a:rPr lang="en-US" sz="2000" b="1" dirty="0">
                <a:solidFill>
                  <a:srgbClr val="002060"/>
                </a:solidFill>
                <a:latin typeface="Arial" panose="020B0604020202020204" pitchFamily="34" charset="0"/>
                <a:cs typeface="Arial" panose="020B0604020202020204" pitchFamily="34" charset="0"/>
              </a:rPr>
              <a:t>…</a:t>
            </a:r>
          </a:p>
        </p:txBody>
      </p:sp>
      <p:pic>
        <p:nvPicPr>
          <p:cNvPr id="22" name="Picture 21">
            <a:extLst>
              <a:ext uri="{FF2B5EF4-FFF2-40B4-BE49-F238E27FC236}">
                <a16:creationId xmlns:a16="http://schemas.microsoft.com/office/drawing/2014/main" id="{55590D75-659E-4944-A939-D47B82CF1536}"/>
              </a:ext>
            </a:extLst>
          </p:cNvPr>
          <p:cNvPicPr>
            <a:picLocks noChangeAspect="1"/>
          </p:cNvPicPr>
          <p:nvPr/>
        </p:nvPicPr>
        <p:blipFill rotWithShape="1">
          <a:blip r:embed="rId4"/>
          <a:srcRect t="16882" b="13406"/>
          <a:stretch/>
        </p:blipFill>
        <p:spPr>
          <a:xfrm>
            <a:off x="0" y="6089843"/>
            <a:ext cx="12192000" cy="768157"/>
          </a:xfrm>
          <a:prstGeom prst="rect">
            <a:avLst/>
          </a:prstGeom>
        </p:spPr>
      </p:pic>
    </p:spTree>
    <p:extLst>
      <p:ext uri="{BB962C8B-B14F-4D97-AF65-F5344CB8AC3E}">
        <p14:creationId xmlns:p14="http://schemas.microsoft.com/office/powerpoint/2010/main" val="12792303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ppt_x"/>
                                          </p:val>
                                        </p:tav>
                                        <p:tav tm="100000">
                                          <p:val>
                                            <p:strVal val="#ppt_x"/>
                                          </p:val>
                                        </p:tav>
                                      </p:tavLst>
                                    </p:anim>
                                    <p:anim calcmode="lin" valueType="num">
                                      <p:cBhvr additive="base">
                                        <p:cTn id="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8"/>
                                        </p:tgtEl>
                                        <p:attrNameLst>
                                          <p:attrName>style.visibility</p:attrName>
                                        </p:attrNameLst>
                                      </p:cBhvr>
                                      <p:to>
                                        <p:strVal val="visible"/>
                                      </p:to>
                                    </p:set>
                                    <p:anim calcmode="lin" valueType="num">
                                      <p:cBhvr additive="base">
                                        <p:cTn id="13" dur="500" fill="hold"/>
                                        <p:tgtEl>
                                          <p:spTgt spid="8"/>
                                        </p:tgtEl>
                                        <p:attrNameLst>
                                          <p:attrName>ppt_x</p:attrName>
                                        </p:attrNameLst>
                                      </p:cBhvr>
                                      <p:tavLst>
                                        <p:tav tm="0">
                                          <p:val>
                                            <p:strVal val="#ppt_x"/>
                                          </p:val>
                                        </p:tav>
                                        <p:tav tm="100000">
                                          <p:val>
                                            <p:strVal val="#ppt_x"/>
                                          </p:val>
                                        </p:tav>
                                      </p:tavLst>
                                    </p:anim>
                                    <p:anim calcmode="lin" valueType="num">
                                      <p:cBhvr additive="base">
                                        <p:cTn id="14"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7"/>
                                        </p:tgtEl>
                                        <p:attrNameLst>
                                          <p:attrName>style.visibility</p:attrName>
                                        </p:attrNameLst>
                                      </p:cBhvr>
                                      <p:to>
                                        <p:strVal val="visible"/>
                                      </p:to>
                                    </p:set>
                                    <p:anim calcmode="lin" valueType="num">
                                      <p:cBhvr additive="base">
                                        <p:cTn id="19" dur="500" fill="hold"/>
                                        <p:tgtEl>
                                          <p:spTgt spid="7"/>
                                        </p:tgtEl>
                                        <p:attrNameLst>
                                          <p:attrName>ppt_x</p:attrName>
                                        </p:attrNameLst>
                                      </p:cBhvr>
                                      <p:tavLst>
                                        <p:tav tm="0">
                                          <p:val>
                                            <p:strVal val="#ppt_x"/>
                                          </p:val>
                                        </p:tav>
                                        <p:tav tm="100000">
                                          <p:val>
                                            <p:strVal val="#ppt_x"/>
                                          </p:val>
                                        </p:tav>
                                      </p:tavLst>
                                    </p:anim>
                                    <p:anim calcmode="lin" valueType="num">
                                      <p:cBhvr additive="base">
                                        <p:cTn id="20"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10"/>
                                        </p:tgtEl>
                                        <p:attrNameLst>
                                          <p:attrName>style.visibility</p:attrName>
                                        </p:attrNameLst>
                                      </p:cBhvr>
                                      <p:to>
                                        <p:strVal val="visible"/>
                                      </p:to>
                                    </p:set>
                                    <p:anim calcmode="lin" valueType="num">
                                      <p:cBhvr additive="base">
                                        <p:cTn id="25" dur="500" fill="hold"/>
                                        <p:tgtEl>
                                          <p:spTgt spid="10"/>
                                        </p:tgtEl>
                                        <p:attrNameLst>
                                          <p:attrName>ppt_x</p:attrName>
                                        </p:attrNameLst>
                                      </p:cBhvr>
                                      <p:tavLst>
                                        <p:tav tm="0">
                                          <p:val>
                                            <p:strVal val="#ppt_x"/>
                                          </p:val>
                                        </p:tav>
                                        <p:tav tm="100000">
                                          <p:val>
                                            <p:strVal val="#ppt_x"/>
                                          </p:val>
                                        </p:tav>
                                      </p:tavLst>
                                    </p:anim>
                                    <p:anim calcmode="lin" valueType="num">
                                      <p:cBhvr additive="base">
                                        <p:cTn id="26"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11"/>
                                        </p:tgtEl>
                                        <p:attrNameLst>
                                          <p:attrName>style.visibility</p:attrName>
                                        </p:attrNameLst>
                                      </p:cBhvr>
                                      <p:to>
                                        <p:strVal val="visible"/>
                                      </p:to>
                                    </p:set>
                                    <p:anim calcmode="lin" valueType="num">
                                      <p:cBhvr additive="base">
                                        <p:cTn id="31" dur="500" fill="hold"/>
                                        <p:tgtEl>
                                          <p:spTgt spid="11"/>
                                        </p:tgtEl>
                                        <p:attrNameLst>
                                          <p:attrName>ppt_x</p:attrName>
                                        </p:attrNameLst>
                                      </p:cBhvr>
                                      <p:tavLst>
                                        <p:tav tm="0">
                                          <p:val>
                                            <p:strVal val="#ppt_x"/>
                                          </p:val>
                                        </p:tav>
                                        <p:tav tm="100000">
                                          <p:val>
                                            <p:strVal val="#ppt_x"/>
                                          </p:val>
                                        </p:tav>
                                      </p:tavLst>
                                    </p:anim>
                                    <p:anim calcmode="lin" valueType="num">
                                      <p:cBhvr additive="base">
                                        <p:cTn id="32"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12"/>
                                        </p:tgtEl>
                                        <p:attrNameLst>
                                          <p:attrName>style.visibility</p:attrName>
                                        </p:attrNameLst>
                                      </p:cBhvr>
                                      <p:to>
                                        <p:strVal val="visible"/>
                                      </p:to>
                                    </p:set>
                                    <p:anim calcmode="lin" valueType="num">
                                      <p:cBhvr additive="base">
                                        <p:cTn id="37" dur="500" fill="hold"/>
                                        <p:tgtEl>
                                          <p:spTgt spid="12"/>
                                        </p:tgtEl>
                                        <p:attrNameLst>
                                          <p:attrName>ppt_x</p:attrName>
                                        </p:attrNameLst>
                                      </p:cBhvr>
                                      <p:tavLst>
                                        <p:tav tm="0">
                                          <p:val>
                                            <p:strVal val="#ppt_x"/>
                                          </p:val>
                                        </p:tav>
                                        <p:tav tm="100000">
                                          <p:val>
                                            <p:strVal val="#ppt_x"/>
                                          </p:val>
                                        </p:tav>
                                      </p:tavLst>
                                    </p:anim>
                                    <p:anim calcmode="lin" valueType="num">
                                      <p:cBhvr additive="base">
                                        <p:cTn id="38"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14"/>
                                        </p:tgtEl>
                                        <p:attrNameLst>
                                          <p:attrName>style.visibility</p:attrName>
                                        </p:attrNameLst>
                                      </p:cBhvr>
                                      <p:to>
                                        <p:strVal val="visible"/>
                                      </p:to>
                                    </p:set>
                                    <p:anim calcmode="lin" valueType="num">
                                      <p:cBhvr additive="base">
                                        <p:cTn id="43" dur="500" fill="hold"/>
                                        <p:tgtEl>
                                          <p:spTgt spid="14"/>
                                        </p:tgtEl>
                                        <p:attrNameLst>
                                          <p:attrName>ppt_x</p:attrName>
                                        </p:attrNameLst>
                                      </p:cBhvr>
                                      <p:tavLst>
                                        <p:tav tm="0">
                                          <p:val>
                                            <p:strVal val="#ppt_x"/>
                                          </p:val>
                                        </p:tav>
                                        <p:tav tm="100000">
                                          <p:val>
                                            <p:strVal val="#ppt_x"/>
                                          </p:val>
                                        </p:tav>
                                      </p:tavLst>
                                    </p:anim>
                                    <p:anim calcmode="lin" valueType="num">
                                      <p:cBhvr additive="base">
                                        <p:cTn id="44" dur="500" fill="hold"/>
                                        <p:tgtEl>
                                          <p:spTgt spid="14"/>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15"/>
                                        </p:tgtEl>
                                        <p:attrNameLst>
                                          <p:attrName>style.visibility</p:attrName>
                                        </p:attrNameLst>
                                      </p:cBhvr>
                                      <p:to>
                                        <p:strVal val="visible"/>
                                      </p:to>
                                    </p:set>
                                    <p:anim calcmode="lin" valueType="num">
                                      <p:cBhvr additive="base">
                                        <p:cTn id="49" dur="500" fill="hold"/>
                                        <p:tgtEl>
                                          <p:spTgt spid="15"/>
                                        </p:tgtEl>
                                        <p:attrNameLst>
                                          <p:attrName>ppt_x</p:attrName>
                                        </p:attrNameLst>
                                      </p:cBhvr>
                                      <p:tavLst>
                                        <p:tav tm="0">
                                          <p:val>
                                            <p:strVal val="#ppt_x"/>
                                          </p:val>
                                        </p:tav>
                                        <p:tav tm="100000">
                                          <p:val>
                                            <p:strVal val="#ppt_x"/>
                                          </p:val>
                                        </p:tav>
                                      </p:tavLst>
                                    </p:anim>
                                    <p:anim calcmode="lin" valueType="num">
                                      <p:cBhvr additive="base">
                                        <p:cTn id="50" dur="500" fill="hold"/>
                                        <p:tgtEl>
                                          <p:spTgt spid="15"/>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16"/>
                                        </p:tgtEl>
                                        <p:attrNameLst>
                                          <p:attrName>style.visibility</p:attrName>
                                        </p:attrNameLst>
                                      </p:cBhvr>
                                      <p:to>
                                        <p:strVal val="visible"/>
                                      </p:to>
                                    </p:set>
                                    <p:anim calcmode="lin" valueType="num">
                                      <p:cBhvr additive="base">
                                        <p:cTn id="55" dur="500" fill="hold"/>
                                        <p:tgtEl>
                                          <p:spTgt spid="16"/>
                                        </p:tgtEl>
                                        <p:attrNameLst>
                                          <p:attrName>ppt_x</p:attrName>
                                        </p:attrNameLst>
                                      </p:cBhvr>
                                      <p:tavLst>
                                        <p:tav tm="0">
                                          <p:val>
                                            <p:strVal val="#ppt_x"/>
                                          </p:val>
                                        </p:tav>
                                        <p:tav tm="100000">
                                          <p:val>
                                            <p:strVal val="#ppt_x"/>
                                          </p:val>
                                        </p:tav>
                                      </p:tavLst>
                                    </p:anim>
                                    <p:anim calcmode="lin" valueType="num">
                                      <p:cBhvr additive="base">
                                        <p:cTn id="56" dur="500" fill="hold"/>
                                        <p:tgtEl>
                                          <p:spTgt spid="16"/>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grpId="0" nodeType="clickEffect">
                                  <p:stCondLst>
                                    <p:cond delay="0"/>
                                  </p:stCondLst>
                                  <p:childTnLst>
                                    <p:set>
                                      <p:cBhvr>
                                        <p:cTn id="60" dur="1" fill="hold">
                                          <p:stCondLst>
                                            <p:cond delay="0"/>
                                          </p:stCondLst>
                                        </p:cTn>
                                        <p:tgtEl>
                                          <p:spTgt spid="19">
                                            <p:bg/>
                                          </p:spTgt>
                                        </p:tgtEl>
                                        <p:attrNameLst>
                                          <p:attrName>style.visibility</p:attrName>
                                        </p:attrNameLst>
                                      </p:cBhvr>
                                      <p:to>
                                        <p:strVal val="visible"/>
                                      </p:to>
                                    </p:set>
                                    <p:anim calcmode="lin" valueType="num">
                                      <p:cBhvr additive="base">
                                        <p:cTn id="61" dur="500" fill="hold"/>
                                        <p:tgtEl>
                                          <p:spTgt spid="19">
                                            <p:bg/>
                                          </p:spTgt>
                                        </p:tgtEl>
                                        <p:attrNameLst>
                                          <p:attrName>ppt_x</p:attrName>
                                        </p:attrNameLst>
                                      </p:cBhvr>
                                      <p:tavLst>
                                        <p:tav tm="0">
                                          <p:val>
                                            <p:strVal val="#ppt_x"/>
                                          </p:val>
                                        </p:tav>
                                        <p:tav tm="100000">
                                          <p:val>
                                            <p:strVal val="#ppt_x"/>
                                          </p:val>
                                        </p:tav>
                                      </p:tavLst>
                                    </p:anim>
                                    <p:anim calcmode="lin" valueType="num">
                                      <p:cBhvr additive="base">
                                        <p:cTn id="62" dur="500" fill="hold"/>
                                        <p:tgtEl>
                                          <p:spTgt spid="19">
                                            <p:bg/>
                                          </p:spTgt>
                                        </p:tgtEl>
                                        <p:attrNameLst>
                                          <p:attrName>ppt_y</p:attrName>
                                        </p:attrNameLst>
                                      </p:cBhvr>
                                      <p:tavLst>
                                        <p:tav tm="0">
                                          <p:val>
                                            <p:strVal val="1+#ppt_h/2"/>
                                          </p:val>
                                        </p:tav>
                                        <p:tav tm="100000">
                                          <p:val>
                                            <p:strVal val="#ppt_y"/>
                                          </p:val>
                                        </p:tav>
                                      </p:tavLst>
                                    </p:anim>
                                  </p:childTnLst>
                                </p:cTn>
                              </p:par>
                            </p:childTnLst>
                          </p:cTn>
                        </p:par>
                      </p:childTnLst>
                    </p:cTn>
                  </p:par>
                  <p:par>
                    <p:cTn id="63" fill="hold">
                      <p:stCondLst>
                        <p:cond delay="indefinite"/>
                      </p:stCondLst>
                      <p:childTnLst>
                        <p:par>
                          <p:cTn id="64" fill="hold">
                            <p:stCondLst>
                              <p:cond delay="0"/>
                            </p:stCondLst>
                            <p:childTnLst>
                              <p:par>
                                <p:cTn id="65" presetID="2" presetClass="entr" presetSubtype="4" fill="hold" grpId="0" nodeType="clickEffect">
                                  <p:stCondLst>
                                    <p:cond delay="0"/>
                                  </p:stCondLst>
                                  <p:childTnLst>
                                    <p:set>
                                      <p:cBhvr>
                                        <p:cTn id="66" dur="1" fill="hold">
                                          <p:stCondLst>
                                            <p:cond delay="0"/>
                                          </p:stCondLst>
                                        </p:cTn>
                                        <p:tgtEl>
                                          <p:spTgt spid="19">
                                            <p:txEl>
                                              <p:pRg st="0" end="0"/>
                                            </p:txEl>
                                          </p:spTgt>
                                        </p:tgtEl>
                                        <p:attrNameLst>
                                          <p:attrName>style.visibility</p:attrName>
                                        </p:attrNameLst>
                                      </p:cBhvr>
                                      <p:to>
                                        <p:strVal val="visible"/>
                                      </p:to>
                                    </p:set>
                                    <p:anim calcmode="lin" valueType="num">
                                      <p:cBhvr additive="base">
                                        <p:cTn id="67" dur="500" fill="hold"/>
                                        <p:tgtEl>
                                          <p:spTgt spid="19">
                                            <p:txEl>
                                              <p:pRg st="0" end="0"/>
                                            </p:txEl>
                                          </p:spTgt>
                                        </p:tgtEl>
                                        <p:attrNameLst>
                                          <p:attrName>ppt_x</p:attrName>
                                        </p:attrNameLst>
                                      </p:cBhvr>
                                      <p:tavLst>
                                        <p:tav tm="0">
                                          <p:val>
                                            <p:strVal val="#ppt_x"/>
                                          </p:val>
                                        </p:tav>
                                        <p:tav tm="100000">
                                          <p:val>
                                            <p:strVal val="#ppt_x"/>
                                          </p:val>
                                        </p:tav>
                                      </p:tavLst>
                                    </p:anim>
                                    <p:anim calcmode="lin" valueType="num">
                                      <p:cBhvr additive="base">
                                        <p:cTn id="68" dur="500" fill="hold"/>
                                        <p:tgtEl>
                                          <p:spTgt spid="19">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69" fill="hold">
                      <p:stCondLst>
                        <p:cond delay="indefinite"/>
                      </p:stCondLst>
                      <p:childTnLst>
                        <p:par>
                          <p:cTn id="70" fill="hold">
                            <p:stCondLst>
                              <p:cond delay="0"/>
                            </p:stCondLst>
                            <p:childTnLst>
                              <p:par>
                                <p:cTn id="71" presetID="2" presetClass="entr" presetSubtype="4" fill="hold" grpId="0" nodeType="clickEffect">
                                  <p:stCondLst>
                                    <p:cond delay="0"/>
                                  </p:stCondLst>
                                  <p:childTnLst>
                                    <p:set>
                                      <p:cBhvr>
                                        <p:cTn id="72" dur="1" fill="hold">
                                          <p:stCondLst>
                                            <p:cond delay="0"/>
                                          </p:stCondLst>
                                        </p:cTn>
                                        <p:tgtEl>
                                          <p:spTgt spid="21">
                                            <p:bg/>
                                          </p:spTgt>
                                        </p:tgtEl>
                                        <p:attrNameLst>
                                          <p:attrName>style.visibility</p:attrName>
                                        </p:attrNameLst>
                                      </p:cBhvr>
                                      <p:to>
                                        <p:strVal val="visible"/>
                                      </p:to>
                                    </p:set>
                                    <p:anim calcmode="lin" valueType="num">
                                      <p:cBhvr additive="base">
                                        <p:cTn id="73" dur="500" fill="hold"/>
                                        <p:tgtEl>
                                          <p:spTgt spid="21">
                                            <p:bg/>
                                          </p:spTgt>
                                        </p:tgtEl>
                                        <p:attrNameLst>
                                          <p:attrName>ppt_x</p:attrName>
                                        </p:attrNameLst>
                                      </p:cBhvr>
                                      <p:tavLst>
                                        <p:tav tm="0">
                                          <p:val>
                                            <p:strVal val="#ppt_x"/>
                                          </p:val>
                                        </p:tav>
                                        <p:tav tm="100000">
                                          <p:val>
                                            <p:strVal val="#ppt_x"/>
                                          </p:val>
                                        </p:tav>
                                      </p:tavLst>
                                    </p:anim>
                                    <p:anim calcmode="lin" valueType="num">
                                      <p:cBhvr additive="base">
                                        <p:cTn id="74" dur="500" fill="hold"/>
                                        <p:tgtEl>
                                          <p:spTgt spid="21">
                                            <p:bg/>
                                          </p:spTgt>
                                        </p:tgtEl>
                                        <p:attrNameLst>
                                          <p:attrName>ppt_y</p:attrName>
                                        </p:attrNameLst>
                                      </p:cBhvr>
                                      <p:tavLst>
                                        <p:tav tm="0">
                                          <p:val>
                                            <p:strVal val="1+#ppt_h/2"/>
                                          </p:val>
                                        </p:tav>
                                        <p:tav tm="100000">
                                          <p:val>
                                            <p:strVal val="#ppt_y"/>
                                          </p:val>
                                        </p:tav>
                                      </p:tavLst>
                                    </p:anim>
                                  </p:childTnLst>
                                </p:cTn>
                              </p:par>
                            </p:childTnLst>
                          </p:cTn>
                        </p:par>
                      </p:childTnLst>
                    </p:cTn>
                  </p:par>
                  <p:par>
                    <p:cTn id="75" fill="hold">
                      <p:stCondLst>
                        <p:cond delay="indefinite"/>
                      </p:stCondLst>
                      <p:childTnLst>
                        <p:par>
                          <p:cTn id="76" fill="hold">
                            <p:stCondLst>
                              <p:cond delay="0"/>
                            </p:stCondLst>
                            <p:childTnLst>
                              <p:par>
                                <p:cTn id="77" presetID="2" presetClass="entr" presetSubtype="4" fill="hold" grpId="0" nodeType="clickEffect">
                                  <p:stCondLst>
                                    <p:cond delay="0"/>
                                  </p:stCondLst>
                                  <p:childTnLst>
                                    <p:set>
                                      <p:cBhvr>
                                        <p:cTn id="78" dur="1" fill="hold">
                                          <p:stCondLst>
                                            <p:cond delay="0"/>
                                          </p:stCondLst>
                                        </p:cTn>
                                        <p:tgtEl>
                                          <p:spTgt spid="21">
                                            <p:txEl>
                                              <p:pRg st="0" end="0"/>
                                            </p:txEl>
                                          </p:spTgt>
                                        </p:tgtEl>
                                        <p:attrNameLst>
                                          <p:attrName>style.visibility</p:attrName>
                                        </p:attrNameLst>
                                      </p:cBhvr>
                                      <p:to>
                                        <p:strVal val="visible"/>
                                      </p:to>
                                    </p:set>
                                    <p:anim calcmode="lin" valueType="num">
                                      <p:cBhvr additive="base">
                                        <p:cTn id="79" dur="500" fill="hold"/>
                                        <p:tgtEl>
                                          <p:spTgt spid="21">
                                            <p:txEl>
                                              <p:pRg st="0" end="0"/>
                                            </p:txEl>
                                          </p:spTgt>
                                        </p:tgtEl>
                                        <p:attrNameLst>
                                          <p:attrName>ppt_x</p:attrName>
                                        </p:attrNameLst>
                                      </p:cBhvr>
                                      <p:tavLst>
                                        <p:tav tm="0">
                                          <p:val>
                                            <p:strVal val="#ppt_x"/>
                                          </p:val>
                                        </p:tav>
                                        <p:tav tm="100000">
                                          <p:val>
                                            <p:strVal val="#ppt_x"/>
                                          </p:val>
                                        </p:tav>
                                      </p:tavLst>
                                    </p:anim>
                                    <p:anim calcmode="lin" valueType="num">
                                      <p:cBhvr additive="base">
                                        <p:cTn id="80" dur="500" fill="hold"/>
                                        <p:tgtEl>
                                          <p:spTgt spid="21">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81" fill="hold">
                      <p:stCondLst>
                        <p:cond delay="indefinite"/>
                      </p:stCondLst>
                      <p:childTnLst>
                        <p:par>
                          <p:cTn id="82" fill="hold">
                            <p:stCondLst>
                              <p:cond delay="0"/>
                            </p:stCondLst>
                            <p:childTnLst>
                              <p:par>
                                <p:cTn id="83" presetID="2" presetClass="entr" presetSubtype="4" fill="hold" grpId="0" nodeType="clickEffect">
                                  <p:stCondLst>
                                    <p:cond delay="0"/>
                                  </p:stCondLst>
                                  <p:childTnLst>
                                    <p:set>
                                      <p:cBhvr>
                                        <p:cTn id="84" dur="1" fill="hold">
                                          <p:stCondLst>
                                            <p:cond delay="0"/>
                                          </p:stCondLst>
                                        </p:cTn>
                                        <p:tgtEl>
                                          <p:spTgt spid="25">
                                            <p:bg/>
                                          </p:spTgt>
                                        </p:tgtEl>
                                        <p:attrNameLst>
                                          <p:attrName>style.visibility</p:attrName>
                                        </p:attrNameLst>
                                      </p:cBhvr>
                                      <p:to>
                                        <p:strVal val="visible"/>
                                      </p:to>
                                    </p:set>
                                    <p:anim calcmode="lin" valueType="num">
                                      <p:cBhvr additive="base">
                                        <p:cTn id="85" dur="500" fill="hold"/>
                                        <p:tgtEl>
                                          <p:spTgt spid="25">
                                            <p:bg/>
                                          </p:spTgt>
                                        </p:tgtEl>
                                        <p:attrNameLst>
                                          <p:attrName>ppt_x</p:attrName>
                                        </p:attrNameLst>
                                      </p:cBhvr>
                                      <p:tavLst>
                                        <p:tav tm="0">
                                          <p:val>
                                            <p:strVal val="#ppt_x"/>
                                          </p:val>
                                        </p:tav>
                                        <p:tav tm="100000">
                                          <p:val>
                                            <p:strVal val="#ppt_x"/>
                                          </p:val>
                                        </p:tav>
                                      </p:tavLst>
                                    </p:anim>
                                    <p:anim calcmode="lin" valueType="num">
                                      <p:cBhvr additive="base">
                                        <p:cTn id="86" dur="500" fill="hold"/>
                                        <p:tgtEl>
                                          <p:spTgt spid="25">
                                            <p:bg/>
                                          </p:spTgt>
                                        </p:tgtEl>
                                        <p:attrNameLst>
                                          <p:attrName>ppt_y</p:attrName>
                                        </p:attrNameLst>
                                      </p:cBhvr>
                                      <p:tavLst>
                                        <p:tav tm="0">
                                          <p:val>
                                            <p:strVal val="1+#ppt_h/2"/>
                                          </p:val>
                                        </p:tav>
                                        <p:tav tm="100000">
                                          <p:val>
                                            <p:strVal val="#ppt_y"/>
                                          </p:val>
                                        </p:tav>
                                      </p:tavLst>
                                    </p:anim>
                                  </p:childTnLst>
                                </p:cTn>
                              </p:par>
                            </p:childTnLst>
                          </p:cTn>
                        </p:par>
                      </p:childTnLst>
                    </p:cTn>
                  </p:par>
                  <p:par>
                    <p:cTn id="87" fill="hold">
                      <p:stCondLst>
                        <p:cond delay="indefinite"/>
                      </p:stCondLst>
                      <p:childTnLst>
                        <p:par>
                          <p:cTn id="88" fill="hold">
                            <p:stCondLst>
                              <p:cond delay="0"/>
                            </p:stCondLst>
                            <p:childTnLst>
                              <p:par>
                                <p:cTn id="89" presetID="2" presetClass="entr" presetSubtype="4" fill="hold" grpId="0" nodeType="clickEffect">
                                  <p:stCondLst>
                                    <p:cond delay="0"/>
                                  </p:stCondLst>
                                  <p:childTnLst>
                                    <p:set>
                                      <p:cBhvr>
                                        <p:cTn id="90" dur="1" fill="hold">
                                          <p:stCondLst>
                                            <p:cond delay="0"/>
                                          </p:stCondLst>
                                        </p:cTn>
                                        <p:tgtEl>
                                          <p:spTgt spid="25">
                                            <p:txEl>
                                              <p:pRg st="0" end="0"/>
                                            </p:txEl>
                                          </p:spTgt>
                                        </p:tgtEl>
                                        <p:attrNameLst>
                                          <p:attrName>style.visibility</p:attrName>
                                        </p:attrNameLst>
                                      </p:cBhvr>
                                      <p:to>
                                        <p:strVal val="visible"/>
                                      </p:to>
                                    </p:set>
                                    <p:anim calcmode="lin" valueType="num">
                                      <p:cBhvr additive="base">
                                        <p:cTn id="91" dur="500" fill="hold"/>
                                        <p:tgtEl>
                                          <p:spTgt spid="25">
                                            <p:txEl>
                                              <p:pRg st="0" end="0"/>
                                            </p:txEl>
                                          </p:spTgt>
                                        </p:tgtEl>
                                        <p:attrNameLst>
                                          <p:attrName>ppt_x</p:attrName>
                                        </p:attrNameLst>
                                      </p:cBhvr>
                                      <p:tavLst>
                                        <p:tav tm="0">
                                          <p:val>
                                            <p:strVal val="#ppt_x"/>
                                          </p:val>
                                        </p:tav>
                                        <p:tav tm="100000">
                                          <p:val>
                                            <p:strVal val="#ppt_x"/>
                                          </p:val>
                                        </p:tav>
                                      </p:tavLst>
                                    </p:anim>
                                    <p:anim calcmode="lin" valueType="num">
                                      <p:cBhvr additive="base">
                                        <p:cTn id="92" dur="500" fill="hold"/>
                                        <p:tgtEl>
                                          <p:spTgt spid="25">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animBg="1"/>
      <p:bldP spid="8" grpId="0" animBg="1"/>
      <p:bldP spid="10" grpId="0" animBg="1"/>
      <p:bldP spid="11" grpId="0" animBg="1"/>
      <p:bldP spid="12" grpId="0" animBg="1"/>
      <p:bldP spid="14" grpId="0" animBg="1"/>
      <p:bldP spid="15" grpId="0" animBg="1"/>
      <p:bldP spid="16" grpId="0" animBg="1"/>
      <p:bldP spid="19" grpId="0" build="p" animBg="1"/>
      <p:bldP spid="21" grpId="0" build="p" animBg="1"/>
      <p:bldP spid="25" grpId="0" build="p" animBg="1"/>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B76102-F164-D14E-905E-1CA2AC113559}"/>
              </a:ext>
            </a:extLst>
          </p:cNvPr>
          <p:cNvSpPr>
            <a:spLocks noGrp="1"/>
          </p:cNvSpPr>
          <p:nvPr>
            <p:ph type="title"/>
          </p:nvPr>
        </p:nvSpPr>
        <p:spPr>
          <a:xfrm>
            <a:off x="2076450" y="243200"/>
            <a:ext cx="7429500" cy="830227"/>
          </a:xfrm>
          <a:solidFill>
            <a:schemeClr val="accent5">
              <a:lumMod val="20000"/>
              <a:lumOff val="80000"/>
            </a:schemeClr>
          </a:solidFill>
          <a:ln w="76200">
            <a:solidFill>
              <a:srgbClr val="002060"/>
            </a:solidFill>
          </a:ln>
        </p:spPr>
        <p:txBody>
          <a:bodyPr/>
          <a:lstStyle/>
          <a:p>
            <a:pPr algn="ctr"/>
            <a:r>
              <a:rPr lang="en-US" b="1" dirty="0" err="1">
                <a:solidFill>
                  <a:srgbClr val="002060"/>
                </a:solidFill>
                <a:latin typeface="Arial" panose="020B0604020202020204" pitchFamily="34" charset="0"/>
                <a:cs typeface="Arial" panose="020B0604020202020204" pitchFamily="34" charset="0"/>
              </a:rPr>
              <a:t>Meddwl</a:t>
            </a:r>
            <a:r>
              <a:rPr lang="en-US" b="1" dirty="0">
                <a:solidFill>
                  <a:srgbClr val="002060"/>
                </a:solidFill>
                <a:latin typeface="Arial" panose="020B0604020202020204" pitchFamily="34" charset="0"/>
                <a:cs typeface="Arial" panose="020B0604020202020204" pitchFamily="34" charset="0"/>
              </a:rPr>
              <a:t> – </a:t>
            </a:r>
            <a:r>
              <a:rPr lang="en-US" b="1" dirty="0" err="1">
                <a:solidFill>
                  <a:srgbClr val="002060"/>
                </a:solidFill>
                <a:latin typeface="Arial" panose="020B0604020202020204" pitchFamily="34" charset="0"/>
                <a:cs typeface="Arial" panose="020B0604020202020204" pitchFamily="34" charset="0"/>
              </a:rPr>
              <a:t>paru</a:t>
            </a:r>
            <a:r>
              <a:rPr lang="en-US" b="1" dirty="0">
                <a:solidFill>
                  <a:srgbClr val="002060"/>
                </a:solidFill>
                <a:latin typeface="Arial" panose="020B0604020202020204" pitchFamily="34" charset="0"/>
                <a:cs typeface="Arial" panose="020B0604020202020204" pitchFamily="34" charset="0"/>
              </a:rPr>
              <a:t> - </a:t>
            </a:r>
            <a:r>
              <a:rPr lang="en-US" b="1" dirty="0" err="1">
                <a:solidFill>
                  <a:srgbClr val="002060"/>
                </a:solidFill>
                <a:latin typeface="Arial" panose="020B0604020202020204" pitchFamily="34" charset="0"/>
                <a:cs typeface="Arial" panose="020B0604020202020204" pitchFamily="34" charset="0"/>
              </a:rPr>
              <a:t>rhannu</a:t>
            </a:r>
            <a:endParaRPr lang="en-US" b="1" dirty="0">
              <a:solidFill>
                <a:srgbClr val="002060"/>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EECB956C-3EDC-B943-BF60-DDAC48DA4B05}"/>
              </a:ext>
            </a:extLst>
          </p:cNvPr>
          <p:cNvSpPr>
            <a:spLocks noGrp="1"/>
          </p:cNvSpPr>
          <p:nvPr>
            <p:ph idx="1"/>
          </p:nvPr>
        </p:nvSpPr>
        <p:spPr>
          <a:xfrm>
            <a:off x="86366" y="1243336"/>
            <a:ext cx="11830050" cy="2407739"/>
          </a:xfrm>
          <a:solidFill>
            <a:schemeClr val="bg1"/>
          </a:solidFill>
        </p:spPr>
        <p:txBody>
          <a:bodyPr>
            <a:normAutofit fontScale="92500" lnSpcReduction="10000"/>
          </a:bodyPr>
          <a:lstStyle/>
          <a:p>
            <a:r>
              <a:rPr lang="en-US" sz="2400" dirty="0" err="1">
                <a:solidFill>
                  <a:schemeClr val="tx1"/>
                </a:solidFill>
                <a:latin typeface="Arial" panose="020B0604020202020204" pitchFamily="34" charset="0"/>
                <a:cs typeface="Arial" panose="020B0604020202020204" pitchFamily="34" charset="0"/>
              </a:rPr>
              <a:t>Ar</a:t>
            </a:r>
            <a:r>
              <a:rPr lang="en-US" sz="2400" dirty="0">
                <a:solidFill>
                  <a:schemeClr val="tx1"/>
                </a:solidFill>
                <a:latin typeface="Arial" panose="020B0604020202020204" pitchFamily="34" charset="0"/>
                <a:cs typeface="Arial" panose="020B0604020202020204" pitchFamily="34" charset="0"/>
              </a:rPr>
              <a:t> </a:t>
            </a:r>
            <a:r>
              <a:rPr lang="en-US" sz="2400" dirty="0" err="1">
                <a:solidFill>
                  <a:schemeClr val="tx1"/>
                </a:solidFill>
                <a:latin typeface="Arial" panose="020B0604020202020204" pitchFamily="34" charset="0"/>
                <a:cs typeface="Arial" panose="020B0604020202020204" pitchFamily="34" charset="0"/>
              </a:rPr>
              <a:t>ôl</a:t>
            </a:r>
            <a:r>
              <a:rPr lang="en-US" sz="2400" dirty="0">
                <a:solidFill>
                  <a:schemeClr val="tx1"/>
                </a:solidFill>
                <a:latin typeface="Arial" panose="020B0604020202020204" pitchFamily="34" charset="0"/>
                <a:cs typeface="Arial" panose="020B0604020202020204" pitchFamily="34" charset="0"/>
              </a:rPr>
              <a:t> </a:t>
            </a:r>
            <a:r>
              <a:rPr lang="en-US" sz="2400" dirty="0" err="1">
                <a:solidFill>
                  <a:schemeClr val="tx1"/>
                </a:solidFill>
                <a:latin typeface="Arial" panose="020B0604020202020204" pitchFamily="34" charset="0"/>
                <a:cs typeface="Arial" panose="020B0604020202020204" pitchFamily="34" charset="0"/>
              </a:rPr>
              <a:t>gwrando</a:t>
            </a:r>
            <a:r>
              <a:rPr lang="en-US" sz="2400" dirty="0">
                <a:solidFill>
                  <a:schemeClr val="tx1"/>
                </a:solidFill>
                <a:latin typeface="Arial" panose="020B0604020202020204" pitchFamily="34" charset="0"/>
                <a:cs typeface="Arial" panose="020B0604020202020204" pitchFamily="34" charset="0"/>
              </a:rPr>
              <a:t> </a:t>
            </a:r>
            <a:r>
              <a:rPr lang="en-US" sz="2400" dirty="0" err="1">
                <a:solidFill>
                  <a:schemeClr val="tx1"/>
                </a:solidFill>
                <a:latin typeface="Arial" panose="020B0604020202020204" pitchFamily="34" charset="0"/>
                <a:cs typeface="Arial" panose="020B0604020202020204" pitchFamily="34" charset="0"/>
              </a:rPr>
              <a:t>ar</a:t>
            </a:r>
            <a:r>
              <a:rPr lang="en-US" sz="2400" dirty="0">
                <a:solidFill>
                  <a:schemeClr val="tx1"/>
                </a:solidFill>
                <a:latin typeface="Arial" panose="020B0604020202020204" pitchFamily="34" charset="0"/>
                <a:cs typeface="Arial" panose="020B0604020202020204" pitchFamily="34" charset="0"/>
              </a:rPr>
              <a:t> y </a:t>
            </a:r>
            <a:r>
              <a:rPr lang="en-US" sz="2400" dirty="0" err="1">
                <a:solidFill>
                  <a:schemeClr val="tx1"/>
                </a:solidFill>
                <a:latin typeface="Arial" panose="020B0604020202020204" pitchFamily="34" charset="0"/>
                <a:cs typeface="Arial" panose="020B0604020202020204" pitchFamily="34" charset="0"/>
              </a:rPr>
              <a:t>stori</a:t>
            </a:r>
            <a:r>
              <a:rPr lang="en-US" sz="2400" dirty="0">
                <a:solidFill>
                  <a:schemeClr val="tx1"/>
                </a:solidFill>
                <a:latin typeface="Arial" panose="020B0604020202020204" pitchFamily="34" charset="0"/>
                <a:cs typeface="Arial" panose="020B0604020202020204" pitchFamily="34" charset="0"/>
              </a:rPr>
              <a:t>, </a:t>
            </a:r>
            <a:r>
              <a:rPr lang="en-US" sz="2400" dirty="0" err="1">
                <a:solidFill>
                  <a:schemeClr val="tx1"/>
                </a:solidFill>
                <a:latin typeface="Arial" panose="020B0604020202020204" pitchFamily="34" charset="0"/>
                <a:cs typeface="Arial" panose="020B0604020202020204" pitchFamily="34" charset="0"/>
              </a:rPr>
              <a:t>gallwch</a:t>
            </a:r>
            <a:r>
              <a:rPr lang="en-US" sz="2400" dirty="0">
                <a:solidFill>
                  <a:schemeClr val="tx1"/>
                </a:solidFill>
                <a:latin typeface="Arial" panose="020B0604020202020204" pitchFamily="34" charset="0"/>
                <a:cs typeface="Arial" panose="020B0604020202020204" pitchFamily="34" charset="0"/>
              </a:rPr>
              <a:t> </a:t>
            </a:r>
            <a:r>
              <a:rPr lang="en-US" sz="2400" dirty="0" err="1">
                <a:solidFill>
                  <a:schemeClr val="tx1"/>
                </a:solidFill>
                <a:latin typeface="Arial" panose="020B0604020202020204" pitchFamily="34" charset="0"/>
                <a:cs typeface="Arial" panose="020B0604020202020204" pitchFamily="34" charset="0"/>
              </a:rPr>
              <a:t>asesu</a:t>
            </a:r>
            <a:r>
              <a:rPr lang="en-US" sz="2400" dirty="0">
                <a:solidFill>
                  <a:schemeClr val="tx1"/>
                </a:solidFill>
                <a:latin typeface="Arial" panose="020B0604020202020204" pitchFamily="34" charset="0"/>
                <a:cs typeface="Arial" panose="020B0604020202020204" pitchFamily="34" charset="0"/>
              </a:rPr>
              <a:t> </a:t>
            </a:r>
            <a:r>
              <a:rPr lang="en-US" sz="2400" dirty="0" err="1">
                <a:solidFill>
                  <a:schemeClr val="tx1"/>
                </a:solidFill>
                <a:latin typeface="Arial" panose="020B0604020202020204" pitchFamily="34" charset="0"/>
                <a:cs typeface="Arial" panose="020B0604020202020204" pitchFamily="34" charset="0"/>
              </a:rPr>
              <a:t>dealltwriaeth</a:t>
            </a:r>
            <a:r>
              <a:rPr lang="en-US" sz="2400" dirty="0">
                <a:solidFill>
                  <a:schemeClr val="tx1"/>
                </a:solidFill>
                <a:latin typeface="Arial" panose="020B0604020202020204" pitchFamily="34" charset="0"/>
                <a:cs typeface="Arial" panose="020B0604020202020204" pitchFamily="34" charset="0"/>
              </a:rPr>
              <a:t> y </a:t>
            </a:r>
            <a:r>
              <a:rPr lang="en-US" sz="2400" dirty="0" err="1">
                <a:solidFill>
                  <a:schemeClr val="tx1"/>
                </a:solidFill>
                <a:latin typeface="Arial" panose="020B0604020202020204" pitchFamily="34" charset="0"/>
                <a:cs typeface="Arial" panose="020B0604020202020204" pitchFamily="34" charset="0"/>
              </a:rPr>
              <a:t>disgyblion</a:t>
            </a:r>
            <a:r>
              <a:rPr lang="en-US" sz="2400" dirty="0">
                <a:solidFill>
                  <a:schemeClr val="tx1"/>
                </a:solidFill>
                <a:latin typeface="Arial" panose="020B0604020202020204" pitchFamily="34" charset="0"/>
                <a:cs typeface="Arial" panose="020B0604020202020204" pitchFamily="34" charset="0"/>
              </a:rPr>
              <a:t> o </a:t>
            </a:r>
            <a:r>
              <a:rPr lang="en-US" sz="2400" dirty="0" err="1">
                <a:solidFill>
                  <a:schemeClr val="tx1"/>
                </a:solidFill>
                <a:latin typeface="Arial" panose="020B0604020202020204" pitchFamily="34" charset="0"/>
                <a:cs typeface="Arial" panose="020B0604020202020204" pitchFamily="34" charset="0"/>
              </a:rPr>
              <a:t>gynnwys</a:t>
            </a:r>
            <a:r>
              <a:rPr lang="en-US" sz="2400" dirty="0">
                <a:solidFill>
                  <a:schemeClr val="tx1"/>
                </a:solidFill>
                <a:latin typeface="Arial" panose="020B0604020202020204" pitchFamily="34" charset="0"/>
                <a:cs typeface="Arial" panose="020B0604020202020204" pitchFamily="34" charset="0"/>
              </a:rPr>
              <a:t> y </a:t>
            </a:r>
            <a:r>
              <a:rPr lang="en-US" sz="2400" dirty="0" err="1">
                <a:solidFill>
                  <a:schemeClr val="tx1"/>
                </a:solidFill>
                <a:latin typeface="Arial" panose="020B0604020202020204" pitchFamily="34" charset="0"/>
                <a:cs typeface="Arial" panose="020B0604020202020204" pitchFamily="34" charset="0"/>
              </a:rPr>
              <a:t>stori</a:t>
            </a:r>
            <a:r>
              <a:rPr lang="en-US" sz="2400" dirty="0">
                <a:solidFill>
                  <a:schemeClr val="tx1"/>
                </a:solidFill>
                <a:latin typeface="Arial" panose="020B0604020202020204" pitchFamily="34" charset="0"/>
                <a:cs typeface="Arial" panose="020B0604020202020204" pitchFamily="34" charset="0"/>
              </a:rPr>
              <a:t> </a:t>
            </a:r>
            <a:r>
              <a:rPr lang="en-US" sz="2400" dirty="0" err="1">
                <a:solidFill>
                  <a:schemeClr val="tx1"/>
                </a:solidFill>
                <a:latin typeface="Arial" panose="020B0604020202020204" pitchFamily="34" charset="0"/>
                <a:cs typeface="Arial" panose="020B0604020202020204" pitchFamily="34" charset="0"/>
              </a:rPr>
              <a:t>drwy</a:t>
            </a:r>
            <a:r>
              <a:rPr lang="en-US" sz="2400" dirty="0">
                <a:solidFill>
                  <a:schemeClr val="tx1"/>
                </a:solidFill>
                <a:latin typeface="Arial" panose="020B0604020202020204" pitchFamily="34" charset="0"/>
                <a:cs typeface="Arial" panose="020B0604020202020204" pitchFamily="34" charset="0"/>
              </a:rPr>
              <a:t> </a:t>
            </a:r>
            <a:r>
              <a:rPr lang="en-US" sz="2400" dirty="0" err="1">
                <a:solidFill>
                  <a:schemeClr val="tx1"/>
                </a:solidFill>
                <a:latin typeface="Arial" panose="020B0604020202020204" pitchFamily="34" charset="0"/>
                <a:cs typeface="Arial" panose="020B0604020202020204" pitchFamily="34" charset="0"/>
              </a:rPr>
              <a:t>ofyn</a:t>
            </a:r>
            <a:r>
              <a:rPr lang="en-US" sz="2400" dirty="0">
                <a:solidFill>
                  <a:schemeClr val="tx1"/>
                </a:solidFill>
                <a:latin typeface="Arial" panose="020B0604020202020204" pitchFamily="34" charset="0"/>
                <a:cs typeface="Arial" panose="020B0604020202020204" pitchFamily="34" charset="0"/>
              </a:rPr>
              <a:t> </a:t>
            </a:r>
            <a:r>
              <a:rPr lang="en-US" sz="2400" dirty="0" err="1">
                <a:solidFill>
                  <a:schemeClr val="tx1"/>
                </a:solidFill>
                <a:latin typeface="Arial" panose="020B0604020202020204" pitchFamily="34" charset="0"/>
                <a:cs typeface="Arial" panose="020B0604020202020204" pitchFamily="34" charset="0"/>
              </a:rPr>
              <a:t>iddyn</a:t>
            </a:r>
            <a:r>
              <a:rPr lang="en-US" sz="2400" dirty="0">
                <a:solidFill>
                  <a:schemeClr val="tx1"/>
                </a:solidFill>
                <a:latin typeface="Arial" panose="020B0604020202020204" pitchFamily="34" charset="0"/>
                <a:cs typeface="Arial" panose="020B0604020202020204" pitchFamily="34" charset="0"/>
              </a:rPr>
              <a:t> </a:t>
            </a:r>
            <a:r>
              <a:rPr lang="en-US" sz="2400" dirty="0" err="1">
                <a:solidFill>
                  <a:schemeClr val="tx1"/>
                </a:solidFill>
                <a:latin typeface="Arial" panose="020B0604020202020204" pitchFamily="34" charset="0"/>
                <a:cs typeface="Arial" panose="020B0604020202020204" pitchFamily="34" charset="0"/>
              </a:rPr>
              <a:t>nhw</a:t>
            </a:r>
            <a:r>
              <a:rPr lang="en-US" sz="2400" dirty="0">
                <a:solidFill>
                  <a:schemeClr val="tx1"/>
                </a:solidFill>
                <a:latin typeface="Arial" panose="020B0604020202020204" pitchFamily="34" charset="0"/>
                <a:cs typeface="Arial" panose="020B0604020202020204" pitchFamily="34" charset="0"/>
              </a:rPr>
              <a:t>: Beth </a:t>
            </a:r>
            <a:r>
              <a:rPr lang="en-US" sz="2400" dirty="0" err="1">
                <a:solidFill>
                  <a:schemeClr val="tx1"/>
                </a:solidFill>
                <a:latin typeface="Arial" panose="020B0604020202020204" pitchFamily="34" charset="0"/>
                <a:cs typeface="Arial" panose="020B0604020202020204" pitchFamily="34" charset="0"/>
              </a:rPr>
              <a:t>ddysgoch</a:t>
            </a:r>
            <a:r>
              <a:rPr lang="en-US" sz="2400" dirty="0">
                <a:solidFill>
                  <a:schemeClr val="tx1"/>
                </a:solidFill>
                <a:latin typeface="Arial" panose="020B0604020202020204" pitchFamily="34" charset="0"/>
                <a:cs typeface="Arial" panose="020B0604020202020204" pitchFamily="34" charset="0"/>
              </a:rPr>
              <a:t> chi am </a:t>
            </a:r>
            <a:r>
              <a:rPr lang="en-US" sz="2400" dirty="0" err="1">
                <a:solidFill>
                  <a:schemeClr val="tx1"/>
                </a:solidFill>
                <a:latin typeface="Arial" panose="020B0604020202020204" pitchFamily="34" charset="0"/>
                <a:cs typeface="Arial" panose="020B0604020202020204" pitchFamily="34" charset="0"/>
              </a:rPr>
              <a:t>Yr</a:t>
            </a:r>
            <a:r>
              <a:rPr lang="en-US" sz="2400" dirty="0">
                <a:solidFill>
                  <a:schemeClr val="tx1"/>
                </a:solidFill>
                <a:latin typeface="Arial" panose="020B0604020202020204" pitchFamily="34" charset="0"/>
                <a:cs typeface="Arial" panose="020B0604020202020204" pitchFamily="34" charset="0"/>
              </a:rPr>
              <a:t> </a:t>
            </a:r>
            <a:r>
              <a:rPr lang="en-US" sz="2400" dirty="0" err="1">
                <a:solidFill>
                  <a:schemeClr val="tx1"/>
                </a:solidFill>
                <a:latin typeface="Arial" panose="020B0604020202020204" pitchFamily="34" charset="0"/>
                <a:cs typeface="Arial" panose="020B0604020202020204" pitchFamily="34" charset="0"/>
              </a:rPr>
              <a:t>Wyddfa</a:t>
            </a:r>
            <a:r>
              <a:rPr lang="en-US" sz="2400" dirty="0">
                <a:solidFill>
                  <a:schemeClr val="tx1"/>
                </a:solidFill>
                <a:latin typeface="Arial" panose="020B0604020202020204" pitchFamily="34" charset="0"/>
                <a:cs typeface="Arial" panose="020B0604020202020204" pitchFamily="34" charset="0"/>
              </a:rPr>
              <a:t>?  </a:t>
            </a:r>
            <a:r>
              <a:rPr lang="en-US" sz="2400" dirty="0" err="1">
                <a:solidFill>
                  <a:schemeClr val="tx1"/>
                </a:solidFill>
                <a:latin typeface="Arial" panose="020B0604020202020204" pitchFamily="34" charset="0"/>
                <a:cs typeface="Arial" panose="020B0604020202020204" pitchFamily="34" charset="0"/>
              </a:rPr>
              <a:t>Rhowch</a:t>
            </a:r>
            <a:r>
              <a:rPr lang="en-US" sz="2400" dirty="0">
                <a:solidFill>
                  <a:schemeClr val="tx1"/>
                </a:solidFill>
                <a:latin typeface="Arial" panose="020B0604020202020204" pitchFamily="34" charset="0"/>
                <a:cs typeface="Arial" panose="020B0604020202020204" pitchFamily="34" charset="0"/>
              </a:rPr>
              <a:t> </a:t>
            </a:r>
            <a:r>
              <a:rPr lang="en-US" sz="2400" dirty="0" err="1">
                <a:solidFill>
                  <a:schemeClr val="tx1"/>
                </a:solidFill>
                <a:latin typeface="Arial" panose="020B0604020202020204" pitchFamily="34" charset="0"/>
                <a:cs typeface="Arial" panose="020B0604020202020204" pitchFamily="34" charset="0"/>
              </a:rPr>
              <a:t>amser</a:t>
            </a:r>
            <a:r>
              <a:rPr lang="en-US" sz="2400" dirty="0">
                <a:solidFill>
                  <a:schemeClr val="tx1"/>
                </a:solidFill>
                <a:latin typeface="Arial" panose="020B0604020202020204" pitchFamily="34" charset="0"/>
                <a:cs typeface="Arial" panose="020B0604020202020204" pitchFamily="34" charset="0"/>
              </a:rPr>
              <a:t> </a:t>
            </a:r>
            <a:r>
              <a:rPr lang="en-US" sz="2400" dirty="0" err="1">
                <a:solidFill>
                  <a:schemeClr val="tx1"/>
                </a:solidFill>
                <a:latin typeface="Arial" panose="020B0604020202020204" pitchFamily="34" charset="0"/>
                <a:cs typeface="Arial" panose="020B0604020202020204" pitchFamily="34" charset="0"/>
              </a:rPr>
              <a:t>iddyn</a:t>
            </a:r>
            <a:r>
              <a:rPr lang="en-US" sz="2400" dirty="0">
                <a:solidFill>
                  <a:schemeClr val="tx1"/>
                </a:solidFill>
                <a:latin typeface="Arial" panose="020B0604020202020204" pitchFamily="34" charset="0"/>
                <a:cs typeface="Arial" panose="020B0604020202020204" pitchFamily="34" charset="0"/>
              </a:rPr>
              <a:t> </a:t>
            </a:r>
            <a:r>
              <a:rPr lang="en-US" sz="2400" dirty="0" err="1">
                <a:solidFill>
                  <a:schemeClr val="tx1"/>
                </a:solidFill>
                <a:latin typeface="Arial" panose="020B0604020202020204" pitchFamily="34" charset="0"/>
                <a:cs typeface="Arial" panose="020B0604020202020204" pitchFamily="34" charset="0"/>
              </a:rPr>
              <a:t>nhw</a:t>
            </a:r>
            <a:r>
              <a:rPr lang="en-US" sz="2400" dirty="0">
                <a:solidFill>
                  <a:schemeClr val="tx1"/>
                </a:solidFill>
                <a:latin typeface="Arial" panose="020B0604020202020204" pitchFamily="34" charset="0"/>
                <a:cs typeface="Arial" panose="020B0604020202020204" pitchFamily="34" charset="0"/>
              </a:rPr>
              <a:t> </a:t>
            </a:r>
            <a:r>
              <a:rPr lang="en-US" sz="2400" dirty="0" err="1">
                <a:solidFill>
                  <a:schemeClr val="tx1"/>
                </a:solidFill>
                <a:latin typeface="Arial" panose="020B0604020202020204" pitchFamily="34" charset="0"/>
                <a:cs typeface="Arial" panose="020B0604020202020204" pitchFamily="34" charset="0"/>
              </a:rPr>
              <a:t>feddwl</a:t>
            </a:r>
            <a:r>
              <a:rPr lang="en-US" sz="2400" dirty="0">
                <a:solidFill>
                  <a:schemeClr val="tx1"/>
                </a:solidFill>
                <a:latin typeface="Arial" panose="020B0604020202020204" pitchFamily="34" charset="0"/>
                <a:cs typeface="Arial" panose="020B0604020202020204" pitchFamily="34" charset="0"/>
              </a:rPr>
              <a:t> am </a:t>
            </a:r>
            <a:r>
              <a:rPr lang="en-US" sz="2400" dirty="0" err="1">
                <a:solidFill>
                  <a:schemeClr val="tx1"/>
                </a:solidFill>
                <a:latin typeface="Arial" panose="020B0604020202020204" pitchFamily="34" charset="0"/>
                <a:cs typeface="Arial" panose="020B0604020202020204" pitchFamily="34" charset="0"/>
              </a:rPr>
              <a:t>yr</a:t>
            </a:r>
            <a:r>
              <a:rPr lang="en-US" sz="2400" dirty="0">
                <a:solidFill>
                  <a:schemeClr val="tx1"/>
                </a:solidFill>
                <a:latin typeface="Arial" panose="020B0604020202020204" pitchFamily="34" charset="0"/>
                <a:cs typeface="Arial" panose="020B0604020202020204" pitchFamily="34" charset="0"/>
              </a:rPr>
              <a:t> </a:t>
            </a:r>
            <a:r>
              <a:rPr lang="en-US" sz="2400" dirty="0" err="1">
                <a:solidFill>
                  <a:schemeClr val="tx1"/>
                </a:solidFill>
                <a:latin typeface="Arial" panose="020B0604020202020204" pitchFamily="34" charset="0"/>
                <a:cs typeface="Arial" panose="020B0604020202020204" pitchFamily="34" charset="0"/>
              </a:rPr>
              <a:t>ateb</a:t>
            </a:r>
            <a:r>
              <a:rPr lang="en-US" sz="2400" dirty="0">
                <a:solidFill>
                  <a:schemeClr val="tx1"/>
                </a:solidFill>
                <a:latin typeface="Arial" panose="020B0604020202020204" pitchFamily="34" charset="0"/>
                <a:cs typeface="Arial" panose="020B0604020202020204" pitchFamily="34" charset="0"/>
              </a:rPr>
              <a:t>.</a:t>
            </a:r>
          </a:p>
          <a:p>
            <a:r>
              <a:rPr lang="en-US" sz="2400" dirty="0" err="1">
                <a:solidFill>
                  <a:schemeClr val="tx1"/>
                </a:solidFill>
                <a:latin typeface="Arial" panose="020B0604020202020204" pitchFamily="34" charset="0"/>
                <a:cs typeface="Arial" panose="020B0604020202020204" pitchFamily="34" charset="0"/>
              </a:rPr>
              <a:t>Rhowch</a:t>
            </a:r>
            <a:r>
              <a:rPr lang="en-US" sz="2400" dirty="0">
                <a:solidFill>
                  <a:schemeClr val="tx1"/>
                </a:solidFill>
                <a:latin typeface="Arial" panose="020B0604020202020204" pitchFamily="34" charset="0"/>
                <a:cs typeface="Arial" panose="020B0604020202020204" pitchFamily="34" charset="0"/>
              </a:rPr>
              <a:t> </a:t>
            </a:r>
            <a:r>
              <a:rPr lang="en-US" sz="2400" dirty="0" err="1">
                <a:solidFill>
                  <a:schemeClr val="tx1"/>
                </a:solidFill>
                <a:latin typeface="Arial" panose="020B0604020202020204" pitchFamily="34" charset="0"/>
                <a:cs typeface="Arial" panose="020B0604020202020204" pitchFamily="34" charset="0"/>
              </a:rPr>
              <a:t>gyfle</a:t>
            </a:r>
            <a:r>
              <a:rPr lang="en-US" sz="2400" dirty="0">
                <a:solidFill>
                  <a:schemeClr val="tx1"/>
                </a:solidFill>
                <a:latin typeface="Arial" panose="020B0604020202020204" pitchFamily="34" charset="0"/>
                <a:cs typeface="Arial" panose="020B0604020202020204" pitchFamily="34" charset="0"/>
              </a:rPr>
              <a:t> </a:t>
            </a:r>
            <a:r>
              <a:rPr lang="en-US" sz="2400" dirty="0" err="1">
                <a:solidFill>
                  <a:schemeClr val="tx1"/>
                </a:solidFill>
                <a:latin typeface="Arial" panose="020B0604020202020204" pitchFamily="34" charset="0"/>
                <a:cs typeface="Arial" panose="020B0604020202020204" pitchFamily="34" charset="0"/>
              </a:rPr>
              <a:t>iddyn</a:t>
            </a:r>
            <a:r>
              <a:rPr lang="en-US" sz="2400" dirty="0">
                <a:solidFill>
                  <a:schemeClr val="tx1"/>
                </a:solidFill>
                <a:latin typeface="Arial" panose="020B0604020202020204" pitchFamily="34" charset="0"/>
                <a:cs typeface="Arial" panose="020B0604020202020204" pitchFamily="34" charset="0"/>
              </a:rPr>
              <a:t> </a:t>
            </a:r>
            <a:r>
              <a:rPr lang="en-US" sz="2400" dirty="0" err="1">
                <a:solidFill>
                  <a:schemeClr val="tx1"/>
                </a:solidFill>
                <a:latin typeface="Arial" panose="020B0604020202020204" pitchFamily="34" charset="0"/>
                <a:cs typeface="Arial" panose="020B0604020202020204" pitchFamily="34" charset="0"/>
              </a:rPr>
              <a:t>nhw</a:t>
            </a:r>
            <a:r>
              <a:rPr lang="en-US" sz="2400" dirty="0">
                <a:solidFill>
                  <a:schemeClr val="tx1"/>
                </a:solidFill>
                <a:latin typeface="Arial" panose="020B0604020202020204" pitchFamily="34" charset="0"/>
                <a:cs typeface="Arial" panose="020B0604020202020204" pitchFamily="34" charset="0"/>
              </a:rPr>
              <a:t> </a:t>
            </a:r>
            <a:r>
              <a:rPr lang="en-US" sz="2400" dirty="0" err="1">
                <a:solidFill>
                  <a:schemeClr val="tx1"/>
                </a:solidFill>
                <a:latin typeface="Arial" panose="020B0604020202020204" pitchFamily="34" charset="0"/>
                <a:cs typeface="Arial" panose="020B0604020202020204" pitchFamily="34" charset="0"/>
              </a:rPr>
              <a:t>rannu</a:t>
            </a:r>
            <a:r>
              <a:rPr lang="en-US" sz="2400" dirty="0">
                <a:solidFill>
                  <a:schemeClr val="tx1"/>
                </a:solidFill>
                <a:latin typeface="Arial" panose="020B0604020202020204" pitchFamily="34" charset="0"/>
                <a:cs typeface="Arial" panose="020B0604020202020204" pitchFamily="34" charset="0"/>
              </a:rPr>
              <a:t> </a:t>
            </a:r>
            <a:r>
              <a:rPr lang="en-US" sz="2400" dirty="0" err="1">
                <a:solidFill>
                  <a:schemeClr val="tx1"/>
                </a:solidFill>
                <a:latin typeface="Arial" panose="020B0604020202020204" pitchFamily="34" charset="0"/>
                <a:cs typeface="Arial" panose="020B0604020202020204" pitchFamily="34" charset="0"/>
              </a:rPr>
              <a:t>eu</a:t>
            </a:r>
            <a:r>
              <a:rPr lang="en-US" sz="2400" dirty="0">
                <a:solidFill>
                  <a:schemeClr val="tx1"/>
                </a:solidFill>
                <a:latin typeface="Arial" panose="020B0604020202020204" pitchFamily="34" charset="0"/>
                <a:cs typeface="Arial" panose="020B0604020202020204" pitchFamily="34" charset="0"/>
              </a:rPr>
              <a:t> </a:t>
            </a:r>
            <a:r>
              <a:rPr lang="en-US" sz="2400" dirty="0" err="1">
                <a:solidFill>
                  <a:schemeClr val="tx1"/>
                </a:solidFill>
                <a:latin typeface="Arial" panose="020B0604020202020204" pitchFamily="34" charset="0"/>
                <a:cs typeface="Arial" panose="020B0604020202020204" pitchFamily="34" charset="0"/>
              </a:rPr>
              <a:t>syniadau</a:t>
            </a:r>
            <a:r>
              <a:rPr lang="en-US" sz="2400" dirty="0">
                <a:solidFill>
                  <a:schemeClr val="tx1"/>
                </a:solidFill>
                <a:latin typeface="Arial" panose="020B0604020202020204" pitchFamily="34" charset="0"/>
                <a:cs typeface="Arial" panose="020B0604020202020204" pitchFamily="34" charset="0"/>
              </a:rPr>
              <a:t> </a:t>
            </a:r>
            <a:r>
              <a:rPr lang="en-US" sz="2400" dirty="0" err="1">
                <a:solidFill>
                  <a:schemeClr val="tx1"/>
                </a:solidFill>
                <a:latin typeface="Arial" panose="020B0604020202020204" pitchFamily="34" charset="0"/>
                <a:cs typeface="Arial" panose="020B0604020202020204" pitchFamily="34" charset="0"/>
              </a:rPr>
              <a:t>gyda’u</a:t>
            </a:r>
            <a:r>
              <a:rPr lang="en-US" sz="2400" dirty="0">
                <a:solidFill>
                  <a:schemeClr val="tx1"/>
                </a:solidFill>
                <a:latin typeface="Arial" panose="020B0604020202020204" pitchFamily="34" charset="0"/>
                <a:cs typeface="Arial" panose="020B0604020202020204" pitchFamily="34" charset="0"/>
              </a:rPr>
              <a:t> partner </a:t>
            </a:r>
            <a:r>
              <a:rPr lang="en-US" sz="2400" dirty="0" err="1">
                <a:solidFill>
                  <a:schemeClr val="tx1"/>
                </a:solidFill>
                <a:latin typeface="Arial" panose="020B0604020202020204" pitchFamily="34" charset="0"/>
                <a:cs typeface="Arial" panose="020B0604020202020204" pitchFamily="34" charset="0"/>
              </a:rPr>
              <a:t>siarad</a:t>
            </a:r>
            <a:r>
              <a:rPr lang="en-US" sz="2400" dirty="0">
                <a:solidFill>
                  <a:schemeClr val="tx1"/>
                </a:solidFill>
                <a:latin typeface="Arial" panose="020B0604020202020204" pitchFamily="34" charset="0"/>
                <a:cs typeface="Arial" panose="020B0604020202020204" pitchFamily="34" charset="0"/>
              </a:rPr>
              <a:t>.</a:t>
            </a:r>
          </a:p>
          <a:p>
            <a:r>
              <a:rPr lang="en-US" sz="2400" dirty="0" err="1">
                <a:solidFill>
                  <a:schemeClr val="tx1"/>
                </a:solidFill>
                <a:latin typeface="Arial" panose="020B0604020202020204" pitchFamily="34" charset="0"/>
                <a:cs typeface="Arial" panose="020B0604020202020204" pitchFamily="34" charset="0"/>
              </a:rPr>
              <a:t>Rhowch</a:t>
            </a:r>
            <a:r>
              <a:rPr lang="en-US" sz="2400" dirty="0">
                <a:solidFill>
                  <a:schemeClr val="tx1"/>
                </a:solidFill>
                <a:latin typeface="Arial" panose="020B0604020202020204" pitchFamily="34" charset="0"/>
                <a:cs typeface="Arial" panose="020B0604020202020204" pitchFamily="34" charset="0"/>
              </a:rPr>
              <a:t> </a:t>
            </a:r>
            <a:r>
              <a:rPr lang="en-US" sz="2400" dirty="0" err="1">
                <a:solidFill>
                  <a:schemeClr val="tx1"/>
                </a:solidFill>
                <a:latin typeface="Arial" panose="020B0604020202020204" pitchFamily="34" charset="0"/>
                <a:cs typeface="Arial" panose="020B0604020202020204" pitchFamily="34" charset="0"/>
              </a:rPr>
              <a:t>gyfle</a:t>
            </a:r>
            <a:r>
              <a:rPr lang="en-US" sz="2400" dirty="0">
                <a:solidFill>
                  <a:schemeClr val="tx1"/>
                </a:solidFill>
                <a:latin typeface="Arial" panose="020B0604020202020204" pitchFamily="34" charset="0"/>
                <a:cs typeface="Arial" panose="020B0604020202020204" pitchFamily="34" charset="0"/>
              </a:rPr>
              <a:t> </a:t>
            </a:r>
            <a:r>
              <a:rPr lang="en-US" sz="2400" dirty="0" err="1">
                <a:solidFill>
                  <a:schemeClr val="tx1"/>
                </a:solidFill>
                <a:latin typeface="Arial" panose="020B0604020202020204" pitchFamily="34" charset="0"/>
                <a:cs typeface="Arial" panose="020B0604020202020204" pitchFamily="34" charset="0"/>
              </a:rPr>
              <a:t>i’r</a:t>
            </a:r>
            <a:r>
              <a:rPr lang="en-US" sz="2400" dirty="0">
                <a:solidFill>
                  <a:schemeClr val="tx1"/>
                </a:solidFill>
                <a:latin typeface="Arial" panose="020B0604020202020204" pitchFamily="34" charset="0"/>
                <a:cs typeface="Arial" panose="020B0604020202020204" pitchFamily="34" charset="0"/>
              </a:rPr>
              <a:t> </a:t>
            </a:r>
            <a:r>
              <a:rPr lang="en-US" sz="2400" dirty="0" err="1">
                <a:solidFill>
                  <a:schemeClr val="tx1"/>
                </a:solidFill>
                <a:latin typeface="Arial" panose="020B0604020202020204" pitchFamily="34" charset="0"/>
                <a:cs typeface="Arial" panose="020B0604020202020204" pitchFamily="34" charset="0"/>
              </a:rPr>
              <a:t>partneriaid</a:t>
            </a:r>
            <a:r>
              <a:rPr lang="en-US" sz="2400" dirty="0">
                <a:solidFill>
                  <a:schemeClr val="tx1"/>
                </a:solidFill>
                <a:latin typeface="Arial" panose="020B0604020202020204" pitchFamily="34" charset="0"/>
                <a:cs typeface="Arial" panose="020B0604020202020204" pitchFamily="34" charset="0"/>
              </a:rPr>
              <a:t> </a:t>
            </a:r>
            <a:r>
              <a:rPr lang="en-US" sz="2400" dirty="0" err="1">
                <a:solidFill>
                  <a:schemeClr val="tx1"/>
                </a:solidFill>
                <a:latin typeface="Arial" panose="020B0604020202020204" pitchFamily="34" charset="0"/>
                <a:cs typeface="Arial" panose="020B0604020202020204" pitchFamily="34" charset="0"/>
              </a:rPr>
              <a:t>siarad</a:t>
            </a:r>
            <a:r>
              <a:rPr lang="en-US" sz="2400" dirty="0">
                <a:solidFill>
                  <a:schemeClr val="tx1"/>
                </a:solidFill>
                <a:latin typeface="Arial" panose="020B0604020202020204" pitchFamily="34" charset="0"/>
                <a:cs typeface="Arial" panose="020B0604020202020204" pitchFamily="34" charset="0"/>
              </a:rPr>
              <a:t> </a:t>
            </a:r>
            <a:r>
              <a:rPr lang="en-US" sz="2400" dirty="0" err="1">
                <a:solidFill>
                  <a:schemeClr val="tx1"/>
                </a:solidFill>
                <a:latin typeface="Arial" panose="020B0604020202020204" pitchFamily="34" charset="0"/>
                <a:cs typeface="Arial" panose="020B0604020202020204" pitchFamily="34" charset="0"/>
              </a:rPr>
              <a:t>ymuno</a:t>
            </a:r>
            <a:r>
              <a:rPr lang="en-US" sz="2400" dirty="0">
                <a:solidFill>
                  <a:schemeClr val="tx1"/>
                </a:solidFill>
                <a:latin typeface="Arial" panose="020B0604020202020204" pitchFamily="34" charset="0"/>
                <a:cs typeface="Arial" panose="020B0604020202020204" pitchFamily="34" charset="0"/>
              </a:rPr>
              <a:t> </a:t>
            </a:r>
            <a:r>
              <a:rPr lang="en-US" sz="2400" dirty="0" err="1">
                <a:solidFill>
                  <a:schemeClr val="tx1"/>
                </a:solidFill>
                <a:latin typeface="Arial" panose="020B0604020202020204" pitchFamily="34" charset="0"/>
                <a:cs typeface="Arial" panose="020B0604020202020204" pitchFamily="34" charset="0"/>
              </a:rPr>
              <a:t>â</a:t>
            </a:r>
            <a:r>
              <a:rPr lang="en-US" sz="2400" dirty="0">
                <a:solidFill>
                  <a:schemeClr val="tx1"/>
                </a:solidFill>
                <a:latin typeface="Arial" panose="020B0604020202020204" pitchFamily="34" charset="0"/>
                <a:cs typeface="Arial" panose="020B0604020202020204" pitchFamily="34" charset="0"/>
              </a:rPr>
              <a:t> </a:t>
            </a:r>
            <a:r>
              <a:rPr lang="en-US" sz="2400" dirty="0" err="1">
                <a:solidFill>
                  <a:schemeClr val="tx1"/>
                </a:solidFill>
                <a:latin typeface="Arial" panose="020B0604020202020204" pitchFamily="34" charset="0"/>
                <a:cs typeface="Arial" panose="020B0604020202020204" pitchFamily="34" charset="0"/>
              </a:rPr>
              <a:t>phâr</a:t>
            </a:r>
            <a:r>
              <a:rPr lang="en-US" sz="2400" dirty="0">
                <a:solidFill>
                  <a:schemeClr val="tx1"/>
                </a:solidFill>
                <a:latin typeface="Arial" panose="020B0604020202020204" pitchFamily="34" charset="0"/>
                <a:cs typeface="Arial" panose="020B0604020202020204" pitchFamily="34" charset="0"/>
              </a:rPr>
              <a:t> </a:t>
            </a:r>
            <a:r>
              <a:rPr lang="en-US" sz="2400" dirty="0" err="1">
                <a:solidFill>
                  <a:schemeClr val="tx1"/>
                </a:solidFill>
                <a:latin typeface="Arial" panose="020B0604020202020204" pitchFamily="34" charset="0"/>
                <a:cs typeface="Arial" panose="020B0604020202020204" pitchFamily="34" charset="0"/>
              </a:rPr>
              <a:t>arall</a:t>
            </a:r>
            <a:r>
              <a:rPr lang="en-US" sz="2400" dirty="0">
                <a:solidFill>
                  <a:schemeClr val="tx1"/>
                </a:solidFill>
                <a:latin typeface="Arial" panose="020B0604020202020204" pitchFamily="34" charset="0"/>
                <a:cs typeface="Arial" panose="020B0604020202020204" pitchFamily="34" charset="0"/>
              </a:rPr>
              <a:t> </a:t>
            </a:r>
            <a:r>
              <a:rPr lang="en-US" sz="2400" dirty="0" err="1">
                <a:solidFill>
                  <a:schemeClr val="tx1"/>
                </a:solidFill>
                <a:latin typeface="Arial" panose="020B0604020202020204" pitchFamily="34" charset="0"/>
                <a:cs typeface="Arial" panose="020B0604020202020204" pitchFamily="34" charset="0"/>
              </a:rPr>
              <a:t>i</a:t>
            </a:r>
            <a:r>
              <a:rPr lang="en-US" sz="2400" dirty="0">
                <a:solidFill>
                  <a:schemeClr val="tx1"/>
                </a:solidFill>
                <a:latin typeface="Arial" panose="020B0604020202020204" pitchFamily="34" charset="0"/>
                <a:cs typeface="Arial" panose="020B0604020202020204" pitchFamily="34" charset="0"/>
              </a:rPr>
              <a:t> </a:t>
            </a:r>
            <a:r>
              <a:rPr lang="en-US" sz="2400" dirty="0" err="1">
                <a:solidFill>
                  <a:schemeClr val="tx1"/>
                </a:solidFill>
                <a:latin typeface="Arial" panose="020B0604020202020204" pitchFamily="34" charset="0"/>
                <a:cs typeface="Arial" panose="020B0604020202020204" pitchFamily="34" charset="0"/>
              </a:rPr>
              <a:t>ffurfio</a:t>
            </a:r>
            <a:r>
              <a:rPr lang="en-US" sz="2400" dirty="0">
                <a:solidFill>
                  <a:schemeClr val="tx1"/>
                </a:solidFill>
                <a:latin typeface="Arial" panose="020B0604020202020204" pitchFamily="34" charset="0"/>
                <a:cs typeface="Arial" panose="020B0604020202020204" pitchFamily="34" charset="0"/>
              </a:rPr>
              <a:t> </a:t>
            </a:r>
            <a:r>
              <a:rPr lang="en-US" sz="2400" dirty="0" err="1">
                <a:solidFill>
                  <a:schemeClr val="tx1"/>
                </a:solidFill>
                <a:latin typeface="Arial" panose="020B0604020202020204" pitchFamily="34" charset="0"/>
                <a:cs typeface="Arial" panose="020B0604020202020204" pitchFamily="34" charset="0"/>
              </a:rPr>
              <a:t>grwp</a:t>
            </a:r>
            <a:r>
              <a:rPr lang="en-US" sz="2400" dirty="0">
                <a:solidFill>
                  <a:schemeClr val="tx1"/>
                </a:solidFill>
                <a:latin typeface="Arial" panose="020B0604020202020204" pitchFamily="34" charset="0"/>
                <a:cs typeface="Arial" panose="020B0604020202020204" pitchFamily="34" charset="0"/>
              </a:rPr>
              <a:t>.</a:t>
            </a:r>
          </a:p>
          <a:p>
            <a:r>
              <a:rPr lang="en-US" sz="2400" dirty="0" err="1">
                <a:solidFill>
                  <a:schemeClr val="tx1"/>
                </a:solidFill>
                <a:latin typeface="Arial" panose="020B0604020202020204" pitchFamily="34" charset="0"/>
                <a:cs typeface="Arial" panose="020B0604020202020204" pitchFamily="34" charset="0"/>
              </a:rPr>
              <a:t>Mantais</a:t>
            </a:r>
            <a:r>
              <a:rPr lang="en-US" sz="2400" dirty="0">
                <a:solidFill>
                  <a:schemeClr val="tx1"/>
                </a:solidFill>
                <a:latin typeface="Arial" panose="020B0604020202020204" pitchFamily="34" charset="0"/>
                <a:cs typeface="Arial" panose="020B0604020202020204" pitchFamily="34" charset="0"/>
              </a:rPr>
              <a:t> </a:t>
            </a:r>
            <a:r>
              <a:rPr lang="en-US" sz="2400" dirty="0" err="1">
                <a:solidFill>
                  <a:schemeClr val="tx1"/>
                </a:solidFill>
                <a:latin typeface="Arial" panose="020B0604020202020204" pitchFamily="34" charset="0"/>
                <a:cs typeface="Arial" panose="020B0604020202020204" pitchFamily="34" charset="0"/>
              </a:rPr>
              <a:t>hyn</a:t>
            </a:r>
            <a:r>
              <a:rPr lang="en-US" sz="2400" dirty="0">
                <a:solidFill>
                  <a:schemeClr val="tx1"/>
                </a:solidFill>
                <a:latin typeface="Arial" panose="020B0604020202020204" pitchFamily="34" charset="0"/>
                <a:cs typeface="Arial" panose="020B0604020202020204" pitchFamily="34" charset="0"/>
              </a:rPr>
              <a:t>, </a:t>
            </a:r>
            <a:r>
              <a:rPr lang="en-US" sz="2400" dirty="0" err="1">
                <a:solidFill>
                  <a:schemeClr val="tx1"/>
                </a:solidFill>
                <a:latin typeface="Arial" panose="020B0604020202020204" pitchFamily="34" charset="0"/>
                <a:cs typeface="Arial" panose="020B0604020202020204" pitchFamily="34" charset="0"/>
              </a:rPr>
              <a:t>yw</a:t>
            </a:r>
            <a:r>
              <a:rPr lang="en-US" sz="2400" dirty="0">
                <a:solidFill>
                  <a:schemeClr val="tx1"/>
                </a:solidFill>
                <a:latin typeface="Arial" panose="020B0604020202020204" pitchFamily="34" charset="0"/>
                <a:cs typeface="Arial" panose="020B0604020202020204" pitchFamily="34" charset="0"/>
              </a:rPr>
              <a:t> </a:t>
            </a:r>
            <a:r>
              <a:rPr lang="en-US" sz="2400" dirty="0" err="1">
                <a:solidFill>
                  <a:schemeClr val="tx1"/>
                </a:solidFill>
                <a:latin typeface="Arial" panose="020B0604020202020204" pitchFamily="34" charset="0"/>
                <a:cs typeface="Arial" panose="020B0604020202020204" pitchFamily="34" charset="0"/>
              </a:rPr>
              <a:t>rhoi</a:t>
            </a:r>
            <a:r>
              <a:rPr lang="en-US" sz="2400" dirty="0">
                <a:solidFill>
                  <a:schemeClr val="tx1"/>
                </a:solidFill>
                <a:latin typeface="Arial" panose="020B0604020202020204" pitchFamily="34" charset="0"/>
                <a:cs typeface="Arial" panose="020B0604020202020204" pitchFamily="34" charset="0"/>
              </a:rPr>
              <a:t> </a:t>
            </a:r>
            <a:r>
              <a:rPr lang="en-US" sz="2400" dirty="0" err="1">
                <a:solidFill>
                  <a:schemeClr val="tx1"/>
                </a:solidFill>
                <a:latin typeface="Arial" panose="020B0604020202020204" pitchFamily="34" charset="0"/>
                <a:cs typeface="Arial" panose="020B0604020202020204" pitchFamily="34" charset="0"/>
              </a:rPr>
              <a:t>cyfle</a:t>
            </a:r>
            <a:r>
              <a:rPr lang="en-US" sz="2400" dirty="0">
                <a:solidFill>
                  <a:schemeClr val="tx1"/>
                </a:solidFill>
                <a:latin typeface="Arial" panose="020B0604020202020204" pitchFamily="34" charset="0"/>
                <a:cs typeface="Arial" panose="020B0604020202020204" pitchFamily="34" charset="0"/>
              </a:rPr>
              <a:t> </a:t>
            </a:r>
            <a:r>
              <a:rPr lang="en-US" sz="2400" dirty="0" err="1">
                <a:solidFill>
                  <a:schemeClr val="tx1"/>
                </a:solidFill>
                <a:latin typeface="Arial" panose="020B0604020202020204" pitchFamily="34" charset="0"/>
                <a:cs typeface="Arial" panose="020B0604020202020204" pitchFamily="34" charset="0"/>
              </a:rPr>
              <a:t>i’r</a:t>
            </a:r>
            <a:r>
              <a:rPr lang="en-US" sz="2400" dirty="0">
                <a:solidFill>
                  <a:schemeClr val="tx1"/>
                </a:solidFill>
                <a:latin typeface="Arial" panose="020B0604020202020204" pitchFamily="34" charset="0"/>
                <a:cs typeface="Arial" panose="020B0604020202020204" pitchFamily="34" charset="0"/>
              </a:rPr>
              <a:t> </a:t>
            </a:r>
            <a:r>
              <a:rPr lang="en-US" sz="2400" dirty="0" err="1">
                <a:solidFill>
                  <a:schemeClr val="tx1"/>
                </a:solidFill>
                <a:latin typeface="Arial" panose="020B0604020202020204" pitchFamily="34" charset="0"/>
                <a:cs typeface="Arial" panose="020B0604020202020204" pitchFamily="34" charset="0"/>
              </a:rPr>
              <a:t>disgyblion</a:t>
            </a:r>
            <a:r>
              <a:rPr lang="en-US" sz="2400" dirty="0">
                <a:solidFill>
                  <a:schemeClr val="tx1"/>
                </a:solidFill>
                <a:latin typeface="Arial" panose="020B0604020202020204" pitchFamily="34" charset="0"/>
                <a:cs typeface="Arial" panose="020B0604020202020204" pitchFamily="34" charset="0"/>
              </a:rPr>
              <a:t> </a:t>
            </a:r>
            <a:r>
              <a:rPr lang="en-US" sz="2400" dirty="0" err="1">
                <a:solidFill>
                  <a:schemeClr val="tx1"/>
                </a:solidFill>
                <a:latin typeface="Arial" panose="020B0604020202020204" pitchFamily="34" charset="0"/>
                <a:cs typeface="Arial" panose="020B0604020202020204" pitchFamily="34" charset="0"/>
              </a:rPr>
              <a:t>fagu</a:t>
            </a:r>
            <a:r>
              <a:rPr lang="en-US" sz="2400" dirty="0">
                <a:solidFill>
                  <a:schemeClr val="tx1"/>
                </a:solidFill>
                <a:latin typeface="Arial" panose="020B0604020202020204" pitchFamily="34" charset="0"/>
                <a:cs typeface="Arial" panose="020B0604020202020204" pitchFamily="34" charset="0"/>
              </a:rPr>
              <a:t> </a:t>
            </a:r>
            <a:r>
              <a:rPr lang="en-US" sz="2400" dirty="0" err="1">
                <a:solidFill>
                  <a:schemeClr val="tx1"/>
                </a:solidFill>
                <a:latin typeface="Arial" panose="020B0604020202020204" pitchFamily="34" charset="0"/>
                <a:cs typeface="Arial" panose="020B0604020202020204" pitchFamily="34" charset="0"/>
              </a:rPr>
              <a:t>hyder</a:t>
            </a:r>
            <a:r>
              <a:rPr lang="en-US" sz="2400" dirty="0">
                <a:solidFill>
                  <a:schemeClr val="tx1"/>
                </a:solidFill>
                <a:latin typeface="Arial" panose="020B0604020202020204" pitchFamily="34" charset="0"/>
                <a:cs typeface="Arial" panose="020B0604020202020204" pitchFamily="34" charset="0"/>
              </a:rPr>
              <a:t> </a:t>
            </a:r>
            <a:r>
              <a:rPr lang="en-US" sz="2400" dirty="0" err="1">
                <a:solidFill>
                  <a:schemeClr val="tx1"/>
                </a:solidFill>
                <a:latin typeface="Arial" panose="020B0604020202020204" pitchFamily="34" charset="0"/>
                <a:cs typeface="Arial" panose="020B0604020202020204" pitchFamily="34" charset="0"/>
              </a:rPr>
              <a:t>cyn</a:t>
            </a:r>
            <a:r>
              <a:rPr lang="en-US" sz="2400" dirty="0">
                <a:solidFill>
                  <a:schemeClr val="tx1"/>
                </a:solidFill>
                <a:latin typeface="Arial" panose="020B0604020202020204" pitchFamily="34" charset="0"/>
                <a:cs typeface="Arial" panose="020B0604020202020204" pitchFamily="34" charset="0"/>
              </a:rPr>
              <a:t> </a:t>
            </a:r>
            <a:r>
              <a:rPr lang="en-US" sz="2400" dirty="0" err="1">
                <a:solidFill>
                  <a:schemeClr val="tx1"/>
                </a:solidFill>
                <a:latin typeface="Arial" panose="020B0604020202020204" pitchFamily="34" charset="0"/>
                <a:cs typeface="Arial" panose="020B0604020202020204" pitchFamily="34" charset="0"/>
              </a:rPr>
              <a:t>rhannu</a:t>
            </a:r>
            <a:r>
              <a:rPr lang="en-US" sz="2400" dirty="0">
                <a:solidFill>
                  <a:schemeClr val="tx1"/>
                </a:solidFill>
                <a:latin typeface="Arial" panose="020B0604020202020204" pitchFamily="34" charset="0"/>
                <a:cs typeface="Arial" panose="020B0604020202020204" pitchFamily="34" charset="0"/>
              </a:rPr>
              <a:t> </a:t>
            </a:r>
            <a:r>
              <a:rPr lang="en-US" sz="2400" dirty="0" err="1">
                <a:solidFill>
                  <a:schemeClr val="tx1"/>
                </a:solidFill>
                <a:latin typeface="Arial" panose="020B0604020202020204" pitchFamily="34" charset="0"/>
                <a:cs typeface="Arial" panose="020B0604020202020204" pitchFamily="34" charset="0"/>
              </a:rPr>
              <a:t>eu</a:t>
            </a:r>
            <a:r>
              <a:rPr lang="en-US" sz="2400" dirty="0">
                <a:solidFill>
                  <a:schemeClr val="tx1"/>
                </a:solidFill>
                <a:latin typeface="Arial" panose="020B0604020202020204" pitchFamily="34" charset="0"/>
                <a:cs typeface="Arial" panose="020B0604020202020204" pitchFamily="34" charset="0"/>
              </a:rPr>
              <a:t> </a:t>
            </a:r>
            <a:r>
              <a:rPr lang="en-US" sz="2400" dirty="0" err="1">
                <a:solidFill>
                  <a:schemeClr val="tx1"/>
                </a:solidFill>
                <a:latin typeface="Arial" panose="020B0604020202020204" pitchFamily="34" charset="0"/>
                <a:cs typeface="Arial" panose="020B0604020202020204" pitchFamily="34" charset="0"/>
              </a:rPr>
              <a:t>ffeithiau</a:t>
            </a:r>
            <a:r>
              <a:rPr lang="en-US" sz="2400" dirty="0">
                <a:solidFill>
                  <a:schemeClr val="tx1"/>
                </a:solidFill>
                <a:latin typeface="Arial" panose="020B0604020202020204" pitchFamily="34" charset="0"/>
                <a:cs typeface="Arial" panose="020B0604020202020204" pitchFamily="34" charset="0"/>
              </a:rPr>
              <a:t> </a:t>
            </a:r>
            <a:r>
              <a:rPr lang="en-US" sz="2400" dirty="0" err="1">
                <a:solidFill>
                  <a:schemeClr val="tx1"/>
                </a:solidFill>
                <a:latin typeface="Arial" panose="020B0604020202020204" pitchFamily="34" charset="0"/>
                <a:cs typeface="Arial" panose="020B0604020202020204" pitchFamily="34" charset="0"/>
              </a:rPr>
              <a:t>gyda’r</a:t>
            </a:r>
            <a:r>
              <a:rPr lang="en-US" sz="2400" dirty="0">
                <a:solidFill>
                  <a:schemeClr val="tx1"/>
                </a:solidFill>
                <a:latin typeface="Arial" panose="020B0604020202020204" pitchFamily="34" charset="0"/>
                <a:cs typeface="Arial" panose="020B0604020202020204" pitchFamily="34" charset="0"/>
              </a:rPr>
              <a:t> </a:t>
            </a:r>
            <a:r>
              <a:rPr lang="en-US" sz="2400" dirty="0" err="1">
                <a:solidFill>
                  <a:schemeClr val="tx1"/>
                </a:solidFill>
                <a:latin typeface="Arial" panose="020B0604020202020204" pitchFamily="34" charset="0"/>
                <a:cs typeface="Arial" panose="020B0604020202020204" pitchFamily="34" charset="0"/>
              </a:rPr>
              <a:t>dosbarth</a:t>
            </a:r>
            <a:r>
              <a:rPr lang="en-US" sz="2400" dirty="0">
                <a:solidFill>
                  <a:schemeClr val="tx1"/>
                </a:solidFill>
                <a:latin typeface="Arial" panose="020B0604020202020204" pitchFamily="34" charset="0"/>
                <a:cs typeface="Arial" panose="020B0604020202020204" pitchFamily="34" charset="0"/>
              </a:rPr>
              <a:t> </a:t>
            </a:r>
            <a:r>
              <a:rPr lang="en-US" sz="2400" dirty="0" err="1">
                <a:solidFill>
                  <a:schemeClr val="tx1"/>
                </a:solidFill>
                <a:latin typeface="Arial" panose="020B0604020202020204" pitchFamily="34" charset="0"/>
                <a:cs typeface="Arial" panose="020B0604020202020204" pitchFamily="34" charset="0"/>
              </a:rPr>
              <a:t>cyfan</a:t>
            </a:r>
            <a:r>
              <a:rPr lang="en-US" sz="2400" dirty="0">
                <a:solidFill>
                  <a:schemeClr val="tx1"/>
                </a:solidFill>
                <a:latin typeface="Arial" panose="020B0604020202020204" pitchFamily="34" charset="0"/>
                <a:cs typeface="Arial" panose="020B0604020202020204" pitchFamily="34" charset="0"/>
              </a:rPr>
              <a:t>.</a:t>
            </a:r>
          </a:p>
        </p:txBody>
      </p:sp>
      <p:pic>
        <p:nvPicPr>
          <p:cNvPr id="4" name="Picture 3">
            <a:extLst>
              <a:ext uri="{FF2B5EF4-FFF2-40B4-BE49-F238E27FC236}">
                <a16:creationId xmlns:a16="http://schemas.microsoft.com/office/drawing/2014/main" id="{DD338642-33BE-9D43-92D5-02E2DCB51734}"/>
              </a:ext>
            </a:extLst>
          </p:cNvPr>
          <p:cNvPicPr>
            <a:picLocks noChangeAspect="1"/>
          </p:cNvPicPr>
          <p:nvPr/>
        </p:nvPicPr>
        <p:blipFill rotWithShape="1">
          <a:blip r:embed="rId2"/>
          <a:srcRect t="36490" b="24437"/>
          <a:stretch/>
        </p:blipFill>
        <p:spPr>
          <a:xfrm>
            <a:off x="1814072" y="4212984"/>
            <a:ext cx="8374638" cy="2083108"/>
          </a:xfrm>
          <a:prstGeom prst="rect">
            <a:avLst/>
          </a:prstGeom>
        </p:spPr>
      </p:pic>
      <p:sp>
        <p:nvSpPr>
          <p:cNvPr id="5" name="TextBox 4">
            <a:extLst>
              <a:ext uri="{FF2B5EF4-FFF2-40B4-BE49-F238E27FC236}">
                <a16:creationId xmlns:a16="http://schemas.microsoft.com/office/drawing/2014/main" id="{483E0ED4-3766-904A-994A-1C52CE394D66}"/>
              </a:ext>
            </a:extLst>
          </p:cNvPr>
          <p:cNvSpPr txBox="1"/>
          <p:nvPr/>
        </p:nvSpPr>
        <p:spPr>
          <a:xfrm>
            <a:off x="2333856" y="3509072"/>
            <a:ext cx="2120348" cy="646331"/>
          </a:xfrm>
          <a:prstGeom prst="rect">
            <a:avLst/>
          </a:prstGeom>
          <a:noFill/>
        </p:spPr>
        <p:txBody>
          <a:bodyPr wrap="square" rtlCol="0">
            <a:spAutoFit/>
          </a:bodyPr>
          <a:lstStyle/>
          <a:p>
            <a:r>
              <a:rPr lang="en-US" dirty="0"/>
              <a:t>1. </a:t>
            </a:r>
            <a:r>
              <a:rPr lang="en-US" b="1" dirty="0" err="1">
                <a:latin typeface="Arial" panose="020B0604020202020204" pitchFamily="34" charset="0"/>
                <a:cs typeface="Arial" panose="020B0604020202020204" pitchFamily="34" charset="0"/>
              </a:rPr>
              <a:t>Meddwl</a:t>
            </a:r>
            <a:r>
              <a:rPr lang="en-US" b="1" dirty="0">
                <a:latin typeface="Arial" panose="020B0604020202020204" pitchFamily="34" charset="0"/>
                <a:cs typeface="Arial" panose="020B0604020202020204" pitchFamily="34" charset="0"/>
              </a:rPr>
              <a:t> </a:t>
            </a:r>
            <a:r>
              <a:rPr lang="en-US" b="1" dirty="0" err="1">
                <a:latin typeface="Arial" panose="020B0604020202020204" pitchFamily="34" charset="0"/>
                <a:cs typeface="Arial" panose="020B0604020202020204" pitchFamily="34" charset="0"/>
              </a:rPr>
              <a:t>yn</a:t>
            </a:r>
            <a:r>
              <a:rPr lang="en-US" b="1" dirty="0">
                <a:latin typeface="Arial" panose="020B0604020202020204" pitchFamily="34" charset="0"/>
                <a:cs typeface="Arial" panose="020B0604020202020204" pitchFamily="34" charset="0"/>
              </a:rPr>
              <a:t> </a:t>
            </a:r>
            <a:r>
              <a:rPr lang="en-US" b="1" dirty="0" err="1">
                <a:latin typeface="Arial" panose="020B0604020202020204" pitchFamily="34" charset="0"/>
                <a:cs typeface="Arial" panose="020B0604020202020204" pitchFamily="34" charset="0"/>
              </a:rPr>
              <a:t>unigol</a:t>
            </a:r>
            <a:r>
              <a:rPr lang="en-US" b="1" dirty="0">
                <a:latin typeface="Arial" panose="020B0604020202020204" pitchFamily="34" charset="0"/>
                <a:cs typeface="Arial" panose="020B0604020202020204" pitchFamily="34" charset="0"/>
              </a:rPr>
              <a:t>.</a:t>
            </a:r>
          </a:p>
        </p:txBody>
      </p:sp>
      <p:sp>
        <p:nvSpPr>
          <p:cNvPr id="6" name="TextBox 5">
            <a:extLst>
              <a:ext uri="{FF2B5EF4-FFF2-40B4-BE49-F238E27FC236}">
                <a16:creationId xmlns:a16="http://schemas.microsoft.com/office/drawing/2014/main" id="{0EBF2BF2-C53F-1648-A309-710088A64A36}"/>
              </a:ext>
            </a:extLst>
          </p:cNvPr>
          <p:cNvSpPr txBox="1"/>
          <p:nvPr/>
        </p:nvSpPr>
        <p:spPr>
          <a:xfrm>
            <a:off x="5201109" y="3509072"/>
            <a:ext cx="2120348" cy="646331"/>
          </a:xfrm>
          <a:prstGeom prst="rect">
            <a:avLst/>
          </a:prstGeom>
          <a:noFill/>
        </p:spPr>
        <p:txBody>
          <a:bodyPr wrap="square" rtlCol="0">
            <a:spAutoFit/>
          </a:bodyPr>
          <a:lstStyle/>
          <a:p>
            <a:r>
              <a:rPr lang="en-US" dirty="0"/>
              <a:t>2. </a:t>
            </a:r>
            <a:r>
              <a:rPr lang="en-US" b="1" dirty="0" err="1">
                <a:latin typeface="Arial" panose="020B0604020202020204" pitchFamily="34" charset="0"/>
                <a:cs typeface="Arial" panose="020B0604020202020204" pitchFamily="34" charset="0"/>
              </a:rPr>
              <a:t>Rhannu</a:t>
            </a:r>
            <a:r>
              <a:rPr lang="en-US" b="1" dirty="0">
                <a:latin typeface="Arial" panose="020B0604020202020204" pitchFamily="34" charset="0"/>
                <a:cs typeface="Arial" panose="020B0604020202020204" pitchFamily="34" charset="0"/>
              </a:rPr>
              <a:t> </a:t>
            </a:r>
            <a:r>
              <a:rPr lang="en-US" b="1" dirty="0" err="1">
                <a:latin typeface="Arial" panose="020B0604020202020204" pitchFamily="34" charset="0"/>
                <a:cs typeface="Arial" panose="020B0604020202020204" pitchFamily="34" charset="0"/>
              </a:rPr>
              <a:t>gyda</a:t>
            </a:r>
            <a:r>
              <a:rPr lang="en-US" b="1" dirty="0">
                <a:latin typeface="Arial" panose="020B0604020202020204" pitchFamily="34" charset="0"/>
                <a:cs typeface="Arial" panose="020B0604020202020204" pitchFamily="34" charset="0"/>
              </a:rPr>
              <a:t> </a:t>
            </a:r>
            <a:r>
              <a:rPr lang="en-US" b="1" dirty="0" err="1">
                <a:latin typeface="Arial" panose="020B0604020202020204" pitchFamily="34" charset="0"/>
                <a:cs typeface="Arial" panose="020B0604020202020204" pitchFamily="34" charset="0"/>
              </a:rPr>
              <a:t>phartner</a:t>
            </a:r>
            <a:r>
              <a:rPr lang="en-US" b="1" dirty="0">
                <a:latin typeface="Arial" panose="020B0604020202020204" pitchFamily="34" charset="0"/>
                <a:cs typeface="Arial" panose="020B0604020202020204" pitchFamily="34" charset="0"/>
              </a:rPr>
              <a:t>.</a:t>
            </a:r>
          </a:p>
        </p:txBody>
      </p:sp>
      <p:sp>
        <p:nvSpPr>
          <p:cNvPr id="7" name="TextBox 6">
            <a:extLst>
              <a:ext uri="{FF2B5EF4-FFF2-40B4-BE49-F238E27FC236}">
                <a16:creationId xmlns:a16="http://schemas.microsoft.com/office/drawing/2014/main" id="{29FFE4AE-EF93-2543-8359-48A5348D8E06}"/>
              </a:ext>
            </a:extLst>
          </p:cNvPr>
          <p:cNvSpPr txBox="1"/>
          <p:nvPr/>
        </p:nvSpPr>
        <p:spPr>
          <a:xfrm>
            <a:off x="8068362" y="3509071"/>
            <a:ext cx="2120348" cy="646331"/>
          </a:xfrm>
          <a:prstGeom prst="rect">
            <a:avLst/>
          </a:prstGeom>
          <a:noFill/>
        </p:spPr>
        <p:txBody>
          <a:bodyPr wrap="square" rtlCol="0">
            <a:spAutoFit/>
          </a:bodyPr>
          <a:lstStyle/>
          <a:p>
            <a:r>
              <a:rPr lang="en-US" dirty="0"/>
              <a:t>3. </a:t>
            </a:r>
            <a:r>
              <a:rPr lang="en-US" b="1" dirty="0" err="1">
                <a:latin typeface="Arial" panose="020B0604020202020204" pitchFamily="34" charset="0"/>
                <a:cs typeface="Arial" panose="020B0604020202020204" pitchFamily="34" charset="0"/>
              </a:rPr>
              <a:t>Cynnal</a:t>
            </a:r>
            <a:r>
              <a:rPr lang="en-US" b="1" dirty="0">
                <a:latin typeface="Arial" panose="020B0604020202020204" pitchFamily="34" charset="0"/>
                <a:cs typeface="Arial" panose="020B0604020202020204" pitchFamily="34" charset="0"/>
              </a:rPr>
              <a:t> </a:t>
            </a:r>
            <a:r>
              <a:rPr lang="en-US" b="1" dirty="0" err="1">
                <a:latin typeface="Arial" panose="020B0604020202020204" pitchFamily="34" charset="0"/>
                <a:cs typeface="Arial" panose="020B0604020202020204" pitchFamily="34" charset="0"/>
              </a:rPr>
              <a:t>trafodaeth</a:t>
            </a:r>
            <a:r>
              <a:rPr lang="en-US" b="1" dirty="0">
                <a:latin typeface="Arial" panose="020B0604020202020204" pitchFamily="34" charset="0"/>
                <a:cs typeface="Arial" panose="020B0604020202020204" pitchFamily="34" charset="0"/>
              </a:rPr>
              <a:t> </a:t>
            </a:r>
            <a:r>
              <a:rPr lang="en-US" b="1" dirty="0" err="1">
                <a:latin typeface="Arial" panose="020B0604020202020204" pitchFamily="34" charset="0"/>
                <a:cs typeface="Arial" panose="020B0604020202020204" pitchFamily="34" charset="0"/>
              </a:rPr>
              <a:t>grwp</a:t>
            </a:r>
            <a:r>
              <a:rPr lang="en-US" b="1" dirty="0">
                <a:latin typeface="Arial" panose="020B0604020202020204" pitchFamily="34" charset="0"/>
                <a:cs typeface="Arial" panose="020B0604020202020204" pitchFamily="34" charset="0"/>
              </a:rPr>
              <a:t>.</a:t>
            </a:r>
          </a:p>
        </p:txBody>
      </p:sp>
      <p:pic>
        <p:nvPicPr>
          <p:cNvPr id="9" name="Picture 8">
            <a:extLst>
              <a:ext uri="{FF2B5EF4-FFF2-40B4-BE49-F238E27FC236}">
                <a16:creationId xmlns:a16="http://schemas.microsoft.com/office/drawing/2014/main" id="{158A52FE-E968-814F-850A-B3A3950A946D}"/>
              </a:ext>
            </a:extLst>
          </p:cNvPr>
          <p:cNvPicPr>
            <a:picLocks noChangeAspect="1"/>
          </p:cNvPicPr>
          <p:nvPr/>
        </p:nvPicPr>
        <p:blipFill rotWithShape="1">
          <a:blip r:embed="rId3"/>
          <a:srcRect t="16882" b="13406"/>
          <a:stretch/>
        </p:blipFill>
        <p:spPr>
          <a:xfrm>
            <a:off x="0" y="6089843"/>
            <a:ext cx="12192000" cy="768157"/>
          </a:xfrm>
          <a:prstGeom prst="rect">
            <a:avLst/>
          </a:prstGeom>
        </p:spPr>
      </p:pic>
    </p:spTree>
    <p:extLst>
      <p:ext uri="{BB962C8B-B14F-4D97-AF65-F5344CB8AC3E}">
        <p14:creationId xmlns:p14="http://schemas.microsoft.com/office/powerpoint/2010/main" val="150434967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AABEF632-BB6B-3E47-B33E-63A5B2D6058D}"/>
              </a:ext>
            </a:extLst>
          </p:cNvPr>
          <p:cNvPicPr>
            <a:picLocks noChangeAspect="1"/>
          </p:cNvPicPr>
          <p:nvPr/>
        </p:nvPicPr>
        <p:blipFill rotWithShape="1">
          <a:blip r:embed="rId3"/>
          <a:srcRect t="16882" b="13406"/>
          <a:stretch/>
        </p:blipFill>
        <p:spPr>
          <a:xfrm>
            <a:off x="0" y="6089843"/>
            <a:ext cx="12192000" cy="768157"/>
          </a:xfrm>
          <a:prstGeom prst="rect">
            <a:avLst/>
          </a:prstGeom>
        </p:spPr>
      </p:pic>
      <p:sp>
        <p:nvSpPr>
          <p:cNvPr id="8" name="TextBox 7">
            <a:extLst>
              <a:ext uri="{FF2B5EF4-FFF2-40B4-BE49-F238E27FC236}">
                <a16:creationId xmlns:a16="http://schemas.microsoft.com/office/drawing/2014/main" id="{D36584DA-49B4-164A-99F3-5058ECF60693}"/>
              </a:ext>
            </a:extLst>
          </p:cNvPr>
          <p:cNvSpPr txBox="1"/>
          <p:nvPr/>
        </p:nvSpPr>
        <p:spPr>
          <a:xfrm>
            <a:off x="2083633" y="299803"/>
            <a:ext cx="7375160" cy="646331"/>
          </a:xfrm>
          <a:prstGeom prst="rect">
            <a:avLst/>
          </a:prstGeom>
          <a:solidFill>
            <a:schemeClr val="accent1">
              <a:lumMod val="20000"/>
              <a:lumOff val="80000"/>
            </a:schemeClr>
          </a:solidFill>
          <a:ln w="76200">
            <a:solidFill>
              <a:schemeClr val="accent1">
                <a:lumMod val="60000"/>
                <a:lumOff val="40000"/>
              </a:schemeClr>
            </a:solidFill>
          </a:ln>
        </p:spPr>
        <p:txBody>
          <a:bodyPr wrap="square" rtlCol="0">
            <a:spAutoFit/>
          </a:bodyPr>
          <a:lstStyle/>
          <a:p>
            <a:pPr algn="ctr"/>
            <a:r>
              <a:rPr lang="en-US" sz="3600" b="1" dirty="0">
                <a:solidFill>
                  <a:srgbClr val="002060"/>
                </a:solidFill>
                <a:latin typeface="Arial" panose="020B0604020202020204" pitchFamily="34" charset="0"/>
                <a:cs typeface="Arial" panose="020B0604020202020204" pitchFamily="34" charset="0"/>
              </a:rPr>
              <a:t>Beth </a:t>
            </a:r>
            <a:r>
              <a:rPr lang="en-US" sz="3600" b="1" dirty="0" err="1">
                <a:solidFill>
                  <a:srgbClr val="002060"/>
                </a:solidFill>
                <a:latin typeface="Arial" panose="020B0604020202020204" pitchFamily="34" charset="0"/>
                <a:cs typeface="Arial" panose="020B0604020202020204" pitchFamily="34" charset="0"/>
              </a:rPr>
              <a:t>ydy</a:t>
            </a:r>
            <a:r>
              <a:rPr lang="en-US" sz="3600" b="1" dirty="0">
                <a:solidFill>
                  <a:srgbClr val="002060"/>
                </a:solidFill>
                <a:latin typeface="Arial" panose="020B0604020202020204" pitchFamily="34" charset="0"/>
                <a:cs typeface="Arial" panose="020B0604020202020204" pitchFamily="34" charset="0"/>
              </a:rPr>
              <a:t> ‘</a:t>
            </a:r>
            <a:r>
              <a:rPr lang="en-US" sz="3600" b="1" dirty="0" err="1">
                <a:solidFill>
                  <a:srgbClr val="002060"/>
                </a:solidFill>
                <a:latin typeface="Arial" panose="020B0604020202020204" pitchFamily="34" charset="0"/>
                <a:cs typeface="Arial" panose="020B0604020202020204" pitchFamily="34" charset="0"/>
              </a:rPr>
              <a:t>Darllen</a:t>
            </a:r>
            <a:r>
              <a:rPr lang="en-US" sz="3600" b="1" dirty="0">
                <a:solidFill>
                  <a:srgbClr val="002060"/>
                </a:solidFill>
                <a:latin typeface="Arial" panose="020B0604020202020204" pitchFamily="34" charset="0"/>
                <a:cs typeface="Arial" panose="020B0604020202020204" pitchFamily="34" charset="0"/>
              </a:rPr>
              <a:t> </a:t>
            </a:r>
            <a:r>
              <a:rPr lang="en-US" sz="3600" b="1" dirty="0" err="1">
                <a:solidFill>
                  <a:srgbClr val="002060"/>
                </a:solidFill>
                <a:latin typeface="Arial" panose="020B0604020202020204" pitchFamily="34" charset="0"/>
                <a:cs typeface="Arial" panose="020B0604020202020204" pitchFamily="34" charset="0"/>
              </a:rPr>
              <a:t>Grwp</a:t>
            </a:r>
            <a:r>
              <a:rPr lang="en-US" sz="3600" b="1" dirty="0">
                <a:solidFill>
                  <a:srgbClr val="002060"/>
                </a:solidFill>
                <a:latin typeface="Arial" panose="020B0604020202020204" pitchFamily="34" charset="0"/>
                <a:cs typeface="Arial" panose="020B0604020202020204" pitchFamily="34" charset="0"/>
              </a:rPr>
              <a:t>’?</a:t>
            </a:r>
          </a:p>
        </p:txBody>
      </p:sp>
      <p:sp>
        <p:nvSpPr>
          <p:cNvPr id="6" name="TextBox 5">
            <a:extLst>
              <a:ext uri="{FF2B5EF4-FFF2-40B4-BE49-F238E27FC236}">
                <a16:creationId xmlns:a16="http://schemas.microsoft.com/office/drawing/2014/main" id="{D2636E15-D946-5840-99E2-3670C7AE842A}"/>
              </a:ext>
            </a:extLst>
          </p:cNvPr>
          <p:cNvSpPr txBox="1"/>
          <p:nvPr/>
        </p:nvSpPr>
        <p:spPr>
          <a:xfrm>
            <a:off x="198784" y="1071165"/>
            <a:ext cx="9260009" cy="4893647"/>
          </a:xfrm>
          <a:prstGeom prst="rect">
            <a:avLst/>
          </a:prstGeom>
          <a:noFill/>
        </p:spPr>
        <p:txBody>
          <a:bodyPr wrap="square" rtlCol="0">
            <a:spAutoFit/>
          </a:bodyPr>
          <a:lstStyle/>
          <a:p>
            <a:pPr marL="285750" indent="-285750">
              <a:buFont typeface="Arial" panose="020B0604020202020204" pitchFamily="34" charset="0"/>
              <a:buChar char="•"/>
            </a:pPr>
            <a:r>
              <a:rPr lang="en-US" sz="2400" dirty="0">
                <a:latin typeface="Arial" panose="020B0604020202020204" pitchFamily="34" charset="0"/>
                <a:cs typeface="Arial" panose="020B0604020202020204" pitchFamily="34" charset="0"/>
              </a:rPr>
              <a:t>Mae </a:t>
            </a:r>
            <a:r>
              <a:rPr lang="en-US" sz="2400" b="1" dirty="0">
                <a:latin typeface="Arial" panose="020B0604020202020204" pitchFamily="34" charset="0"/>
                <a:cs typeface="Arial" panose="020B0604020202020204" pitchFamily="34" charset="0"/>
              </a:rPr>
              <a:t>DARLLEN GRWP </a:t>
            </a:r>
            <a:r>
              <a:rPr lang="en-US" sz="2400" dirty="0" err="1">
                <a:latin typeface="Arial" panose="020B0604020202020204" pitchFamily="34" charset="0"/>
                <a:cs typeface="Arial" panose="020B0604020202020204" pitchFamily="34" charset="0"/>
              </a:rPr>
              <a:t>yn</a:t>
            </a:r>
            <a:r>
              <a:rPr lang="en-US" sz="2400" dirty="0">
                <a:latin typeface="Arial" panose="020B0604020202020204" pitchFamily="34" charset="0"/>
                <a:cs typeface="Arial" panose="020B0604020202020204" pitchFamily="34" charset="0"/>
              </a:rPr>
              <a:t> </a:t>
            </a:r>
            <a:r>
              <a:rPr lang="en-US" sz="2400" dirty="0" err="1">
                <a:latin typeface="Arial" panose="020B0604020202020204" pitchFamily="34" charset="0"/>
                <a:cs typeface="Arial" panose="020B0604020202020204" pitchFamily="34" charset="0"/>
              </a:rPr>
              <a:t>ffordd</a:t>
            </a:r>
            <a:r>
              <a:rPr lang="en-US" sz="2400" dirty="0">
                <a:latin typeface="Arial" panose="020B0604020202020204" pitchFamily="34" charset="0"/>
                <a:cs typeface="Arial" panose="020B0604020202020204" pitchFamily="34" charset="0"/>
              </a:rPr>
              <a:t> </a:t>
            </a:r>
            <a:r>
              <a:rPr lang="en-US" sz="2400" dirty="0" err="1">
                <a:latin typeface="Arial" panose="020B0604020202020204" pitchFamily="34" charset="0"/>
                <a:cs typeface="Arial" panose="020B0604020202020204" pitchFamily="34" charset="0"/>
              </a:rPr>
              <a:t>effeithiol</a:t>
            </a:r>
            <a:r>
              <a:rPr lang="en-US" sz="2400" dirty="0">
                <a:latin typeface="Arial" panose="020B0604020202020204" pitchFamily="34" charset="0"/>
                <a:cs typeface="Arial" panose="020B0604020202020204" pitchFamily="34" charset="0"/>
              </a:rPr>
              <a:t> </a:t>
            </a:r>
            <a:r>
              <a:rPr lang="en-US" sz="2400" dirty="0" err="1">
                <a:latin typeface="Arial" panose="020B0604020202020204" pitchFamily="34" charset="0"/>
                <a:cs typeface="Arial" panose="020B0604020202020204" pitchFamily="34" charset="0"/>
              </a:rPr>
              <a:t>iawn</a:t>
            </a:r>
            <a:r>
              <a:rPr lang="en-US" sz="2400" dirty="0">
                <a:latin typeface="Arial" panose="020B0604020202020204" pitchFamily="34" charset="0"/>
                <a:cs typeface="Arial" panose="020B0604020202020204" pitchFamily="34" charset="0"/>
              </a:rPr>
              <a:t> o </a:t>
            </a:r>
            <a:r>
              <a:rPr lang="en-US" sz="2400" dirty="0" err="1">
                <a:latin typeface="Arial" panose="020B0604020202020204" pitchFamily="34" charset="0"/>
                <a:cs typeface="Arial" panose="020B0604020202020204" pitchFamily="34" charset="0"/>
              </a:rPr>
              <a:t>ddatblygu</a:t>
            </a:r>
            <a:r>
              <a:rPr lang="en-US" sz="2400" dirty="0">
                <a:latin typeface="Arial" panose="020B0604020202020204" pitchFamily="34" charset="0"/>
                <a:cs typeface="Arial" panose="020B0604020202020204" pitchFamily="34" charset="0"/>
              </a:rPr>
              <a:t> </a:t>
            </a:r>
            <a:r>
              <a:rPr lang="en-US" sz="2400" dirty="0" err="1">
                <a:latin typeface="Arial" panose="020B0604020202020204" pitchFamily="34" charset="0"/>
                <a:cs typeface="Arial" panose="020B0604020202020204" pitchFamily="34" charset="0"/>
              </a:rPr>
              <a:t>sgiliau</a:t>
            </a:r>
            <a:r>
              <a:rPr lang="en-US" sz="2400" dirty="0">
                <a:latin typeface="Arial" panose="020B0604020202020204" pitchFamily="34" charset="0"/>
                <a:cs typeface="Arial" panose="020B0604020202020204" pitchFamily="34" charset="0"/>
              </a:rPr>
              <a:t> </a:t>
            </a:r>
            <a:r>
              <a:rPr lang="en-US" sz="2400" dirty="0" err="1">
                <a:latin typeface="Arial" panose="020B0604020202020204" pitchFamily="34" charset="0"/>
                <a:cs typeface="Arial" panose="020B0604020202020204" pitchFamily="34" charset="0"/>
              </a:rPr>
              <a:t>darllen</a:t>
            </a:r>
            <a:r>
              <a:rPr lang="en-US" sz="2400" dirty="0">
                <a:latin typeface="Arial" panose="020B0604020202020204" pitchFamily="34" charset="0"/>
                <a:cs typeface="Arial" panose="020B0604020202020204" pitchFamily="34" charset="0"/>
              </a:rPr>
              <a:t> </a:t>
            </a:r>
            <a:r>
              <a:rPr lang="en-US" sz="2400" dirty="0" err="1">
                <a:latin typeface="Arial" panose="020B0604020202020204" pitchFamily="34" charset="0"/>
                <a:cs typeface="Arial" panose="020B0604020202020204" pitchFamily="34" charset="0"/>
              </a:rPr>
              <a:t>disgyblion</a:t>
            </a:r>
            <a:r>
              <a:rPr lang="en-US" sz="2400" dirty="0">
                <a:latin typeface="Arial" panose="020B0604020202020204" pitchFamily="34" charset="0"/>
                <a:cs typeface="Arial" panose="020B0604020202020204" pitchFamily="34" charset="0"/>
              </a:rPr>
              <a:t>.</a:t>
            </a:r>
          </a:p>
          <a:p>
            <a:pPr marL="285750" indent="-285750">
              <a:buFont typeface="Arial" panose="020B0604020202020204" pitchFamily="34" charset="0"/>
              <a:buChar char="•"/>
            </a:pPr>
            <a:r>
              <a:rPr lang="en-US" sz="2400" dirty="0" err="1">
                <a:latin typeface="Arial" panose="020B0604020202020204" pitchFamily="34" charset="0"/>
                <a:cs typeface="Arial" panose="020B0604020202020204" pitchFamily="34" charset="0"/>
              </a:rPr>
              <a:t>Rhaid</a:t>
            </a:r>
            <a:r>
              <a:rPr lang="en-US" sz="2400" dirty="0">
                <a:latin typeface="Arial" panose="020B0604020202020204" pitchFamily="34" charset="0"/>
                <a:cs typeface="Arial" panose="020B0604020202020204" pitchFamily="34" charset="0"/>
              </a:rPr>
              <a:t> </a:t>
            </a:r>
            <a:r>
              <a:rPr lang="en-US" sz="2400" dirty="0" err="1">
                <a:latin typeface="Arial" panose="020B0604020202020204" pitchFamily="34" charset="0"/>
                <a:cs typeface="Arial" panose="020B0604020202020204" pitchFamily="34" charset="0"/>
              </a:rPr>
              <a:t>cael</a:t>
            </a:r>
            <a:r>
              <a:rPr lang="en-US" sz="2400" dirty="0">
                <a:latin typeface="Arial" panose="020B0604020202020204" pitchFamily="34" charset="0"/>
                <a:cs typeface="Arial" panose="020B0604020202020204" pitchFamily="34" charset="0"/>
              </a:rPr>
              <a:t> </a:t>
            </a:r>
            <a:r>
              <a:rPr lang="en-US" sz="2400" dirty="0" err="1">
                <a:latin typeface="Arial" panose="020B0604020202020204" pitchFamily="34" charset="0"/>
                <a:cs typeface="Arial" panose="020B0604020202020204" pitchFamily="34" charset="0"/>
              </a:rPr>
              <a:t>disgyblion</a:t>
            </a:r>
            <a:r>
              <a:rPr lang="en-US" sz="2400" dirty="0">
                <a:latin typeface="Arial" panose="020B0604020202020204" pitchFamily="34" charset="0"/>
                <a:cs typeface="Arial" panose="020B0604020202020204" pitchFamily="34" charset="0"/>
              </a:rPr>
              <a:t> </a:t>
            </a:r>
            <a:r>
              <a:rPr lang="en-US" sz="2400" dirty="0" err="1">
                <a:latin typeface="Arial" panose="020B0604020202020204" pitchFamily="34" charset="0"/>
                <a:cs typeface="Arial" panose="020B0604020202020204" pitchFamily="34" charset="0"/>
              </a:rPr>
              <a:t>tebyg</a:t>
            </a:r>
            <a:r>
              <a:rPr lang="en-US" sz="2400" dirty="0">
                <a:latin typeface="Arial" panose="020B0604020202020204" pitchFamily="34" charset="0"/>
                <a:cs typeface="Arial" panose="020B0604020202020204" pitchFamily="34" charset="0"/>
              </a:rPr>
              <a:t> </a:t>
            </a:r>
            <a:r>
              <a:rPr lang="en-US" sz="2400" dirty="0" err="1">
                <a:latin typeface="Arial" panose="020B0604020202020204" pitchFamily="34" charset="0"/>
                <a:cs typeface="Arial" panose="020B0604020202020204" pitchFamily="34" charset="0"/>
              </a:rPr>
              <a:t>eu</a:t>
            </a:r>
            <a:r>
              <a:rPr lang="en-US" sz="2400" dirty="0">
                <a:latin typeface="Arial" panose="020B0604020202020204" pitchFamily="34" charset="0"/>
                <a:cs typeface="Arial" panose="020B0604020202020204" pitchFamily="34" charset="0"/>
              </a:rPr>
              <a:t> </a:t>
            </a:r>
            <a:r>
              <a:rPr lang="en-US" sz="2400" dirty="0" err="1">
                <a:latin typeface="Arial" panose="020B0604020202020204" pitchFamily="34" charset="0"/>
                <a:cs typeface="Arial" panose="020B0604020202020204" pitchFamily="34" charset="0"/>
              </a:rPr>
              <a:t>gallu</a:t>
            </a:r>
            <a:r>
              <a:rPr lang="en-US" sz="2400" dirty="0">
                <a:latin typeface="Arial" panose="020B0604020202020204" pitchFamily="34" charset="0"/>
                <a:cs typeface="Arial" panose="020B0604020202020204" pitchFamily="34" charset="0"/>
              </a:rPr>
              <a:t> </a:t>
            </a:r>
            <a:r>
              <a:rPr lang="en-US" sz="2400" dirty="0" err="1">
                <a:latin typeface="Arial" panose="020B0604020202020204" pitchFamily="34" charset="0"/>
                <a:cs typeface="Arial" panose="020B0604020202020204" pitchFamily="34" charset="0"/>
              </a:rPr>
              <a:t>mewn</a:t>
            </a:r>
            <a:r>
              <a:rPr lang="en-US" sz="2400" dirty="0">
                <a:latin typeface="Arial" panose="020B0604020202020204" pitchFamily="34" charset="0"/>
                <a:cs typeface="Arial" panose="020B0604020202020204" pitchFamily="34" charset="0"/>
              </a:rPr>
              <a:t> </a:t>
            </a:r>
            <a:r>
              <a:rPr lang="en-US" sz="2400" dirty="0" err="1">
                <a:latin typeface="Arial" panose="020B0604020202020204" pitchFamily="34" charset="0"/>
                <a:cs typeface="Arial" panose="020B0604020202020204" pitchFamily="34" charset="0"/>
              </a:rPr>
              <a:t>grwp</a:t>
            </a:r>
            <a:r>
              <a:rPr lang="en-US" sz="2400" dirty="0">
                <a:latin typeface="Arial" panose="020B0604020202020204" pitchFamily="34" charset="0"/>
                <a:cs typeface="Arial" panose="020B0604020202020204" pitchFamily="34" charset="0"/>
              </a:rPr>
              <a:t> </a:t>
            </a:r>
            <a:r>
              <a:rPr lang="en-US" sz="2400" dirty="0" err="1">
                <a:latin typeface="Arial" panose="020B0604020202020204" pitchFamily="34" charset="0"/>
                <a:cs typeface="Arial" panose="020B0604020202020204" pitchFamily="34" charset="0"/>
              </a:rPr>
              <a:t>gyda</a:t>
            </a:r>
            <a:r>
              <a:rPr lang="en-US" sz="2400" dirty="0">
                <a:latin typeface="Arial" panose="020B0604020202020204" pitchFamily="34" charset="0"/>
                <a:cs typeface="Arial" panose="020B0604020202020204" pitchFamily="34" charset="0"/>
              </a:rPr>
              <a:t> </a:t>
            </a:r>
            <a:r>
              <a:rPr lang="en-US" sz="2400" dirty="0" err="1">
                <a:latin typeface="Arial" panose="020B0604020202020204" pitchFamily="34" charset="0"/>
                <a:cs typeface="Arial" panose="020B0604020202020204" pitchFamily="34" charset="0"/>
              </a:rPr>
              <a:t>uchafswm</a:t>
            </a:r>
            <a:r>
              <a:rPr lang="en-US" sz="2400" dirty="0">
                <a:latin typeface="Arial" panose="020B0604020202020204" pitchFamily="34" charset="0"/>
                <a:cs typeface="Arial" panose="020B0604020202020204" pitchFamily="34" charset="0"/>
              </a:rPr>
              <a:t> o 6 </a:t>
            </a:r>
            <a:r>
              <a:rPr lang="en-US" sz="2400" dirty="0" err="1">
                <a:latin typeface="Arial" panose="020B0604020202020204" pitchFamily="34" charset="0"/>
                <a:cs typeface="Arial" panose="020B0604020202020204" pitchFamily="34" charset="0"/>
              </a:rPr>
              <a:t>mewn</a:t>
            </a:r>
            <a:r>
              <a:rPr lang="en-US" sz="2400" dirty="0">
                <a:latin typeface="Arial" panose="020B0604020202020204" pitchFamily="34" charset="0"/>
                <a:cs typeface="Arial" panose="020B0604020202020204" pitchFamily="34" charset="0"/>
              </a:rPr>
              <a:t> </a:t>
            </a:r>
            <a:r>
              <a:rPr lang="en-US" sz="2400" dirty="0" err="1">
                <a:latin typeface="Arial" panose="020B0604020202020204" pitchFamily="34" charset="0"/>
                <a:cs typeface="Arial" panose="020B0604020202020204" pitchFamily="34" charset="0"/>
              </a:rPr>
              <a:t>nifer</a:t>
            </a:r>
            <a:r>
              <a:rPr lang="en-US" sz="2400" dirty="0">
                <a:latin typeface="Arial" panose="020B0604020202020204" pitchFamily="34" charset="0"/>
                <a:cs typeface="Arial" panose="020B0604020202020204" pitchFamily="34" charset="0"/>
              </a:rPr>
              <a:t>.</a:t>
            </a:r>
          </a:p>
          <a:p>
            <a:pPr marL="285750" indent="-285750">
              <a:buFont typeface="Arial" panose="020B0604020202020204" pitchFamily="34" charset="0"/>
              <a:buChar char="•"/>
            </a:pPr>
            <a:r>
              <a:rPr lang="en-US" sz="2400" dirty="0" err="1">
                <a:latin typeface="Arial" panose="020B0604020202020204" pitchFamily="34" charset="0"/>
                <a:cs typeface="Arial" panose="020B0604020202020204" pitchFamily="34" charset="0"/>
              </a:rPr>
              <a:t>Bydd</a:t>
            </a:r>
            <a:r>
              <a:rPr lang="en-US" sz="2400" dirty="0">
                <a:latin typeface="Arial" panose="020B0604020202020204" pitchFamily="34" charset="0"/>
                <a:cs typeface="Arial" panose="020B0604020202020204" pitchFamily="34" charset="0"/>
              </a:rPr>
              <a:t> </a:t>
            </a:r>
            <a:r>
              <a:rPr lang="en-US" sz="2400" dirty="0" err="1">
                <a:latin typeface="Arial" panose="020B0604020202020204" pitchFamily="34" charset="0"/>
                <a:cs typeface="Arial" panose="020B0604020202020204" pitchFamily="34" charset="0"/>
              </a:rPr>
              <a:t>yr</a:t>
            </a:r>
            <a:r>
              <a:rPr lang="en-US" sz="2400" dirty="0">
                <a:latin typeface="Arial" panose="020B0604020202020204" pitchFamily="34" charset="0"/>
                <a:cs typeface="Arial" panose="020B0604020202020204" pitchFamily="34" charset="0"/>
              </a:rPr>
              <a:t> </a:t>
            </a:r>
            <a:r>
              <a:rPr lang="en-US" sz="2400" dirty="0" err="1">
                <a:latin typeface="Arial" panose="020B0604020202020204" pitchFamily="34" charset="0"/>
                <a:cs typeface="Arial" panose="020B0604020202020204" pitchFamily="34" charset="0"/>
              </a:rPr>
              <a:t>athro</a:t>
            </a:r>
            <a:r>
              <a:rPr lang="en-US" sz="2400" dirty="0">
                <a:latin typeface="Arial" panose="020B0604020202020204" pitchFamily="34" charset="0"/>
                <a:cs typeface="Arial" panose="020B0604020202020204" pitchFamily="34" charset="0"/>
              </a:rPr>
              <a:t> / </a:t>
            </a:r>
            <a:r>
              <a:rPr lang="en-US" sz="2400" dirty="0" err="1">
                <a:latin typeface="Arial" panose="020B0604020202020204" pitchFamily="34" charset="0"/>
                <a:cs typeface="Arial" panose="020B0604020202020204" pitchFamily="34" charset="0"/>
              </a:rPr>
              <a:t>athrawes</a:t>
            </a:r>
            <a:r>
              <a:rPr lang="en-US" sz="2400" dirty="0">
                <a:latin typeface="Arial" panose="020B0604020202020204" pitchFamily="34" charset="0"/>
                <a:cs typeface="Arial" panose="020B0604020202020204" pitchFamily="34" charset="0"/>
              </a:rPr>
              <a:t> </a:t>
            </a:r>
            <a:r>
              <a:rPr lang="en-US" sz="2400" dirty="0" err="1">
                <a:latin typeface="Arial" panose="020B0604020202020204" pitchFamily="34" charset="0"/>
                <a:cs typeface="Arial" panose="020B0604020202020204" pitchFamily="34" charset="0"/>
              </a:rPr>
              <a:t>yn</a:t>
            </a:r>
            <a:r>
              <a:rPr lang="en-US" sz="2400" dirty="0">
                <a:latin typeface="Arial" panose="020B0604020202020204" pitchFamily="34" charset="0"/>
                <a:cs typeface="Arial" panose="020B0604020202020204" pitchFamily="34" charset="0"/>
              </a:rPr>
              <a:t> </a:t>
            </a:r>
            <a:r>
              <a:rPr lang="en-US" sz="2400" dirty="0" err="1">
                <a:latin typeface="Arial" panose="020B0604020202020204" pitchFamily="34" charset="0"/>
                <a:cs typeface="Arial" panose="020B0604020202020204" pitchFamily="34" charset="0"/>
              </a:rPr>
              <a:t>arwain</a:t>
            </a:r>
            <a:r>
              <a:rPr lang="en-US" sz="2400" dirty="0">
                <a:latin typeface="Arial" panose="020B0604020202020204" pitchFamily="34" charset="0"/>
                <a:cs typeface="Arial" panose="020B0604020202020204" pitchFamily="34" charset="0"/>
              </a:rPr>
              <a:t> y </a:t>
            </a:r>
            <a:r>
              <a:rPr lang="en-US" sz="2400" dirty="0" err="1">
                <a:latin typeface="Arial" panose="020B0604020202020204" pitchFamily="34" charset="0"/>
                <a:cs typeface="Arial" panose="020B0604020202020204" pitchFamily="34" charset="0"/>
              </a:rPr>
              <a:t>sesiwn</a:t>
            </a:r>
            <a:r>
              <a:rPr lang="en-US" sz="2400" dirty="0">
                <a:latin typeface="Arial" panose="020B0604020202020204" pitchFamily="34" charset="0"/>
                <a:cs typeface="Arial" panose="020B0604020202020204" pitchFamily="34" charset="0"/>
              </a:rPr>
              <a:t>.</a:t>
            </a:r>
          </a:p>
          <a:p>
            <a:pPr marL="285750" indent="-285750">
              <a:buFont typeface="Arial" panose="020B0604020202020204" pitchFamily="34" charset="0"/>
              <a:buChar char="•"/>
            </a:pPr>
            <a:r>
              <a:rPr lang="en-US" sz="2400" dirty="0" err="1">
                <a:latin typeface="Arial" panose="020B0604020202020204" pitchFamily="34" charset="0"/>
                <a:cs typeface="Arial" panose="020B0604020202020204" pitchFamily="34" charset="0"/>
              </a:rPr>
              <a:t>Bydd</a:t>
            </a:r>
            <a:r>
              <a:rPr lang="en-US" sz="2400" dirty="0">
                <a:latin typeface="Arial" panose="020B0604020202020204" pitchFamily="34" charset="0"/>
                <a:cs typeface="Arial" panose="020B0604020202020204" pitchFamily="34" charset="0"/>
              </a:rPr>
              <a:t> y </a:t>
            </a:r>
            <a:r>
              <a:rPr lang="en-US" sz="2400" dirty="0" err="1">
                <a:latin typeface="Arial" panose="020B0604020202020204" pitchFamily="34" charset="0"/>
                <a:cs typeface="Arial" panose="020B0604020202020204" pitchFamily="34" charset="0"/>
              </a:rPr>
              <a:t>testun</a:t>
            </a:r>
            <a:r>
              <a:rPr lang="en-US" sz="2400" dirty="0">
                <a:latin typeface="Arial" panose="020B0604020202020204" pitchFamily="34" charset="0"/>
                <a:cs typeface="Arial" panose="020B0604020202020204" pitchFamily="34" charset="0"/>
              </a:rPr>
              <a:t> </a:t>
            </a:r>
            <a:r>
              <a:rPr lang="en-US" sz="2400" dirty="0" err="1">
                <a:latin typeface="Arial" panose="020B0604020202020204" pitchFamily="34" charset="0"/>
                <a:cs typeface="Arial" panose="020B0604020202020204" pitchFamily="34" charset="0"/>
              </a:rPr>
              <a:t>darllen</a:t>
            </a:r>
            <a:r>
              <a:rPr lang="en-US" sz="2400" dirty="0">
                <a:latin typeface="Arial" panose="020B0604020202020204" pitchFamily="34" charset="0"/>
                <a:cs typeface="Arial" panose="020B0604020202020204" pitchFamily="34" charset="0"/>
              </a:rPr>
              <a:t> </a:t>
            </a:r>
            <a:r>
              <a:rPr lang="en-US" sz="2400" dirty="0" err="1">
                <a:latin typeface="Arial" panose="020B0604020202020204" pitchFamily="34" charset="0"/>
                <a:cs typeface="Arial" panose="020B0604020202020204" pitchFamily="34" charset="0"/>
              </a:rPr>
              <a:t>yn</a:t>
            </a:r>
            <a:r>
              <a:rPr lang="en-US" sz="2400" dirty="0">
                <a:latin typeface="Arial" panose="020B0604020202020204" pitchFamily="34" charset="0"/>
                <a:cs typeface="Arial" panose="020B0604020202020204" pitchFamily="34" charset="0"/>
              </a:rPr>
              <a:t> </a:t>
            </a:r>
            <a:r>
              <a:rPr lang="en-US" sz="2400" dirty="0" err="1">
                <a:latin typeface="Arial" panose="020B0604020202020204" pitchFamily="34" charset="0"/>
                <a:cs typeface="Arial" panose="020B0604020202020204" pitchFamily="34" charset="0"/>
              </a:rPr>
              <a:t>destun</a:t>
            </a:r>
            <a:r>
              <a:rPr lang="en-US" sz="2400" dirty="0">
                <a:latin typeface="Arial" panose="020B0604020202020204" pitchFamily="34" charset="0"/>
                <a:cs typeface="Arial" panose="020B0604020202020204" pitchFamily="34" charset="0"/>
              </a:rPr>
              <a:t> </a:t>
            </a:r>
            <a:r>
              <a:rPr lang="en-US" sz="2400" dirty="0" err="1">
                <a:latin typeface="Arial" panose="020B0604020202020204" pitchFamily="34" charset="0"/>
                <a:cs typeface="Arial" panose="020B0604020202020204" pitchFamily="34" charset="0"/>
              </a:rPr>
              <a:t>anghyfarwydd</a:t>
            </a:r>
            <a:r>
              <a:rPr lang="en-US" sz="2400" dirty="0">
                <a:latin typeface="Arial" panose="020B0604020202020204" pitchFamily="34" charset="0"/>
                <a:cs typeface="Arial" panose="020B0604020202020204" pitchFamily="34" charset="0"/>
              </a:rPr>
              <a:t> </a:t>
            </a:r>
            <a:r>
              <a:rPr lang="en-US" sz="2400" dirty="0" err="1">
                <a:latin typeface="Arial" panose="020B0604020202020204" pitchFamily="34" charset="0"/>
                <a:cs typeface="Arial" panose="020B0604020202020204" pitchFamily="34" charset="0"/>
              </a:rPr>
              <a:t>i’r</a:t>
            </a:r>
            <a:r>
              <a:rPr lang="en-US" sz="2400" dirty="0">
                <a:latin typeface="Arial" panose="020B0604020202020204" pitchFamily="34" charset="0"/>
                <a:cs typeface="Arial" panose="020B0604020202020204" pitchFamily="34" charset="0"/>
              </a:rPr>
              <a:t> </a:t>
            </a:r>
            <a:r>
              <a:rPr lang="en-US" sz="2400" dirty="0" err="1">
                <a:latin typeface="Arial" panose="020B0604020202020204" pitchFamily="34" charset="0"/>
                <a:cs typeface="Arial" panose="020B0604020202020204" pitchFamily="34" charset="0"/>
              </a:rPr>
              <a:t>disgybion</a:t>
            </a:r>
            <a:r>
              <a:rPr lang="en-US" sz="2400" dirty="0">
                <a:latin typeface="Arial" panose="020B0604020202020204" pitchFamily="34" charset="0"/>
                <a:cs typeface="Arial" panose="020B0604020202020204" pitchFamily="34" charset="0"/>
              </a:rPr>
              <a:t>.</a:t>
            </a:r>
          </a:p>
          <a:p>
            <a:pPr marL="285750" indent="-285750">
              <a:buFont typeface="Arial" panose="020B0604020202020204" pitchFamily="34" charset="0"/>
              <a:buChar char="•"/>
            </a:pPr>
            <a:r>
              <a:rPr lang="en-US" sz="2400" dirty="0" err="1">
                <a:latin typeface="Arial" panose="020B0604020202020204" pitchFamily="34" charset="0"/>
                <a:cs typeface="Arial" panose="020B0604020202020204" pitchFamily="34" charset="0"/>
              </a:rPr>
              <a:t>Yn</a:t>
            </a:r>
            <a:r>
              <a:rPr lang="en-US" sz="2400" dirty="0">
                <a:latin typeface="Arial" panose="020B0604020202020204" pitchFamily="34" charset="0"/>
                <a:cs typeface="Arial" panose="020B0604020202020204" pitchFamily="34" charset="0"/>
              </a:rPr>
              <a:t> </a:t>
            </a:r>
            <a:r>
              <a:rPr lang="en-US" sz="2400" dirty="0" err="1">
                <a:latin typeface="Arial" panose="020B0604020202020204" pitchFamily="34" charset="0"/>
                <a:cs typeface="Arial" panose="020B0604020202020204" pitchFamily="34" charset="0"/>
              </a:rPr>
              <a:t>ystod</a:t>
            </a:r>
            <a:r>
              <a:rPr lang="en-US" sz="2400" dirty="0">
                <a:latin typeface="Arial" panose="020B0604020202020204" pitchFamily="34" charset="0"/>
                <a:cs typeface="Arial" panose="020B0604020202020204" pitchFamily="34" charset="0"/>
              </a:rPr>
              <a:t> y </a:t>
            </a:r>
            <a:r>
              <a:rPr lang="en-US" sz="2400" dirty="0" err="1">
                <a:latin typeface="Arial" panose="020B0604020202020204" pitchFamily="34" charset="0"/>
                <a:cs typeface="Arial" panose="020B0604020202020204" pitchFamily="34" charset="0"/>
              </a:rPr>
              <a:t>sesiwn</a:t>
            </a:r>
            <a:r>
              <a:rPr lang="en-US" sz="2400" dirty="0">
                <a:latin typeface="Arial" panose="020B0604020202020204" pitchFamily="34" charset="0"/>
                <a:cs typeface="Arial" panose="020B0604020202020204" pitchFamily="34" charset="0"/>
              </a:rPr>
              <a:t> </a:t>
            </a:r>
            <a:r>
              <a:rPr lang="en-US" sz="2400" dirty="0" err="1">
                <a:latin typeface="Arial" panose="020B0604020202020204" pitchFamily="34" charset="0"/>
                <a:cs typeface="Arial" panose="020B0604020202020204" pitchFamily="34" charset="0"/>
              </a:rPr>
              <a:t>bydd</a:t>
            </a:r>
            <a:r>
              <a:rPr lang="en-US" sz="2400" dirty="0">
                <a:latin typeface="Arial" panose="020B0604020202020204" pitchFamily="34" charset="0"/>
                <a:cs typeface="Arial" panose="020B0604020202020204" pitchFamily="34" charset="0"/>
              </a:rPr>
              <a:t> </a:t>
            </a:r>
            <a:r>
              <a:rPr lang="en-US" sz="2400" dirty="0" err="1">
                <a:latin typeface="Arial" panose="020B0604020202020204" pitchFamily="34" charset="0"/>
                <a:cs typeface="Arial" panose="020B0604020202020204" pitchFamily="34" charset="0"/>
              </a:rPr>
              <a:t>cyfle</a:t>
            </a:r>
            <a:r>
              <a:rPr lang="en-US" sz="2400" dirty="0">
                <a:latin typeface="Arial" panose="020B0604020202020204" pitchFamily="34" charset="0"/>
                <a:cs typeface="Arial" panose="020B0604020202020204" pitchFamily="34" charset="0"/>
              </a:rPr>
              <a:t> am </a:t>
            </a:r>
            <a:r>
              <a:rPr lang="en-US" sz="2400" dirty="0" err="1">
                <a:latin typeface="Arial" panose="020B0604020202020204" pitchFamily="34" charset="0"/>
                <a:cs typeface="Arial" panose="020B0604020202020204" pitchFamily="34" charset="0"/>
              </a:rPr>
              <a:t>ddarllen</a:t>
            </a:r>
            <a:r>
              <a:rPr lang="en-US" sz="2400" dirty="0">
                <a:latin typeface="Arial" panose="020B0604020202020204" pitchFamily="34" charset="0"/>
                <a:cs typeface="Arial" panose="020B0604020202020204" pitchFamily="34" charset="0"/>
              </a:rPr>
              <a:t> </a:t>
            </a:r>
            <a:r>
              <a:rPr lang="en-US" sz="2400" dirty="0" err="1">
                <a:latin typeface="Arial" panose="020B0604020202020204" pitchFamily="34" charset="0"/>
                <a:cs typeface="Arial" panose="020B0604020202020204" pitchFamily="34" charset="0"/>
              </a:rPr>
              <a:t>unigol</a:t>
            </a:r>
            <a:r>
              <a:rPr lang="en-US" sz="2400" dirty="0">
                <a:latin typeface="Arial" panose="020B0604020202020204" pitchFamily="34" charset="0"/>
                <a:cs typeface="Arial" panose="020B0604020202020204" pitchFamily="34" charset="0"/>
              </a:rPr>
              <a:t>, </a:t>
            </a:r>
            <a:r>
              <a:rPr lang="en-US" sz="2400" dirty="0" err="1">
                <a:latin typeface="Arial" panose="020B0604020202020204" pitchFamily="34" charset="0"/>
                <a:cs typeface="Arial" panose="020B0604020202020204" pitchFamily="34" charset="0"/>
              </a:rPr>
              <a:t>tawel</a:t>
            </a:r>
            <a:r>
              <a:rPr lang="en-US" sz="2400" dirty="0">
                <a:latin typeface="Arial" panose="020B0604020202020204" pitchFamily="34" charset="0"/>
                <a:cs typeface="Arial" panose="020B0604020202020204" pitchFamily="34" charset="0"/>
              </a:rPr>
              <a:t> </a:t>
            </a:r>
            <a:r>
              <a:rPr lang="en-US" sz="2400" dirty="0" err="1">
                <a:latin typeface="Arial" panose="020B0604020202020204" pitchFamily="34" charset="0"/>
                <a:cs typeface="Arial" panose="020B0604020202020204" pitchFamily="34" charset="0"/>
              </a:rPr>
              <a:t>neu</a:t>
            </a:r>
            <a:r>
              <a:rPr lang="en-US" sz="2400" dirty="0">
                <a:latin typeface="Arial" panose="020B0604020202020204" pitchFamily="34" charset="0"/>
                <a:cs typeface="Arial" panose="020B0604020202020204" pitchFamily="34" charset="0"/>
              </a:rPr>
              <a:t> / a </a:t>
            </a:r>
            <a:r>
              <a:rPr lang="en-US" sz="2400" dirty="0" err="1">
                <a:latin typeface="Arial" panose="020B0604020202020204" pitchFamily="34" charset="0"/>
                <a:cs typeface="Arial" panose="020B0604020202020204" pitchFamily="34" charset="0"/>
              </a:rPr>
              <a:t>darllen</a:t>
            </a:r>
            <a:r>
              <a:rPr lang="en-US" sz="2400" dirty="0">
                <a:latin typeface="Arial" panose="020B0604020202020204" pitchFamily="34" charset="0"/>
                <a:cs typeface="Arial" panose="020B0604020202020204" pitchFamily="34" charset="0"/>
              </a:rPr>
              <a:t> </a:t>
            </a:r>
            <a:r>
              <a:rPr lang="en-US" sz="2400" dirty="0" err="1">
                <a:latin typeface="Arial" panose="020B0604020202020204" pitchFamily="34" charset="0"/>
                <a:cs typeface="Arial" panose="020B0604020202020204" pitchFamily="34" charset="0"/>
              </a:rPr>
              <a:t>ar</a:t>
            </a:r>
            <a:r>
              <a:rPr lang="en-US" sz="2400" dirty="0">
                <a:latin typeface="Arial" panose="020B0604020202020204" pitchFamily="34" charset="0"/>
                <a:cs typeface="Arial" panose="020B0604020202020204" pitchFamily="34" charset="0"/>
              </a:rPr>
              <a:t> y </a:t>
            </a:r>
            <a:r>
              <a:rPr lang="en-US" sz="2400" dirty="0" err="1">
                <a:latin typeface="Arial" panose="020B0604020202020204" pitchFamily="34" charset="0"/>
                <a:cs typeface="Arial" panose="020B0604020202020204" pitchFamily="34" charset="0"/>
              </a:rPr>
              <a:t>cyd</a:t>
            </a:r>
            <a:r>
              <a:rPr lang="en-US" sz="2400" dirty="0">
                <a:latin typeface="Arial" panose="020B0604020202020204" pitchFamily="34" charset="0"/>
                <a:cs typeface="Arial" panose="020B0604020202020204" pitchFamily="34" charset="0"/>
              </a:rPr>
              <a:t>.</a:t>
            </a:r>
          </a:p>
          <a:p>
            <a:pPr marL="285750" indent="-285750">
              <a:buFont typeface="Arial" panose="020B0604020202020204" pitchFamily="34" charset="0"/>
              <a:buChar char="•"/>
            </a:pPr>
            <a:r>
              <a:rPr lang="en-US" sz="2400" dirty="0" err="1">
                <a:latin typeface="Arial" panose="020B0604020202020204" pitchFamily="34" charset="0"/>
                <a:cs typeface="Arial" panose="020B0604020202020204" pitchFamily="34" charset="0"/>
              </a:rPr>
              <a:t>Wrth</a:t>
            </a:r>
            <a:r>
              <a:rPr lang="en-US" sz="2400" dirty="0">
                <a:latin typeface="Arial" panose="020B0604020202020204" pitchFamily="34" charset="0"/>
                <a:cs typeface="Arial" panose="020B0604020202020204" pitchFamily="34" charset="0"/>
              </a:rPr>
              <a:t> </a:t>
            </a:r>
            <a:r>
              <a:rPr lang="en-US" sz="2400" dirty="0" err="1">
                <a:latin typeface="Arial" panose="020B0604020202020204" pitchFamily="34" charset="0"/>
                <a:cs typeface="Arial" panose="020B0604020202020204" pitchFamily="34" charset="0"/>
              </a:rPr>
              <a:t>ddarllen</a:t>
            </a:r>
            <a:r>
              <a:rPr lang="en-US" sz="2400" dirty="0">
                <a:latin typeface="Arial" panose="020B0604020202020204" pitchFamily="34" charset="0"/>
                <a:cs typeface="Arial" panose="020B0604020202020204" pitchFamily="34" charset="0"/>
              </a:rPr>
              <a:t> </a:t>
            </a:r>
            <a:r>
              <a:rPr lang="en-US" sz="2400" dirty="0" err="1">
                <a:latin typeface="Arial" panose="020B0604020202020204" pitchFamily="34" charset="0"/>
                <a:cs typeface="Arial" panose="020B0604020202020204" pitchFamily="34" charset="0"/>
              </a:rPr>
              <a:t>bydd</a:t>
            </a:r>
            <a:r>
              <a:rPr lang="en-US" sz="2400" dirty="0">
                <a:latin typeface="Arial" panose="020B0604020202020204" pitchFamily="34" charset="0"/>
                <a:cs typeface="Arial" panose="020B0604020202020204" pitchFamily="34" charset="0"/>
              </a:rPr>
              <a:t> </a:t>
            </a:r>
            <a:r>
              <a:rPr lang="en-US" sz="2400" dirty="0" err="1">
                <a:latin typeface="Arial" panose="020B0604020202020204" pitchFamily="34" charset="0"/>
                <a:cs typeface="Arial" panose="020B0604020202020204" pitchFamily="34" charset="0"/>
              </a:rPr>
              <a:t>cyfle</a:t>
            </a:r>
            <a:r>
              <a:rPr lang="en-US" sz="2400" dirty="0">
                <a:latin typeface="Arial" panose="020B0604020202020204" pitchFamily="34" charset="0"/>
                <a:cs typeface="Arial" panose="020B0604020202020204" pitchFamily="34" charset="0"/>
              </a:rPr>
              <a:t> </a:t>
            </a:r>
            <a:r>
              <a:rPr lang="en-US" sz="2400" dirty="0" err="1">
                <a:latin typeface="Arial" panose="020B0604020202020204" pitchFamily="34" charset="0"/>
                <a:cs typeface="Arial" panose="020B0604020202020204" pitchFamily="34" charset="0"/>
              </a:rPr>
              <a:t>i</a:t>
            </a:r>
            <a:r>
              <a:rPr lang="en-US" sz="2400" dirty="0">
                <a:latin typeface="Arial" panose="020B0604020202020204" pitchFamily="34" charset="0"/>
                <a:cs typeface="Arial" panose="020B0604020202020204" pitchFamily="34" charset="0"/>
              </a:rPr>
              <a:t> </a:t>
            </a:r>
            <a:r>
              <a:rPr lang="en-US" sz="2400" dirty="0" err="1">
                <a:latin typeface="Arial" panose="020B0604020202020204" pitchFamily="34" charset="0"/>
                <a:cs typeface="Arial" panose="020B0604020202020204" pitchFamily="34" charset="0"/>
              </a:rPr>
              <a:t>drafod</a:t>
            </a:r>
            <a:r>
              <a:rPr lang="en-US" sz="2400" dirty="0">
                <a:latin typeface="Arial" panose="020B0604020202020204" pitchFamily="34" charset="0"/>
                <a:cs typeface="Arial" panose="020B0604020202020204" pitchFamily="34" charset="0"/>
              </a:rPr>
              <a:t> </a:t>
            </a:r>
            <a:r>
              <a:rPr lang="en-US" sz="2400" dirty="0" err="1">
                <a:latin typeface="Arial" panose="020B0604020202020204" pitchFamily="34" charset="0"/>
                <a:cs typeface="Arial" panose="020B0604020202020204" pitchFamily="34" charset="0"/>
              </a:rPr>
              <a:t>strategaethau</a:t>
            </a:r>
            <a:r>
              <a:rPr lang="en-US" sz="2400" dirty="0">
                <a:latin typeface="Arial" panose="020B0604020202020204" pitchFamily="34" charset="0"/>
                <a:cs typeface="Arial" panose="020B0604020202020204" pitchFamily="34" charset="0"/>
              </a:rPr>
              <a:t> </a:t>
            </a:r>
            <a:r>
              <a:rPr lang="en-US" sz="2400" dirty="0" err="1">
                <a:latin typeface="Arial" panose="020B0604020202020204" pitchFamily="34" charset="0"/>
                <a:cs typeface="Arial" panose="020B0604020202020204" pitchFamily="34" charset="0"/>
              </a:rPr>
              <a:t>fydd</a:t>
            </a:r>
            <a:r>
              <a:rPr lang="en-US" sz="2400" dirty="0">
                <a:latin typeface="Arial" panose="020B0604020202020204" pitchFamily="34" charset="0"/>
                <a:cs typeface="Arial" panose="020B0604020202020204" pitchFamily="34" charset="0"/>
              </a:rPr>
              <a:t> </a:t>
            </a:r>
            <a:r>
              <a:rPr lang="en-US" sz="2400" dirty="0" err="1">
                <a:latin typeface="Arial" panose="020B0604020202020204" pitchFamily="34" charset="0"/>
                <a:cs typeface="Arial" panose="020B0604020202020204" pitchFamily="34" charset="0"/>
              </a:rPr>
              <a:t>yn</a:t>
            </a:r>
            <a:r>
              <a:rPr lang="en-US" sz="2400" dirty="0">
                <a:latin typeface="Arial" panose="020B0604020202020204" pitchFamily="34" charset="0"/>
                <a:cs typeface="Arial" panose="020B0604020202020204" pitchFamily="34" charset="0"/>
              </a:rPr>
              <a:t> </a:t>
            </a:r>
            <a:r>
              <a:rPr lang="en-US" sz="2400" dirty="0" err="1">
                <a:latin typeface="Arial" panose="020B0604020202020204" pitchFamily="34" charset="0"/>
                <a:cs typeface="Arial" panose="020B0604020202020204" pitchFamily="34" charset="0"/>
              </a:rPr>
              <a:t>helpu’r</a:t>
            </a:r>
            <a:r>
              <a:rPr lang="en-US" sz="2400" dirty="0">
                <a:latin typeface="Arial" panose="020B0604020202020204" pitchFamily="34" charset="0"/>
                <a:cs typeface="Arial" panose="020B0604020202020204" pitchFamily="34" charset="0"/>
              </a:rPr>
              <a:t> </a:t>
            </a:r>
            <a:r>
              <a:rPr lang="en-US" sz="2400" dirty="0" err="1">
                <a:latin typeface="Arial" panose="020B0604020202020204" pitchFamily="34" charset="0"/>
                <a:cs typeface="Arial" panose="020B0604020202020204" pitchFamily="34" charset="0"/>
              </a:rPr>
              <a:t>disgyblion</a:t>
            </a:r>
            <a:r>
              <a:rPr lang="en-US" sz="2400" dirty="0">
                <a:latin typeface="Arial" panose="020B0604020202020204" pitchFamily="34" charset="0"/>
                <a:cs typeface="Arial" panose="020B0604020202020204" pitchFamily="34" charset="0"/>
              </a:rPr>
              <a:t> </a:t>
            </a:r>
            <a:r>
              <a:rPr lang="en-US" sz="2400" dirty="0" err="1">
                <a:latin typeface="Arial" panose="020B0604020202020204" pitchFamily="34" charset="0"/>
                <a:cs typeface="Arial" panose="020B0604020202020204" pitchFamily="34" charset="0"/>
              </a:rPr>
              <a:t>wrth</a:t>
            </a:r>
            <a:r>
              <a:rPr lang="en-US" sz="2400" dirty="0">
                <a:latin typeface="Arial" panose="020B0604020202020204" pitchFamily="34" charset="0"/>
                <a:cs typeface="Arial" panose="020B0604020202020204" pitchFamily="34" charset="0"/>
              </a:rPr>
              <a:t> </a:t>
            </a:r>
            <a:r>
              <a:rPr lang="en-US" sz="2400" dirty="0" err="1">
                <a:latin typeface="Arial" panose="020B0604020202020204" pitchFamily="34" charset="0"/>
                <a:cs typeface="Arial" panose="020B0604020202020204" pitchFamily="34" charset="0"/>
              </a:rPr>
              <a:t>ddatblygu</a:t>
            </a:r>
            <a:r>
              <a:rPr lang="en-US" sz="2400" dirty="0">
                <a:latin typeface="Arial" panose="020B0604020202020204" pitchFamily="34" charset="0"/>
                <a:cs typeface="Arial" panose="020B0604020202020204" pitchFamily="34" charset="0"/>
              </a:rPr>
              <a:t> </a:t>
            </a:r>
            <a:r>
              <a:rPr lang="en-US" sz="2400" dirty="0" err="1">
                <a:latin typeface="Arial" panose="020B0604020202020204" pitchFamily="34" charset="0"/>
                <a:cs typeface="Arial" panose="020B0604020202020204" pitchFamily="34" charset="0"/>
              </a:rPr>
              <a:t>eu</a:t>
            </a:r>
            <a:r>
              <a:rPr lang="en-US" sz="2400" dirty="0">
                <a:latin typeface="Arial" panose="020B0604020202020204" pitchFamily="34" charset="0"/>
                <a:cs typeface="Arial" panose="020B0604020202020204" pitchFamily="34" charset="0"/>
              </a:rPr>
              <a:t> </a:t>
            </a:r>
            <a:r>
              <a:rPr lang="en-US" sz="2400" dirty="0" err="1">
                <a:latin typeface="Arial" panose="020B0604020202020204" pitchFamily="34" charset="0"/>
                <a:cs typeface="Arial" panose="020B0604020202020204" pitchFamily="34" charset="0"/>
              </a:rPr>
              <a:t>sgiliau</a:t>
            </a:r>
            <a:r>
              <a:rPr lang="en-US" sz="2400" dirty="0">
                <a:latin typeface="Arial" panose="020B0604020202020204" pitchFamily="34" charset="0"/>
                <a:cs typeface="Arial" panose="020B0604020202020204" pitchFamily="34" charset="0"/>
              </a:rPr>
              <a:t> </a:t>
            </a:r>
            <a:r>
              <a:rPr lang="en-US" sz="2400" dirty="0" err="1">
                <a:latin typeface="Arial" panose="020B0604020202020204" pitchFamily="34" charset="0"/>
                <a:cs typeface="Arial" panose="020B0604020202020204" pitchFamily="34" charset="0"/>
              </a:rPr>
              <a:t>darllen</a:t>
            </a:r>
            <a:r>
              <a:rPr lang="en-US" sz="2400" dirty="0">
                <a:latin typeface="Arial" panose="020B0604020202020204" pitchFamily="34" charset="0"/>
                <a:cs typeface="Arial" panose="020B0604020202020204" pitchFamily="34" charset="0"/>
              </a:rPr>
              <a:t>, </a:t>
            </a:r>
            <a:r>
              <a:rPr lang="en-US" sz="2400" dirty="0" err="1">
                <a:latin typeface="Arial" panose="020B0604020202020204" pitchFamily="34" charset="0"/>
                <a:cs typeface="Arial" panose="020B0604020202020204" pitchFamily="34" charset="0"/>
              </a:rPr>
              <a:t>e.e</a:t>
            </a:r>
            <a:r>
              <a:rPr lang="en-US" sz="2400" dirty="0">
                <a:latin typeface="Arial" panose="020B0604020202020204" pitchFamily="34" charset="0"/>
                <a:cs typeface="Arial" panose="020B0604020202020204" pitchFamily="34" charset="0"/>
              </a:rPr>
              <a:t>. </a:t>
            </a:r>
            <a:r>
              <a:rPr lang="en-US" sz="2400" dirty="0" err="1">
                <a:latin typeface="Arial" panose="020B0604020202020204" pitchFamily="34" charset="0"/>
                <a:cs typeface="Arial" panose="020B0604020202020204" pitchFamily="34" charset="0"/>
              </a:rPr>
              <a:t>segmentu</a:t>
            </a:r>
            <a:r>
              <a:rPr lang="en-US" sz="2400" dirty="0">
                <a:latin typeface="Arial" panose="020B0604020202020204" pitchFamily="34" charset="0"/>
                <a:cs typeface="Arial" panose="020B0604020202020204" pitchFamily="34" charset="0"/>
              </a:rPr>
              <a:t> </a:t>
            </a:r>
            <a:r>
              <a:rPr lang="en-US" sz="2400" dirty="0" err="1">
                <a:latin typeface="Arial" panose="020B0604020202020204" pitchFamily="34" charset="0"/>
                <a:cs typeface="Arial" panose="020B0604020202020204" pitchFamily="34" charset="0"/>
              </a:rPr>
              <a:t>geiriau</a:t>
            </a:r>
            <a:r>
              <a:rPr lang="en-US" sz="2400" dirty="0">
                <a:latin typeface="Arial" panose="020B0604020202020204" pitchFamily="34" charset="0"/>
                <a:cs typeface="Arial" panose="020B0604020202020204" pitchFamily="34" charset="0"/>
              </a:rPr>
              <a:t> / </a:t>
            </a:r>
            <a:r>
              <a:rPr lang="en-US" sz="2400" dirty="0" err="1">
                <a:latin typeface="Arial" panose="020B0604020202020204" pitchFamily="34" charset="0"/>
                <a:cs typeface="Arial" panose="020B0604020202020204" pitchFamily="34" charset="0"/>
              </a:rPr>
              <a:t>edrych</a:t>
            </a:r>
            <a:r>
              <a:rPr lang="en-US" sz="2400" dirty="0">
                <a:latin typeface="Arial" panose="020B0604020202020204" pitchFamily="34" charset="0"/>
                <a:cs typeface="Arial" panose="020B0604020202020204" pitchFamily="34" charset="0"/>
              </a:rPr>
              <a:t> </a:t>
            </a:r>
            <a:r>
              <a:rPr lang="en-US" sz="2400" dirty="0" err="1">
                <a:latin typeface="Arial" panose="020B0604020202020204" pitchFamily="34" charset="0"/>
                <a:cs typeface="Arial" panose="020B0604020202020204" pitchFamily="34" charset="0"/>
              </a:rPr>
              <a:t>ar</a:t>
            </a:r>
            <a:r>
              <a:rPr lang="en-US" sz="2400" dirty="0">
                <a:latin typeface="Arial" panose="020B0604020202020204" pitchFamily="34" charset="0"/>
                <a:cs typeface="Arial" panose="020B0604020202020204" pitchFamily="34" charset="0"/>
              </a:rPr>
              <a:t> y </a:t>
            </a:r>
            <a:r>
              <a:rPr lang="en-US" sz="2400" dirty="0" err="1">
                <a:latin typeface="Arial" panose="020B0604020202020204" pitchFamily="34" charset="0"/>
                <a:cs typeface="Arial" panose="020B0604020202020204" pitchFamily="34" charset="0"/>
              </a:rPr>
              <a:t>cyd-destun</a:t>
            </a:r>
            <a:r>
              <a:rPr lang="en-US" sz="2400" dirty="0">
                <a:latin typeface="Arial" panose="020B0604020202020204" pitchFamily="34" charset="0"/>
                <a:cs typeface="Arial" panose="020B0604020202020204" pitchFamily="34" charset="0"/>
              </a:rPr>
              <a:t>, </a:t>
            </a:r>
            <a:r>
              <a:rPr lang="en-US" sz="2400" dirty="0" err="1">
                <a:latin typeface="Arial" panose="020B0604020202020204" pitchFamily="34" charset="0"/>
                <a:cs typeface="Arial" panose="020B0604020202020204" pitchFamily="34" charset="0"/>
              </a:rPr>
              <a:t>a.y.y.b</a:t>
            </a:r>
            <a:r>
              <a:rPr lang="en-US" sz="2400" dirty="0">
                <a:latin typeface="Arial" panose="020B0604020202020204" pitchFamily="34" charset="0"/>
                <a:cs typeface="Arial" panose="020B0604020202020204" pitchFamily="34" charset="0"/>
              </a:rPr>
              <a:t>.</a:t>
            </a:r>
          </a:p>
          <a:p>
            <a:pPr marL="285750" indent="-285750">
              <a:buFont typeface="Arial" panose="020B0604020202020204" pitchFamily="34" charset="0"/>
              <a:buChar char="•"/>
            </a:pPr>
            <a:r>
              <a:rPr lang="en-US" sz="2400" dirty="0" err="1">
                <a:latin typeface="Arial" panose="020B0604020202020204" pitchFamily="34" charset="0"/>
                <a:cs typeface="Arial" panose="020B0604020202020204" pitchFamily="34" charset="0"/>
              </a:rPr>
              <a:t>Bydd</a:t>
            </a:r>
            <a:r>
              <a:rPr lang="en-US" sz="2400" dirty="0">
                <a:latin typeface="Arial" panose="020B0604020202020204" pitchFamily="34" charset="0"/>
                <a:cs typeface="Arial" panose="020B0604020202020204" pitchFamily="34" charset="0"/>
              </a:rPr>
              <a:t> y </a:t>
            </a:r>
            <a:r>
              <a:rPr lang="en-US" sz="2400" dirty="0" err="1">
                <a:latin typeface="Arial" panose="020B0604020202020204" pitchFamily="34" charset="0"/>
                <a:cs typeface="Arial" panose="020B0604020202020204" pitchFamily="34" charset="0"/>
              </a:rPr>
              <a:t>sesiwn</a:t>
            </a:r>
            <a:r>
              <a:rPr lang="en-US" sz="2400" dirty="0">
                <a:latin typeface="Arial" panose="020B0604020202020204" pitchFamily="34" charset="0"/>
                <a:cs typeface="Arial" panose="020B0604020202020204" pitchFamily="34" charset="0"/>
              </a:rPr>
              <a:t> </a:t>
            </a:r>
            <a:r>
              <a:rPr lang="en-US" sz="2400" dirty="0" err="1">
                <a:latin typeface="Arial" panose="020B0604020202020204" pitchFamily="34" charset="0"/>
                <a:cs typeface="Arial" panose="020B0604020202020204" pitchFamily="34" charset="0"/>
              </a:rPr>
              <a:t>yn</a:t>
            </a:r>
            <a:r>
              <a:rPr lang="en-US" sz="2400" dirty="0">
                <a:latin typeface="Arial" panose="020B0604020202020204" pitchFamily="34" charset="0"/>
                <a:cs typeface="Arial" panose="020B0604020202020204" pitchFamily="34" charset="0"/>
              </a:rPr>
              <a:t> para </a:t>
            </a:r>
            <a:r>
              <a:rPr lang="en-US" sz="2400" dirty="0" err="1">
                <a:latin typeface="Arial" panose="020B0604020202020204" pitchFamily="34" charset="0"/>
                <a:cs typeface="Arial" panose="020B0604020202020204" pitchFamily="34" charset="0"/>
              </a:rPr>
              <a:t>tua</a:t>
            </a:r>
            <a:r>
              <a:rPr lang="en-US" sz="2400" dirty="0">
                <a:latin typeface="Arial" panose="020B0604020202020204" pitchFamily="34" charset="0"/>
                <a:cs typeface="Arial" panose="020B0604020202020204" pitchFamily="34" charset="0"/>
              </a:rPr>
              <a:t> 20 </a:t>
            </a:r>
            <a:r>
              <a:rPr lang="en-US" sz="2400" dirty="0" err="1">
                <a:latin typeface="Arial" panose="020B0604020202020204" pitchFamily="34" charset="0"/>
                <a:cs typeface="Arial" panose="020B0604020202020204" pitchFamily="34" charset="0"/>
              </a:rPr>
              <a:t>munud</a:t>
            </a:r>
            <a:r>
              <a:rPr lang="en-US" sz="2400" dirty="0">
                <a:latin typeface="Arial" panose="020B0604020202020204" pitchFamily="34" charset="0"/>
                <a:cs typeface="Arial" panose="020B0604020202020204" pitchFamily="34" charset="0"/>
              </a:rPr>
              <a:t>.</a:t>
            </a:r>
          </a:p>
          <a:p>
            <a:pPr marL="285750" indent="-285750">
              <a:buFont typeface="Arial" panose="020B0604020202020204" pitchFamily="34" charset="0"/>
              <a:buChar char="•"/>
            </a:pPr>
            <a:r>
              <a:rPr lang="en-US" sz="2400" dirty="0" err="1">
                <a:latin typeface="Arial" panose="020B0604020202020204" pitchFamily="34" charset="0"/>
                <a:cs typeface="Arial" panose="020B0604020202020204" pitchFamily="34" charset="0"/>
              </a:rPr>
              <a:t>Cofiwch</a:t>
            </a:r>
            <a:r>
              <a:rPr lang="en-US" sz="2400" dirty="0">
                <a:latin typeface="Arial" panose="020B0604020202020204" pitchFamily="34" charset="0"/>
                <a:cs typeface="Arial" panose="020B0604020202020204" pitchFamily="34" charset="0"/>
              </a:rPr>
              <a:t>, </a:t>
            </a:r>
            <a:r>
              <a:rPr lang="en-US" sz="2400" dirty="0" err="1">
                <a:latin typeface="Arial" panose="020B0604020202020204" pitchFamily="34" charset="0"/>
                <a:cs typeface="Arial" panose="020B0604020202020204" pitchFamily="34" charset="0"/>
              </a:rPr>
              <a:t>bydd</a:t>
            </a:r>
            <a:r>
              <a:rPr lang="en-US" sz="2400" dirty="0">
                <a:latin typeface="Arial" panose="020B0604020202020204" pitchFamily="34" charset="0"/>
                <a:cs typeface="Arial" panose="020B0604020202020204" pitchFamily="34" charset="0"/>
              </a:rPr>
              <a:t> </a:t>
            </a:r>
            <a:r>
              <a:rPr lang="en-US" sz="2400" dirty="0" err="1">
                <a:latin typeface="Arial" panose="020B0604020202020204" pitchFamily="34" charset="0"/>
                <a:cs typeface="Arial" panose="020B0604020202020204" pitchFamily="34" charset="0"/>
              </a:rPr>
              <a:t>angen</a:t>
            </a:r>
            <a:r>
              <a:rPr lang="en-US" sz="2400" dirty="0">
                <a:latin typeface="Arial" panose="020B0604020202020204" pitchFamily="34" charset="0"/>
                <a:cs typeface="Arial" panose="020B0604020202020204" pitchFamily="34" charset="0"/>
              </a:rPr>
              <a:t> </a:t>
            </a:r>
            <a:r>
              <a:rPr lang="en-US" sz="2400" dirty="0" err="1">
                <a:latin typeface="Arial" panose="020B0604020202020204" pitchFamily="34" charset="0"/>
                <a:cs typeface="Arial" panose="020B0604020202020204" pitchFamily="34" charset="0"/>
              </a:rPr>
              <a:t>paratoi</a:t>
            </a:r>
            <a:r>
              <a:rPr lang="en-US" sz="2400" dirty="0">
                <a:latin typeface="Arial" panose="020B0604020202020204" pitchFamily="34" charset="0"/>
                <a:cs typeface="Arial" panose="020B0604020202020204" pitchFamily="34" charset="0"/>
              </a:rPr>
              <a:t> </a:t>
            </a:r>
            <a:r>
              <a:rPr lang="en-US" sz="2400" dirty="0" err="1">
                <a:latin typeface="Arial" panose="020B0604020202020204" pitchFamily="34" charset="0"/>
                <a:cs typeface="Arial" panose="020B0604020202020204" pitchFamily="34" charset="0"/>
              </a:rPr>
              <a:t>cwestiynau</a:t>
            </a:r>
            <a:r>
              <a:rPr lang="en-US" sz="2400" dirty="0">
                <a:latin typeface="Arial" panose="020B0604020202020204" pitchFamily="34" charset="0"/>
                <a:cs typeface="Arial" panose="020B0604020202020204" pitchFamily="34" charset="0"/>
              </a:rPr>
              <a:t> </a:t>
            </a:r>
            <a:r>
              <a:rPr lang="en-US" sz="2400" dirty="0" err="1">
                <a:latin typeface="Arial" panose="020B0604020202020204" pitchFamily="34" charset="0"/>
                <a:cs typeface="Arial" panose="020B0604020202020204" pitchFamily="34" charset="0"/>
              </a:rPr>
              <a:t>addas</a:t>
            </a:r>
            <a:r>
              <a:rPr lang="en-US" sz="2400" dirty="0">
                <a:latin typeface="Arial" panose="020B0604020202020204" pitchFamily="34" charset="0"/>
                <a:cs typeface="Arial" panose="020B0604020202020204" pitchFamily="34" charset="0"/>
              </a:rPr>
              <a:t> o </a:t>
            </a:r>
            <a:r>
              <a:rPr lang="en-US" sz="2400" dirty="0" err="1">
                <a:latin typeface="Arial" panose="020B0604020202020204" pitchFamily="34" charset="0"/>
                <a:cs typeface="Arial" panose="020B0604020202020204" pitchFamily="34" charset="0"/>
              </a:rPr>
              <a:t>flaen</a:t>
            </a:r>
            <a:r>
              <a:rPr lang="en-US" sz="2400" dirty="0">
                <a:latin typeface="Arial" panose="020B0604020202020204" pitchFamily="34" charset="0"/>
                <a:cs typeface="Arial" panose="020B0604020202020204" pitchFamily="34" charset="0"/>
              </a:rPr>
              <a:t> </a:t>
            </a:r>
            <a:r>
              <a:rPr lang="en-US" sz="2400" dirty="0" err="1">
                <a:latin typeface="Arial" panose="020B0604020202020204" pitchFamily="34" charset="0"/>
                <a:cs typeface="Arial" panose="020B0604020202020204" pitchFamily="34" charset="0"/>
              </a:rPr>
              <a:t>llaw</a:t>
            </a:r>
            <a:r>
              <a:rPr lang="en-US" sz="2400" dirty="0">
                <a:latin typeface="Arial" panose="020B0604020202020204" pitchFamily="34" charset="0"/>
                <a:cs typeface="Arial" panose="020B0604020202020204" pitchFamily="34" charset="0"/>
              </a:rPr>
              <a:t>.</a:t>
            </a:r>
            <a:endParaRPr lang="en-US" dirty="0">
              <a:latin typeface="Arial" panose="020B0604020202020204" pitchFamily="34" charset="0"/>
              <a:cs typeface="Arial" panose="020B0604020202020204" pitchFamily="34" charset="0"/>
            </a:endParaRPr>
          </a:p>
        </p:txBody>
      </p:sp>
      <p:pic>
        <p:nvPicPr>
          <p:cNvPr id="7" name="Picture 6">
            <a:extLst>
              <a:ext uri="{FF2B5EF4-FFF2-40B4-BE49-F238E27FC236}">
                <a16:creationId xmlns:a16="http://schemas.microsoft.com/office/drawing/2014/main" id="{296A2402-1092-2C46-BC3E-BD69C2FA1D0D}"/>
              </a:ext>
            </a:extLst>
          </p:cNvPr>
          <p:cNvPicPr>
            <a:picLocks noChangeAspect="1"/>
          </p:cNvPicPr>
          <p:nvPr/>
        </p:nvPicPr>
        <p:blipFill>
          <a:blip r:embed="rId4"/>
          <a:stretch>
            <a:fillRect/>
          </a:stretch>
        </p:blipFill>
        <p:spPr>
          <a:xfrm>
            <a:off x="9458793" y="2800147"/>
            <a:ext cx="2482447" cy="2151454"/>
          </a:xfrm>
          <a:prstGeom prst="rect">
            <a:avLst/>
          </a:prstGeom>
        </p:spPr>
      </p:pic>
    </p:spTree>
    <p:extLst>
      <p:ext uri="{BB962C8B-B14F-4D97-AF65-F5344CB8AC3E}">
        <p14:creationId xmlns:p14="http://schemas.microsoft.com/office/powerpoint/2010/main" val="64945192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85662C7B-B45B-FA40-BA93-B6E507AD8D42}"/>
              </a:ext>
            </a:extLst>
          </p:cNvPr>
          <p:cNvPicPr>
            <a:picLocks noChangeAspect="1"/>
          </p:cNvPicPr>
          <p:nvPr/>
        </p:nvPicPr>
        <p:blipFill rotWithShape="1">
          <a:blip r:embed="rId3"/>
          <a:srcRect t="16882" b="13406"/>
          <a:stretch/>
        </p:blipFill>
        <p:spPr>
          <a:xfrm>
            <a:off x="0" y="6089843"/>
            <a:ext cx="12192000" cy="768157"/>
          </a:xfrm>
          <a:prstGeom prst="rect">
            <a:avLst/>
          </a:prstGeom>
        </p:spPr>
      </p:pic>
      <p:sp>
        <p:nvSpPr>
          <p:cNvPr id="5" name="Title 1">
            <a:extLst>
              <a:ext uri="{FF2B5EF4-FFF2-40B4-BE49-F238E27FC236}">
                <a16:creationId xmlns:a16="http://schemas.microsoft.com/office/drawing/2014/main" id="{B02D0F82-1E72-0549-9213-3869F1763673}"/>
              </a:ext>
            </a:extLst>
          </p:cNvPr>
          <p:cNvSpPr txBox="1">
            <a:spLocks/>
          </p:cNvSpPr>
          <p:nvPr/>
        </p:nvSpPr>
        <p:spPr>
          <a:xfrm>
            <a:off x="1918741" y="175692"/>
            <a:ext cx="8001452" cy="853412"/>
          </a:xfrm>
          <a:prstGeom prst="rect">
            <a:avLst/>
          </a:prstGeom>
          <a:solidFill>
            <a:schemeClr val="accent1">
              <a:lumMod val="20000"/>
              <a:lumOff val="80000"/>
            </a:schemeClr>
          </a:solidFill>
          <a:ln w="76200">
            <a:solidFill>
              <a:schemeClr val="accent1"/>
            </a:solidFill>
          </a:ln>
        </p:spPr>
        <p:txBody>
          <a:bodyPr vert="horz" lIns="91440" tIns="45720" rIns="91440" bIns="45720" rtlCol="0" anchor="t">
            <a:noAutofit/>
          </a:bodyPr>
          <a:lst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r>
              <a:rPr lang="en-GB" b="1" dirty="0">
                <a:solidFill>
                  <a:srgbClr val="002060"/>
                </a:solidFill>
                <a:latin typeface="Arial" panose="020B0604020202020204" pitchFamily="34" charset="0"/>
                <a:cs typeface="Arial" panose="020B0604020202020204" pitchFamily="34" charset="0"/>
              </a:rPr>
              <a:t>Beth </a:t>
            </a:r>
            <a:r>
              <a:rPr lang="en-GB" b="1" dirty="0" err="1">
                <a:solidFill>
                  <a:srgbClr val="002060"/>
                </a:solidFill>
                <a:latin typeface="Arial" panose="020B0604020202020204" pitchFamily="34" charset="0"/>
                <a:cs typeface="Arial" panose="020B0604020202020204" pitchFamily="34" charset="0"/>
              </a:rPr>
              <a:t>yw</a:t>
            </a:r>
            <a:r>
              <a:rPr lang="en-GB" b="1" dirty="0">
                <a:solidFill>
                  <a:srgbClr val="002060"/>
                </a:solidFill>
                <a:latin typeface="Arial" panose="020B0604020202020204" pitchFamily="34" charset="0"/>
                <a:cs typeface="Arial" panose="020B0604020202020204" pitchFamily="34" charset="0"/>
              </a:rPr>
              <a:t>  ‘</a:t>
            </a:r>
            <a:r>
              <a:rPr lang="en-GB" b="1" dirty="0" err="1">
                <a:solidFill>
                  <a:srgbClr val="002060"/>
                </a:solidFill>
                <a:latin typeface="Arial" panose="020B0604020202020204" pitchFamily="34" charset="0"/>
                <a:cs typeface="Arial" panose="020B0604020202020204" pitchFamily="34" charset="0"/>
              </a:rPr>
              <a:t>strategaethau</a:t>
            </a:r>
            <a:r>
              <a:rPr lang="en-GB" b="1" dirty="0">
                <a:solidFill>
                  <a:srgbClr val="002060"/>
                </a:solidFill>
                <a:latin typeface="Arial" panose="020B0604020202020204" pitchFamily="34" charset="0"/>
                <a:cs typeface="Arial" panose="020B0604020202020204" pitchFamily="34" charset="0"/>
              </a:rPr>
              <a:t> </a:t>
            </a:r>
            <a:r>
              <a:rPr lang="en-GB" b="1" dirty="0" err="1">
                <a:solidFill>
                  <a:srgbClr val="002060"/>
                </a:solidFill>
                <a:latin typeface="Arial" panose="020B0604020202020204" pitchFamily="34" charset="0"/>
                <a:cs typeface="Arial" panose="020B0604020202020204" pitchFamily="34" charset="0"/>
              </a:rPr>
              <a:t>darllen</a:t>
            </a:r>
            <a:r>
              <a:rPr lang="en-GB" b="1" dirty="0">
                <a:solidFill>
                  <a:srgbClr val="002060"/>
                </a:solidFill>
                <a:latin typeface="Arial" panose="020B0604020202020204" pitchFamily="34" charset="0"/>
                <a:cs typeface="Arial" panose="020B0604020202020204" pitchFamily="34" charset="0"/>
              </a:rPr>
              <a:t>’?</a:t>
            </a:r>
          </a:p>
        </p:txBody>
      </p:sp>
      <p:sp>
        <p:nvSpPr>
          <p:cNvPr id="8" name="TextBox 7">
            <a:extLst>
              <a:ext uri="{FF2B5EF4-FFF2-40B4-BE49-F238E27FC236}">
                <a16:creationId xmlns:a16="http://schemas.microsoft.com/office/drawing/2014/main" id="{3500B055-588F-734C-8DEF-79F1EAE7C4B8}"/>
              </a:ext>
            </a:extLst>
          </p:cNvPr>
          <p:cNvSpPr txBox="1"/>
          <p:nvPr/>
        </p:nvSpPr>
        <p:spPr>
          <a:xfrm>
            <a:off x="0" y="1358871"/>
            <a:ext cx="12192000" cy="5324535"/>
          </a:xfrm>
          <a:prstGeom prst="rect">
            <a:avLst/>
          </a:prstGeom>
          <a:noFill/>
        </p:spPr>
        <p:txBody>
          <a:bodyPr wrap="square" rtlCol="0">
            <a:spAutoFit/>
          </a:bodyPr>
          <a:lstStyle/>
          <a:p>
            <a:pPr marL="285750" indent="-285750">
              <a:buFont typeface="Arial" panose="020B0604020202020204" pitchFamily="34" charset="0"/>
              <a:buChar char="•"/>
            </a:pPr>
            <a:r>
              <a:rPr lang="en-US" sz="2800" b="1" u="sng" dirty="0">
                <a:solidFill>
                  <a:schemeClr val="accent1"/>
                </a:solidFill>
                <a:latin typeface="Arial" panose="020B0604020202020204" pitchFamily="34" charset="0"/>
                <a:cs typeface="Arial" panose="020B0604020202020204" pitchFamily="34" charset="0"/>
              </a:rPr>
              <a:t>Cam </a:t>
            </a:r>
            <a:r>
              <a:rPr lang="en-US" sz="2800" b="1" u="sng" dirty="0" err="1">
                <a:solidFill>
                  <a:schemeClr val="accent1"/>
                </a:solidFill>
                <a:latin typeface="Arial" panose="020B0604020202020204" pitchFamily="34" charset="0"/>
                <a:cs typeface="Arial" panose="020B0604020202020204" pitchFamily="34" charset="0"/>
              </a:rPr>
              <a:t>cynnydd</a:t>
            </a:r>
            <a:r>
              <a:rPr lang="en-US" sz="2800" b="1" u="sng" dirty="0">
                <a:solidFill>
                  <a:schemeClr val="accent1"/>
                </a:solidFill>
                <a:latin typeface="Arial" panose="020B0604020202020204" pitchFamily="34" charset="0"/>
                <a:cs typeface="Arial" panose="020B0604020202020204" pitchFamily="34" charset="0"/>
              </a:rPr>
              <a:t> 1</a:t>
            </a:r>
            <a:r>
              <a:rPr lang="en-US" sz="2800" dirty="0">
                <a:latin typeface="Arial" panose="020B0604020202020204" pitchFamily="34" charset="0"/>
                <a:cs typeface="Arial" panose="020B0604020202020204" pitchFamily="34" charset="0"/>
              </a:rPr>
              <a:t>:  ‘</a:t>
            </a:r>
            <a:r>
              <a:rPr lang="en-US" sz="2800" dirty="0" err="1">
                <a:latin typeface="Arial" panose="020B0604020202020204" pitchFamily="34" charset="0"/>
                <a:cs typeface="Arial" panose="020B0604020202020204" pitchFamily="34" charset="0"/>
              </a:rPr>
              <a:t>Rwyn</a:t>
            </a:r>
            <a:r>
              <a:rPr lang="en-US" sz="2800" dirty="0">
                <a:latin typeface="Arial" panose="020B0604020202020204" pitchFamily="34" charset="0"/>
                <a:cs typeface="Arial" panose="020B0604020202020204" pitchFamily="34" charset="0"/>
              </a:rPr>
              <a:t> </a:t>
            </a:r>
            <a:r>
              <a:rPr lang="en-US" sz="2800" dirty="0" err="1">
                <a:latin typeface="Arial" panose="020B0604020202020204" pitchFamily="34" charset="0"/>
                <a:cs typeface="Arial" panose="020B0604020202020204" pitchFamily="34" charset="0"/>
              </a:rPr>
              <a:t>gallu</a:t>
            </a:r>
            <a:r>
              <a:rPr lang="en-US" sz="2800" dirty="0">
                <a:latin typeface="Arial" panose="020B0604020202020204" pitchFamily="34" charset="0"/>
                <a:cs typeface="Arial" panose="020B0604020202020204" pitchFamily="34" charset="0"/>
              </a:rPr>
              <a:t> </a:t>
            </a:r>
            <a:r>
              <a:rPr lang="en-US" sz="2800" dirty="0" err="1">
                <a:latin typeface="Arial" panose="020B0604020202020204" pitchFamily="34" charset="0"/>
                <a:cs typeface="Arial" panose="020B0604020202020204" pitchFamily="34" charset="0"/>
              </a:rPr>
              <a:t>defnyddio</a:t>
            </a:r>
            <a:r>
              <a:rPr lang="en-US" sz="2800" dirty="0">
                <a:latin typeface="Arial" panose="020B0604020202020204" pitchFamily="34" charset="0"/>
                <a:cs typeface="Arial" panose="020B0604020202020204" pitchFamily="34" charset="0"/>
              </a:rPr>
              <a:t> </a:t>
            </a:r>
            <a:r>
              <a:rPr lang="en-US" sz="2800" dirty="0" err="1">
                <a:latin typeface="Arial" panose="020B0604020202020204" pitchFamily="34" charset="0"/>
                <a:cs typeface="Arial" panose="020B0604020202020204" pitchFamily="34" charset="0"/>
              </a:rPr>
              <a:t>unedau</a:t>
            </a:r>
            <a:r>
              <a:rPr lang="en-US" sz="2800" dirty="0">
                <a:latin typeface="Arial" panose="020B0604020202020204" pitchFamily="34" charset="0"/>
                <a:cs typeface="Arial" panose="020B0604020202020204" pitchFamily="34" charset="0"/>
              </a:rPr>
              <a:t> </a:t>
            </a:r>
            <a:r>
              <a:rPr lang="en-US" sz="2800" dirty="0" err="1">
                <a:latin typeface="Arial" panose="020B0604020202020204" pitchFamily="34" charset="0"/>
                <a:cs typeface="Arial" panose="020B0604020202020204" pitchFamily="34" charset="0"/>
              </a:rPr>
              <a:t>sain</a:t>
            </a:r>
            <a:r>
              <a:rPr lang="en-US" sz="2800" dirty="0">
                <a:latin typeface="Arial" panose="020B0604020202020204" pitchFamily="34" charset="0"/>
                <a:cs typeface="Arial" panose="020B0604020202020204" pitchFamily="34" charset="0"/>
              </a:rPr>
              <a:t> o </a:t>
            </a:r>
            <a:r>
              <a:rPr lang="en-US" sz="2800" dirty="0" err="1">
                <a:latin typeface="Arial" panose="020B0604020202020204" pitchFamily="34" charset="0"/>
                <a:cs typeface="Arial" panose="020B0604020202020204" pitchFamily="34" charset="0"/>
              </a:rPr>
              <a:t>amrywiol</a:t>
            </a:r>
            <a:r>
              <a:rPr lang="en-US" sz="2800" dirty="0">
                <a:latin typeface="Arial" panose="020B0604020202020204" pitchFamily="34" charset="0"/>
                <a:cs typeface="Arial" panose="020B0604020202020204" pitchFamily="34" charset="0"/>
              </a:rPr>
              <a:t> </a:t>
            </a:r>
            <a:r>
              <a:rPr lang="en-US" sz="2800" dirty="0" err="1">
                <a:latin typeface="Arial" panose="020B0604020202020204" pitchFamily="34" charset="0"/>
                <a:cs typeface="Arial" panose="020B0604020202020204" pitchFamily="34" charset="0"/>
              </a:rPr>
              <a:t>feintiau</a:t>
            </a:r>
            <a:r>
              <a:rPr lang="en-US" sz="2800" dirty="0">
                <a:latin typeface="Arial" panose="020B0604020202020204" pitchFamily="34" charset="0"/>
                <a:cs typeface="Arial" panose="020B0604020202020204" pitchFamily="34" charset="0"/>
              </a:rPr>
              <a:t> </a:t>
            </a:r>
            <a:r>
              <a:rPr lang="en-US" sz="2800" dirty="0" err="1">
                <a:latin typeface="Arial" panose="020B0604020202020204" pitchFamily="34" charset="0"/>
                <a:cs typeface="Arial" panose="020B0604020202020204" pitchFamily="34" charset="0"/>
              </a:rPr>
              <a:t>er</a:t>
            </a:r>
            <a:r>
              <a:rPr lang="en-US" sz="2800" dirty="0">
                <a:latin typeface="Arial" panose="020B0604020202020204" pitchFamily="34" charset="0"/>
                <a:cs typeface="Arial" panose="020B0604020202020204" pitchFamily="34" charset="0"/>
              </a:rPr>
              <a:t> </a:t>
            </a:r>
            <a:r>
              <a:rPr lang="en-US" sz="2800" dirty="0" err="1">
                <a:latin typeface="Arial" panose="020B0604020202020204" pitchFamily="34" charset="0"/>
                <a:cs typeface="Arial" panose="020B0604020202020204" pitchFamily="34" charset="0"/>
              </a:rPr>
              <a:t>mwyn</a:t>
            </a:r>
            <a:r>
              <a:rPr lang="en-US" sz="2800" dirty="0">
                <a:latin typeface="Arial" panose="020B0604020202020204" pitchFamily="34" charset="0"/>
                <a:cs typeface="Arial" panose="020B0604020202020204" pitchFamily="34" charset="0"/>
              </a:rPr>
              <a:t> </a:t>
            </a:r>
            <a:r>
              <a:rPr lang="en-US" sz="2800" dirty="0" err="1">
                <a:latin typeface="Arial" panose="020B0604020202020204" pitchFamily="34" charset="0"/>
                <a:cs typeface="Arial" panose="020B0604020202020204" pitchFamily="34" charset="0"/>
              </a:rPr>
              <a:t>dysgu</a:t>
            </a:r>
            <a:r>
              <a:rPr lang="en-US" sz="2800" dirty="0">
                <a:latin typeface="Arial" panose="020B0604020202020204" pitchFamily="34" charset="0"/>
                <a:cs typeface="Arial" panose="020B0604020202020204" pitchFamily="34" charset="0"/>
              </a:rPr>
              <a:t> </a:t>
            </a:r>
            <a:r>
              <a:rPr lang="en-US" sz="2800" dirty="0" err="1">
                <a:latin typeface="Arial" panose="020B0604020202020204" pitchFamily="34" charset="0"/>
                <a:cs typeface="Arial" panose="020B0604020202020204" pitchFamily="34" charset="0"/>
              </a:rPr>
              <a:t>darllen</a:t>
            </a:r>
            <a:r>
              <a:rPr lang="en-US" sz="2800" dirty="0">
                <a:latin typeface="Arial" panose="020B0604020202020204" pitchFamily="34" charset="0"/>
                <a:cs typeface="Arial" panose="020B0604020202020204" pitchFamily="34" charset="0"/>
              </a:rPr>
              <a:t>’ </a:t>
            </a:r>
          </a:p>
          <a:p>
            <a:r>
              <a:rPr lang="en-US" sz="2800" dirty="0">
                <a:latin typeface="Arial" panose="020B0604020202020204" pitchFamily="34" charset="0"/>
                <a:cs typeface="Arial" panose="020B0604020202020204" pitchFamily="34" charset="0"/>
              </a:rPr>
              <a:t>   	</a:t>
            </a:r>
            <a:r>
              <a:rPr lang="en-US" sz="2800" dirty="0" err="1">
                <a:latin typeface="Arial" panose="020B0604020202020204" pitchFamily="34" charset="0"/>
                <a:cs typeface="Arial" panose="020B0604020202020204" pitchFamily="34" charset="0"/>
              </a:rPr>
              <a:t>e.e</a:t>
            </a:r>
            <a:r>
              <a:rPr lang="en-US" sz="2800" dirty="0">
                <a:latin typeface="Arial" panose="020B0604020202020204" pitchFamily="34" charset="0"/>
                <a:cs typeface="Arial" panose="020B0604020202020204" pitchFamily="34" charset="0"/>
              </a:rPr>
              <a:t>. </a:t>
            </a:r>
            <a:r>
              <a:rPr lang="en-US" sz="2800" dirty="0" err="1">
                <a:latin typeface="Arial" panose="020B0604020202020204" pitchFamily="34" charset="0"/>
                <a:cs typeface="Arial" panose="020B0604020202020204" pitchFamily="34" charset="0"/>
              </a:rPr>
              <a:t>llythrennau</a:t>
            </a:r>
            <a:r>
              <a:rPr lang="en-US" sz="2800" dirty="0">
                <a:latin typeface="Arial" panose="020B0604020202020204" pitchFamily="34" charset="0"/>
                <a:cs typeface="Arial" panose="020B0604020202020204" pitchFamily="34" charset="0"/>
              </a:rPr>
              <a:t> </a:t>
            </a:r>
            <a:r>
              <a:rPr lang="en-US" sz="2800" dirty="0" err="1">
                <a:latin typeface="Arial" panose="020B0604020202020204" pitchFamily="34" charset="0"/>
                <a:cs typeface="Arial" panose="020B0604020202020204" pitchFamily="34" charset="0"/>
              </a:rPr>
              <a:t>unigol</a:t>
            </a:r>
            <a:r>
              <a:rPr lang="en-US" sz="2800" dirty="0">
                <a:latin typeface="Arial" panose="020B0604020202020204" pitchFamily="34" charset="0"/>
                <a:cs typeface="Arial" panose="020B0604020202020204" pitchFamily="34" charset="0"/>
              </a:rPr>
              <a:t> / </a:t>
            </a:r>
            <a:r>
              <a:rPr lang="en-US" sz="2800" dirty="0" err="1">
                <a:latin typeface="Arial" panose="020B0604020202020204" pitchFamily="34" charset="0"/>
                <a:cs typeface="Arial" panose="020B0604020202020204" pitchFamily="34" charset="0"/>
              </a:rPr>
              <a:t>geiriau</a:t>
            </a:r>
            <a:r>
              <a:rPr lang="en-US" sz="2800" dirty="0">
                <a:latin typeface="Arial" panose="020B0604020202020204" pitchFamily="34" charset="0"/>
                <a:cs typeface="Arial" panose="020B0604020202020204" pitchFamily="34" charset="0"/>
              </a:rPr>
              <a:t> </a:t>
            </a:r>
            <a:r>
              <a:rPr lang="en-US" sz="2800" dirty="0" err="1">
                <a:latin typeface="Arial" panose="020B0604020202020204" pitchFamily="34" charset="0"/>
                <a:cs typeface="Arial" panose="020B0604020202020204" pitchFamily="34" charset="0"/>
              </a:rPr>
              <a:t>cytsain</a:t>
            </a:r>
            <a:r>
              <a:rPr lang="en-US" sz="2800" dirty="0">
                <a:latin typeface="Arial" panose="020B0604020202020204" pitchFamily="34" charset="0"/>
                <a:cs typeface="Arial" panose="020B0604020202020204" pitchFamily="34" charset="0"/>
              </a:rPr>
              <a:t> – </a:t>
            </a:r>
            <a:r>
              <a:rPr lang="en-US" sz="2800" dirty="0" err="1">
                <a:latin typeface="Arial" panose="020B0604020202020204" pitchFamily="34" charset="0"/>
                <a:cs typeface="Arial" panose="020B0604020202020204" pitchFamily="34" charset="0"/>
              </a:rPr>
              <a:t>llafariad</a:t>
            </a:r>
            <a:r>
              <a:rPr lang="en-US" sz="2800" dirty="0">
                <a:latin typeface="Arial" panose="020B0604020202020204" pitchFamily="34" charset="0"/>
                <a:cs typeface="Arial" panose="020B0604020202020204" pitchFamily="34" charset="0"/>
              </a:rPr>
              <a:t> – </a:t>
            </a:r>
            <a:r>
              <a:rPr lang="en-US" sz="2800" dirty="0" err="1">
                <a:latin typeface="Arial" panose="020B0604020202020204" pitchFamily="34" charset="0"/>
                <a:cs typeface="Arial" panose="020B0604020202020204" pitchFamily="34" charset="0"/>
              </a:rPr>
              <a:t>cytsain</a:t>
            </a:r>
            <a:r>
              <a:rPr lang="en-US" sz="2800" dirty="0">
                <a:latin typeface="Arial" panose="020B0604020202020204" pitchFamily="34" charset="0"/>
                <a:cs typeface="Arial" panose="020B0604020202020204" pitchFamily="34" charset="0"/>
              </a:rPr>
              <a:t> /</a:t>
            </a:r>
            <a:r>
              <a:rPr lang="en-US" sz="2800" dirty="0" err="1">
                <a:latin typeface="Arial" panose="020B0604020202020204" pitchFamily="34" charset="0"/>
                <a:cs typeface="Arial" panose="020B0604020202020204" pitchFamily="34" charset="0"/>
              </a:rPr>
              <a:t>cytseiniaid</a:t>
            </a:r>
            <a:r>
              <a:rPr lang="en-US" sz="2800" dirty="0">
                <a:latin typeface="Arial" panose="020B0604020202020204" pitchFamily="34" charset="0"/>
                <a:cs typeface="Arial" panose="020B0604020202020204" pitchFamily="34" charset="0"/>
              </a:rPr>
              <a:t>     </a:t>
            </a:r>
          </a:p>
          <a:p>
            <a:r>
              <a:rPr lang="en-US" sz="2800" dirty="0">
                <a:latin typeface="Arial" panose="020B0604020202020204" pitchFamily="34" charset="0"/>
                <a:cs typeface="Arial" panose="020B0604020202020204" pitchFamily="34" charset="0"/>
              </a:rPr>
              <a:t>   	</a:t>
            </a:r>
            <a:r>
              <a:rPr lang="en-US" sz="2800" dirty="0" err="1">
                <a:latin typeface="Arial" panose="020B0604020202020204" pitchFamily="34" charset="0"/>
                <a:cs typeface="Arial" panose="020B0604020202020204" pitchFamily="34" charset="0"/>
              </a:rPr>
              <a:t>clwm</a:t>
            </a:r>
            <a:r>
              <a:rPr lang="en-US" sz="2800" dirty="0">
                <a:latin typeface="Arial" panose="020B0604020202020204" pitchFamily="34" charset="0"/>
                <a:cs typeface="Arial" panose="020B0604020202020204" pitchFamily="34" charset="0"/>
              </a:rPr>
              <a:t>, 	</a:t>
            </a:r>
          </a:p>
          <a:p>
            <a:r>
              <a:rPr lang="en-US" sz="2800" dirty="0">
                <a:latin typeface="Arial" panose="020B0604020202020204" pitchFamily="34" charset="0"/>
                <a:cs typeface="Arial" panose="020B0604020202020204" pitchFamily="34" charset="0"/>
              </a:rPr>
              <a:t>   	</a:t>
            </a:r>
            <a:r>
              <a:rPr lang="en-US" sz="2800" dirty="0" err="1">
                <a:latin typeface="Arial" panose="020B0604020202020204" pitchFamily="34" charset="0"/>
                <a:cs typeface="Arial" panose="020B0604020202020204" pitchFamily="34" charset="0"/>
              </a:rPr>
              <a:t>e.e</a:t>
            </a:r>
            <a:r>
              <a:rPr lang="en-US" sz="2800" dirty="0">
                <a:latin typeface="Arial" panose="020B0604020202020204" pitchFamily="34" charset="0"/>
                <a:cs typeface="Arial" panose="020B0604020202020204" pitchFamily="34" charset="0"/>
              </a:rPr>
              <a:t>. cl, </a:t>
            </a:r>
            <a:r>
              <a:rPr lang="en-US" sz="2800" dirty="0" err="1">
                <a:latin typeface="Arial" panose="020B0604020202020204" pitchFamily="34" charset="0"/>
                <a:cs typeface="Arial" panose="020B0604020202020204" pitchFamily="34" charset="0"/>
              </a:rPr>
              <a:t>dr</a:t>
            </a:r>
            <a:r>
              <a:rPr lang="en-US" sz="2800" dirty="0">
                <a:latin typeface="Arial" panose="020B0604020202020204" pitchFamily="34" charset="0"/>
                <a:cs typeface="Arial" panose="020B0604020202020204" pitchFamily="34" charset="0"/>
              </a:rPr>
              <a:t>, </a:t>
            </a:r>
            <a:r>
              <a:rPr lang="en-US" sz="2800" dirty="0" err="1">
                <a:latin typeface="Arial" panose="020B0604020202020204" pitchFamily="34" charset="0"/>
                <a:cs typeface="Arial" panose="020B0604020202020204" pitchFamily="34" charset="0"/>
              </a:rPr>
              <a:t>br</a:t>
            </a:r>
            <a:r>
              <a:rPr lang="en-US" sz="2800" dirty="0">
                <a:latin typeface="Arial" panose="020B0604020202020204" pitchFamily="34" charset="0"/>
                <a:cs typeface="Arial" panose="020B0604020202020204" pitchFamily="34" charset="0"/>
              </a:rPr>
              <a:t> / </a:t>
            </a:r>
            <a:r>
              <a:rPr lang="en-US" sz="2800" dirty="0" err="1">
                <a:latin typeface="Arial" panose="020B0604020202020204" pitchFamily="34" charset="0"/>
                <a:cs typeface="Arial" panose="020B0604020202020204" pitchFamily="34" charset="0"/>
              </a:rPr>
              <a:t>llafariaid</a:t>
            </a:r>
            <a:r>
              <a:rPr lang="en-US" sz="2800" dirty="0">
                <a:latin typeface="Arial" panose="020B0604020202020204" pitchFamily="34" charset="0"/>
                <a:cs typeface="Arial" panose="020B0604020202020204" pitchFamily="34" charset="0"/>
              </a:rPr>
              <a:t> </a:t>
            </a:r>
            <a:r>
              <a:rPr lang="en-US" sz="2800" dirty="0" err="1">
                <a:latin typeface="Arial" panose="020B0604020202020204" pitchFamily="34" charset="0"/>
                <a:cs typeface="Arial" panose="020B0604020202020204" pitchFamily="34" charset="0"/>
              </a:rPr>
              <a:t>clwm</a:t>
            </a:r>
            <a:r>
              <a:rPr lang="en-US" sz="2800" dirty="0">
                <a:latin typeface="Arial" panose="020B0604020202020204" pitchFamily="34" charset="0"/>
                <a:cs typeface="Arial" panose="020B0604020202020204" pitchFamily="34" charset="0"/>
              </a:rPr>
              <a:t>, </a:t>
            </a:r>
            <a:r>
              <a:rPr lang="en-US" sz="2800" dirty="0" err="1">
                <a:latin typeface="Arial" panose="020B0604020202020204" pitchFamily="34" charset="0"/>
                <a:cs typeface="Arial" panose="020B0604020202020204" pitchFamily="34" charset="0"/>
              </a:rPr>
              <a:t>e.e</a:t>
            </a:r>
            <a:r>
              <a:rPr lang="en-US" sz="2800" dirty="0">
                <a:latin typeface="Arial" panose="020B0604020202020204" pitchFamily="34" charset="0"/>
                <a:cs typeface="Arial" panose="020B0604020202020204" pitchFamily="34" charset="0"/>
              </a:rPr>
              <a:t>. ae, </a:t>
            </a:r>
            <a:r>
              <a:rPr lang="en-US" sz="2800" dirty="0" err="1">
                <a:latin typeface="Arial" panose="020B0604020202020204" pitchFamily="34" charset="0"/>
                <a:cs typeface="Arial" panose="020B0604020202020204" pitchFamily="34" charset="0"/>
              </a:rPr>
              <a:t>wy</a:t>
            </a:r>
            <a:r>
              <a:rPr lang="en-US" sz="2800" dirty="0">
                <a:latin typeface="Arial" panose="020B0604020202020204" pitchFamily="34" charset="0"/>
                <a:cs typeface="Arial" panose="020B0604020202020204" pitchFamily="34" charset="0"/>
              </a:rPr>
              <a:t>, </a:t>
            </a:r>
            <a:r>
              <a:rPr lang="en-US" sz="2800" dirty="0" err="1">
                <a:latin typeface="Arial" panose="020B0604020202020204" pitchFamily="34" charset="0"/>
                <a:cs typeface="Arial" panose="020B0604020202020204" pitchFamily="34" charset="0"/>
              </a:rPr>
              <a:t>ei</a:t>
            </a:r>
            <a:r>
              <a:rPr lang="en-US" sz="2800" dirty="0">
                <a:latin typeface="Arial" panose="020B0604020202020204" pitchFamily="34" charset="0"/>
                <a:cs typeface="Arial" panose="020B0604020202020204" pitchFamily="34" charset="0"/>
              </a:rPr>
              <a:t> / </a:t>
            </a:r>
            <a:r>
              <a:rPr lang="en-US" sz="2800" dirty="0" err="1">
                <a:latin typeface="Arial" panose="020B0604020202020204" pitchFamily="34" charset="0"/>
                <a:cs typeface="Arial" panose="020B0604020202020204" pitchFamily="34" charset="0"/>
              </a:rPr>
              <a:t>dechrau</a:t>
            </a:r>
            <a:r>
              <a:rPr lang="en-US" sz="2800" dirty="0">
                <a:latin typeface="Arial" panose="020B0604020202020204" pitchFamily="34" charset="0"/>
                <a:cs typeface="Arial" panose="020B0604020202020204" pitchFamily="34" charset="0"/>
              </a:rPr>
              <a:t> </a:t>
            </a:r>
            <a:r>
              <a:rPr lang="en-US" sz="2800" dirty="0" err="1">
                <a:latin typeface="Arial" panose="020B0604020202020204" pitchFamily="34" charset="0"/>
                <a:cs typeface="Arial" panose="020B0604020202020204" pitchFamily="34" charset="0"/>
              </a:rPr>
              <a:t>adnabod</a:t>
            </a:r>
            <a:r>
              <a:rPr lang="en-US" sz="2800" dirty="0">
                <a:latin typeface="Arial" panose="020B0604020202020204" pitchFamily="34" charset="0"/>
                <a:cs typeface="Arial" panose="020B0604020202020204" pitchFamily="34" charset="0"/>
              </a:rPr>
              <a:t> 	</a:t>
            </a:r>
            <a:r>
              <a:rPr lang="en-US" sz="2800" dirty="0" err="1">
                <a:latin typeface="Arial" panose="020B0604020202020204" pitchFamily="34" charset="0"/>
                <a:cs typeface="Arial" panose="020B0604020202020204" pitchFamily="34" charset="0"/>
              </a:rPr>
              <a:t>geiriau</a:t>
            </a:r>
            <a:r>
              <a:rPr lang="en-US" sz="2800" dirty="0">
                <a:latin typeface="Arial" panose="020B0604020202020204" pitchFamily="34" charset="0"/>
                <a:cs typeface="Arial" panose="020B0604020202020204" pitchFamily="34" charset="0"/>
              </a:rPr>
              <a:t> </a:t>
            </a:r>
            <a:r>
              <a:rPr lang="en-US" sz="2800" dirty="0" err="1">
                <a:latin typeface="Arial" panose="020B0604020202020204" pitchFamily="34" charset="0"/>
                <a:cs typeface="Arial" panose="020B0604020202020204" pitchFamily="34" charset="0"/>
              </a:rPr>
              <a:t>aml</a:t>
            </a:r>
            <a:r>
              <a:rPr lang="en-US" sz="2800" dirty="0">
                <a:latin typeface="Arial" panose="020B0604020202020204" pitchFamily="34" charset="0"/>
                <a:cs typeface="Arial" panose="020B0604020202020204" pitchFamily="34" charset="0"/>
              </a:rPr>
              <a:t> </a:t>
            </a:r>
            <a:r>
              <a:rPr lang="en-US" sz="2800" dirty="0" err="1">
                <a:latin typeface="Arial" panose="020B0604020202020204" pitchFamily="34" charset="0"/>
                <a:cs typeface="Arial" panose="020B0604020202020204" pitchFamily="34" charset="0"/>
              </a:rPr>
              <a:t>eu</a:t>
            </a:r>
            <a:r>
              <a:rPr lang="en-US" sz="2800" dirty="0">
                <a:latin typeface="Arial" panose="020B0604020202020204" pitchFamily="34" charset="0"/>
                <a:cs typeface="Arial" panose="020B0604020202020204" pitchFamily="34" charset="0"/>
              </a:rPr>
              <a:t> </a:t>
            </a:r>
            <a:r>
              <a:rPr lang="en-US" sz="2800" dirty="0" err="1">
                <a:latin typeface="Arial" panose="020B0604020202020204" pitchFamily="34" charset="0"/>
                <a:cs typeface="Arial" panose="020B0604020202020204" pitchFamily="34" charset="0"/>
              </a:rPr>
              <a:t>defnydd</a:t>
            </a:r>
            <a:endParaRPr lang="en-US" sz="28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US" sz="28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2800" b="1" u="sng" dirty="0">
                <a:solidFill>
                  <a:schemeClr val="accent1"/>
                </a:solidFill>
                <a:latin typeface="Arial" panose="020B0604020202020204" pitchFamily="34" charset="0"/>
                <a:cs typeface="Arial" panose="020B0604020202020204" pitchFamily="34" charset="0"/>
              </a:rPr>
              <a:t>Cam </a:t>
            </a:r>
            <a:r>
              <a:rPr lang="en-US" sz="2800" b="1" u="sng" dirty="0" err="1">
                <a:solidFill>
                  <a:schemeClr val="accent1"/>
                </a:solidFill>
                <a:latin typeface="Arial" panose="020B0604020202020204" pitchFamily="34" charset="0"/>
                <a:cs typeface="Arial" panose="020B0604020202020204" pitchFamily="34" charset="0"/>
              </a:rPr>
              <a:t>Cynnydd</a:t>
            </a:r>
            <a:r>
              <a:rPr lang="en-US" sz="2800" b="1" u="sng" dirty="0">
                <a:solidFill>
                  <a:schemeClr val="accent1"/>
                </a:solidFill>
                <a:latin typeface="Arial" panose="020B0604020202020204" pitchFamily="34" charset="0"/>
                <a:cs typeface="Arial" panose="020B0604020202020204" pitchFamily="34" charset="0"/>
              </a:rPr>
              <a:t> 1</a:t>
            </a:r>
            <a:r>
              <a:rPr lang="en-US" sz="2800" dirty="0">
                <a:latin typeface="Arial" panose="020B0604020202020204" pitchFamily="34" charset="0"/>
                <a:cs typeface="Arial" panose="020B0604020202020204" pitchFamily="34" charset="0"/>
              </a:rPr>
              <a:t>:  ‘</a:t>
            </a:r>
            <a:r>
              <a:rPr lang="en-US" sz="2800" dirty="0" err="1">
                <a:latin typeface="Arial" panose="020B0604020202020204" pitchFamily="34" charset="0"/>
                <a:cs typeface="Arial" panose="020B0604020202020204" pitchFamily="34" charset="0"/>
              </a:rPr>
              <a:t>Rwyn</a:t>
            </a:r>
            <a:r>
              <a:rPr lang="en-US" sz="2800" dirty="0">
                <a:latin typeface="Arial" panose="020B0604020202020204" pitchFamily="34" charset="0"/>
                <a:cs typeface="Arial" panose="020B0604020202020204" pitchFamily="34" charset="0"/>
              </a:rPr>
              <a:t> </a:t>
            </a:r>
            <a:r>
              <a:rPr lang="en-US" sz="2800" dirty="0" err="1">
                <a:latin typeface="Arial" panose="020B0604020202020204" pitchFamily="34" charset="0"/>
                <a:cs typeface="Arial" panose="020B0604020202020204" pitchFamily="34" charset="0"/>
              </a:rPr>
              <a:t>gallu</a:t>
            </a:r>
            <a:r>
              <a:rPr lang="en-US" sz="2800" dirty="0">
                <a:latin typeface="Arial" panose="020B0604020202020204" pitchFamily="34" charset="0"/>
                <a:cs typeface="Arial" panose="020B0604020202020204" pitchFamily="34" charset="0"/>
              </a:rPr>
              <a:t> </a:t>
            </a:r>
            <a:r>
              <a:rPr lang="en-US" sz="2800" dirty="0" err="1">
                <a:latin typeface="Arial" panose="020B0604020202020204" pitchFamily="34" charset="0"/>
                <a:cs typeface="Arial" panose="020B0604020202020204" pitchFamily="34" charset="0"/>
              </a:rPr>
              <a:t>segmentu</a:t>
            </a:r>
            <a:r>
              <a:rPr lang="en-US" sz="2800" dirty="0">
                <a:latin typeface="Arial" panose="020B0604020202020204" pitchFamily="34" charset="0"/>
                <a:cs typeface="Arial" panose="020B0604020202020204" pitchFamily="34" charset="0"/>
              </a:rPr>
              <a:t> a </a:t>
            </a:r>
            <a:r>
              <a:rPr lang="en-US" sz="2800" dirty="0" err="1">
                <a:latin typeface="Arial" panose="020B0604020202020204" pitchFamily="34" charset="0"/>
                <a:cs typeface="Arial" panose="020B0604020202020204" pitchFamily="34" charset="0"/>
              </a:rPr>
              <a:t>chyfuno</a:t>
            </a:r>
            <a:r>
              <a:rPr lang="en-US" sz="2800" dirty="0">
                <a:latin typeface="Arial" panose="020B0604020202020204" pitchFamily="34" charset="0"/>
                <a:cs typeface="Arial" panose="020B0604020202020204" pitchFamily="34" charset="0"/>
              </a:rPr>
              <a:t>’</a:t>
            </a:r>
          </a:p>
          <a:p>
            <a:r>
              <a:rPr lang="en-US" sz="2800" dirty="0">
                <a:latin typeface="Arial" panose="020B0604020202020204" pitchFamily="34" charset="0"/>
                <a:cs typeface="Arial" panose="020B0604020202020204" pitchFamily="34" charset="0"/>
              </a:rPr>
              <a:t>	</a:t>
            </a:r>
          </a:p>
          <a:p>
            <a:r>
              <a:rPr lang="en-US" sz="2800" dirty="0">
                <a:latin typeface="Arial" panose="020B0604020202020204" pitchFamily="34" charset="0"/>
                <a:cs typeface="Arial" panose="020B0604020202020204" pitchFamily="34" charset="0"/>
              </a:rPr>
              <a:t>	</a:t>
            </a:r>
            <a:r>
              <a:rPr lang="en-US" sz="2800" dirty="0" err="1">
                <a:latin typeface="Arial" panose="020B0604020202020204" pitchFamily="34" charset="0"/>
                <a:cs typeface="Arial" panose="020B0604020202020204" pitchFamily="34" charset="0"/>
              </a:rPr>
              <a:t>e.e</a:t>
            </a:r>
            <a:r>
              <a:rPr lang="en-US" sz="2800" dirty="0">
                <a:latin typeface="Arial" panose="020B0604020202020204" pitchFamily="34" charset="0"/>
                <a:cs typeface="Arial" panose="020B0604020202020204" pitchFamily="34" charset="0"/>
              </a:rPr>
              <a:t>.		m + a + e = </a:t>
            </a:r>
            <a:r>
              <a:rPr lang="en-US" sz="2800" dirty="0" err="1">
                <a:latin typeface="Arial" panose="020B0604020202020204" pitchFamily="34" charset="0"/>
                <a:cs typeface="Arial" panose="020B0604020202020204" pitchFamily="34" charset="0"/>
              </a:rPr>
              <a:t>mae</a:t>
            </a:r>
            <a:r>
              <a:rPr lang="en-US" sz="2800" dirty="0">
                <a:latin typeface="Arial" panose="020B0604020202020204" pitchFamily="34" charset="0"/>
                <a:cs typeface="Arial" panose="020B0604020202020204" pitchFamily="34" charset="0"/>
              </a:rPr>
              <a:t>          d + y + m + a = </a:t>
            </a:r>
            <a:r>
              <a:rPr lang="en-US" sz="2800" dirty="0" err="1">
                <a:latin typeface="Arial" panose="020B0604020202020204" pitchFamily="34" charset="0"/>
                <a:cs typeface="Arial" panose="020B0604020202020204" pitchFamily="34" charset="0"/>
              </a:rPr>
              <a:t>dyma</a:t>
            </a:r>
            <a:endParaRPr lang="en-US" sz="2800" dirty="0">
              <a:latin typeface="Arial" panose="020B0604020202020204" pitchFamily="34" charset="0"/>
              <a:cs typeface="Arial" panose="020B0604020202020204" pitchFamily="34" charset="0"/>
            </a:endParaRPr>
          </a:p>
          <a:p>
            <a:endParaRPr lang="en-US" sz="2000" dirty="0">
              <a:latin typeface="Arial" panose="020B0604020202020204" pitchFamily="34" charset="0"/>
              <a:cs typeface="Arial" panose="020B0604020202020204" pitchFamily="34" charset="0"/>
            </a:endParaRPr>
          </a:p>
          <a:p>
            <a:endParaRPr lang="en-US" sz="20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US"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82293081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85662C7B-B45B-FA40-BA93-B6E507AD8D42}"/>
              </a:ext>
            </a:extLst>
          </p:cNvPr>
          <p:cNvPicPr>
            <a:picLocks noChangeAspect="1"/>
          </p:cNvPicPr>
          <p:nvPr/>
        </p:nvPicPr>
        <p:blipFill rotWithShape="1">
          <a:blip r:embed="rId3"/>
          <a:srcRect t="16882" b="13406"/>
          <a:stretch/>
        </p:blipFill>
        <p:spPr>
          <a:xfrm>
            <a:off x="0" y="6089843"/>
            <a:ext cx="12192000" cy="768157"/>
          </a:xfrm>
          <a:prstGeom prst="rect">
            <a:avLst/>
          </a:prstGeom>
        </p:spPr>
      </p:pic>
      <p:sp>
        <p:nvSpPr>
          <p:cNvPr id="5" name="Title 1">
            <a:extLst>
              <a:ext uri="{FF2B5EF4-FFF2-40B4-BE49-F238E27FC236}">
                <a16:creationId xmlns:a16="http://schemas.microsoft.com/office/drawing/2014/main" id="{B02D0F82-1E72-0549-9213-3869F1763673}"/>
              </a:ext>
            </a:extLst>
          </p:cNvPr>
          <p:cNvSpPr txBox="1">
            <a:spLocks/>
          </p:cNvSpPr>
          <p:nvPr/>
        </p:nvSpPr>
        <p:spPr>
          <a:xfrm>
            <a:off x="1918741" y="175692"/>
            <a:ext cx="8001452" cy="853412"/>
          </a:xfrm>
          <a:prstGeom prst="rect">
            <a:avLst/>
          </a:prstGeom>
          <a:solidFill>
            <a:schemeClr val="accent1">
              <a:lumMod val="20000"/>
              <a:lumOff val="80000"/>
            </a:schemeClr>
          </a:solidFill>
          <a:ln w="76200">
            <a:solidFill>
              <a:schemeClr val="accent1"/>
            </a:solidFill>
          </a:ln>
        </p:spPr>
        <p:txBody>
          <a:bodyPr vert="horz" lIns="91440" tIns="45720" rIns="91440" bIns="45720" rtlCol="0" anchor="t">
            <a:noAutofit/>
          </a:bodyPr>
          <a:lst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r>
              <a:rPr lang="en-GB" b="1" dirty="0">
                <a:solidFill>
                  <a:srgbClr val="002060"/>
                </a:solidFill>
                <a:latin typeface="Arial" panose="020B0604020202020204" pitchFamily="34" charset="0"/>
                <a:cs typeface="Arial" panose="020B0604020202020204" pitchFamily="34" charset="0"/>
              </a:rPr>
              <a:t>Beth </a:t>
            </a:r>
            <a:r>
              <a:rPr lang="en-GB" b="1" dirty="0" err="1">
                <a:solidFill>
                  <a:srgbClr val="002060"/>
                </a:solidFill>
                <a:latin typeface="Arial" panose="020B0604020202020204" pitchFamily="34" charset="0"/>
                <a:cs typeface="Arial" panose="020B0604020202020204" pitchFamily="34" charset="0"/>
              </a:rPr>
              <a:t>yw</a:t>
            </a:r>
            <a:r>
              <a:rPr lang="en-GB" b="1" dirty="0">
                <a:solidFill>
                  <a:srgbClr val="002060"/>
                </a:solidFill>
                <a:latin typeface="Arial" panose="020B0604020202020204" pitchFamily="34" charset="0"/>
                <a:cs typeface="Arial" panose="020B0604020202020204" pitchFamily="34" charset="0"/>
              </a:rPr>
              <a:t>  ‘</a:t>
            </a:r>
            <a:r>
              <a:rPr lang="en-GB" b="1" dirty="0" err="1">
                <a:solidFill>
                  <a:srgbClr val="002060"/>
                </a:solidFill>
                <a:latin typeface="Arial" panose="020B0604020202020204" pitchFamily="34" charset="0"/>
                <a:cs typeface="Arial" panose="020B0604020202020204" pitchFamily="34" charset="0"/>
              </a:rPr>
              <a:t>strategaethau</a:t>
            </a:r>
            <a:r>
              <a:rPr lang="en-GB" b="1" dirty="0">
                <a:solidFill>
                  <a:srgbClr val="002060"/>
                </a:solidFill>
                <a:latin typeface="Arial" panose="020B0604020202020204" pitchFamily="34" charset="0"/>
                <a:cs typeface="Arial" panose="020B0604020202020204" pitchFamily="34" charset="0"/>
              </a:rPr>
              <a:t> </a:t>
            </a:r>
            <a:r>
              <a:rPr lang="en-GB" b="1" dirty="0" err="1">
                <a:solidFill>
                  <a:srgbClr val="002060"/>
                </a:solidFill>
                <a:latin typeface="Arial" panose="020B0604020202020204" pitchFamily="34" charset="0"/>
                <a:cs typeface="Arial" panose="020B0604020202020204" pitchFamily="34" charset="0"/>
              </a:rPr>
              <a:t>darllen</a:t>
            </a:r>
            <a:r>
              <a:rPr lang="en-GB" b="1" dirty="0">
                <a:solidFill>
                  <a:srgbClr val="002060"/>
                </a:solidFill>
                <a:latin typeface="Arial" panose="020B0604020202020204" pitchFamily="34" charset="0"/>
                <a:cs typeface="Arial" panose="020B0604020202020204" pitchFamily="34" charset="0"/>
              </a:rPr>
              <a:t>’?</a:t>
            </a:r>
          </a:p>
        </p:txBody>
      </p:sp>
      <p:sp>
        <p:nvSpPr>
          <p:cNvPr id="8" name="TextBox 7">
            <a:extLst>
              <a:ext uri="{FF2B5EF4-FFF2-40B4-BE49-F238E27FC236}">
                <a16:creationId xmlns:a16="http://schemas.microsoft.com/office/drawing/2014/main" id="{3500B055-588F-734C-8DEF-79F1EAE7C4B8}"/>
              </a:ext>
            </a:extLst>
          </p:cNvPr>
          <p:cNvSpPr txBox="1"/>
          <p:nvPr/>
        </p:nvSpPr>
        <p:spPr>
          <a:xfrm>
            <a:off x="0" y="1358871"/>
            <a:ext cx="12192000" cy="5509200"/>
          </a:xfrm>
          <a:prstGeom prst="rect">
            <a:avLst/>
          </a:prstGeom>
          <a:noFill/>
        </p:spPr>
        <p:txBody>
          <a:bodyPr wrap="square" rtlCol="0">
            <a:spAutoFit/>
          </a:bodyPr>
          <a:lstStyle/>
          <a:p>
            <a:pPr marL="342900" indent="-342900">
              <a:buFont typeface="Arial" panose="020B0604020202020204" pitchFamily="34" charset="0"/>
              <a:buChar char="•"/>
            </a:pPr>
            <a:r>
              <a:rPr lang="en-US" sz="2200" b="1" u="sng" dirty="0">
                <a:solidFill>
                  <a:schemeClr val="accent1"/>
                </a:solidFill>
                <a:latin typeface="Arial" panose="020B0604020202020204" pitchFamily="34" charset="0"/>
                <a:cs typeface="Arial" panose="020B0604020202020204" pitchFamily="34" charset="0"/>
              </a:rPr>
              <a:t>Cam </a:t>
            </a:r>
            <a:r>
              <a:rPr lang="en-US" sz="2200" b="1" u="sng" dirty="0" err="1">
                <a:solidFill>
                  <a:schemeClr val="accent1"/>
                </a:solidFill>
                <a:latin typeface="Arial" panose="020B0604020202020204" pitchFamily="34" charset="0"/>
                <a:cs typeface="Arial" panose="020B0604020202020204" pitchFamily="34" charset="0"/>
              </a:rPr>
              <a:t>Cynnydd</a:t>
            </a:r>
            <a:r>
              <a:rPr lang="en-US" sz="2200" b="1" u="sng" dirty="0">
                <a:solidFill>
                  <a:schemeClr val="accent1"/>
                </a:solidFill>
                <a:latin typeface="Arial" panose="020B0604020202020204" pitchFamily="34" charset="0"/>
                <a:cs typeface="Arial" panose="020B0604020202020204" pitchFamily="34" charset="0"/>
              </a:rPr>
              <a:t> 2: </a:t>
            </a:r>
            <a:r>
              <a:rPr lang="en-US" sz="2200" dirty="0">
                <a:latin typeface="Arial" panose="020B0604020202020204" pitchFamily="34" charset="0"/>
                <a:cs typeface="Arial" panose="020B0604020202020204" pitchFamily="34" charset="0"/>
              </a:rPr>
              <a:t>‘</a:t>
            </a:r>
            <a:r>
              <a:rPr lang="en-US" sz="2200" dirty="0" err="1">
                <a:latin typeface="Arial" panose="020B0604020202020204" pitchFamily="34" charset="0"/>
                <a:cs typeface="Arial" panose="020B0604020202020204" pitchFamily="34" charset="0"/>
              </a:rPr>
              <a:t>Rwyn</a:t>
            </a:r>
            <a:r>
              <a:rPr lang="en-US" sz="2200" dirty="0">
                <a:latin typeface="Arial" panose="020B0604020202020204" pitchFamily="34" charset="0"/>
                <a:cs typeface="Arial" panose="020B0604020202020204" pitchFamily="34" charset="0"/>
              </a:rPr>
              <a:t> </a:t>
            </a:r>
            <a:r>
              <a:rPr lang="en-US" sz="2200" dirty="0" err="1">
                <a:latin typeface="Arial" panose="020B0604020202020204" pitchFamily="34" charset="0"/>
                <a:cs typeface="Arial" panose="020B0604020202020204" pitchFamily="34" charset="0"/>
              </a:rPr>
              <a:t>gallu</a:t>
            </a:r>
            <a:r>
              <a:rPr lang="en-US" sz="2200" dirty="0">
                <a:latin typeface="Arial" panose="020B0604020202020204" pitchFamily="34" charset="0"/>
                <a:cs typeface="Arial" panose="020B0604020202020204" pitchFamily="34" charset="0"/>
              </a:rPr>
              <a:t> </a:t>
            </a:r>
            <a:r>
              <a:rPr lang="en-US" sz="2200" dirty="0" err="1">
                <a:latin typeface="Arial" panose="020B0604020202020204" pitchFamily="34" charset="0"/>
                <a:cs typeface="Arial" panose="020B0604020202020204" pitchFamily="34" charset="0"/>
              </a:rPr>
              <a:t>defnyddio</a:t>
            </a:r>
            <a:r>
              <a:rPr lang="en-US" sz="2200" dirty="0">
                <a:latin typeface="Arial" panose="020B0604020202020204" pitchFamily="34" charset="0"/>
                <a:cs typeface="Arial" panose="020B0604020202020204" pitchFamily="34" charset="0"/>
              </a:rPr>
              <a:t> </a:t>
            </a:r>
            <a:r>
              <a:rPr lang="en-US" sz="2200" dirty="0" err="1">
                <a:latin typeface="Arial" panose="020B0604020202020204" pitchFamily="34" charset="0"/>
                <a:cs typeface="Arial" panose="020B0604020202020204" pitchFamily="34" charset="0"/>
              </a:rPr>
              <a:t>cyfatebiaethau</a:t>
            </a:r>
            <a:r>
              <a:rPr lang="en-US" sz="2200" dirty="0">
                <a:latin typeface="Arial" panose="020B0604020202020204" pitchFamily="34" charset="0"/>
                <a:cs typeface="Arial" panose="020B0604020202020204" pitchFamily="34" charset="0"/>
              </a:rPr>
              <a:t> </a:t>
            </a:r>
            <a:r>
              <a:rPr lang="en-US" sz="2200" dirty="0" err="1">
                <a:latin typeface="Arial" panose="020B0604020202020204" pitchFamily="34" charset="0"/>
                <a:cs typeface="Arial" panose="020B0604020202020204" pitchFamily="34" charset="0"/>
              </a:rPr>
              <a:t>graffem-ffonem</a:t>
            </a:r>
            <a:r>
              <a:rPr lang="en-US" sz="2200" dirty="0">
                <a:latin typeface="Arial" panose="020B0604020202020204" pitchFamily="34" charset="0"/>
                <a:cs typeface="Arial" panose="020B0604020202020204" pitchFamily="34" charset="0"/>
              </a:rPr>
              <a:t> </a:t>
            </a:r>
            <a:r>
              <a:rPr lang="en-US" sz="2200" dirty="0" err="1">
                <a:latin typeface="Arial" panose="020B0604020202020204" pitchFamily="34" charset="0"/>
                <a:cs typeface="Arial" panose="020B0604020202020204" pitchFamily="34" charset="0"/>
              </a:rPr>
              <a:t>wrth</a:t>
            </a:r>
            <a:r>
              <a:rPr lang="en-US" sz="2200" dirty="0">
                <a:latin typeface="Arial" panose="020B0604020202020204" pitchFamily="34" charset="0"/>
                <a:cs typeface="Arial" panose="020B0604020202020204" pitchFamily="34" charset="0"/>
              </a:rPr>
              <a:t> </a:t>
            </a:r>
            <a:r>
              <a:rPr lang="en-US" sz="2200" dirty="0" err="1">
                <a:latin typeface="Arial" panose="020B0604020202020204" pitchFamily="34" charset="0"/>
                <a:cs typeface="Arial" panose="020B0604020202020204" pitchFamily="34" charset="0"/>
              </a:rPr>
              <a:t>ddarllen</a:t>
            </a:r>
            <a:r>
              <a:rPr lang="en-US" sz="2200" dirty="0">
                <a:latin typeface="Arial" panose="020B0604020202020204" pitchFamily="34" charset="0"/>
                <a:cs typeface="Arial" panose="020B0604020202020204" pitchFamily="34" charset="0"/>
              </a:rPr>
              <a:t>’</a:t>
            </a:r>
          </a:p>
          <a:p>
            <a:endParaRPr lang="en-US" sz="2200" dirty="0">
              <a:latin typeface="Arial" panose="020B0604020202020204" pitchFamily="34" charset="0"/>
              <a:cs typeface="Arial" panose="020B0604020202020204" pitchFamily="34" charset="0"/>
            </a:endParaRPr>
          </a:p>
          <a:p>
            <a:r>
              <a:rPr lang="en-US" sz="2200" dirty="0">
                <a:latin typeface="Arial" panose="020B0604020202020204" pitchFamily="34" charset="0"/>
                <a:cs typeface="Arial" panose="020B0604020202020204" pitchFamily="34" charset="0"/>
              </a:rPr>
              <a:t> 	</a:t>
            </a:r>
            <a:r>
              <a:rPr lang="en-US" sz="2200" dirty="0" err="1">
                <a:latin typeface="Arial" panose="020B0604020202020204" pitchFamily="34" charset="0"/>
                <a:cs typeface="Arial" panose="020B0604020202020204" pitchFamily="34" charset="0"/>
              </a:rPr>
              <a:t>e.e</a:t>
            </a:r>
            <a:r>
              <a:rPr lang="en-US" sz="2200" dirty="0">
                <a:latin typeface="Arial" panose="020B0604020202020204" pitchFamily="34" charset="0"/>
                <a:cs typeface="Arial" panose="020B0604020202020204" pitchFamily="34" charset="0"/>
              </a:rPr>
              <a:t>. </a:t>
            </a:r>
            <a:r>
              <a:rPr lang="en-US" sz="2200" dirty="0" err="1">
                <a:latin typeface="Arial" panose="020B0604020202020204" pitchFamily="34" charset="0"/>
                <a:cs typeface="Arial" panose="020B0604020202020204" pitchFamily="34" charset="0"/>
              </a:rPr>
              <a:t>cyfateb</a:t>
            </a:r>
            <a:r>
              <a:rPr lang="en-US" sz="2200" dirty="0">
                <a:latin typeface="Arial" panose="020B0604020202020204" pitchFamily="34" charset="0"/>
                <a:cs typeface="Arial" panose="020B0604020202020204" pitchFamily="34" charset="0"/>
              </a:rPr>
              <a:t> </a:t>
            </a:r>
            <a:r>
              <a:rPr lang="en-US" sz="2200" dirty="0" err="1">
                <a:latin typeface="Arial" panose="020B0604020202020204" pitchFamily="34" charset="0"/>
                <a:cs typeface="Arial" panose="020B0604020202020204" pitchFamily="34" charset="0"/>
              </a:rPr>
              <a:t>swn</a:t>
            </a:r>
            <a:r>
              <a:rPr lang="en-US" sz="2200" dirty="0">
                <a:latin typeface="Arial" panose="020B0604020202020204" pitchFamily="34" charset="0"/>
                <a:cs typeface="Arial" panose="020B0604020202020204" pitchFamily="34" charset="0"/>
              </a:rPr>
              <a:t> </a:t>
            </a:r>
            <a:r>
              <a:rPr lang="en-US" sz="2200" dirty="0" err="1">
                <a:latin typeface="Arial" panose="020B0604020202020204" pitchFamily="34" charset="0"/>
                <a:cs typeface="Arial" panose="020B0604020202020204" pitchFamily="34" charset="0"/>
              </a:rPr>
              <a:t>llythyren</a:t>
            </a:r>
            <a:r>
              <a:rPr lang="en-US" sz="2200" dirty="0">
                <a:latin typeface="Arial" panose="020B0604020202020204" pitchFamily="34" charset="0"/>
                <a:cs typeface="Arial" panose="020B0604020202020204" pitchFamily="34" charset="0"/>
              </a:rPr>
              <a:t> </a:t>
            </a:r>
            <a:r>
              <a:rPr lang="en-US" sz="2200" dirty="0" err="1">
                <a:latin typeface="Arial" panose="020B0604020202020204" pitchFamily="34" charset="0"/>
                <a:cs typeface="Arial" panose="020B0604020202020204" pitchFamily="34" charset="0"/>
              </a:rPr>
              <a:t>neu</a:t>
            </a:r>
            <a:r>
              <a:rPr lang="en-US" sz="2200" dirty="0">
                <a:latin typeface="Arial" panose="020B0604020202020204" pitchFamily="34" charset="0"/>
                <a:cs typeface="Arial" panose="020B0604020202020204" pitchFamily="34" charset="0"/>
              </a:rPr>
              <a:t> </a:t>
            </a:r>
            <a:r>
              <a:rPr lang="en-US" sz="2200" dirty="0" err="1">
                <a:latin typeface="Arial" panose="020B0604020202020204" pitchFamily="34" charset="0"/>
                <a:cs typeface="Arial" panose="020B0604020202020204" pitchFamily="34" charset="0"/>
              </a:rPr>
              <a:t>glwstwr</a:t>
            </a:r>
            <a:r>
              <a:rPr lang="en-US" sz="2200" dirty="0">
                <a:latin typeface="Arial" panose="020B0604020202020204" pitchFamily="34" charset="0"/>
                <a:cs typeface="Arial" panose="020B0604020202020204" pitchFamily="34" charset="0"/>
              </a:rPr>
              <a:t> o </a:t>
            </a:r>
            <a:r>
              <a:rPr lang="en-US" sz="2200" dirty="0" err="1">
                <a:latin typeface="Arial" panose="020B0604020202020204" pitchFamily="34" charset="0"/>
                <a:cs typeface="Arial" panose="020B0604020202020204" pitchFamily="34" charset="0"/>
              </a:rPr>
              <a:t>lythrennau</a:t>
            </a:r>
            <a:r>
              <a:rPr lang="en-US" sz="2200" dirty="0">
                <a:latin typeface="Arial" panose="020B0604020202020204" pitchFamily="34" charset="0"/>
                <a:cs typeface="Arial" panose="020B0604020202020204" pitchFamily="34" charset="0"/>
              </a:rPr>
              <a:t> </a:t>
            </a:r>
            <a:r>
              <a:rPr lang="en-US" sz="2200" dirty="0" err="1">
                <a:latin typeface="Arial" panose="020B0604020202020204" pitchFamily="34" charset="0"/>
                <a:cs typeface="Arial" panose="020B0604020202020204" pitchFamily="34" charset="0"/>
              </a:rPr>
              <a:t>gyda’r</a:t>
            </a:r>
            <a:r>
              <a:rPr lang="en-US" sz="2200" dirty="0">
                <a:latin typeface="Arial" panose="020B0604020202020204" pitchFamily="34" charset="0"/>
                <a:cs typeface="Arial" panose="020B0604020202020204" pitchFamily="34" charset="0"/>
              </a:rPr>
              <a:t> print </a:t>
            </a:r>
            <a:r>
              <a:rPr lang="en-US" sz="2200" dirty="0" err="1">
                <a:latin typeface="Arial" panose="020B0604020202020204" pitchFamily="34" charset="0"/>
                <a:cs typeface="Arial" panose="020B0604020202020204" pitchFamily="34" charset="0"/>
              </a:rPr>
              <a:t>gweledol</a:t>
            </a:r>
            <a:endParaRPr lang="en-US" sz="22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US" sz="22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2200" b="1" u="sng" dirty="0">
                <a:solidFill>
                  <a:schemeClr val="accent1"/>
                </a:solidFill>
                <a:latin typeface="Arial" panose="020B0604020202020204" pitchFamily="34" charset="0"/>
                <a:cs typeface="Arial" panose="020B0604020202020204" pitchFamily="34" charset="0"/>
              </a:rPr>
              <a:t>Cam </a:t>
            </a:r>
            <a:r>
              <a:rPr lang="en-US" sz="2200" b="1" u="sng" dirty="0" err="1">
                <a:solidFill>
                  <a:schemeClr val="accent1"/>
                </a:solidFill>
                <a:latin typeface="Arial" panose="020B0604020202020204" pitchFamily="34" charset="0"/>
                <a:cs typeface="Arial" panose="020B0604020202020204" pitchFamily="34" charset="0"/>
              </a:rPr>
              <a:t>Cynnydd</a:t>
            </a:r>
            <a:r>
              <a:rPr lang="en-US" sz="2200" b="1" u="sng" dirty="0">
                <a:solidFill>
                  <a:schemeClr val="accent1"/>
                </a:solidFill>
                <a:latin typeface="Arial" panose="020B0604020202020204" pitchFamily="34" charset="0"/>
                <a:cs typeface="Arial" panose="020B0604020202020204" pitchFamily="34" charset="0"/>
              </a:rPr>
              <a:t> 2:  </a:t>
            </a:r>
            <a:r>
              <a:rPr lang="en-US" sz="2200" dirty="0">
                <a:latin typeface="Arial" panose="020B0604020202020204" pitchFamily="34" charset="0"/>
                <a:cs typeface="Arial" panose="020B0604020202020204" pitchFamily="34" charset="0"/>
              </a:rPr>
              <a:t>‘</a:t>
            </a:r>
            <a:r>
              <a:rPr lang="en-US" sz="2200" dirty="0" err="1">
                <a:latin typeface="Arial" panose="020B0604020202020204" pitchFamily="34" charset="0"/>
                <a:cs typeface="Arial" panose="020B0604020202020204" pitchFamily="34" charset="0"/>
              </a:rPr>
              <a:t>Rwyn</a:t>
            </a:r>
            <a:r>
              <a:rPr lang="en-US" sz="2200" dirty="0">
                <a:latin typeface="Arial" panose="020B0604020202020204" pitchFamily="34" charset="0"/>
                <a:cs typeface="Arial" panose="020B0604020202020204" pitchFamily="34" charset="0"/>
              </a:rPr>
              <a:t> </a:t>
            </a:r>
            <a:r>
              <a:rPr lang="en-US" sz="2200" dirty="0" err="1">
                <a:latin typeface="Arial" panose="020B0604020202020204" pitchFamily="34" charset="0"/>
                <a:cs typeface="Arial" panose="020B0604020202020204" pitchFamily="34" charset="0"/>
              </a:rPr>
              <a:t>gallu</a:t>
            </a:r>
            <a:r>
              <a:rPr lang="en-US" sz="2200" dirty="0">
                <a:latin typeface="Arial" panose="020B0604020202020204" pitchFamily="34" charset="0"/>
                <a:cs typeface="Arial" panose="020B0604020202020204" pitchFamily="34" charset="0"/>
              </a:rPr>
              <a:t> </a:t>
            </a:r>
            <a:r>
              <a:rPr lang="en-US" sz="2200" dirty="0" err="1">
                <a:latin typeface="Arial" panose="020B0604020202020204" pitchFamily="34" charset="0"/>
                <a:cs typeface="Arial" panose="020B0604020202020204" pitchFamily="34" charset="0"/>
              </a:rPr>
              <a:t>defnyddio</a:t>
            </a:r>
            <a:r>
              <a:rPr lang="en-US" sz="2200" dirty="0">
                <a:latin typeface="Arial" panose="020B0604020202020204" pitchFamily="34" charset="0"/>
                <a:cs typeface="Arial" panose="020B0604020202020204" pitchFamily="34" charset="0"/>
              </a:rPr>
              <a:t> </a:t>
            </a:r>
            <a:r>
              <a:rPr lang="en-US" sz="2200" dirty="0" err="1">
                <a:latin typeface="Arial" panose="020B0604020202020204" pitchFamily="34" charset="0"/>
                <a:cs typeface="Arial" panose="020B0604020202020204" pitchFamily="34" charset="0"/>
              </a:rPr>
              <a:t>ystod</a:t>
            </a:r>
            <a:r>
              <a:rPr lang="en-US" sz="2200" dirty="0">
                <a:latin typeface="Arial" panose="020B0604020202020204" pitchFamily="34" charset="0"/>
                <a:cs typeface="Arial" panose="020B0604020202020204" pitchFamily="34" charset="0"/>
              </a:rPr>
              <a:t> o </a:t>
            </a:r>
            <a:r>
              <a:rPr lang="en-US" sz="2200" dirty="0" err="1">
                <a:latin typeface="Arial" panose="020B0604020202020204" pitchFamily="34" charset="0"/>
                <a:cs typeface="Arial" panose="020B0604020202020204" pitchFamily="34" charset="0"/>
              </a:rPr>
              <a:t>strategaethau</a:t>
            </a:r>
            <a:r>
              <a:rPr lang="en-US" sz="2200" dirty="0">
                <a:latin typeface="Arial" panose="020B0604020202020204" pitchFamily="34" charset="0"/>
                <a:cs typeface="Arial" panose="020B0604020202020204" pitchFamily="34" charset="0"/>
              </a:rPr>
              <a:t> </a:t>
            </a:r>
            <a:r>
              <a:rPr lang="en-US" sz="2200" dirty="0" err="1">
                <a:latin typeface="Arial" panose="020B0604020202020204" pitchFamily="34" charset="0"/>
                <a:cs typeface="Arial" panose="020B0604020202020204" pitchFamily="34" charset="0"/>
              </a:rPr>
              <a:t>i</a:t>
            </a:r>
            <a:r>
              <a:rPr lang="en-US" sz="2200" dirty="0">
                <a:latin typeface="Arial" panose="020B0604020202020204" pitchFamily="34" charset="0"/>
                <a:cs typeface="Arial" panose="020B0604020202020204" pitchFamily="34" charset="0"/>
              </a:rPr>
              <a:t> </a:t>
            </a:r>
            <a:r>
              <a:rPr lang="en-US" sz="2200" dirty="0" err="1">
                <a:latin typeface="Arial" panose="020B0604020202020204" pitchFamily="34" charset="0"/>
                <a:cs typeface="Arial" panose="020B0604020202020204" pitchFamily="34" charset="0"/>
              </a:rPr>
              <a:t>ddarllen</a:t>
            </a:r>
            <a:r>
              <a:rPr lang="en-US" sz="2200" dirty="0">
                <a:latin typeface="Arial" panose="020B0604020202020204" pitchFamily="34" charset="0"/>
                <a:cs typeface="Arial" panose="020B0604020202020204" pitchFamily="34" charset="0"/>
              </a:rPr>
              <a:t> </a:t>
            </a:r>
            <a:r>
              <a:rPr lang="en-US" sz="2200" dirty="0" err="1">
                <a:latin typeface="Arial" panose="020B0604020202020204" pitchFamily="34" charset="0"/>
                <a:cs typeface="Arial" panose="020B0604020202020204" pitchFamily="34" charset="0"/>
              </a:rPr>
              <a:t>gyda</a:t>
            </a:r>
            <a:r>
              <a:rPr lang="en-US" sz="2200" dirty="0">
                <a:latin typeface="Arial" panose="020B0604020202020204" pitchFamily="34" charset="0"/>
                <a:cs typeface="Arial" panose="020B0604020202020204" pitchFamily="34" charset="0"/>
              </a:rPr>
              <a:t> </a:t>
            </a:r>
            <a:r>
              <a:rPr lang="en-US" sz="2200" dirty="0" err="1">
                <a:latin typeface="Arial" panose="020B0604020202020204" pitchFamily="34" charset="0"/>
                <a:cs typeface="Arial" panose="020B0604020202020204" pitchFamily="34" charset="0"/>
              </a:rPr>
              <a:t>rhugler</a:t>
            </a:r>
            <a:r>
              <a:rPr lang="en-US" sz="2200" dirty="0">
                <a:latin typeface="Arial" panose="020B0604020202020204" pitchFamily="34" charset="0"/>
                <a:cs typeface="Arial" panose="020B0604020202020204" pitchFamily="34" charset="0"/>
              </a:rPr>
              <a:t> </a:t>
            </a:r>
            <a:r>
              <a:rPr lang="en-US" sz="2200" dirty="0" err="1">
                <a:latin typeface="Arial" panose="020B0604020202020204" pitchFamily="34" charset="0"/>
                <a:cs typeface="Arial" panose="020B0604020202020204" pitchFamily="34" charset="0"/>
              </a:rPr>
              <a:t>cynyddol</a:t>
            </a:r>
            <a:r>
              <a:rPr lang="en-US" sz="2200" dirty="0">
                <a:latin typeface="Arial" panose="020B0604020202020204" pitchFamily="34" charset="0"/>
                <a:cs typeface="Arial" panose="020B0604020202020204" pitchFamily="34" charset="0"/>
              </a:rPr>
              <a:t>’</a:t>
            </a:r>
          </a:p>
          <a:p>
            <a:endParaRPr lang="en-US" sz="2200" dirty="0">
              <a:latin typeface="Arial" panose="020B0604020202020204" pitchFamily="34" charset="0"/>
              <a:cs typeface="Arial" panose="020B0604020202020204" pitchFamily="34" charset="0"/>
            </a:endParaRPr>
          </a:p>
          <a:p>
            <a:r>
              <a:rPr lang="en-US" sz="2200" dirty="0">
                <a:latin typeface="Arial" panose="020B0604020202020204" pitchFamily="34" charset="0"/>
                <a:cs typeface="Arial" panose="020B0604020202020204" pitchFamily="34" charset="0"/>
              </a:rPr>
              <a:t>	</a:t>
            </a:r>
            <a:r>
              <a:rPr lang="en-US" sz="2200" dirty="0" err="1">
                <a:latin typeface="Arial" panose="020B0604020202020204" pitchFamily="34" charset="0"/>
                <a:cs typeface="Arial" panose="020B0604020202020204" pitchFamily="34" charset="0"/>
              </a:rPr>
              <a:t>e.e</a:t>
            </a:r>
            <a:r>
              <a:rPr lang="en-US" sz="2200" dirty="0">
                <a:latin typeface="Arial" panose="020B0604020202020204" pitchFamily="34" charset="0"/>
                <a:cs typeface="Arial" panose="020B0604020202020204" pitchFamily="34" charset="0"/>
              </a:rPr>
              <a:t>. </a:t>
            </a:r>
            <a:r>
              <a:rPr lang="en-US" sz="2200" dirty="0" err="1">
                <a:latin typeface="Arial" panose="020B0604020202020204" pitchFamily="34" charset="0"/>
                <a:cs typeface="Arial" panose="020B0604020202020204" pitchFamily="34" charset="0"/>
              </a:rPr>
              <a:t>adnabod</a:t>
            </a:r>
            <a:r>
              <a:rPr lang="en-US" sz="2200" dirty="0">
                <a:latin typeface="Arial" panose="020B0604020202020204" pitchFamily="34" charset="0"/>
                <a:cs typeface="Arial" panose="020B0604020202020204" pitchFamily="34" charset="0"/>
              </a:rPr>
              <a:t> </a:t>
            </a:r>
            <a:r>
              <a:rPr lang="en-US" sz="2200" dirty="0" err="1">
                <a:latin typeface="Arial" panose="020B0604020202020204" pitchFamily="34" charset="0"/>
                <a:cs typeface="Arial" panose="020B0604020202020204" pitchFamily="34" charset="0"/>
              </a:rPr>
              <a:t>geiriau</a:t>
            </a:r>
            <a:r>
              <a:rPr lang="en-US" sz="2200" dirty="0">
                <a:latin typeface="Arial" panose="020B0604020202020204" pitchFamily="34" charset="0"/>
                <a:cs typeface="Arial" panose="020B0604020202020204" pitchFamily="34" charset="0"/>
              </a:rPr>
              <a:t> </a:t>
            </a:r>
            <a:r>
              <a:rPr lang="en-US" sz="2200" dirty="0" err="1">
                <a:latin typeface="Arial" panose="020B0604020202020204" pitchFamily="34" charset="0"/>
                <a:cs typeface="Arial" panose="020B0604020202020204" pitchFamily="34" charset="0"/>
              </a:rPr>
              <a:t>aml</a:t>
            </a:r>
            <a:r>
              <a:rPr lang="en-US" sz="2200" dirty="0">
                <a:latin typeface="Arial" panose="020B0604020202020204" pitchFamily="34" charset="0"/>
                <a:cs typeface="Arial" panose="020B0604020202020204" pitchFamily="34" charset="0"/>
              </a:rPr>
              <a:t> </a:t>
            </a:r>
            <a:r>
              <a:rPr lang="en-US" sz="2200" dirty="0" err="1">
                <a:latin typeface="Arial" panose="020B0604020202020204" pitchFamily="34" charset="0"/>
                <a:cs typeface="Arial" panose="020B0604020202020204" pitchFamily="34" charset="0"/>
              </a:rPr>
              <a:t>eu</a:t>
            </a:r>
            <a:r>
              <a:rPr lang="en-US" sz="2200" dirty="0">
                <a:latin typeface="Arial" panose="020B0604020202020204" pitchFamily="34" charset="0"/>
                <a:cs typeface="Arial" panose="020B0604020202020204" pitchFamily="34" charset="0"/>
              </a:rPr>
              <a:t> </a:t>
            </a:r>
            <a:r>
              <a:rPr lang="en-US" sz="2200" dirty="0" err="1">
                <a:latin typeface="Arial" panose="020B0604020202020204" pitchFamily="34" charset="0"/>
                <a:cs typeface="Arial" panose="020B0604020202020204" pitchFamily="34" charset="0"/>
              </a:rPr>
              <a:t>defnydd</a:t>
            </a:r>
            <a:r>
              <a:rPr lang="en-US" sz="2200" dirty="0">
                <a:latin typeface="Arial" panose="020B0604020202020204" pitchFamily="34" charset="0"/>
                <a:cs typeface="Arial" panose="020B0604020202020204" pitchFamily="34" charset="0"/>
              </a:rPr>
              <a:t> / </a:t>
            </a:r>
            <a:r>
              <a:rPr lang="en-US" sz="2200" dirty="0" err="1">
                <a:latin typeface="Arial" panose="020B0604020202020204" pitchFamily="34" charset="0"/>
                <a:cs typeface="Arial" panose="020B0604020202020204" pitchFamily="34" charset="0"/>
              </a:rPr>
              <a:t>adnabod</a:t>
            </a:r>
            <a:r>
              <a:rPr lang="en-US" sz="2200" dirty="0">
                <a:latin typeface="Arial" panose="020B0604020202020204" pitchFamily="34" charset="0"/>
                <a:cs typeface="Arial" panose="020B0604020202020204" pitchFamily="34" charset="0"/>
              </a:rPr>
              <a:t> </a:t>
            </a:r>
            <a:r>
              <a:rPr lang="en-US" sz="2200" dirty="0" err="1">
                <a:latin typeface="Arial" panose="020B0604020202020204" pitchFamily="34" charset="0"/>
                <a:cs typeface="Arial" panose="020B0604020202020204" pitchFamily="34" charset="0"/>
              </a:rPr>
              <a:t>rhan</a:t>
            </a:r>
            <a:r>
              <a:rPr lang="en-US" sz="2200" dirty="0">
                <a:latin typeface="Arial" panose="020B0604020202020204" pitchFamily="34" charset="0"/>
                <a:cs typeface="Arial" panose="020B0604020202020204" pitchFamily="34" charset="0"/>
              </a:rPr>
              <a:t> o </a:t>
            </a:r>
            <a:r>
              <a:rPr lang="en-US" sz="2200" dirty="0" err="1">
                <a:latin typeface="Arial" panose="020B0604020202020204" pitchFamily="34" charset="0"/>
                <a:cs typeface="Arial" panose="020B0604020202020204" pitchFamily="34" charset="0"/>
              </a:rPr>
              <a:t>eiriau</a:t>
            </a:r>
            <a:r>
              <a:rPr lang="en-US" sz="2200" dirty="0">
                <a:latin typeface="Arial" panose="020B0604020202020204" pitchFamily="34" charset="0"/>
                <a:cs typeface="Arial" panose="020B0604020202020204" pitchFamily="34" charset="0"/>
              </a:rPr>
              <a:t>, </a:t>
            </a:r>
            <a:r>
              <a:rPr lang="en-US" sz="2200" dirty="0" err="1">
                <a:latin typeface="Arial" panose="020B0604020202020204" pitchFamily="34" charset="0"/>
                <a:cs typeface="Arial" panose="020B0604020202020204" pitchFamily="34" charset="0"/>
              </a:rPr>
              <a:t>e.e</a:t>
            </a:r>
            <a:r>
              <a:rPr lang="en-US" sz="2200" dirty="0">
                <a:latin typeface="Arial" panose="020B0604020202020204" pitchFamily="34" charset="0"/>
                <a:cs typeface="Arial" panose="020B0604020202020204" pitchFamily="34" charset="0"/>
              </a:rPr>
              <a:t>. </a:t>
            </a:r>
            <a:r>
              <a:rPr lang="en-US" sz="2200" dirty="0" err="1">
                <a:latin typeface="Arial" panose="020B0604020202020204" pitchFamily="34" charset="0"/>
                <a:cs typeface="Arial" panose="020B0604020202020204" pitchFamily="34" charset="0"/>
              </a:rPr>
              <a:t>olwyn</a:t>
            </a:r>
            <a:r>
              <a:rPr lang="en-US" sz="2200" dirty="0">
                <a:latin typeface="Arial" panose="020B0604020202020204" pitchFamily="34" charset="0"/>
                <a:cs typeface="Arial" panose="020B0604020202020204" pitchFamily="34" charset="0"/>
              </a:rPr>
              <a:t> / </a:t>
            </a:r>
            <a:r>
              <a:rPr lang="en-US" sz="2200" dirty="0" err="1">
                <a:latin typeface="Arial" panose="020B0604020202020204" pitchFamily="34" charset="0"/>
                <a:cs typeface="Arial" panose="020B0604020202020204" pitchFamily="34" charset="0"/>
              </a:rPr>
              <a:t>olwynion</a:t>
            </a:r>
            <a:endParaRPr lang="en-US" sz="22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US" sz="22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2200" b="1" u="sng" dirty="0">
                <a:solidFill>
                  <a:schemeClr val="accent1"/>
                </a:solidFill>
                <a:latin typeface="Arial" panose="020B0604020202020204" pitchFamily="34" charset="0"/>
                <a:cs typeface="Arial" panose="020B0604020202020204" pitchFamily="34" charset="0"/>
              </a:rPr>
              <a:t>Cam </a:t>
            </a:r>
            <a:r>
              <a:rPr lang="en-US" sz="2200" b="1" u="sng" dirty="0" err="1">
                <a:solidFill>
                  <a:schemeClr val="accent1"/>
                </a:solidFill>
                <a:latin typeface="Arial" panose="020B0604020202020204" pitchFamily="34" charset="0"/>
                <a:cs typeface="Arial" panose="020B0604020202020204" pitchFamily="34" charset="0"/>
              </a:rPr>
              <a:t>Cynnydd</a:t>
            </a:r>
            <a:r>
              <a:rPr lang="en-US" sz="2200" b="1" u="sng" dirty="0">
                <a:solidFill>
                  <a:schemeClr val="accent1"/>
                </a:solidFill>
                <a:latin typeface="Arial" panose="020B0604020202020204" pitchFamily="34" charset="0"/>
                <a:cs typeface="Arial" panose="020B0604020202020204" pitchFamily="34" charset="0"/>
              </a:rPr>
              <a:t> 2</a:t>
            </a:r>
            <a:r>
              <a:rPr lang="en-US" sz="2200" dirty="0">
                <a:latin typeface="Arial" panose="020B0604020202020204" pitchFamily="34" charset="0"/>
                <a:cs typeface="Arial" panose="020B0604020202020204" pitchFamily="34" charset="0"/>
              </a:rPr>
              <a:t>:  ‘</a:t>
            </a:r>
            <a:r>
              <a:rPr lang="en-US" sz="2200" dirty="0" err="1">
                <a:latin typeface="Arial" panose="020B0604020202020204" pitchFamily="34" charset="0"/>
                <a:cs typeface="Arial" panose="020B0604020202020204" pitchFamily="34" charset="0"/>
              </a:rPr>
              <a:t>Rwyn</a:t>
            </a:r>
            <a:r>
              <a:rPr lang="en-US" sz="2200" dirty="0">
                <a:latin typeface="Arial" panose="020B0604020202020204" pitchFamily="34" charset="0"/>
                <a:cs typeface="Arial" panose="020B0604020202020204" pitchFamily="34" charset="0"/>
              </a:rPr>
              <a:t> </a:t>
            </a:r>
            <a:r>
              <a:rPr lang="en-US" sz="2200" dirty="0" err="1">
                <a:latin typeface="Arial" panose="020B0604020202020204" pitchFamily="34" charset="0"/>
                <a:cs typeface="Arial" panose="020B0604020202020204" pitchFamily="34" charset="0"/>
              </a:rPr>
              <a:t>gallu</a:t>
            </a:r>
            <a:r>
              <a:rPr lang="en-US" sz="2200" dirty="0">
                <a:latin typeface="Arial" panose="020B0604020202020204" pitchFamily="34" charset="0"/>
                <a:cs typeface="Arial" panose="020B0604020202020204" pitchFamily="34" charset="0"/>
              </a:rPr>
              <a:t> </a:t>
            </a:r>
            <a:r>
              <a:rPr lang="en-US" sz="2200" dirty="0" err="1">
                <a:latin typeface="Arial" panose="020B0604020202020204" pitchFamily="34" charset="0"/>
                <a:cs typeface="Arial" panose="020B0604020202020204" pitchFamily="34" charset="0"/>
              </a:rPr>
              <a:t>darllen</a:t>
            </a:r>
            <a:r>
              <a:rPr lang="en-US" sz="2200" dirty="0">
                <a:latin typeface="Arial" panose="020B0604020202020204" pitchFamily="34" charset="0"/>
                <a:cs typeface="Arial" panose="020B0604020202020204" pitchFamily="34" charset="0"/>
              </a:rPr>
              <a:t> </a:t>
            </a:r>
            <a:r>
              <a:rPr lang="en-US" sz="2200" dirty="0" err="1">
                <a:latin typeface="Arial" panose="020B0604020202020204" pitchFamily="34" charset="0"/>
                <a:cs typeface="Arial" panose="020B0604020202020204" pitchFamily="34" charset="0"/>
              </a:rPr>
              <a:t>gwahanol</a:t>
            </a:r>
            <a:r>
              <a:rPr lang="en-US" sz="2200" dirty="0">
                <a:latin typeface="Arial" panose="020B0604020202020204" pitchFamily="34" charset="0"/>
                <a:cs typeface="Arial" panose="020B0604020202020204" pitchFamily="34" charset="0"/>
              </a:rPr>
              <a:t> </a:t>
            </a:r>
            <a:r>
              <a:rPr lang="en-US" sz="2200" dirty="0" err="1">
                <a:latin typeface="Arial" panose="020B0604020202020204" pitchFamily="34" charset="0"/>
                <a:cs typeface="Arial" panose="020B0604020202020204" pitchFamily="34" charset="0"/>
              </a:rPr>
              <a:t>destunau</a:t>
            </a:r>
            <a:r>
              <a:rPr lang="en-US" sz="2200" dirty="0">
                <a:latin typeface="Arial" panose="020B0604020202020204" pitchFamily="34" charset="0"/>
                <a:cs typeface="Arial" panose="020B0604020202020204" pitchFamily="34" charset="0"/>
              </a:rPr>
              <a:t> </a:t>
            </a:r>
            <a:r>
              <a:rPr lang="en-US" sz="2200" dirty="0" err="1">
                <a:latin typeface="Arial" panose="020B0604020202020204" pitchFamily="34" charset="0"/>
                <a:cs typeface="Arial" panose="020B0604020202020204" pitchFamily="34" charset="0"/>
              </a:rPr>
              <a:t>gan</a:t>
            </a:r>
            <a:r>
              <a:rPr lang="en-US" sz="2200" dirty="0">
                <a:latin typeface="Arial" panose="020B0604020202020204" pitchFamily="34" charset="0"/>
                <a:cs typeface="Arial" panose="020B0604020202020204" pitchFamily="34" charset="0"/>
              </a:rPr>
              <a:t> </a:t>
            </a:r>
            <a:r>
              <a:rPr lang="en-US" sz="2200" dirty="0" err="1">
                <a:latin typeface="Arial" panose="020B0604020202020204" pitchFamily="34" charset="0"/>
                <a:cs typeface="Arial" panose="020B0604020202020204" pitchFamily="34" charset="0"/>
              </a:rPr>
              <a:t>ddefnyddio</a:t>
            </a:r>
            <a:r>
              <a:rPr lang="en-US" sz="2200" dirty="0">
                <a:latin typeface="Arial" panose="020B0604020202020204" pitchFamily="34" charset="0"/>
                <a:cs typeface="Arial" panose="020B0604020202020204" pitchFamily="34" charset="0"/>
              </a:rPr>
              <a:t> </a:t>
            </a:r>
            <a:r>
              <a:rPr lang="en-US" sz="2200" dirty="0" err="1">
                <a:latin typeface="Arial" panose="020B0604020202020204" pitchFamily="34" charset="0"/>
                <a:cs typeface="Arial" panose="020B0604020202020204" pitchFamily="34" charset="0"/>
              </a:rPr>
              <a:t>ystod</a:t>
            </a:r>
            <a:r>
              <a:rPr lang="en-US" sz="2200" dirty="0">
                <a:latin typeface="Arial" panose="020B0604020202020204" pitchFamily="34" charset="0"/>
                <a:cs typeface="Arial" panose="020B0604020202020204" pitchFamily="34" charset="0"/>
              </a:rPr>
              <a:t> o </a:t>
            </a:r>
            <a:r>
              <a:rPr lang="en-US" sz="2200" dirty="0" err="1">
                <a:latin typeface="Arial" panose="020B0604020202020204" pitchFamily="34" charset="0"/>
                <a:cs typeface="Arial" panose="020B0604020202020204" pitchFamily="34" charset="0"/>
              </a:rPr>
              <a:t>strategaethau</a:t>
            </a:r>
            <a:r>
              <a:rPr lang="en-US" sz="2200" dirty="0">
                <a:latin typeface="Arial" panose="020B0604020202020204" pitchFamily="34" charset="0"/>
                <a:cs typeface="Arial" panose="020B0604020202020204" pitchFamily="34" charset="0"/>
              </a:rPr>
              <a:t> </a:t>
            </a:r>
            <a:r>
              <a:rPr lang="en-US" sz="2200" dirty="0" err="1">
                <a:latin typeface="Arial" panose="020B0604020202020204" pitchFamily="34" charset="0"/>
                <a:cs typeface="Arial" panose="020B0604020202020204" pitchFamily="34" charset="0"/>
              </a:rPr>
              <a:t>i</a:t>
            </a:r>
            <a:r>
              <a:rPr lang="en-US" sz="2200" dirty="0">
                <a:latin typeface="Arial" panose="020B0604020202020204" pitchFamily="34" charset="0"/>
                <a:cs typeface="Arial" panose="020B0604020202020204" pitchFamily="34" charset="0"/>
              </a:rPr>
              <a:t> </a:t>
            </a:r>
            <a:r>
              <a:rPr lang="en-US" sz="2200" dirty="0" err="1">
                <a:latin typeface="Arial" panose="020B0604020202020204" pitchFamily="34" charset="0"/>
                <a:cs typeface="Arial" panose="020B0604020202020204" pitchFamily="34" charset="0"/>
              </a:rPr>
              <a:t>bennu</a:t>
            </a:r>
            <a:r>
              <a:rPr lang="en-US" sz="2200" dirty="0">
                <a:latin typeface="Arial" panose="020B0604020202020204" pitchFamily="34" charset="0"/>
                <a:cs typeface="Arial" panose="020B0604020202020204" pitchFamily="34" charset="0"/>
              </a:rPr>
              <a:t> </a:t>
            </a:r>
            <a:r>
              <a:rPr lang="en-US" sz="2200" dirty="0" err="1">
                <a:latin typeface="Arial" panose="020B0604020202020204" pitchFamily="34" charset="0"/>
                <a:cs typeface="Arial" panose="020B0604020202020204" pitchFamily="34" charset="0"/>
              </a:rPr>
              <a:t>ystyr</a:t>
            </a:r>
            <a:r>
              <a:rPr lang="en-US" sz="2200" dirty="0">
                <a:latin typeface="Arial" panose="020B0604020202020204" pitchFamily="34" charset="0"/>
                <a:cs typeface="Arial" panose="020B0604020202020204" pitchFamily="34" charset="0"/>
              </a:rPr>
              <a:t>’</a:t>
            </a:r>
          </a:p>
          <a:p>
            <a:endParaRPr lang="en-US" sz="2200" dirty="0">
              <a:latin typeface="Arial" panose="020B0604020202020204" pitchFamily="34" charset="0"/>
              <a:cs typeface="Arial" panose="020B0604020202020204" pitchFamily="34" charset="0"/>
            </a:endParaRPr>
          </a:p>
          <a:p>
            <a:r>
              <a:rPr lang="en-US" sz="2200" dirty="0">
                <a:latin typeface="Arial" panose="020B0604020202020204" pitchFamily="34" charset="0"/>
                <a:cs typeface="Arial" panose="020B0604020202020204" pitchFamily="34" charset="0"/>
              </a:rPr>
              <a:t>	</a:t>
            </a:r>
            <a:r>
              <a:rPr lang="en-US" sz="2200" dirty="0" err="1">
                <a:latin typeface="Arial" panose="020B0604020202020204" pitchFamily="34" charset="0"/>
                <a:cs typeface="Arial" panose="020B0604020202020204" pitchFamily="34" charset="0"/>
              </a:rPr>
              <a:t>e.e</a:t>
            </a:r>
            <a:r>
              <a:rPr lang="en-US" sz="2200" dirty="0">
                <a:latin typeface="Arial" panose="020B0604020202020204" pitchFamily="34" charset="0"/>
                <a:cs typeface="Arial" panose="020B0604020202020204" pitchFamily="34" charset="0"/>
              </a:rPr>
              <a:t>. </a:t>
            </a:r>
            <a:r>
              <a:rPr lang="en-US" sz="2200" dirty="0" err="1">
                <a:latin typeface="Arial" panose="020B0604020202020204" pitchFamily="34" charset="0"/>
                <a:cs typeface="Arial" panose="020B0604020202020204" pitchFamily="34" charset="0"/>
              </a:rPr>
              <a:t>defnyddio’r</a:t>
            </a:r>
            <a:r>
              <a:rPr lang="en-US" sz="2200" dirty="0">
                <a:latin typeface="Arial" panose="020B0604020202020204" pitchFamily="34" charset="0"/>
                <a:cs typeface="Arial" panose="020B0604020202020204" pitchFamily="34" charset="0"/>
              </a:rPr>
              <a:t> </a:t>
            </a:r>
            <a:r>
              <a:rPr lang="en-US" sz="2200" dirty="0" err="1">
                <a:latin typeface="Arial" panose="020B0604020202020204" pitchFamily="34" charset="0"/>
                <a:cs typeface="Arial" panose="020B0604020202020204" pitchFamily="34" charset="0"/>
              </a:rPr>
              <a:t>cyd-destun</a:t>
            </a:r>
            <a:r>
              <a:rPr lang="en-US" sz="2200" dirty="0">
                <a:latin typeface="Arial" panose="020B0604020202020204" pitchFamily="34" charset="0"/>
                <a:cs typeface="Arial" panose="020B0604020202020204" pitchFamily="34" charset="0"/>
              </a:rPr>
              <a:t> / </a:t>
            </a:r>
            <a:r>
              <a:rPr lang="en-US" sz="2200" dirty="0" err="1">
                <a:latin typeface="Arial" panose="020B0604020202020204" pitchFamily="34" charset="0"/>
                <a:cs typeface="Arial" panose="020B0604020202020204" pitchFamily="34" charset="0"/>
              </a:rPr>
              <a:t>ydy’r</a:t>
            </a:r>
            <a:r>
              <a:rPr lang="en-US" sz="2200" dirty="0">
                <a:latin typeface="Arial" panose="020B0604020202020204" pitchFamily="34" charset="0"/>
                <a:cs typeface="Arial" panose="020B0604020202020204" pitchFamily="34" charset="0"/>
              </a:rPr>
              <a:t> </a:t>
            </a:r>
            <a:r>
              <a:rPr lang="en-US" sz="2200" dirty="0" err="1">
                <a:latin typeface="Arial" panose="020B0604020202020204" pitchFamily="34" charset="0"/>
                <a:cs typeface="Arial" panose="020B0604020202020204" pitchFamily="34" charset="0"/>
              </a:rPr>
              <a:t>gair</a:t>
            </a:r>
            <a:r>
              <a:rPr lang="en-US" sz="2200" dirty="0">
                <a:latin typeface="Arial" panose="020B0604020202020204" pitchFamily="34" charset="0"/>
                <a:cs typeface="Arial" panose="020B0604020202020204" pitchFamily="34" charset="0"/>
              </a:rPr>
              <a:t> </a:t>
            </a:r>
            <a:r>
              <a:rPr lang="en-US" sz="2200" dirty="0" err="1">
                <a:latin typeface="Arial" panose="020B0604020202020204" pitchFamily="34" charset="0"/>
                <a:cs typeface="Arial" panose="020B0604020202020204" pitchFamily="34" charset="0"/>
              </a:rPr>
              <a:t>yn</a:t>
            </a:r>
            <a:r>
              <a:rPr lang="en-US" sz="2200" dirty="0">
                <a:latin typeface="Arial" panose="020B0604020202020204" pitchFamily="34" charset="0"/>
                <a:cs typeface="Arial" panose="020B0604020202020204" pitchFamily="34" charset="0"/>
              </a:rPr>
              <a:t> </a:t>
            </a:r>
            <a:r>
              <a:rPr lang="en-US" sz="2200" dirty="0" err="1">
                <a:latin typeface="Arial" panose="020B0604020202020204" pitchFamily="34" charset="0"/>
                <a:cs typeface="Arial" panose="020B0604020202020204" pitchFamily="34" charset="0"/>
              </a:rPr>
              <a:t>debyg</a:t>
            </a:r>
            <a:r>
              <a:rPr lang="en-US" sz="2200" dirty="0">
                <a:latin typeface="Arial" panose="020B0604020202020204" pitchFamily="34" charset="0"/>
                <a:cs typeface="Arial" panose="020B0604020202020204" pitchFamily="34" charset="0"/>
              </a:rPr>
              <a:t> </a:t>
            </a:r>
            <a:r>
              <a:rPr lang="en-US" sz="2200" dirty="0" err="1">
                <a:latin typeface="Arial" panose="020B0604020202020204" pitchFamily="34" charset="0"/>
                <a:cs typeface="Arial" panose="020B0604020202020204" pitchFamily="34" charset="0"/>
              </a:rPr>
              <a:t>i</a:t>
            </a:r>
            <a:r>
              <a:rPr lang="en-US" sz="2200" dirty="0">
                <a:latin typeface="Arial" panose="020B0604020202020204" pitchFamily="34" charset="0"/>
                <a:cs typeface="Arial" panose="020B0604020202020204" pitchFamily="34" charset="0"/>
              </a:rPr>
              <a:t> air </a:t>
            </a:r>
            <a:r>
              <a:rPr lang="en-US" sz="2200" dirty="0" err="1">
                <a:latin typeface="Arial" panose="020B0604020202020204" pitchFamily="34" charset="0"/>
                <a:cs typeface="Arial" panose="020B0604020202020204" pitchFamily="34" charset="0"/>
              </a:rPr>
              <a:t>arall</a:t>
            </a:r>
            <a:r>
              <a:rPr lang="en-US" sz="2200" dirty="0">
                <a:latin typeface="Arial" panose="020B0604020202020204" pitchFamily="34" charset="0"/>
                <a:cs typeface="Arial" panose="020B0604020202020204" pitchFamily="34" charset="0"/>
              </a:rPr>
              <a:t>? / </a:t>
            </a:r>
            <a:r>
              <a:rPr lang="en-US" sz="2200" dirty="0" err="1">
                <a:latin typeface="Arial" panose="020B0604020202020204" pitchFamily="34" charset="0"/>
                <a:cs typeface="Arial" panose="020B0604020202020204" pitchFamily="34" charset="0"/>
              </a:rPr>
              <a:t>beth</a:t>
            </a:r>
            <a:r>
              <a:rPr lang="en-US" sz="2200" dirty="0">
                <a:latin typeface="Arial" panose="020B0604020202020204" pitchFamily="34" charset="0"/>
                <a:cs typeface="Arial" panose="020B0604020202020204" pitchFamily="34" charset="0"/>
              </a:rPr>
              <a:t> </a:t>
            </a:r>
            <a:r>
              <a:rPr lang="en-US" sz="2200" dirty="0" err="1">
                <a:latin typeface="Arial" panose="020B0604020202020204" pitchFamily="34" charset="0"/>
                <a:cs typeface="Arial" panose="020B0604020202020204" pitchFamily="34" charset="0"/>
              </a:rPr>
              <a:t>yw’r</a:t>
            </a:r>
            <a:r>
              <a:rPr lang="en-US" sz="2200" dirty="0">
                <a:latin typeface="Arial" panose="020B0604020202020204" pitchFamily="34" charset="0"/>
                <a:cs typeface="Arial" panose="020B0604020202020204" pitchFamily="34" charset="0"/>
              </a:rPr>
              <a:t> </a:t>
            </a:r>
            <a:r>
              <a:rPr lang="en-US" sz="2200" dirty="0" err="1">
                <a:latin typeface="Arial" panose="020B0604020202020204" pitchFamily="34" charset="0"/>
                <a:cs typeface="Arial" panose="020B0604020202020204" pitchFamily="34" charset="0"/>
              </a:rPr>
              <a:t>thema</a:t>
            </a:r>
            <a:r>
              <a:rPr lang="en-US" sz="2200" dirty="0">
                <a:latin typeface="Arial" panose="020B0604020202020204" pitchFamily="34" charset="0"/>
                <a:cs typeface="Arial" panose="020B0604020202020204" pitchFamily="34" charset="0"/>
              </a:rPr>
              <a:t>? / </a:t>
            </a:r>
            <a:r>
              <a:rPr lang="en-US" sz="2200" dirty="0" err="1">
                <a:latin typeface="Arial" panose="020B0604020202020204" pitchFamily="34" charset="0"/>
                <a:cs typeface="Arial" panose="020B0604020202020204" pitchFamily="34" charset="0"/>
              </a:rPr>
              <a:t>beth</a:t>
            </a:r>
            <a:r>
              <a:rPr lang="en-US" sz="2200" dirty="0">
                <a:latin typeface="Arial" panose="020B0604020202020204" pitchFamily="34" charset="0"/>
                <a:cs typeface="Arial" panose="020B0604020202020204" pitchFamily="34" charset="0"/>
              </a:rPr>
              <a:t> </a:t>
            </a:r>
            <a:r>
              <a:rPr lang="en-US" sz="2200" dirty="0" err="1">
                <a:latin typeface="Arial" panose="020B0604020202020204" pitchFamily="34" charset="0"/>
                <a:cs typeface="Arial" panose="020B0604020202020204" pitchFamily="34" charset="0"/>
              </a:rPr>
              <a:t>sy’n</a:t>
            </a:r>
            <a:r>
              <a:rPr lang="en-US" sz="2200" dirty="0">
                <a:latin typeface="Arial" panose="020B0604020202020204" pitchFamily="34" charset="0"/>
                <a:cs typeface="Arial" panose="020B0604020202020204" pitchFamily="34" charset="0"/>
              </a:rPr>
              <a:t> 	</a:t>
            </a:r>
            <a:r>
              <a:rPr lang="en-US" sz="2200" dirty="0" err="1">
                <a:latin typeface="Arial" panose="020B0604020202020204" pitchFamily="34" charset="0"/>
                <a:cs typeface="Arial" panose="020B0604020202020204" pitchFamily="34" charset="0"/>
              </a:rPr>
              <a:t>gwneud</a:t>
            </a:r>
            <a:r>
              <a:rPr lang="en-US" sz="2200" dirty="0">
                <a:latin typeface="Arial" panose="020B0604020202020204" pitchFamily="34" charset="0"/>
                <a:cs typeface="Arial" panose="020B0604020202020204" pitchFamily="34" charset="0"/>
              </a:rPr>
              <a:t> </a:t>
            </a:r>
            <a:r>
              <a:rPr lang="en-US" sz="2200" dirty="0" err="1">
                <a:latin typeface="Arial" panose="020B0604020202020204" pitchFamily="34" charset="0"/>
                <a:cs typeface="Arial" panose="020B0604020202020204" pitchFamily="34" charset="0"/>
              </a:rPr>
              <a:t>synnwyr</a:t>
            </a:r>
            <a:r>
              <a:rPr lang="en-US" sz="2200" dirty="0">
                <a:latin typeface="Arial" panose="020B0604020202020204" pitchFamily="34" charset="0"/>
                <a:cs typeface="Arial" panose="020B0604020202020204" pitchFamily="34" charset="0"/>
              </a:rPr>
              <a:t>? / </a:t>
            </a:r>
            <a:r>
              <a:rPr lang="en-US" sz="2200" dirty="0" err="1">
                <a:latin typeface="Arial" panose="020B0604020202020204" pitchFamily="34" charset="0"/>
                <a:cs typeface="Arial" panose="020B0604020202020204" pitchFamily="34" charset="0"/>
              </a:rPr>
              <a:t>oes</a:t>
            </a:r>
            <a:r>
              <a:rPr lang="en-US" sz="2200" dirty="0">
                <a:latin typeface="Arial" panose="020B0604020202020204" pitchFamily="34" charset="0"/>
                <a:cs typeface="Arial" panose="020B0604020202020204" pitchFamily="34" charset="0"/>
              </a:rPr>
              <a:t> </a:t>
            </a:r>
            <a:r>
              <a:rPr lang="en-US" sz="2200" dirty="0" err="1">
                <a:latin typeface="Arial" panose="020B0604020202020204" pitchFamily="34" charset="0"/>
                <a:cs typeface="Arial" panose="020B0604020202020204" pitchFamily="34" charset="0"/>
              </a:rPr>
              <a:t>cliw</a:t>
            </a:r>
            <a:r>
              <a:rPr lang="en-US" sz="2200" dirty="0">
                <a:latin typeface="Arial" panose="020B0604020202020204" pitchFamily="34" charset="0"/>
                <a:cs typeface="Arial" panose="020B0604020202020204" pitchFamily="34" charset="0"/>
              </a:rPr>
              <a:t> </a:t>
            </a:r>
            <a:r>
              <a:rPr lang="en-US" sz="2200" dirty="0" err="1">
                <a:latin typeface="Arial" panose="020B0604020202020204" pitchFamily="34" charset="0"/>
                <a:cs typeface="Arial" panose="020B0604020202020204" pitchFamily="34" charset="0"/>
              </a:rPr>
              <a:t>ar</a:t>
            </a:r>
            <a:r>
              <a:rPr lang="en-US" sz="2200" dirty="0">
                <a:latin typeface="Arial" panose="020B0604020202020204" pitchFamily="34" charset="0"/>
                <a:cs typeface="Arial" panose="020B0604020202020204" pitchFamily="34" charset="0"/>
              </a:rPr>
              <a:t> y </a:t>
            </a:r>
            <a:r>
              <a:rPr lang="en-US" sz="2200" dirty="0" err="1">
                <a:latin typeface="Arial" panose="020B0604020202020204" pitchFamily="34" charset="0"/>
                <a:cs typeface="Arial" panose="020B0604020202020204" pitchFamily="34" charset="0"/>
              </a:rPr>
              <a:t>dudalen</a:t>
            </a:r>
            <a:r>
              <a:rPr lang="en-US" sz="2200" dirty="0">
                <a:latin typeface="Arial" panose="020B0604020202020204" pitchFamily="34" charset="0"/>
                <a:cs typeface="Arial" panose="020B0604020202020204" pitchFamily="34" charset="0"/>
              </a:rPr>
              <a:t>? </a:t>
            </a:r>
            <a:r>
              <a:rPr lang="en-US" sz="2200" dirty="0" err="1">
                <a:latin typeface="Arial" panose="020B0604020202020204" pitchFamily="34" charset="0"/>
                <a:cs typeface="Arial" panose="020B0604020202020204" pitchFamily="34" charset="0"/>
              </a:rPr>
              <a:t>E.e</a:t>
            </a:r>
            <a:r>
              <a:rPr lang="en-US" sz="2200" dirty="0">
                <a:latin typeface="Arial" panose="020B0604020202020204" pitchFamily="34" charset="0"/>
                <a:cs typeface="Arial" panose="020B0604020202020204" pitchFamily="34" charset="0"/>
              </a:rPr>
              <a:t>. </a:t>
            </a:r>
            <a:r>
              <a:rPr lang="en-US" sz="2200" dirty="0" err="1">
                <a:latin typeface="Arial" panose="020B0604020202020204" pitchFamily="34" charset="0"/>
                <a:cs typeface="Arial" panose="020B0604020202020204" pitchFamily="34" charset="0"/>
              </a:rPr>
              <a:t>llun</a:t>
            </a:r>
            <a:r>
              <a:rPr lang="en-US" sz="2200" dirty="0">
                <a:latin typeface="Arial" panose="020B0604020202020204" pitchFamily="34" charset="0"/>
                <a:cs typeface="Arial" panose="020B0604020202020204" pitchFamily="34" charset="0"/>
              </a:rPr>
              <a:t> / is-</a:t>
            </a:r>
            <a:r>
              <a:rPr lang="en-US" sz="2200" dirty="0" err="1">
                <a:latin typeface="Arial" panose="020B0604020202020204" pitchFamily="34" charset="0"/>
                <a:cs typeface="Arial" panose="020B0604020202020204" pitchFamily="34" charset="0"/>
              </a:rPr>
              <a:t>deitl</a:t>
            </a:r>
            <a:r>
              <a:rPr lang="en-US" sz="2200" dirty="0">
                <a:latin typeface="Arial" panose="020B0604020202020204" pitchFamily="34" charset="0"/>
                <a:cs typeface="Arial" panose="020B0604020202020204" pitchFamily="34" charset="0"/>
              </a:rPr>
              <a:t> / </a:t>
            </a:r>
            <a:r>
              <a:rPr lang="en-US" sz="2200" dirty="0" err="1">
                <a:latin typeface="Arial" panose="020B0604020202020204" pitchFamily="34" charset="0"/>
                <a:cs typeface="Arial" panose="020B0604020202020204" pitchFamily="34" charset="0"/>
              </a:rPr>
              <a:t>graff</a:t>
            </a:r>
            <a:r>
              <a:rPr lang="en-US" sz="2200" dirty="0">
                <a:latin typeface="Arial" panose="020B0604020202020204" pitchFamily="34" charset="0"/>
                <a:cs typeface="Arial" panose="020B0604020202020204" pitchFamily="34" charset="0"/>
              </a:rPr>
              <a:t> / </a:t>
            </a:r>
            <a:r>
              <a:rPr lang="en-US" sz="2200" dirty="0" err="1">
                <a:latin typeface="Arial" panose="020B0604020202020204" pitchFamily="34" charset="0"/>
                <a:cs typeface="Arial" panose="020B0604020202020204" pitchFamily="34" charset="0"/>
              </a:rPr>
              <a:t>deiagram</a:t>
            </a:r>
            <a:r>
              <a:rPr lang="en-US" sz="2200" dirty="0">
                <a:latin typeface="Arial" panose="020B0604020202020204" pitchFamily="34" charset="0"/>
                <a:cs typeface="Arial" panose="020B0604020202020204" pitchFamily="34" charset="0"/>
              </a:rPr>
              <a:t> </a:t>
            </a:r>
          </a:p>
          <a:p>
            <a:pPr marL="285750" indent="-285750">
              <a:buFont typeface="Arial" panose="020B0604020202020204" pitchFamily="34" charset="0"/>
              <a:buChar char="•"/>
            </a:pPr>
            <a:endParaRPr lang="en-US" sz="2400" dirty="0">
              <a:latin typeface="Gill Sans MT" panose="020B0502020104020203" pitchFamily="34" charset="77"/>
            </a:endParaRPr>
          </a:p>
          <a:p>
            <a:endParaRPr lang="en-US" sz="2000" dirty="0">
              <a:latin typeface="Gill Sans MT" panose="020B0502020104020203" pitchFamily="34" charset="77"/>
            </a:endParaRPr>
          </a:p>
        </p:txBody>
      </p:sp>
    </p:spTree>
    <p:extLst>
      <p:ext uri="{BB962C8B-B14F-4D97-AF65-F5344CB8AC3E}">
        <p14:creationId xmlns:p14="http://schemas.microsoft.com/office/powerpoint/2010/main" val="278338600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85662C7B-B45B-FA40-BA93-B6E507AD8D42}"/>
              </a:ext>
            </a:extLst>
          </p:cNvPr>
          <p:cNvPicPr>
            <a:picLocks noChangeAspect="1"/>
          </p:cNvPicPr>
          <p:nvPr/>
        </p:nvPicPr>
        <p:blipFill rotWithShape="1">
          <a:blip r:embed="rId3"/>
          <a:srcRect t="16882" b="13406"/>
          <a:stretch/>
        </p:blipFill>
        <p:spPr>
          <a:xfrm>
            <a:off x="0" y="6089843"/>
            <a:ext cx="12192000" cy="768157"/>
          </a:xfrm>
          <a:prstGeom prst="rect">
            <a:avLst/>
          </a:prstGeom>
        </p:spPr>
      </p:pic>
      <p:sp>
        <p:nvSpPr>
          <p:cNvPr id="5" name="Title 1">
            <a:extLst>
              <a:ext uri="{FF2B5EF4-FFF2-40B4-BE49-F238E27FC236}">
                <a16:creationId xmlns:a16="http://schemas.microsoft.com/office/drawing/2014/main" id="{B02D0F82-1E72-0549-9213-3869F1763673}"/>
              </a:ext>
            </a:extLst>
          </p:cNvPr>
          <p:cNvSpPr txBox="1">
            <a:spLocks/>
          </p:cNvSpPr>
          <p:nvPr/>
        </p:nvSpPr>
        <p:spPr>
          <a:xfrm>
            <a:off x="1918741" y="175692"/>
            <a:ext cx="8001452" cy="853412"/>
          </a:xfrm>
          <a:prstGeom prst="rect">
            <a:avLst/>
          </a:prstGeom>
          <a:solidFill>
            <a:schemeClr val="accent1">
              <a:lumMod val="20000"/>
              <a:lumOff val="80000"/>
            </a:schemeClr>
          </a:solidFill>
          <a:ln w="76200">
            <a:solidFill>
              <a:schemeClr val="accent1"/>
            </a:solidFill>
          </a:ln>
        </p:spPr>
        <p:txBody>
          <a:bodyPr vert="horz" lIns="91440" tIns="45720" rIns="91440" bIns="45720" rtlCol="0" anchor="t">
            <a:noAutofit/>
          </a:bodyPr>
          <a:lst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r>
              <a:rPr lang="en-GB" b="1" dirty="0">
                <a:solidFill>
                  <a:srgbClr val="002060"/>
                </a:solidFill>
                <a:latin typeface="Arial" panose="020B0604020202020204" pitchFamily="34" charset="0"/>
                <a:cs typeface="Arial" panose="020B0604020202020204" pitchFamily="34" charset="0"/>
              </a:rPr>
              <a:t>Beth </a:t>
            </a:r>
            <a:r>
              <a:rPr lang="en-GB" b="1" dirty="0" err="1">
                <a:solidFill>
                  <a:srgbClr val="002060"/>
                </a:solidFill>
                <a:latin typeface="Arial" panose="020B0604020202020204" pitchFamily="34" charset="0"/>
                <a:cs typeface="Arial" panose="020B0604020202020204" pitchFamily="34" charset="0"/>
              </a:rPr>
              <a:t>yw</a:t>
            </a:r>
            <a:r>
              <a:rPr lang="en-GB" b="1" dirty="0">
                <a:solidFill>
                  <a:srgbClr val="002060"/>
                </a:solidFill>
                <a:latin typeface="Arial" panose="020B0604020202020204" pitchFamily="34" charset="0"/>
                <a:cs typeface="Arial" panose="020B0604020202020204" pitchFamily="34" charset="0"/>
              </a:rPr>
              <a:t>  ‘</a:t>
            </a:r>
            <a:r>
              <a:rPr lang="en-GB" b="1" dirty="0" err="1">
                <a:solidFill>
                  <a:srgbClr val="002060"/>
                </a:solidFill>
                <a:latin typeface="Arial" panose="020B0604020202020204" pitchFamily="34" charset="0"/>
                <a:cs typeface="Arial" panose="020B0604020202020204" pitchFamily="34" charset="0"/>
              </a:rPr>
              <a:t>strategaethau</a:t>
            </a:r>
            <a:r>
              <a:rPr lang="en-GB" b="1" dirty="0">
                <a:solidFill>
                  <a:srgbClr val="002060"/>
                </a:solidFill>
                <a:latin typeface="Arial" panose="020B0604020202020204" pitchFamily="34" charset="0"/>
                <a:cs typeface="Arial" panose="020B0604020202020204" pitchFamily="34" charset="0"/>
              </a:rPr>
              <a:t> </a:t>
            </a:r>
            <a:r>
              <a:rPr lang="en-GB" b="1" dirty="0" err="1">
                <a:solidFill>
                  <a:srgbClr val="002060"/>
                </a:solidFill>
                <a:latin typeface="Arial" panose="020B0604020202020204" pitchFamily="34" charset="0"/>
                <a:cs typeface="Arial" panose="020B0604020202020204" pitchFamily="34" charset="0"/>
              </a:rPr>
              <a:t>darllen</a:t>
            </a:r>
            <a:r>
              <a:rPr lang="en-GB" b="1" dirty="0">
                <a:solidFill>
                  <a:srgbClr val="002060"/>
                </a:solidFill>
                <a:latin typeface="Arial" panose="020B0604020202020204" pitchFamily="34" charset="0"/>
                <a:cs typeface="Arial" panose="020B0604020202020204" pitchFamily="34" charset="0"/>
              </a:rPr>
              <a:t>’?</a:t>
            </a:r>
          </a:p>
        </p:txBody>
      </p:sp>
      <p:sp>
        <p:nvSpPr>
          <p:cNvPr id="8" name="TextBox 7">
            <a:extLst>
              <a:ext uri="{FF2B5EF4-FFF2-40B4-BE49-F238E27FC236}">
                <a16:creationId xmlns:a16="http://schemas.microsoft.com/office/drawing/2014/main" id="{3500B055-588F-734C-8DEF-79F1EAE7C4B8}"/>
              </a:ext>
            </a:extLst>
          </p:cNvPr>
          <p:cNvSpPr txBox="1"/>
          <p:nvPr/>
        </p:nvSpPr>
        <p:spPr>
          <a:xfrm>
            <a:off x="142875" y="1358871"/>
            <a:ext cx="11887200" cy="5078313"/>
          </a:xfrm>
          <a:prstGeom prst="rect">
            <a:avLst/>
          </a:prstGeom>
          <a:noFill/>
        </p:spPr>
        <p:txBody>
          <a:bodyPr wrap="square" rtlCol="0">
            <a:spAutoFit/>
          </a:bodyPr>
          <a:lstStyle/>
          <a:p>
            <a:endParaRPr lang="en-US" sz="2000" dirty="0">
              <a:latin typeface="Gill Sans MT" panose="020B0502020104020203" pitchFamily="34" charset="77"/>
            </a:endParaRPr>
          </a:p>
          <a:p>
            <a:pPr marL="285750" indent="-285750">
              <a:buFont typeface="Arial" panose="020B0604020202020204" pitchFamily="34" charset="0"/>
              <a:buChar char="•"/>
            </a:pPr>
            <a:r>
              <a:rPr lang="en-US" sz="2400" b="1" u="sng" dirty="0">
                <a:solidFill>
                  <a:schemeClr val="accent1"/>
                </a:solidFill>
                <a:latin typeface="Arial" panose="020B0604020202020204" pitchFamily="34" charset="0"/>
                <a:cs typeface="Arial" panose="020B0604020202020204" pitchFamily="34" charset="0"/>
              </a:rPr>
              <a:t>Cam </a:t>
            </a:r>
            <a:r>
              <a:rPr lang="en-US" sz="2400" b="1" u="sng" dirty="0" err="1">
                <a:solidFill>
                  <a:schemeClr val="accent1"/>
                </a:solidFill>
                <a:latin typeface="Arial" panose="020B0604020202020204" pitchFamily="34" charset="0"/>
                <a:cs typeface="Arial" panose="020B0604020202020204" pitchFamily="34" charset="0"/>
              </a:rPr>
              <a:t>Cynnydd</a:t>
            </a:r>
            <a:r>
              <a:rPr lang="en-US" sz="2400" b="1" u="sng" dirty="0">
                <a:solidFill>
                  <a:schemeClr val="accent1"/>
                </a:solidFill>
                <a:latin typeface="Arial" panose="020B0604020202020204" pitchFamily="34" charset="0"/>
                <a:cs typeface="Arial" panose="020B0604020202020204" pitchFamily="34" charset="0"/>
              </a:rPr>
              <a:t> 3:  </a:t>
            </a:r>
            <a:r>
              <a:rPr lang="en-US" sz="2400" dirty="0">
                <a:latin typeface="Arial" panose="020B0604020202020204" pitchFamily="34" charset="0"/>
                <a:cs typeface="Arial" panose="020B0604020202020204" pitchFamily="34" charset="0"/>
              </a:rPr>
              <a:t>‘</a:t>
            </a:r>
            <a:r>
              <a:rPr lang="en-US" sz="2400" dirty="0" err="1">
                <a:latin typeface="Arial" panose="020B0604020202020204" pitchFamily="34" charset="0"/>
                <a:cs typeface="Arial" panose="020B0604020202020204" pitchFamily="34" charset="0"/>
              </a:rPr>
              <a:t>Rwyn</a:t>
            </a:r>
            <a:r>
              <a:rPr lang="en-US" sz="2400" dirty="0">
                <a:latin typeface="Arial" panose="020B0604020202020204" pitchFamily="34" charset="0"/>
                <a:cs typeface="Arial" panose="020B0604020202020204" pitchFamily="34" charset="0"/>
              </a:rPr>
              <a:t> </a:t>
            </a:r>
            <a:r>
              <a:rPr lang="en-US" sz="2400" dirty="0" err="1">
                <a:latin typeface="Arial" panose="020B0604020202020204" pitchFamily="34" charset="0"/>
                <a:cs typeface="Arial" panose="020B0604020202020204" pitchFamily="34" charset="0"/>
              </a:rPr>
              <a:t>gallu</a:t>
            </a:r>
            <a:r>
              <a:rPr lang="en-US" sz="2400" dirty="0">
                <a:latin typeface="Arial" panose="020B0604020202020204" pitchFamily="34" charset="0"/>
                <a:cs typeface="Arial" panose="020B0604020202020204" pitchFamily="34" charset="0"/>
              </a:rPr>
              <a:t> </a:t>
            </a:r>
            <a:r>
              <a:rPr lang="en-US" sz="2400" dirty="0" err="1">
                <a:latin typeface="Arial" panose="020B0604020202020204" pitchFamily="34" charset="0"/>
                <a:cs typeface="Arial" panose="020B0604020202020204" pitchFamily="34" charset="0"/>
              </a:rPr>
              <a:t>darllen</a:t>
            </a:r>
            <a:r>
              <a:rPr lang="en-US" sz="2400" dirty="0">
                <a:latin typeface="Arial" panose="020B0604020202020204" pitchFamily="34" charset="0"/>
                <a:cs typeface="Arial" panose="020B0604020202020204" pitchFamily="34" charset="0"/>
              </a:rPr>
              <a:t> </a:t>
            </a:r>
            <a:r>
              <a:rPr lang="en-US" sz="2400" dirty="0" err="1">
                <a:latin typeface="Arial" panose="020B0604020202020204" pitchFamily="34" charset="0"/>
                <a:cs typeface="Arial" panose="020B0604020202020204" pitchFamily="34" charset="0"/>
              </a:rPr>
              <a:t>testunau</a:t>
            </a:r>
            <a:r>
              <a:rPr lang="en-US" sz="2400" dirty="0">
                <a:latin typeface="Arial" panose="020B0604020202020204" pitchFamily="34" charset="0"/>
                <a:cs typeface="Arial" panose="020B0604020202020204" pitchFamily="34" charset="0"/>
              </a:rPr>
              <a:t> </a:t>
            </a:r>
            <a:r>
              <a:rPr lang="en-US" sz="2400" dirty="0" err="1">
                <a:latin typeface="Arial" panose="020B0604020202020204" pitchFamily="34" charset="0"/>
                <a:cs typeface="Arial" panose="020B0604020202020204" pitchFamily="34" charset="0"/>
              </a:rPr>
              <a:t>gan</a:t>
            </a:r>
            <a:r>
              <a:rPr lang="en-US" sz="2400" dirty="0">
                <a:latin typeface="Arial" panose="020B0604020202020204" pitchFamily="34" charset="0"/>
                <a:cs typeface="Arial" panose="020B0604020202020204" pitchFamily="34" charset="0"/>
              </a:rPr>
              <a:t> </a:t>
            </a:r>
            <a:r>
              <a:rPr lang="en-US" sz="2400" dirty="0" err="1">
                <a:latin typeface="Arial" panose="020B0604020202020204" pitchFamily="34" charset="0"/>
                <a:cs typeface="Arial" panose="020B0604020202020204" pitchFamily="34" charset="0"/>
              </a:rPr>
              <a:t>ddewis</a:t>
            </a:r>
            <a:r>
              <a:rPr lang="en-US" sz="2400" dirty="0">
                <a:latin typeface="Arial" panose="020B0604020202020204" pitchFamily="34" charset="0"/>
                <a:cs typeface="Arial" panose="020B0604020202020204" pitchFamily="34" charset="0"/>
              </a:rPr>
              <a:t> </a:t>
            </a:r>
            <a:r>
              <a:rPr lang="en-US" sz="2400" dirty="0" err="1">
                <a:latin typeface="Arial" panose="020B0604020202020204" pitchFamily="34" charset="0"/>
                <a:cs typeface="Arial" panose="020B0604020202020204" pitchFamily="34" charset="0"/>
              </a:rPr>
              <a:t>strategaethau</a:t>
            </a:r>
            <a:r>
              <a:rPr lang="en-US" sz="2400" dirty="0">
                <a:latin typeface="Arial" panose="020B0604020202020204" pitchFamily="34" charset="0"/>
                <a:cs typeface="Arial" panose="020B0604020202020204" pitchFamily="34" charset="0"/>
              </a:rPr>
              <a:t> </a:t>
            </a:r>
            <a:r>
              <a:rPr lang="en-US" sz="2400" dirty="0" err="1">
                <a:latin typeface="Arial" panose="020B0604020202020204" pitchFamily="34" charset="0"/>
                <a:cs typeface="Arial" panose="020B0604020202020204" pitchFamily="34" charset="0"/>
              </a:rPr>
              <a:t>sy’n</a:t>
            </a:r>
            <a:r>
              <a:rPr lang="en-US" sz="2400" dirty="0">
                <a:latin typeface="Arial" panose="020B0604020202020204" pitchFamily="34" charset="0"/>
                <a:cs typeface="Arial" panose="020B0604020202020204" pitchFamily="34" charset="0"/>
              </a:rPr>
              <a:t> </a:t>
            </a:r>
            <a:r>
              <a:rPr lang="en-US" sz="2400" dirty="0" err="1">
                <a:latin typeface="Arial" panose="020B0604020202020204" pitchFamily="34" charset="0"/>
                <a:cs typeface="Arial" panose="020B0604020202020204" pitchFamily="34" charset="0"/>
              </a:rPr>
              <a:t>rhoi</a:t>
            </a:r>
            <a:r>
              <a:rPr lang="en-US" sz="2400" dirty="0">
                <a:latin typeface="Arial" panose="020B0604020202020204" pitchFamily="34" charset="0"/>
                <a:cs typeface="Arial" panose="020B0604020202020204" pitchFamily="34" charset="0"/>
              </a:rPr>
              <a:t> </a:t>
            </a:r>
            <a:r>
              <a:rPr lang="en-US" sz="2400" dirty="0" err="1">
                <a:latin typeface="Arial" panose="020B0604020202020204" pitchFamily="34" charset="0"/>
                <a:cs typeface="Arial" panose="020B0604020202020204" pitchFamily="34" charset="0"/>
              </a:rPr>
              <a:t>mwyaf</a:t>
            </a:r>
            <a:r>
              <a:rPr lang="en-US" sz="2400" dirty="0">
                <a:latin typeface="Arial" panose="020B0604020202020204" pitchFamily="34" charset="0"/>
                <a:cs typeface="Arial" panose="020B0604020202020204" pitchFamily="34" charset="0"/>
              </a:rPr>
              <a:t> o </a:t>
            </a:r>
            <a:r>
              <a:rPr lang="en-US" sz="2400" dirty="0" err="1">
                <a:latin typeface="Arial" panose="020B0604020202020204" pitchFamily="34" charset="0"/>
                <a:cs typeface="Arial" panose="020B0604020202020204" pitchFamily="34" charset="0"/>
              </a:rPr>
              <a:t>gymorth</a:t>
            </a:r>
            <a:r>
              <a:rPr lang="en-US" sz="2400" dirty="0">
                <a:latin typeface="Arial" panose="020B0604020202020204" pitchFamily="34" charset="0"/>
                <a:cs typeface="Arial" panose="020B0604020202020204" pitchFamily="34" charset="0"/>
              </a:rPr>
              <a:t> </a:t>
            </a:r>
            <a:r>
              <a:rPr lang="en-US" sz="2400" dirty="0" err="1">
                <a:latin typeface="Arial" panose="020B0604020202020204" pitchFamily="34" charset="0"/>
                <a:cs typeface="Arial" panose="020B0604020202020204" pitchFamily="34" charset="0"/>
              </a:rPr>
              <a:t>i</a:t>
            </a:r>
            <a:r>
              <a:rPr lang="en-US" sz="2400" dirty="0">
                <a:latin typeface="Arial" panose="020B0604020202020204" pitchFamily="34" charset="0"/>
                <a:cs typeface="Arial" panose="020B0604020202020204" pitchFamily="34" charset="0"/>
              </a:rPr>
              <a:t> mi </a:t>
            </a:r>
            <a:r>
              <a:rPr lang="en-US" sz="2400" dirty="0" err="1">
                <a:latin typeface="Arial" panose="020B0604020202020204" pitchFamily="34" charset="0"/>
                <a:cs typeface="Arial" panose="020B0604020202020204" pitchFamily="34" charset="0"/>
              </a:rPr>
              <a:t>eu</a:t>
            </a:r>
            <a:r>
              <a:rPr lang="en-US" sz="2400" dirty="0">
                <a:latin typeface="Arial" panose="020B0604020202020204" pitchFamily="34" charset="0"/>
                <a:cs typeface="Arial" panose="020B0604020202020204" pitchFamily="34" charset="0"/>
              </a:rPr>
              <a:t> </a:t>
            </a:r>
            <a:r>
              <a:rPr lang="en-US" sz="2400" dirty="0" err="1">
                <a:latin typeface="Arial" panose="020B0604020202020204" pitchFamily="34" charset="0"/>
                <a:cs typeface="Arial" panose="020B0604020202020204" pitchFamily="34" charset="0"/>
              </a:rPr>
              <a:t>deall</a:t>
            </a:r>
            <a:r>
              <a:rPr lang="en-US" sz="2400" dirty="0">
                <a:latin typeface="Arial" panose="020B0604020202020204" pitchFamily="34" charset="0"/>
                <a:cs typeface="Arial" panose="020B0604020202020204" pitchFamily="34" charset="0"/>
              </a:rPr>
              <a:t>.  </a:t>
            </a:r>
            <a:r>
              <a:rPr lang="en-US" sz="2400" dirty="0" err="1">
                <a:latin typeface="Arial" panose="020B0604020202020204" pitchFamily="34" charset="0"/>
                <a:cs typeface="Arial" panose="020B0604020202020204" pitchFamily="34" charset="0"/>
              </a:rPr>
              <a:t>Gallai’r</a:t>
            </a:r>
            <a:r>
              <a:rPr lang="en-US" sz="2400" dirty="0">
                <a:latin typeface="Arial" panose="020B0604020202020204" pitchFamily="34" charset="0"/>
                <a:cs typeface="Arial" panose="020B0604020202020204" pitchFamily="34" charset="0"/>
              </a:rPr>
              <a:t> </a:t>
            </a:r>
            <a:r>
              <a:rPr lang="en-US" sz="2400" dirty="0" err="1">
                <a:latin typeface="Arial" panose="020B0604020202020204" pitchFamily="34" charset="0"/>
                <a:cs typeface="Arial" panose="020B0604020202020204" pitchFamily="34" charset="0"/>
              </a:rPr>
              <a:t>strategaethau</a:t>
            </a:r>
            <a:r>
              <a:rPr lang="en-US" sz="2400" dirty="0">
                <a:latin typeface="Arial" panose="020B0604020202020204" pitchFamily="34" charset="0"/>
                <a:cs typeface="Arial" panose="020B0604020202020204" pitchFamily="34" charset="0"/>
              </a:rPr>
              <a:t> </a:t>
            </a:r>
            <a:r>
              <a:rPr lang="en-US" sz="2400" dirty="0" err="1">
                <a:latin typeface="Arial" panose="020B0604020202020204" pitchFamily="34" charset="0"/>
                <a:cs typeface="Arial" panose="020B0604020202020204" pitchFamily="34" charset="0"/>
              </a:rPr>
              <a:t>hyn</a:t>
            </a:r>
            <a:r>
              <a:rPr lang="en-US" sz="2400" dirty="0">
                <a:latin typeface="Arial" panose="020B0604020202020204" pitchFamily="34" charset="0"/>
                <a:cs typeface="Arial" panose="020B0604020202020204" pitchFamily="34" charset="0"/>
              </a:rPr>
              <a:t> </a:t>
            </a:r>
            <a:r>
              <a:rPr lang="en-US" sz="2400" dirty="0" err="1">
                <a:latin typeface="Arial" panose="020B0604020202020204" pitchFamily="34" charset="0"/>
                <a:cs typeface="Arial" panose="020B0604020202020204" pitchFamily="34" charset="0"/>
              </a:rPr>
              <a:t>gynnwys</a:t>
            </a:r>
            <a:r>
              <a:rPr lang="en-US" sz="2400" dirty="0">
                <a:latin typeface="Arial" panose="020B0604020202020204" pitchFamily="34" charset="0"/>
                <a:cs typeface="Arial" panose="020B0604020202020204" pitchFamily="34" charset="0"/>
              </a:rPr>
              <a:t> </a:t>
            </a:r>
            <a:r>
              <a:rPr lang="en-US" sz="2400" dirty="0" err="1">
                <a:latin typeface="Arial" panose="020B0604020202020204" pitchFamily="34" charset="0"/>
                <a:cs typeface="Arial" panose="020B0604020202020204" pitchFamily="34" charset="0"/>
              </a:rPr>
              <a:t>gweithio</a:t>
            </a:r>
            <a:r>
              <a:rPr lang="en-US" sz="2400" dirty="0">
                <a:latin typeface="Arial" panose="020B0604020202020204" pitchFamily="34" charset="0"/>
                <a:cs typeface="Arial" panose="020B0604020202020204" pitchFamily="34" charset="0"/>
              </a:rPr>
              <a:t> </a:t>
            </a:r>
            <a:r>
              <a:rPr lang="en-US" sz="2400" dirty="0" err="1">
                <a:latin typeface="Arial" panose="020B0604020202020204" pitchFamily="34" charset="0"/>
                <a:cs typeface="Arial" panose="020B0604020202020204" pitchFamily="34" charset="0"/>
              </a:rPr>
              <a:t>ar</a:t>
            </a:r>
            <a:r>
              <a:rPr lang="en-US" sz="2400" dirty="0">
                <a:latin typeface="Arial" panose="020B0604020202020204" pitchFamily="34" charset="0"/>
                <a:cs typeface="Arial" panose="020B0604020202020204" pitchFamily="34" charset="0"/>
              </a:rPr>
              <a:t> draws ‘</a:t>
            </a:r>
            <a:r>
              <a:rPr lang="en-US" sz="2400" dirty="0" err="1">
                <a:latin typeface="Arial" panose="020B0604020202020204" pitchFamily="34" charset="0"/>
                <a:cs typeface="Arial" panose="020B0604020202020204" pitchFamily="34" charset="0"/>
              </a:rPr>
              <a:t>fy</a:t>
            </a:r>
            <a:r>
              <a:rPr lang="en-US" sz="2400" dirty="0">
                <a:latin typeface="Arial" panose="020B0604020202020204" pitchFamily="34" charset="0"/>
                <a:cs typeface="Arial" panose="020B0604020202020204" pitchFamily="34" charset="0"/>
              </a:rPr>
              <a:t> </a:t>
            </a:r>
            <a:r>
              <a:rPr lang="en-US" sz="2400" dirty="0" err="1">
                <a:latin typeface="Arial" panose="020B0604020202020204" pitchFamily="34" charset="0"/>
                <a:cs typeface="Arial" panose="020B0604020202020204" pitchFamily="34" charset="0"/>
              </a:rPr>
              <a:t>ieithoedd</a:t>
            </a:r>
            <a:r>
              <a:rPr lang="en-US" sz="2400" dirty="0">
                <a:latin typeface="Arial" panose="020B0604020202020204" pitchFamily="34" charset="0"/>
                <a:cs typeface="Arial" panose="020B0604020202020204" pitchFamily="34" charset="0"/>
              </a:rPr>
              <a:t>’</a:t>
            </a:r>
          </a:p>
          <a:p>
            <a:pPr marL="285750" indent="-285750">
              <a:buFont typeface="Arial" panose="020B0604020202020204" pitchFamily="34" charset="0"/>
              <a:buChar char="•"/>
            </a:pPr>
            <a:endParaRPr lang="en-US" sz="2400" dirty="0">
              <a:latin typeface="Arial" panose="020B0604020202020204" pitchFamily="34" charset="0"/>
              <a:cs typeface="Arial" panose="020B0604020202020204" pitchFamily="34" charset="0"/>
            </a:endParaRPr>
          </a:p>
          <a:p>
            <a:r>
              <a:rPr lang="en-US" sz="2400" dirty="0">
                <a:latin typeface="Arial" panose="020B0604020202020204" pitchFamily="34" charset="0"/>
                <a:cs typeface="Arial" panose="020B0604020202020204" pitchFamily="34" charset="0"/>
              </a:rPr>
              <a:t>	</a:t>
            </a:r>
            <a:r>
              <a:rPr lang="en-US" sz="2400" dirty="0" err="1">
                <a:latin typeface="Arial" panose="020B0604020202020204" pitchFamily="34" charset="0"/>
                <a:cs typeface="Arial" panose="020B0604020202020204" pitchFamily="34" charset="0"/>
              </a:rPr>
              <a:t>e.e</a:t>
            </a:r>
            <a:r>
              <a:rPr lang="en-US" sz="2400" dirty="0">
                <a:latin typeface="Arial" panose="020B0604020202020204" pitchFamily="34" charset="0"/>
                <a:cs typeface="Arial" panose="020B0604020202020204" pitchFamily="34" charset="0"/>
              </a:rPr>
              <a:t>. </a:t>
            </a:r>
            <a:r>
              <a:rPr lang="en-US" sz="2400" dirty="0" err="1">
                <a:latin typeface="Arial" panose="020B0604020202020204" pitchFamily="34" charset="0"/>
                <a:cs typeface="Arial" panose="020B0604020202020204" pitchFamily="34" charset="0"/>
              </a:rPr>
              <a:t>adnabod</a:t>
            </a:r>
            <a:r>
              <a:rPr lang="en-US" sz="2400" dirty="0">
                <a:latin typeface="Arial" panose="020B0604020202020204" pitchFamily="34" charset="0"/>
                <a:cs typeface="Arial" panose="020B0604020202020204" pitchFamily="34" charset="0"/>
              </a:rPr>
              <a:t> </a:t>
            </a:r>
            <a:r>
              <a:rPr lang="en-US" sz="2400" dirty="0" err="1">
                <a:latin typeface="Arial" panose="020B0604020202020204" pitchFamily="34" charset="0"/>
                <a:cs typeface="Arial" panose="020B0604020202020204" pitchFamily="34" charset="0"/>
              </a:rPr>
              <a:t>patrymau</a:t>
            </a:r>
            <a:r>
              <a:rPr lang="en-US" sz="2400" dirty="0">
                <a:latin typeface="Arial" panose="020B0604020202020204" pitchFamily="34" charset="0"/>
                <a:cs typeface="Arial" panose="020B0604020202020204" pitchFamily="34" charset="0"/>
              </a:rPr>
              <a:t>, </a:t>
            </a:r>
            <a:r>
              <a:rPr lang="en-US" sz="2400" dirty="0" err="1">
                <a:latin typeface="Arial" panose="020B0604020202020204" pitchFamily="34" charset="0"/>
                <a:cs typeface="Arial" panose="020B0604020202020204" pitchFamily="34" charset="0"/>
              </a:rPr>
              <a:t>e.e</a:t>
            </a:r>
            <a:r>
              <a:rPr lang="en-US" sz="2400" dirty="0">
                <a:latin typeface="Arial" panose="020B0604020202020204" pitchFamily="34" charset="0"/>
                <a:cs typeface="Arial" panose="020B0604020202020204" pitchFamily="34" charset="0"/>
              </a:rPr>
              <a:t>. </a:t>
            </a:r>
            <a:r>
              <a:rPr lang="en-US" sz="2400" dirty="0" err="1">
                <a:latin typeface="Arial" panose="020B0604020202020204" pitchFamily="34" charset="0"/>
                <a:cs typeface="Arial" panose="020B0604020202020204" pitchFamily="34" charset="0"/>
              </a:rPr>
              <a:t>geiriau</a:t>
            </a:r>
            <a:r>
              <a:rPr lang="en-US" sz="2400" dirty="0">
                <a:latin typeface="Arial" panose="020B0604020202020204" pitchFamily="34" charset="0"/>
                <a:cs typeface="Arial" panose="020B0604020202020204" pitchFamily="34" charset="0"/>
              </a:rPr>
              <a:t> </a:t>
            </a:r>
            <a:r>
              <a:rPr lang="en-US" sz="2400" dirty="0" err="1">
                <a:latin typeface="Arial" panose="020B0604020202020204" pitchFamily="34" charset="0"/>
                <a:cs typeface="Arial" panose="020B0604020202020204" pitchFamily="34" charset="0"/>
              </a:rPr>
              <a:t>unigol</a:t>
            </a:r>
            <a:r>
              <a:rPr lang="en-US" sz="2400" dirty="0">
                <a:latin typeface="Arial" panose="020B0604020202020204" pitchFamily="34" charset="0"/>
                <a:cs typeface="Arial" panose="020B0604020202020204" pitchFamily="34" charset="0"/>
              </a:rPr>
              <a:t> / a </a:t>
            </a:r>
            <a:r>
              <a:rPr lang="en-US" sz="2400" dirty="0" err="1">
                <a:latin typeface="Arial" panose="020B0604020202020204" pitchFamily="34" charset="0"/>
                <a:cs typeface="Arial" panose="020B0604020202020204" pitchFamily="34" charset="0"/>
              </a:rPr>
              <a:t>lluosog</a:t>
            </a:r>
            <a:r>
              <a:rPr lang="en-US" sz="2400" dirty="0">
                <a:latin typeface="Arial" panose="020B0604020202020204" pitchFamily="34" charset="0"/>
                <a:cs typeface="Arial" panose="020B0604020202020204" pitchFamily="34" charset="0"/>
              </a:rPr>
              <a:t> / </a:t>
            </a:r>
            <a:r>
              <a:rPr lang="en-US" sz="2400" dirty="0" err="1">
                <a:latin typeface="Arial" panose="020B0604020202020204" pitchFamily="34" charset="0"/>
                <a:cs typeface="Arial" panose="020B0604020202020204" pitchFamily="34" charset="0"/>
              </a:rPr>
              <a:t>teuluoedd</a:t>
            </a:r>
            <a:r>
              <a:rPr lang="en-US" sz="2400" dirty="0">
                <a:latin typeface="Arial" panose="020B0604020202020204" pitchFamily="34" charset="0"/>
                <a:cs typeface="Arial" panose="020B0604020202020204" pitchFamily="34" charset="0"/>
              </a:rPr>
              <a:t> </a:t>
            </a:r>
            <a:r>
              <a:rPr lang="en-US" sz="2400" dirty="0" err="1">
                <a:latin typeface="Arial" panose="020B0604020202020204" pitchFamily="34" charset="0"/>
                <a:cs typeface="Arial" panose="020B0604020202020204" pitchFamily="34" charset="0"/>
              </a:rPr>
              <a:t>geiriau</a:t>
            </a:r>
            <a:r>
              <a:rPr lang="en-US" sz="2400" dirty="0">
                <a:latin typeface="Arial" panose="020B0604020202020204" pitchFamily="34" charset="0"/>
                <a:cs typeface="Arial" panose="020B0604020202020204" pitchFamily="34" charset="0"/>
              </a:rPr>
              <a:t> / </a:t>
            </a:r>
            <a:r>
              <a:rPr lang="en-US" sz="2400" dirty="0" err="1">
                <a:latin typeface="Arial" panose="020B0604020202020204" pitchFamily="34" charset="0"/>
                <a:cs typeface="Arial" panose="020B0604020202020204" pitchFamily="34" charset="0"/>
              </a:rPr>
              <a:t>ystyr</a:t>
            </a:r>
            <a:r>
              <a:rPr lang="en-US" sz="2400" dirty="0">
                <a:latin typeface="Arial" panose="020B0604020202020204" pitchFamily="34" charset="0"/>
                <a:cs typeface="Arial" panose="020B0604020202020204" pitchFamily="34" charset="0"/>
              </a:rPr>
              <a:t> 	</a:t>
            </a:r>
            <a:r>
              <a:rPr lang="en-US" sz="2400" dirty="0" err="1">
                <a:latin typeface="Arial" panose="020B0604020202020204" pitchFamily="34" charset="0"/>
                <a:cs typeface="Arial" panose="020B0604020202020204" pitchFamily="34" charset="0"/>
              </a:rPr>
              <a:t>geiriau</a:t>
            </a:r>
            <a:r>
              <a:rPr lang="en-US" sz="2400" dirty="0">
                <a:latin typeface="Arial" panose="020B0604020202020204" pitchFamily="34" charset="0"/>
                <a:cs typeface="Arial" panose="020B0604020202020204" pitchFamily="34" charset="0"/>
              </a:rPr>
              <a:t> </a:t>
            </a:r>
            <a:r>
              <a:rPr lang="en-US" sz="2400" dirty="0" err="1">
                <a:latin typeface="Arial" panose="020B0604020202020204" pitchFamily="34" charset="0"/>
                <a:cs typeface="Arial" panose="020B0604020202020204" pitchFamily="34" charset="0"/>
              </a:rPr>
              <a:t>Cymraeg</a:t>
            </a:r>
            <a:r>
              <a:rPr lang="en-US" sz="2400" dirty="0">
                <a:latin typeface="Arial" panose="020B0604020202020204" pitchFamily="34" charset="0"/>
                <a:cs typeface="Arial" panose="020B0604020202020204" pitchFamily="34" charset="0"/>
              </a:rPr>
              <a:t> / </a:t>
            </a:r>
            <a:r>
              <a:rPr lang="en-US" sz="2400" dirty="0" err="1">
                <a:latin typeface="Arial" panose="020B0604020202020204" pitchFamily="34" charset="0"/>
                <a:cs typeface="Arial" panose="020B0604020202020204" pitchFamily="34" charset="0"/>
              </a:rPr>
              <a:t>Saesneg</a:t>
            </a:r>
            <a:r>
              <a:rPr lang="en-US" sz="2400" dirty="0">
                <a:latin typeface="Arial" panose="020B0604020202020204" pitchFamily="34" charset="0"/>
                <a:cs typeface="Arial" panose="020B0604020202020204" pitchFamily="34" charset="0"/>
              </a:rPr>
              <a:t>, </a:t>
            </a:r>
            <a:r>
              <a:rPr lang="en-US" sz="2400" dirty="0" err="1">
                <a:latin typeface="Arial" panose="020B0604020202020204" pitchFamily="34" charset="0"/>
                <a:cs typeface="Arial" panose="020B0604020202020204" pitchFamily="34" charset="0"/>
              </a:rPr>
              <a:t>darllen</a:t>
            </a:r>
            <a:r>
              <a:rPr lang="en-US" sz="2400" dirty="0">
                <a:latin typeface="Arial" panose="020B0604020202020204" pitchFamily="34" charset="0"/>
                <a:cs typeface="Arial" panose="020B0604020202020204" pitchFamily="34" charset="0"/>
              </a:rPr>
              <a:t> </a:t>
            </a:r>
            <a:r>
              <a:rPr lang="en-US" sz="2400" dirty="0" err="1">
                <a:latin typeface="Arial" panose="020B0604020202020204" pitchFamily="34" charset="0"/>
                <a:cs typeface="Arial" panose="020B0604020202020204" pitchFamily="34" charset="0"/>
              </a:rPr>
              <a:t>teitlau</a:t>
            </a:r>
            <a:r>
              <a:rPr lang="en-US" sz="2400" dirty="0">
                <a:latin typeface="Arial" panose="020B0604020202020204" pitchFamily="34" charset="0"/>
                <a:cs typeface="Arial" panose="020B0604020202020204" pitchFamily="34" charset="0"/>
              </a:rPr>
              <a:t> / is-</a:t>
            </a:r>
            <a:r>
              <a:rPr lang="en-US" sz="2400" dirty="0" err="1">
                <a:latin typeface="Arial" panose="020B0604020202020204" pitchFamily="34" charset="0"/>
                <a:cs typeface="Arial" panose="020B0604020202020204" pitchFamily="34" charset="0"/>
              </a:rPr>
              <a:t>deitlau</a:t>
            </a:r>
            <a:r>
              <a:rPr lang="en-US" sz="2400" dirty="0">
                <a:latin typeface="Arial" panose="020B0604020202020204" pitchFamily="34" charset="0"/>
                <a:cs typeface="Arial" panose="020B0604020202020204" pitchFamily="34" charset="0"/>
              </a:rPr>
              <a:t>, </a:t>
            </a:r>
            <a:r>
              <a:rPr lang="en-US" sz="2400" dirty="0" err="1">
                <a:latin typeface="Arial" panose="020B0604020202020204" pitchFamily="34" charset="0"/>
                <a:cs typeface="Arial" panose="020B0604020202020204" pitchFamily="34" charset="0"/>
              </a:rPr>
              <a:t>edrych</a:t>
            </a:r>
            <a:r>
              <a:rPr lang="en-US" sz="2400" dirty="0">
                <a:latin typeface="Arial" panose="020B0604020202020204" pitchFamily="34" charset="0"/>
                <a:cs typeface="Arial" panose="020B0604020202020204" pitchFamily="34" charset="0"/>
              </a:rPr>
              <a:t> </a:t>
            </a:r>
            <a:r>
              <a:rPr lang="en-US" sz="2400" dirty="0" err="1">
                <a:latin typeface="Arial" panose="020B0604020202020204" pitchFamily="34" charset="0"/>
                <a:cs typeface="Arial" panose="020B0604020202020204" pitchFamily="34" charset="0"/>
              </a:rPr>
              <a:t>ar</a:t>
            </a:r>
            <a:r>
              <a:rPr lang="en-US" sz="2400" dirty="0">
                <a:latin typeface="Arial" panose="020B0604020202020204" pitchFamily="34" charset="0"/>
                <a:cs typeface="Arial" panose="020B0604020202020204" pitchFamily="34" charset="0"/>
              </a:rPr>
              <a:t> </a:t>
            </a:r>
            <a:r>
              <a:rPr lang="en-US" sz="2400" dirty="0" err="1">
                <a:latin typeface="Arial" panose="020B0604020202020204" pitchFamily="34" charset="0"/>
                <a:cs typeface="Arial" panose="020B0604020202020204" pitchFamily="34" charset="0"/>
              </a:rPr>
              <a:t>luniau</a:t>
            </a:r>
            <a:endParaRPr lang="en-US" sz="2400" dirty="0">
              <a:latin typeface="Arial" panose="020B0604020202020204" pitchFamily="34" charset="0"/>
              <a:cs typeface="Arial" panose="020B0604020202020204" pitchFamily="34" charset="0"/>
            </a:endParaRPr>
          </a:p>
          <a:p>
            <a:endParaRPr lang="en-US" sz="2400" dirty="0">
              <a:latin typeface="Arial" panose="020B0604020202020204" pitchFamily="34" charset="0"/>
              <a:cs typeface="Arial" panose="020B0604020202020204" pitchFamily="34" charset="0"/>
            </a:endParaRPr>
          </a:p>
          <a:p>
            <a:endParaRPr lang="en-US" sz="2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2400" b="1" u="sng" dirty="0">
                <a:solidFill>
                  <a:schemeClr val="accent1"/>
                </a:solidFill>
                <a:latin typeface="Arial" panose="020B0604020202020204" pitchFamily="34" charset="0"/>
                <a:cs typeface="Arial" panose="020B0604020202020204" pitchFamily="34" charset="0"/>
              </a:rPr>
              <a:t>Cam </a:t>
            </a:r>
            <a:r>
              <a:rPr lang="en-US" sz="2400" b="1" u="sng" dirty="0" err="1">
                <a:solidFill>
                  <a:schemeClr val="accent1"/>
                </a:solidFill>
                <a:latin typeface="Arial" panose="020B0604020202020204" pitchFamily="34" charset="0"/>
                <a:cs typeface="Arial" panose="020B0604020202020204" pitchFamily="34" charset="0"/>
              </a:rPr>
              <a:t>Cynnydd</a:t>
            </a:r>
            <a:r>
              <a:rPr lang="en-US" sz="2400" b="1" u="sng" dirty="0">
                <a:solidFill>
                  <a:schemeClr val="accent1"/>
                </a:solidFill>
                <a:latin typeface="Arial" panose="020B0604020202020204" pitchFamily="34" charset="0"/>
                <a:cs typeface="Arial" panose="020B0604020202020204" pitchFamily="34" charset="0"/>
              </a:rPr>
              <a:t> 3:  </a:t>
            </a:r>
            <a:r>
              <a:rPr lang="en-US" sz="2400" dirty="0">
                <a:latin typeface="Arial" panose="020B0604020202020204" pitchFamily="34" charset="0"/>
                <a:cs typeface="Arial" panose="020B0604020202020204" pitchFamily="34" charset="0"/>
              </a:rPr>
              <a:t>‘</a:t>
            </a:r>
            <a:r>
              <a:rPr lang="en-US" sz="2400" dirty="0" err="1">
                <a:latin typeface="Arial" panose="020B0604020202020204" pitchFamily="34" charset="0"/>
                <a:cs typeface="Arial" panose="020B0604020202020204" pitchFamily="34" charset="0"/>
              </a:rPr>
              <a:t>Rwyn</a:t>
            </a:r>
            <a:r>
              <a:rPr lang="en-US" sz="2400" dirty="0">
                <a:latin typeface="Arial" panose="020B0604020202020204" pitchFamily="34" charset="0"/>
                <a:cs typeface="Arial" panose="020B0604020202020204" pitchFamily="34" charset="0"/>
              </a:rPr>
              <a:t> </a:t>
            </a:r>
            <a:r>
              <a:rPr lang="en-US" sz="2400" dirty="0" err="1">
                <a:latin typeface="Arial" panose="020B0604020202020204" pitchFamily="34" charset="0"/>
                <a:cs typeface="Arial" panose="020B0604020202020204" pitchFamily="34" charset="0"/>
              </a:rPr>
              <a:t>gallu</a:t>
            </a:r>
            <a:r>
              <a:rPr lang="en-US" sz="2400" dirty="0">
                <a:latin typeface="Arial" panose="020B0604020202020204" pitchFamily="34" charset="0"/>
                <a:cs typeface="Arial" panose="020B0604020202020204" pitchFamily="34" charset="0"/>
              </a:rPr>
              <a:t> </a:t>
            </a:r>
            <a:r>
              <a:rPr lang="en-US" sz="2400" dirty="0" err="1">
                <a:latin typeface="Arial" panose="020B0604020202020204" pitchFamily="34" charset="0"/>
                <a:cs typeface="Arial" panose="020B0604020202020204" pitchFamily="34" charset="0"/>
              </a:rPr>
              <a:t>cymharu</a:t>
            </a:r>
            <a:r>
              <a:rPr lang="en-US" sz="2400" dirty="0">
                <a:latin typeface="Arial" panose="020B0604020202020204" pitchFamily="34" charset="0"/>
                <a:cs typeface="Arial" panose="020B0604020202020204" pitchFamily="34" charset="0"/>
              </a:rPr>
              <a:t> </a:t>
            </a:r>
            <a:r>
              <a:rPr lang="en-US" sz="2400" dirty="0" err="1">
                <a:latin typeface="Arial" panose="020B0604020202020204" pitchFamily="34" charset="0"/>
                <a:cs typeface="Arial" panose="020B0604020202020204" pitchFamily="34" charset="0"/>
              </a:rPr>
              <a:t>gwahanol</a:t>
            </a:r>
            <a:r>
              <a:rPr lang="en-US" sz="2400" dirty="0">
                <a:latin typeface="Arial" panose="020B0604020202020204" pitchFamily="34" charset="0"/>
                <a:cs typeface="Arial" panose="020B0604020202020204" pitchFamily="34" charset="0"/>
              </a:rPr>
              <a:t> </a:t>
            </a:r>
            <a:r>
              <a:rPr lang="en-US" sz="2400" dirty="0" err="1">
                <a:latin typeface="Arial" panose="020B0604020202020204" pitchFamily="34" charset="0"/>
                <a:cs typeface="Arial" panose="020B0604020202020204" pitchFamily="34" charset="0"/>
              </a:rPr>
              <a:t>bethau</a:t>
            </a:r>
            <a:r>
              <a:rPr lang="en-US" sz="2400" dirty="0">
                <a:latin typeface="Arial" panose="020B0604020202020204" pitchFamily="34" charset="0"/>
                <a:cs typeface="Arial" panose="020B0604020202020204" pitchFamily="34" charset="0"/>
              </a:rPr>
              <a:t> </a:t>
            </a:r>
            <a:r>
              <a:rPr lang="en-US" sz="2400" dirty="0" err="1">
                <a:latin typeface="Arial" panose="020B0604020202020204" pitchFamily="34" charset="0"/>
                <a:cs typeface="Arial" panose="020B0604020202020204" pitchFamily="34" charset="0"/>
              </a:rPr>
              <a:t>rwyn</a:t>
            </a:r>
            <a:r>
              <a:rPr lang="en-US" sz="2400" dirty="0">
                <a:latin typeface="Arial" panose="020B0604020202020204" pitchFamily="34" charset="0"/>
                <a:cs typeface="Arial" panose="020B0604020202020204" pitchFamily="34" charset="0"/>
              </a:rPr>
              <a:t> </a:t>
            </a:r>
            <a:r>
              <a:rPr lang="en-US" sz="2400" dirty="0" err="1">
                <a:latin typeface="Arial" panose="020B0604020202020204" pitchFamily="34" charset="0"/>
                <a:cs typeface="Arial" panose="020B0604020202020204" pitchFamily="34" charset="0"/>
              </a:rPr>
              <a:t>eu</a:t>
            </a:r>
            <a:r>
              <a:rPr lang="en-US" sz="2400" dirty="0">
                <a:latin typeface="Arial" panose="020B0604020202020204" pitchFamily="34" charset="0"/>
                <a:cs typeface="Arial" panose="020B0604020202020204" pitchFamily="34" charset="0"/>
              </a:rPr>
              <a:t> </a:t>
            </a:r>
            <a:r>
              <a:rPr lang="en-US" sz="2400" dirty="0" err="1">
                <a:latin typeface="Arial" panose="020B0604020202020204" pitchFamily="34" charset="0"/>
                <a:cs typeface="Arial" panose="020B0604020202020204" pitchFamily="34" charset="0"/>
              </a:rPr>
              <a:t>darllen</a:t>
            </a:r>
            <a:r>
              <a:rPr lang="en-US" sz="2400" dirty="0">
                <a:latin typeface="Arial" panose="020B0604020202020204" pitchFamily="34" charset="0"/>
                <a:cs typeface="Arial" panose="020B0604020202020204" pitchFamily="34" charset="0"/>
              </a:rPr>
              <a:t>’</a:t>
            </a:r>
          </a:p>
          <a:p>
            <a:pPr marL="285750" indent="-285750">
              <a:buFont typeface="Arial" panose="020B0604020202020204" pitchFamily="34" charset="0"/>
              <a:buChar char="•"/>
            </a:pPr>
            <a:endParaRPr lang="en-US" sz="2400" dirty="0">
              <a:latin typeface="Arial" panose="020B0604020202020204" pitchFamily="34" charset="0"/>
              <a:cs typeface="Arial" panose="020B0604020202020204" pitchFamily="34" charset="0"/>
            </a:endParaRPr>
          </a:p>
          <a:p>
            <a:r>
              <a:rPr lang="en-US" sz="2400" dirty="0">
                <a:latin typeface="Arial" panose="020B0604020202020204" pitchFamily="34" charset="0"/>
                <a:cs typeface="Arial" panose="020B0604020202020204" pitchFamily="34" charset="0"/>
              </a:rPr>
              <a:t>	</a:t>
            </a:r>
            <a:r>
              <a:rPr lang="en-US" sz="2400" dirty="0" err="1">
                <a:latin typeface="Arial" panose="020B0604020202020204" pitchFamily="34" charset="0"/>
                <a:cs typeface="Arial" panose="020B0604020202020204" pitchFamily="34" charset="0"/>
              </a:rPr>
              <a:t>e.e</a:t>
            </a:r>
            <a:r>
              <a:rPr lang="en-US" sz="2400" dirty="0">
                <a:latin typeface="Arial" panose="020B0604020202020204" pitchFamily="34" charset="0"/>
                <a:cs typeface="Arial" panose="020B0604020202020204" pitchFamily="34" charset="0"/>
              </a:rPr>
              <a:t>. </a:t>
            </a:r>
            <a:r>
              <a:rPr lang="en-US" sz="2400" dirty="0" err="1">
                <a:latin typeface="Arial" panose="020B0604020202020204" pitchFamily="34" charset="0"/>
                <a:cs typeface="Arial" panose="020B0604020202020204" pitchFamily="34" charset="0"/>
              </a:rPr>
              <a:t>testun</a:t>
            </a:r>
            <a:r>
              <a:rPr lang="en-US" sz="2400" dirty="0">
                <a:latin typeface="Arial" panose="020B0604020202020204" pitchFamily="34" charset="0"/>
                <a:cs typeface="Arial" panose="020B0604020202020204" pitchFamily="34" charset="0"/>
              </a:rPr>
              <a:t> </a:t>
            </a:r>
            <a:r>
              <a:rPr lang="en-US" sz="2400" dirty="0" err="1">
                <a:latin typeface="Arial" panose="020B0604020202020204" pitchFamily="34" charset="0"/>
                <a:cs typeface="Arial" panose="020B0604020202020204" pitchFamily="34" charset="0"/>
              </a:rPr>
              <a:t>ffeithiol</a:t>
            </a:r>
            <a:r>
              <a:rPr lang="en-US" sz="2400" dirty="0">
                <a:latin typeface="Arial" panose="020B0604020202020204" pitchFamily="34" charset="0"/>
                <a:cs typeface="Arial" panose="020B0604020202020204" pitchFamily="34" charset="0"/>
              </a:rPr>
              <a:t> / </a:t>
            </a:r>
            <a:r>
              <a:rPr lang="en-US" sz="2400" dirty="0" err="1">
                <a:latin typeface="Arial" panose="020B0604020202020204" pitchFamily="34" charset="0"/>
                <a:cs typeface="Arial" panose="020B0604020202020204" pitchFamily="34" charset="0"/>
              </a:rPr>
              <a:t>testun</a:t>
            </a:r>
            <a:r>
              <a:rPr lang="en-US" sz="2400" dirty="0">
                <a:latin typeface="Arial" panose="020B0604020202020204" pitchFamily="34" charset="0"/>
                <a:cs typeface="Arial" panose="020B0604020202020204" pitchFamily="34" charset="0"/>
              </a:rPr>
              <a:t> </a:t>
            </a:r>
            <a:r>
              <a:rPr lang="en-US" sz="2400" dirty="0" err="1">
                <a:latin typeface="Arial" panose="020B0604020202020204" pitchFamily="34" charset="0"/>
                <a:cs typeface="Arial" panose="020B0604020202020204" pitchFamily="34" charset="0"/>
              </a:rPr>
              <a:t>ffuglen</a:t>
            </a:r>
            <a:r>
              <a:rPr lang="en-US" sz="2400" dirty="0">
                <a:latin typeface="Arial" panose="020B0604020202020204" pitchFamily="34" charset="0"/>
                <a:cs typeface="Arial" panose="020B0604020202020204" pitchFamily="34" charset="0"/>
              </a:rPr>
              <a:t> / </a:t>
            </a:r>
            <a:r>
              <a:rPr lang="en-US" sz="2400" dirty="0" err="1">
                <a:latin typeface="Arial" panose="020B0604020202020204" pitchFamily="34" charset="0"/>
                <a:cs typeface="Arial" panose="020B0604020202020204" pitchFamily="34" charset="0"/>
              </a:rPr>
              <a:t>stori</a:t>
            </a:r>
            <a:r>
              <a:rPr lang="en-US" sz="2400" dirty="0">
                <a:latin typeface="Arial" panose="020B0604020202020204" pitchFamily="34" charset="0"/>
                <a:cs typeface="Arial" panose="020B0604020202020204" pitchFamily="34" charset="0"/>
              </a:rPr>
              <a:t> a </a:t>
            </a:r>
            <a:r>
              <a:rPr lang="en-US" sz="2400" dirty="0" err="1">
                <a:latin typeface="Arial" panose="020B0604020202020204" pitchFamily="34" charset="0"/>
                <a:cs typeface="Arial" panose="020B0604020202020204" pitchFamily="34" charset="0"/>
              </a:rPr>
              <a:t>cherdd</a:t>
            </a:r>
            <a:r>
              <a:rPr lang="en-US" sz="2400" dirty="0">
                <a:latin typeface="Arial" panose="020B0604020202020204" pitchFamily="34" charset="0"/>
                <a:cs typeface="Arial" panose="020B0604020202020204" pitchFamily="34" charset="0"/>
              </a:rPr>
              <a:t>, </a:t>
            </a:r>
            <a:r>
              <a:rPr lang="en-US" sz="2400" dirty="0" err="1">
                <a:latin typeface="Arial" panose="020B0604020202020204" pitchFamily="34" charset="0"/>
                <a:cs typeface="Arial" panose="020B0604020202020204" pitchFamily="34" charset="0"/>
              </a:rPr>
              <a:t>a.y.y.b</a:t>
            </a:r>
            <a:r>
              <a:rPr lang="en-US" sz="2400" dirty="0">
                <a:latin typeface="Arial" panose="020B0604020202020204" pitchFamily="34" charset="0"/>
                <a:cs typeface="Arial" panose="020B0604020202020204" pitchFamily="34" charset="0"/>
              </a:rPr>
              <a:t>.</a:t>
            </a:r>
          </a:p>
          <a:p>
            <a:pPr marL="285750" indent="-285750">
              <a:buFont typeface="Arial" panose="020B0604020202020204" pitchFamily="34" charset="0"/>
              <a:buChar char="•"/>
            </a:pPr>
            <a:endParaRPr lang="en-US" sz="2000" dirty="0">
              <a:latin typeface="Gill Sans MT" panose="020B0502020104020203" pitchFamily="34" charset="77"/>
            </a:endParaRPr>
          </a:p>
          <a:p>
            <a:pPr marL="285750" indent="-285750">
              <a:buFont typeface="Arial" panose="020B0604020202020204" pitchFamily="34" charset="0"/>
              <a:buChar char="•"/>
            </a:pPr>
            <a:endParaRPr lang="en-US" sz="2000" dirty="0">
              <a:latin typeface="Gill Sans MT" panose="020B0502020104020203" pitchFamily="34" charset="77"/>
            </a:endParaRPr>
          </a:p>
        </p:txBody>
      </p:sp>
    </p:spTree>
    <p:extLst>
      <p:ext uri="{BB962C8B-B14F-4D97-AF65-F5344CB8AC3E}">
        <p14:creationId xmlns:p14="http://schemas.microsoft.com/office/powerpoint/2010/main" val="258535873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85662C7B-B45B-FA40-BA93-B6E507AD8D42}"/>
              </a:ext>
            </a:extLst>
          </p:cNvPr>
          <p:cNvPicPr>
            <a:picLocks noChangeAspect="1"/>
          </p:cNvPicPr>
          <p:nvPr/>
        </p:nvPicPr>
        <p:blipFill rotWithShape="1">
          <a:blip r:embed="rId3"/>
          <a:srcRect t="16882" b="13406"/>
          <a:stretch/>
        </p:blipFill>
        <p:spPr>
          <a:xfrm>
            <a:off x="0" y="6089843"/>
            <a:ext cx="12192000" cy="768157"/>
          </a:xfrm>
          <a:prstGeom prst="rect">
            <a:avLst/>
          </a:prstGeom>
        </p:spPr>
      </p:pic>
      <p:sp>
        <p:nvSpPr>
          <p:cNvPr id="5" name="Title 1">
            <a:extLst>
              <a:ext uri="{FF2B5EF4-FFF2-40B4-BE49-F238E27FC236}">
                <a16:creationId xmlns:a16="http://schemas.microsoft.com/office/drawing/2014/main" id="{B02D0F82-1E72-0549-9213-3869F1763673}"/>
              </a:ext>
            </a:extLst>
          </p:cNvPr>
          <p:cNvSpPr txBox="1">
            <a:spLocks/>
          </p:cNvSpPr>
          <p:nvPr/>
        </p:nvSpPr>
        <p:spPr>
          <a:xfrm>
            <a:off x="1439056" y="175692"/>
            <a:ext cx="8930842" cy="853412"/>
          </a:xfrm>
          <a:prstGeom prst="rect">
            <a:avLst/>
          </a:prstGeom>
          <a:solidFill>
            <a:schemeClr val="accent1">
              <a:lumMod val="20000"/>
              <a:lumOff val="80000"/>
            </a:schemeClr>
          </a:solidFill>
          <a:ln w="76200">
            <a:solidFill>
              <a:schemeClr val="accent1"/>
            </a:solidFill>
          </a:ln>
        </p:spPr>
        <p:txBody>
          <a:bodyPr vert="horz" lIns="91440" tIns="45720" rIns="91440" bIns="45720" rtlCol="0" anchor="t">
            <a:noAutofit/>
          </a:bodyPr>
          <a:lst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r>
              <a:rPr lang="en-GB" b="1" dirty="0" err="1">
                <a:solidFill>
                  <a:srgbClr val="002060"/>
                </a:solidFill>
                <a:latin typeface="Arial" panose="020B0604020202020204" pitchFamily="34" charset="0"/>
                <a:cs typeface="Arial" panose="020B0604020202020204" pitchFamily="34" charset="0"/>
              </a:rPr>
              <a:t>Sut</a:t>
            </a:r>
            <a:r>
              <a:rPr lang="en-GB" b="1" dirty="0">
                <a:solidFill>
                  <a:srgbClr val="002060"/>
                </a:solidFill>
                <a:latin typeface="Arial" panose="020B0604020202020204" pitchFamily="34" charset="0"/>
                <a:cs typeface="Arial" panose="020B0604020202020204" pitchFamily="34" charset="0"/>
              </a:rPr>
              <a:t> </a:t>
            </a:r>
            <a:r>
              <a:rPr lang="en-GB" b="1" dirty="0" err="1">
                <a:solidFill>
                  <a:srgbClr val="002060"/>
                </a:solidFill>
                <a:latin typeface="Arial" panose="020B0604020202020204" pitchFamily="34" charset="0"/>
                <a:cs typeface="Arial" panose="020B0604020202020204" pitchFamily="34" charset="0"/>
              </a:rPr>
              <a:t>mae</a:t>
            </a:r>
            <a:r>
              <a:rPr lang="en-GB" b="1" dirty="0">
                <a:solidFill>
                  <a:srgbClr val="002060"/>
                </a:solidFill>
                <a:latin typeface="Arial" panose="020B0604020202020204" pitchFamily="34" charset="0"/>
                <a:cs typeface="Arial" panose="020B0604020202020204" pitchFamily="34" charset="0"/>
              </a:rPr>
              <a:t> </a:t>
            </a:r>
            <a:r>
              <a:rPr lang="en-GB" b="1" dirty="0" err="1">
                <a:solidFill>
                  <a:srgbClr val="002060"/>
                </a:solidFill>
                <a:latin typeface="Arial" panose="020B0604020202020204" pitchFamily="34" charset="0"/>
                <a:cs typeface="Arial" panose="020B0604020202020204" pitchFamily="34" charset="0"/>
              </a:rPr>
              <a:t>cynnal</a:t>
            </a:r>
            <a:r>
              <a:rPr lang="en-GB" b="1" dirty="0">
                <a:solidFill>
                  <a:srgbClr val="002060"/>
                </a:solidFill>
                <a:latin typeface="Arial" panose="020B0604020202020204" pitchFamily="34" charset="0"/>
                <a:cs typeface="Arial" panose="020B0604020202020204" pitchFamily="34" charset="0"/>
              </a:rPr>
              <a:t> </a:t>
            </a:r>
            <a:r>
              <a:rPr lang="en-GB" b="1" dirty="0" err="1">
                <a:solidFill>
                  <a:srgbClr val="002060"/>
                </a:solidFill>
                <a:latin typeface="Arial" panose="020B0604020202020204" pitchFamily="34" charset="0"/>
                <a:cs typeface="Arial" panose="020B0604020202020204" pitchFamily="34" charset="0"/>
              </a:rPr>
              <a:t>sesiwn</a:t>
            </a:r>
            <a:r>
              <a:rPr lang="en-GB" b="1" dirty="0">
                <a:solidFill>
                  <a:srgbClr val="002060"/>
                </a:solidFill>
                <a:latin typeface="Arial" panose="020B0604020202020204" pitchFamily="34" charset="0"/>
                <a:cs typeface="Arial" panose="020B0604020202020204" pitchFamily="34" charset="0"/>
              </a:rPr>
              <a:t> ‘</a:t>
            </a:r>
            <a:r>
              <a:rPr lang="en-GB" b="1" dirty="0" err="1">
                <a:solidFill>
                  <a:srgbClr val="002060"/>
                </a:solidFill>
                <a:latin typeface="Arial" panose="020B0604020202020204" pitchFamily="34" charset="0"/>
                <a:cs typeface="Arial" panose="020B0604020202020204" pitchFamily="34" charset="0"/>
              </a:rPr>
              <a:t>Darllen</a:t>
            </a:r>
            <a:r>
              <a:rPr lang="en-GB" b="1" dirty="0">
                <a:solidFill>
                  <a:srgbClr val="002060"/>
                </a:solidFill>
                <a:latin typeface="Arial" panose="020B0604020202020204" pitchFamily="34" charset="0"/>
                <a:cs typeface="Arial" panose="020B0604020202020204" pitchFamily="34" charset="0"/>
              </a:rPr>
              <a:t> </a:t>
            </a:r>
            <a:r>
              <a:rPr lang="en-GB" b="1" dirty="0" err="1">
                <a:solidFill>
                  <a:srgbClr val="002060"/>
                </a:solidFill>
                <a:latin typeface="Arial" panose="020B0604020202020204" pitchFamily="34" charset="0"/>
                <a:cs typeface="Arial" panose="020B0604020202020204" pitchFamily="34" charset="0"/>
              </a:rPr>
              <a:t>Grwp</a:t>
            </a:r>
            <a:r>
              <a:rPr lang="en-GB" b="1" dirty="0">
                <a:solidFill>
                  <a:srgbClr val="002060"/>
                </a:solidFill>
                <a:latin typeface="Arial" panose="020B0604020202020204" pitchFamily="34" charset="0"/>
                <a:cs typeface="Arial" panose="020B0604020202020204" pitchFamily="34" charset="0"/>
              </a:rPr>
              <a:t>’?</a:t>
            </a:r>
          </a:p>
        </p:txBody>
      </p:sp>
      <p:sp>
        <p:nvSpPr>
          <p:cNvPr id="8" name="TextBox 7">
            <a:extLst>
              <a:ext uri="{FF2B5EF4-FFF2-40B4-BE49-F238E27FC236}">
                <a16:creationId xmlns:a16="http://schemas.microsoft.com/office/drawing/2014/main" id="{3500B055-588F-734C-8DEF-79F1EAE7C4B8}"/>
              </a:ext>
            </a:extLst>
          </p:cNvPr>
          <p:cNvSpPr txBox="1"/>
          <p:nvPr/>
        </p:nvSpPr>
        <p:spPr>
          <a:xfrm>
            <a:off x="100013" y="1187231"/>
            <a:ext cx="12091987" cy="4154984"/>
          </a:xfrm>
          <a:prstGeom prst="rect">
            <a:avLst/>
          </a:prstGeom>
          <a:noFill/>
        </p:spPr>
        <p:txBody>
          <a:bodyPr wrap="square" rtlCol="0">
            <a:spAutoFit/>
          </a:bodyPr>
          <a:lstStyle/>
          <a:p>
            <a:pPr marL="285750" indent="-285750">
              <a:buFont typeface="Arial" panose="020B0604020202020204" pitchFamily="34" charset="0"/>
              <a:buChar char="•"/>
            </a:pPr>
            <a:r>
              <a:rPr lang="en-US" sz="2400" dirty="0" err="1">
                <a:latin typeface="Arial" panose="020B0604020202020204" pitchFamily="34" charset="0"/>
                <a:cs typeface="Arial" panose="020B0604020202020204" pitchFamily="34" charset="0"/>
              </a:rPr>
              <a:t>Rhannwch</a:t>
            </a:r>
            <a:r>
              <a:rPr lang="en-US" sz="2400" dirty="0">
                <a:latin typeface="Arial" panose="020B0604020202020204" pitchFamily="34" charset="0"/>
                <a:cs typeface="Arial" panose="020B0604020202020204" pitchFamily="34" charset="0"/>
              </a:rPr>
              <a:t> </a:t>
            </a:r>
            <a:r>
              <a:rPr lang="en-US" sz="2400" dirty="0" err="1">
                <a:latin typeface="Arial" panose="020B0604020202020204" pitchFamily="34" charset="0"/>
                <a:cs typeface="Arial" panose="020B0604020202020204" pitchFamily="34" charset="0"/>
              </a:rPr>
              <a:t>ddisgyblion</a:t>
            </a:r>
            <a:r>
              <a:rPr lang="en-US" sz="2400" dirty="0">
                <a:latin typeface="Arial" panose="020B0604020202020204" pitchFamily="34" charset="0"/>
                <a:cs typeface="Arial" panose="020B0604020202020204" pitchFamily="34" charset="0"/>
              </a:rPr>
              <a:t> </a:t>
            </a:r>
            <a:r>
              <a:rPr lang="en-US" sz="2400" dirty="0" err="1">
                <a:latin typeface="Arial" panose="020B0604020202020204" pitchFamily="34" charset="0"/>
                <a:cs typeface="Arial" panose="020B0604020202020204" pitchFamily="34" charset="0"/>
              </a:rPr>
              <a:t>i</a:t>
            </a:r>
            <a:r>
              <a:rPr lang="en-US" sz="2400" dirty="0">
                <a:latin typeface="Arial" panose="020B0604020202020204" pitchFamily="34" charset="0"/>
                <a:cs typeface="Arial" panose="020B0604020202020204" pitchFamily="34" charset="0"/>
              </a:rPr>
              <a:t> </a:t>
            </a:r>
            <a:r>
              <a:rPr lang="en-US" sz="2400" dirty="0" err="1">
                <a:latin typeface="Arial" panose="020B0604020202020204" pitchFamily="34" charset="0"/>
                <a:cs typeface="Arial" panose="020B0604020202020204" pitchFamily="34" charset="0"/>
              </a:rPr>
              <a:t>grwpiau</a:t>
            </a:r>
            <a:r>
              <a:rPr lang="en-US" sz="2400" dirty="0">
                <a:latin typeface="Arial" panose="020B0604020202020204" pitchFamily="34" charset="0"/>
                <a:cs typeface="Arial" panose="020B0604020202020204" pitchFamily="34" charset="0"/>
              </a:rPr>
              <a:t> o 4 </a:t>
            </a:r>
            <a:r>
              <a:rPr lang="en-US" sz="2400" dirty="0" err="1">
                <a:latin typeface="Arial" panose="020B0604020202020204" pitchFamily="34" charset="0"/>
                <a:cs typeface="Arial" panose="020B0604020202020204" pitchFamily="34" charset="0"/>
              </a:rPr>
              <a:t>i</a:t>
            </a:r>
            <a:r>
              <a:rPr lang="en-US" sz="2400" dirty="0">
                <a:latin typeface="Arial" panose="020B0604020202020204" pitchFamily="34" charset="0"/>
                <a:cs typeface="Arial" panose="020B0604020202020204" pitchFamily="34" charset="0"/>
              </a:rPr>
              <a:t> 6 </a:t>
            </a:r>
            <a:r>
              <a:rPr lang="en-US" sz="2400" dirty="0" err="1">
                <a:latin typeface="Arial" panose="020B0604020202020204" pitchFamily="34" charset="0"/>
                <a:cs typeface="Arial" panose="020B0604020202020204" pitchFamily="34" charset="0"/>
              </a:rPr>
              <a:t>disgybl</a:t>
            </a:r>
            <a:r>
              <a:rPr lang="en-US" sz="2400" dirty="0">
                <a:latin typeface="Arial" panose="020B0604020202020204" pitchFamily="34" charset="0"/>
                <a:cs typeface="Arial" panose="020B0604020202020204" pitchFamily="34" charset="0"/>
              </a:rPr>
              <a:t>.</a:t>
            </a:r>
          </a:p>
          <a:p>
            <a:pPr marL="285750" indent="-285750">
              <a:buFont typeface="Arial" panose="020B0604020202020204" pitchFamily="34" charset="0"/>
              <a:buChar char="•"/>
            </a:pPr>
            <a:endParaRPr lang="en-US" sz="2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2400" dirty="0" err="1">
                <a:latin typeface="Arial" panose="020B0604020202020204" pitchFamily="34" charset="0"/>
                <a:cs typeface="Arial" panose="020B0604020202020204" pitchFamily="34" charset="0"/>
              </a:rPr>
              <a:t>Gwnewch</a:t>
            </a:r>
            <a:r>
              <a:rPr lang="en-US" sz="2400" dirty="0">
                <a:latin typeface="Arial" panose="020B0604020202020204" pitchFamily="34" charset="0"/>
                <a:cs typeface="Arial" panose="020B0604020202020204" pitchFamily="34" charset="0"/>
              </a:rPr>
              <a:t> </a:t>
            </a:r>
            <a:r>
              <a:rPr lang="en-US" sz="2400" dirty="0" err="1">
                <a:latin typeface="Arial" panose="020B0604020202020204" pitchFamily="34" charset="0"/>
                <a:cs typeface="Arial" panose="020B0604020202020204" pitchFamily="34" charset="0"/>
              </a:rPr>
              <a:t>yn</a:t>
            </a:r>
            <a:r>
              <a:rPr lang="en-US" sz="2400" dirty="0">
                <a:latin typeface="Arial" panose="020B0604020202020204" pitchFamily="34" charset="0"/>
                <a:cs typeface="Arial" panose="020B0604020202020204" pitchFamily="34" charset="0"/>
              </a:rPr>
              <a:t> </a:t>
            </a:r>
            <a:r>
              <a:rPr lang="en-US" sz="2400" dirty="0" err="1">
                <a:latin typeface="Arial" panose="020B0604020202020204" pitchFamily="34" charset="0"/>
                <a:cs typeface="Arial" panose="020B0604020202020204" pitchFamily="34" charset="0"/>
              </a:rPr>
              <a:t>siwr</a:t>
            </a:r>
            <a:r>
              <a:rPr lang="en-US" sz="2400" dirty="0">
                <a:latin typeface="Arial" panose="020B0604020202020204" pitchFamily="34" charset="0"/>
                <a:cs typeface="Arial" panose="020B0604020202020204" pitchFamily="34" charset="0"/>
              </a:rPr>
              <a:t> </a:t>
            </a:r>
            <a:r>
              <a:rPr lang="en-US" sz="2400" dirty="0" err="1">
                <a:latin typeface="Arial" panose="020B0604020202020204" pitchFamily="34" charset="0"/>
                <a:cs typeface="Arial" panose="020B0604020202020204" pitchFamily="34" charset="0"/>
              </a:rPr>
              <a:t>eu</a:t>
            </a:r>
            <a:r>
              <a:rPr lang="en-US" sz="2400" dirty="0">
                <a:latin typeface="Arial" panose="020B0604020202020204" pitchFamily="34" charset="0"/>
                <a:cs typeface="Arial" panose="020B0604020202020204" pitchFamily="34" charset="0"/>
              </a:rPr>
              <a:t> bod </a:t>
            </a:r>
            <a:r>
              <a:rPr lang="en-US" sz="2400" dirty="0" err="1">
                <a:latin typeface="Arial" panose="020B0604020202020204" pitchFamily="34" charset="0"/>
                <a:cs typeface="Arial" panose="020B0604020202020204" pitchFamily="34" charset="0"/>
              </a:rPr>
              <a:t>o’r</a:t>
            </a:r>
            <a:r>
              <a:rPr lang="en-US" sz="2400" dirty="0">
                <a:latin typeface="Arial" panose="020B0604020202020204" pitchFamily="34" charset="0"/>
                <a:cs typeface="Arial" panose="020B0604020202020204" pitchFamily="34" charset="0"/>
              </a:rPr>
              <a:t> un </a:t>
            </a:r>
            <a:r>
              <a:rPr lang="en-US" sz="2400" dirty="0" err="1">
                <a:latin typeface="Arial" panose="020B0604020202020204" pitchFamily="34" charset="0"/>
                <a:cs typeface="Arial" panose="020B0604020202020204" pitchFamily="34" charset="0"/>
              </a:rPr>
              <a:t>gallu</a:t>
            </a:r>
            <a:r>
              <a:rPr lang="en-US" sz="2400" dirty="0">
                <a:latin typeface="Arial" panose="020B0604020202020204" pitchFamily="34" charset="0"/>
                <a:cs typeface="Arial" panose="020B0604020202020204" pitchFamily="34" charset="0"/>
              </a:rPr>
              <a:t> </a:t>
            </a:r>
            <a:r>
              <a:rPr lang="en-US" sz="2400" dirty="0" err="1">
                <a:latin typeface="Arial" panose="020B0604020202020204" pitchFamily="34" charset="0"/>
                <a:cs typeface="Arial" panose="020B0604020202020204" pitchFamily="34" charset="0"/>
              </a:rPr>
              <a:t>darllen</a:t>
            </a:r>
            <a:r>
              <a:rPr lang="en-US" sz="2400" dirty="0">
                <a:latin typeface="Arial" panose="020B0604020202020204" pitchFamily="34" charset="0"/>
                <a:cs typeface="Arial" panose="020B0604020202020204" pitchFamily="34" charset="0"/>
              </a:rPr>
              <a:t>.</a:t>
            </a:r>
          </a:p>
          <a:p>
            <a:pPr marL="285750" indent="-285750">
              <a:buFont typeface="Arial" panose="020B0604020202020204" pitchFamily="34" charset="0"/>
              <a:buChar char="•"/>
            </a:pPr>
            <a:endParaRPr lang="en-US" sz="2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2400" dirty="0" err="1">
                <a:latin typeface="Arial" panose="020B0604020202020204" pitchFamily="34" charset="0"/>
                <a:cs typeface="Arial" panose="020B0604020202020204" pitchFamily="34" charset="0"/>
              </a:rPr>
              <a:t>Dewisiwch</a:t>
            </a:r>
            <a:r>
              <a:rPr lang="en-US" sz="2400" dirty="0">
                <a:latin typeface="Arial" panose="020B0604020202020204" pitchFamily="34" charset="0"/>
                <a:cs typeface="Arial" panose="020B0604020202020204" pitchFamily="34" charset="0"/>
              </a:rPr>
              <a:t> </a:t>
            </a:r>
            <a:r>
              <a:rPr lang="en-US" sz="2400" dirty="0" err="1">
                <a:latin typeface="Arial" panose="020B0604020202020204" pitchFamily="34" charset="0"/>
                <a:cs typeface="Arial" panose="020B0604020202020204" pitchFamily="34" charset="0"/>
              </a:rPr>
              <a:t>destun</a:t>
            </a:r>
            <a:r>
              <a:rPr lang="en-US" sz="2400" dirty="0">
                <a:latin typeface="Arial" panose="020B0604020202020204" pitchFamily="34" charset="0"/>
                <a:cs typeface="Arial" panose="020B0604020202020204" pitchFamily="34" charset="0"/>
              </a:rPr>
              <a:t> </a:t>
            </a:r>
            <a:r>
              <a:rPr lang="en-US" sz="2400" dirty="0" err="1">
                <a:latin typeface="Arial" panose="020B0604020202020204" pitchFamily="34" charset="0"/>
                <a:cs typeface="Arial" panose="020B0604020202020204" pitchFamily="34" charset="0"/>
              </a:rPr>
              <a:t>fydd</a:t>
            </a:r>
            <a:r>
              <a:rPr lang="en-US" sz="2400" dirty="0">
                <a:latin typeface="Arial" panose="020B0604020202020204" pitchFamily="34" charset="0"/>
                <a:cs typeface="Arial" panose="020B0604020202020204" pitchFamily="34" charset="0"/>
              </a:rPr>
              <a:t> </a:t>
            </a:r>
            <a:r>
              <a:rPr lang="en-US" sz="2400" dirty="0" err="1">
                <a:latin typeface="Arial" panose="020B0604020202020204" pitchFamily="34" charset="0"/>
                <a:cs typeface="Arial" panose="020B0604020202020204" pitchFamily="34" charset="0"/>
              </a:rPr>
              <a:t>yn</a:t>
            </a:r>
            <a:r>
              <a:rPr lang="en-US" sz="2400" dirty="0">
                <a:latin typeface="Arial" panose="020B0604020202020204" pitchFamily="34" charset="0"/>
                <a:cs typeface="Arial" panose="020B0604020202020204" pitchFamily="34" charset="0"/>
              </a:rPr>
              <a:t> </a:t>
            </a:r>
            <a:r>
              <a:rPr lang="en-US" sz="2400" dirty="0" err="1">
                <a:latin typeface="Arial" panose="020B0604020202020204" pitchFamily="34" charset="0"/>
                <a:cs typeface="Arial" panose="020B0604020202020204" pitchFamily="34" charset="0"/>
              </a:rPr>
              <a:t>apelio</a:t>
            </a:r>
            <a:r>
              <a:rPr lang="en-US" sz="2400" dirty="0">
                <a:latin typeface="Arial" panose="020B0604020202020204" pitchFamily="34" charset="0"/>
                <a:cs typeface="Arial" panose="020B0604020202020204" pitchFamily="34" charset="0"/>
              </a:rPr>
              <a:t> </a:t>
            </a:r>
            <a:r>
              <a:rPr lang="en-US" sz="2400" dirty="0" err="1">
                <a:latin typeface="Arial" panose="020B0604020202020204" pitchFamily="34" charset="0"/>
                <a:cs typeface="Arial" panose="020B0604020202020204" pitchFamily="34" charset="0"/>
              </a:rPr>
              <a:t>atynt</a:t>
            </a:r>
            <a:r>
              <a:rPr lang="en-US" sz="2400" dirty="0">
                <a:latin typeface="Arial" panose="020B0604020202020204" pitchFamily="34" charset="0"/>
                <a:cs typeface="Arial" panose="020B0604020202020204" pitchFamily="34" charset="0"/>
              </a:rPr>
              <a:t>.</a:t>
            </a:r>
          </a:p>
          <a:p>
            <a:pPr marL="285750" indent="-285750">
              <a:buFont typeface="Arial" panose="020B0604020202020204" pitchFamily="34" charset="0"/>
              <a:buChar char="•"/>
            </a:pPr>
            <a:endParaRPr lang="en-US" sz="2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2400" dirty="0" err="1">
                <a:latin typeface="Arial" panose="020B0604020202020204" pitchFamily="34" charset="0"/>
                <a:cs typeface="Arial" panose="020B0604020202020204" pitchFamily="34" charset="0"/>
              </a:rPr>
              <a:t>Ystyriwch</a:t>
            </a:r>
            <a:r>
              <a:rPr lang="en-US" sz="2400" dirty="0">
                <a:latin typeface="Arial" panose="020B0604020202020204" pitchFamily="34" charset="0"/>
                <a:cs typeface="Arial" panose="020B0604020202020204" pitchFamily="34" charset="0"/>
              </a:rPr>
              <a:t>, pa </a:t>
            </a:r>
            <a:r>
              <a:rPr lang="en-US" sz="2400" dirty="0" err="1">
                <a:latin typeface="Arial" panose="020B0604020202020204" pitchFamily="34" charset="0"/>
                <a:cs typeface="Arial" panose="020B0604020202020204" pitchFamily="34" charset="0"/>
              </a:rPr>
              <a:t>gwestiynau</a:t>
            </a:r>
            <a:r>
              <a:rPr lang="en-US" sz="2400" dirty="0">
                <a:latin typeface="Arial" panose="020B0604020202020204" pitchFamily="34" charset="0"/>
                <a:cs typeface="Arial" panose="020B0604020202020204" pitchFamily="34" charset="0"/>
              </a:rPr>
              <a:t> </a:t>
            </a:r>
            <a:r>
              <a:rPr lang="en-US" sz="2400" dirty="0" err="1">
                <a:latin typeface="Arial" panose="020B0604020202020204" pitchFamily="34" charset="0"/>
                <a:cs typeface="Arial" panose="020B0604020202020204" pitchFamily="34" charset="0"/>
              </a:rPr>
              <a:t>fydd</a:t>
            </a:r>
            <a:r>
              <a:rPr lang="en-US" sz="2400" dirty="0">
                <a:latin typeface="Arial" panose="020B0604020202020204" pitchFamily="34" charset="0"/>
                <a:cs typeface="Arial" panose="020B0604020202020204" pitchFamily="34" charset="0"/>
              </a:rPr>
              <a:t> </a:t>
            </a:r>
            <a:r>
              <a:rPr lang="en-US" sz="2400" dirty="0" err="1">
                <a:latin typeface="Arial" panose="020B0604020202020204" pitchFamily="34" charset="0"/>
                <a:cs typeface="Arial" panose="020B0604020202020204" pitchFamily="34" charset="0"/>
              </a:rPr>
              <a:t>yn</a:t>
            </a:r>
            <a:r>
              <a:rPr lang="en-US" sz="2400" dirty="0">
                <a:latin typeface="Arial" panose="020B0604020202020204" pitchFamily="34" charset="0"/>
                <a:cs typeface="Arial" panose="020B0604020202020204" pitchFamily="34" charset="0"/>
              </a:rPr>
              <a:t> </a:t>
            </a:r>
            <a:r>
              <a:rPr lang="en-US" sz="2400" dirty="0" err="1">
                <a:latin typeface="Arial" panose="020B0604020202020204" pitchFamily="34" charset="0"/>
                <a:cs typeface="Arial" panose="020B0604020202020204" pitchFamily="34" charset="0"/>
              </a:rPr>
              <a:t>addas</a:t>
            </a:r>
            <a:r>
              <a:rPr lang="en-US" sz="2400" dirty="0">
                <a:latin typeface="Arial" panose="020B0604020202020204" pitchFamily="34" charset="0"/>
                <a:cs typeface="Arial" panose="020B0604020202020204" pitchFamily="34" charset="0"/>
              </a:rPr>
              <a:t> </a:t>
            </a:r>
            <a:r>
              <a:rPr lang="en-US" sz="2400" dirty="0" err="1">
                <a:latin typeface="Arial" panose="020B0604020202020204" pitchFamily="34" charset="0"/>
                <a:cs typeface="Arial" panose="020B0604020202020204" pitchFamily="34" charset="0"/>
              </a:rPr>
              <a:t>i’w</a:t>
            </a:r>
            <a:r>
              <a:rPr lang="en-US" sz="2400" dirty="0">
                <a:latin typeface="Arial" panose="020B0604020202020204" pitchFamily="34" charset="0"/>
                <a:cs typeface="Arial" panose="020B0604020202020204" pitchFamily="34" charset="0"/>
              </a:rPr>
              <a:t> </a:t>
            </a:r>
            <a:r>
              <a:rPr lang="en-US" sz="2400" dirty="0" err="1">
                <a:latin typeface="Arial" panose="020B0604020202020204" pitchFamily="34" charset="0"/>
                <a:cs typeface="Arial" panose="020B0604020202020204" pitchFamily="34" charset="0"/>
              </a:rPr>
              <a:t>gofyn</a:t>
            </a:r>
            <a:r>
              <a:rPr lang="en-US" sz="2400" dirty="0">
                <a:latin typeface="Arial" panose="020B0604020202020204" pitchFamily="34" charset="0"/>
                <a:cs typeface="Arial" panose="020B0604020202020204" pitchFamily="34" charset="0"/>
              </a:rPr>
              <a:t> am y </a:t>
            </a:r>
            <a:r>
              <a:rPr lang="en-US" sz="2400" dirty="0" err="1">
                <a:latin typeface="Arial" panose="020B0604020202020204" pitchFamily="34" charset="0"/>
                <a:cs typeface="Arial" panose="020B0604020202020204" pitchFamily="34" charset="0"/>
              </a:rPr>
              <a:t>testun</a:t>
            </a:r>
            <a:r>
              <a:rPr lang="en-US" sz="2400" dirty="0">
                <a:latin typeface="Arial" panose="020B0604020202020204" pitchFamily="34" charset="0"/>
                <a:cs typeface="Arial" panose="020B0604020202020204" pitchFamily="34" charset="0"/>
              </a:rPr>
              <a:t>, </a:t>
            </a:r>
            <a:r>
              <a:rPr lang="en-US" sz="2400" dirty="0" err="1">
                <a:latin typeface="Arial" panose="020B0604020202020204" pitchFamily="34" charset="0"/>
                <a:cs typeface="Arial" panose="020B0604020202020204" pitchFamily="34" charset="0"/>
              </a:rPr>
              <a:t>wrth</a:t>
            </a:r>
            <a:r>
              <a:rPr lang="en-US" sz="2400" dirty="0">
                <a:latin typeface="Arial" panose="020B0604020202020204" pitchFamily="34" charset="0"/>
                <a:cs typeface="Arial" panose="020B0604020202020204" pitchFamily="34" charset="0"/>
              </a:rPr>
              <a:t> </a:t>
            </a:r>
            <a:r>
              <a:rPr lang="en-US" sz="2400" dirty="0" err="1">
                <a:latin typeface="Arial" panose="020B0604020202020204" pitchFamily="34" charset="0"/>
                <a:cs typeface="Arial" panose="020B0604020202020204" pitchFamily="34" charset="0"/>
              </a:rPr>
              <a:t>ddatblygu</a:t>
            </a:r>
            <a:r>
              <a:rPr lang="en-US" sz="2400" dirty="0">
                <a:latin typeface="Arial" panose="020B0604020202020204" pitchFamily="34" charset="0"/>
                <a:cs typeface="Arial" panose="020B0604020202020204" pitchFamily="34" charset="0"/>
              </a:rPr>
              <a:t> </a:t>
            </a:r>
            <a:r>
              <a:rPr lang="en-US" sz="2400" dirty="0" err="1">
                <a:latin typeface="Arial" panose="020B0604020202020204" pitchFamily="34" charset="0"/>
                <a:cs typeface="Arial" panose="020B0604020202020204" pitchFamily="34" charset="0"/>
              </a:rPr>
              <a:t>eu</a:t>
            </a:r>
            <a:r>
              <a:rPr lang="en-US" sz="2400" dirty="0">
                <a:latin typeface="Arial" panose="020B0604020202020204" pitchFamily="34" charset="0"/>
                <a:cs typeface="Arial" panose="020B0604020202020204" pitchFamily="34" charset="0"/>
              </a:rPr>
              <a:t> </a:t>
            </a:r>
            <a:r>
              <a:rPr lang="en-US" sz="2400" dirty="0" err="1">
                <a:latin typeface="Arial" panose="020B0604020202020204" pitchFamily="34" charset="0"/>
                <a:cs typeface="Arial" panose="020B0604020202020204" pitchFamily="34" charset="0"/>
              </a:rPr>
              <a:t>sgiliau</a:t>
            </a:r>
            <a:r>
              <a:rPr lang="en-US" sz="2400" dirty="0">
                <a:latin typeface="Arial" panose="020B0604020202020204" pitchFamily="34" charset="0"/>
                <a:cs typeface="Arial" panose="020B0604020202020204" pitchFamily="34" charset="0"/>
              </a:rPr>
              <a:t> </a:t>
            </a:r>
            <a:r>
              <a:rPr lang="en-US" sz="2400" dirty="0" err="1">
                <a:latin typeface="Arial" panose="020B0604020202020204" pitchFamily="34" charset="0"/>
                <a:cs typeface="Arial" panose="020B0604020202020204" pitchFamily="34" charset="0"/>
              </a:rPr>
              <a:t>darllen</a:t>
            </a:r>
            <a:r>
              <a:rPr lang="en-US" sz="2400" dirty="0">
                <a:latin typeface="Arial" panose="020B0604020202020204" pitchFamily="34" charset="0"/>
                <a:cs typeface="Arial" panose="020B0604020202020204" pitchFamily="34" charset="0"/>
              </a:rPr>
              <a:t>? </a:t>
            </a:r>
          </a:p>
          <a:p>
            <a:pPr marL="285750" indent="-285750">
              <a:buFont typeface="Arial" panose="020B0604020202020204" pitchFamily="34" charset="0"/>
              <a:buChar char="•"/>
            </a:pPr>
            <a:endParaRPr lang="en-US" sz="2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2400" dirty="0" err="1">
                <a:latin typeface="Arial" panose="020B0604020202020204" pitchFamily="34" charset="0"/>
                <a:cs typeface="Arial" panose="020B0604020202020204" pitchFamily="34" charset="0"/>
              </a:rPr>
              <a:t>Wrth</a:t>
            </a:r>
            <a:r>
              <a:rPr lang="en-US" sz="2400" dirty="0">
                <a:latin typeface="Arial" panose="020B0604020202020204" pitchFamily="34" charset="0"/>
                <a:cs typeface="Arial" panose="020B0604020202020204" pitchFamily="34" charset="0"/>
              </a:rPr>
              <a:t> </a:t>
            </a:r>
            <a:r>
              <a:rPr lang="en-US" sz="2400" dirty="0" err="1">
                <a:latin typeface="Arial" panose="020B0604020202020204" pitchFamily="34" charset="0"/>
                <a:cs typeface="Arial" panose="020B0604020202020204" pitchFamily="34" charset="0"/>
              </a:rPr>
              <a:t>ddarllen</a:t>
            </a:r>
            <a:r>
              <a:rPr lang="en-US" sz="2400" dirty="0">
                <a:latin typeface="Arial" panose="020B0604020202020204" pitchFamily="34" charset="0"/>
                <a:cs typeface="Arial" panose="020B0604020202020204" pitchFamily="34" charset="0"/>
              </a:rPr>
              <a:t>, </a:t>
            </a:r>
            <a:r>
              <a:rPr lang="en-US" sz="2400" dirty="0" err="1">
                <a:latin typeface="Arial" panose="020B0604020202020204" pitchFamily="34" charset="0"/>
                <a:cs typeface="Arial" panose="020B0604020202020204" pitchFamily="34" charset="0"/>
              </a:rPr>
              <a:t>dangoswch</a:t>
            </a:r>
            <a:r>
              <a:rPr lang="en-US" sz="2400" dirty="0">
                <a:latin typeface="Arial" panose="020B0604020202020204" pitchFamily="34" charset="0"/>
                <a:cs typeface="Arial" panose="020B0604020202020204" pitchFamily="34" charset="0"/>
              </a:rPr>
              <a:t> a </a:t>
            </a:r>
            <a:r>
              <a:rPr lang="en-US" sz="2400" dirty="0" err="1">
                <a:latin typeface="Arial" panose="020B0604020202020204" pitchFamily="34" charset="0"/>
                <a:cs typeface="Arial" panose="020B0604020202020204" pitchFamily="34" charset="0"/>
              </a:rPr>
              <a:t>dysgwch</a:t>
            </a:r>
            <a:r>
              <a:rPr lang="en-US" sz="2400" dirty="0">
                <a:latin typeface="Arial" panose="020B0604020202020204" pitchFamily="34" charset="0"/>
                <a:cs typeface="Arial" panose="020B0604020202020204" pitchFamily="34" charset="0"/>
              </a:rPr>
              <a:t> </a:t>
            </a:r>
            <a:r>
              <a:rPr lang="en-US" sz="2400" dirty="0" err="1">
                <a:latin typeface="Arial" panose="020B0604020202020204" pitchFamily="34" charset="0"/>
                <a:cs typeface="Arial" panose="020B0604020202020204" pitchFamily="34" charset="0"/>
              </a:rPr>
              <a:t>strategaethau</a:t>
            </a:r>
            <a:r>
              <a:rPr lang="en-US" sz="2400" dirty="0">
                <a:latin typeface="Arial" panose="020B0604020202020204" pitchFamily="34" charset="0"/>
                <a:cs typeface="Arial" panose="020B0604020202020204" pitchFamily="34" charset="0"/>
              </a:rPr>
              <a:t> </a:t>
            </a:r>
            <a:r>
              <a:rPr lang="en-US" sz="2400" dirty="0" err="1">
                <a:latin typeface="Arial" panose="020B0604020202020204" pitchFamily="34" charset="0"/>
                <a:cs typeface="Arial" panose="020B0604020202020204" pitchFamily="34" charset="0"/>
              </a:rPr>
              <a:t>fydd</a:t>
            </a:r>
            <a:r>
              <a:rPr lang="en-US" sz="2400" dirty="0">
                <a:latin typeface="Arial" panose="020B0604020202020204" pitchFamily="34" charset="0"/>
                <a:cs typeface="Arial" panose="020B0604020202020204" pitchFamily="34" charset="0"/>
              </a:rPr>
              <a:t> </a:t>
            </a:r>
            <a:r>
              <a:rPr lang="en-US" sz="2400" dirty="0" err="1">
                <a:latin typeface="Arial" panose="020B0604020202020204" pitchFamily="34" charset="0"/>
                <a:cs typeface="Arial" panose="020B0604020202020204" pitchFamily="34" charset="0"/>
              </a:rPr>
              <a:t>yn</a:t>
            </a:r>
            <a:r>
              <a:rPr lang="en-US" sz="2400" dirty="0">
                <a:latin typeface="Arial" panose="020B0604020202020204" pitchFamily="34" charset="0"/>
                <a:cs typeface="Arial" panose="020B0604020202020204" pitchFamily="34" charset="0"/>
              </a:rPr>
              <a:t> </a:t>
            </a:r>
            <a:r>
              <a:rPr lang="en-US" sz="2400" dirty="0" err="1">
                <a:latin typeface="Arial" panose="020B0604020202020204" pitchFamily="34" charset="0"/>
                <a:cs typeface="Arial" panose="020B0604020202020204" pitchFamily="34" charset="0"/>
              </a:rPr>
              <a:t>eu</a:t>
            </a:r>
            <a:r>
              <a:rPr lang="en-US" sz="2400" dirty="0">
                <a:latin typeface="Arial" panose="020B0604020202020204" pitchFamily="34" charset="0"/>
                <a:cs typeface="Arial" panose="020B0604020202020204" pitchFamily="34" charset="0"/>
              </a:rPr>
              <a:t> </a:t>
            </a:r>
            <a:r>
              <a:rPr lang="en-US" sz="2400" dirty="0" err="1">
                <a:latin typeface="Arial" panose="020B0604020202020204" pitchFamily="34" charset="0"/>
                <a:cs typeface="Arial" panose="020B0604020202020204" pitchFamily="34" charset="0"/>
              </a:rPr>
              <a:t>helpu</a:t>
            </a:r>
            <a:r>
              <a:rPr lang="en-US" sz="2400" dirty="0">
                <a:latin typeface="Arial" panose="020B0604020202020204" pitchFamily="34" charset="0"/>
                <a:cs typeface="Arial" panose="020B0604020202020204" pitchFamily="34" charset="0"/>
              </a:rPr>
              <a:t> </a:t>
            </a:r>
            <a:r>
              <a:rPr lang="en-US" sz="2400" dirty="0" err="1">
                <a:latin typeface="Arial" panose="020B0604020202020204" pitchFamily="34" charset="0"/>
                <a:cs typeface="Arial" panose="020B0604020202020204" pitchFamily="34" charset="0"/>
              </a:rPr>
              <a:t>wrth</a:t>
            </a:r>
            <a:r>
              <a:rPr lang="en-US" sz="2400" dirty="0">
                <a:latin typeface="Arial" panose="020B0604020202020204" pitchFamily="34" charset="0"/>
                <a:cs typeface="Arial" panose="020B0604020202020204" pitchFamily="34" charset="0"/>
              </a:rPr>
              <a:t> </a:t>
            </a:r>
            <a:r>
              <a:rPr lang="en-US" sz="2400" dirty="0" err="1">
                <a:latin typeface="Arial" panose="020B0604020202020204" pitchFamily="34" charset="0"/>
                <a:cs typeface="Arial" panose="020B0604020202020204" pitchFamily="34" charset="0"/>
              </a:rPr>
              <a:t>ddatblygu</a:t>
            </a:r>
            <a:r>
              <a:rPr lang="en-US" sz="2400" dirty="0">
                <a:latin typeface="Arial" panose="020B0604020202020204" pitchFamily="34" charset="0"/>
                <a:cs typeface="Arial" panose="020B0604020202020204" pitchFamily="34" charset="0"/>
              </a:rPr>
              <a:t> i </a:t>
            </a:r>
            <a:r>
              <a:rPr lang="en-US" sz="2400" dirty="0" err="1">
                <a:latin typeface="Arial" panose="020B0604020202020204" pitchFamily="34" charset="0"/>
                <a:cs typeface="Arial" panose="020B0604020202020204" pitchFamily="34" charset="0"/>
              </a:rPr>
              <a:t>fod</a:t>
            </a:r>
            <a:r>
              <a:rPr lang="en-US" sz="2400" dirty="0">
                <a:latin typeface="Arial" panose="020B0604020202020204" pitchFamily="34" charset="0"/>
                <a:cs typeface="Arial" panose="020B0604020202020204" pitchFamily="34" charset="0"/>
              </a:rPr>
              <a:t> </a:t>
            </a:r>
            <a:r>
              <a:rPr lang="en-US" sz="2400" dirty="0" err="1">
                <a:latin typeface="Arial" panose="020B0604020202020204" pitchFamily="34" charset="0"/>
                <a:cs typeface="Arial" panose="020B0604020202020204" pitchFamily="34" charset="0"/>
              </a:rPr>
              <a:t>yn</a:t>
            </a:r>
            <a:r>
              <a:rPr lang="en-US" sz="2400" dirty="0">
                <a:latin typeface="Arial" panose="020B0604020202020204" pitchFamily="34" charset="0"/>
                <a:cs typeface="Arial" panose="020B0604020202020204" pitchFamily="34" charset="0"/>
              </a:rPr>
              <a:t> </a:t>
            </a:r>
            <a:r>
              <a:rPr lang="en-US" sz="2400" dirty="0" err="1">
                <a:latin typeface="Arial" panose="020B0604020202020204" pitchFamily="34" charset="0"/>
                <a:cs typeface="Arial" panose="020B0604020202020204" pitchFamily="34" charset="0"/>
              </a:rPr>
              <a:t>ddarllenwyr</a:t>
            </a:r>
            <a:r>
              <a:rPr lang="en-US" sz="2400" dirty="0">
                <a:latin typeface="Arial" panose="020B0604020202020204" pitchFamily="34" charset="0"/>
                <a:cs typeface="Arial" panose="020B0604020202020204" pitchFamily="34" charset="0"/>
              </a:rPr>
              <a:t> </a:t>
            </a:r>
            <a:r>
              <a:rPr lang="en-US" sz="2400" dirty="0" err="1">
                <a:latin typeface="Arial" panose="020B0604020202020204" pitchFamily="34" charset="0"/>
                <a:cs typeface="Arial" panose="020B0604020202020204" pitchFamily="34" charset="0"/>
              </a:rPr>
              <a:t>annibynnol</a:t>
            </a:r>
            <a:r>
              <a:rPr lang="en-US" sz="2400" dirty="0">
                <a:latin typeface="Arial" panose="020B0604020202020204" pitchFamily="34" charset="0"/>
                <a:cs typeface="Arial" panose="020B0604020202020204" pitchFamily="34" charset="0"/>
              </a:rPr>
              <a:t>.</a:t>
            </a:r>
          </a:p>
        </p:txBody>
      </p:sp>
    </p:spTree>
    <p:extLst>
      <p:ext uri="{BB962C8B-B14F-4D97-AF65-F5344CB8AC3E}">
        <p14:creationId xmlns:p14="http://schemas.microsoft.com/office/powerpoint/2010/main" val="251162143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5" descr="A picture containing text, book&#10;&#10;Description generated with very high confidence">
            <a:extLst>
              <a:ext uri="{FF2B5EF4-FFF2-40B4-BE49-F238E27FC236}">
                <a16:creationId xmlns:a16="http://schemas.microsoft.com/office/drawing/2014/main" id="{0B59F007-CB54-774E-AA63-87AC88A00E21}"/>
              </a:ext>
            </a:extLst>
          </p:cNvPr>
          <p:cNvPicPr>
            <a:picLocks noChangeAspect="1"/>
          </p:cNvPicPr>
          <p:nvPr/>
        </p:nvPicPr>
        <p:blipFill>
          <a:blip r:embed="rId2"/>
          <a:stretch>
            <a:fillRect/>
          </a:stretch>
        </p:blipFill>
        <p:spPr>
          <a:xfrm>
            <a:off x="378629" y="1487669"/>
            <a:ext cx="3063275" cy="3676650"/>
          </a:xfrm>
          <a:prstGeom prst="rect">
            <a:avLst/>
          </a:prstGeom>
          <a:ln w="76200">
            <a:solidFill>
              <a:schemeClr val="tx1"/>
            </a:solidFill>
          </a:ln>
        </p:spPr>
      </p:pic>
      <p:sp>
        <p:nvSpPr>
          <p:cNvPr id="5" name="Title 1">
            <a:extLst>
              <a:ext uri="{FF2B5EF4-FFF2-40B4-BE49-F238E27FC236}">
                <a16:creationId xmlns:a16="http://schemas.microsoft.com/office/drawing/2014/main" id="{6F3C3094-1A89-2749-AAF2-A17B785034B5}"/>
              </a:ext>
            </a:extLst>
          </p:cNvPr>
          <p:cNvSpPr txBox="1">
            <a:spLocks/>
          </p:cNvSpPr>
          <p:nvPr/>
        </p:nvSpPr>
        <p:spPr>
          <a:xfrm>
            <a:off x="665094" y="263078"/>
            <a:ext cx="4046054" cy="830227"/>
          </a:xfrm>
          <a:prstGeom prst="rect">
            <a:avLst/>
          </a:prstGeom>
          <a:solidFill>
            <a:schemeClr val="accent5">
              <a:lumMod val="20000"/>
              <a:lumOff val="80000"/>
            </a:schemeClr>
          </a:solidFill>
          <a:ln w="76200">
            <a:solidFill>
              <a:srgbClr val="002060"/>
            </a:solidFill>
          </a:ln>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b="1" dirty="0" err="1">
                <a:solidFill>
                  <a:srgbClr val="002060"/>
                </a:solidFill>
                <a:latin typeface="Arial" panose="020B0604020202020204" pitchFamily="34" charset="0"/>
                <a:cs typeface="Arial" panose="020B0604020202020204" pitchFamily="34" charset="0"/>
              </a:rPr>
              <a:t>Darllen</a:t>
            </a:r>
            <a:r>
              <a:rPr lang="en-US" b="1" dirty="0">
                <a:solidFill>
                  <a:srgbClr val="002060"/>
                </a:solidFill>
                <a:latin typeface="Arial" panose="020B0604020202020204" pitchFamily="34" charset="0"/>
                <a:cs typeface="Arial" panose="020B0604020202020204" pitchFamily="34" charset="0"/>
              </a:rPr>
              <a:t> </a:t>
            </a:r>
            <a:r>
              <a:rPr lang="en-US" b="1" dirty="0" err="1">
                <a:solidFill>
                  <a:srgbClr val="002060"/>
                </a:solidFill>
                <a:latin typeface="Arial" panose="020B0604020202020204" pitchFamily="34" charset="0"/>
                <a:cs typeface="Arial" panose="020B0604020202020204" pitchFamily="34" charset="0"/>
              </a:rPr>
              <a:t>Grwp</a:t>
            </a:r>
            <a:endParaRPr lang="en-US" b="1" dirty="0">
              <a:solidFill>
                <a:srgbClr val="002060"/>
              </a:solidFill>
              <a:latin typeface="Arial" panose="020B0604020202020204" pitchFamily="34" charset="0"/>
              <a:cs typeface="Arial" panose="020B0604020202020204" pitchFamily="34" charset="0"/>
            </a:endParaRPr>
          </a:p>
        </p:txBody>
      </p:sp>
      <p:pic>
        <p:nvPicPr>
          <p:cNvPr id="8" name="Picture 7">
            <a:extLst>
              <a:ext uri="{FF2B5EF4-FFF2-40B4-BE49-F238E27FC236}">
                <a16:creationId xmlns:a16="http://schemas.microsoft.com/office/drawing/2014/main" id="{82FE3FE0-09B7-6446-A99E-F7670EDB4B54}"/>
              </a:ext>
            </a:extLst>
          </p:cNvPr>
          <p:cNvPicPr>
            <a:picLocks noChangeAspect="1"/>
          </p:cNvPicPr>
          <p:nvPr/>
        </p:nvPicPr>
        <p:blipFill>
          <a:blip r:embed="rId3"/>
          <a:stretch>
            <a:fillRect/>
          </a:stretch>
        </p:blipFill>
        <p:spPr>
          <a:xfrm>
            <a:off x="6327912" y="158769"/>
            <a:ext cx="3790122" cy="3284772"/>
          </a:xfrm>
          <a:prstGeom prst="rect">
            <a:avLst/>
          </a:prstGeom>
        </p:spPr>
      </p:pic>
      <p:pic>
        <p:nvPicPr>
          <p:cNvPr id="9" name="Picture 8">
            <a:extLst>
              <a:ext uri="{FF2B5EF4-FFF2-40B4-BE49-F238E27FC236}">
                <a16:creationId xmlns:a16="http://schemas.microsoft.com/office/drawing/2014/main" id="{4241CD17-A5BA-9641-B53F-935A4CDA323D}"/>
              </a:ext>
            </a:extLst>
          </p:cNvPr>
          <p:cNvPicPr>
            <a:picLocks noChangeAspect="1"/>
          </p:cNvPicPr>
          <p:nvPr/>
        </p:nvPicPr>
        <p:blipFill>
          <a:blip r:embed="rId4"/>
          <a:stretch>
            <a:fillRect/>
          </a:stretch>
        </p:blipFill>
        <p:spPr>
          <a:xfrm rot="20695295">
            <a:off x="4055474" y="3892315"/>
            <a:ext cx="2621598" cy="1819468"/>
          </a:xfrm>
          <a:prstGeom prst="rect">
            <a:avLst/>
          </a:prstGeom>
        </p:spPr>
      </p:pic>
      <p:pic>
        <p:nvPicPr>
          <p:cNvPr id="10" name="Picture 9">
            <a:extLst>
              <a:ext uri="{FF2B5EF4-FFF2-40B4-BE49-F238E27FC236}">
                <a16:creationId xmlns:a16="http://schemas.microsoft.com/office/drawing/2014/main" id="{5C67C9E8-55E3-AC4D-A77F-05BE332BD3ED}"/>
              </a:ext>
            </a:extLst>
          </p:cNvPr>
          <p:cNvPicPr>
            <a:picLocks noChangeAspect="1"/>
          </p:cNvPicPr>
          <p:nvPr/>
        </p:nvPicPr>
        <p:blipFill rotWithShape="1">
          <a:blip r:embed="rId5"/>
          <a:srcRect t="16882" b="13406"/>
          <a:stretch/>
        </p:blipFill>
        <p:spPr>
          <a:xfrm>
            <a:off x="0" y="6089843"/>
            <a:ext cx="12192000" cy="768157"/>
          </a:xfrm>
          <a:prstGeom prst="rect">
            <a:avLst/>
          </a:prstGeom>
        </p:spPr>
      </p:pic>
      <p:pic>
        <p:nvPicPr>
          <p:cNvPr id="11" name="Picture 10">
            <a:extLst>
              <a:ext uri="{FF2B5EF4-FFF2-40B4-BE49-F238E27FC236}">
                <a16:creationId xmlns:a16="http://schemas.microsoft.com/office/drawing/2014/main" id="{6DBACFE5-6EDF-F940-8DB7-DC1101F98186}"/>
              </a:ext>
            </a:extLst>
          </p:cNvPr>
          <p:cNvPicPr>
            <a:picLocks noChangeAspect="1"/>
          </p:cNvPicPr>
          <p:nvPr/>
        </p:nvPicPr>
        <p:blipFill>
          <a:blip r:embed="rId6"/>
          <a:stretch>
            <a:fillRect/>
          </a:stretch>
        </p:blipFill>
        <p:spPr>
          <a:xfrm>
            <a:off x="6868602" y="3325994"/>
            <a:ext cx="2926071" cy="2926071"/>
          </a:xfrm>
          <a:prstGeom prst="rect">
            <a:avLst/>
          </a:prstGeom>
        </p:spPr>
      </p:pic>
      <p:pic>
        <p:nvPicPr>
          <p:cNvPr id="12" name="Picture 11">
            <a:extLst>
              <a:ext uri="{FF2B5EF4-FFF2-40B4-BE49-F238E27FC236}">
                <a16:creationId xmlns:a16="http://schemas.microsoft.com/office/drawing/2014/main" id="{5461EBF0-E483-B04A-A1D6-54D79EE19AE2}"/>
              </a:ext>
            </a:extLst>
          </p:cNvPr>
          <p:cNvPicPr>
            <a:picLocks noChangeAspect="1"/>
          </p:cNvPicPr>
          <p:nvPr/>
        </p:nvPicPr>
        <p:blipFill rotWithShape="1">
          <a:blip r:embed="rId7"/>
          <a:srcRect l="10217" r="7217"/>
          <a:stretch/>
        </p:blipFill>
        <p:spPr>
          <a:xfrm>
            <a:off x="9754610" y="2932576"/>
            <a:ext cx="2372081" cy="2872978"/>
          </a:xfrm>
          <a:prstGeom prst="rect">
            <a:avLst/>
          </a:prstGeom>
        </p:spPr>
      </p:pic>
    </p:spTree>
    <p:extLst>
      <p:ext uri="{BB962C8B-B14F-4D97-AF65-F5344CB8AC3E}">
        <p14:creationId xmlns:p14="http://schemas.microsoft.com/office/powerpoint/2010/main" val="374669917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85662C7B-B45B-FA40-BA93-B6E507AD8D42}"/>
              </a:ext>
            </a:extLst>
          </p:cNvPr>
          <p:cNvPicPr>
            <a:picLocks noChangeAspect="1"/>
          </p:cNvPicPr>
          <p:nvPr/>
        </p:nvPicPr>
        <p:blipFill rotWithShape="1">
          <a:blip r:embed="rId3"/>
          <a:srcRect t="16882" b="13406"/>
          <a:stretch/>
        </p:blipFill>
        <p:spPr>
          <a:xfrm>
            <a:off x="0" y="6089843"/>
            <a:ext cx="12192000" cy="768157"/>
          </a:xfrm>
          <a:prstGeom prst="rect">
            <a:avLst/>
          </a:prstGeom>
        </p:spPr>
      </p:pic>
      <p:sp>
        <p:nvSpPr>
          <p:cNvPr id="5" name="Title 1">
            <a:extLst>
              <a:ext uri="{FF2B5EF4-FFF2-40B4-BE49-F238E27FC236}">
                <a16:creationId xmlns:a16="http://schemas.microsoft.com/office/drawing/2014/main" id="{B02D0F82-1E72-0549-9213-3869F1763673}"/>
              </a:ext>
            </a:extLst>
          </p:cNvPr>
          <p:cNvSpPr txBox="1">
            <a:spLocks/>
          </p:cNvSpPr>
          <p:nvPr/>
        </p:nvSpPr>
        <p:spPr>
          <a:xfrm>
            <a:off x="1918741" y="175692"/>
            <a:ext cx="8001452" cy="853412"/>
          </a:xfrm>
          <a:prstGeom prst="rect">
            <a:avLst/>
          </a:prstGeom>
          <a:solidFill>
            <a:schemeClr val="accent5">
              <a:lumMod val="20000"/>
              <a:lumOff val="80000"/>
            </a:schemeClr>
          </a:solidFill>
          <a:ln w="76200">
            <a:solidFill>
              <a:schemeClr val="accent1"/>
            </a:solidFill>
          </a:ln>
        </p:spPr>
        <p:txBody>
          <a:bodyPr vert="horz" lIns="91440" tIns="45720" rIns="91440" bIns="45720" rtlCol="0" anchor="t">
            <a:noAutofit/>
          </a:bodyPr>
          <a:lst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r>
              <a:rPr lang="en-GB" b="1" dirty="0">
                <a:solidFill>
                  <a:srgbClr val="002060"/>
                </a:solidFill>
                <a:latin typeface="Gill Sans MT" panose="020B0502020104020203" pitchFamily="34" charset="77"/>
              </a:rPr>
              <a:t>Beth </a:t>
            </a:r>
            <a:r>
              <a:rPr lang="en-GB" b="1" dirty="0" err="1">
                <a:solidFill>
                  <a:srgbClr val="002060"/>
                </a:solidFill>
                <a:latin typeface="Gill Sans MT" panose="020B0502020104020203" pitchFamily="34" charset="77"/>
              </a:rPr>
              <a:t>yw</a:t>
            </a:r>
            <a:r>
              <a:rPr lang="en-GB" b="1" dirty="0">
                <a:solidFill>
                  <a:srgbClr val="002060"/>
                </a:solidFill>
                <a:latin typeface="Gill Sans MT" panose="020B0502020104020203" pitchFamily="34" charset="77"/>
              </a:rPr>
              <a:t> </a:t>
            </a:r>
            <a:r>
              <a:rPr lang="en-GB" b="1" dirty="0" err="1">
                <a:solidFill>
                  <a:srgbClr val="002060"/>
                </a:solidFill>
                <a:latin typeface="Gill Sans MT" panose="020B0502020104020203" pitchFamily="34" charset="77"/>
              </a:rPr>
              <a:t>manteision</a:t>
            </a:r>
            <a:r>
              <a:rPr lang="en-GB" b="1" dirty="0">
                <a:solidFill>
                  <a:srgbClr val="002060"/>
                </a:solidFill>
                <a:latin typeface="Gill Sans MT" panose="020B0502020104020203" pitchFamily="34" charset="77"/>
              </a:rPr>
              <a:t> ‘</a:t>
            </a:r>
            <a:r>
              <a:rPr lang="en-GB" b="1" dirty="0" err="1">
                <a:solidFill>
                  <a:srgbClr val="002060"/>
                </a:solidFill>
                <a:latin typeface="Gill Sans MT" panose="020B0502020104020203" pitchFamily="34" charset="77"/>
              </a:rPr>
              <a:t>Darllen</a:t>
            </a:r>
            <a:r>
              <a:rPr lang="en-GB" b="1" dirty="0">
                <a:solidFill>
                  <a:srgbClr val="002060"/>
                </a:solidFill>
                <a:latin typeface="Gill Sans MT" panose="020B0502020104020203" pitchFamily="34" charset="77"/>
              </a:rPr>
              <a:t> </a:t>
            </a:r>
            <a:r>
              <a:rPr lang="en-GB" b="1" dirty="0" err="1">
                <a:solidFill>
                  <a:srgbClr val="002060"/>
                </a:solidFill>
                <a:latin typeface="Gill Sans MT" panose="020B0502020104020203" pitchFamily="34" charset="77"/>
              </a:rPr>
              <a:t>Grwp</a:t>
            </a:r>
            <a:r>
              <a:rPr lang="en-GB" b="1" dirty="0">
                <a:solidFill>
                  <a:srgbClr val="002060"/>
                </a:solidFill>
                <a:latin typeface="Gill Sans MT" panose="020B0502020104020203" pitchFamily="34" charset="77"/>
              </a:rPr>
              <a:t>’?</a:t>
            </a:r>
          </a:p>
        </p:txBody>
      </p:sp>
      <p:sp>
        <p:nvSpPr>
          <p:cNvPr id="8" name="TextBox 7">
            <a:extLst>
              <a:ext uri="{FF2B5EF4-FFF2-40B4-BE49-F238E27FC236}">
                <a16:creationId xmlns:a16="http://schemas.microsoft.com/office/drawing/2014/main" id="{3500B055-588F-734C-8DEF-79F1EAE7C4B8}"/>
              </a:ext>
            </a:extLst>
          </p:cNvPr>
          <p:cNvSpPr txBox="1"/>
          <p:nvPr/>
        </p:nvSpPr>
        <p:spPr>
          <a:xfrm>
            <a:off x="140676" y="1358871"/>
            <a:ext cx="12051323" cy="5570756"/>
          </a:xfrm>
          <a:prstGeom prst="rect">
            <a:avLst/>
          </a:prstGeom>
          <a:noFill/>
        </p:spPr>
        <p:txBody>
          <a:bodyPr wrap="square" rtlCol="0">
            <a:spAutoFit/>
          </a:bodyPr>
          <a:lstStyle/>
          <a:p>
            <a:pPr marL="285750" indent="-285750">
              <a:buFont typeface="Arial" panose="020B0604020202020204" pitchFamily="34" charset="0"/>
              <a:buChar char="•"/>
            </a:pPr>
            <a:r>
              <a:rPr lang="en-US" sz="2800" dirty="0">
                <a:latin typeface="Gill Sans MT" panose="020B0502020104020203" pitchFamily="34" charset="77"/>
              </a:rPr>
              <a:t>Mae </a:t>
            </a:r>
            <a:r>
              <a:rPr lang="en-US" sz="2800" dirty="0" err="1">
                <a:latin typeface="Gill Sans MT" panose="020B0502020104020203" pitchFamily="34" charset="77"/>
              </a:rPr>
              <a:t>disgyblion</a:t>
            </a:r>
            <a:r>
              <a:rPr lang="en-US" sz="2800" dirty="0">
                <a:latin typeface="Gill Sans MT" panose="020B0502020104020203" pitchFamily="34" charset="77"/>
              </a:rPr>
              <a:t> </a:t>
            </a:r>
            <a:r>
              <a:rPr lang="en-US" sz="2800" dirty="0" err="1">
                <a:latin typeface="Gill Sans MT" panose="020B0502020104020203" pitchFamily="34" charset="77"/>
              </a:rPr>
              <a:t>yn</a:t>
            </a:r>
            <a:r>
              <a:rPr lang="en-US" sz="2800" dirty="0">
                <a:latin typeface="Gill Sans MT" panose="020B0502020104020203" pitchFamily="34" charset="77"/>
              </a:rPr>
              <a:t> </a:t>
            </a:r>
            <a:r>
              <a:rPr lang="en-US" sz="2800" dirty="0" err="1">
                <a:latin typeface="Gill Sans MT" panose="020B0502020104020203" pitchFamily="34" charset="77"/>
              </a:rPr>
              <a:t>darllen</a:t>
            </a:r>
            <a:r>
              <a:rPr lang="en-US" sz="2800" dirty="0">
                <a:latin typeface="Gill Sans MT" panose="020B0502020104020203" pitchFamily="34" charset="77"/>
              </a:rPr>
              <a:t> </a:t>
            </a:r>
            <a:r>
              <a:rPr lang="en-US" sz="2800" dirty="0" err="1">
                <a:latin typeface="Gill Sans MT" panose="020B0502020104020203" pitchFamily="34" charset="77"/>
              </a:rPr>
              <a:t>testun</a:t>
            </a:r>
            <a:r>
              <a:rPr lang="en-US" sz="2800" dirty="0">
                <a:latin typeface="Gill Sans MT" panose="020B0502020104020203" pitchFamily="34" charset="77"/>
              </a:rPr>
              <a:t> </a:t>
            </a:r>
            <a:r>
              <a:rPr lang="en-US" sz="2800" dirty="0" err="1">
                <a:latin typeface="Gill Sans MT" panose="020B0502020104020203" pitchFamily="34" charset="77"/>
              </a:rPr>
              <a:t>sydd</a:t>
            </a:r>
            <a:r>
              <a:rPr lang="en-US" sz="2800" dirty="0">
                <a:latin typeface="Gill Sans MT" panose="020B0502020104020203" pitchFamily="34" charset="77"/>
              </a:rPr>
              <a:t> </a:t>
            </a:r>
            <a:r>
              <a:rPr lang="en-US" sz="2800" dirty="0" err="1">
                <a:latin typeface="Gill Sans MT" panose="020B0502020104020203" pitchFamily="34" charset="77"/>
              </a:rPr>
              <a:t>yn</a:t>
            </a:r>
            <a:r>
              <a:rPr lang="en-US" sz="2800" dirty="0">
                <a:latin typeface="Gill Sans MT" panose="020B0502020104020203" pitchFamily="34" charset="77"/>
              </a:rPr>
              <a:t> </a:t>
            </a:r>
            <a:r>
              <a:rPr lang="en-US" sz="2800" dirty="0" err="1">
                <a:latin typeface="Gill Sans MT" panose="020B0502020104020203" pitchFamily="34" charset="77"/>
              </a:rPr>
              <a:t>addas</a:t>
            </a:r>
            <a:r>
              <a:rPr lang="en-US" sz="2800" dirty="0">
                <a:latin typeface="Gill Sans MT" panose="020B0502020104020203" pitchFamily="34" charset="77"/>
              </a:rPr>
              <a:t> </a:t>
            </a:r>
            <a:r>
              <a:rPr lang="en-US" sz="2800" dirty="0" err="1">
                <a:latin typeface="Gill Sans MT" panose="020B0502020104020203" pitchFamily="34" charset="77"/>
              </a:rPr>
              <a:t>ar</a:t>
            </a:r>
            <a:r>
              <a:rPr lang="en-US" sz="2800" dirty="0">
                <a:latin typeface="Gill Sans MT" panose="020B0502020104020203" pitchFamily="34" charset="77"/>
              </a:rPr>
              <a:t> </a:t>
            </a:r>
            <a:r>
              <a:rPr lang="en-US" sz="2800" dirty="0" err="1">
                <a:latin typeface="Gill Sans MT" panose="020B0502020104020203" pitchFamily="34" charset="77"/>
              </a:rPr>
              <a:t>gyfer</a:t>
            </a:r>
            <a:r>
              <a:rPr lang="en-US" sz="2800" dirty="0">
                <a:latin typeface="Gill Sans MT" panose="020B0502020104020203" pitchFamily="34" charset="77"/>
              </a:rPr>
              <a:t> </a:t>
            </a:r>
            <a:r>
              <a:rPr lang="en-US" sz="2800" dirty="0" err="1">
                <a:latin typeface="Gill Sans MT" panose="020B0502020104020203" pitchFamily="34" charset="77"/>
              </a:rPr>
              <a:t>eu</a:t>
            </a:r>
            <a:r>
              <a:rPr lang="en-US" sz="2800" dirty="0">
                <a:latin typeface="Gill Sans MT" panose="020B0502020104020203" pitchFamily="34" charset="77"/>
              </a:rPr>
              <a:t> </a:t>
            </a:r>
            <a:r>
              <a:rPr lang="en-US" sz="2800" dirty="0" err="1">
                <a:latin typeface="Gill Sans MT" panose="020B0502020104020203" pitchFamily="34" charset="77"/>
              </a:rPr>
              <a:t>lefel</a:t>
            </a:r>
            <a:r>
              <a:rPr lang="en-US" sz="2800" dirty="0">
                <a:latin typeface="Gill Sans MT" panose="020B0502020104020203" pitchFamily="34" charset="77"/>
              </a:rPr>
              <a:t> </a:t>
            </a:r>
            <a:r>
              <a:rPr lang="en-US" sz="2800" dirty="0" err="1">
                <a:latin typeface="Gill Sans MT" panose="020B0502020104020203" pitchFamily="34" charset="77"/>
              </a:rPr>
              <a:t>darllen</a:t>
            </a:r>
            <a:r>
              <a:rPr lang="en-US" sz="2800" dirty="0">
                <a:latin typeface="Gill Sans MT" panose="020B0502020104020203" pitchFamily="34" charset="77"/>
              </a:rPr>
              <a:t> </a:t>
            </a:r>
            <a:r>
              <a:rPr lang="en-US" sz="2800" dirty="0" err="1">
                <a:latin typeface="Gill Sans MT" panose="020B0502020104020203" pitchFamily="34" charset="77"/>
              </a:rPr>
              <a:t>bersonol</a:t>
            </a:r>
            <a:r>
              <a:rPr lang="en-US" sz="2800" dirty="0">
                <a:latin typeface="Gill Sans MT" panose="020B0502020104020203" pitchFamily="34" charset="77"/>
              </a:rPr>
              <a:t>.</a:t>
            </a:r>
          </a:p>
          <a:p>
            <a:pPr marL="285750" indent="-285750">
              <a:buFont typeface="Arial" panose="020B0604020202020204" pitchFamily="34" charset="0"/>
              <a:buChar char="•"/>
            </a:pPr>
            <a:endParaRPr lang="en-US" sz="2800" dirty="0">
              <a:latin typeface="Gill Sans MT" panose="020B0502020104020203" pitchFamily="34" charset="77"/>
            </a:endParaRPr>
          </a:p>
          <a:p>
            <a:pPr marL="285750" indent="-285750">
              <a:buFont typeface="Arial" panose="020B0604020202020204" pitchFamily="34" charset="0"/>
              <a:buChar char="•"/>
            </a:pPr>
            <a:r>
              <a:rPr lang="en-US" sz="2800" dirty="0">
                <a:latin typeface="Gill Sans MT" panose="020B0502020104020203" pitchFamily="34" charset="77"/>
              </a:rPr>
              <a:t>Mae ‘</a:t>
            </a:r>
            <a:r>
              <a:rPr lang="en-US" sz="2800" dirty="0" err="1">
                <a:latin typeface="Gill Sans MT" panose="020B0502020104020203" pitchFamily="34" charset="77"/>
              </a:rPr>
              <a:t>Darllen</a:t>
            </a:r>
            <a:r>
              <a:rPr lang="en-US" sz="2800" dirty="0">
                <a:latin typeface="Gill Sans MT" panose="020B0502020104020203" pitchFamily="34" charset="77"/>
              </a:rPr>
              <a:t> </a:t>
            </a:r>
            <a:r>
              <a:rPr lang="en-US" sz="2800" dirty="0" err="1">
                <a:latin typeface="Gill Sans MT" panose="020B0502020104020203" pitchFamily="34" charset="77"/>
              </a:rPr>
              <a:t>Grwp</a:t>
            </a:r>
            <a:r>
              <a:rPr lang="en-US" sz="2800" dirty="0">
                <a:latin typeface="Gill Sans MT" panose="020B0502020104020203" pitchFamily="34" charset="77"/>
              </a:rPr>
              <a:t>’ </a:t>
            </a:r>
            <a:r>
              <a:rPr lang="en-US" sz="2800" dirty="0" err="1">
                <a:latin typeface="Gill Sans MT" panose="020B0502020104020203" pitchFamily="34" charset="77"/>
              </a:rPr>
              <a:t>yn</a:t>
            </a:r>
            <a:r>
              <a:rPr lang="en-US" sz="2800" dirty="0">
                <a:latin typeface="Gill Sans MT" panose="020B0502020104020203" pitchFamily="34" charset="77"/>
              </a:rPr>
              <a:t> </a:t>
            </a:r>
            <a:r>
              <a:rPr lang="en-US" sz="2800" dirty="0" err="1">
                <a:latin typeface="Gill Sans MT" panose="020B0502020104020203" pitchFamily="34" charset="77"/>
              </a:rPr>
              <a:t>rhoi</a:t>
            </a:r>
            <a:r>
              <a:rPr lang="en-US" sz="2800" dirty="0">
                <a:latin typeface="Gill Sans MT" panose="020B0502020104020203" pitchFamily="34" charset="77"/>
              </a:rPr>
              <a:t> </a:t>
            </a:r>
            <a:r>
              <a:rPr lang="en-US" sz="2800" dirty="0" err="1">
                <a:latin typeface="Gill Sans MT" panose="020B0502020104020203" pitchFamily="34" charset="77"/>
              </a:rPr>
              <a:t>cyfle</a:t>
            </a:r>
            <a:r>
              <a:rPr lang="en-US" sz="2800" dirty="0">
                <a:latin typeface="Gill Sans MT" panose="020B0502020104020203" pitchFamily="34" charset="77"/>
              </a:rPr>
              <a:t> </a:t>
            </a:r>
            <a:r>
              <a:rPr lang="en-US" sz="2800" dirty="0" err="1">
                <a:latin typeface="Gill Sans MT" panose="020B0502020104020203" pitchFamily="34" charset="77"/>
              </a:rPr>
              <a:t>i</a:t>
            </a:r>
            <a:r>
              <a:rPr lang="en-US" sz="2800" dirty="0">
                <a:latin typeface="Gill Sans MT" panose="020B0502020104020203" pitchFamily="34" charset="77"/>
              </a:rPr>
              <a:t> </a:t>
            </a:r>
            <a:r>
              <a:rPr lang="en-US" sz="2800" dirty="0" err="1">
                <a:latin typeface="Gill Sans MT" panose="020B0502020104020203" pitchFamily="34" charset="77"/>
              </a:rPr>
              <a:t>ddisgyblion</a:t>
            </a:r>
            <a:r>
              <a:rPr lang="en-US" sz="2800" dirty="0">
                <a:latin typeface="Gill Sans MT" panose="020B0502020104020203" pitchFamily="34" charset="77"/>
              </a:rPr>
              <a:t> </a:t>
            </a:r>
            <a:r>
              <a:rPr lang="en-US" sz="2800" dirty="0" err="1">
                <a:latin typeface="Gill Sans MT" panose="020B0502020104020203" pitchFamily="34" charset="77"/>
              </a:rPr>
              <a:t>fagu</a:t>
            </a:r>
            <a:r>
              <a:rPr lang="en-US" sz="2800" dirty="0">
                <a:latin typeface="Gill Sans MT" panose="020B0502020104020203" pitchFamily="34" charset="77"/>
              </a:rPr>
              <a:t> </a:t>
            </a:r>
            <a:r>
              <a:rPr lang="en-US" sz="2800" dirty="0" err="1">
                <a:latin typeface="Gill Sans MT" panose="020B0502020104020203" pitchFamily="34" charset="77"/>
              </a:rPr>
              <a:t>hyder</a:t>
            </a:r>
            <a:r>
              <a:rPr lang="en-US" sz="2800" dirty="0">
                <a:latin typeface="Gill Sans MT" panose="020B0502020104020203" pitchFamily="34" charset="77"/>
              </a:rPr>
              <a:t> </a:t>
            </a:r>
            <a:r>
              <a:rPr lang="en-US" sz="2800" dirty="0" err="1">
                <a:latin typeface="Gill Sans MT" panose="020B0502020104020203" pitchFamily="34" charset="77"/>
              </a:rPr>
              <a:t>mewn</a:t>
            </a:r>
            <a:r>
              <a:rPr lang="en-US" sz="2800" dirty="0">
                <a:latin typeface="Gill Sans MT" panose="020B0502020104020203" pitchFamily="34" charset="77"/>
              </a:rPr>
              <a:t> </a:t>
            </a:r>
            <a:r>
              <a:rPr lang="en-US" sz="2800" dirty="0" err="1">
                <a:latin typeface="Gill Sans MT" panose="020B0502020104020203" pitchFamily="34" charset="77"/>
              </a:rPr>
              <a:t>darllen</a:t>
            </a:r>
            <a:r>
              <a:rPr lang="en-US" sz="2800" dirty="0">
                <a:latin typeface="Gill Sans MT" panose="020B0502020104020203" pitchFamily="34" charset="77"/>
              </a:rPr>
              <a:t>.</a:t>
            </a:r>
          </a:p>
          <a:p>
            <a:pPr marL="285750" indent="-285750">
              <a:buFont typeface="Arial" panose="020B0604020202020204" pitchFamily="34" charset="0"/>
              <a:buChar char="•"/>
            </a:pPr>
            <a:endParaRPr lang="en-US" sz="2800" dirty="0">
              <a:latin typeface="Gill Sans MT" panose="020B0502020104020203" pitchFamily="34" charset="77"/>
            </a:endParaRPr>
          </a:p>
          <a:p>
            <a:pPr marL="285750" indent="-285750">
              <a:buFont typeface="Arial" panose="020B0604020202020204" pitchFamily="34" charset="0"/>
              <a:buChar char="•"/>
            </a:pPr>
            <a:r>
              <a:rPr lang="en-US" sz="2800" dirty="0">
                <a:latin typeface="Gill Sans MT" panose="020B0502020104020203" pitchFamily="34" charset="77"/>
              </a:rPr>
              <a:t>Mae  ‘</a:t>
            </a:r>
            <a:r>
              <a:rPr lang="en-US" sz="2800" dirty="0" err="1">
                <a:latin typeface="Gill Sans MT" panose="020B0502020104020203" pitchFamily="34" charset="77"/>
              </a:rPr>
              <a:t>Darllen</a:t>
            </a:r>
            <a:r>
              <a:rPr lang="en-US" sz="2800" dirty="0">
                <a:latin typeface="Gill Sans MT" panose="020B0502020104020203" pitchFamily="34" charset="77"/>
              </a:rPr>
              <a:t> </a:t>
            </a:r>
            <a:r>
              <a:rPr lang="en-US" sz="2800" dirty="0" err="1">
                <a:latin typeface="Gill Sans MT" panose="020B0502020104020203" pitchFamily="34" charset="77"/>
              </a:rPr>
              <a:t>Grwp</a:t>
            </a:r>
            <a:r>
              <a:rPr lang="en-US" sz="2800" dirty="0">
                <a:latin typeface="Gill Sans MT" panose="020B0502020104020203" pitchFamily="34" charset="77"/>
              </a:rPr>
              <a:t>’ </a:t>
            </a:r>
            <a:r>
              <a:rPr lang="en-US" sz="2800" dirty="0" err="1">
                <a:latin typeface="Gill Sans MT" panose="020B0502020104020203" pitchFamily="34" charset="77"/>
              </a:rPr>
              <a:t>yn</a:t>
            </a:r>
            <a:r>
              <a:rPr lang="en-US" sz="2800" dirty="0">
                <a:latin typeface="Gill Sans MT" panose="020B0502020104020203" pitchFamily="34" charset="77"/>
              </a:rPr>
              <a:t> </a:t>
            </a:r>
            <a:r>
              <a:rPr lang="en-US" sz="2800" dirty="0" err="1">
                <a:latin typeface="Gill Sans MT" panose="020B0502020104020203" pitchFamily="34" charset="77"/>
              </a:rPr>
              <a:t>rhoi</a:t>
            </a:r>
            <a:r>
              <a:rPr lang="en-US" sz="2800" dirty="0">
                <a:latin typeface="Gill Sans MT" panose="020B0502020104020203" pitchFamily="34" charset="77"/>
              </a:rPr>
              <a:t> </a:t>
            </a:r>
            <a:r>
              <a:rPr lang="en-US" sz="2800" dirty="0" err="1">
                <a:latin typeface="Gill Sans MT" panose="020B0502020104020203" pitchFamily="34" charset="77"/>
              </a:rPr>
              <a:t>amser</a:t>
            </a:r>
            <a:r>
              <a:rPr lang="en-US" sz="2800" dirty="0">
                <a:latin typeface="Gill Sans MT" panose="020B0502020104020203" pitchFamily="34" charset="77"/>
              </a:rPr>
              <a:t> a </a:t>
            </a:r>
            <a:r>
              <a:rPr lang="en-US" sz="2800" dirty="0" err="1">
                <a:latin typeface="Gill Sans MT" panose="020B0502020104020203" pitchFamily="34" charset="77"/>
              </a:rPr>
              <a:t>chyfle</a:t>
            </a:r>
            <a:r>
              <a:rPr lang="en-US" sz="2800" dirty="0">
                <a:latin typeface="Gill Sans MT" panose="020B0502020104020203" pitchFamily="34" charset="77"/>
              </a:rPr>
              <a:t> </a:t>
            </a:r>
            <a:r>
              <a:rPr lang="en-US" sz="2800" dirty="0" err="1">
                <a:latin typeface="Gill Sans MT" panose="020B0502020104020203" pitchFamily="34" charset="77"/>
              </a:rPr>
              <a:t>i</a:t>
            </a:r>
            <a:r>
              <a:rPr lang="en-US" sz="2800" dirty="0">
                <a:latin typeface="Gill Sans MT" panose="020B0502020104020203" pitchFamily="34" charset="77"/>
              </a:rPr>
              <a:t> </a:t>
            </a:r>
            <a:r>
              <a:rPr lang="en-US" sz="2800" dirty="0" err="1">
                <a:latin typeface="Gill Sans MT" panose="020B0502020104020203" pitchFamily="34" charset="77"/>
              </a:rPr>
              <a:t>drafod</a:t>
            </a:r>
            <a:r>
              <a:rPr lang="en-US" sz="2800" dirty="0">
                <a:latin typeface="Gill Sans MT" panose="020B0502020104020203" pitchFamily="34" charset="77"/>
              </a:rPr>
              <a:t> a </a:t>
            </a:r>
            <a:r>
              <a:rPr lang="en-US" sz="2800" dirty="0" err="1">
                <a:latin typeface="Gill Sans MT" panose="020B0502020104020203" pitchFamily="34" charset="77"/>
              </a:rPr>
              <a:t>chynnig</a:t>
            </a:r>
            <a:r>
              <a:rPr lang="en-US" sz="2800" dirty="0">
                <a:latin typeface="Gill Sans MT" panose="020B0502020104020203" pitchFamily="34" charset="77"/>
              </a:rPr>
              <a:t> </a:t>
            </a:r>
            <a:r>
              <a:rPr lang="en-US" sz="2800" b="1" dirty="0" err="1">
                <a:latin typeface="Gill Sans MT" panose="020B0502020104020203" pitchFamily="34" charset="77"/>
              </a:rPr>
              <a:t>strategaethau</a:t>
            </a:r>
            <a:r>
              <a:rPr lang="en-US" sz="2800" dirty="0">
                <a:latin typeface="Gill Sans MT" panose="020B0502020104020203" pitchFamily="34" charset="77"/>
              </a:rPr>
              <a:t> </a:t>
            </a:r>
            <a:r>
              <a:rPr lang="en-US" sz="2800" dirty="0" err="1">
                <a:latin typeface="Gill Sans MT" panose="020B0502020104020203" pitchFamily="34" charset="77"/>
              </a:rPr>
              <a:t>gwahanol</a:t>
            </a:r>
            <a:r>
              <a:rPr lang="en-US" sz="2800" dirty="0">
                <a:latin typeface="Gill Sans MT" panose="020B0502020104020203" pitchFamily="34" charset="77"/>
              </a:rPr>
              <a:t> </a:t>
            </a:r>
            <a:r>
              <a:rPr lang="en-US" sz="2800" dirty="0" err="1">
                <a:latin typeface="Gill Sans MT" panose="020B0502020104020203" pitchFamily="34" charset="77"/>
              </a:rPr>
              <a:t>wrth</a:t>
            </a:r>
            <a:r>
              <a:rPr lang="en-US" sz="2800" dirty="0">
                <a:latin typeface="Gill Sans MT" panose="020B0502020104020203" pitchFamily="34" charset="77"/>
              </a:rPr>
              <a:t> </a:t>
            </a:r>
            <a:r>
              <a:rPr lang="en-US" sz="2800" dirty="0" err="1">
                <a:latin typeface="Gill Sans MT" panose="020B0502020104020203" pitchFamily="34" charset="77"/>
              </a:rPr>
              <a:t>ddatblygu</a:t>
            </a:r>
            <a:r>
              <a:rPr lang="en-US" sz="2800" dirty="0">
                <a:latin typeface="Gill Sans MT" panose="020B0502020104020203" pitchFamily="34" charset="77"/>
              </a:rPr>
              <a:t> </a:t>
            </a:r>
            <a:r>
              <a:rPr lang="en-US" sz="2800" dirty="0" err="1">
                <a:latin typeface="Gill Sans MT" panose="020B0502020104020203" pitchFamily="34" charset="77"/>
              </a:rPr>
              <a:t>sgiliau</a:t>
            </a:r>
            <a:r>
              <a:rPr lang="en-US" sz="2800" dirty="0">
                <a:latin typeface="Gill Sans MT" panose="020B0502020104020203" pitchFamily="34" charset="77"/>
              </a:rPr>
              <a:t> </a:t>
            </a:r>
            <a:r>
              <a:rPr lang="en-US" sz="2800" dirty="0" err="1">
                <a:latin typeface="Gill Sans MT" panose="020B0502020104020203" pitchFamily="34" charset="77"/>
              </a:rPr>
              <a:t>darllen</a:t>
            </a:r>
            <a:r>
              <a:rPr lang="en-US" sz="2800" dirty="0">
                <a:latin typeface="Gill Sans MT" panose="020B0502020104020203" pitchFamily="34" charset="77"/>
              </a:rPr>
              <a:t>.</a:t>
            </a:r>
          </a:p>
          <a:p>
            <a:pPr marL="285750" indent="-285750">
              <a:buFont typeface="Arial" panose="020B0604020202020204" pitchFamily="34" charset="0"/>
              <a:buChar char="•"/>
            </a:pPr>
            <a:endParaRPr lang="en-US" sz="2800" dirty="0">
              <a:latin typeface="Gill Sans MT" panose="020B0502020104020203" pitchFamily="34" charset="77"/>
            </a:endParaRPr>
          </a:p>
          <a:p>
            <a:pPr marL="285750" indent="-285750">
              <a:buFont typeface="Arial" panose="020B0604020202020204" pitchFamily="34" charset="0"/>
              <a:buChar char="•"/>
            </a:pPr>
            <a:r>
              <a:rPr lang="en-US" sz="2800" dirty="0">
                <a:latin typeface="Gill Sans MT" panose="020B0502020104020203" pitchFamily="34" charset="77"/>
              </a:rPr>
              <a:t>Mae ‘</a:t>
            </a:r>
            <a:r>
              <a:rPr lang="en-US" sz="2800" dirty="0" err="1">
                <a:latin typeface="Gill Sans MT" panose="020B0502020104020203" pitchFamily="34" charset="77"/>
              </a:rPr>
              <a:t>Darllen</a:t>
            </a:r>
            <a:r>
              <a:rPr lang="en-US" sz="2800" dirty="0">
                <a:latin typeface="Gill Sans MT" panose="020B0502020104020203" pitchFamily="34" charset="77"/>
              </a:rPr>
              <a:t> </a:t>
            </a:r>
            <a:r>
              <a:rPr lang="en-US" sz="2800" dirty="0" err="1">
                <a:latin typeface="Gill Sans MT" panose="020B0502020104020203" pitchFamily="34" charset="77"/>
              </a:rPr>
              <a:t>Grwp</a:t>
            </a:r>
            <a:r>
              <a:rPr lang="en-US" sz="2800" dirty="0">
                <a:latin typeface="Gill Sans MT" panose="020B0502020104020203" pitchFamily="34" charset="77"/>
              </a:rPr>
              <a:t>’ </a:t>
            </a:r>
            <a:r>
              <a:rPr lang="en-US" sz="2800" dirty="0" err="1">
                <a:latin typeface="Gill Sans MT" panose="020B0502020104020203" pitchFamily="34" charset="77"/>
              </a:rPr>
              <a:t>yn</a:t>
            </a:r>
            <a:r>
              <a:rPr lang="en-US" sz="2800" dirty="0">
                <a:latin typeface="Gill Sans MT" panose="020B0502020104020203" pitchFamily="34" charset="77"/>
              </a:rPr>
              <a:t> </a:t>
            </a:r>
            <a:r>
              <a:rPr lang="en-US" sz="2800" dirty="0" err="1">
                <a:latin typeface="Gill Sans MT" panose="020B0502020104020203" pitchFamily="34" charset="77"/>
              </a:rPr>
              <a:t>rhoi</a:t>
            </a:r>
            <a:r>
              <a:rPr lang="en-US" sz="2800" dirty="0">
                <a:latin typeface="Gill Sans MT" panose="020B0502020104020203" pitchFamily="34" charset="77"/>
              </a:rPr>
              <a:t> </a:t>
            </a:r>
            <a:r>
              <a:rPr lang="en-US" sz="2800" dirty="0" err="1">
                <a:latin typeface="Gill Sans MT" panose="020B0502020104020203" pitchFamily="34" charset="77"/>
              </a:rPr>
              <a:t>cyfle</a:t>
            </a:r>
            <a:r>
              <a:rPr lang="en-US" sz="2800" dirty="0">
                <a:latin typeface="Gill Sans MT" panose="020B0502020104020203" pitchFamily="34" charset="77"/>
              </a:rPr>
              <a:t> </a:t>
            </a:r>
            <a:r>
              <a:rPr lang="en-US" sz="2800" dirty="0" err="1">
                <a:latin typeface="Gill Sans MT" panose="020B0502020104020203" pitchFamily="34" charset="77"/>
              </a:rPr>
              <a:t>i</a:t>
            </a:r>
            <a:r>
              <a:rPr lang="en-US" sz="2800" dirty="0">
                <a:latin typeface="Gill Sans MT" panose="020B0502020104020203" pitchFamily="34" charset="77"/>
              </a:rPr>
              <a:t> </a:t>
            </a:r>
            <a:r>
              <a:rPr lang="en-US" sz="2800" dirty="0" err="1">
                <a:latin typeface="Gill Sans MT" panose="020B0502020104020203" pitchFamily="34" charset="77"/>
              </a:rPr>
              <a:t>ddisgyblion</a:t>
            </a:r>
            <a:r>
              <a:rPr lang="en-US" sz="2800" dirty="0">
                <a:latin typeface="Gill Sans MT" panose="020B0502020104020203" pitchFamily="34" charset="77"/>
              </a:rPr>
              <a:t> </a:t>
            </a:r>
            <a:r>
              <a:rPr lang="en-US" sz="2800" dirty="0" err="1">
                <a:latin typeface="Gill Sans MT" panose="020B0502020104020203" pitchFamily="34" charset="77"/>
              </a:rPr>
              <a:t>fwynhau</a:t>
            </a:r>
            <a:r>
              <a:rPr lang="en-US" sz="2800" dirty="0">
                <a:latin typeface="Gill Sans MT" panose="020B0502020104020203" pitchFamily="34" charset="77"/>
              </a:rPr>
              <a:t> </a:t>
            </a:r>
            <a:r>
              <a:rPr lang="en-US" sz="2800" dirty="0" err="1">
                <a:latin typeface="Gill Sans MT" panose="020B0502020104020203" pitchFamily="34" charset="77"/>
              </a:rPr>
              <a:t>llyfrau</a:t>
            </a:r>
            <a:r>
              <a:rPr lang="en-US" sz="2800" dirty="0">
                <a:latin typeface="Gill Sans MT" panose="020B0502020104020203" pitchFamily="34" charset="77"/>
              </a:rPr>
              <a:t> / </a:t>
            </a:r>
            <a:r>
              <a:rPr lang="en-US" sz="2800" dirty="0" err="1">
                <a:latin typeface="Gill Sans MT" panose="020B0502020104020203" pitchFamily="34" charset="77"/>
              </a:rPr>
              <a:t>testun</a:t>
            </a:r>
            <a:r>
              <a:rPr lang="en-US" sz="2800" dirty="0">
                <a:latin typeface="Gill Sans MT" panose="020B0502020104020203" pitchFamily="34" charset="77"/>
              </a:rPr>
              <a:t> </a:t>
            </a:r>
            <a:r>
              <a:rPr lang="en-US" sz="2800" dirty="0" err="1">
                <a:latin typeface="Gill Sans MT" panose="020B0502020104020203" pitchFamily="34" charset="77"/>
              </a:rPr>
              <a:t>darllen</a:t>
            </a:r>
            <a:r>
              <a:rPr lang="en-US" sz="2800" dirty="0">
                <a:latin typeface="Gill Sans MT" panose="020B0502020104020203" pitchFamily="34" charset="77"/>
              </a:rPr>
              <a:t>.</a:t>
            </a:r>
          </a:p>
          <a:p>
            <a:pPr marL="285750" indent="-285750">
              <a:buFont typeface="Arial" panose="020B0604020202020204" pitchFamily="34" charset="0"/>
              <a:buChar char="•"/>
            </a:pPr>
            <a:endParaRPr lang="en-US" sz="2800" dirty="0">
              <a:latin typeface="Gill Sans MT" panose="020B0502020104020203" pitchFamily="34" charset="77"/>
            </a:endParaRPr>
          </a:p>
          <a:p>
            <a:pPr marL="285750" indent="-285750">
              <a:buFont typeface="Arial" panose="020B0604020202020204" pitchFamily="34" charset="0"/>
              <a:buChar char="•"/>
            </a:pPr>
            <a:r>
              <a:rPr lang="en-US" sz="2800" dirty="0">
                <a:latin typeface="Gill Sans MT" panose="020B0502020104020203" pitchFamily="34" charset="77"/>
              </a:rPr>
              <a:t>Mae  ‘</a:t>
            </a:r>
            <a:r>
              <a:rPr lang="en-US" sz="2800" dirty="0" err="1">
                <a:latin typeface="Gill Sans MT" panose="020B0502020104020203" pitchFamily="34" charset="77"/>
              </a:rPr>
              <a:t>Darllen</a:t>
            </a:r>
            <a:r>
              <a:rPr lang="en-US" sz="2800" dirty="0">
                <a:latin typeface="Gill Sans MT" panose="020B0502020104020203" pitchFamily="34" charset="77"/>
              </a:rPr>
              <a:t> </a:t>
            </a:r>
            <a:r>
              <a:rPr lang="en-US" sz="2800" dirty="0" err="1">
                <a:latin typeface="Gill Sans MT" panose="020B0502020104020203" pitchFamily="34" charset="77"/>
              </a:rPr>
              <a:t>Grwp</a:t>
            </a:r>
            <a:r>
              <a:rPr lang="en-US" sz="2800" dirty="0">
                <a:latin typeface="Gill Sans MT" panose="020B0502020104020203" pitchFamily="34" charset="77"/>
              </a:rPr>
              <a:t>’ </a:t>
            </a:r>
            <a:r>
              <a:rPr lang="en-US" sz="2800" dirty="0" err="1">
                <a:latin typeface="Gill Sans MT" panose="020B0502020104020203" pitchFamily="34" charset="77"/>
              </a:rPr>
              <a:t>yn</a:t>
            </a:r>
            <a:r>
              <a:rPr lang="en-US" sz="2800" dirty="0">
                <a:latin typeface="Gill Sans MT" panose="020B0502020104020203" pitchFamily="34" charset="77"/>
              </a:rPr>
              <a:t> </a:t>
            </a:r>
            <a:r>
              <a:rPr lang="en-US" sz="2800" dirty="0" err="1">
                <a:latin typeface="Gill Sans MT" panose="020B0502020104020203" pitchFamily="34" charset="77"/>
              </a:rPr>
              <a:t>datblygu</a:t>
            </a:r>
            <a:r>
              <a:rPr lang="en-US" sz="2800" dirty="0">
                <a:latin typeface="Gill Sans MT" panose="020B0502020104020203" pitchFamily="34" charset="77"/>
              </a:rPr>
              <a:t> </a:t>
            </a:r>
            <a:r>
              <a:rPr lang="en-US" sz="2800" dirty="0" err="1">
                <a:latin typeface="Gill Sans MT" panose="020B0502020104020203" pitchFamily="34" charset="77"/>
              </a:rPr>
              <a:t>sgiliau</a:t>
            </a:r>
            <a:r>
              <a:rPr lang="en-US" sz="2800" dirty="0">
                <a:latin typeface="Gill Sans MT" panose="020B0502020104020203" pitchFamily="34" charset="77"/>
              </a:rPr>
              <a:t> </a:t>
            </a:r>
            <a:r>
              <a:rPr lang="en-US" sz="2800" dirty="0" err="1">
                <a:latin typeface="Gill Sans MT" panose="020B0502020104020203" pitchFamily="34" charset="77"/>
              </a:rPr>
              <a:t>Llafar</a:t>
            </a:r>
            <a:r>
              <a:rPr lang="en-US" sz="2800" dirty="0">
                <a:latin typeface="Gill Sans MT" panose="020B0502020104020203" pitchFamily="34" charset="77"/>
              </a:rPr>
              <a:t>, </a:t>
            </a:r>
            <a:r>
              <a:rPr lang="en-US" sz="2800" dirty="0" err="1">
                <a:latin typeface="Gill Sans MT" panose="020B0502020104020203" pitchFamily="34" charset="77"/>
              </a:rPr>
              <a:t>Gwrando</a:t>
            </a:r>
            <a:r>
              <a:rPr lang="en-US" sz="2800" dirty="0">
                <a:latin typeface="Gill Sans MT" panose="020B0502020104020203" pitchFamily="34" charset="77"/>
              </a:rPr>
              <a:t> a </a:t>
            </a:r>
            <a:r>
              <a:rPr lang="en-US" sz="2800" dirty="0" err="1">
                <a:latin typeface="Gill Sans MT" panose="020B0502020104020203" pitchFamily="34" charset="77"/>
              </a:rPr>
              <a:t>Darllen</a:t>
            </a:r>
            <a:r>
              <a:rPr lang="en-US" sz="2800" dirty="0">
                <a:latin typeface="Gill Sans MT" panose="020B0502020104020203" pitchFamily="34" charset="77"/>
              </a:rPr>
              <a:t> y </a:t>
            </a:r>
            <a:r>
              <a:rPr lang="en-US" sz="2800" dirty="0" err="1">
                <a:latin typeface="Gill Sans MT" panose="020B0502020104020203" pitchFamily="34" charset="77"/>
              </a:rPr>
              <a:t>disgyblion</a:t>
            </a:r>
            <a:r>
              <a:rPr lang="en-US" sz="2800" dirty="0">
                <a:latin typeface="Gill Sans MT" panose="020B0502020104020203" pitchFamily="34" charset="77"/>
              </a:rPr>
              <a:t>.</a:t>
            </a:r>
          </a:p>
          <a:p>
            <a:endParaRPr lang="en-US" sz="2800" dirty="0">
              <a:latin typeface="Gill Sans MT" panose="020B0502020104020203" pitchFamily="34" charset="77"/>
            </a:endParaRPr>
          </a:p>
          <a:p>
            <a:pPr marL="285750" indent="-285750">
              <a:buFont typeface="Arial" panose="020B0604020202020204" pitchFamily="34" charset="0"/>
              <a:buChar char="•"/>
            </a:pPr>
            <a:endParaRPr lang="en-US" sz="2800" dirty="0">
              <a:latin typeface="Gill Sans MT" panose="020B0502020104020203" pitchFamily="34" charset="77"/>
            </a:endParaRPr>
          </a:p>
          <a:p>
            <a:pPr marL="285750" indent="-285750">
              <a:buFont typeface="Arial" panose="020B0604020202020204" pitchFamily="34" charset="0"/>
              <a:buChar char="•"/>
            </a:pPr>
            <a:endParaRPr lang="en-US" sz="2000" dirty="0">
              <a:latin typeface="Gill Sans MT" panose="020B0502020104020203" pitchFamily="34" charset="77"/>
            </a:endParaRPr>
          </a:p>
        </p:txBody>
      </p:sp>
    </p:spTree>
    <p:extLst>
      <p:ext uri="{BB962C8B-B14F-4D97-AF65-F5344CB8AC3E}">
        <p14:creationId xmlns:p14="http://schemas.microsoft.com/office/powerpoint/2010/main" val="293469028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3DCBF7-4857-574D-A2FA-D96FD4E11CA7}"/>
              </a:ext>
            </a:extLst>
          </p:cNvPr>
          <p:cNvSpPr>
            <a:spLocks noGrp="1"/>
          </p:cNvSpPr>
          <p:nvPr>
            <p:ph type="title"/>
          </p:nvPr>
        </p:nvSpPr>
        <p:spPr>
          <a:xfrm>
            <a:off x="272088" y="200313"/>
            <a:ext cx="11488980" cy="722318"/>
          </a:xfrm>
          <a:solidFill>
            <a:schemeClr val="accent5">
              <a:lumMod val="20000"/>
              <a:lumOff val="80000"/>
            </a:schemeClr>
          </a:solidFill>
          <a:ln w="76200">
            <a:solidFill>
              <a:schemeClr val="tx2"/>
            </a:solidFill>
          </a:ln>
        </p:spPr>
        <p:txBody>
          <a:bodyPr>
            <a:noAutofit/>
          </a:bodyPr>
          <a:lstStyle/>
          <a:p>
            <a:pPr algn="ctr"/>
            <a:r>
              <a:rPr lang="en-US" sz="3200" dirty="0" err="1">
                <a:solidFill>
                  <a:srgbClr val="002060"/>
                </a:solidFill>
                <a:latin typeface="Arial" panose="020B0604020202020204" pitchFamily="34" charset="0"/>
                <a:cs typeface="Arial" panose="020B0604020202020204" pitchFamily="34" charset="0"/>
              </a:rPr>
              <a:t>Sut</a:t>
            </a:r>
            <a:r>
              <a:rPr lang="en-US" sz="3200" dirty="0">
                <a:solidFill>
                  <a:srgbClr val="002060"/>
                </a:solidFill>
                <a:latin typeface="Arial" panose="020B0604020202020204" pitchFamily="34" charset="0"/>
                <a:cs typeface="Arial" panose="020B0604020202020204" pitchFamily="34" charset="0"/>
              </a:rPr>
              <a:t> </a:t>
            </a:r>
            <a:r>
              <a:rPr lang="en-US" sz="3200" dirty="0" err="1">
                <a:solidFill>
                  <a:srgbClr val="002060"/>
                </a:solidFill>
                <a:latin typeface="Arial" panose="020B0604020202020204" pitchFamily="34" charset="0"/>
                <a:cs typeface="Arial" panose="020B0604020202020204" pitchFamily="34" charset="0"/>
              </a:rPr>
              <a:t>mae</a:t>
            </a:r>
            <a:r>
              <a:rPr lang="en-US" sz="3200" dirty="0">
                <a:solidFill>
                  <a:srgbClr val="002060"/>
                </a:solidFill>
                <a:latin typeface="Arial" panose="020B0604020202020204" pitchFamily="34" charset="0"/>
                <a:cs typeface="Arial" panose="020B0604020202020204" pitchFamily="34" charset="0"/>
              </a:rPr>
              <a:t> defnyddio'r gyfrol </a:t>
            </a:r>
            <a:r>
              <a:rPr lang="en-US" sz="3200" dirty="0" err="1">
                <a:solidFill>
                  <a:srgbClr val="002060"/>
                </a:solidFill>
                <a:latin typeface="Arial" panose="020B0604020202020204" pitchFamily="34" charset="0"/>
                <a:cs typeface="Arial" panose="020B0604020202020204" pitchFamily="34" charset="0"/>
              </a:rPr>
              <a:t>i</a:t>
            </a:r>
            <a:r>
              <a:rPr lang="en-US" sz="3200" dirty="0">
                <a:solidFill>
                  <a:srgbClr val="002060"/>
                </a:solidFill>
                <a:latin typeface="Arial" panose="020B0604020202020204" pitchFamily="34" charset="0"/>
                <a:cs typeface="Arial" panose="020B0604020202020204" pitchFamily="34" charset="0"/>
              </a:rPr>
              <a:t> </a:t>
            </a:r>
            <a:r>
              <a:rPr lang="en-US" sz="3200" dirty="0" err="1">
                <a:solidFill>
                  <a:srgbClr val="002060"/>
                </a:solidFill>
                <a:latin typeface="Arial" panose="020B0604020202020204" pitchFamily="34" charset="0"/>
                <a:cs typeface="Arial" panose="020B0604020202020204" pitchFamily="34" charset="0"/>
              </a:rPr>
              <a:t>ddatblygu</a:t>
            </a:r>
            <a:r>
              <a:rPr lang="en-US" sz="3200" dirty="0">
                <a:solidFill>
                  <a:srgbClr val="002060"/>
                </a:solidFill>
                <a:latin typeface="Arial" panose="020B0604020202020204" pitchFamily="34" charset="0"/>
                <a:cs typeface="Arial" panose="020B0604020202020204" pitchFamily="34" charset="0"/>
              </a:rPr>
              <a:t> </a:t>
            </a:r>
            <a:r>
              <a:rPr lang="en-US" sz="3200" dirty="0" err="1">
                <a:solidFill>
                  <a:srgbClr val="002060"/>
                </a:solidFill>
                <a:latin typeface="Arial" panose="020B0604020202020204" pitchFamily="34" charset="0"/>
                <a:cs typeface="Arial" panose="020B0604020202020204" pitchFamily="34" charset="0"/>
              </a:rPr>
              <a:t>sgiliau</a:t>
            </a:r>
            <a:r>
              <a:rPr lang="en-US" sz="3200" dirty="0">
                <a:solidFill>
                  <a:srgbClr val="002060"/>
                </a:solidFill>
                <a:latin typeface="Arial" panose="020B0604020202020204" pitchFamily="34" charset="0"/>
                <a:cs typeface="Arial" panose="020B0604020202020204" pitchFamily="34" charset="0"/>
              </a:rPr>
              <a:t> </a:t>
            </a:r>
            <a:r>
              <a:rPr lang="en-US" sz="3200" b="1" dirty="0" err="1">
                <a:solidFill>
                  <a:srgbClr val="002060"/>
                </a:solidFill>
                <a:latin typeface="Arial" panose="020B0604020202020204" pitchFamily="34" charset="0"/>
                <a:cs typeface="Arial" panose="020B0604020202020204" pitchFamily="34" charset="0"/>
              </a:rPr>
              <a:t>Darllen</a:t>
            </a:r>
            <a:r>
              <a:rPr lang="en-US" sz="3200" dirty="0">
                <a:solidFill>
                  <a:srgbClr val="002060"/>
                </a:solidFill>
                <a:latin typeface="Arial" panose="020B0604020202020204" pitchFamily="34" charset="0"/>
                <a:cs typeface="Arial" panose="020B0604020202020204" pitchFamily="34" charset="0"/>
              </a:rPr>
              <a:t>?</a:t>
            </a:r>
          </a:p>
        </p:txBody>
      </p:sp>
      <mc:AlternateContent xmlns:mc="http://schemas.openxmlformats.org/markup-compatibility/2006" xmlns:p14="http://schemas.microsoft.com/office/powerpoint/2010/main">
        <mc:Choice Requires="p14">
          <p:contentPart p14:bwMode="auto" r:id="rId3">
            <p14:nvContentPartPr>
              <p14:cNvPr id="3" name="Ink 2">
                <a:extLst>
                  <a:ext uri="{FF2B5EF4-FFF2-40B4-BE49-F238E27FC236}">
                    <a16:creationId xmlns:a16="http://schemas.microsoft.com/office/drawing/2014/main" id="{0659060C-AC46-1A45-9A3E-3306D750D472}"/>
                  </a:ext>
                </a:extLst>
              </p14:cNvPr>
              <p14:cNvContentPartPr/>
              <p14:nvPr/>
            </p14:nvContentPartPr>
            <p14:xfrm>
              <a:off x="8024285" y="2827898"/>
              <a:ext cx="360" cy="360"/>
            </p14:xfrm>
          </p:contentPart>
        </mc:Choice>
        <mc:Fallback xmlns="">
          <p:pic>
            <p:nvPicPr>
              <p:cNvPr id="3" name="Ink 2">
                <a:extLst>
                  <a:ext uri="{FF2B5EF4-FFF2-40B4-BE49-F238E27FC236}">
                    <a16:creationId xmlns:a16="http://schemas.microsoft.com/office/drawing/2014/main" id="{0659060C-AC46-1A45-9A3E-3306D750D472}"/>
                  </a:ext>
                </a:extLst>
              </p:cNvPr>
              <p:cNvPicPr/>
              <p:nvPr/>
            </p:nvPicPr>
            <p:blipFill>
              <a:blip r:embed="rId4"/>
              <a:stretch>
                <a:fillRect/>
              </a:stretch>
            </p:blipFill>
            <p:spPr>
              <a:xfrm>
                <a:off x="8015285" y="2818898"/>
                <a:ext cx="18000" cy="18000"/>
              </a:xfrm>
              <a:prstGeom prst="rect">
                <a:avLst/>
              </a:prstGeom>
            </p:spPr>
          </p:pic>
        </mc:Fallback>
      </mc:AlternateContent>
      <mc:AlternateContent xmlns:mc="http://schemas.openxmlformats.org/markup-compatibility/2006" xmlns:p14="http://schemas.microsoft.com/office/powerpoint/2010/main">
        <mc:Choice Requires="p14">
          <p:contentPart p14:bwMode="auto" r:id="rId5">
            <p14:nvContentPartPr>
              <p14:cNvPr id="5" name="Ink 4">
                <a:extLst>
                  <a:ext uri="{FF2B5EF4-FFF2-40B4-BE49-F238E27FC236}">
                    <a16:creationId xmlns:a16="http://schemas.microsoft.com/office/drawing/2014/main" id="{6AECF31E-98AC-0E43-8D55-20A2CF22F039}"/>
                  </a:ext>
                </a:extLst>
              </p14:cNvPr>
              <p14:cNvContentPartPr/>
              <p14:nvPr/>
            </p14:nvContentPartPr>
            <p14:xfrm>
              <a:off x="6792725" y="1009898"/>
              <a:ext cx="360" cy="360"/>
            </p14:xfrm>
          </p:contentPart>
        </mc:Choice>
        <mc:Fallback xmlns="">
          <p:pic>
            <p:nvPicPr>
              <p:cNvPr id="5" name="Ink 4">
                <a:extLst>
                  <a:ext uri="{FF2B5EF4-FFF2-40B4-BE49-F238E27FC236}">
                    <a16:creationId xmlns:a16="http://schemas.microsoft.com/office/drawing/2014/main" id="{6AECF31E-98AC-0E43-8D55-20A2CF22F039}"/>
                  </a:ext>
                </a:extLst>
              </p:cNvPr>
              <p:cNvPicPr/>
              <p:nvPr/>
            </p:nvPicPr>
            <p:blipFill>
              <a:blip r:embed="rId4"/>
              <a:stretch>
                <a:fillRect/>
              </a:stretch>
            </p:blipFill>
            <p:spPr>
              <a:xfrm>
                <a:off x="6783725" y="1000898"/>
                <a:ext cx="18000" cy="18000"/>
              </a:xfrm>
              <a:prstGeom prst="rect">
                <a:avLst/>
              </a:prstGeom>
            </p:spPr>
          </p:pic>
        </mc:Fallback>
      </mc:AlternateContent>
      <p:pic>
        <p:nvPicPr>
          <p:cNvPr id="4" name="Picture 5" descr="A picture containing text, book&#10;&#10;Description generated with very high confidence">
            <a:extLst>
              <a:ext uri="{FF2B5EF4-FFF2-40B4-BE49-F238E27FC236}">
                <a16:creationId xmlns:a16="http://schemas.microsoft.com/office/drawing/2014/main" id="{1BF4F6DD-5F44-449F-9269-03E7E44BC418}"/>
              </a:ext>
            </a:extLst>
          </p:cNvPr>
          <p:cNvPicPr>
            <a:picLocks noChangeAspect="1"/>
          </p:cNvPicPr>
          <p:nvPr/>
        </p:nvPicPr>
        <p:blipFill>
          <a:blip r:embed="rId6"/>
          <a:stretch>
            <a:fillRect/>
          </a:stretch>
        </p:blipFill>
        <p:spPr>
          <a:xfrm>
            <a:off x="4339717" y="1283359"/>
            <a:ext cx="3063275" cy="3676650"/>
          </a:xfrm>
          <a:prstGeom prst="rect">
            <a:avLst/>
          </a:prstGeom>
          <a:ln w="76200">
            <a:solidFill>
              <a:schemeClr val="tx1"/>
            </a:solidFill>
          </a:ln>
        </p:spPr>
      </p:pic>
      <p:sp>
        <p:nvSpPr>
          <p:cNvPr id="6" name="TextBox 5">
            <a:extLst>
              <a:ext uri="{FF2B5EF4-FFF2-40B4-BE49-F238E27FC236}">
                <a16:creationId xmlns:a16="http://schemas.microsoft.com/office/drawing/2014/main" id="{A908EA6D-DB5A-4CB1-BC42-9B864855981A}"/>
              </a:ext>
            </a:extLst>
          </p:cNvPr>
          <p:cNvSpPr txBox="1"/>
          <p:nvPr/>
        </p:nvSpPr>
        <p:spPr>
          <a:xfrm>
            <a:off x="317739" y="1223513"/>
            <a:ext cx="3262954" cy="1569660"/>
          </a:xfrm>
          <a:prstGeom prst="rect">
            <a:avLst/>
          </a:prstGeom>
          <a:solidFill>
            <a:srgbClr val="FFFF00"/>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dirty="0">
                <a:latin typeface="Arial" panose="020B0604020202020204" pitchFamily="34" charset="0"/>
                <a:cs typeface="Arial" panose="020B0604020202020204" pitchFamily="34" charset="0"/>
              </a:rPr>
              <a:t>Darllen </a:t>
            </a:r>
            <a:r>
              <a:rPr lang="en-GB" sz="2400" b="1" dirty="0">
                <a:latin typeface="Arial" panose="020B0604020202020204" pitchFamily="34" charset="0"/>
                <a:cs typeface="Arial" panose="020B0604020202020204" pitchFamily="34" charset="0"/>
              </a:rPr>
              <a:t>testunau </a:t>
            </a:r>
            <a:r>
              <a:rPr lang="en-GB" sz="2400" b="1" dirty="0" err="1">
                <a:latin typeface="Arial" panose="020B0604020202020204" pitchFamily="34" charset="0"/>
                <a:cs typeface="Arial" panose="020B0604020202020204" pitchFamily="34" charset="0"/>
              </a:rPr>
              <a:t>ffeithiol</a:t>
            </a:r>
            <a:r>
              <a:rPr lang="en-GB" sz="2400" b="1" dirty="0">
                <a:latin typeface="Arial" panose="020B0604020202020204" pitchFamily="34" charset="0"/>
                <a:cs typeface="Arial" panose="020B0604020202020204" pitchFamily="34" charset="0"/>
              </a:rPr>
              <a:t> </a:t>
            </a:r>
            <a:r>
              <a:rPr lang="en-GB" sz="2400" b="1" dirty="0" err="1">
                <a:latin typeface="Arial" panose="020B0604020202020204" pitchFamily="34" charset="0"/>
                <a:cs typeface="Arial" panose="020B0604020202020204" pitchFamily="34" charset="0"/>
              </a:rPr>
              <a:t>amrywiol</a:t>
            </a:r>
            <a:r>
              <a:rPr lang="en-GB" sz="2400" b="1"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er</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mwyn</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cyflwyno</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gwybodaeth</a:t>
            </a:r>
            <a:r>
              <a:rPr lang="en-GB" sz="2400" dirty="0">
                <a:latin typeface="Arial" panose="020B0604020202020204" pitchFamily="34" charset="0"/>
                <a:cs typeface="Arial" panose="020B0604020202020204" pitchFamily="34" charset="0"/>
              </a:rPr>
              <a:t> e.e.</a:t>
            </a:r>
          </a:p>
        </p:txBody>
      </p:sp>
      <p:sp>
        <p:nvSpPr>
          <p:cNvPr id="7" name="TextBox 6">
            <a:extLst>
              <a:ext uri="{FF2B5EF4-FFF2-40B4-BE49-F238E27FC236}">
                <a16:creationId xmlns:a16="http://schemas.microsoft.com/office/drawing/2014/main" id="{E1B3D31F-6D6B-474C-934F-8D353FA4F1CE}"/>
              </a:ext>
            </a:extLst>
          </p:cNvPr>
          <p:cNvSpPr txBox="1"/>
          <p:nvPr/>
        </p:nvSpPr>
        <p:spPr>
          <a:xfrm>
            <a:off x="216200" y="2746615"/>
            <a:ext cx="2743200"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dirty="0" err="1">
                <a:ea typeface="+mn-lt"/>
                <a:cs typeface="+mn-lt"/>
              </a:rPr>
              <a:t>Yr</a:t>
            </a:r>
            <a:r>
              <a:rPr lang="en-GB" dirty="0">
                <a:ea typeface="+mn-lt"/>
                <a:cs typeface="+mn-lt"/>
              </a:rPr>
              <a:t> </a:t>
            </a:r>
            <a:r>
              <a:rPr lang="en-GB" dirty="0" err="1">
                <a:latin typeface="Arial" panose="020B0604020202020204" pitchFamily="34" charset="0"/>
                <a:ea typeface="+mn-lt"/>
                <a:cs typeface="Arial" panose="020B0604020202020204" pitchFamily="34" charset="0"/>
              </a:rPr>
              <a:t>Wyddfa</a:t>
            </a:r>
            <a:r>
              <a:rPr lang="en-GB" dirty="0">
                <a:ea typeface="+mn-lt"/>
                <a:cs typeface="+mn-lt"/>
              </a:rPr>
              <a:t> </a:t>
            </a:r>
            <a:endParaRPr lang="en-US" dirty="0">
              <a:ea typeface="+mn-lt"/>
              <a:cs typeface="+mn-lt"/>
            </a:endParaRPr>
          </a:p>
          <a:p>
            <a:pPr marL="285750" indent="-285750">
              <a:buFont typeface="Arial"/>
              <a:buChar char="•"/>
            </a:pPr>
            <a:r>
              <a:rPr lang="en-GB" dirty="0">
                <a:ea typeface="+mn-lt"/>
                <a:cs typeface="+mn-lt"/>
              </a:rPr>
              <a:t>Parc </a:t>
            </a:r>
            <a:r>
              <a:rPr lang="en-GB" dirty="0" err="1">
                <a:ea typeface="+mn-lt"/>
                <a:cs typeface="+mn-lt"/>
              </a:rPr>
              <a:t>Cenedlaethol</a:t>
            </a:r>
            <a:r>
              <a:rPr lang="en-GB" dirty="0">
                <a:ea typeface="+mn-lt"/>
                <a:cs typeface="+mn-lt"/>
              </a:rPr>
              <a:t> </a:t>
            </a:r>
            <a:r>
              <a:rPr lang="en-GB" dirty="0" err="1">
                <a:ea typeface="+mn-lt"/>
                <a:cs typeface="+mn-lt"/>
              </a:rPr>
              <a:t>Eryri</a:t>
            </a:r>
            <a:endParaRPr lang="en-US" dirty="0">
              <a:ea typeface="+mn-lt"/>
              <a:cs typeface="+mn-lt"/>
            </a:endParaRPr>
          </a:p>
          <a:p>
            <a:pPr marL="285750" indent="-285750">
              <a:buFont typeface="Arial"/>
              <a:buChar char="•"/>
            </a:pPr>
            <a:r>
              <a:rPr lang="en-GB" dirty="0" err="1">
                <a:ea typeface="+mn-lt"/>
                <a:cs typeface="+mn-lt"/>
              </a:rPr>
              <a:t>Achubwyr</a:t>
            </a:r>
            <a:r>
              <a:rPr lang="en-GB" dirty="0">
                <a:ea typeface="+mn-lt"/>
                <a:cs typeface="+mn-lt"/>
              </a:rPr>
              <a:t> Mynydd</a:t>
            </a:r>
            <a:endParaRPr lang="en-US" dirty="0"/>
          </a:p>
        </p:txBody>
      </p:sp>
      <p:cxnSp>
        <p:nvCxnSpPr>
          <p:cNvPr id="8" name="Connector: Curved 7">
            <a:extLst>
              <a:ext uri="{FF2B5EF4-FFF2-40B4-BE49-F238E27FC236}">
                <a16:creationId xmlns:a16="http://schemas.microsoft.com/office/drawing/2014/main" id="{57429E8D-5451-42A2-B839-1D867701A8E9}"/>
              </a:ext>
            </a:extLst>
          </p:cNvPr>
          <p:cNvCxnSpPr/>
          <p:nvPr/>
        </p:nvCxnSpPr>
        <p:spPr>
          <a:xfrm>
            <a:off x="2538683" y="1474757"/>
            <a:ext cx="1748287" cy="634042"/>
          </a:xfrm>
          <a:prstGeom prst="curvedConnector3">
            <a:avLst/>
          </a:prstGeom>
          <a:ln>
            <a:tailEnd type="triangle"/>
          </a:ln>
        </p:spPr>
        <p:style>
          <a:lnRef idx="3">
            <a:schemeClr val="dk1"/>
          </a:lnRef>
          <a:fillRef idx="0">
            <a:schemeClr val="dk1"/>
          </a:fillRef>
          <a:effectRef idx="2">
            <a:schemeClr val="dk1"/>
          </a:effectRef>
          <a:fontRef idx="minor">
            <a:schemeClr val="tx1"/>
          </a:fontRef>
        </p:style>
      </p:cxnSp>
      <p:sp>
        <p:nvSpPr>
          <p:cNvPr id="10" name="TextBox 9">
            <a:extLst>
              <a:ext uri="{FF2B5EF4-FFF2-40B4-BE49-F238E27FC236}">
                <a16:creationId xmlns:a16="http://schemas.microsoft.com/office/drawing/2014/main" id="{53185458-33EC-4907-9D6D-989989DC7FC0}"/>
              </a:ext>
            </a:extLst>
          </p:cNvPr>
          <p:cNvSpPr txBox="1"/>
          <p:nvPr/>
        </p:nvSpPr>
        <p:spPr>
          <a:xfrm>
            <a:off x="8901022" y="1223513"/>
            <a:ext cx="2750389" cy="830997"/>
          </a:xfrm>
          <a:prstGeom prst="rect">
            <a:avLst/>
          </a:prstGeom>
          <a:solidFill>
            <a:srgbClr val="FFFF00"/>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dirty="0" err="1">
                <a:latin typeface="Arial" panose="020B0604020202020204" pitchFamily="34" charset="0"/>
                <a:cs typeface="Arial" panose="020B0604020202020204" pitchFamily="34" charset="0"/>
              </a:rPr>
              <a:t>Tasg</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sy'n</a:t>
            </a:r>
            <a:r>
              <a:rPr lang="en-GB" sz="2400" dirty="0">
                <a:latin typeface="Arial" panose="020B0604020202020204" pitchFamily="34" charset="0"/>
                <a:cs typeface="Arial" panose="020B0604020202020204" pitchFamily="34" charset="0"/>
              </a:rPr>
              <a:t> </a:t>
            </a:r>
            <a:r>
              <a:rPr lang="en-GB" sz="2400" b="1" dirty="0" err="1">
                <a:latin typeface="Arial" panose="020B0604020202020204" pitchFamily="34" charset="0"/>
                <a:cs typeface="Arial" panose="020B0604020202020204" pitchFamily="34" charset="0"/>
              </a:rPr>
              <a:t>mynegi</a:t>
            </a:r>
            <a:r>
              <a:rPr lang="en-GB" sz="2400" b="1" dirty="0">
                <a:latin typeface="Arial" panose="020B0604020202020204" pitchFamily="34" charset="0"/>
                <a:cs typeface="Arial" panose="020B0604020202020204" pitchFamily="34" charset="0"/>
              </a:rPr>
              <a:t> barn</a:t>
            </a:r>
            <a:r>
              <a:rPr lang="en-GB" sz="2400" dirty="0">
                <a:latin typeface="Arial" panose="020B0604020202020204" pitchFamily="34" charset="0"/>
                <a:cs typeface="Arial" panose="020B0604020202020204" pitchFamily="34" charset="0"/>
              </a:rPr>
              <a:t>, e.e.</a:t>
            </a:r>
          </a:p>
        </p:txBody>
      </p:sp>
      <p:sp>
        <p:nvSpPr>
          <p:cNvPr id="12" name="TextBox 11">
            <a:extLst>
              <a:ext uri="{FF2B5EF4-FFF2-40B4-BE49-F238E27FC236}">
                <a16:creationId xmlns:a16="http://schemas.microsoft.com/office/drawing/2014/main" id="{972C76BB-5E7C-4008-A838-AB80735345A4}"/>
              </a:ext>
            </a:extLst>
          </p:cNvPr>
          <p:cNvSpPr txBox="1"/>
          <p:nvPr/>
        </p:nvSpPr>
        <p:spPr>
          <a:xfrm>
            <a:off x="8901022" y="2215598"/>
            <a:ext cx="2743200" cy="369332"/>
          </a:xfrm>
          <a:prstGeom prst="rect">
            <a:avLst/>
          </a:prstGeom>
          <a:solidFill>
            <a:schemeClr val="bg1"/>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dirty="0" err="1">
                <a:ea typeface="+mn-lt"/>
                <a:cs typeface="+mn-lt"/>
              </a:rPr>
              <a:t>Adolygu'r</a:t>
            </a:r>
            <a:r>
              <a:rPr lang="en-GB" dirty="0">
                <a:ea typeface="+mn-lt"/>
                <a:cs typeface="+mn-lt"/>
              </a:rPr>
              <a:t> </a:t>
            </a:r>
            <a:r>
              <a:rPr lang="en-GB" dirty="0" err="1">
                <a:ea typeface="+mn-lt"/>
                <a:cs typeface="+mn-lt"/>
              </a:rPr>
              <a:t>gyfrol</a:t>
            </a:r>
            <a:endParaRPr lang="en-GB" dirty="0" err="1"/>
          </a:p>
        </p:txBody>
      </p:sp>
      <p:cxnSp>
        <p:nvCxnSpPr>
          <p:cNvPr id="13" name="Connector: Curved 12">
            <a:extLst>
              <a:ext uri="{FF2B5EF4-FFF2-40B4-BE49-F238E27FC236}">
                <a16:creationId xmlns:a16="http://schemas.microsoft.com/office/drawing/2014/main" id="{C7F98179-2F5F-4832-801B-8CFD50241648}"/>
              </a:ext>
            </a:extLst>
          </p:cNvPr>
          <p:cNvCxnSpPr/>
          <p:nvPr/>
        </p:nvCxnSpPr>
        <p:spPr>
          <a:xfrm flipH="1">
            <a:off x="7470656" y="1552936"/>
            <a:ext cx="1371599" cy="648418"/>
          </a:xfrm>
          <a:prstGeom prst="curvedConnector3">
            <a:avLst/>
          </a:prstGeom>
          <a:ln>
            <a:tailEnd type="triangle"/>
          </a:ln>
        </p:spPr>
        <p:style>
          <a:lnRef idx="3">
            <a:schemeClr val="dk1"/>
          </a:lnRef>
          <a:fillRef idx="0">
            <a:schemeClr val="dk1"/>
          </a:fillRef>
          <a:effectRef idx="2">
            <a:schemeClr val="dk1"/>
          </a:effectRef>
          <a:fontRef idx="minor">
            <a:schemeClr val="tx1"/>
          </a:fontRef>
        </p:style>
      </p:cxnSp>
      <p:sp>
        <p:nvSpPr>
          <p:cNvPr id="15" name="TextBox 14">
            <a:extLst>
              <a:ext uri="{FF2B5EF4-FFF2-40B4-BE49-F238E27FC236}">
                <a16:creationId xmlns:a16="http://schemas.microsoft.com/office/drawing/2014/main" id="{A05E4B73-5927-4B4B-9851-6BBB929A8BA9}"/>
              </a:ext>
            </a:extLst>
          </p:cNvPr>
          <p:cNvSpPr txBox="1"/>
          <p:nvPr/>
        </p:nvSpPr>
        <p:spPr>
          <a:xfrm>
            <a:off x="7934553" y="4658729"/>
            <a:ext cx="2505974" cy="461665"/>
          </a:xfrm>
          <a:prstGeom prst="rect">
            <a:avLst/>
          </a:prstGeom>
          <a:solidFill>
            <a:srgbClr val="FFFF00"/>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dirty="0" err="1">
                <a:latin typeface="Arial" panose="020B0604020202020204" pitchFamily="34" charset="0"/>
                <a:cs typeface="Arial" panose="020B0604020202020204" pitchFamily="34" charset="0"/>
              </a:rPr>
              <a:t>Cymharu</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e.e.</a:t>
            </a:r>
            <a:endParaRPr lang="en-GB" sz="2400" dirty="0">
              <a:latin typeface="Arial" panose="020B0604020202020204" pitchFamily="34" charset="0"/>
              <a:cs typeface="Arial" panose="020B0604020202020204" pitchFamily="34" charset="0"/>
            </a:endParaRPr>
          </a:p>
        </p:txBody>
      </p:sp>
      <p:sp>
        <p:nvSpPr>
          <p:cNvPr id="17" name="TextBox 16">
            <a:extLst>
              <a:ext uri="{FF2B5EF4-FFF2-40B4-BE49-F238E27FC236}">
                <a16:creationId xmlns:a16="http://schemas.microsoft.com/office/drawing/2014/main" id="{769B72EB-A305-4FD7-B2CB-976915B8166E}"/>
              </a:ext>
            </a:extLst>
          </p:cNvPr>
          <p:cNvSpPr txBox="1"/>
          <p:nvPr/>
        </p:nvSpPr>
        <p:spPr>
          <a:xfrm>
            <a:off x="6523010" y="5198166"/>
            <a:ext cx="5668990" cy="65351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dirty="0" err="1">
                <a:ea typeface="+mn-lt"/>
                <a:cs typeface="+mn-lt"/>
              </a:rPr>
              <a:t>cymharu'r</a:t>
            </a:r>
            <a:r>
              <a:rPr lang="en-GB" dirty="0">
                <a:ea typeface="+mn-lt"/>
                <a:cs typeface="+mn-lt"/>
              </a:rPr>
              <a:t> </a:t>
            </a:r>
            <a:r>
              <a:rPr lang="en-GB" dirty="0" err="1">
                <a:ea typeface="+mn-lt"/>
                <a:cs typeface="+mn-lt"/>
              </a:rPr>
              <a:t>stori</a:t>
            </a:r>
            <a:r>
              <a:rPr lang="en-GB" dirty="0">
                <a:ea typeface="+mn-lt"/>
                <a:cs typeface="+mn-lt"/>
              </a:rPr>
              <a:t> </a:t>
            </a:r>
            <a:r>
              <a:rPr lang="en-GB" dirty="0" err="1">
                <a:ea typeface="+mn-lt"/>
                <a:cs typeface="+mn-lt"/>
              </a:rPr>
              <a:t>gyda'r</a:t>
            </a:r>
            <a:r>
              <a:rPr lang="en-GB" dirty="0">
                <a:ea typeface="+mn-lt"/>
                <a:cs typeface="+mn-lt"/>
              </a:rPr>
              <a:t> </a:t>
            </a:r>
            <a:r>
              <a:rPr lang="en-GB" dirty="0" err="1">
                <a:ea typeface="+mn-lt"/>
                <a:cs typeface="+mn-lt"/>
              </a:rPr>
              <a:t>testun</a:t>
            </a:r>
            <a:r>
              <a:rPr lang="en-GB" dirty="0">
                <a:ea typeface="+mn-lt"/>
                <a:cs typeface="+mn-lt"/>
              </a:rPr>
              <a:t> </a:t>
            </a:r>
            <a:r>
              <a:rPr lang="en-GB" dirty="0" err="1">
                <a:ea typeface="+mn-lt"/>
                <a:cs typeface="+mn-lt"/>
              </a:rPr>
              <a:t>ffeithiol</a:t>
            </a:r>
            <a:r>
              <a:rPr lang="en-GB" dirty="0">
                <a:ea typeface="+mn-lt"/>
                <a:cs typeface="+mn-lt"/>
              </a:rPr>
              <a:t> </a:t>
            </a:r>
            <a:r>
              <a:rPr lang="en-GB" dirty="0" err="1">
                <a:ea typeface="+mn-lt"/>
                <a:cs typeface="+mn-lt"/>
              </a:rPr>
              <a:t>gan</a:t>
            </a:r>
            <a:r>
              <a:rPr lang="en-GB" dirty="0">
                <a:ea typeface="+mn-lt"/>
                <a:cs typeface="+mn-lt"/>
              </a:rPr>
              <a:t> </a:t>
            </a:r>
            <a:r>
              <a:rPr lang="en-GB" dirty="0" err="1">
                <a:ea typeface="+mn-lt"/>
                <a:cs typeface="+mn-lt"/>
              </a:rPr>
              <a:t>drafod</a:t>
            </a:r>
            <a:r>
              <a:rPr lang="en-GB" dirty="0">
                <a:ea typeface="+mn-lt"/>
                <a:cs typeface="+mn-lt"/>
              </a:rPr>
              <a:t> a </a:t>
            </a:r>
            <a:r>
              <a:rPr lang="en-GB" dirty="0" err="1">
                <a:ea typeface="+mn-lt"/>
                <a:cs typeface="+mn-lt"/>
              </a:rPr>
              <a:t>chymharu'r</a:t>
            </a:r>
            <a:r>
              <a:rPr lang="en-GB" dirty="0">
                <a:ea typeface="+mn-lt"/>
                <a:cs typeface="+mn-lt"/>
              </a:rPr>
              <a:t> </a:t>
            </a:r>
            <a:r>
              <a:rPr lang="en-GB" dirty="0" err="1">
                <a:ea typeface="+mn-lt"/>
                <a:cs typeface="+mn-lt"/>
              </a:rPr>
              <a:t>nodweddion</a:t>
            </a:r>
            <a:r>
              <a:rPr lang="en-GB" dirty="0">
                <a:ea typeface="+mn-lt"/>
                <a:cs typeface="+mn-lt"/>
              </a:rPr>
              <a:t> </a:t>
            </a:r>
            <a:r>
              <a:rPr lang="en-GB" dirty="0" err="1">
                <a:ea typeface="+mn-lt"/>
                <a:cs typeface="+mn-lt"/>
              </a:rPr>
              <a:t>ieithyddol</a:t>
            </a:r>
            <a:r>
              <a:rPr lang="en-GB" dirty="0">
                <a:ea typeface="+mn-lt"/>
                <a:cs typeface="+mn-lt"/>
              </a:rPr>
              <a:t>.</a:t>
            </a:r>
            <a:endParaRPr lang="en-GB" dirty="0"/>
          </a:p>
        </p:txBody>
      </p:sp>
      <p:cxnSp>
        <p:nvCxnSpPr>
          <p:cNvPr id="18" name="Connector: Curved 17">
            <a:extLst>
              <a:ext uri="{FF2B5EF4-FFF2-40B4-BE49-F238E27FC236}">
                <a16:creationId xmlns:a16="http://schemas.microsoft.com/office/drawing/2014/main" id="{1D626815-0411-4B54-B0C6-59601E4361F5}"/>
              </a:ext>
            </a:extLst>
          </p:cNvPr>
          <p:cNvCxnSpPr/>
          <p:nvPr/>
        </p:nvCxnSpPr>
        <p:spPr>
          <a:xfrm>
            <a:off x="6210300" y="3543300"/>
            <a:ext cx="914400" cy="914400"/>
          </a:xfrm>
          <a:prstGeom prst="curvedConnector3">
            <a:avLst/>
          </a:prstGeom>
          <a:ln>
            <a:tailEnd type="triangle"/>
          </a:ln>
        </p:spPr>
        <p:style>
          <a:lnRef idx="1">
            <a:schemeClr val="dk1"/>
          </a:lnRef>
          <a:fillRef idx="0">
            <a:schemeClr val="dk1"/>
          </a:fillRef>
          <a:effectRef idx="0">
            <a:schemeClr val="dk1"/>
          </a:effectRef>
          <a:fontRef idx="minor">
            <a:schemeClr val="tx1"/>
          </a:fontRef>
        </p:style>
      </p:cxnSp>
      <p:cxnSp>
        <p:nvCxnSpPr>
          <p:cNvPr id="19" name="Connector: Curved 18">
            <a:extLst>
              <a:ext uri="{FF2B5EF4-FFF2-40B4-BE49-F238E27FC236}">
                <a16:creationId xmlns:a16="http://schemas.microsoft.com/office/drawing/2014/main" id="{613A139D-4DC4-42E6-9149-AED4733B28CC}"/>
              </a:ext>
            </a:extLst>
          </p:cNvPr>
          <p:cNvCxnSpPr/>
          <p:nvPr/>
        </p:nvCxnSpPr>
        <p:spPr>
          <a:xfrm>
            <a:off x="6353175" y="3686175"/>
            <a:ext cx="914400" cy="914400"/>
          </a:xfrm>
          <a:prstGeom prst="curvedConnector3">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0" name="Connector: Curved 19">
            <a:extLst>
              <a:ext uri="{FF2B5EF4-FFF2-40B4-BE49-F238E27FC236}">
                <a16:creationId xmlns:a16="http://schemas.microsoft.com/office/drawing/2014/main" id="{06E1D25D-0FC9-4827-BAF2-0AFC15D50C3E}"/>
              </a:ext>
            </a:extLst>
          </p:cNvPr>
          <p:cNvCxnSpPr/>
          <p:nvPr/>
        </p:nvCxnSpPr>
        <p:spPr>
          <a:xfrm flipH="1" flipV="1">
            <a:off x="7403262" y="4211488"/>
            <a:ext cx="401128" cy="861205"/>
          </a:xfrm>
          <a:prstGeom prst="curvedConnector3">
            <a:avLst/>
          </a:prstGeom>
          <a:ln>
            <a:tailEnd type="triangle"/>
          </a:ln>
        </p:spPr>
        <p:style>
          <a:lnRef idx="3">
            <a:schemeClr val="dk1"/>
          </a:lnRef>
          <a:fillRef idx="0">
            <a:schemeClr val="dk1"/>
          </a:fillRef>
          <a:effectRef idx="2">
            <a:schemeClr val="dk1"/>
          </a:effectRef>
          <a:fontRef idx="minor">
            <a:schemeClr val="tx1"/>
          </a:fontRef>
        </p:style>
      </p:cxnSp>
      <p:sp>
        <p:nvSpPr>
          <p:cNvPr id="9" name="TextBox 8">
            <a:extLst>
              <a:ext uri="{FF2B5EF4-FFF2-40B4-BE49-F238E27FC236}">
                <a16:creationId xmlns:a16="http://schemas.microsoft.com/office/drawing/2014/main" id="{6C575DC5-B96D-4F7A-90ED-2B219B76CA9E}"/>
              </a:ext>
            </a:extLst>
          </p:cNvPr>
          <p:cNvSpPr txBox="1"/>
          <p:nvPr/>
        </p:nvSpPr>
        <p:spPr>
          <a:xfrm>
            <a:off x="317739" y="4631165"/>
            <a:ext cx="3046563" cy="461665"/>
          </a:xfrm>
          <a:prstGeom prst="rect">
            <a:avLst/>
          </a:prstGeom>
          <a:solidFill>
            <a:srgbClr val="FFFF00"/>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dirty="0" err="1"/>
              <a:t>Darllen</a:t>
            </a:r>
            <a:r>
              <a:rPr lang="en-GB" sz="2400" dirty="0"/>
              <a:t> a </a:t>
            </a:r>
            <a:r>
              <a:rPr lang="en-GB" sz="2400" dirty="0" err="1"/>
              <a:t>deall</a:t>
            </a:r>
            <a:r>
              <a:rPr lang="en-GB" sz="2400" dirty="0"/>
              <a:t>, </a:t>
            </a:r>
            <a:r>
              <a:rPr lang="en-GB" sz="2400" dirty="0" err="1"/>
              <a:t>e.e.</a:t>
            </a:r>
            <a:endParaRPr lang="en-GB" sz="2400" dirty="0"/>
          </a:p>
        </p:txBody>
      </p:sp>
      <p:sp>
        <p:nvSpPr>
          <p:cNvPr id="11" name="TextBox 10">
            <a:extLst>
              <a:ext uri="{FF2B5EF4-FFF2-40B4-BE49-F238E27FC236}">
                <a16:creationId xmlns:a16="http://schemas.microsoft.com/office/drawing/2014/main" id="{09AD9941-5B07-4595-8E49-BB68728D317E}"/>
              </a:ext>
            </a:extLst>
          </p:cNvPr>
          <p:cNvSpPr txBox="1"/>
          <p:nvPr/>
        </p:nvSpPr>
        <p:spPr>
          <a:xfrm>
            <a:off x="0" y="5170763"/>
            <a:ext cx="566899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dirty="0" err="1"/>
              <a:t>Tasgau</a:t>
            </a:r>
            <a:r>
              <a:rPr lang="en-GB" dirty="0"/>
              <a:t> </a:t>
            </a:r>
            <a:r>
              <a:rPr lang="en-GB" dirty="0" err="1"/>
              <a:t>darllen</a:t>
            </a:r>
            <a:r>
              <a:rPr lang="en-GB" dirty="0"/>
              <a:t> </a:t>
            </a:r>
            <a:r>
              <a:rPr lang="en-GB" dirty="0" err="1"/>
              <a:t>sy'n</a:t>
            </a:r>
            <a:r>
              <a:rPr lang="en-GB" dirty="0"/>
              <a:t> </a:t>
            </a:r>
            <a:r>
              <a:rPr lang="en-GB" dirty="0" err="1"/>
              <a:t>gofyn</a:t>
            </a:r>
            <a:r>
              <a:rPr lang="en-GB" dirty="0"/>
              <a:t> am </a:t>
            </a:r>
            <a:r>
              <a:rPr lang="en-GB" dirty="0" err="1"/>
              <a:t>ddealltwriaeth</a:t>
            </a:r>
            <a:r>
              <a:rPr lang="en-GB" dirty="0"/>
              <a:t> </a:t>
            </a:r>
            <a:r>
              <a:rPr lang="en-GB" dirty="0" err="1"/>
              <a:t>o'r</a:t>
            </a:r>
            <a:r>
              <a:rPr lang="en-GB" dirty="0"/>
              <a:t> </a:t>
            </a:r>
            <a:r>
              <a:rPr lang="en-GB" dirty="0" err="1"/>
              <a:t>testun</a:t>
            </a:r>
            <a:r>
              <a:rPr lang="en-GB" dirty="0"/>
              <a:t>(au).  </a:t>
            </a:r>
            <a:r>
              <a:rPr lang="en-GB" dirty="0" err="1"/>
              <a:t>Cofier</a:t>
            </a:r>
            <a:r>
              <a:rPr lang="en-GB" dirty="0"/>
              <a:t> bod </a:t>
            </a:r>
            <a:r>
              <a:rPr lang="en-GB" dirty="0" err="1"/>
              <a:t>angen</a:t>
            </a:r>
            <a:r>
              <a:rPr lang="en-GB" dirty="0"/>
              <a:t> </a:t>
            </a:r>
            <a:r>
              <a:rPr lang="en-GB" dirty="0" err="1"/>
              <a:t>sicrhau</a:t>
            </a:r>
            <a:r>
              <a:rPr lang="en-GB" dirty="0"/>
              <a:t> HER!</a:t>
            </a:r>
          </a:p>
        </p:txBody>
      </p:sp>
      <p:pic>
        <p:nvPicPr>
          <p:cNvPr id="22" name="Picture 21">
            <a:extLst>
              <a:ext uri="{FF2B5EF4-FFF2-40B4-BE49-F238E27FC236}">
                <a16:creationId xmlns:a16="http://schemas.microsoft.com/office/drawing/2014/main" id="{7FFA884C-CCB6-984A-99B0-B7795E97D5CC}"/>
              </a:ext>
            </a:extLst>
          </p:cNvPr>
          <p:cNvPicPr>
            <a:picLocks noChangeAspect="1"/>
          </p:cNvPicPr>
          <p:nvPr/>
        </p:nvPicPr>
        <p:blipFill rotWithShape="1">
          <a:blip r:embed="rId7"/>
          <a:srcRect t="16882" b="13406"/>
          <a:stretch/>
        </p:blipFill>
        <p:spPr>
          <a:xfrm>
            <a:off x="0" y="6089843"/>
            <a:ext cx="12192000" cy="768157"/>
          </a:xfrm>
          <a:prstGeom prst="rect">
            <a:avLst/>
          </a:prstGeom>
        </p:spPr>
      </p:pic>
    </p:spTree>
    <p:extLst>
      <p:ext uri="{BB962C8B-B14F-4D97-AF65-F5344CB8AC3E}">
        <p14:creationId xmlns:p14="http://schemas.microsoft.com/office/powerpoint/2010/main" val="16724001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0"/>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2"/>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5"/>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7"/>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9"/>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2" presetClass="entr" presetSubtype="4" fill="hold" grpId="0" nodeType="clickEffect">
                                  <p:stCondLst>
                                    <p:cond delay="0"/>
                                  </p:stCondLst>
                                  <p:childTnLst>
                                    <p:set>
                                      <p:cBhvr>
                                        <p:cTn id="34" dur="1" fill="hold">
                                          <p:stCondLst>
                                            <p:cond delay="0"/>
                                          </p:stCondLst>
                                        </p:cTn>
                                        <p:tgtEl>
                                          <p:spTgt spid="11"/>
                                        </p:tgtEl>
                                        <p:attrNameLst>
                                          <p:attrName>style.visibility</p:attrName>
                                        </p:attrNameLst>
                                      </p:cBhvr>
                                      <p:to>
                                        <p:strVal val="visible"/>
                                      </p:to>
                                    </p:set>
                                    <p:anim calcmode="lin" valueType="num">
                                      <p:cBhvr additive="base">
                                        <p:cTn id="35" dur="500" fill="hold"/>
                                        <p:tgtEl>
                                          <p:spTgt spid="11"/>
                                        </p:tgtEl>
                                        <p:attrNameLst>
                                          <p:attrName>ppt_x</p:attrName>
                                        </p:attrNameLst>
                                      </p:cBhvr>
                                      <p:tavLst>
                                        <p:tav tm="0">
                                          <p:val>
                                            <p:strVal val="#ppt_x"/>
                                          </p:val>
                                        </p:tav>
                                        <p:tav tm="100000">
                                          <p:val>
                                            <p:strVal val="#ppt_x"/>
                                          </p:val>
                                        </p:tav>
                                      </p:tavLst>
                                    </p:anim>
                                    <p:anim calcmode="lin" valueType="num">
                                      <p:cBhvr additive="base">
                                        <p:cTn id="36"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p:bldP spid="10" grpId="0" animBg="1"/>
      <p:bldP spid="12" grpId="0" animBg="1"/>
      <p:bldP spid="15" grpId="0" animBg="1"/>
      <p:bldP spid="17" grpId="0"/>
      <p:bldP spid="9" grpId="0" animBg="1"/>
      <p:bldP spid="11" grpId="0"/>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2">
            <a:extLst>
              <a:ext uri="{FF2B5EF4-FFF2-40B4-BE49-F238E27FC236}">
                <a16:creationId xmlns:a16="http://schemas.microsoft.com/office/drawing/2014/main" id="{DD4DE855-8F91-40F3-B99C-32330DC13281}"/>
              </a:ext>
            </a:extLst>
          </p:cNvPr>
          <p:cNvGraphicFramePr>
            <a:graphicFrameLocks noGrp="1"/>
          </p:cNvGraphicFramePr>
          <p:nvPr>
            <p:extLst>
              <p:ext uri="{D42A27DB-BD31-4B8C-83A1-F6EECF244321}">
                <p14:modId xmlns:p14="http://schemas.microsoft.com/office/powerpoint/2010/main" val="1982541402"/>
              </p:ext>
            </p:extLst>
          </p:nvPr>
        </p:nvGraphicFramePr>
        <p:xfrm>
          <a:off x="240820" y="190500"/>
          <a:ext cx="5150330" cy="5982920"/>
        </p:xfrm>
        <a:graphic>
          <a:graphicData uri="http://schemas.openxmlformats.org/drawingml/2006/table">
            <a:tbl>
              <a:tblPr firstRow="1" bandRow="1">
                <a:tableStyleId>{073A0DAA-6AF3-43AB-8588-CEC1D06C72B9}</a:tableStyleId>
              </a:tblPr>
              <a:tblGrid>
                <a:gridCol w="5150330">
                  <a:extLst>
                    <a:ext uri="{9D8B030D-6E8A-4147-A177-3AD203B41FA5}">
                      <a16:colId xmlns:a16="http://schemas.microsoft.com/office/drawing/2014/main" val="2019160858"/>
                    </a:ext>
                  </a:extLst>
                </a:gridCol>
              </a:tblGrid>
              <a:tr h="983224">
                <a:tc>
                  <a:txBody>
                    <a:bodyPr/>
                    <a:lstStyle/>
                    <a:p>
                      <a:pPr algn="ctr"/>
                      <a:r>
                        <a:rPr lang="en-GB" sz="3200" dirty="0">
                          <a:latin typeface="Arial" panose="020B0604020202020204" pitchFamily="34" charset="0"/>
                          <a:cs typeface="Arial" panose="020B0604020202020204" pitchFamily="34" charset="0"/>
                        </a:rPr>
                        <a:t>DYMA BARC CENEDLAETHOL ERYRI!</a:t>
                      </a:r>
                    </a:p>
                  </a:txBody>
                  <a:tcPr/>
                </a:tc>
                <a:extLst>
                  <a:ext uri="{0D108BD9-81ED-4DB2-BD59-A6C34878D82A}">
                    <a16:rowId xmlns:a16="http://schemas.microsoft.com/office/drawing/2014/main" val="1234902683"/>
                  </a:ext>
                </a:extLst>
              </a:tr>
              <a:tr h="983224">
                <a:tc>
                  <a:txBody>
                    <a:bodyPr/>
                    <a:lstStyle/>
                    <a:p>
                      <a:r>
                        <a:rPr lang="en-GB" dirty="0">
                          <a:latin typeface="Arial" panose="020B0604020202020204" pitchFamily="34" charset="0"/>
                          <a:cs typeface="Arial" panose="020B0604020202020204" pitchFamily="34" charset="0"/>
                        </a:rPr>
                        <a:t>1.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gyntaf</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hoffwn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gyflwyno</a:t>
                      </a:r>
                      <a:r>
                        <a:rPr lang="en-GB" dirty="0">
                          <a:latin typeface="Arial" panose="020B0604020202020204" pitchFamily="34" charset="0"/>
                          <a:cs typeface="Arial" panose="020B0604020202020204" pitchFamily="34" charset="0"/>
                        </a:rPr>
                        <a:t> ...</a:t>
                      </a:r>
                    </a:p>
                  </a:txBody>
                  <a:tcPr/>
                </a:tc>
                <a:extLst>
                  <a:ext uri="{0D108BD9-81ED-4DB2-BD59-A6C34878D82A}">
                    <a16:rowId xmlns:a16="http://schemas.microsoft.com/office/drawing/2014/main" val="3542241590"/>
                  </a:ext>
                </a:extLst>
              </a:tr>
              <a:tr h="983224">
                <a:tc>
                  <a:txBody>
                    <a:bodyPr/>
                    <a:lstStyle/>
                    <a:p>
                      <a:r>
                        <a:rPr lang="en-GB" dirty="0">
                          <a:latin typeface="Arial" panose="020B0604020202020204" pitchFamily="34" charset="0"/>
                          <a:cs typeface="Arial" panose="020B0604020202020204" pitchFamily="34" charset="0"/>
                        </a:rPr>
                        <a:t>2.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ail, </a:t>
                      </a:r>
                      <a:r>
                        <a:rPr lang="en-GB" dirty="0" err="1">
                          <a:latin typeface="Arial" panose="020B0604020202020204" pitchFamily="34" charset="0"/>
                          <a:cs typeface="Arial" panose="020B0604020202020204" pitchFamily="34" charset="0"/>
                        </a:rPr>
                        <a:t>mae</a:t>
                      </a:r>
                      <a:r>
                        <a:rPr lang="en-GB" dirty="0">
                          <a:latin typeface="Arial" panose="020B0604020202020204" pitchFamily="34" charset="0"/>
                          <a:cs typeface="Arial" panose="020B0604020202020204" pitchFamily="34" charset="0"/>
                        </a:rPr>
                        <a:t> hi / </a:t>
                      </a:r>
                      <a:r>
                        <a:rPr lang="en-GB" dirty="0" err="1">
                          <a:latin typeface="Arial" panose="020B0604020202020204" pitchFamily="34" charset="0"/>
                          <a:cs typeface="Arial" panose="020B0604020202020204" pitchFamily="34" charset="0"/>
                        </a:rPr>
                        <a:t>mae</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e'n</a:t>
                      </a:r>
                      <a:r>
                        <a:rPr lang="en-GB" dirty="0">
                          <a:latin typeface="Arial" panose="020B0604020202020204" pitchFamily="34" charset="0"/>
                          <a:cs typeface="Arial" panose="020B0604020202020204" pitchFamily="34" charset="0"/>
                        </a:rPr>
                        <a:t> ...</a:t>
                      </a:r>
                    </a:p>
                  </a:txBody>
                  <a:tcPr/>
                </a:tc>
                <a:extLst>
                  <a:ext uri="{0D108BD9-81ED-4DB2-BD59-A6C34878D82A}">
                    <a16:rowId xmlns:a16="http://schemas.microsoft.com/office/drawing/2014/main" val="1868887403"/>
                  </a:ext>
                </a:extLst>
              </a:tr>
              <a:tr h="983224">
                <a:tc>
                  <a:txBody>
                    <a:bodyPr/>
                    <a:lstStyle/>
                    <a:p>
                      <a:r>
                        <a:rPr lang="en-GB" dirty="0">
                          <a:latin typeface="Arial" panose="020B0604020202020204" pitchFamily="34" charset="0"/>
                          <a:cs typeface="Arial" panose="020B0604020202020204" pitchFamily="34" charset="0"/>
                        </a:rPr>
                        <a:t>3. </a:t>
                      </a:r>
                      <a:r>
                        <a:rPr lang="en-GB" dirty="0" err="1">
                          <a:latin typeface="Arial" panose="020B0604020202020204" pitchFamily="34" charset="0"/>
                          <a:cs typeface="Arial" panose="020B0604020202020204" pitchFamily="34" charset="0"/>
                        </a:rPr>
                        <a:t>Hefyd</a:t>
                      </a:r>
                      <a:r>
                        <a:rPr lang="en-GB" dirty="0">
                          <a:latin typeface="Arial" panose="020B0604020202020204" pitchFamily="34" charset="0"/>
                          <a:cs typeface="Arial" panose="020B0604020202020204" pitchFamily="34" charset="0"/>
                        </a:rPr>
                        <a:t>, ….</a:t>
                      </a:r>
                    </a:p>
                  </a:txBody>
                  <a:tcPr/>
                </a:tc>
                <a:extLst>
                  <a:ext uri="{0D108BD9-81ED-4DB2-BD59-A6C34878D82A}">
                    <a16:rowId xmlns:a16="http://schemas.microsoft.com/office/drawing/2014/main" val="1432872547"/>
                  </a:ext>
                </a:extLst>
              </a:tr>
              <a:tr h="983224">
                <a:tc>
                  <a:txBody>
                    <a:bodyPr/>
                    <a:lstStyle/>
                    <a:p>
                      <a:r>
                        <a:rPr lang="en-GB" dirty="0">
                          <a:latin typeface="Arial" panose="020B0604020202020204" pitchFamily="34" charset="0"/>
                          <a:cs typeface="Arial" panose="020B0604020202020204" pitchFamily="34" charset="0"/>
                        </a:rPr>
                        <a:t>4.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ogystal</a:t>
                      </a:r>
                      <a:r>
                        <a:rPr lang="en-GB" dirty="0">
                          <a:latin typeface="Arial" panose="020B0604020202020204" pitchFamily="34" charset="0"/>
                          <a:cs typeface="Arial" panose="020B0604020202020204" pitchFamily="34" charset="0"/>
                        </a:rPr>
                        <a:t> â </a:t>
                      </a:r>
                      <a:r>
                        <a:rPr lang="en-GB" dirty="0" err="1">
                          <a:latin typeface="Arial" panose="020B0604020202020204" pitchFamily="34" charset="0"/>
                          <a:cs typeface="Arial" panose="020B0604020202020204" pitchFamily="34" charset="0"/>
                        </a:rPr>
                        <a:t>hyn</a:t>
                      </a:r>
                      <a:r>
                        <a:rPr lang="en-GB" dirty="0">
                          <a:latin typeface="Arial" panose="020B0604020202020204" pitchFamily="34" charset="0"/>
                          <a:cs typeface="Arial" panose="020B0604020202020204" pitchFamily="34" charset="0"/>
                        </a:rPr>
                        <a:t>, ...</a:t>
                      </a:r>
                    </a:p>
                  </a:txBody>
                  <a:tcPr/>
                </a:tc>
                <a:extLst>
                  <a:ext uri="{0D108BD9-81ED-4DB2-BD59-A6C34878D82A}">
                    <a16:rowId xmlns:a16="http://schemas.microsoft.com/office/drawing/2014/main" val="2176050798"/>
                  </a:ext>
                </a:extLst>
              </a:tr>
              <a:tr h="983224">
                <a:tc>
                  <a:txBody>
                    <a:bodyPr/>
                    <a:lstStyle/>
                    <a:p>
                      <a:r>
                        <a:rPr lang="en-GB" dirty="0">
                          <a:latin typeface="Arial" panose="020B0604020202020204" pitchFamily="34" charset="0"/>
                          <a:cs typeface="Arial" panose="020B0604020202020204" pitchFamily="34" charset="0"/>
                        </a:rPr>
                        <a:t>5.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olaf</a:t>
                      </a:r>
                      <a:r>
                        <a:rPr lang="en-GB" dirty="0">
                          <a:latin typeface="Arial" panose="020B0604020202020204" pitchFamily="34" charset="0"/>
                          <a:cs typeface="Arial" panose="020B0604020202020204" pitchFamily="34" charset="0"/>
                        </a:rPr>
                        <a:t>, ...</a:t>
                      </a:r>
                    </a:p>
                  </a:txBody>
                  <a:tcPr/>
                </a:tc>
                <a:extLst>
                  <a:ext uri="{0D108BD9-81ED-4DB2-BD59-A6C34878D82A}">
                    <a16:rowId xmlns:a16="http://schemas.microsoft.com/office/drawing/2014/main" val="167543800"/>
                  </a:ext>
                </a:extLst>
              </a:tr>
            </a:tbl>
          </a:graphicData>
        </a:graphic>
      </p:graphicFrame>
      <p:graphicFrame>
        <p:nvGraphicFramePr>
          <p:cNvPr id="5" name="Table 2">
            <a:extLst>
              <a:ext uri="{FF2B5EF4-FFF2-40B4-BE49-F238E27FC236}">
                <a16:creationId xmlns:a16="http://schemas.microsoft.com/office/drawing/2014/main" id="{25864CCC-C3D8-41A3-A88A-59B36590B416}"/>
              </a:ext>
            </a:extLst>
          </p:cNvPr>
          <p:cNvGraphicFramePr>
            <a:graphicFrameLocks noGrp="1"/>
          </p:cNvGraphicFramePr>
          <p:nvPr>
            <p:extLst>
              <p:ext uri="{D42A27DB-BD31-4B8C-83A1-F6EECF244321}">
                <p14:modId xmlns:p14="http://schemas.microsoft.com/office/powerpoint/2010/main" val="1442366202"/>
              </p:ext>
            </p:extLst>
          </p:nvPr>
        </p:nvGraphicFramePr>
        <p:xfrm>
          <a:off x="6305550" y="190499"/>
          <a:ext cx="5024672" cy="5899344"/>
        </p:xfrm>
        <a:graphic>
          <a:graphicData uri="http://schemas.openxmlformats.org/drawingml/2006/table">
            <a:tbl>
              <a:tblPr firstRow="1" bandRow="1">
                <a:tableStyleId>{073A0DAA-6AF3-43AB-8588-CEC1D06C72B9}</a:tableStyleId>
              </a:tblPr>
              <a:tblGrid>
                <a:gridCol w="5024672">
                  <a:extLst>
                    <a:ext uri="{9D8B030D-6E8A-4147-A177-3AD203B41FA5}">
                      <a16:colId xmlns:a16="http://schemas.microsoft.com/office/drawing/2014/main" val="2019160858"/>
                    </a:ext>
                  </a:extLst>
                </a:gridCol>
              </a:tblGrid>
              <a:tr h="983224">
                <a:tc>
                  <a:txBody>
                    <a:bodyPr/>
                    <a:lstStyle/>
                    <a:p>
                      <a:pPr algn="ctr"/>
                      <a:r>
                        <a:rPr lang="en-GB" sz="3200" dirty="0">
                          <a:latin typeface="Arial" panose="020B0604020202020204" pitchFamily="34" charset="0"/>
                          <a:cs typeface="Arial" panose="020B0604020202020204" pitchFamily="34" charset="0"/>
                        </a:rPr>
                        <a:t>DYMA’R WYDDFA  …..</a:t>
                      </a:r>
                    </a:p>
                  </a:txBody>
                  <a:tcPr/>
                </a:tc>
                <a:extLst>
                  <a:ext uri="{0D108BD9-81ED-4DB2-BD59-A6C34878D82A}">
                    <a16:rowId xmlns:a16="http://schemas.microsoft.com/office/drawing/2014/main" val="1234902683"/>
                  </a:ext>
                </a:extLst>
              </a:tr>
              <a:tr h="983224">
                <a:tc>
                  <a:txBody>
                    <a:bodyPr/>
                    <a:lstStyle/>
                    <a:p>
                      <a:r>
                        <a:rPr lang="en-GB" dirty="0">
                          <a:latin typeface="Arial" panose="020B0604020202020204" pitchFamily="34" charset="0"/>
                          <a:cs typeface="Arial" panose="020B0604020202020204" pitchFamily="34" charset="0"/>
                        </a:rPr>
                        <a:t>1.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gyntaf</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hoffwn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gyflwyno</a:t>
                      </a:r>
                      <a:r>
                        <a:rPr lang="en-GB" dirty="0">
                          <a:latin typeface="Arial" panose="020B0604020202020204" pitchFamily="34" charset="0"/>
                          <a:cs typeface="Arial" panose="020B0604020202020204" pitchFamily="34" charset="0"/>
                        </a:rPr>
                        <a:t> ...</a:t>
                      </a:r>
                    </a:p>
                  </a:txBody>
                  <a:tcPr/>
                </a:tc>
                <a:extLst>
                  <a:ext uri="{0D108BD9-81ED-4DB2-BD59-A6C34878D82A}">
                    <a16:rowId xmlns:a16="http://schemas.microsoft.com/office/drawing/2014/main" val="3542241590"/>
                  </a:ext>
                </a:extLst>
              </a:tr>
              <a:tr h="983224">
                <a:tc>
                  <a:txBody>
                    <a:bodyPr/>
                    <a:lstStyle/>
                    <a:p>
                      <a:r>
                        <a:rPr lang="en-GB" dirty="0">
                          <a:latin typeface="Arial" panose="020B0604020202020204" pitchFamily="34" charset="0"/>
                          <a:cs typeface="Arial" panose="020B0604020202020204" pitchFamily="34" charset="0"/>
                        </a:rPr>
                        <a:t>2.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ail, </a:t>
                      </a:r>
                      <a:r>
                        <a:rPr lang="en-GB" dirty="0" err="1">
                          <a:latin typeface="Arial" panose="020B0604020202020204" pitchFamily="34" charset="0"/>
                          <a:cs typeface="Arial" panose="020B0604020202020204" pitchFamily="34" charset="0"/>
                        </a:rPr>
                        <a:t>mae</a:t>
                      </a:r>
                      <a:r>
                        <a:rPr lang="en-GB" dirty="0">
                          <a:latin typeface="Arial" panose="020B0604020202020204" pitchFamily="34" charset="0"/>
                          <a:cs typeface="Arial" panose="020B0604020202020204" pitchFamily="34" charset="0"/>
                        </a:rPr>
                        <a:t> hi / </a:t>
                      </a:r>
                      <a:r>
                        <a:rPr lang="en-GB" dirty="0" err="1">
                          <a:latin typeface="Arial" panose="020B0604020202020204" pitchFamily="34" charset="0"/>
                          <a:cs typeface="Arial" panose="020B0604020202020204" pitchFamily="34" charset="0"/>
                        </a:rPr>
                        <a:t>mae</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e'n</a:t>
                      </a:r>
                      <a:r>
                        <a:rPr lang="en-GB" dirty="0">
                          <a:latin typeface="Arial" panose="020B0604020202020204" pitchFamily="34" charset="0"/>
                          <a:cs typeface="Arial" panose="020B0604020202020204" pitchFamily="34" charset="0"/>
                        </a:rPr>
                        <a:t> ...</a:t>
                      </a:r>
                    </a:p>
                  </a:txBody>
                  <a:tcPr/>
                </a:tc>
                <a:extLst>
                  <a:ext uri="{0D108BD9-81ED-4DB2-BD59-A6C34878D82A}">
                    <a16:rowId xmlns:a16="http://schemas.microsoft.com/office/drawing/2014/main" val="1868887403"/>
                  </a:ext>
                </a:extLst>
              </a:tr>
              <a:tr h="983224">
                <a:tc>
                  <a:txBody>
                    <a:bodyPr/>
                    <a:lstStyle/>
                    <a:p>
                      <a:r>
                        <a:rPr lang="en-GB" dirty="0">
                          <a:latin typeface="Arial" panose="020B0604020202020204" pitchFamily="34" charset="0"/>
                          <a:cs typeface="Arial" panose="020B0604020202020204" pitchFamily="34" charset="0"/>
                        </a:rPr>
                        <a:t>3. </a:t>
                      </a:r>
                      <a:r>
                        <a:rPr lang="en-GB" dirty="0" err="1">
                          <a:latin typeface="Arial" panose="020B0604020202020204" pitchFamily="34" charset="0"/>
                          <a:cs typeface="Arial" panose="020B0604020202020204" pitchFamily="34" charset="0"/>
                        </a:rPr>
                        <a:t>Hefyd</a:t>
                      </a:r>
                      <a:r>
                        <a:rPr lang="en-GB" dirty="0">
                          <a:latin typeface="Arial" panose="020B0604020202020204" pitchFamily="34" charset="0"/>
                          <a:cs typeface="Arial" panose="020B0604020202020204" pitchFamily="34" charset="0"/>
                        </a:rPr>
                        <a:t>, ….</a:t>
                      </a:r>
                    </a:p>
                  </a:txBody>
                  <a:tcPr/>
                </a:tc>
                <a:extLst>
                  <a:ext uri="{0D108BD9-81ED-4DB2-BD59-A6C34878D82A}">
                    <a16:rowId xmlns:a16="http://schemas.microsoft.com/office/drawing/2014/main" val="1432872547"/>
                  </a:ext>
                </a:extLst>
              </a:tr>
              <a:tr h="983224">
                <a:tc>
                  <a:txBody>
                    <a:bodyPr/>
                    <a:lstStyle/>
                    <a:p>
                      <a:r>
                        <a:rPr lang="en-GB" dirty="0">
                          <a:latin typeface="Arial" panose="020B0604020202020204" pitchFamily="34" charset="0"/>
                          <a:cs typeface="Arial" panose="020B0604020202020204" pitchFamily="34" charset="0"/>
                        </a:rPr>
                        <a:t>4.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ogystal</a:t>
                      </a:r>
                      <a:r>
                        <a:rPr lang="en-GB" dirty="0">
                          <a:latin typeface="Arial" panose="020B0604020202020204" pitchFamily="34" charset="0"/>
                          <a:cs typeface="Arial" panose="020B0604020202020204" pitchFamily="34" charset="0"/>
                        </a:rPr>
                        <a:t> â </a:t>
                      </a:r>
                      <a:r>
                        <a:rPr lang="en-GB" dirty="0" err="1">
                          <a:latin typeface="Arial" panose="020B0604020202020204" pitchFamily="34" charset="0"/>
                          <a:cs typeface="Arial" panose="020B0604020202020204" pitchFamily="34" charset="0"/>
                        </a:rPr>
                        <a:t>hyn</a:t>
                      </a:r>
                      <a:r>
                        <a:rPr lang="en-GB" dirty="0">
                          <a:latin typeface="Arial" panose="020B0604020202020204" pitchFamily="34" charset="0"/>
                          <a:cs typeface="Arial" panose="020B0604020202020204" pitchFamily="34" charset="0"/>
                        </a:rPr>
                        <a:t>, ...</a:t>
                      </a:r>
                    </a:p>
                  </a:txBody>
                  <a:tcPr/>
                </a:tc>
                <a:extLst>
                  <a:ext uri="{0D108BD9-81ED-4DB2-BD59-A6C34878D82A}">
                    <a16:rowId xmlns:a16="http://schemas.microsoft.com/office/drawing/2014/main" val="2176050798"/>
                  </a:ext>
                </a:extLst>
              </a:tr>
              <a:tr h="983224">
                <a:tc>
                  <a:txBody>
                    <a:bodyPr/>
                    <a:lstStyle/>
                    <a:p>
                      <a:r>
                        <a:rPr lang="en-GB" dirty="0">
                          <a:latin typeface="Arial" panose="020B0604020202020204" pitchFamily="34" charset="0"/>
                          <a:cs typeface="Arial" panose="020B0604020202020204" pitchFamily="34" charset="0"/>
                        </a:rPr>
                        <a:t>5.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olaf</a:t>
                      </a:r>
                      <a:r>
                        <a:rPr lang="en-GB" dirty="0">
                          <a:latin typeface="Arial" panose="020B0604020202020204" pitchFamily="34" charset="0"/>
                          <a:cs typeface="Arial" panose="020B0604020202020204" pitchFamily="34" charset="0"/>
                        </a:rPr>
                        <a:t>, ...</a:t>
                      </a:r>
                    </a:p>
                  </a:txBody>
                  <a:tcPr/>
                </a:tc>
                <a:extLst>
                  <a:ext uri="{0D108BD9-81ED-4DB2-BD59-A6C34878D82A}">
                    <a16:rowId xmlns:a16="http://schemas.microsoft.com/office/drawing/2014/main" val="167543800"/>
                  </a:ext>
                </a:extLst>
              </a:tr>
            </a:tbl>
          </a:graphicData>
        </a:graphic>
      </p:graphicFrame>
      <p:pic>
        <p:nvPicPr>
          <p:cNvPr id="4" name="Picture 3">
            <a:extLst>
              <a:ext uri="{FF2B5EF4-FFF2-40B4-BE49-F238E27FC236}">
                <a16:creationId xmlns:a16="http://schemas.microsoft.com/office/drawing/2014/main" id="{823AED7F-8E05-BF45-BEB1-73C5B4D5DB24}"/>
              </a:ext>
            </a:extLst>
          </p:cNvPr>
          <p:cNvPicPr>
            <a:picLocks noChangeAspect="1"/>
          </p:cNvPicPr>
          <p:nvPr/>
        </p:nvPicPr>
        <p:blipFill rotWithShape="1">
          <a:blip r:embed="rId2"/>
          <a:srcRect t="16882" b="13406"/>
          <a:stretch/>
        </p:blipFill>
        <p:spPr>
          <a:xfrm>
            <a:off x="0" y="6089843"/>
            <a:ext cx="12192000" cy="768157"/>
          </a:xfrm>
          <a:prstGeom prst="rect">
            <a:avLst/>
          </a:prstGeom>
        </p:spPr>
      </p:pic>
      <p:sp>
        <p:nvSpPr>
          <p:cNvPr id="6" name="12-Point Star 5">
            <a:extLst>
              <a:ext uri="{FF2B5EF4-FFF2-40B4-BE49-F238E27FC236}">
                <a16:creationId xmlns:a16="http://schemas.microsoft.com/office/drawing/2014/main" id="{08D07DC8-9972-8040-9CC1-C74D95390CC3}"/>
              </a:ext>
            </a:extLst>
          </p:cNvPr>
          <p:cNvSpPr/>
          <p:nvPr/>
        </p:nvSpPr>
        <p:spPr>
          <a:xfrm rot="20844283">
            <a:off x="8478129" y="2805971"/>
            <a:ext cx="3767734" cy="2892031"/>
          </a:xfrm>
          <a:prstGeom prst="star12">
            <a:avLst/>
          </a:prstGeom>
          <a:solidFill>
            <a:schemeClr val="accent2">
              <a:lumMod val="20000"/>
              <a:lumOff val="80000"/>
            </a:schemeClr>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dirty="0" err="1">
                <a:solidFill>
                  <a:srgbClr val="002060"/>
                </a:solidFill>
                <a:latin typeface="Arial" panose="020B0604020202020204" pitchFamily="34" charset="0"/>
                <a:cs typeface="Arial" panose="020B0604020202020204" pitchFamily="34" charset="0"/>
              </a:rPr>
              <a:t>Datblygu</a:t>
            </a:r>
            <a:r>
              <a:rPr lang="en-US" sz="2400" dirty="0">
                <a:solidFill>
                  <a:srgbClr val="002060"/>
                </a:solidFill>
                <a:latin typeface="Arial" panose="020B0604020202020204" pitchFamily="34" charset="0"/>
                <a:cs typeface="Arial" panose="020B0604020202020204" pitchFamily="34" charset="0"/>
              </a:rPr>
              <a:t> </a:t>
            </a:r>
            <a:r>
              <a:rPr lang="en-US" sz="2400" dirty="0" err="1">
                <a:solidFill>
                  <a:srgbClr val="002060"/>
                </a:solidFill>
                <a:latin typeface="Arial" panose="020B0604020202020204" pitchFamily="34" charset="0"/>
                <a:cs typeface="Arial" panose="020B0604020202020204" pitchFamily="34" charset="0"/>
              </a:rPr>
              <a:t>sgiliau</a:t>
            </a:r>
            <a:r>
              <a:rPr lang="en-US" sz="2400" dirty="0">
                <a:solidFill>
                  <a:srgbClr val="002060"/>
                </a:solidFill>
                <a:latin typeface="Arial" panose="020B0604020202020204" pitchFamily="34" charset="0"/>
                <a:cs typeface="Arial" panose="020B0604020202020204" pitchFamily="34" charset="0"/>
              </a:rPr>
              <a:t> </a:t>
            </a:r>
            <a:r>
              <a:rPr lang="en-US" sz="2400" dirty="0" err="1">
                <a:solidFill>
                  <a:srgbClr val="002060"/>
                </a:solidFill>
                <a:latin typeface="Arial" panose="020B0604020202020204" pitchFamily="34" charset="0"/>
                <a:cs typeface="Arial" panose="020B0604020202020204" pitchFamily="34" charset="0"/>
              </a:rPr>
              <a:t>Gwrando</a:t>
            </a:r>
            <a:r>
              <a:rPr lang="en-US" sz="2400" dirty="0">
                <a:solidFill>
                  <a:srgbClr val="002060"/>
                </a:solidFill>
                <a:latin typeface="Arial" panose="020B0604020202020204" pitchFamily="34" charset="0"/>
                <a:cs typeface="Arial" panose="020B0604020202020204" pitchFamily="34" charset="0"/>
              </a:rPr>
              <a:t>, </a:t>
            </a:r>
            <a:r>
              <a:rPr lang="en-US" sz="2400" dirty="0" err="1">
                <a:solidFill>
                  <a:srgbClr val="002060"/>
                </a:solidFill>
                <a:latin typeface="Arial" panose="020B0604020202020204" pitchFamily="34" charset="0"/>
                <a:cs typeface="Arial" panose="020B0604020202020204" pitchFamily="34" charset="0"/>
              </a:rPr>
              <a:t>Llafaredd</a:t>
            </a:r>
            <a:r>
              <a:rPr lang="en-US" sz="2400" dirty="0">
                <a:solidFill>
                  <a:srgbClr val="002060"/>
                </a:solidFill>
                <a:latin typeface="Arial" panose="020B0604020202020204" pitchFamily="34" charset="0"/>
                <a:cs typeface="Arial" panose="020B0604020202020204" pitchFamily="34" charset="0"/>
              </a:rPr>
              <a:t> a </a:t>
            </a:r>
            <a:r>
              <a:rPr lang="en-US" sz="2400" dirty="0" err="1">
                <a:solidFill>
                  <a:srgbClr val="002060"/>
                </a:solidFill>
                <a:latin typeface="Arial" panose="020B0604020202020204" pitchFamily="34" charset="0"/>
                <a:cs typeface="Arial" panose="020B0604020202020204" pitchFamily="34" charset="0"/>
              </a:rPr>
              <a:t>Darllen</a:t>
            </a:r>
            <a:endParaRPr lang="en-US" sz="2400" dirty="0">
              <a:solidFill>
                <a:srgbClr val="00206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541301187"/>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4E7479B-DC1B-9546-A05A-0A7633B2124C}"/>
              </a:ext>
            </a:extLst>
          </p:cNvPr>
          <p:cNvSpPr>
            <a:spLocks noGrp="1"/>
          </p:cNvSpPr>
          <p:nvPr>
            <p:ph idx="1"/>
          </p:nvPr>
        </p:nvSpPr>
        <p:spPr>
          <a:xfrm>
            <a:off x="157381" y="1080389"/>
            <a:ext cx="11873254" cy="1382106"/>
          </a:xfrm>
          <a:solidFill>
            <a:schemeClr val="bg1"/>
          </a:solidFill>
        </p:spPr>
        <p:txBody>
          <a:bodyPr>
            <a:normAutofit/>
          </a:bodyPr>
          <a:lstStyle/>
          <a:p>
            <a:r>
              <a:rPr lang="en-US" sz="2400" dirty="0">
                <a:latin typeface="Arial" panose="020B0604020202020204" pitchFamily="34" charset="0"/>
                <a:cs typeface="Arial" panose="020B0604020202020204" pitchFamily="34" charset="0"/>
              </a:rPr>
              <a:t>Mae </a:t>
            </a:r>
            <a:r>
              <a:rPr lang="en-US" sz="2400" dirty="0" err="1">
                <a:latin typeface="Arial" panose="020B0604020202020204" pitchFamily="34" charset="0"/>
                <a:cs typeface="Arial" panose="020B0604020202020204" pitchFamily="34" charset="0"/>
              </a:rPr>
              <a:t>angen</a:t>
            </a:r>
            <a:r>
              <a:rPr lang="en-US" sz="2400" dirty="0">
                <a:latin typeface="Arial" panose="020B0604020202020204" pitchFamily="34" charset="0"/>
                <a:cs typeface="Arial" panose="020B0604020202020204" pitchFamily="34" charset="0"/>
              </a:rPr>
              <a:t> </a:t>
            </a:r>
            <a:r>
              <a:rPr lang="en-US" sz="2400" dirty="0" err="1">
                <a:latin typeface="Arial" panose="020B0604020202020204" pitchFamily="34" charset="0"/>
                <a:cs typeface="Arial" panose="020B0604020202020204" pitchFamily="34" charset="0"/>
              </a:rPr>
              <a:t>meddwl</a:t>
            </a:r>
            <a:r>
              <a:rPr lang="en-US" sz="2400" dirty="0">
                <a:latin typeface="Arial" panose="020B0604020202020204" pitchFamily="34" charset="0"/>
                <a:cs typeface="Arial" panose="020B0604020202020204" pitchFamily="34" charset="0"/>
              </a:rPr>
              <a:t> </a:t>
            </a:r>
            <a:r>
              <a:rPr lang="en-US" sz="2400" dirty="0" err="1">
                <a:latin typeface="Arial" panose="020B0604020202020204" pitchFamily="34" charset="0"/>
                <a:cs typeface="Arial" panose="020B0604020202020204" pitchFamily="34" charset="0"/>
              </a:rPr>
              <a:t>yn</a:t>
            </a:r>
            <a:r>
              <a:rPr lang="en-US" sz="2400" dirty="0">
                <a:latin typeface="Arial" panose="020B0604020202020204" pitchFamily="34" charset="0"/>
                <a:cs typeface="Arial" panose="020B0604020202020204" pitchFamily="34" charset="0"/>
              </a:rPr>
              <a:t> </a:t>
            </a:r>
            <a:r>
              <a:rPr lang="en-US" sz="2400" dirty="0" err="1">
                <a:latin typeface="Arial" panose="020B0604020202020204" pitchFamily="34" charset="0"/>
                <a:cs typeface="Arial" panose="020B0604020202020204" pitchFamily="34" charset="0"/>
              </a:rPr>
              <a:t>ddwys</a:t>
            </a:r>
            <a:r>
              <a:rPr lang="en-US" sz="2400" dirty="0">
                <a:latin typeface="Arial" panose="020B0604020202020204" pitchFamily="34" charset="0"/>
                <a:cs typeface="Arial" panose="020B0604020202020204" pitchFamily="34" charset="0"/>
              </a:rPr>
              <a:t> </a:t>
            </a:r>
            <a:r>
              <a:rPr lang="en-US" sz="2400" dirty="0" err="1">
                <a:latin typeface="Arial" panose="020B0604020202020204" pitchFamily="34" charset="0"/>
                <a:cs typeface="Arial" panose="020B0604020202020204" pitchFamily="34" charset="0"/>
              </a:rPr>
              <a:t>wrth</a:t>
            </a:r>
            <a:r>
              <a:rPr lang="en-US" sz="2400" dirty="0">
                <a:latin typeface="Arial" panose="020B0604020202020204" pitchFamily="34" charset="0"/>
                <a:cs typeface="Arial" panose="020B0604020202020204" pitchFamily="34" charset="0"/>
              </a:rPr>
              <a:t> </a:t>
            </a:r>
            <a:r>
              <a:rPr lang="en-US" sz="2400" dirty="0" err="1">
                <a:latin typeface="Arial" panose="020B0604020202020204" pitchFamily="34" charset="0"/>
                <a:cs typeface="Arial" panose="020B0604020202020204" pitchFamily="34" charset="0"/>
              </a:rPr>
              <a:t>lunio</a:t>
            </a:r>
            <a:r>
              <a:rPr lang="en-US" sz="2400" dirty="0">
                <a:latin typeface="Arial" panose="020B0604020202020204" pitchFamily="34" charset="0"/>
                <a:cs typeface="Arial" panose="020B0604020202020204" pitchFamily="34" charset="0"/>
              </a:rPr>
              <a:t> </a:t>
            </a:r>
            <a:r>
              <a:rPr lang="en-US" sz="2400" dirty="0" err="1">
                <a:latin typeface="Arial" panose="020B0604020202020204" pitchFamily="34" charset="0"/>
                <a:cs typeface="Arial" panose="020B0604020202020204" pitchFamily="34" charset="0"/>
              </a:rPr>
              <a:t>tasg</a:t>
            </a:r>
            <a:r>
              <a:rPr lang="en-US" sz="2400" dirty="0">
                <a:latin typeface="Arial" panose="020B0604020202020204" pitchFamily="34" charset="0"/>
                <a:cs typeface="Arial" panose="020B0604020202020204" pitchFamily="34" charset="0"/>
              </a:rPr>
              <a:t> </a:t>
            </a:r>
            <a:r>
              <a:rPr lang="en-US" sz="2400" dirty="0" err="1">
                <a:latin typeface="Arial" panose="020B0604020202020204" pitchFamily="34" charset="0"/>
                <a:cs typeface="Arial" panose="020B0604020202020204" pitchFamily="34" charset="0"/>
              </a:rPr>
              <a:t>ddarllen</a:t>
            </a:r>
            <a:r>
              <a:rPr lang="en-US" sz="2400" dirty="0">
                <a:latin typeface="Arial" panose="020B0604020202020204" pitchFamily="34" charset="0"/>
                <a:cs typeface="Arial" panose="020B0604020202020204" pitchFamily="34" charset="0"/>
              </a:rPr>
              <a:t> a </a:t>
            </a:r>
            <a:r>
              <a:rPr lang="en-US" sz="2400" dirty="0" err="1">
                <a:latin typeface="Arial" panose="020B0604020202020204" pitchFamily="34" charset="0"/>
                <a:cs typeface="Arial" panose="020B0604020202020204" pitchFamily="34" charset="0"/>
              </a:rPr>
              <a:t>deall</a:t>
            </a:r>
            <a:r>
              <a:rPr lang="en-US" sz="2400" dirty="0">
                <a:latin typeface="Arial" panose="020B0604020202020204" pitchFamily="34" charset="0"/>
                <a:cs typeface="Arial" panose="020B0604020202020204" pitchFamily="34" charset="0"/>
              </a:rPr>
              <a:t> </a:t>
            </a:r>
            <a:r>
              <a:rPr lang="en-US" sz="2400" dirty="0" err="1">
                <a:latin typeface="Arial" panose="020B0604020202020204" pitchFamily="34" charset="0"/>
                <a:cs typeface="Arial" panose="020B0604020202020204" pitchFamily="34" charset="0"/>
              </a:rPr>
              <a:t>ond</a:t>
            </a:r>
            <a:r>
              <a:rPr lang="en-US" sz="2400" dirty="0">
                <a:latin typeface="Arial" panose="020B0604020202020204" pitchFamily="34" charset="0"/>
                <a:cs typeface="Arial" panose="020B0604020202020204" pitchFamily="34" charset="0"/>
              </a:rPr>
              <a:t> </a:t>
            </a:r>
            <a:r>
              <a:rPr lang="en-US" sz="2400" dirty="0" err="1">
                <a:latin typeface="Arial" panose="020B0604020202020204" pitchFamily="34" charset="0"/>
                <a:cs typeface="Arial" panose="020B0604020202020204" pitchFamily="34" charset="0"/>
              </a:rPr>
              <a:t>drwy</a:t>
            </a:r>
            <a:r>
              <a:rPr lang="en-US" sz="2400" dirty="0">
                <a:latin typeface="Arial" panose="020B0604020202020204" pitchFamily="34" charset="0"/>
                <a:cs typeface="Arial" panose="020B0604020202020204" pitchFamily="34" charset="0"/>
              </a:rPr>
              <a:t> </a:t>
            </a:r>
            <a:r>
              <a:rPr lang="en-US" sz="2400" dirty="0" err="1">
                <a:latin typeface="Arial" panose="020B0604020202020204" pitchFamily="34" charset="0"/>
                <a:cs typeface="Arial" panose="020B0604020202020204" pitchFamily="34" charset="0"/>
              </a:rPr>
              <a:t>gynllunio’r</a:t>
            </a:r>
            <a:r>
              <a:rPr lang="en-US" sz="2400" dirty="0">
                <a:latin typeface="Arial" panose="020B0604020202020204" pitchFamily="34" charset="0"/>
                <a:cs typeface="Arial" panose="020B0604020202020204" pitchFamily="34" charset="0"/>
              </a:rPr>
              <a:t> </a:t>
            </a:r>
            <a:r>
              <a:rPr lang="en-US" sz="2400" dirty="0" err="1">
                <a:latin typeface="Arial" panose="020B0604020202020204" pitchFamily="34" charset="0"/>
                <a:cs typeface="Arial" panose="020B0604020202020204" pitchFamily="34" charset="0"/>
              </a:rPr>
              <a:t>dasg</a:t>
            </a:r>
            <a:r>
              <a:rPr lang="en-US" sz="2400" dirty="0">
                <a:latin typeface="Arial" panose="020B0604020202020204" pitchFamily="34" charset="0"/>
                <a:cs typeface="Arial" panose="020B0604020202020204" pitchFamily="34" charset="0"/>
              </a:rPr>
              <a:t> </a:t>
            </a:r>
            <a:r>
              <a:rPr lang="en-US" sz="2400" dirty="0" err="1">
                <a:latin typeface="Arial" panose="020B0604020202020204" pitchFamily="34" charset="0"/>
                <a:cs typeface="Arial" panose="020B0604020202020204" pitchFamily="34" charset="0"/>
              </a:rPr>
              <a:t>yn</a:t>
            </a:r>
            <a:r>
              <a:rPr lang="en-US" sz="2400" dirty="0">
                <a:latin typeface="Arial" panose="020B0604020202020204" pitchFamily="34" charset="0"/>
                <a:cs typeface="Arial" panose="020B0604020202020204" pitchFamily="34" charset="0"/>
              </a:rPr>
              <a:t> </a:t>
            </a:r>
            <a:r>
              <a:rPr lang="en-US" sz="2400" dirty="0" err="1">
                <a:latin typeface="Arial" panose="020B0604020202020204" pitchFamily="34" charset="0"/>
                <a:cs typeface="Arial" panose="020B0604020202020204" pitchFamily="34" charset="0"/>
              </a:rPr>
              <a:t>dda</a:t>
            </a:r>
            <a:r>
              <a:rPr lang="en-US" sz="2400" dirty="0">
                <a:latin typeface="Arial" panose="020B0604020202020204" pitchFamily="34" charset="0"/>
                <a:cs typeface="Arial" panose="020B0604020202020204" pitchFamily="34" charset="0"/>
              </a:rPr>
              <a:t> gall </a:t>
            </a:r>
            <a:r>
              <a:rPr lang="en-US" sz="2400" dirty="0" err="1">
                <a:latin typeface="Arial" panose="020B0604020202020204" pitchFamily="34" charset="0"/>
                <a:cs typeface="Arial" panose="020B0604020202020204" pitchFamily="34" charset="0"/>
              </a:rPr>
              <a:t>fod</a:t>
            </a:r>
            <a:r>
              <a:rPr lang="en-US" sz="2400" dirty="0">
                <a:latin typeface="Arial" panose="020B0604020202020204" pitchFamily="34" charset="0"/>
                <a:cs typeface="Arial" panose="020B0604020202020204" pitchFamily="34" charset="0"/>
              </a:rPr>
              <a:t> </a:t>
            </a:r>
            <a:r>
              <a:rPr lang="en-US" sz="2400" dirty="0" err="1">
                <a:latin typeface="Arial" panose="020B0604020202020204" pitchFamily="34" charset="0"/>
                <a:cs typeface="Arial" panose="020B0604020202020204" pitchFamily="34" charset="0"/>
              </a:rPr>
              <a:t>yn</a:t>
            </a:r>
            <a:r>
              <a:rPr lang="en-US" sz="2400" dirty="0">
                <a:latin typeface="Arial" panose="020B0604020202020204" pitchFamily="34" charset="0"/>
                <a:cs typeface="Arial" panose="020B0604020202020204" pitchFamily="34" charset="0"/>
              </a:rPr>
              <a:t> un </a:t>
            </a:r>
            <a:r>
              <a:rPr lang="en-US" sz="2400" dirty="0" err="1">
                <a:latin typeface="Arial" panose="020B0604020202020204" pitchFamily="34" charset="0"/>
                <a:cs typeface="Arial" panose="020B0604020202020204" pitchFamily="34" charset="0"/>
              </a:rPr>
              <a:t>llwyddiannus</a:t>
            </a:r>
            <a:r>
              <a:rPr lang="en-US" sz="2400" dirty="0">
                <a:latin typeface="Arial" panose="020B0604020202020204" pitchFamily="34" charset="0"/>
                <a:cs typeface="Arial" panose="020B0604020202020204" pitchFamily="34" charset="0"/>
              </a:rPr>
              <a:t> </a:t>
            </a:r>
            <a:r>
              <a:rPr lang="en-US" sz="2400" dirty="0" err="1">
                <a:latin typeface="Arial" panose="020B0604020202020204" pitchFamily="34" charset="0"/>
                <a:cs typeface="Arial" panose="020B0604020202020204" pitchFamily="34" charset="0"/>
              </a:rPr>
              <a:t>iawn</a:t>
            </a:r>
            <a:r>
              <a:rPr lang="en-US" sz="2400" dirty="0">
                <a:latin typeface="Arial" panose="020B0604020202020204" pitchFamily="34" charset="0"/>
                <a:cs typeface="Arial" panose="020B0604020202020204" pitchFamily="34" charset="0"/>
              </a:rPr>
              <a:t>.</a:t>
            </a:r>
          </a:p>
          <a:p>
            <a:r>
              <a:rPr lang="en-US" sz="2400" dirty="0" err="1">
                <a:latin typeface="Arial" panose="020B0604020202020204" pitchFamily="34" charset="0"/>
                <a:cs typeface="Arial" panose="020B0604020202020204" pitchFamily="34" charset="0"/>
              </a:rPr>
              <a:t>Darllenwch</a:t>
            </a:r>
            <a:r>
              <a:rPr lang="en-US" sz="2400" dirty="0">
                <a:latin typeface="Arial" panose="020B0604020202020204" pitchFamily="34" charset="0"/>
                <a:cs typeface="Arial" panose="020B0604020202020204" pitchFamily="34" charset="0"/>
              </a:rPr>
              <a:t> y </a:t>
            </a:r>
            <a:r>
              <a:rPr lang="en-US" sz="2400" dirty="0" err="1">
                <a:latin typeface="Arial" panose="020B0604020202020204" pitchFamily="34" charset="0"/>
                <a:cs typeface="Arial" panose="020B0604020202020204" pitchFamily="34" charset="0"/>
              </a:rPr>
              <a:t>cwestiynau</a:t>
            </a:r>
            <a:r>
              <a:rPr lang="en-US" sz="2400" dirty="0">
                <a:latin typeface="Arial" panose="020B0604020202020204" pitchFamily="34" charset="0"/>
                <a:cs typeface="Arial" panose="020B0604020202020204" pitchFamily="34" charset="0"/>
              </a:rPr>
              <a:t> </a:t>
            </a:r>
            <a:r>
              <a:rPr lang="en-US" sz="2400" dirty="0" err="1">
                <a:latin typeface="Arial" panose="020B0604020202020204" pitchFamily="34" charset="0"/>
                <a:cs typeface="Arial" panose="020B0604020202020204" pitchFamily="34" charset="0"/>
              </a:rPr>
              <a:t>canlynol</a:t>
            </a:r>
            <a:r>
              <a:rPr lang="en-US" sz="2400" dirty="0">
                <a:latin typeface="Arial" panose="020B0604020202020204" pitchFamily="34" charset="0"/>
                <a:cs typeface="Arial" panose="020B0604020202020204" pitchFamily="34" charset="0"/>
              </a:rPr>
              <a:t> ac </a:t>
            </a:r>
            <a:r>
              <a:rPr lang="en-US" sz="2400" dirty="0" err="1">
                <a:latin typeface="Arial" panose="020B0604020202020204" pitchFamily="34" charset="0"/>
                <a:cs typeface="Arial" panose="020B0604020202020204" pitchFamily="34" charset="0"/>
              </a:rPr>
              <a:t>ystyriwch</a:t>
            </a:r>
            <a:r>
              <a:rPr lang="en-US" sz="2400" dirty="0">
                <a:latin typeface="Arial" panose="020B0604020202020204" pitchFamily="34" charset="0"/>
                <a:cs typeface="Arial" panose="020B0604020202020204" pitchFamily="34" charset="0"/>
              </a:rPr>
              <a:t> pa </a:t>
            </a:r>
            <a:r>
              <a:rPr lang="en-US" sz="2400" dirty="0" err="1">
                <a:latin typeface="Arial" panose="020B0604020202020204" pitchFamily="34" charset="0"/>
                <a:cs typeface="Arial" panose="020B0604020202020204" pitchFamily="34" charset="0"/>
              </a:rPr>
              <a:t>fath</a:t>
            </a:r>
            <a:r>
              <a:rPr lang="en-US" sz="2400" dirty="0">
                <a:latin typeface="Arial" panose="020B0604020202020204" pitchFamily="34" charset="0"/>
                <a:cs typeface="Arial" panose="020B0604020202020204" pitchFamily="34" charset="0"/>
              </a:rPr>
              <a:t> o </a:t>
            </a:r>
            <a:r>
              <a:rPr lang="en-US" sz="2400" dirty="0" err="1">
                <a:latin typeface="Arial" panose="020B0604020202020204" pitchFamily="34" charset="0"/>
                <a:cs typeface="Arial" panose="020B0604020202020204" pitchFamily="34" charset="0"/>
              </a:rPr>
              <a:t>gwestiynau</a:t>
            </a:r>
            <a:r>
              <a:rPr lang="en-US" sz="2400" dirty="0">
                <a:latin typeface="Arial" panose="020B0604020202020204" pitchFamily="34" charset="0"/>
                <a:cs typeface="Arial" panose="020B0604020202020204" pitchFamily="34" charset="0"/>
              </a:rPr>
              <a:t> </a:t>
            </a:r>
            <a:r>
              <a:rPr lang="en-US" sz="2400" dirty="0" err="1">
                <a:latin typeface="Arial" panose="020B0604020202020204" pitchFamily="34" charset="0"/>
                <a:cs typeface="Arial" panose="020B0604020202020204" pitchFamily="34" charset="0"/>
              </a:rPr>
              <a:t>ydynt</a:t>
            </a:r>
            <a:r>
              <a:rPr lang="en-US" sz="2400" dirty="0">
                <a:latin typeface="Arial" panose="020B0604020202020204" pitchFamily="34" charset="0"/>
                <a:cs typeface="Arial" panose="020B0604020202020204" pitchFamily="34" charset="0"/>
              </a:rPr>
              <a:t>.</a:t>
            </a:r>
          </a:p>
        </p:txBody>
      </p:sp>
      <p:sp>
        <p:nvSpPr>
          <p:cNvPr id="4" name="10-Point Star 3">
            <a:extLst>
              <a:ext uri="{FF2B5EF4-FFF2-40B4-BE49-F238E27FC236}">
                <a16:creationId xmlns:a16="http://schemas.microsoft.com/office/drawing/2014/main" id="{0132DC57-ECE2-DF4C-8CE4-BEBFBA538843}"/>
              </a:ext>
            </a:extLst>
          </p:cNvPr>
          <p:cNvSpPr/>
          <p:nvPr/>
        </p:nvSpPr>
        <p:spPr>
          <a:xfrm>
            <a:off x="4370793" y="2519713"/>
            <a:ext cx="3464360" cy="1670519"/>
          </a:xfrm>
          <a:prstGeom prst="star10">
            <a:avLst/>
          </a:prstGeom>
          <a:solidFill>
            <a:schemeClr val="accent2">
              <a:lumMod val="20000"/>
              <a:lumOff val="80000"/>
            </a:schemeClr>
          </a:solidFill>
          <a:ln w="57150">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dirty="0">
                <a:solidFill>
                  <a:srgbClr val="002060"/>
                </a:solidFill>
                <a:latin typeface="Arial" panose="020B0604020202020204" pitchFamily="34" charset="0"/>
                <a:cs typeface="Arial" panose="020B0604020202020204" pitchFamily="34" charset="0"/>
              </a:rPr>
              <a:t>Beth </a:t>
            </a:r>
            <a:r>
              <a:rPr lang="en-US" sz="2400" dirty="0" err="1">
                <a:solidFill>
                  <a:srgbClr val="002060"/>
                </a:solidFill>
                <a:latin typeface="Arial" panose="020B0604020202020204" pitchFamily="34" charset="0"/>
                <a:cs typeface="Arial" panose="020B0604020202020204" pitchFamily="34" charset="0"/>
              </a:rPr>
              <a:t>ydy</a:t>
            </a:r>
            <a:r>
              <a:rPr lang="en-US" sz="2400" dirty="0">
                <a:solidFill>
                  <a:srgbClr val="002060"/>
                </a:solidFill>
                <a:latin typeface="Arial" panose="020B0604020202020204" pitchFamily="34" charset="0"/>
                <a:cs typeface="Arial" panose="020B0604020202020204" pitchFamily="34" charset="0"/>
              </a:rPr>
              <a:t> </a:t>
            </a:r>
            <a:r>
              <a:rPr lang="en-US" sz="2400" dirty="0" err="1">
                <a:solidFill>
                  <a:srgbClr val="002060"/>
                </a:solidFill>
                <a:latin typeface="Arial" panose="020B0604020202020204" pitchFamily="34" charset="0"/>
                <a:cs typeface="Arial" panose="020B0604020202020204" pitchFamily="34" charset="0"/>
              </a:rPr>
              <a:t>enw’r</a:t>
            </a:r>
            <a:r>
              <a:rPr lang="en-US" sz="2400" dirty="0">
                <a:solidFill>
                  <a:srgbClr val="002060"/>
                </a:solidFill>
                <a:latin typeface="Arial" panose="020B0604020202020204" pitchFamily="34" charset="0"/>
                <a:cs typeface="Arial" panose="020B0604020202020204" pitchFamily="34" charset="0"/>
              </a:rPr>
              <a:t> </a:t>
            </a:r>
            <a:r>
              <a:rPr lang="en-US" sz="2400" dirty="0" err="1">
                <a:solidFill>
                  <a:srgbClr val="002060"/>
                </a:solidFill>
                <a:latin typeface="Arial" panose="020B0604020202020204" pitchFamily="34" charset="0"/>
                <a:cs typeface="Arial" panose="020B0604020202020204" pitchFamily="34" charset="0"/>
              </a:rPr>
              <a:t>cymeriadau</a:t>
            </a:r>
            <a:r>
              <a:rPr lang="en-US" sz="2400" dirty="0">
                <a:solidFill>
                  <a:srgbClr val="002060"/>
                </a:solidFill>
                <a:latin typeface="Arial" panose="020B0604020202020204" pitchFamily="34" charset="0"/>
                <a:cs typeface="Arial" panose="020B0604020202020204" pitchFamily="34" charset="0"/>
              </a:rPr>
              <a:t>?</a:t>
            </a:r>
          </a:p>
        </p:txBody>
      </p:sp>
      <p:sp>
        <p:nvSpPr>
          <p:cNvPr id="5" name="10-Point Star 4">
            <a:extLst>
              <a:ext uri="{FF2B5EF4-FFF2-40B4-BE49-F238E27FC236}">
                <a16:creationId xmlns:a16="http://schemas.microsoft.com/office/drawing/2014/main" id="{40D97846-67A1-6047-9F9A-EF69BFFB2837}"/>
              </a:ext>
            </a:extLst>
          </p:cNvPr>
          <p:cNvSpPr/>
          <p:nvPr/>
        </p:nvSpPr>
        <p:spPr>
          <a:xfrm>
            <a:off x="381499" y="2535302"/>
            <a:ext cx="3464360" cy="1670519"/>
          </a:xfrm>
          <a:prstGeom prst="star10">
            <a:avLst/>
          </a:prstGeom>
          <a:solidFill>
            <a:schemeClr val="accent2">
              <a:lumMod val="20000"/>
              <a:lumOff val="80000"/>
            </a:schemeClr>
          </a:solidFill>
          <a:ln w="57150">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dirty="0">
                <a:solidFill>
                  <a:srgbClr val="002060"/>
                </a:solidFill>
                <a:latin typeface="Arial" panose="020B0604020202020204" pitchFamily="34" charset="0"/>
                <a:cs typeface="Arial" panose="020B0604020202020204" pitchFamily="34" charset="0"/>
              </a:rPr>
              <a:t>Beth </a:t>
            </a:r>
            <a:r>
              <a:rPr lang="en-US" sz="2400" dirty="0" err="1">
                <a:solidFill>
                  <a:srgbClr val="002060"/>
                </a:solidFill>
                <a:latin typeface="Arial" panose="020B0604020202020204" pitchFamily="34" charset="0"/>
                <a:cs typeface="Arial" panose="020B0604020202020204" pitchFamily="34" charset="0"/>
              </a:rPr>
              <a:t>ydy</a:t>
            </a:r>
            <a:r>
              <a:rPr lang="en-US" sz="2400" dirty="0">
                <a:solidFill>
                  <a:srgbClr val="002060"/>
                </a:solidFill>
                <a:latin typeface="Arial" panose="020B0604020202020204" pitchFamily="34" charset="0"/>
                <a:cs typeface="Arial" panose="020B0604020202020204" pitchFamily="34" charset="0"/>
              </a:rPr>
              <a:t> </a:t>
            </a:r>
            <a:r>
              <a:rPr lang="en-US" sz="2400" dirty="0" err="1">
                <a:solidFill>
                  <a:srgbClr val="002060"/>
                </a:solidFill>
                <a:latin typeface="Arial" panose="020B0604020202020204" pitchFamily="34" charset="0"/>
                <a:cs typeface="Arial" panose="020B0604020202020204" pitchFamily="34" charset="0"/>
              </a:rPr>
              <a:t>teitl</a:t>
            </a:r>
            <a:r>
              <a:rPr lang="en-US" sz="2400" dirty="0">
                <a:solidFill>
                  <a:srgbClr val="002060"/>
                </a:solidFill>
                <a:latin typeface="Arial" panose="020B0604020202020204" pitchFamily="34" charset="0"/>
                <a:cs typeface="Arial" panose="020B0604020202020204" pitchFamily="34" charset="0"/>
              </a:rPr>
              <a:t> y </a:t>
            </a:r>
            <a:r>
              <a:rPr lang="en-US" sz="2400" dirty="0" err="1">
                <a:solidFill>
                  <a:srgbClr val="002060"/>
                </a:solidFill>
                <a:latin typeface="Arial" panose="020B0604020202020204" pitchFamily="34" charset="0"/>
                <a:cs typeface="Arial" panose="020B0604020202020204" pitchFamily="34" charset="0"/>
              </a:rPr>
              <a:t>stori</a:t>
            </a:r>
            <a:r>
              <a:rPr lang="en-US" sz="2400" dirty="0">
                <a:solidFill>
                  <a:srgbClr val="002060"/>
                </a:solidFill>
                <a:latin typeface="Arial" panose="020B0604020202020204" pitchFamily="34" charset="0"/>
                <a:cs typeface="Arial" panose="020B0604020202020204" pitchFamily="34" charset="0"/>
              </a:rPr>
              <a:t>?</a:t>
            </a:r>
          </a:p>
        </p:txBody>
      </p:sp>
      <p:sp>
        <p:nvSpPr>
          <p:cNvPr id="6" name="10-Point Star 5">
            <a:extLst>
              <a:ext uri="{FF2B5EF4-FFF2-40B4-BE49-F238E27FC236}">
                <a16:creationId xmlns:a16="http://schemas.microsoft.com/office/drawing/2014/main" id="{27B6561C-1F4B-1D4D-A59F-D307494BA002}"/>
              </a:ext>
            </a:extLst>
          </p:cNvPr>
          <p:cNvSpPr/>
          <p:nvPr/>
        </p:nvSpPr>
        <p:spPr>
          <a:xfrm>
            <a:off x="381499" y="4362106"/>
            <a:ext cx="3464360" cy="1670519"/>
          </a:xfrm>
          <a:prstGeom prst="star10">
            <a:avLst/>
          </a:prstGeom>
          <a:solidFill>
            <a:schemeClr val="accent2">
              <a:lumMod val="20000"/>
              <a:lumOff val="80000"/>
            </a:schemeClr>
          </a:solidFill>
          <a:ln w="57150">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dirty="0" err="1">
                <a:solidFill>
                  <a:srgbClr val="002060"/>
                </a:solidFill>
                <a:latin typeface="Arial" panose="020B0604020202020204" pitchFamily="34" charset="0"/>
                <a:cs typeface="Arial" panose="020B0604020202020204" pitchFamily="34" charset="0"/>
              </a:rPr>
              <a:t>Sut</a:t>
            </a:r>
            <a:r>
              <a:rPr lang="en-US" sz="2400" dirty="0">
                <a:solidFill>
                  <a:srgbClr val="002060"/>
                </a:solidFill>
                <a:latin typeface="Arial" panose="020B0604020202020204" pitchFamily="34" charset="0"/>
                <a:cs typeface="Arial" panose="020B0604020202020204" pitchFamily="34" charset="0"/>
              </a:rPr>
              <a:t> </a:t>
            </a:r>
            <a:r>
              <a:rPr lang="en-US" sz="2400" dirty="0" err="1">
                <a:solidFill>
                  <a:srgbClr val="002060"/>
                </a:solidFill>
                <a:latin typeface="Arial" panose="020B0604020202020204" pitchFamily="34" charset="0"/>
                <a:cs typeface="Arial" panose="020B0604020202020204" pitchFamily="34" charset="0"/>
              </a:rPr>
              <a:t>mae</a:t>
            </a:r>
            <a:r>
              <a:rPr lang="en-US" sz="2400" dirty="0">
                <a:solidFill>
                  <a:srgbClr val="002060"/>
                </a:solidFill>
                <a:latin typeface="Arial" panose="020B0604020202020204" pitchFamily="34" charset="0"/>
                <a:cs typeface="Arial" panose="020B0604020202020204" pitchFamily="34" charset="0"/>
              </a:rPr>
              <a:t> bod </a:t>
            </a:r>
            <a:r>
              <a:rPr lang="en-US" sz="2400" dirty="0" err="1">
                <a:solidFill>
                  <a:srgbClr val="002060"/>
                </a:solidFill>
                <a:latin typeface="Arial" panose="020B0604020202020204" pitchFamily="34" charset="0"/>
                <a:cs typeface="Arial" panose="020B0604020202020204" pitchFamily="34" charset="0"/>
              </a:rPr>
              <a:t>yn</a:t>
            </a:r>
            <a:r>
              <a:rPr lang="en-US" sz="2400" dirty="0">
                <a:solidFill>
                  <a:srgbClr val="002060"/>
                </a:solidFill>
                <a:latin typeface="Arial" panose="020B0604020202020204" pitchFamily="34" charset="0"/>
                <a:cs typeface="Arial" panose="020B0604020202020204" pitchFamily="34" charset="0"/>
              </a:rPr>
              <a:t> “</a:t>
            </a:r>
            <a:r>
              <a:rPr lang="en-US" sz="2400" dirty="0" err="1">
                <a:solidFill>
                  <a:srgbClr val="002060"/>
                </a:solidFill>
                <a:latin typeface="Arial" panose="020B0604020202020204" pitchFamily="34" charset="0"/>
                <a:cs typeface="Arial" panose="020B0604020202020204" pitchFamily="34" charset="0"/>
              </a:rPr>
              <a:t>gerddwr</a:t>
            </a:r>
            <a:r>
              <a:rPr lang="en-US" sz="2400" dirty="0">
                <a:solidFill>
                  <a:srgbClr val="002060"/>
                </a:solidFill>
                <a:latin typeface="Arial" panose="020B0604020202020204" pitchFamily="34" charset="0"/>
                <a:cs typeface="Arial" panose="020B0604020202020204" pitchFamily="34" charset="0"/>
              </a:rPr>
              <a:t> </a:t>
            </a:r>
            <a:r>
              <a:rPr lang="en-US" sz="2400" dirty="0" err="1">
                <a:solidFill>
                  <a:srgbClr val="002060"/>
                </a:solidFill>
                <a:latin typeface="Arial" panose="020B0604020202020204" pitchFamily="34" charset="0"/>
                <a:cs typeface="Arial" panose="020B0604020202020204" pitchFamily="34" charset="0"/>
              </a:rPr>
              <a:t>cyfrifol</a:t>
            </a:r>
            <a:r>
              <a:rPr lang="en-US" sz="2400" dirty="0">
                <a:solidFill>
                  <a:srgbClr val="002060"/>
                </a:solidFill>
                <a:latin typeface="Arial" panose="020B0604020202020204" pitchFamily="34" charset="0"/>
                <a:cs typeface="Arial" panose="020B0604020202020204" pitchFamily="34" charset="0"/>
              </a:rPr>
              <a:t>”?</a:t>
            </a:r>
          </a:p>
        </p:txBody>
      </p:sp>
      <p:sp>
        <p:nvSpPr>
          <p:cNvPr id="7" name="10-Point Star 6">
            <a:extLst>
              <a:ext uri="{FF2B5EF4-FFF2-40B4-BE49-F238E27FC236}">
                <a16:creationId xmlns:a16="http://schemas.microsoft.com/office/drawing/2014/main" id="{8DFFD272-6357-3F4C-BEB8-14FF77D8C899}"/>
              </a:ext>
            </a:extLst>
          </p:cNvPr>
          <p:cNvSpPr/>
          <p:nvPr/>
        </p:nvSpPr>
        <p:spPr>
          <a:xfrm>
            <a:off x="8360087" y="2519712"/>
            <a:ext cx="3464360" cy="1670519"/>
          </a:xfrm>
          <a:prstGeom prst="star10">
            <a:avLst/>
          </a:prstGeom>
          <a:solidFill>
            <a:schemeClr val="accent2">
              <a:lumMod val="20000"/>
              <a:lumOff val="80000"/>
            </a:schemeClr>
          </a:solidFill>
          <a:ln w="57150">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dirty="0">
                <a:solidFill>
                  <a:srgbClr val="002060"/>
                </a:solidFill>
                <a:latin typeface="Arial" panose="020B0604020202020204" pitchFamily="34" charset="0"/>
                <a:cs typeface="Arial" panose="020B0604020202020204" pitchFamily="34" charset="0"/>
              </a:rPr>
              <a:t>Beth </a:t>
            </a:r>
            <a:r>
              <a:rPr lang="en-US" sz="2400" dirty="0" err="1">
                <a:solidFill>
                  <a:srgbClr val="002060"/>
                </a:solidFill>
                <a:latin typeface="Arial" panose="020B0604020202020204" pitchFamily="34" charset="0"/>
                <a:cs typeface="Arial" panose="020B0604020202020204" pitchFamily="34" charset="0"/>
              </a:rPr>
              <a:t>wyddoch</a:t>
            </a:r>
            <a:r>
              <a:rPr lang="en-US" sz="2400" dirty="0">
                <a:solidFill>
                  <a:srgbClr val="002060"/>
                </a:solidFill>
                <a:latin typeface="Arial" panose="020B0604020202020204" pitchFamily="34" charset="0"/>
                <a:cs typeface="Arial" panose="020B0604020202020204" pitchFamily="34" charset="0"/>
              </a:rPr>
              <a:t> chi am </a:t>
            </a:r>
            <a:r>
              <a:rPr lang="en-US" sz="2400" dirty="0" err="1">
                <a:solidFill>
                  <a:srgbClr val="002060"/>
                </a:solidFill>
                <a:latin typeface="Arial" panose="020B0604020202020204" pitchFamily="34" charset="0"/>
                <a:cs typeface="Arial" panose="020B0604020202020204" pitchFamily="34" charset="0"/>
              </a:rPr>
              <a:t>Yr</a:t>
            </a:r>
            <a:r>
              <a:rPr lang="en-US" sz="2400" dirty="0">
                <a:solidFill>
                  <a:srgbClr val="002060"/>
                </a:solidFill>
                <a:latin typeface="Arial" panose="020B0604020202020204" pitchFamily="34" charset="0"/>
                <a:cs typeface="Arial" panose="020B0604020202020204" pitchFamily="34" charset="0"/>
              </a:rPr>
              <a:t> </a:t>
            </a:r>
            <a:r>
              <a:rPr lang="en-US" sz="2400" dirty="0" err="1">
                <a:solidFill>
                  <a:srgbClr val="002060"/>
                </a:solidFill>
                <a:latin typeface="Arial" panose="020B0604020202020204" pitchFamily="34" charset="0"/>
                <a:cs typeface="Arial" panose="020B0604020202020204" pitchFamily="34" charset="0"/>
              </a:rPr>
              <a:t>Wyddfa</a:t>
            </a:r>
            <a:r>
              <a:rPr lang="en-US" sz="2400" dirty="0">
                <a:solidFill>
                  <a:srgbClr val="002060"/>
                </a:solidFill>
                <a:latin typeface="Arial" panose="020B0604020202020204" pitchFamily="34" charset="0"/>
                <a:cs typeface="Arial" panose="020B0604020202020204" pitchFamily="34" charset="0"/>
              </a:rPr>
              <a:t>?</a:t>
            </a:r>
          </a:p>
        </p:txBody>
      </p:sp>
      <p:sp>
        <p:nvSpPr>
          <p:cNvPr id="8" name="10-Point Star 7">
            <a:extLst>
              <a:ext uri="{FF2B5EF4-FFF2-40B4-BE49-F238E27FC236}">
                <a16:creationId xmlns:a16="http://schemas.microsoft.com/office/drawing/2014/main" id="{94899BDE-832D-3849-8432-F31D87DE26B9}"/>
              </a:ext>
            </a:extLst>
          </p:cNvPr>
          <p:cNvSpPr/>
          <p:nvPr/>
        </p:nvSpPr>
        <p:spPr>
          <a:xfrm>
            <a:off x="4370793" y="4346517"/>
            <a:ext cx="3464360" cy="1670519"/>
          </a:xfrm>
          <a:prstGeom prst="star10">
            <a:avLst/>
          </a:prstGeom>
          <a:solidFill>
            <a:schemeClr val="accent2">
              <a:lumMod val="20000"/>
              <a:lumOff val="80000"/>
            </a:schemeClr>
          </a:solidFill>
          <a:ln w="57150">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solidFill>
                  <a:srgbClr val="002060"/>
                </a:solidFill>
                <a:latin typeface="Arial" panose="020B0604020202020204" pitchFamily="34" charset="0"/>
                <a:cs typeface="Arial" panose="020B0604020202020204" pitchFamily="34" charset="0"/>
              </a:rPr>
              <a:t>Pam </a:t>
            </a:r>
            <a:r>
              <a:rPr lang="en-US" dirty="0" err="1">
                <a:solidFill>
                  <a:srgbClr val="002060"/>
                </a:solidFill>
                <a:latin typeface="Arial" panose="020B0604020202020204" pitchFamily="34" charset="0"/>
                <a:cs typeface="Arial" panose="020B0604020202020204" pitchFamily="34" charset="0"/>
              </a:rPr>
              <a:t>rydych</a:t>
            </a:r>
            <a:r>
              <a:rPr lang="en-US" dirty="0">
                <a:solidFill>
                  <a:srgbClr val="002060"/>
                </a:solidFill>
                <a:latin typeface="Arial" panose="020B0604020202020204" pitchFamily="34" charset="0"/>
                <a:cs typeface="Arial" panose="020B0604020202020204" pitchFamily="34" charset="0"/>
              </a:rPr>
              <a:t> </a:t>
            </a:r>
            <a:r>
              <a:rPr lang="en-US" dirty="0" err="1">
                <a:solidFill>
                  <a:srgbClr val="002060"/>
                </a:solidFill>
                <a:latin typeface="Arial" panose="020B0604020202020204" pitchFamily="34" charset="0"/>
                <a:cs typeface="Arial" panose="020B0604020202020204" pitchFamily="34" charset="0"/>
              </a:rPr>
              <a:t>chi’n</a:t>
            </a:r>
            <a:r>
              <a:rPr lang="en-US" dirty="0">
                <a:solidFill>
                  <a:srgbClr val="002060"/>
                </a:solidFill>
                <a:latin typeface="Arial" panose="020B0604020202020204" pitchFamily="34" charset="0"/>
                <a:cs typeface="Arial" panose="020B0604020202020204" pitchFamily="34" charset="0"/>
              </a:rPr>
              <a:t> </a:t>
            </a:r>
            <a:r>
              <a:rPr lang="en-US" dirty="0" err="1">
                <a:solidFill>
                  <a:srgbClr val="002060"/>
                </a:solidFill>
                <a:latin typeface="Arial" panose="020B0604020202020204" pitchFamily="34" charset="0"/>
                <a:cs typeface="Arial" panose="020B0604020202020204" pitchFamily="34" charset="0"/>
              </a:rPr>
              <a:t>meddwl</a:t>
            </a:r>
            <a:r>
              <a:rPr lang="en-US" dirty="0">
                <a:solidFill>
                  <a:srgbClr val="002060"/>
                </a:solidFill>
                <a:latin typeface="Arial" panose="020B0604020202020204" pitchFamily="34" charset="0"/>
                <a:cs typeface="Arial" panose="020B0604020202020204" pitchFamily="34" charset="0"/>
              </a:rPr>
              <a:t> bod </a:t>
            </a:r>
            <a:r>
              <a:rPr lang="en-US" dirty="0" err="1">
                <a:solidFill>
                  <a:srgbClr val="002060"/>
                </a:solidFill>
                <a:latin typeface="Arial" panose="020B0604020202020204" pitchFamily="34" charset="0"/>
                <a:cs typeface="Arial" panose="020B0604020202020204" pitchFamily="34" charset="0"/>
              </a:rPr>
              <a:t>teimladau</a:t>
            </a:r>
            <a:r>
              <a:rPr lang="en-US" dirty="0">
                <a:solidFill>
                  <a:srgbClr val="002060"/>
                </a:solidFill>
                <a:latin typeface="Arial" panose="020B0604020202020204" pitchFamily="34" charset="0"/>
                <a:cs typeface="Arial" panose="020B0604020202020204" pitchFamily="34" charset="0"/>
              </a:rPr>
              <a:t> </a:t>
            </a:r>
            <a:r>
              <a:rPr lang="en-US" dirty="0" err="1">
                <a:solidFill>
                  <a:srgbClr val="002060"/>
                </a:solidFill>
                <a:latin typeface="Arial" panose="020B0604020202020204" pitchFamily="34" charset="0"/>
                <a:cs typeface="Arial" panose="020B0604020202020204" pitchFamily="34" charset="0"/>
              </a:rPr>
              <a:t>Rhodri’n</a:t>
            </a:r>
            <a:r>
              <a:rPr lang="en-US" dirty="0">
                <a:solidFill>
                  <a:srgbClr val="002060"/>
                </a:solidFill>
                <a:latin typeface="Arial" panose="020B0604020202020204" pitchFamily="34" charset="0"/>
                <a:cs typeface="Arial" panose="020B0604020202020204" pitchFamily="34" charset="0"/>
              </a:rPr>
              <a:t> </a:t>
            </a:r>
            <a:r>
              <a:rPr lang="en-US" dirty="0" err="1">
                <a:solidFill>
                  <a:srgbClr val="002060"/>
                </a:solidFill>
                <a:latin typeface="Arial" panose="020B0604020202020204" pitchFamily="34" charset="0"/>
                <a:cs typeface="Arial" panose="020B0604020202020204" pitchFamily="34" charset="0"/>
              </a:rPr>
              <a:t>newid</a:t>
            </a:r>
            <a:r>
              <a:rPr lang="en-US" dirty="0">
                <a:solidFill>
                  <a:srgbClr val="002060"/>
                </a:solidFill>
                <a:latin typeface="Arial" panose="020B0604020202020204" pitchFamily="34" charset="0"/>
                <a:cs typeface="Arial" panose="020B0604020202020204" pitchFamily="34" charset="0"/>
              </a:rPr>
              <a:t> </a:t>
            </a:r>
            <a:r>
              <a:rPr lang="en-US" dirty="0" err="1">
                <a:solidFill>
                  <a:srgbClr val="002060"/>
                </a:solidFill>
                <a:latin typeface="Arial" panose="020B0604020202020204" pitchFamily="34" charset="0"/>
                <a:cs typeface="Arial" panose="020B0604020202020204" pitchFamily="34" charset="0"/>
              </a:rPr>
              <a:t>yn</a:t>
            </a:r>
            <a:r>
              <a:rPr lang="en-US" dirty="0">
                <a:solidFill>
                  <a:srgbClr val="002060"/>
                </a:solidFill>
                <a:latin typeface="Arial" panose="020B0604020202020204" pitchFamily="34" charset="0"/>
                <a:cs typeface="Arial" panose="020B0604020202020204" pitchFamily="34" charset="0"/>
              </a:rPr>
              <a:t> </a:t>
            </a:r>
            <a:r>
              <a:rPr lang="en-US" dirty="0" err="1">
                <a:solidFill>
                  <a:srgbClr val="002060"/>
                </a:solidFill>
                <a:latin typeface="Arial" panose="020B0604020202020204" pitchFamily="34" charset="0"/>
                <a:cs typeface="Arial" panose="020B0604020202020204" pitchFamily="34" charset="0"/>
              </a:rPr>
              <a:t>ystod</a:t>
            </a:r>
            <a:r>
              <a:rPr lang="en-US" dirty="0">
                <a:solidFill>
                  <a:srgbClr val="002060"/>
                </a:solidFill>
                <a:latin typeface="Arial" panose="020B0604020202020204" pitchFamily="34" charset="0"/>
                <a:cs typeface="Arial" panose="020B0604020202020204" pitchFamily="34" charset="0"/>
              </a:rPr>
              <a:t> y </a:t>
            </a:r>
            <a:r>
              <a:rPr lang="en-US" dirty="0" err="1">
                <a:solidFill>
                  <a:srgbClr val="002060"/>
                </a:solidFill>
                <a:latin typeface="Arial" panose="020B0604020202020204" pitchFamily="34" charset="0"/>
                <a:cs typeface="Arial" panose="020B0604020202020204" pitchFamily="34" charset="0"/>
              </a:rPr>
              <a:t>dydd</a:t>
            </a:r>
            <a:r>
              <a:rPr lang="en-US" dirty="0">
                <a:solidFill>
                  <a:srgbClr val="002060"/>
                </a:solidFill>
                <a:latin typeface="Arial" panose="020B0604020202020204" pitchFamily="34" charset="0"/>
                <a:cs typeface="Arial" panose="020B0604020202020204" pitchFamily="34" charset="0"/>
              </a:rPr>
              <a:t>?</a:t>
            </a:r>
          </a:p>
        </p:txBody>
      </p:sp>
      <p:sp>
        <p:nvSpPr>
          <p:cNvPr id="9" name="10-Point Star 8">
            <a:extLst>
              <a:ext uri="{FF2B5EF4-FFF2-40B4-BE49-F238E27FC236}">
                <a16:creationId xmlns:a16="http://schemas.microsoft.com/office/drawing/2014/main" id="{F426F042-BCC7-064E-97D8-C5D221597995}"/>
              </a:ext>
            </a:extLst>
          </p:cNvPr>
          <p:cNvSpPr/>
          <p:nvPr/>
        </p:nvSpPr>
        <p:spPr>
          <a:xfrm>
            <a:off x="8360087" y="4312573"/>
            <a:ext cx="3464360" cy="1670519"/>
          </a:xfrm>
          <a:prstGeom prst="star10">
            <a:avLst/>
          </a:prstGeom>
          <a:solidFill>
            <a:schemeClr val="accent2">
              <a:lumMod val="20000"/>
              <a:lumOff val="80000"/>
            </a:schemeClr>
          </a:solidFill>
          <a:ln w="57150">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000" dirty="0" err="1">
                <a:solidFill>
                  <a:srgbClr val="002060"/>
                </a:solidFill>
                <a:latin typeface="Arial" panose="020B0604020202020204" pitchFamily="34" charset="0"/>
                <a:cs typeface="Arial" panose="020B0604020202020204" pitchFamily="34" charset="0"/>
              </a:rPr>
              <a:t>Ble</a:t>
            </a:r>
            <a:r>
              <a:rPr lang="en-US" sz="2000" dirty="0">
                <a:solidFill>
                  <a:srgbClr val="002060"/>
                </a:solidFill>
                <a:latin typeface="Arial" panose="020B0604020202020204" pitchFamily="34" charset="0"/>
                <a:cs typeface="Arial" panose="020B0604020202020204" pitchFamily="34" charset="0"/>
              </a:rPr>
              <a:t> </a:t>
            </a:r>
            <a:r>
              <a:rPr lang="en-US" sz="2000" dirty="0" err="1">
                <a:solidFill>
                  <a:srgbClr val="002060"/>
                </a:solidFill>
                <a:latin typeface="Arial" panose="020B0604020202020204" pitchFamily="34" charset="0"/>
                <a:cs typeface="Arial" panose="020B0604020202020204" pitchFamily="34" charset="0"/>
              </a:rPr>
              <a:t>mae</a:t>
            </a:r>
            <a:r>
              <a:rPr lang="en-US" sz="2000" dirty="0">
                <a:solidFill>
                  <a:srgbClr val="002060"/>
                </a:solidFill>
                <a:latin typeface="Arial" panose="020B0604020202020204" pitchFamily="34" charset="0"/>
                <a:cs typeface="Arial" panose="020B0604020202020204" pitchFamily="34" charset="0"/>
              </a:rPr>
              <a:t> </a:t>
            </a:r>
            <a:r>
              <a:rPr lang="en-US" sz="2000" dirty="0" err="1">
                <a:solidFill>
                  <a:srgbClr val="002060"/>
                </a:solidFill>
                <a:latin typeface="Arial" panose="020B0604020202020204" pitchFamily="34" charset="0"/>
                <a:cs typeface="Arial" panose="020B0604020202020204" pitchFamily="34" charset="0"/>
              </a:rPr>
              <a:t>eich</a:t>
            </a:r>
            <a:r>
              <a:rPr lang="en-US" sz="2000" dirty="0">
                <a:solidFill>
                  <a:srgbClr val="002060"/>
                </a:solidFill>
                <a:latin typeface="Arial" panose="020B0604020202020204" pitchFamily="34" charset="0"/>
                <a:cs typeface="Arial" panose="020B0604020202020204" pitchFamily="34" charset="0"/>
              </a:rPr>
              <a:t> </a:t>
            </a:r>
            <a:r>
              <a:rPr lang="en-US" sz="2000" dirty="0" err="1">
                <a:solidFill>
                  <a:srgbClr val="002060"/>
                </a:solidFill>
                <a:latin typeface="Arial" panose="020B0604020202020204" pitchFamily="34" charset="0"/>
                <a:cs typeface="Arial" panose="020B0604020202020204" pitchFamily="34" charset="0"/>
              </a:rPr>
              <a:t>hoff</a:t>
            </a:r>
            <a:r>
              <a:rPr lang="en-US" sz="2000" dirty="0">
                <a:solidFill>
                  <a:srgbClr val="002060"/>
                </a:solidFill>
                <a:latin typeface="Arial" panose="020B0604020202020204" pitchFamily="34" charset="0"/>
                <a:cs typeface="Arial" panose="020B0604020202020204" pitchFamily="34" charset="0"/>
              </a:rPr>
              <a:t> le chi?  Pam? </a:t>
            </a:r>
            <a:r>
              <a:rPr lang="en-US" sz="2000" dirty="0" err="1">
                <a:solidFill>
                  <a:srgbClr val="002060"/>
                </a:solidFill>
                <a:latin typeface="Arial" panose="020B0604020202020204" pitchFamily="34" charset="0"/>
                <a:cs typeface="Arial" panose="020B0604020202020204" pitchFamily="34" charset="0"/>
              </a:rPr>
              <a:t>Disgrifiwch</a:t>
            </a:r>
            <a:r>
              <a:rPr lang="en-US" sz="2000" dirty="0">
                <a:solidFill>
                  <a:srgbClr val="002060"/>
                </a:solidFill>
                <a:latin typeface="Arial" panose="020B0604020202020204" pitchFamily="34" charset="0"/>
                <a:cs typeface="Arial" panose="020B0604020202020204" pitchFamily="34" charset="0"/>
              </a:rPr>
              <a:t> y </a:t>
            </a:r>
            <a:r>
              <a:rPr lang="en-US" sz="2000" dirty="0" err="1">
                <a:solidFill>
                  <a:srgbClr val="002060"/>
                </a:solidFill>
                <a:latin typeface="Arial" panose="020B0604020202020204" pitchFamily="34" charset="0"/>
                <a:cs typeface="Arial" panose="020B0604020202020204" pitchFamily="34" charset="0"/>
              </a:rPr>
              <a:t>lle</a:t>
            </a:r>
            <a:r>
              <a:rPr lang="en-US" sz="2000" dirty="0">
                <a:solidFill>
                  <a:srgbClr val="002060"/>
                </a:solidFill>
                <a:latin typeface="Arial" panose="020B0604020202020204" pitchFamily="34" charset="0"/>
                <a:cs typeface="Arial" panose="020B0604020202020204" pitchFamily="34" charset="0"/>
              </a:rPr>
              <a:t> </a:t>
            </a:r>
            <a:r>
              <a:rPr lang="en-US" sz="2000" dirty="0" err="1">
                <a:solidFill>
                  <a:srgbClr val="002060"/>
                </a:solidFill>
                <a:latin typeface="Arial" panose="020B0604020202020204" pitchFamily="34" charset="0"/>
                <a:cs typeface="Arial" panose="020B0604020202020204" pitchFamily="34" charset="0"/>
              </a:rPr>
              <a:t>arbennig</a:t>
            </a:r>
            <a:r>
              <a:rPr lang="en-US" sz="2000" dirty="0">
                <a:solidFill>
                  <a:srgbClr val="002060"/>
                </a:solidFill>
                <a:latin typeface="Arial" panose="020B0604020202020204" pitchFamily="34" charset="0"/>
                <a:cs typeface="Arial" panose="020B0604020202020204" pitchFamily="34" charset="0"/>
              </a:rPr>
              <a:t>.</a:t>
            </a:r>
          </a:p>
        </p:txBody>
      </p:sp>
      <p:sp>
        <p:nvSpPr>
          <p:cNvPr id="11" name="Title 1">
            <a:extLst>
              <a:ext uri="{FF2B5EF4-FFF2-40B4-BE49-F238E27FC236}">
                <a16:creationId xmlns:a16="http://schemas.microsoft.com/office/drawing/2014/main" id="{6255BEDA-B41B-2146-B63B-0A92C93BD976}"/>
              </a:ext>
            </a:extLst>
          </p:cNvPr>
          <p:cNvSpPr txBox="1">
            <a:spLocks/>
          </p:cNvSpPr>
          <p:nvPr/>
        </p:nvSpPr>
        <p:spPr>
          <a:xfrm>
            <a:off x="2704764" y="201786"/>
            <a:ext cx="6778487" cy="722318"/>
          </a:xfrm>
          <a:prstGeom prst="rect">
            <a:avLst/>
          </a:prstGeom>
          <a:solidFill>
            <a:schemeClr val="accent5">
              <a:lumMod val="20000"/>
              <a:lumOff val="80000"/>
            </a:schemeClr>
          </a:solidFill>
          <a:ln w="76200">
            <a:solidFill>
              <a:srgbClr val="002060"/>
            </a:solidFill>
          </a:ln>
        </p:spPr>
        <p:txBody>
          <a:bodyPr vert="horz" lIns="91440" tIns="45720" rIns="91440" bIns="45720" rtlCol="0" anchor="t">
            <a:normAutofit fontScale="97500"/>
          </a:bodyPr>
          <a:lst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r>
              <a:rPr lang="en-US" b="1" dirty="0" err="1">
                <a:solidFill>
                  <a:srgbClr val="002060"/>
                </a:solidFill>
                <a:latin typeface="Arial" panose="020B0604020202020204" pitchFamily="34" charset="0"/>
                <a:cs typeface="Arial" panose="020B0604020202020204" pitchFamily="34" charset="0"/>
              </a:rPr>
              <a:t>Creu</a:t>
            </a:r>
            <a:r>
              <a:rPr lang="en-US" b="1" dirty="0">
                <a:solidFill>
                  <a:srgbClr val="002060"/>
                </a:solidFill>
                <a:latin typeface="Arial" panose="020B0604020202020204" pitchFamily="34" charset="0"/>
                <a:cs typeface="Arial" panose="020B0604020202020204" pitchFamily="34" charset="0"/>
              </a:rPr>
              <a:t> </a:t>
            </a:r>
            <a:r>
              <a:rPr lang="en-US" b="1" dirty="0" err="1">
                <a:solidFill>
                  <a:srgbClr val="002060"/>
                </a:solidFill>
                <a:latin typeface="Arial" panose="020B0604020202020204" pitchFamily="34" charset="0"/>
                <a:cs typeface="Arial" panose="020B0604020202020204" pitchFamily="34" charset="0"/>
              </a:rPr>
              <a:t>cwestiynau</a:t>
            </a:r>
            <a:r>
              <a:rPr lang="en-US" b="1" dirty="0">
                <a:solidFill>
                  <a:srgbClr val="002060"/>
                </a:solidFill>
                <a:latin typeface="Arial" panose="020B0604020202020204" pitchFamily="34" charset="0"/>
                <a:cs typeface="Arial" panose="020B0604020202020204" pitchFamily="34" charset="0"/>
              </a:rPr>
              <a:t> …</a:t>
            </a:r>
          </a:p>
        </p:txBody>
      </p:sp>
      <p:pic>
        <p:nvPicPr>
          <p:cNvPr id="12" name="Picture 11">
            <a:extLst>
              <a:ext uri="{FF2B5EF4-FFF2-40B4-BE49-F238E27FC236}">
                <a16:creationId xmlns:a16="http://schemas.microsoft.com/office/drawing/2014/main" id="{967F2084-3533-0349-9B88-B5CFD358CC38}"/>
              </a:ext>
            </a:extLst>
          </p:cNvPr>
          <p:cNvPicPr>
            <a:picLocks noChangeAspect="1"/>
          </p:cNvPicPr>
          <p:nvPr/>
        </p:nvPicPr>
        <p:blipFill rotWithShape="1">
          <a:blip r:embed="rId2"/>
          <a:srcRect t="16882" b="13406"/>
          <a:stretch/>
        </p:blipFill>
        <p:spPr>
          <a:xfrm>
            <a:off x="0" y="6089843"/>
            <a:ext cx="12192000" cy="768157"/>
          </a:xfrm>
          <a:prstGeom prst="rect">
            <a:avLst/>
          </a:prstGeom>
        </p:spPr>
      </p:pic>
    </p:spTree>
    <p:extLst>
      <p:ext uri="{BB962C8B-B14F-4D97-AF65-F5344CB8AC3E}">
        <p14:creationId xmlns:p14="http://schemas.microsoft.com/office/powerpoint/2010/main" val="696390630"/>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99E24710-BB71-FA4F-B72B-35192015C9CD}"/>
              </a:ext>
            </a:extLst>
          </p:cNvPr>
          <p:cNvPicPr>
            <a:picLocks noChangeAspect="1"/>
          </p:cNvPicPr>
          <p:nvPr/>
        </p:nvPicPr>
        <p:blipFill rotWithShape="1">
          <a:blip r:embed="rId2"/>
          <a:srcRect t="16882" b="13406"/>
          <a:stretch/>
        </p:blipFill>
        <p:spPr>
          <a:xfrm>
            <a:off x="0" y="6089843"/>
            <a:ext cx="12192000" cy="768157"/>
          </a:xfrm>
          <a:prstGeom prst="rect">
            <a:avLst/>
          </a:prstGeom>
        </p:spPr>
      </p:pic>
      <p:sp>
        <p:nvSpPr>
          <p:cNvPr id="3" name="Rectangle 2">
            <a:extLst>
              <a:ext uri="{FF2B5EF4-FFF2-40B4-BE49-F238E27FC236}">
                <a16:creationId xmlns:a16="http://schemas.microsoft.com/office/drawing/2014/main" id="{3BC8E2C0-665C-6846-B83C-213A56AB982B}"/>
              </a:ext>
            </a:extLst>
          </p:cNvPr>
          <p:cNvSpPr/>
          <p:nvPr/>
        </p:nvSpPr>
        <p:spPr>
          <a:xfrm>
            <a:off x="4601135" y="3244334"/>
            <a:ext cx="2989729" cy="646331"/>
          </a:xfrm>
          <a:prstGeom prst="rect">
            <a:avLst/>
          </a:prstGeom>
        </p:spPr>
        <p:txBody>
          <a:bodyPr wrap="none">
            <a:spAutoFit/>
          </a:bodyPr>
          <a:lstStyle/>
          <a:p>
            <a:r>
              <a:rPr lang="cy-GB" dirty="0">
                <a:hlinkClick r:id="rId3"/>
              </a:rPr>
              <a:t>https://youtu.be/-D58sfZoLKk</a:t>
            </a:r>
            <a:endParaRPr lang="cy-GB" dirty="0"/>
          </a:p>
          <a:p>
            <a:endParaRPr lang="cy-GB" dirty="0"/>
          </a:p>
        </p:txBody>
      </p:sp>
      <p:pic>
        <p:nvPicPr>
          <p:cNvPr id="6" name="Picture 5">
            <a:extLst>
              <a:ext uri="{FF2B5EF4-FFF2-40B4-BE49-F238E27FC236}">
                <a16:creationId xmlns:a16="http://schemas.microsoft.com/office/drawing/2014/main" id="{B2FA7F3C-AFC2-A846-BDFB-E4659775D742}"/>
              </a:ext>
            </a:extLst>
          </p:cNvPr>
          <p:cNvPicPr>
            <a:picLocks noChangeAspect="1"/>
          </p:cNvPicPr>
          <p:nvPr/>
        </p:nvPicPr>
        <p:blipFill>
          <a:blip r:embed="rId4"/>
          <a:stretch>
            <a:fillRect/>
          </a:stretch>
        </p:blipFill>
        <p:spPr>
          <a:xfrm>
            <a:off x="2552700" y="964684"/>
            <a:ext cx="9639300" cy="4559300"/>
          </a:xfrm>
          <a:prstGeom prst="rect">
            <a:avLst/>
          </a:prstGeom>
        </p:spPr>
      </p:pic>
      <p:sp>
        <p:nvSpPr>
          <p:cNvPr id="4" name="TextBox 3">
            <a:extLst>
              <a:ext uri="{FF2B5EF4-FFF2-40B4-BE49-F238E27FC236}">
                <a16:creationId xmlns:a16="http://schemas.microsoft.com/office/drawing/2014/main" id="{8218E50C-5145-EE4B-B5AC-C269CEA550DD}"/>
              </a:ext>
            </a:extLst>
          </p:cNvPr>
          <p:cNvSpPr txBox="1"/>
          <p:nvPr/>
        </p:nvSpPr>
        <p:spPr>
          <a:xfrm>
            <a:off x="190500" y="4631172"/>
            <a:ext cx="3124200" cy="400110"/>
          </a:xfrm>
          <a:prstGeom prst="rect">
            <a:avLst/>
          </a:prstGeom>
          <a:noFill/>
        </p:spPr>
        <p:txBody>
          <a:bodyPr wrap="square" rtlCol="0">
            <a:spAutoFit/>
          </a:bodyPr>
          <a:lstStyle/>
          <a:p>
            <a:r>
              <a:rPr lang="cy-GB" sz="2000" b="1" dirty="0">
                <a:latin typeface="Arial" panose="020B0604020202020204" pitchFamily="34" charset="0"/>
                <a:cs typeface="Arial" panose="020B0604020202020204" pitchFamily="34" charset="0"/>
              </a:rPr>
              <a:t>Lefel 1 - COFIO</a:t>
            </a:r>
          </a:p>
        </p:txBody>
      </p:sp>
      <p:sp>
        <p:nvSpPr>
          <p:cNvPr id="13" name="TextBox 12">
            <a:extLst>
              <a:ext uri="{FF2B5EF4-FFF2-40B4-BE49-F238E27FC236}">
                <a16:creationId xmlns:a16="http://schemas.microsoft.com/office/drawing/2014/main" id="{F5CECBFB-69DC-A740-8036-ACC99B02D0A0}"/>
              </a:ext>
            </a:extLst>
          </p:cNvPr>
          <p:cNvSpPr txBox="1"/>
          <p:nvPr/>
        </p:nvSpPr>
        <p:spPr>
          <a:xfrm>
            <a:off x="190500" y="4065313"/>
            <a:ext cx="3714750" cy="400110"/>
          </a:xfrm>
          <a:prstGeom prst="rect">
            <a:avLst/>
          </a:prstGeom>
          <a:noFill/>
        </p:spPr>
        <p:txBody>
          <a:bodyPr wrap="square" rtlCol="0">
            <a:spAutoFit/>
          </a:bodyPr>
          <a:lstStyle/>
          <a:p>
            <a:r>
              <a:rPr lang="cy-GB" sz="2000" b="1" dirty="0">
                <a:latin typeface="Arial" panose="020B0604020202020204" pitchFamily="34" charset="0"/>
                <a:cs typeface="Arial" panose="020B0604020202020204" pitchFamily="34" charset="0"/>
              </a:rPr>
              <a:t>Lefel 2 - DEALLTWRIAETH</a:t>
            </a:r>
          </a:p>
        </p:txBody>
      </p:sp>
      <p:sp>
        <p:nvSpPr>
          <p:cNvPr id="15" name="TextBox 14">
            <a:extLst>
              <a:ext uri="{FF2B5EF4-FFF2-40B4-BE49-F238E27FC236}">
                <a16:creationId xmlns:a16="http://schemas.microsoft.com/office/drawing/2014/main" id="{572E0AB2-09E5-3F46-8F64-F27CB910C13B}"/>
              </a:ext>
            </a:extLst>
          </p:cNvPr>
          <p:cNvSpPr txBox="1"/>
          <p:nvPr/>
        </p:nvSpPr>
        <p:spPr>
          <a:xfrm>
            <a:off x="190500" y="3490555"/>
            <a:ext cx="3714750" cy="400110"/>
          </a:xfrm>
          <a:prstGeom prst="rect">
            <a:avLst/>
          </a:prstGeom>
          <a:noFill/>
        </p:spPr>
        <p:txBody>
          <a:bodyPr wrap="square" rtlCol="0">
            <a:spAutoFit/>
          </a:bodyPr>
          <a:lstStyle/>
          <a:p>
            <a:r>
              <a:rPr lang="cy-GB" sz="2000" b="1" dirty="0">
                <a:latin typeface="Arial" panose="020B0604020202020204" pitchFamily="34" charset="0"/>
                <a:cs typeface="Arial" panose="020B0604020202020204" pitchFamily="34" charset="0"/>
              </a:rPr>
              <a:t>Lefel 3 - CYMHWYSO</a:t>
            </a:r>
          </a:p>
        </p:txBody>
      </p:sp>
      <p:sp>
        <p:nvSpPr>
          <p:cNvPr id="16" name="TextBox 15">
            <a:extLst>
              <a:ext uri="{FF2B5EF4-FFF2-40B4-BE49-F238E27FC236}">
                <a16:creationId xmlns:a16="http://schemas.microsoft.com/office/drawing/2014/main" id="{47066D1E-9DF4-4941-AB87-4DB88BEE436B}"/>
              </a:ext>
            </a:extLst>
          </p:cNvPr>
          <p:cNvSpPr txBox="1"/>
          <p:nvPr/>
        </p:nvSpPr>
        <p:spPr>
          <a:xfrm>
            <a:off x="190500" y="2894430"/>
            <a:ext cx="3714750" cy="400110"/>
          </a:xfrm>
          <a:prstGeom prst="rect">
            <a:avLst/>
          </a:prstGeom>
          <a:noFill/>
        </p:spPr>
        <p:txBody>
          <a:bodyPr wrap="square" rtlCol="0">
            <a:spAutoFit/>
          </a:bodyPr>
          <a:lstStyle/>
          <a:p>
            <a:r>
              <a:rPr lang="cy-GB" sz="2000" b="1" dirty="0">
                <a:latin typeface="Arial" panose="020B0604020202020204" pitchFamily="34" charset="0"/>
                <a:cs typeface="Arial" panose="020B0604020202020204" pitchFamily="34" charset="0"/>
              </a:rPr>
              <a:t>Lefel 4 - DADANSODDI</a:t>
            </a:r>
          </a:p>
        </p:txBody>
      </p:sp>
      <p:sp>
        <p:nvSpPr>
          <p:cNvPr id="17" name="TextBox 16">
            <a:extLst>
              <a:ext uri="{FF2B5EF4-FFF2-40B4-BE49-F238E27FC236}">
                <a16:creationId xmlns:a16="http://schemas.microsoft.com/office/drawing/2014/main" id="{4048D554-4A99-1F4B-A047-BAB90AB2722F}"/>
              </a:ext>
            </a:extLst>
          </p:cNvPr>
          <p:cNvSpPr txBox="1"/>
          <p:nvPr/>
        </p:nvSpPr>
        <p:spPr>
          <a:xfrm>
            <a:off x="190500" y="2263512"/>
            <a:ext cx="3714750" cy="400110"/>
          </a:xfrm>
          <a:prstGeom prst="rect">
            <a:avLst/>
          </a:prstGeom>
          <a:noFill/>
        </p:spPr>
        <p:txBody>
          <a:bodyPr wrap="square" rtlCol="0">
            <a:spAutoFit/>
          </a:bodyPr>
          <a:lstStyle/>
          <a:p>
            <a:r>
              <a:rPr lang="cy-GB" sz="2000" b="1" dirty="0">
                <a:latin typeface="Arial" panose="020B0604020202020204" pitchFamily="34" charset="0"/>
                <a:cs typeface="Arial" panose="020B0604020202020204" pitchFamily="34" charset="0"/>
              </a:rPr>
              <a:t>Lefel 5 - GWERTHUSO</a:t>
            </a:r>
          </a:p>
        </p:txBody>
      </p:sp>
      <p:sp>
        <p:nvSpPr>
          <p:cNvPr id="18" name="TextBox 17">
            <a:extLst>
              <a:ext uri="{FF2B5EF4-FFF2-40B4-BE49-F238E27FC236}">
                <a16:creationId xmlns:a16="http://schemas.microsoft.com/office/drawing/2014/main" id="{A2549315-9F5C-C44F-8C8D-6AC01A6C533B}"/>
              </a:ext>
            </a:extLst>
          </p:cNvPr>
          <p:cNvSpPr txBox="1"/>
          <p:nvPr/>
        </p:nvSpPr>
        <p:spPr>
          <a:xfrm>
            <a:off x="190500" y="1616903"/>
            <a:ext cx="3714750" cy="400110"/>
          </a:xfrm>
          <a:prstGeom prst="rect">
            <a:avLst/>
          </a:prstGeom>
          <a:noFill/>
        </p:spPr>
        <p:txBody>
          <a:bodyPr wrap="square" rtlCol="0">
            <a:spAutoFit/>
          </a:bodyPr>
          <a:lstStyle/>
          <a:p>
            <a:r>
              <a:rPr lang="cy-GB" sz="2000" b="1" dirty="0">
                <a:latin typeface="Arial" panose="020B0604020202020204" pitchFamily="34" charset="0"/>
                <a:cs typeface="Arial" panose="020B0604020202020204" pitchFamily="34" charset="0"/>
              </a:rPr>
              <a:t>Lefel 5 - CREU</a:t>
            </a:r>
          </a:p>
        </p:txBody>
      </p:sp>
      <p:sp>
        <p:nvSpPr>
          <p:cNvPr id="11" name="Title 1">
            <a:extLst>
              <a:ext uri="{FF2B5EF4-FFF2-40B4-BE49-F238E27FC236}">
                <a16:creationId xmlns:a16="http://schemas.microsoft.com/office/drawing/2014/main" id="{0873BE61-93DE-6943-A214-9104B1AB3B6F}"/>
              </a:ext>
            </a:extLst>
          </p:cNvPr>
          <p:cNvSpPr txBox="1">
            <a:spLocks/>
          </p:cNvSpPr>
          <p:nvPr/>
        </p:nvSpPr>
        <p:spPr>
          <a:xfrm>
            <a:off x="2704764" y="201786"/>
            <a:ext cx="6778487" cy="722318"/>
          </a:xfrm>
          <a:prstGeom prst="rect">
            <a:avLst/>
          </a:prstGeom>
          <a:solidFill>
            <a:schemeClr val="accent5">
              <a:lumMod val="20000"/>
              <a:lumOff val="80000"/>
            </a:schemeClr>
          </a:solidFill>
          <a:ln w="76200">
            <a:solidFill>
              <a:srgbClr val="002060"/>
            </a:solidFill>
          </a:ln>
        </p:spPr>
        <p:txBody>
          <a:bodyPr vert="horz" lIns="91440" tIns="45720" rIns="91440" bIns="45720" rtlCol="0" anchor="t">
            <a:normAutofit fontScale="97500"/>
          </a:bodyPr>
          <a:lst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r>
              <a:rPr lang="en-US" b="1" dirty="0" err="1">
                <a:solidFill>
                  <a:srgbClr val="002060"/>
                </a:solidFill>
                <a:latin typeface="Arial" panose="020B0604020202020204" pitchFamily="34" charset="0"/>
                <a:cs typeface="Arial" panose="020B0604020202020204" pitchFamily="34" charset="0"/>
              </a:rPr>
              <a:t>Creu</a:t>
            </a:r>
            <a:r>
              <a:rPr lang="en-US" b="1" dirty="0">
                <a:solidFill>
                  <a:srgbClr val="002060"/>
                </a:solidFill>
                <a:latin typeface="Arial" panose="020B0604020202020204" pitchFamily="34" charset="0"/>
                <a:cs typeface="Arial" panose="020B0604020202020204" pitchFamily="34" charset="0"/>
              </a:rPr>
              <a:t> </a:t>
            </a:r>
            <a:r>
              <a:rPr lang="en-US" b="1" dirty="0" err="1">
                <a:solidFill>
                  <a:srgbClr val="002060"/>
                </a:solidFill>
                <a:latin typeface="Arial" panose="020B0604020202020204" pitchFamily="34" charset="0"/>
                <a:cs typeface="Arial" panose="020B0604020202020204" pitchFamily="34" charset="0"/>
              </a:rPr>
              <a:t>cwestiynau</a:t>
            </a:r>
            <a:r>
              <a:rPr lang="en-US" b="1" dirty="0">
                <a:solidFill>
                  <a:srgbClr val="002060"/>
                </a:solidFill>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3068662913"/>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A73BE041-EEBA-1C40-ACA6-4B90C25B517C}"/>
              </a:ext>
            </a:extLst>
          </p:cNvPr>
          <p:cNvSpPr txBox="1">
            <a:spLocks/>
          </p:cNvSpPr>
          <p:nvPr/>
        </p:nvSpPr>
        <p:spPr>
          <a:xfrm>
            <a:off x="1676400" y="333283"/>
            <a:ext cx="9626600" cy="1000218"/>
          </a:xfrm>
          <a:prstGeom prst="rect">
            <a:avLst/>
          </a:prstGeom>
          <a:solidFill>
            <a:schemeClr val="accent5">
              <a:lumMod val="20000"/>
              <a:lumOff val="80000"/>
            </a:schemeClr>
          </a:solidFill>
          <a:ln w="38100">
            <a:solidFill>
              <a:srgbClr val="002060"/>
            </a:solidFill>
          </a:ln>
        </p:spPr>
        <p:txBody>
          <a:bodyPr vert="horz" lIns="91440" tIns="45720" rIns="91440" bIns="45720" rtlCol="0" anchor="t">
            <a:normAutofit/>
          </a:bodyPr>
          <a:lst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r>
              <a:rPr lang="en-US" sz="3200" b="1" u="sng" dirty="0" err="1">
                <a:solidFill>
                  <a:srgbClr val="002060"/>
                </a:solidFill>
                <a:latin typeface="Arial" panose="020B0604020202020204" pitchFamily="34" charset="0"/>
                <a:cs typeface="Arial" panose="020B0604020202020204" pitchFamily="34" charset="0"/>
              </a:rPr>
              <a:t>Dysgu</a:t>
            </a:r>
            <a:r>
              <a:rPr lang="en-US" sz="3200" b="1" u="sng" dirty="0">
                <a:solidFill>
                  <a:srgbClr val="002060"/>
                </a:solidFill>
                <a:latin typeface="Arial" panose="020B0604020202020204" pitchFamily="34" charset="0"/>
                <a:cs typeface="Arial" panose="020B0604020202020204" pitchFamily="34" charset="0"/>
              </a:rPr>
              <a:t> DARLLEN </a:t>
            </a:r>
            <a:r>
              <a:rPr lang="en-US" sz="3200" b="1" u="sng" dirty="0" err="1">
                <a:solidFill>
                  <a:srgbClr val="002060"/>
                </a:solidFill>
                <a:latin typeface="Arial" panose="020B0604020202020204" pitchFamily="34" charset="0"/>
                <a:cs typeface="Arial" panose="020B0604020202020204" pitchFamily="34" charset="0"/>
              </a:rPr>
              <a:t>drwy</a:t>
            </a:r>
            <a:r>
              <a:rPr lang="en-US" sz="3200" b="1" u="sng" dirty="0">
                <a:solidFill>
                  <a:srgbClr val="002060"/>
                </a:solidFill>
                <a:latin typeface="Arial" panose="020B0604020202020204" pitchFamily="34" charset="0"/>
                <a:cs typeface="Arial" panose="020B0604020202020204" pitchFamily="34" charset="0"/>
              </a:rPr>
              <a:t> </a:t>
            </a:r>
            <a:r>
              <a:rPr lang="en-US" sz="3200" b="1" u="sng" dirty="0" err="1">
                <a:solidFill>
                  <a:srgbClr val="002060"/>
                </a:solidFill>
                <a:latin typeface="Arial" panose="020B0604020202020204" pitchFamily="34" charset="0"/>
                <a:cs typeface="Arial" panose="020B0604020202020204" pitchFamily="34" charset="0"/>
              </a:rPr>
              <a:t>thema</a:t>
            </a:r>
            <a:r>
              <a:rPr lang="en-US" sz="3200" b="1" u="sng" dirty="0">
                <a:solidFill>
                  <a:srgbClr val="002060"/>
                </a:solidFill>
                <a:latin typeface="Arial" panose="020B0604020202020204" pitchFamily="34" charset="0"/>
                <a:cs typeface="Arial" panose="020B0604020202020204" pitchFamily="34" charset="0"/>
              </a:rPr>
              <a:t>: </a:t>
            </a:r>
            <a:r>
              <a:rPr lang="en-US" sz="4400" b="1" u="sng" dirty="0" err="1">
                <a:solidFill>
                  <a:srgbClr val="002060"/>
                </a:solidFill>
                <a:latin typeface="Arial" panose="020B0604020202020204" pitchFamily="34" charset="0"/>
                <a:cs typeface="Arial" panose="020B0604020202020204" pitchFamily="34" charset="0"/>
              </a:rPr>
              <a:t>Tua’r</a:t>
            </a:r>
            <a:r>
              <a:rPr lang="en-US" sz="4400" b="1" u="sng" dirty="0">
                <a:solidFill>
                  <a:srgbClr val="002060"/>
                </a:solidFill>
                <a:latin typeface="Arial" panose="020B0604020202020204" pitchFamily="34" charset="0"/>
                <a:cs typeface="Arial" panose="020B0604020202020204" pitchFamily="34" charset="0"/>
              </a:rPr>
              <a:t> Copa</a:t>
            </a:r>
          </a:p>
        </p:txBody>
      </p:sp>
      <p:sp>
        <p:nvSpPr>
          <p:cNvPr id="7" name="TextBox 6">
            <a:extLst>
              <a:ext uri="{FF2B5EF4-FFF2-40B4-BE49-F238E27FC236}">
                <a16:creationId xmlns:a16="http://schemas.microsoft.com/office/drawing/2014/main" id="{60058D9E-89D5-4C4C-93AC-3F9DDDF58348}"/>
              </a:ext>
            </a:extLst>
          </p:cNvPr>
          <p:cNvSpPr txBox="1"/>
          <p:nvPr/>
        </p:nvSpPr>
        <p:spPr>
          <a:xfrm>
            <a:off x="412750" y="1972003"/>
            <a:ext cx="2927350" cy="4093428"/>
          </a:xfrm>
          <a:prstGeom prst="rect">
            <a:avLst/>
          </a:prstGeom>
          <a:solidFill>
            <a:schemeClr val="bg1"/>
          </a:solidFill>
          <a:ln>
            <a:solidFill>
              <a:schemeClr val="accent6"/>
            </a:solidFill>
          </a:ln>
        </p:spPr>
        <p:txBody>
          <a:bodyPr wrap="square" rtlCol="0">
            <a:spAutoFit/>
          </a:bodyPr>
          <a:lstStyle/>
          <a:p>
            <a:r>
              <a:rPr lang="en-US" sz="2000" dirty="0" err="1">
                <a:latin typeface="Arial" panose="020B0604020202020204" pitchFamily="34" charset="0"/>
                <a:cs typeface="Arial" panose="020B0604020202020204" pitchFamily="34" charset="0"/>
              </a:rPr>
              <a:t>Darllen</a:t>
            </a:r>
            <a:r>
              <a:rPr lang="en-US" sz="2000" dirty="0">
                <a:latin typeface="Arial" panose="020B0604020202020204" pitchFamily="34" charset="0"/>
                <a:cs typeface="Arial" panose="020B0604020202020204" pitchFamily="34" charset="0"/>
              </a:rPr>
              <a:t> </a:t>
            </a:r>
            <a:r>
              <a:rPr lang="en-US" sz="2000" dirty="0" err="1">
                <a:latin typeface="Arial" panose="020B0604020202020204" pitchFamily="34" charset="0"/>
                <a:cs typeface="Arial" panose="020B0604020202020204" pitchFamily="34" charset="0"/>
              </a:rPr>
              <a:t>testun</a:t>
            </a:r>
            <a:r>
              <a:rPr lang="en-US" sz="2000" dirty="0">
                <a:latin typeface="Arial" panose="020B0604020202020204" pitchFamily="34" charset="0"/>
                <a:cs typeface="Arial" panose="020B0604020202020204" pitchFamily="34" charset="0"/>
              </a:rPr>
              <a:t> </a:t>
            </a:r>
            <a:r>
              <a:rPr lang="en-US" sz="2000" dirty="0" err="1">
                <a:latin typeface="Arial" panose="020B0604020202020204" pitchFamily="34" charset="0"/>
                <a:cs typeface="Arial" panose="020B0604020202020204" pitchFamily="34" charset="0"/>
              </a:rPr>
              <a:t>ffeithiol</a:t>
            </a:r>
            <a:r>
              <a:rPr lang="en-US" sz="2000" dirty="0">
                <a:latin typeface="Arial" panose="020B0604020202020204" pitchFamily="34" charset="0"/>
                <a:cs typeface="Arial" panose="020B0604020202020204" pitchFamily="34" charset="0"/>
              </a:rPr>
              <a:t>, </a:t>
            </a:r>
            <a:r>
              <a:rPr lang="en-US" sz="2000" dirty="0" err="1">
                <a:latin typeface="Arial" panose="020B0604020202020204" pitchFamily="34" charset="0"/>
                <a:cs typeface="Arial" panose="020B0604020202020204" pitchFamily="34" charset="0"/>
              </a:rPr>
              <a:t>e.e</a:t>
            </a:r>
            <a:r>
              <a:rPr lang="en-US" sz="2000" dirty="0">
                <a:latin typeface="Arial" panose="020B0604020202020204" pitchFamily="34" charset="0"/>
                <a:cs typeface="Arial" panose="020B0604020202020204" pitchFamily="34" charset="0"/>
              </a:rPr>
              <a:t>. am</a:t>
            </a:r>
          </a:p>
          <a:p>
            <a:pPr marL="285750" indent="-285750">
              <a:buFont typeface="Arial" panose="020B0604020202020204" pitchFamily="34" charset="0"/>
              <a:buChar char="•"/>
            </a:pPr>
            <a:r>
              <a:rPr lang="en-US" sz="2000" dirty="0" err="1">
                <a:latin typeface="Arial" panose="020B0604020202020204" pitchFamily="34" charset="0"/>
                <a:cs typeface="Arial" panose="020B0604020202020204" pitchFamily="34" charset="0"/>
              </a:rPr>
              <a:t>flodau</a:t>
            </a:r>
            <a:r>
              <a:rPr lang="en-US" sz="2000" dirty="0">
                <a:latin typeface="Arial" panose="020B0604020202020204" pitchFamily="34" charset="0"/>
                <a:cs typeface="Arial" panose="020B0604020202020204" pitchFamily="34" charset="0"/>
              </a:rPr>
              <a:t> </a:t>
            </a:r>
            <a:r>
              <a:rPr lang="en-US" sz="2000" dirty="0" err="1">
                <a:latin typeface="Arial" panose="020B0604020202020204" pitchFamily="34" charset="0"/>
                <a:cs typeface="Arial" panose="020B0604020202020204" pitchFamily="34" charset="0"/>
              </a:rPr>
              <a:t>prin</a:t>
            </a:r>
            <a:endParaRPr lang="en-US" sz="20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2000" dirty="0" err="1">
                <a:latin typeface="Arial" panose="020B0604020202020204" pitchFamily="34" charset="0"/>
                <a:cs typeface="Arial" panose="020B0604020202020204" pitchFamily="34" charset="0"/>
              </a:rPr>
              <a:t>ddefaid</a:t>
            </a:r>
            <a:endParaRPr lang="en-US" sz="20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2000" dirty="0" err="1">
                <a:latin typeface="Arial" panose="020B0604020202020204" pitchFamily="34" charset="0"/>
                <a:cs typeface="Arial" panose="020B0604020202020204" pitchFamily="34" charset="0"/>
              </a:rPr>
              <a:t>anifeiliaid</a:t>
            </a:r>
            <a:r>
              <a:rPr lang="en-US" sz="2000" dirty="0">
                <a:latin typeface="Arial" panose="020B0604020202020204" pitchFamily="34" charset="0"/>
                <a:cs typeface="Arial" panose="020B0604020202020204" pitchFamily="34" charset="0"/>
              </a:rPr>
              <a:t> </a:t>
            </a:r>
            <a:r>
              <a:rPr lang="en-US" sz="2000" dirty="0" err="1">
                <a:latin typeface="Arial" panose="020B0604020202020204" pitchFamily="34" charset="0"/>
                <a:cs typeface="Arial" panose="020B0604020202020204" pitchFamily="34" charset="0"/>
              </a:rPr>
              <a:t>sy’n</a:t>
            </a:r>
            <a:r>
              <a:rPr lang="en-US" sz="2000" dirty="0">
                <a:latin typeface="Arial" panose="020B0604020202020204" pitchFamily="34" charset="0"/>
                <a:cs typeface="Arial" panose="020B0604020202020204" pitchFamily="34" charset="0"/>
              </a:rPr>
              <a:t> </a:t>
            </a:r>
            <a:r>
              <a:rPr lang="en-US" sz="2000" dirty="0" err="1">
                <a:latin typeface="Arial" panose="020B0604020202020204" pitchFamily="34" charset="0"/>
                <a:cs typeface="Arial" panose="020B0604020202020204" pitchFamily="34" charset="0"/>
              </a:rPr>
              <a:t>byw</a:t>
            </a:r>
            <a:r>
              <a:rPr lang="en-US" sz="2000" dirty="0">
                <a:latin typeface="Arial" panose="020B0604020202020204" pitchFamily="34" charset="0"/>
                <a:cs typeface="Arial" panose="020B0604020202020204" pitchFamily="34" charset="0"/>
              </a:rPr>
              <a:t> </a:t>
            </a:r>
            <a:r>
              <a:rPr lang="en-US" sz="2000" dirty="0" err="1">
                <a:latin typeface="Arial" panose="020B0604020202020204" pitchFamily="34" charset="0"/>
                <a:cs typeface="Arial" panose="020B0604020202020204" pitchFamily="34" charset="0"/>
              </a:rPr>
              <a:t>yng</a:t>
            </a:r>
            <a:r>
              <a:rPr lang="en-US" sz="2000" dirty="0">
                <a:latin typeface="Arial" panose="020B0604020202020204" pitchFamily="34" charset="0"/>
                <a:cs typeface="Arial" panose="020B0604020202020204" pitchFamily="34" charset="0"/>
              </a:rPr>
              <a:t> </a:t>
            </a:r>
            <a:r>
              <a:rPr lang="en-US" sz="2000" dirty="0" err="1">
                <a:latin typeface="Arial" panose="020B0604020202020204" pitchFamily="34" charset="0"/>
                <a:cs typeface="Arial" panose="020B0604020202020204" pitchFamily="34" charset="0"/>
              </a:rPr>
              <a:t>nghynefin</a:t>
            </a:r>
            <a:r>
              <a:rPr lang="en-US" sz="2000" dirty="0">
                <a:latin typeface="Arial" panose="020B0604020202020204" pitchFamily="34" charset="0"/>
                <a:cs typeface="Arial" panose="020B0604020202020204" pitchFamily="34" charset="0"/>
              </a:rPr>
              <a:t> </a:t>
            </a:r>
            <a:r>
              <a:rPr lang="en-US" sz="2000" dirty="0" err="1">
                <a:latin typeface="Arial" panose="020B0604020202020204" pitchFamily="34" charset="0"/>
                <a:cs typeface="Arial" panose="020B0604020202020204" pitchFamily="34" charset="0"/>
              </a:rPr>
              <a:t>Yr</a:t>
            </a:r>
            <a:r>
              <a:rPr lang="en-US" sz="2000" dirty="0">
                <a:latin typeface="Arial" panose="020B0604020202020204" pitchFamily="34" charset="0"/>
                <a:cs typeface="Arial" panose="020B0604020202020204" pitchFamily="34" charset="0"/>
              </a:rPr>
              <a:t> </a:t>
            </a:r>
            <a:r>
              <a:rPr lang="en-US" sz="2000" dirty="0" err="1">
                <a:latin typeface="Arial" panose="020B0604020202020204" pitchFamily="34" charset="0"/>
                <a:cs typeface="Arial" panose="020B0604020202020204" pitchFamily="34" charset="0"/>
              </a:rPr>
              <a:t>Wyddfa</a:t>
            </a:r>
            <a:r>
              <a:rPr lang="en-US" sz="2000" dirty="0">
                <a:latin typeface="Arial" panose="020B0604020202020204" pitchFamily="34" charset="0"/>
                <a:cs typeface="Arial" panose="020B0604020202020204" pitchFamily="34" charset="0"/>
              </a:rPr>
              <a:t> / Parc </a:t>
            </a:r>
            <a:r>
              <a:rPr lang="en-US" sz="2000" dirty="0" err="1">
                <a:latin typeface="Arial" panose="020B0604020202020204" pitchFamily="34" charset="0"/>
                <a:cs typeface="Arial" panose="020B0604020202020204" pitchFamily="34" charset="0"/>
              </a:rPr>
              <a:t>Cenedlaethol</a:t>
            </a:r>
            <a:r>
              <a:rPr lang="en-US" sz="2000" dirty="0">
                <a:latin typeface="Arial" panose="020B0604020202020204" pitchFamily="34" charset="0"/>
                <a:cs typeface="Arial" panose="020B0604020202020204" pitchFamily="34" charset="0"/>
              </a:rPr>
              <a:t> </a:t>
            </a:r>
            <a:r>
              <a:rPr lang="en-US" sz="2000" dirty="0" err="1">
                <a:latin typeface="Arial" panose="020B0604020202020204" pitchFamily="34" charset="0"/>
                <a:cs typeface="Arial" panose="020B0604020202020204" pitchFamily="34" charset="0"/>
              </a:rPr>
              <a:t>Eryri</a:t>
            </a:r>
            <a:endParaRPr lang="en-US" sz="20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2000" dirty="0" err="1">
                <a:latin typeface="Arial" panose="020B0604020202020204" pitchFamily="34" charset="0"/>
                <a:cs typeface="Arial" panose="020B0604020202020204" pitchFamily="34" charset="0"/>
              </a:rPr>
              <a:t>Kyffin</a:t>
            </a:r>
            <a:r>
              <a:rPr lang="en-US" sz="2000" dirty="0">
                <a:latin typeface="Arial" panose="020B0604020202020204" pitchFamily="34" charset="0"/>
                <a:cs typeface="Arial" panose="020B0604020202020204" pitchFamily="34" charset="0"/>
              </a:rPr>
              <a:t> Williams (a </a:t>
            </a:r>
            <a:r>
              <a:rPr lang="en-US" sz="2000" dirty="0" err="1">
                <a:latin typeface="Arial" panose="020B0604020202020204" pitchFamily="34" charset="0"/>
                <a:cs typeface="Arial" panose="020B0604020202020204" pitchFamily="34" charset="0"/>
              </a:rPr>
              <a:t>dylanwad</a:t>
            </a:r>
            <a:r>
              <a:rPr lang="en-US" sz="2000" dirty="0">
                <a:latin typeface="Arial" panose="020B0604020202020204" pitchFamily="34" charset="0"/>
                <a:cs typeface="Arial" panose="020B0604020202020204" pitchFamily="34" charset="0"/>
              </a:rPr>
              <a:t> </a:t>
            </a:r>
            <a:r>
              <a:rPr lang="en-US" sz="2000" dirty="0" err="1">
                <a:latin typeface="Arial" panose="020B0604020202020204" pitchFamily="34" charset="0"/>
                <a:cs typeface="Arial" panose="020B0604020202020204" pitchFamily="34" charset="0"/>
              </a:rPr>
              <a:t>Eryri</a:t>
            </a:r>
            <a:r>
              <a:rPr lang="en-US" sz="2000" dirty="0">
                <a:latin typeface="Arial" panose="020B0604020202020204" pitchFamily="34" charset="0"/>
                <a:cs typeface="Arial" panose="020B0604020202020204" pitchFamily="34" charset="0"/>
              </a:rPr>
              <a:t> </a:t>
            </a:r>
            <a:r>
              <a:rPr lang="en-US" sz="2000" dirty="0" err="1">
                <a:latin typeface="Arial" panose="020B0604020202020204" pitchFamily="34" charset="0"/>
                <a:cs typeface="Arial" panose="020B0604020202020204" pitchFamily="34" charset="0"/>
              </a:rPr>
              <a:t>ar</a:t>
            </a:r>
            <a:r>
              <a:rPr lang="en-US" sz="2000" dirty="0">
                <a:latin typeface="Arial" panose="020B0604020202020204" pitchFamily="34" charset="0"/>
                <a:cs typeface="Arial" panose="020B0604020202020204" pitchFamily="34" charset="0"/>
              </a:rPr>
              <a:t> </a:t>
            </a:r>
            <a:r>
              <a:rPr lang="en-US" sz="2000" dirty="0" err="1">
                <a:latin typeface="Arial" panose="020B0604020202020204" pitchFamily="34" charset="0"/>
                <a:cs typeface="Arial" panose="020B0604020202020204" pitchFamily="34" charset="0"/>
              </a:rPr>
              <a:t>ei</a:t>
            </a:r>
            <a:r>
              <a:rPr lang="en-US" sz="2000" dirty="0">
                <a:latin typeface="Arial" panose="020B0604020202020204" pitchFamily="34" charset="0"/>
                <a:cs typeface="Arial" panose="020B0604020202020204" pitchFamily="34" charset="0"/>
              </a:rPr>
              <a:t> </a:t>
            </a:r>
            <a:r>
              <a:rPr lang="en-US" sz="2000" dirty="0" err="1">
                <a:latin typeface="Arial" panose="020B0604020202020204" pitchFamily="34" charset="0"/>
                <a:cs typeface="Arial" panose="020B0604020202020204" pitchFamily="34" charset="0"/>
              </a:rPr>
              <a:t>waith</a:t>
            </a:r>
            <a:endParaRPr lang="en-US" sz="20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2000" dirty="0" err="1">
                <a:latin typeface="Arial" panose="020B0604020202020204" pitchFamily="34" charset="0"/>
                <a:cs typeface="Arial" panose="020B0604020202020204" pitchFamily="34" charset="0"/>
              </a:rPr>
              <a:t>waith</a:t>
            </a:r>
            <a:r>
              <a:rPr lang="en-US" sz="2000" dirty="0">
                <a:latin typeface="Arial" panose="020B0604020202020204" pitchFamily="34" charset="0"/>
                <a:cs typeface="Arial" panose="020B0604020202020204" pitchFamily="34" charset="0"/>
              </a:rPr>
              <a:t> </a:t>
            </a:r>
            <a:r>
              <a:rPr lang="en-US" sz="2000" dirty="0" err="1">
                <a:latin typeface="Arial" panose="020B0604020202020204" pitchFamily="34" charset="0"/>
                <a:cs typeface="Arial" panose="020B0604020202020204" pitchFamily="34" charset="0"/>
              </a:rPr>
              <a:t>achubwyr</a:t>
            </a:r>
            <a:r>
              <a:rPr lang="en-US" sz="2000" dirty="0">
                <a:latin typeface="Arial" panose="020B0604020202020204" pitchFamily="34" charset="0"/>
                <a:cs typeface="Arial" panose="020B0604020202020204" pitchFamily="34" charset="0"/>
              </a:rPr>
              <a:t> </a:t>
            </a:r>
            <a:r>
              <a:rPr lang="en-US" sz="2000" dirty="0" err="1">
                <a:latin typeface="Arial" panose="020B0604020202020204" pitchFamily="34" charset="0"/>
                <a:cs typeface="Arial" panose="020B0604020202020204" pitchFamily="34" charset="0"/>
              </a:rPr>
              <a:t>mynydd</a:t>
            </a:r>
            <a:endParaRPr lang="en-US" sz="2000" dirty="0">
              <a:latin typeface="Arial" panose="020B0604020202020204" pitchFamily="34" charset="0"/>
              <a:cs typeface="Arial" panose="020B0604020202020204" pitchFamily="34" charset="0"/>
            </a:endParaRPr>
          </a:p>
        </p:txBody>
      </p:sp>
      <p:sp>
        <p:nvSpPr>
          <p:cNvPr id="8" name="TextBox 7">
            <a:extLst>
              <a:ext uri="{FF2B5EF4-FFF2-40B4-BE49-F238E27FC236}">
                <a16:creationId xmlns:a16="http://schemas.microsoft.com/office/drawing/2014/main" id="{D68A4A1F-892F-844F-9E47-3BD6BDB1909A}"/>
              </a:ext>
            </a:extLst>
          </p:cNvPr>
          <p:cNvSpPr txBox="1"/>
          <p:nvPr/>
        </p:nvSpPr>
        <p:spPr>
          <a:xfrm>
            <a:off x="6465887" y="2332277"/>
            <a:ext cx="2667000" cy="707886"/>
          </a:xfrm>
          <a:prstGeom prst="rect">
            <a:avLst/>
          </a:prstGeom>
          <a:solidFill>
            <a:schemeClr val="bg1"/>
          </a:solidFill>
          <a:ln>
            <a:solidFill>
              <a:schemeClr val="accent6"/>
            </a:solidFill>
          </a:ln>
        </p:spPr>
        <p:txBody>
          <a:bodyPr wrap="square" rtlCol="0">
            <a:spAutoFit/>
          </a:bodyPr>
          <a:lstStyle/>
          <a:p>
            <a:r>
              <a:rPr lang="en-US" sz="2000" dirty="0" err="1">
                <a:latin typeface="Arial" panose="020B0604020202020204" pitchFamily="34" charset="0"/>
                <a:cs typeface="Arial" panose="020B0604020202020204" pitchFamily="34" charset="0"/>
              </a:rPr>
              <a:t>Darllen</a:t>
            </a:r>
            <a:r>
              <a:rPr lang="en-US" sz="2000" dirty="0">
                <a:latin typeface="Arial" panose="020B0604020202020204" pitchFamily="34" charset="0"/>
                <a:cs typeface="Arial" panose="020B0604020202020204" pitchFamily="34" charset="0"/>
              </a:rPr>
              <a:t> </a:t>
            </a:r>
            <a:r>
              <a:rPr lang="en-US" sz="2000" dirty="0" err="1">
                <a:latin typeface="Arial" panose="020B0604020202020204" pitchFamily="34" charset="0"/>
                <a:cs typeface="Arial" panose="020B0604020202020204" pitchFamily="34" charset="0"/>
              </a:rPr>
              <a:t>chwedlau</a:t>
            </a:r>
            <a:r>
              <a:rPr lang="en-US" sz="2000" dirty="0">
                <a:latin typeface="Arial" panose="020B0604020202020204" pitchFamily="34" charset="0"/>
                <a:cs typeface="Arial" panose="020B0604020202020204" pitchFamily="34" charset="0"/>
              </a:rPr>
              <a:t> am </a:t>
            </a:r>
            <a:r>
              <a:rPr lang="en-US" sz="2000" dirty="0" err="1">
                <a:latin typeface="Arial" panose="020B0604020202020204" pitchFamily="34" charset="0"/>
                <a:cs typeface="Arial" panose="020B0604020202020204" pitchFamily="34" charset="0"/>
              </a:rPr>
              <a:t>ardal</a:t>
            </a:r>
            <a:r>
              <a:rPr lang="en-US" sz="2000" dirty="0">
                <a:latin typeface="Arial" panose="020B0604020202020204" pitchFamily="34" charset="0"/>
                <a:cs typeface="Arial" panose="020B0604020202020204" pitchFamily="34" charset="0"/>
              </a:rPr>
              <a:t> </a:t>
            </a:r>
            <a:r>
              <a:rPr lang="en-US" sz="2000" dirty="0" err="1">
                <a:latin typeface="Arial" panose="020B0604020202020204" pitchFamily="34" charset="0"/>
                <a:cs typeface="Arial" panose="020B0604020202020204" pitchFamily="34" charset="0"/>
              </a:rPr>
              <a:t>yr</a:t>
            </a:r>
            <a:r>
              <a:rPr lang="en-US" sz="2000" dirty="0">
                <a:latin typeface="Arial" panose="020B0604020202020204" pitchFamily="34" charset="0"/>
                <a:cs typeface="Arial" panose="020B0604020202020204" pitchFamily="34" charset="0"/>
              </a:rPr>
              <a:t> </a:t>
            </a:r>
            <a:r>
              <a:rPr lang="en-US" sz="2000" dirty="0" err="1">
                <a:latin typeface="Arial" panose="020B0604020202020204" pitchFamily="34" charset="0"/>
                <a:cs typeface="Arial" panose="020B0604020202020204" pitchFamily="34" charset="0"/>
              </a:rPr>
              <a:t>Eryri</a:t>
            </a:r>
            <a:endParaRPr lang="en-US" sz="2000" dirty="0">
              <a:latin typeface="Arial" panose="020B0604020202020204" pitchFamily="34" charset="0"/>
              <a:cs typeface="Arial" panose="020B0604020202020204" pitchFamily="34" charset="0"/>
            </a:endParaRPr>
          </a:p>
        </p:txBody>
      </p:sp>
      <p:sp>
        <p:nvSpPr>
          <p:cNvPr id="9" name="TextBox 8">
            <a:extLst>
              <a:ext uri="{FF2B5EF4-FFF2-40B4-BE49-F238E27FC236}">
                <a16:creationId xmlns:a16="http://schemas.microsoft.com/office/drawing/2014/main" id="{B230A13E-68B3-2845-BCF0-859986C5B380}"/>
              </a:ext>
            </a:extLst>
          </p:cNvPr>
          <p:cNvSpPr txBox="1"/>
          <p:nvPr/>
        </p:nvSpPr>
        <p:spPr>
          <a:xfrm>
            <a:off x="9461500" y="2024500"/>
            <a:ext cx="2667000" cy="707886"/>
          </a:xfrm>
          <a:prstGeom prst="rect">
            <a:avLst/>
          </a:prstGeom>
          <a:solidFill>
            <a:schemeClr val="bg1"/>
          </a:solidFill>
          <a:ln>
            <a:solidFill>
              <a:schemeClr val="accent6"/>
            </a:solidFill>
          </a:ln>
        </p:spPr>
        <p:txBody>
          <a:bodyPr wrap="square" rtlCol="0">
            <a:spAutoFit/>
          </a:bodyPr>
          <a:lstStyle/>
          <a:p>
            <a:r>
              <a:rPr lang="en-US" sz="2000" dirty="0" err="1">
                <a:latin typeface="Arial" panose="020B0604020202020204" pitchFamily="34" charset="0"/>
                <a:cs typeface="Arial" panose="020B0604020202020204" pitchFamily="34" charset="0"/>
              </a:rPr>
              <a:t>Darllen</a:t>
            </a:r>
            <a:r>
              <a:rPr lang="en-US" sz="2000" dirty="0">
                <a:latin typeface="Arial" panose="020B0604020202020204" pitchFamily="34" charset="0"/>
                <a:cs typeface="Arial" panose="020B0604020202020204" pitchFamily="34" charset="0"/>
              </a:rPr>
              <a:t> </a:t>
            </a:r>
            <a:r>
              <a:rPr lang="en-US" sz="2000" dirty="0" err="1">
                <a:latin typeface="Arial" panose="020B0604020202020204" pitchFamily="34" charset="0"/>
                <a:cs typeface="Arial" panose="020B0604020202020204" pitchFamily="34" charset="0"/>
              </a:rPr>
              <a:t>barddoniaeth</a:t>
            </a:r>
            <a:r>
              <a:rPr lang="en-US" sz="2000" dirty="0">
                <a:latin typeface="Arial" panose="020B0604020202020204" pitchFamily="34" charset="0"/>
                <a:cs typeface="Arial" panose="020B0604020202020204" pitchFamily="34" charset="0"/>
              </a:rPr>
              <a:t> am </a:t>
            </a:r>
            <a:r>
              <a:rPr lang="en-US" sz="2000" dirty="0" err="1">
                <a:latin typeface="Arial" panose="020B0604020202020204" pitchFamily="34" charset="0"/>
                <a:cs typeface="Arial" panose="020B0604020202020204" pitchFamily="34" charset="0"/>
              </a:rPr>
              <a:t>ardal</a:t>
            </a:r>
            <a:r>
              <a:rPr lang="en-US" sz="2000" dirty="0">
                <a:latin typeface="Arial" panose="020B0604020202020204" pitchFamily="34" charset="0"/>
                <a:cs typeface="Arial" panose="020B0604020202020204" pitchFamily="34" charset="0"/>
              </a:rPr>
              <a:t> </a:t>
            </a:r>
            <a:r>
              <a:rPr lang="en-US" sz="2000" dirty="0" err="1">
                <a:latin typeface="Arial" panose="020B0604020202020204" pitchFamily="34" charset="0"/>
                <a:cs typeface="Arial" panose="020B0604020202020204" pitchFamily="34" charset="0"/>
              </a:rPr>
              <a:t>yr</a:t>
            </a:r>
            <a:r>
              <a:rPr lang="en-US" sz="2000" dirty="0">
                <a:latin typeface="Arial" panose="020B0604020202020204" pitchFamily="34" charset="0"/>
                <a:cs typeface="Arial" panose="020B0604020202020204" pitchFamily="34" charset="0"/>
              </a:rPr>
              <a:t> </a:t>
            </a:r>
            <a:r>
              <a:rPr lang="en-US" sz="2000" dirty="0" err="1">
                <a:latin typeface="Arial" panose="020B0604020202020204" pitchFamily="34" charset="0"/>
                <a:cs typeface="Arial" panose="020B0604020202020204" pitchFamily="34" charset="0"/>
              </a:rPr>
              <a:t>Eryri</a:t>
            </a:r>
            <a:endParaRPr lang="en-US" sz="2000" dirty="0">
              <a:latin typeface="Arial" panose="020B0604020202020204" pitchFamily="34" charset="0"/>
              <a:cs typeface="Arial" panose="020B0604020202020204" pitchFamily="34" charset="0"/>
            </a:endParaRPr>
          </a:p>
        </p:txBody>
      </p:sp>
      <p:sp>
        <p:nvSpPr>
          <p:cNvPr id="10" name="TextBox 9">
            <a:extLst>
              <a:ext uri="{FF2B5EF4-FFF2-40B4-BE49-F238E27FC236}">
                <a16:creationId xmlns:a16="http://schemas.microsoft.com/office/drawing/2014/main" id="{D1FC8D55-1421-3F4F-8D8C-47772CC6D810}"/>
              </a:ext>
            </a:extLst>
          </p:cNvPr>
          <p:cNvSpPr txBox="1"/>
          <p:nvPr/>
        </p:nvSpPr>
        <p:spPr>
          <a:xfrm>
            <a:off x="3470274" y="2008882"/>
            <a:ext cx="2667000" cy="1015663"/>
          </a:xfrm>
          <a:prstGeom prst="rect">
            <a:avLst/>
          </a:prstGeom>
          <a:solidFill>
            <a:schemeClr val="bg1"/>
          </a:solidFill>
          <a:ln>
            <a:solidFill>
              <a:schemeClr val="accent6"/>
            </a:solidFill>
          </a:ln>
        </p:spPr>
        <p:txBody>
          <a:bodyPr wrap="square" rtlCol="0">
            <a:spAutoFit/>
          </a:bodyPr>
          <a:lstStyle/>
          <a:p>
            <a:r>
              <a:rPr lang="en-US" sz="2000" dirty="0" err="1">
                <a:latin typeface="Arial" panose="020B0604020202020204" pitchFamily="34" charset="0"/>
                <a:cs typeface="Arial" panose="020B0604020202020204" pitchFamily="34" charset="0"/>
              </a:rPr>
              <a:t>Darllen</a:t>
            </a:r>
            <a:r>
              <a:rPr lang="en-US" sz="2000" dirty="0">
                <a:latin typeface="Arial" panose="020B0604020202020204" pitchFamily="34" charset="0"/>
                <a:cs typeface="Arial" panose="020B0604020202020204" pitchFamily="34" charset="0"/>
              </a:rPr>
              <a:t> </a:t>
            </a:r>
            <a:r>
              <a:rPr lang="en-US" sz="2000" dirty="0" err="1">
                <a:latin typeface="Arial" panose="020B0604020202020204" pitchFamily="34" charset="0"/>
                <a:cs typeface="Arial" panose="020B0604020202020204" pitchFamily="34" charset="0"/>
              </a:rPr>
              <a:t>stori</a:t>
            </a:r>
            <a:r>
              <a:rPr lang="en-US" sz="2000" dirty="0">
                <a:latin typeface="Arial" panose="020B0604020202020204" pitchFamily="34" charset="0"/>
                <a:cs typeface="Arial" panose="020B0604020202020204" pitchFamily="34" charset="0"/>
              </a:rPr>
              <a:t> </a:t>
            </a:r>
            <a:r>
              <a:rPr lang="en-US" sz="2000" dirty="0" err="1">
                <a:latin typeface="Arial" panose="020B0604020202020204" pitchFamily="34" charset="0"/>
                <a:cs typeface="Arial" panose="020B0604020202020204" pitchFamily="34" charset="0"/>
              </a:rPr>
              <a:t>arall</a:t>
            </a:r>
            <a:r>
              <a:rPr lang="en-US" sz="2000" dirty="0">
                <a:latin typeface="Arial" panose="020B0604020202020204" pitchFamily="34" charset="0"/>
                <a:cs typeface="Arial" panose="020B0604020202020204" pitchFamily="34" charset="0"/>
              </a:rPr>
              <a:t> am </a:t>
            </a:r>
            <a:r>
              <a:rPr lang="en-US" sz="2000" dirty="0" err="1">
                <a:latin typeface="Arial" panose="020B0604020202020204" pitchFamily="34" charset="0"/>
                <a:cs typeface="Arial" panose="020B0604020202020204" pitchFamily="34" charset="0"/>
              </a:rPr>
              <a:t>yr</a:t>
            </a:r>
            <a:r>
              <a:rPr lang="en-US" sz="2000" dirty="0">
                <a:latin typeface="Arial" panose="020B0604020202020204" pitchFamily="34" charset="0"/>
                <a:cs typeface="Arial" panose="020B0604020202020204" pitchFamily="34" charset="0"/>
              </a:rPr>
              <a:t> </a:t>
            </a:r>
            <a:r>
              <a:rPr lang="en-US" sz="2000" dirty="0" err="1">
                <a:latin typeface="Arial" panose="020B0604020202020204" pitchFamily="34" charset="0"/>
                <a:cs typeface="Arial" panose="020B0604020202020204" pitchFamily="34" charset="0"/>
              </a:rPr>
              <a:t>Wyddfa</a:t>
            </a:r>
            <a:r>
              <a:rPr lang="en-US" sz="2000" dirty="0">
                <a:latin typeface="Arial" panose="020B0604020202020204" pitchFamily="34" charset="0"/>
                <a:cs typeface="Arial" panose="020B0604020202020204" pitchFamily="34" charset="0"/>
              </a:rPr>
              <a:t> a </a:t>
            </a:r>
            <a:r>
              <a:rPr lang="en-US" sz="2000" dirty="0" err="1">
                <a:latin typeface="Arial" panose="020B0604020202020204" pitchFamily="34" charset="0"/>
                <a:cs typeface="Arial" panose="020B0604020202020204" pitchFamily="34" charset="0"/>
              </a:rPr>
              <a:t>chymharu’r</a:t>
            </a:r>
            <a:r>
              <a:rPr lang="en-US" sz="2000" dirty="0">
                <a:latin typeface="Arial" panose="020B0604020202020204" pitchFamily="34" charset="0"/>
                <a:cs typeface="Arial" panose="020B0604020202020204" pitchFamily="34" charset="0"/>
              </a:rPr>
              <a:t> </a:t>
            </a:r>
            <a:r>
              <a:rPr lang="en-US" sz="2000" dirty="0" err="1">
                <a:latin typeface="Arial" panose="020B0604020202020204" pitchFamily="34" charset="0"/>
                <a:cs typeface="Arial" panose="020B0604020202020204" pitchFamily="34" charset="0"/>
              </a:rPr>
              <a:t>ddwy</a:t>
            </a:r>
            <a:endParaRPr lang="en-US" sz="2000" dirty="0">
              <a:latin typeface="Arial" panose="020B0604020202020204" pitchFamily="34" charset="0"/>
              <a:cs typeface="Arial" panose="020B0604020202020204" pitchFamily="34" charset="0"/>
            </a:endParaRPr>
          </a:p>
        </p:txBody>
      </p:sp>
      <p:cxnSp>
        <p:nvCxnSpPr>
          <p:cNvPr id="12" name="Straight Arrow Connector 11">
            <a:extLst>
              <a:ext uri="{FF2B5EF4-FFF2-40B4-BE49-F238E27FC236}">
                <a16:creationId xmlns:a16="http://schemas.microsoft.com/office/drawing/2014/main" id="{7A4BD25B-7DE0-0F44-BD1E-830A02C893AE}"/>
              </a:ext>
            </a:extLst>
          </p:cNvPr>
          <p:cNvCxnSpPr>
            <a:cxnSpLocks/>
          </p:cNvCxnSpPr>
          <p:nvPr/>
        </p:nvCxnSpPr>
        <p:spPr>
          <a:xfrm>
            <a:off x="7370762" y="1263194"/>
            <a:ext cx="61913" cy="965656"/>
          </a:xfrm>
          <a:prstGeom prst="straightConnector1">
            <a:avLst/>
          </a:prstGeom>
          <a:ln w="76200">
            <a:solidFill>
              <a:schemeClr val="accent6"/>
            </a:solidFill>
            <a:tailEnd type="triangle"/>
          </a:ln>
        </p:spPr>
        <p:style>
          <a:lnRef idx="1">
            <a:schemeClr val="accent1"/>
          </a:lnRef>
          <a:fillRef idx="0">
            <a:schemeClr val="accent1"/>
          </a:fillRef>
          <a:effectRef idx="0">
            <a:schemeClr val="accent1"/>
          </a:effectRef>
          <a:fontRef idx="minor">
            <a:schemeClr val="tx1"/>
          </a:fontRef>
        </p:style>
      </p:cxnSp>
      <p:cxnSp>
        <p:nvCxnSpPr>
          <p:cNvPr id="13" name="Straight Arrow Connector 12">
            <a:extLst>
              <a:ext uri="{FF2B5EF4-FFF2-40B4-BE49-F238E27FC236}">
                <a16:creationId xmlns:a16="http://schemas.microsoft.com/office/drawing/2014/main" id="{1BD640E4-75E2-9745-8123-40EE608C9585}"/>
              </a:ext>
            </a:extLst>
          </p:cNvPr>
          <p:cNvCxnSpPr/>
          <p:nvPr/>
        </p:nvCxnSpPr>
        <p:spPr>
          <a:xfrm flipH="1">
            <a:off x="2259013" y="1224735"/>
            <a:ext cx="660400" cy="685801"/>
          </a:xfrm>
          <a:prstGeom prst="straightConnector1">
            <a:avLst/>
          </a:prstGeom>
          <a:ln w="76200">
            <a:solidFill>
              <a:schemeClr val="accent6"/>
            </a:solidFill>
            <a:tailEnd type="triangle"/>
          </a:ln>
        </p:spPr>
        <p:style>
          <a:lnRef idx="1">
            <a:schemeClr val="accent1"/>
          </a:lnRef>
          <a:fillRef idx="0">
            <a:schemeClr val="accent1"/>
          </a:fillRef>
          <a:effectRef idx="0">
            <a:schemeClr val="accent1"/>
          </a:effectRef>
          <a:fontRef idx="minor">
            <a:schemeClr val="tx1"/>
          </a:fontRef>
        </p:style>
      </p:cxnSp>
      <p:cxnSp>
        <p:nvCxnSpPr>
          <p:cNvPr id="14" name="Straight Arrow Connector 13">
            <a:extLst>
              <a:ext uri="{FF2B5EF4-FFF2-40B4-BE49-F238E27FC236}">
                <a16:creationId xmlns:a16="http://schemas.microsoft.com/office/drawing/2014/main" id="{9ABC09D9-0765-0A45-8FD6-BC0DA4E7F972}"/>
              </a:ext>
            </a:extLst>
          </p:cNvPr>
          <p:cNvCxnSpPr>
            <a:cxnSpLocks/>
          </p:cNvCxnSpPr>
          <p:nvPr/>
        </p:nvCxnSpPr>
        <p:spPr>
          <a:xfrm flipH="1">
            <a:off x="4398962" y="1224735"/>
            <a:ext cx="374650" cy="786588"/>
          </a:xfrm>
          <a:prstGeom prst="straightConnector1">
            <a:avLst/>
          </a:prstGeom>
          <a:ln w="76200">
            <a:solidFill>
              <a:schemeClr val="accent6"/>
            </a:solidFill>
            <a:tailEnd type="triangle"/>
          </a:ln>
        </p:spPr>
        <p:style>
          <a:lnRef idx="1">
            <a:schemeClr val="accent1"/>
          </a:lnRef>
          <a:fillRef idx="0">
            <a:schemeClr val="accent1"/>
          </a:fillRef>
          <a:effectRef idx="0">
            <a:schemeClr val="accent1"/>
          </a:effectRef>
          <a:fontRef idx="minor">
            <a:schemeClr val="tx1"/>
          </a:fontRef>
        </p:style>
      </p:cxnSp>
      <p:cxnSp>
        <p:nvCxnSpPr>
          <p:cNvPr id="15" name="Straight Arrow Connector 14">
            <a:extLst>
              <a:ext uri="{FF2B5EF4-FFF2-40B4-BE49-F238E27FC236}">
                <a16:creationId xmlns:a16="http://schemas.microsoft.com/office/drawing/2014/main" id="{4B144C7D-C10F-7142-BB78-B60A1678CAD6}"/>
              </a:ext>
            </a:extLst>
          </p:cNvPr>
          <p:cNvCxnSpPr>
            <a:cxnSpLocks/>
          </p:cNvCxnSpPr>
          <p:nvPr/>
        </p:nvCxnSpPr>
        <p:spPr>
          <a:xfrm>
            <a:off x="9461500" y="1196488"/>
            <a:ext cx="482600" cy="764442"/>
          </a:xfrm>
          <a:prstGeom prst="straightConnector1">
            <a:avLst/>
          </a:prstGeom>
          <a:ln w="76200">
            <a:solidFill>
              <a:schemeClr val="accent6"/>
            </a:solidFill>
            <a:tailEnd type="triangle"/>
          </a:ln>
        </p:spPr>
        <p:style>
          <a:lnRef idx="1">
            <a:schemeClr val="accent1"/>
          </a:lnRef>
          <a:fillRef idx="0">
            <a:schemeClr val="accent1"/>
          </a:fillRef>
          <a:effectRef idx="0">
            <a:schemeClr val="accent1"/>
          </a:effectRef>
          <a:fontRef idx="minor">
            <a:schemeClr val="tx1"/>
          </a:fontRef>
        </p:style>
      </p:cxnSp>
      <p:sp>
        <p:nvSpPr>
          <p:cNvPr id="20" name="12-Point Star 19">
            <a:extLst>
              <a:ext uri="{FF2B5EF4-FFF2-40B4-BE49-F238E27FC236}">
                <a16:creationId xmlns:a16="http://schemas.microsoft.com/office/drawing/2014/main" id="{C3900AB9-8B21-394D-B003-9993BA7F0CD9}"/>
              </a:ext>
            </a:extLst>
          </p:cNvPr>
          <p:cNvSpPr/>
          <p:nvPr/>
        </p:nvSpPr>
        <p:spPr>
          <a:xfrm>
            <a:off x="3676650" y="4018717"/>
            <a:ext cx="2374900" cy="1444824"/>
          </a:xfrm>
          <a:prstGeom prst="star12">
            <a:avLst/>
          </a:prstGeom>
          <a:solidFill>
            <a:schemeClr val="accent2">
              <a:lumMod val="20000"/>
              <a:lumOff val="80000"/>
            </a:schemeClr>
          </a:solidFill>
          <a:ln w="76200">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b="1" dirty="0" err="1">
                <a:solidFill>
                  <a:srgbClr val="002060"/>
                </a:solidFill>
                <a:latin typeface="Arial" panose="020B0604020202020204" pitchFamily="34" charset="0"/>
                <a:cs typeface="Arial" panose="020B0604020202020204" pitchFamily="34" charset="0"/>
              </a:rPr>
              <a:t>Darllen</a:t>
            </a:r>
            <a:r>
              <a:rPr lang="en-US" sz="2400" b="1" dirty="0">
                <a:solidFill>
                  <a:srgbClr val="002060"/>
                </a:solidFill>
                <a:latin typeface="Arial" panose="020B0604020202020204" pitchFamily="34" charset="0"/>
                <a:cs typeface="Arial" panose="020B0604020202020204" pitchFamily="34" charset="0"/>
              </a:rPr>
              <a:t> </a:t>
            </a:r>
            <a:r>
              <a:rPr lang="en-US" sz="2400" b="1" dirty="0" err="1">
                <a:solidFill>
                  <a:srgbClr val="002060"/>
                </a:solidFill>
                <a:latin typeface="Arial" panose="020B0604020202020204" pitchFamily="34" charset="0"/>
                <a:cs typeface="Arial" panose="020B0604020202020204" pitchFamily="34" charset="0"/>
              </a:rPr>
              <a:t>unigol</a:t>
            </a:r>
            <a:endParaRPr lang="en-US" sz="2400" b="1" dirty="0">
              <a:solidFill>
                <a:srgbClr val="002060"/>
              </a:solidFill>
              <a:latin typeface="Arial" panose="020B0604020202020204" pitchFamily="34" charset="0"/>
              <a:cs typeface="Arial" panose="020B0604020202020204" pitchFamily="34" charset="0"/>
            </a:endParaRPr>
          </a:p>
        </p:txBody>
      </p:sp>
      <p:sp>
        <p:nvSpPr>
          <p:cNvPr id="21" name="12-Point Star 20">
            <a:extLst>
              <a:ext uri="{FF2B5EF4-FFF2-40B4-BE49-F238E27FC236}">
                <a16:creationId xmlns:a16="http://schemas.microsoft.com/office/drawing/2014/main" id="{4F6F5A99-9209-B641-9195-5EDC3D7944C3}"/>
              </a:ext>
            </a:extLst>
          </p:cNvPr>
          <p:cNvSpPr/>
          <p:nvPr/>
        </p:nvSpPr>
        <p:spPr>
          <a:xfrm>
            <a:off x="6526212" y="4018717"/>
            <a:ext cx="2374900" cy="1444824"/>
          </a:xfrm>
          <a:prstGeom prst="star12">
            <a:avLst/>
          </a:prstGeom>
          <a:solidFill>
            <a:schemeClr val="accent2">
              <a:lumMod val="20000"/>
              <a:lumOff val="80000"/>
            </a:schemeClr>
          </a:solidFill>
          <a:ln w="76200">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b="1" dirty="0" err="1">
                <a:solidFill>
                  <a:srgbClr val="002060"/>
                </a:solidFill>
                <a:latin typeface="Arial" panose="020B0604020202020204" pitchFamily="34" charset="0"/>
                <a:cs typeface="Arial" panose="020B0604020202020204" pitchFamily="34" charset="0"/>
              </a:rPr>
              <a:t>Darllen</a:t>
            </a:r>
            <a:r>
              <a:rPr lang="en-US" sz="2400" b="1" dirty="0">
                <a:solidFill>
                  <a:srgbClr val="002060"/>
                </a:solidFill>
                <a:latin typeface="Arial" panose="020B0604020202020204" pitchFamily="34" charset="0"/>
                <a:cs typeface="Arial" panose="020B0604020202020204" pitchFamily="34" charset="0"/>
              </a:rPr>
              <a:t> </a:t>
            </a:r>
            <a:r>
              <a:rPr lang="en-US" sz="2400" b="1" dirty="0" err="1">
                <a:solidFill>
                  <a:srgbClr val="002060"/>
                </a:solidFill>
                <a:latin typeface="Arial" panose="020B0604020202020204" pitchFamily="34" charset="0"/>
                <a:cs typeface="Arial" panose="020B0604020202020204" pitchFamily="34" charset="0"/>
              </a:rPr>
              <a:t>pâr</a:t>
            </a:r>
            <a:endParaRPr lang="en-US" sz="2400" b="1" dirty="0">
              <a:solidFill>
                <a:srgbClr val="002060"/>
              </a:solidFill>
              <a:latin typeface="Arial" panose="020B0604020202020204" pitchFamily="34" charset="0"/>
              <a:cs typeface="Arial" panose="020B0604020202020204" pitchFamily="34" charset="0"/>
            </a:endParaRPr>
          </a:p>
        </p:txBody>
      </p:sp>
      <p:sp>
        <p:nvSpPr>
          <p:cNvPr id="22" name="12-Point Star 21">
            <a:extLst>
              <a:ext uri="{FF2B5EF4-FFF2-40B4-BE49-F238E27FC236}">
                <a16:creationId xmlns:a16="http://schemas.microsoft.com/office/drawing/2014/main" id="{6784B905-00AF-9D40-A36A-0EFEEDB11A80}"/>
              </a:ext>
            </a:extLst>
          </p:cNvPr>
          <p:cNvSpPr/>
          <p:nvPr/>
        </p:nvSpPr>
        <p:spPr>
          <a:xfrm>
            <a:off x="9375775" y="4018717"/>
            <a:ext cx="2374900" cy="1444824"/>
          </a:xfrm>
          <a:prstGeom prst="star12">
            <a:avLst/>
          </a:prstGeom>
          <a:solidFill>
            <a:schemeClr val="accent2">
              <a:lumMod val="20000"/>
              <a:lumOff val="80000"/>
            </a:schemeClr>
          </a:solidFill>
          <a:ln w="76200">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b="1" dirty="0" err="1">
                <a:solidFill>
                  <a:srgbClr val="002060"/>
                </a:solidFill>
                <a:latin typeface="Arial" panose="020B0604020202020204" pitchFamily="34" charset="0"/>
                <a:cs typeface="Arial" panose="020B0604020202020204" pitchFamily="34" charset="0"/>
              </a:rPr>
              <a:t>Darllen</a:t>
            </a:r>
            <a:r>
              <a:rPr lang="en-US" sz="2400" b="1" dirty="0">
                <a:solidFill>
                  <a:srgbClr val="002060"/>
                </a:solidFill>
                <a:latin typeface="Arial" panose="020B0604020202020204" pitchFamily="34" charset="0"/>
                <a:cs typeface="Arial" panose="020B0604020202020204" pitchFamily="34" charset="0"/>
              </a:rPr>
              <a:t> </a:t>
            </a:r>
            <a:r>
              <a:rPr lang="en-US" sz="2400" b="1" dirty="0" err="1">
                <a:solidFill>
                  <a:srgbClr val="002060"/>
                </a:solidFill>
                <a:latin typeface="Arial" panose="020B0604020202020204" pitchFamily="34" charset="0"/>
                <a:cs typeface="Arial" panose="020B0604020202020204" pitchFamily="34" charset="0"/>
              </a:rPr>
              <a:t>grwp</a:t>
            </a:r>
            <a:endParaRPr lang="en-US" sz="2400" b="1" dirty="0">
              <a:solidFill>
                <a:srgbClr val="002060"/>
              </a:solidFill>
              <a:latin typeface="Arial" panose="020B0604020202020204" pitchFamily="34" charset="0"/>
              <a:cs typeface="Arial" panose="020B0604020202020204" pitchFamily="34" charset="0"/>
            </a:endParaRPr>
          </a:p>
        </p:txBody>
      </p:sp>
      <p:pic>
        <p:nvPicPr>
          <p:cNvPr id="16" name="Picture 15">
            <a:extLst>
              <a:ext uri="{FF2B5EF4-FFF2-40B4-BE49-F238E27FC236}">
                <a16:creationId xmlns:a16="http://schemas.microsoft.com/office/drawing/2014/main" id="{BCEFA0A7-15C9-144E-8ACD-FFC104D0182B}"/>
              </a:ext>
            </a:extLst>
          </p:cNvPr>
          <p:cNvPicPr>
            <a:picLocks noChangeAspect="1"/>
          </p:cNvPicPr>
          <p:nvPr/>
        </p:nvPicPr>
        <p:blipFill rotWithShape="1">
          <a:blip r:embed="rId2"/>
          <a:srcRect t="16882" b="13406"/>
          <a:stretch/>
        </p:blipFill>
        <p:spPr>
          <a:xfrm>
            <a:off x="0" y="6089843"/>
            <a:ext cx="12192000" cy="768157"/>
          </a:xfrm>
          <a:prstGeom prst="rect">
            <a:avLst/>
          </a:prstGeom>
        </p:spPr>
      </p:pic>
    </p:spTree>
    <p:extLst>
      <p:ext uri="{BB962C8B-B14F-4D97-AF65-F5344CB8AC3E}">
        <p14:creationId xmlns:p14="http://schemas.microsoft.com/office/powerpoint/2010/main" val="2993500352"/>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DFF26A42-E6AF-C04E-9731-E6B06EA834D4}"/>
              </a:ext>
            </a:extLst>
          </p:cNvPr>
          <p:cNvSpPr txBox="1"/>
          <p:nvPr/>
        </p:nvSpPr>
        <p:spPr>
          <a:xfrm>
            <a:off x="3478696" y="2744791"/>
            <a:ext cx="8209722" cy="2308324"/>
          </a:xfrm>
          <a:prstGeom prst="rect">
            <a:avLst/>
          </a:prstGeom>
          <a:solidFill>
            <a:schemeClr val="accent4">
              <a:lumMod val="20000"/>
              <a:lumOff val="80000"/>
            </a:schemeClr>
          </a:solidFill>
          <a:ln w="76200">
            <a:solidFill>
              <a:schemeClr val="tx1"/>
            </a:solidFill>
          </a:ln>
        </p:spPr>
        <p:txBody>
          <a:bodyPr wrap="square" rtlCol="0">
            <a:spAutoFit/>
          </a:bodyPr>
          <a:lstStyle/>
          <a:p>
            <a:r>
              <a:rPr lang="en-US" sz="3600" dirty="0" err="1">
                <a:latin typeface="Arial" panose="020B0604020202020204" pitchFamily="34" charset="0"/>
                <a:cs typeface="Arial" panose="020B0604020202020204" pitchFamily="34" charset="0"/>
              </a:rPr>
              <a:t>Meddyliwch</a:t>
            </a:r>
            <a:r>
              <a:rPr lang="en-US" sz="3600" dirty="0">
                <a:latin typeface="Arial" panose="020B0604020202020204" pitchFamily="34" charset="0"/>
                <a:cs typeface="Arial" panose="020B0604020202020204" pitchFamily="34" charset="0"/>
              </a:rPr>
              <a:t> am un </a:t>
            </a:r>
            <a:r>
              <a:rPr lang="en-US" sz="3600" dirty="0" err="1">
                <a:latin typeface="Arial" panose="020B0604020202020204" pitchFamily="34" charset="0"/>
                <a:cs typeface="Arial" panose="020B0604020202020204" pitchFamily="34" charset="0"/>
              </a:rPr>
              <a:t>o’r</a:t>
            </a:r>
            <a:r>
              <a:rPr lang="en-US" sz="3600" dirty="0">
                <a:latin typeface="Arial" panose="020B0604020202020204" pitchFamily="34" charset="0"/>
                <a:cs typeface="Arial" panose="020B0604020202020204" pitchFamily="34" charset="0"/>
              </a:rPr>
              <a:t> </a:t>
            </a:r>
            <a:r>
              <a:rPr lang="en-US" sz="3600" dirty="0" err="1">
                <a:latin typeface="Arial" panose="020B0604020202020204" pitchFamily="34" charset="0"/>
                <a:cs typeface="Arial" panose="020B0604020202020204" pitchFamily="34" charset="0"/>
              </a:rPr>
              <a:t>Meysydd</a:t>
            </a:r>
            <a:r>
              <a:rPr lang="en-US" sz="3600" dirty="0">
                <a:latin typeface="Arial" panose="020B0604020202020204" pitchFamily="34" charset="0"/>
                <a:cs typeface="Arial" panose="020B0604020202020204" pitchFamily="34" charset="0"/>
              </a:rPr>
              <a:t> </a:t>
            </a:r>
            <a:r>
              <a:rPr lang="en-US" sz="3600" dirty="0" err="1">
                <a:latin typeface="Arial" panose="020B0604020202020204" pitchFamily="34" charset="0"/>
                <a:cs typeface="Arial" panose="020B0604020202020204" pitchFamily="34" charset="0"/>
              </a:rPr>
              <a:t>Dysgu</a:t>
            </a:r>
            <a:r>
              <a:rPr lang="en-US" sz="3600" dirty="0">
                <a:latin typeface="Arial" panose="020B0604020202020204" pitchFamily="34" charset="0"/>
                <a:cs typeface="Arial" panose="020B0604020202020204" pitchFamily="34" charset="0"/>
              </a:rPr>
              <a:t> a </a:t>
            </a:r>
            <a:r>
              <a:rPr lang="en-US" sz="3600" dirty="0" err="1">
                <a:latin typeface="Arial" panose="020B0604020202020204" pitchFamily="34" charset="0"/>
                <a:cs typeface="Arial" panose="020B0604020202020204" pitchFamily="34" charset="0"/>
              </a:rPr>
              <a:t>Phrofiad</a:t>
            </a:r>
            <a:r>
              <a:rPr lang="en-US" sz="3600" dirty="0">
                <a:latin typeface="Arial" panose="020B0604020202020204" pitchFamily="34" charset="0"/>
                <a:cs typeface="Arial" panose="020B0604020202020204" pitchFamily="34" charset="0"/>
              </a:rPr>
              <a:t> </a:t>
            </a:r>
            <a:r>
              <a:rPr lang="en-US" sz="3600" dirty="0" err="1">
                <a:latin typeface="Arial" panose="020B0604020202020204" pitchFamily="34" charset="0"/>
                <a:cs typeface="Arial" panose="020B0604020202020204" pitchFamily="34" charset="0"/>
              </a:rPr>
              <a:t>eraill</a:t>
            </a:r>
            <a:r>
              <a:rPr lang="en-US" sz="3600" dirty="0">
                <a:latin typeface="Arial" panose="020B0604020202020204" pitchFamily="34" charset="0"/>
                <a:cs typeface="Arial" panose="020B0604020202020204" pitchFamily="34" charset="0"/>
              </a:rPr>
              <a:t>. </a:t>
            </a:r>
            <a:r>
              <a:rPr lang="en-US" sz="3600" dirty="0" err="1">
                <a:latin typeface="Arial" panose="020B0604020202020204" pitchFamily="34" charset="0"/>
                <a:cs typeface="Arial" panose="020B0604020202020204" pitchFamily="34" charset="0"/>
              </a:rPr>
              <a:t>Sut</a:t>
            </a:r>
            <a:r>
              <a:rPr lang="en-US" sz="3600" dirty="0">
                <a:latin typeface="Arial" panose="020B0604020202020204" pitchFamily="34" charset="0"/>
                <a:cs typeface="Arial" panose="020B0604020202020204" pitchFamily="34" charset="0"/>
              </a:rPr>
              <a:t> </a:t>
            </a:r>
            <a:r>
              <a:rPr lang="en-US" sz="3600" dirty="0" err="1">
                <a:latin typeface="Arial" panose="020B0604020202020204" pitchFamily="34" charset="0"/>
                <a:cs typeface="Arial" panose="020B0604020202020204" pitchFamily="34" charset="0"/>
              </a:rPr>
              <a:t>fyddech</a:t>
            </a:r>
            <a:r>
              <a:rPr lang="en-US" sz="3600" dirty="0">
                <a:latin typeface="Arial" panose="020B0604020202020204" pitchFamily="34" charset="0"/>
                <a:cs typeface="Arial" panose="020B0604020202020204" pitchFamily="34" charset="0"/>
              </a:rPr>
              <a:t> </a:t>
            </a:r>
            <a:r>
              <a:rPr lang="en-US" sz="3600" dirty="0" err="1">
                <a:latin typeface="Arial" panose="020B0604020202020204" pitchFamily="34" charset="0"/>
                <a:cs typeface="Arial" panose="020B0604020202020204" pitchFamily="34" charset="0"/>
              </a:rPr>
              <a:t>chi’n</a:t>
            </a:r>
            <a:r>
              <a:rPr lang="en-US" sz="3600" dirty="0">
                <a:latin typeface="Arial" panose="020B0604020202020204" pitchFamily="34" charset="0"/>
                <a:cs typeface="Arial" panose="020B0604020202020204" pitchFamily="34" charset="0"/>
              </a:rPr>
              <a:t> </a:t>
            </a:r>
            <a:r>
              <a:rPr lang="en-US" sz="3600" dirty="0" err="1">
                <a:latin typeface="Arial" panose="020B0604020202020204" pitchFamily="34" charset="0"/>
                <a:cs typeface="Arial" panose="020B0604020202020204" pitchFamily="34" charset="0"/>
              </a:rPr>
              <a:t>defnyddio</a:t>
            </a:r>
            <a:r>
              <a:rPr lang="en-US" sz="3600" dirty="0">
                <a:latin typeface="Arial" panose="020B0604020202020204" pitchFamily="34" charset="0"/>
                <a:cs typeface="Arial" panose="020B0604020202020204" pitchFamily="34" charset="0"/>
              </a:rPr>
              <a:t> </a:t>
            </a:r>
            <a:r>
              <a:rPr lang="en-US" sz="3600" dirty="0" err="1">
                <a:latin typeface="Arial" panose="020B0604020202020204" pitchFamily="34" charset="0"/>
                <a:cs typeface="Arial" panose="020B0604020202020204" pitchFamily="34" charset="0"/>
              </a:rPr>
              <a:t>rhai</a:t>
            </a:r>
            <a:r>
              <a:rPr lang="en-US" sz="3600" dirty="0">
                <a:latin typeface="Arial" panose="020B0604020202020204" pitchFamily="34" charset="0"/>
                <a:cs typeface="Arial" panose="020B0604020202020204" pitchFamily="34" charset="0"/>
              </a:rPr>
              <a:t> </a:t>
            </a:r>
            <a:r>
              <a:rPr lang="en-US" sz="3600" dirty="0" err="1">
                <a:latin typeface="Arial" panose="020B0604020202020204" pitchFamily="34" charset="0"/>
                <a:cs typeface="Arial" panose="020B0604020202020204" pitchFamily="34" charset="0"/>
              </a:rPr>
              <a:t>o’r</a:t>
            </a:r>
            <a:r>
              <a:rPr lang="en-US" sz="3600" dirty="0">
                <a:latin typeface="Arial" panose="020B0604020202020204" pitchFamily="34" charset="0"/>
                <a:cs typeface="Arial" panose="020B0604020202020204" pitchFamily="34" charset="0"/>
              </a:rPr>
              <a:t> </a:t>
            </a:r>
            <a:r>
              <a:rPr lang="en-US" sz="3600" dirty="0" err="1">
                <a:latin typeface="Arial" panose="020B0604020202020204" pitchFamily="34" charset="0"/>
                <a:cs typeface="Arial" panose="020B0604020202020204" pitchFamily="34" charset="0"/>
              </a:rPr>
              <a:t>syniadau</a:t>
            </a:r>
            <a:r>
              <a:rPr lang="en-US" sz="3600" dirty="0">
                <a:latin typeface="Arial" panose="020B0604020202020204" pitchFamily="34" charset="0"/>
                <a:cs typeface="Arial" panose="020B0604020202020204" pitchFamily="34" charset="0"/>
              </a:rPr>
              <a:t> </a:t>
            </a:r>
            <a:r>
              <a:rPr lang="en-US" sz="3600" dirty="0" err="1">
                <a:latin typeface="Arial" panose="020B0604020202020204" pitchFamily="34" charset="0"/>
                <a:cs typeface="Arial" panose="020B0604020202020204" pitchFamily="34" charset="0"/>
              </a:rPr>
              <a:t>hyn</a:t>
            </a:r>
            <a:r>
              <a:rPr lang="en-US" sz="3600" dirty="0">
                <a:latin typeface="Arial" panose="020B0604020202020204" pitchFamily="34" charset="0"/>
                <a:cs typeface="Arial" panose="020B0604020202020204" pitchFamily="34" charset="0"/>
              </a:rPr>
              <a:t> i </a:t>
            </a:r>
            <a:r>
              <a:rPr lang="en-US" sz="3600" dirty="0" err="1">
                <a:latin typeface="Arial" panose="020B0604020202020204" pitchFamily="34" charset="0"/>
                <a:cs typeface="Arial" panose="020B0604020202020204" pitchFamily="34" charset="0"/>
              </a:rPr>
              <a:t>ddatblygu</a:t>
            </a:r>
            <a:r>
              <a:rPr lang="en-US" sz="3600" dirty="0">
                <a:latin typeface="Arial" panose="020B0604020202020204" pitchFamily="34" charset="0"/>
                <a:cs typeface="Arial" panose="020B0604020202020204" pitchFamily="34" charset="0"/>
              </a:rPr>
              <a:t> </a:t>
            </a:r>
            <a:r>
              <a:rPr lang="en-US" sz="3600" dirty="0" err="1">
                <a:latin typeface="Arial" panose="020B0604020202020204" pitchFamily="34" charset="0"/>
                <a:cs typeface="Arial" panose="020B0604020202020204" pitchFamily="34" charset="0"/>
              </a:rPr>
              <a:t>sgiliau</a:t>
            </a:r>
            <a:r>
              <a:rPr lang="en-US" sz="3600" dirty="0">
                <a:latin typeface="Arial" panose="020B0604020202020204" pitchFamily="34" charset="0"/>
                <a:cs typeface="Arial" panose="020B0604020202020204" pitchFamily="34" charset="0"/>
              </a:rPr>
              <a:t> </a:t>
            </a:r>
            <a:r>
              <a:rPr lang="en-US" sz="3600" dirty="0" err="1">
                <a:latin typeface="Arial" panose="020B0604020202020204" pitchFamily="34" charset="0"/>
                <a:cs typeface="Arial" panose="020B0604020202020204" pitchFamily="34" charset="0"/>
              </a:rPr>
              <a:t>darllen</a:t>
            </a:r>
            <a:r>
              <a:rPr lang="en-US" sz="3600" dirty="0">
                <a:latin typeface="Arial" panose="020B0604020202020204" pitchFamily="34" charset="0"/>
                <a:cs typeface="Arial" panose="020B0604020202020204" pitchFamily="34" charset="0"/>
              </a:rPr>
              <a:t> y </a:t>
            </a:r>
            <a:r>
              <a:rPr lang="en-US" sz="3600" dirty="0" err="1">
                <a:latin typeface="Arial" panose="020B0604020202020204" pitchFamily="34" charset="0"/>
                <a:cs typeface="Arial" panose="020B0604020202020204" pitchFamily="34" charset="0"/>
              </a:rPr>
              <a:t>disgyblion</a:t>
            </a:r>
            <a:r>
              <a:rPr lang="en-US" sz="3600" dirty="0">
                <a:latin typeface="Arial" panose="020B0604020202020204" pitchFamily="34" charset="0"/>
                <a:cs typeface="Arial" panose="020B0604020202020204" pitchFamily="34" charset="0"/>
              </a:rPr>
              <a:t>?</a:t>
            </a:r>
          </a:p>
        </p:txBody>
      </p:sp>
      <p:pic>
        <p:nvPicPr>
          <p:cNvPr id="9" name="Picture 8">
            <a:extLst>
              <a:ext uri="{FF2B5EF4-FFF2-40B4-BE49-F238E27FC236}">
                <a16:creationId xmlns:a16="http://schemas.microsoft.com/office/drawing/2014/main" id="{8802B487-A0FF-4A41-923A-946CFB84CC00}"/>
              </a:ext>
            </a:extLst>
          </p:cNvPr>
          <p:cNvPicPr>
            <a:picLocks noChangeAspect="1"/>
          </p:cNvPicPr>
          <p:nvPr/>
        </p:nvPicPr>
        <p:blipFill rotWithShape="1">
          <a:blip r:embed="rId2"/>
          <a:srcRect t="16882" b="13406"/>
          <a:stretch/>
        </p:blipFill>
        <p:spPr>
          <a:xfrm>
            <a:off x="0" y="6089843"/>
            <a:ext cx="12192000" cy="768157"/>
          </a:xfrm>
          <a:prstGeom prst="rect">
            <a:avLst/>
          </a:prstGeom>
        </p:spPr>
      </p:pic>
      <p:sp>
        <p:nvSpPr>
          <p:cNvPr id="8" name="12-Point Star 7">
            <a:extLst>
              <a:ext uri="{FF2B5EF4-FFF2-40B4-BE49-F238E27FC236}">
                <a16:creationId xmlns:a16="http://schemas.microsoft.com/office/drawing/2014/main" id="{BDF2A0FF-7A92-7A4D-8EAE-0B6D6CF3992E}"/>
              </a:ext>
            </a:extLst>
          </p:cNvPr>
          <p:cNvSpPr/>
          <p:nvPr/>
        </p:nvSpPr>
        <p:spPr>
          <a:xfrm>
            <a:off x="1673087" y="289513"/>
            <a:ext cx="8845826" cy="1912242"/>
          </a:xfrm>
          <a:prstGeom prst="star12">
            <a:avLst/>
          </a:prstGeom>
          <a:solidFill>
            <a:schemeClr val="accent5">
              <a:lumMod val="20000"/>
              <a:lumOff val="80000"/>
            </a:schemeClr>
          </a:solidFill>
          <a:ln w="76200">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4000" b="1" dirty="0" err="1">
                <a:solidFill>
                  <a:srgbClr val="002060"/>
                </a:solidFill>
                <a:latin typeface="Arial" panose="020B0604020202020204" pitchFamily="34" charset="0"/>
                <a:cs typeface="Arial" panose="020B0604020202020204" pitchFamily="34" charset="0"/>
              </a:rPr>
              <a:t>Munud</a:t>
            </a:r>
            <a:r>
              <a:rPr lang="en-US" sz="4000" b="1" dirty="0">
                <a:solidFill>
                  <a:srgbClr val="002060"/>
                </a:solidFill>
                <a:latin typeface="Arial" panose="020B0604020202020204" pitchFamily="34" charset="0"/>
                <a:cs typeface="Arial" panose="020B0604020202020204" pitchFamily="34" charset="0"/>
              </a:rPr>
              <a:t> </a:t>
            </a:r>
            <a:r>
              <a:rPr lang="en-US" sz="4000" b="1" dirty="0" err="1">
                <a:solidFill>
                  <a:srgbClr val="002060"/>
                </a:solidFill>
                <a:latin typeface="Arial" panose="020B0604020202020204" pitchFamily="34" charset="0"/>
                <a:cs typeface="Arial" panose="020B0604020202020204" pitchFamily="34" charset="0"/>
              </a:rPr>
              <a:t>i</a:t>
            </a:r>
            <a:r>
              <a:rPr lang="en-US" sz="4000" b="1" dirty="0">
                <a:solidFill>
                  <a:srgbClr val="002060"/>
                </a:solidFill>
                <a:latin typeface="Arial" panose="020B0604020202020204" pitchFamily="34" charset="0"/>
                <a:cs typeface="Arial" panose="020B0604020202020204" pitchFamily="34" charset="0"/>
              </a:rPr>
              <a:t> </a:t>
            </a:r>
            <a:r>
              <a:rPr lang="en-US" sz="4000" b="1" dirty="0" err="1">
                <a:solidFill>
                  <a:srgbClr val="002060"/>
                </a:solidFill>
                <a:latin typeface="Arial" panose="020B0604020202020204" pitchFamily="34" charset="0"/>
                <a:cs typeface="Arial" panose="020B0604020202020204" pitchFamily="34" charset="0"/>
              </a:rPr>
              <a:t>feddwl</a:t>
            </a:r>
            <a:r>
              <a:rPr lang="en-US" sz="4000" b="1" dirty="0">
                <a:solidFill>
                  <a:srgbClr val="002060"/>
                </a:solidFill>
                <a:latin typeface="Arial" panose="020B0604020202020204" pitchFamily="34" charset="0"/>
                <a:cs typeface="Arial" panose="020B0604020202020204" pitchFamily="34" charset="0"/>
              </a:rPr>
              <a:t> …</a:t>
            </a:r>
          </a:p>
        </p:txBody>
      </p:sp>
      <p:pic>
        <p:nvPicPr>
          <p:cNvPr id="5" name="Picture 4">
            <a:extLst>
              <a:ext uri="{FF2B5EF4-FFF2-40B4-BE49-F238E27FC236}">
                <a16:creationId xmlns:a16="http://schemas.microsoft.com/office/drawing/2014/main" id="{D7541D32-93CB-9246-BD4B-4209016AFA17}"/>
              </a:ext>
            </a:extLst>
          </p:cNvPr>
          <p:cNvPicPr>
            <a:picLocks noChangeAspect="1"/>
          </p:cNvPicPr>
          <p:nvPr/>
        </p:nvPicPr>
        <p:blipFill>
          <a:blip r:embed="rId3"/>
          <a:stretch>
            <a:fillRect/>
          </a:stretch>
        </p:blipFill>
        <p:spPr>
          <a:xfrm>
            <a:off x="300565" y="2206464"/>
            <a:ext cx="2745043" cy="2263953"/>
          </a:xfrm>
          <a:prstGeom prst="rect">
            <a:avLst/>
          </a:prstGeom>
        </p:spPr>
      </p:pic>
    </p:spTree>
    <p:extLst>
      <p:ext uri="{BB962C8B-B14F-4D97-AF65-F5344CB8AC3E}">
        <p14:creationId xmlns:p14="http://schemas.microsoft.com/office/powerpoint/2010/main" val="3251848287"/>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2DED5C45-36A3-3849-8D74-2E716EA67D1D}"/>
              </a:ext>
            </a:extLst>
          </p:cNvPr>
          <p:cNvPicPr>
            <a:picLocks noChangeAspect="1"/>
          </p:cNvPicPr>
          <p:nvPr/>
        </p:nvPicPr>
        <p:blipFill rotWithShape="1">
          <a:blip r:embed="rId3"/>
          <a:srcRect t="16882" b="13406"/>
          <a:stretch/>
        </p:blipFill>
        <p:spPr>
          <a:xfrm>
            <a:off x="0" y="6089843"/>
            <a:ext cx="12192000" cy="768157"/>
          </a:xfrm>
          <a:prstGeom prst="rect">
            <a:avLst/>
          </a:prstGeom>
        </p:spPr>
      </p:pic>
      <p:pic>
        <p:nvPicPr>
          <p:cNvPr id="11" name="Picture 10">
            <a:extLst>
              <a:ext uri="{FF2B5EF4-FFF2-40B4-BE49-F238E27FC236}">
                <a16:creationId xmlns:a16="http://schemas.microsoft.com/office/drawing/2014/main" id="{5FAFF301-F5D1-3E4D-9FA6-76C8D0925510}"/>
              </a:ext>
            </a:extLst>
          </p:cNvPr>
          <p:cNvPicPr>
            <a:picLocks noChangeAspect="1"/>
          </p:cNvPicPr>
          <p:nvPr/>
        </p:nvPicPr>
        <p:blipFill>
          <a:blip r:embed="rId4"/>
          <a:stretch>
            <a:fillRect/>
          </a:stretch>
        </p:blipFill>
        <p:spPr>
          <a:xfrm>
            <a:off x="0" y="1382751"/>
            <a:ext cx="12192000" cy="2963801"/>
          </a:xfrm>
          <a:prstGeom prst="rect">
            <a:avLst/>
          </a:prstGeom>
        </p:spPr>
      </p:pic>
      <p:sp>
        <p:nvSpPr>
          <p:cNvPr id="5" name="Title 1">
            <a:extLst>
              <a:ext uri="{FF2B5EF4-FFF2-40B4-BE49-F238E27FC236}">
                <a16:creationId xmlns:a16="http://schemas.microsoft.com/office/drawing/2014/main" id="{4858F870-D6B9-2145-8CFA-C2671BFFB69E}"/>
              </a:ext>
            </a:extLst>
          </p:cNvPr>
          <p:cNvSpPr>
            <a:spLocks noGrp="1"/>
          </p:cNvSpPr>
          <p:nvPr>
            <p:ph type="title"/>
          </p:nvPr>
        </p:nvSpPr>
        <p:spPr>
          <a:xfrm>
            <a:off x="1115122" y="146249"/>
            <a:ext cx="10147610" cy="1236502"/>
          </a:xfrm>
          <a:solidFill>
            <a:schemeClr val="accent2">
              <a:lumMod val="20000"/>
              <a:lumOff val="80000"/>
            </a:schemeClr>
          </a:solidFill>
          <a:ln>
            <a:solidFill>
              <a:srgbClr val="002060"/>
            </a:solidFill>
          </a:ln>
        </p:spPr>
        <p:txBody>
          <a:bodyPr>
            <a:normAutofit fontScale="90000"/>
          </a:bodyPr>
          <a:lstStyle/>
          <a:p>
            <a:pPr algn="ctr"/>
            <a:r>
              <a:rPr lang="en-US" b="1" dirty="0" err="1">
                <a:solidFill>
                  <a:srgbClr val="002060"/>
                </a:solidFill>
                <a:latin typeface="Arial" panose="020B0604020202020204" pitchFamily="34" charset="0"/>
                <a:cs typeface="Arial" panose="020B0604020202020204" pitchFamily="34" charset="0"/>
              </a:rPr>
              <a:t>Datblygu</a:t>
            </a:r>
            <a:r>
              <a:rPr lang="en-US" b="1" dirty="0">
                <a:solidFill>
                  <a:srgbClr val="002060"/>
                </a:solidFill>
                <a:latin typeface="Arial" panose="020B0604020202020204" pitchFamily="34" charset="0"/>
                <a:cs typeface="Arial" panose="020B0604020202020204" pitchFamily="34" charset="0"/>
              </a:rPr>
              <a:t> </a:t>
            </a:r>
            <a:r>
              <a:rPr lang="en-US" b="1" dirty="0" err="1">
                <a:solidFill>
                  <a:srgbClr val="002060"/>
                </a:solidFill>
                <a:latin typeface="Arial" panose="020B0604020202020204" pitchFamily="34" charset="0"/>
                <a:cs typeface="Arial" panose="020B0604020202020204" pitchFamily="34" charset="0"/>
              </a:rPr>
              <a:t>sgiliau</a:t>
            </a:r>
            <a:r>
              <a:rPr lang="en-US" b="1" dirty="0">
                <a:solidFill>
                  <a:srgbClr val="002060"/>
                </a:solidFill>
                <a:latin typeface="Arial" panose="020B0604020202020204" pitchFamily="34" charset="0"/>
                <a:cs typeface="Arial" panose="020B0604020202020204" pitchFamily="34" charset="0"/>
              </a:rPr>
              <a:t> </a:t>
            </a:r>
            <a:r>
              <a:rPr lang="en-US" b="1" dirty="0" err="1">
                <a:solidFill>
                  <a:srgbClr val="002060"/>
                </a:solidFill>
                <a:latin typeface="Arial" panose="020B0604020202020204" pitchFamily="34" charset="0"/>
                <a:cs typeface="Arial" panose="020B0604020202020204" pitchFamily="34" charset="0"/>
              </a:rPr>
              <a:t>Darllen</a:t>
            </a:r>
            <a:r>
              <a:rPr lang="en-US" b="1" dirty="0">
                <a:solidFill>
                  <a:srgbClr val="002060"/>
                </a:solidFill>
                <a:latin typeface="Arial" panose="020B0604020202020204" pitchFamily="34" charset="0"/>
                <a:cs typeface="Arial" panose="020B0604020202020204" pitchFamily="34" charset="0"/>
              </a:rPr>
              <a:t> </a:t>
            </a:r>
            <a:r>
              <a:rPr lang="en-US" b="1" dirty="0" err="1">
                <a:solidFill>
                  <a:srgbClr val="002060"/>
                </a:solidFill>
                <a:latin typeface="Arial" panose="020B0604020202020204" pitchFamily="34" charset="0"/>
                <a:cs typeface="Arial" panose="020B0604020202020204" pitchFamily="34" charset="0"/>
              </a:rPr>
              <a:t>ar</a:t>
            </a:r>
            <a:r>
              <a:rPr lang="en-US" b="1" dirty="0">
                <a:solidFill>
                  <a:srgbClr val="002060"/>
                </a:solidFill>
                <a:latin typeface="Arial" panose="020B0604020202020204" pitchFamily="34" charset="0"/>
                <a:cs typeface="Arial" panose="020B0604020202020204" pitchFamily="34" charset="0"/>
              </a:rPr>
              <a:t> draws y </a:t>
            </a:r>
            <a:r>
              <a:rPr lang="en-US" b="1" dirty="0" err="1">
                <a:solidFill>
                  <a:srgbClr val="002060"/>
                </a:solidFill>
                <a:latin typeface="Arial" panose="020B0604020202020204" pitchFamily="34" charset="0"/>
                <a:cs typeface="Arial" panose="020B0604020202020204" pitchFamily="34" charset="0"/>
              </a:rPr>
              <a:t>cwricwlwm</a:t>
            </a:r>
            <a:r>
              <a:rPr lang="en-US" b="1" dirty="0">
                <a:solidFill>
                  <a:srgbClr val="002060"/>
                </a:solidFill>
                <a:latin typeface="Arial" panose="020B0604020202020204" pitchFamily="34" charset="0"/>
                <a:cs typeface="Arial" panose="020B0604020202020204" pitchFamily="34" charset="0"/>
              </a:rPr>
              <a:t> – </a:t>
            </a:r>
            <a:r>
              <a:rPr lang="en-US" b="1" dirty="0" err="1">
                <a:solidFill>
                  <a:srgbClr val="002060"/>
                </a:solidFill>
                <a:latin typeface="Arial" panose="020B0604020202020204" pitchFamily="34" charset="0"/>
                <a:cs typeface="Arial" panose="020B0604020202020204" pitchFamily="34" charset="0"/>
              </a:rPr>
              <a:t>fesul</a:t>
            </a:r>
            <a:r>
              <a:rPr lang="en-US" b="1" dirty="0">
                <a:solidFill>
                  <a:srgbClr val="002060"/>
                </a:solidFill>
                <a:latin typeface="Arial" panose="020B0604020202020204" pitchFamily="34" charset="0"/>
                <a:cs typeface="Arial" panose="020B0604020202020204" pitchFamily="34" charset="0"/>
              </a:rPr>
              <a:t> cam </a:t>
            </a:r>
            <a:r>
              <a:rPr lang="en-US" b="1" dirty="0" err="1">
                <a:solidFill>
                  <a:srgbClr val="002060"/>
                </a:solidFill>
                <a:latin typeface="Arial" panose="020B0604020202020204" pitchFamily="34" charset="0"/>
                <a:cs typeface="Arial" panose="020B0604020202020204" pitchFamily="34" charset="0"/>
              </a:rPr>
              <a:t>cynnydd</a:t>
            </a:r>
            <a:endParaRPr lang="en-US" b="1" dirty="0">
              <a:solidFill>
                <a:srgbClr val="002060"/>
              </a:solidFill>
              <a:latin typeface="Arial" panose="020B0604020202020204" pitchFamily="34" charset="0"/>
              <a:cs typeface="Arial" panose="020B0604020202020204" pitchFamily="34" charset="0"/>
            </a:endParaRPr>
          </a:p>
        </p:txBody>
      </p:sp>
      <p:sp>
        <p:nvSpPr>
          <p:cNvPr id="2" name="Rectangle 1">
            <a:extLst>
              <a:ext uri="{FF2B5EF4-FFF2-40B4-BE49-F238E27FC236}">
                <a16:creationId xmlns:a16="http://schemas.microsoft.com/office/drawing/2014/main" id="{05D03618-F6B2-5F43-9AC7-50108340D8FC}"/>
              </a:ext>
            </a:extLst>
          </p:cNvPr>
          <p:cNvSpPr/>
          <p:nvPr/>
        </p:nvSpPr>
        <p:spPr>
          <a:xfrm>
            <a:off x="3140927" y="4382725"/>
            <a:ext cx="6096000" cy="1477328"/>
          </a:xfrm>
          <a:prstGeom prst="rect">
            <a:avLst/>
          </a:prstGeom>
        </p:spPr>
        <p:txBody>
          <a:bodyPr>
            <a:spAutoFit/>
          </a:bodyPr>
          <a:lstStyle/>
          <a:p>
            <a:r>
              <a:rPr lang="en-US" dirty="0">
                <a:hlinkClick r:id="rId5"/>
              </a:rPr>
              <a:t>https://hwb.gov.wales/api/storage/6dfd1807-63b9-410d-bc1f-ed3e2bfd75b8/fframwaith-llythrennedd-a-rhifedd-cenedlaethol-taenlen-llythrennedd-darllen-ar-draws-y-cwricwlwm-cwricwlwm-2022.pdf</a:t>
            </a:r>
            <a:endParaRPr lang="en-US" dirty="0"/>
          </a:p>
          <a:p>
            <a:endParaRPr lang="en-US" dirty="0"/>
          </a:p>
        </p:txBody>
      </p:sp>
    </p:spTree>
    <p:extLst>
      <p:ext uri="{BB962C8B-B14F-4D97-AF65-F5344CB8AC3E}">
        <p14:creationId xmlns:p14="http://schemas.microsoft.com/office/powerpoint/2010/main" val="882097980"/>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2DED5C45-36A3-3849-8D74-2E716EA67D1D}"/>
              </a:ext>
            </a:extLst>
          </p:cNvPr>
          <p:cNvPicPr>
            <a:picLocks noChangeAspect="1"/>
          </p:cNvPicPr>
          <p:nvPr/>
        </p:nvPicPr>
        <p:blipFill rotWithShape="1">
          <a:blip r:embed="rId3"/>
          <a:srcRect t="16882" b="13406"/>
          <a:stretch/>
        </p:blipFill>
        <p:spPr>
          <a:xfrm>
            <a:off x="0" y="6089843"/>
            <a:ext cx="12192000" cy="768157"/>
          </a:xfrm>
          <a:prstGeom prst="rect">
            <a:avLst/>
          </a:prstGeom>
        </p:spPr>
      </p:pic>
      <p:pic>
        <p:nvPicPr>
          <p:cNvPr id="9" name="Picture 8">
            <a:extLst>
              <a:ext uri="{FF2B5EF4-FFF2-40B4-BE49-F238E27FC236}">
                <a16:creationId xmlns:a16="http://schemas.microsoft.com/office/drawing/2014/main" id="{474E3B16-BB35-804A-9A7E-79777D078AA2}"/>
              </a:ext>
            </a:extLst>
          </p:cNvPr>
          <p:cNvPicPr>
            <a:picLocks noChangeAspect="1"/>
          </p:cNvPicPr>
          <p:nvPr/>
        </p:nvPicPr>
        <p:blipFill>
          <a:blip r:embed="rId4"/>
          <a:stretch>
            <a:fillRect/>
          </a:stretch>
        </p:blipFill>
        <p:spPr>
          <a:xfrm>
            <a:off x="0" y="1342788"/>
            <a:ext cx="12192000" cy="4172423"/>
          </a:xfrm>
          <a:prstGeom prst="rect">
            <a:avLst/>
          </a:prstGeom>
        </p:spPr>
      </p:pic>
      <p:sp>
        <p:nvSpPr>
          <p:cNvPr id="7" name="Title 1">
            <a:extLst>
              <a:ext uri="{FF2B5EF4-FFF2-40B4-BE49-F238E27FC236}">
                <a16:creationId xmlns:a16="http://schemas.microsoft.com/office/drawing/2014/main" id="{C1926D7D-C2C8-D141-BC45-70B15F5BCCFF}"/>
              </a:ext>
            </a:extLst>
          </p:cNvPr>
          <p:cNvSpPr txBox="1">
            <a:spLocks/>
          </p:cNvSpPr>
          <p:nvPr/>
        </p:nvSpPr>
        <p:spPr>
          <a:xfrm>
            <a:off x="1115122" y="146249"/>
            <a:ext cx="10147610" cy="1236502"/>
          </a:xfrm>
          <a:prstGeom prst="rect">
            <a:avLst/>
          </a:prstGeom>
          <a:solidFill>
            <a:schemeClr val="accent2">
              <a:lumMod val="20000"/>
              <a:lumOff val="80000"/>
            </a:schemeClr>
          </a:solidFill>
          <a:ln>
            <a:solidFill>
              <a:srgbClr val="002060"/>
            </a:solidFill>
          </a:ln>
        </p:spPr>
        <p:txBody>
          <a:bodyPr vert="horz" lIns="91440" tIns="45720" rIns="91440" bIns="45720" rtlCol="0" anchor="ctr">
            <a:normAutofit fontScale="97500"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b="1">
                <a:solidFill>
                  <a:srgbClr val="002060"/>
                </a:solidFill>
                <a:latin typeface="Arial" panose="020B0604020202020204" pitchFamily="34" charset="0"/>
                <a:cs typeface="Arial" panose="020B0604020202020204" pitchFamily="34" charset="0"/>
              </a:rPr>
              <a:t>Datblygu sgiliau Darllen ar draws y cwricwlwm – fesul cam cynnydd</a:t>
            </a:r>
            <a:endParaRPr lang="en-US" b="1" dirty="0">
              <a:solidFill>
                <a:srgbClr val="00206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631727046"/>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2DED5C45-36A3-3849-8D74-2E716EA67D1D}"/>
              </a:ext>
            </a:extLst>
          </p:cNvPr>
          <p:cNvPicPr>
            <a:picLocks noChangeAspect="1"/>
          </p:cNvPicPr>
          <p:nvPr/>
        </p:nvPicPr>
        <p:blipFill rotWithShape="1">
          <a:blip r:embed="rId3"/>
          <a:srcRect t="16882" b="13406"/>
          <a:stretch/>
        </p:blipFill>
        <p:spPr>
          <a:xfrm>
            <a:off x="0" y="6089843"/>
            <a:ext cx="12192000" cy="768157"/>
          </a:xfrm>
          <a:prstGeom prst="rect">
            <a:avLst/>
          </a:prstGeom>
        </p:spPr>
      </p:pic>
      <p:pic>
        <p:nvPicPr>
          <p:cNvPr id="7" name="Picture 6">
            <a:extLst>
              <a:ext uri="{FF2B5EF4-FFF2-40B4-BE49-F238E27FC236}">
                <a16:creationId xmlns:a16="http://schemas.microsoft.com/office/drawing/2014/main" id="{41250ECF-243B-F84A-A12E-0017C41187A4}"/>
              </a:ext>
            </a:extLst>
          </p:cNvPr>
          <p:cNvPicPr>
            <a:picLocks noChangeAspect="1"/>
          </p:cNvPicPr>
          <p:nvPr/>
        </p:nvPicPr>
        <p:blipFill>
          <a:blip r:embed="rId4"/>
          <a:stretch>
            <a:fillRect/>
          </a:stretch>
        </p:blipFill>
        <p:spPr>
          <a:xfrm>
            <a:off x="0" y="1445693"/>
            <a:ext cx="12192000" cy="3966614"/>
          </a:xfrm>
          <a:prstGeom prst="rect">
            <a:avLst/>
          </a:prstGeom>
        </p:spPr>
      </p:pic>
      <p:sp>
        <p:nvSpPr>
          <p:cNvPr id="8" name="Title 1">
            <a:extLst>
              <a:ext uri="{FF2B5EF4-FFF2-40B4-BE49-F238E27FC236}">
                <a16:creationId xmlns:a16="http://schemas.microsoft.com/office/drawing/2014/main" id="{C5A5FE47-9B87-4A4C-A705-69ACDA236399}"/>
              </a:ext>
            </a:extLst>
          </p:cNvPr>
          <p:cNvSpPr>
            <a:spLocks noGrp="1"/>
          </p:cNvSpPr>
          <p:nvPr>
            <p:ph type="title"/>
          </p:nvPr>
        </p:nvSpPr>
        <p:spPr>
          <a:xfrm>
            <a:off x="1115122" y="146249"/>
            <a:ext cx="10147610" cy="1236502"/>
          </a:xfrm>
          <a:solidFill>
            <a:schemeClr val="accent2">
              <a:lumMod val="20000"/>
              <a:lumOff val="80000"/>
            </a:schemeClr>
          </a:solidFill>
          <a:ln>
            <a:solidFill>
              <a:srgbClr val="002060"/>
            </a:solidFill>
          </a:ln>
        </p:spPr>
        <p:txBody>
          <a:bodyPr>
            <a:normAutofit fontScale="90000"/>
          </a:bodyPr>
          <a:lstStyle/>
          <a:p>
            <a:pPr algn="ctr"/>
            <a:r>
              <a:rPr lang="en-US" b="1" dirty="0" err="1">
                <a:solidFill>
                  <a:srgbClr val="002060"/>
                </a:solidFill>
                <a:latin typeface="Arial" panose="020B0604020202020204" pitchFamily="34" charset="0"/>
                <a:cs typeface="Arial" panose="020B0604020202020204" pitchFamily="34" charset="0"/>
              </a:rPr>
              <a:t>Datblygu</a:t>
            </a:r>
            <a:r>
              <a:rPr lang="en-US" b="1" dirty="0">
                <a:solidFill>
                  <a:srgbClr val="002060"/>
                </a:solidFill>
                <a:latin typeface="Arial" panose="020B0604020202020204" pitchFamily="34" charset="0"/>
                <a:cs typeface="Arial" panose="020B0604020202020204" pitchFamily="34" charset="0"/>
              </a:rPr>
              <a:t> </a:t>
            </a:r>
            <a:r>
              <a:rPr lang="en-US" b="1" dirty="0" err="1">
                <a:solidFill>
                  <a:srgbClr val="002060"/>
                </a:solidFill>
                <a:latin typeface="Arial" panose="020B0604020202020204" pitchFamily="34" charset="0"/>
                <a:cs typeface="Arial" panose="020B0604020202020204" pitchFamily="34" charset="0"/>
              </a:rPr>
              <a:t>sgiliau</a:t>
            </a:r>
            <a:r>
              <a:rPr lang="en-US" b="1" dirty="0">
                <a:solidFill>
                  <a:srgbClr val="002060"/>
                </a:solidFill>
                <a:latin typeface="Arial" panose="020B0604020202020204" pitchFamily="34" charset="0"/>
                <a:cs typeface="Arial" panose="020B0604020202020204" pitchFamily="34" charset="0"/>
              </a:rPr>
              <a:t> </a:t>
            </a:r>
            <a:r>
              <a:rPr lang="en-US" b="1" dirty="0" err="1">
                <a:solidFill>
                  <a:srgbClr val="002060"/>
                </a:solidFill>
                <a:latin typeface="Arial" panose="020B0604020202020204" pitchFamily="34" charset="0"/>
                <a:cs typeface="Arial" panose="020B0604020202020204" pitchFamily="34" charset="0"/>
              </a:rPr>
              <a:t>Darllen</a:t>
            </a:r>
            <a:r>
              <a:rPr lang="en-US" b="1" dirty="0">
                <a:solidFill>
                  <a:srgbClr val="002060"/>
                </a:solidFill>
                <a:latin typeface="Arial" panose="020B0604020202020204" pitchFamily="34" charset="0"/>
                <a:cs typeface="Arial" panose="020B0604020202020204" pitchFamily="34" charset="0"/>
              </a:rPr>
              <a:t> </a:t>
            </a:r>
            <a:r>
              <a:rPr lang="en-US" b="1" dirty="0" err="1">
                <a:solidFill>
                  <a:srgbClr val="002060"/>
                </a:solidFill>
                <a:latin typeface="Arial" panose="020B0604020202020204" pitchFamily="34" charset="0"/>
                <a:cs typeface="Arial" panose="020B0604020202020204" pitchFamily="34" charset="0"/>
              </a:rPr>
              <a:t>ar</a:t>
            </a:r>
            <a:r>
              <a:rPr lang="en-US" b="1" dirty="0">
                <a:solidFill>
                  <a:srgbClr val="002060"/>
                </a:solidFill>
                <a:latin typeface="Arial" panose="020B0604020202020204" pitchFamily="34" charset="0"/>
                <a:cs typeface="Arial" panose="020B0604020202020204" pitchFamily="34" charset="0"/>
              </a:rPr>
              <a:t> draws y </a:t>
            </a:r>
            <a:r>
              <a:rPr lang="en-US" b="1" dirty="0" err="1">
                <a:solidFill>
                  <a:srgbClr val="002060"/>
                </a:solidFill>
                <a:latin typeface="Arial" panose="020B0604020202020204" pitchFamily="34" charset="0"/>
                <a:cs typeface="Arial" panose="020B0604020202020204" pitchFamily="34" charset="0"/>
              </a:rPr>
              <a:t>cwricwlwm</a:t>
            </a:r>
            <a:r>
              <a:rPr lang="en-US" b="1" dirty="0">
                <a:solidFill>
                  <a:srgbClr val="002060"/>
                </a:solidFill>
                <a:latin typeface="Arial" panose="020B0604020202020204" pitchFamily="34" charset="0"/>
                <a:cs typeface="Arial" panose="020B0604020202020204" pitchFamily="34" charset="0"/>
              </a:rPr>
              <a:t> – </a:t>
            </a:r>
            <a:r>
              <a:rPr lang="en-US" b="1" dirty="0" err="1">
                <a:solidFill>
                  <a:srgbClr val="002060"/>
                </a:solidFill>
                <a:latin typeface="Arial" panose="020B0604020202020204" pitchFamily="34" charset="0"/>
                <a:cs typeface="Arial" panose="020B0604020202020204" pitchFamily="34" charset="0"/>
              </a:rPr>
              <a:t>fesul</a:t>
            </a:r>
            <a:r>
              <a:rPr lang="en-US" b="1" dirty="0">
                <a:solidFill>
                  <a:srgbClr val="002060"/>
                </a:solidFill>
                <a:latin typeface="Arial" panose="020B0604020202020204" pitchFamily="34" charset="0"/>
                <a:cs typeface="Arial" panose="020B0604020202020204" pitchFamily="34" charset="0"/>
              </a:rPr>
              <a:t> cam </a:t>
            </a:r>
            <a:r>
              <a:rPr lang="en-US" b="1" dirty="0" err="1">
                <a:solidFill>
                  <a:srgbClr val="002060"/>
                </a:solidFill>
                <a:latin typeface="Arial" panose="020B0604020202020204" pitchFamily="34" charset="0"/>
                <a:cs typeface="Arial" panose="020B0604020202020204" pitchFamily="34" charset="0"/>
              </a:rPr>
              <a:t>cynnydd</a:t>
            </a:r>
            <a:endParaRPr lang="en-US" b="1" dirty="0">
              <a:solidFill>
                <a:srgbClr val="00206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146160634"/>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CCD481-DA99-5940-AF20-5209AFB0C927}"/>
              </a:ext>
            </a:extLst>
          </p:cNvPr>
          <p:cNvSpPr>
            <a:spLocks noGrp="1"/>
          </p:cNvSpPr>
          <p:nvPr>
            <p:ph type="title"/>
          </p:nvPr>
        </p:nvSpPr>
        <p:spPr>
          <a:xfrm>
            <a:off x="174703" y="243178"/>
            <a:ext cx="11842594" cy="1327206"/>
          </a:xfrm>
          <a:solidFill>
            <a:schemeClr val="accent5">
              <a:lumMod val="20000"/>
              <a:lumOff val="80000"/>
            </a:schemeClr>
          </a:solidFill>
          <a:ln w="76200">
            <a:solidFill>
              <a:schemeClr val="accent1"/>
            </a:solidFill>
          </a:ln>
        </p:spPr>
        <p:txBody>
          <a:bodyPr>
            <a:normAutofit/>
          </a:bodyPr>
          <a:lstStyle/>
          <a:p>
            <a:pPr algn="ctr"/>
            <a:r>
              <a:rPr lang="en-US" sz="3200" u="sng" dirty="0" err="1">
                <a:solidFill>
                  <a:srgbClr val="002060"/>
                </a:solidFill>
                <a:latin typeface="Arial" panose="020B0604020202020204" pitchFamily="34" charset="0"/>
                <a:cs typeface="Arial" panose="020B0604020202020204" pitchFamily="34" charset="0"/>
              </a:rPr>
              <a:t>Rhan</a:t>
            </a:r>
            <a:r>
              <a:rPr lang="en-US" sz="3200" u="sng" dirty="0">
                <a:solidFill>
                  <a:srgbClr val="002060"/>
                </a:solidFill>
                <a:latin typeface="Arial" panose="020B0604020202020204" pitchFamily="34" charset="0"/>
                <a:cs typeface="Arial" panose="020B0604020202020204" pitchFamily="34" charset="0"/>
              </a:rPr>
              <a:t> 4:</a:t>
            </a:r>
            <a:br>
              <a:rPr lang="en-US" sz="3200" dirty="0">
                <a:solidFill>
                  <a:srgbClr val="002060"/>
                </a:solidFill>
                <a:latin typeface="Arial" panose="020B0604020202020204" pitchFamily="34" charset="0"/>
                <a:cs typeface="Arial" panose="020B0604020202020204" pitchFamily="34" charset="0"/>
              </a:rPr>
            </a:br>
            <a:r>
              <a:rPr lang="en-US" sz="3200" dirty="0" err="1">
                <a:solidFill>
                  <a:srgbClr val="002060"/>
                </a:solidFill>
                <a:latin typeface="Arial" panose="020B0604020202020204" pitchFamily="34" charset="0"/>
                <a:cs typeface="Arial" panose="020B0604020202020204" pitchFamily="34" charset="0"/>
              </a:rPr>
              <a:t>Datblygu</a:t>
            </a:r>
            <a:r>
              <a:rPr lang="en-US" sz="3200" dirty="0">
                <a:solidFill>
                  <a:srgbClr val="002060"/>
                </a:solidFill>
                <a:latin typeface="Arial" panose="020B0604020202020204" pitchFamily="34" charset="0"/>
                <a:cs typeface="Arial" panose="020B0604020202020204" pitchFamily="34" charset="0"/>
              </a:rPr>
              <a:t> </a:t>
            </a:r>
            <a:r>
              <a:rPr lang="en-US" sz="3200" dirty="0" err="1">
                <a:solidFill>
                  <a:srgbClr val="002060"/>
                </a:solidFill>
                <a:latin typeface="Arial" panose="020B0604020202020204" pitchFamily="34" charset="0"/>
                <a:cs typeface="Arial" panose="020B0604020202020204" pitchFamily="34" charset="0"/>
              </a:rPr>
              <a:t>sgiliau</a:t>
            </a:r>
            <a:r>
              <a:rPr lang="en-US" sz="3200" dirty="0">
                <a:solidFill>
                  <a:srgbClr val="002060"/>
                </a:solidFill>
                <a:latin typeface="Arial" panose="020B0604020202020204" pitchFamily="34" charset="0"/>
                <a:cs typeface="Arial" panose="020B0604020202020204" pitchFamily="34" charset="0"/>
              </a:rPr>
              <a:t> </a:t>
            </a:r>
            <a:r>
              <a:rPr lang="en-US" sz="3200" b="1" dirty="0" err="1">
                <a:solidFill>
                  <a:srgbClr val="002060"/>
                </a:solidFill>
                <a:latin typeface="Arial" panose="020B0604020202020204" pitchFamily="34" charset="0"/>
                <a:cs typeface="Arial" panose="020B0604020202020204" pitchFamily="34" charset="0"/>
              </a:rPr>
              <a:t>Ysgrifennu</a:t>
            </a:r>
            <a:r>
              <a:rPr lang="en-US" sz="3200" dirty="0">
                <a:solidFill>
                  <a:srgbClr val="002060"/>
                </a:solidFill>
                <a:latin typeface="Arial" panose="020B0604020202020204" pitchFamily="34" charset="0"/>
                <a:cs typeface="Arial" panose="020B0604020202020204" pitchFamily="34" charset="0"/>
              </a:rPr>
              <a:t> </a:t>
            </a:r>
            <a:r>
              <a:rPr lang="en-US" sz="3200" dirty="0" err="1">
                <a:solidFill>
                  <a:srgbClr val="002060"/>
                </a:solidFill>
                <a:latin typeface="Arial" panose="020B0604020202020204" pitchFamily="34" charset="0"/>
                <a:cs typeface="Arial" panose="020B0604020202020204" pitchFamily="34" charset="0"/>
              </a:rPr>
              <a:t>yng</a:t>
            </a:r>
            <a:r>
              <a:rPr lang="en-US" sz="3200" dirty="0">
                <a:solidFill>
                  <a:srgbClr val="002060"/>
                </a:solidFill>
                <a:latin typeface="Arial" panose="020B0604020202020204" pitchFamily="34" charset="0"/>
                <a:cs typeface="Arial" panose="020B0604020202020204" pitchFamily="34" charset="0"/>
              </a:rPr>
              <a:t> </a:t>
            </a:r>
            <a:r>
              <a:rPr lang="en-US" sz="3200" dirty="0" err="1">
                <a:solidFill>
                  <a:srgbClr val="002060"/>
                </a:solidFill>
                <a:latin typeface="Arial" panose="020B0604020202020204" pitchFamily="34" charset="0"/>
                <a:cs typeface="Arial" panose="020B0604020202020204" pitchFamily="34" charset="0"/>
              </a:rPr>
              <a:t>Nghyfnod</a:t>
            </a:r>
            <a:r>
              <a:rPr lang="en-US" sz="3200" dirty="0">
                <a:solidFill>
                  <a:srgbClr val="002060"/>
                </a:solidFill>
                <a:latin typeface="Arial" panose="020B0604020202020204" pitchFamily="34" charset="0"/>
                <a:cs typeface="Arial" panose="020B0604020202020204" pitchFamily="34" charset="0"/>
              </a:rPr>
              <a:t> </a:t>
            </a:r>
            <a:r>
              <a:rPr lang="en-US" sz="3200" dirty="0" err="1">
                <a:solidFill>
                  <a:srgbClr val="002060"/>
                </a:solidFill>
                <a:latin typeface="Arial" panose="020B0604020202020204" pitchFamily="34" charset="0"/>
                <a:cs typeface="Arial" panose="020B0604020202020204" pitchFamily="34" charset="0"/>
              </a:rPr>
              <a:t>Allweddol</a:t>
            </a:r>
            <a:r>
              <a:rPr lang="en-US" sz="3200" dirty="0">
                <a:solidFill>
                  <a:srgbClr val="002060"/>
                </a:solidFill>
                <a:latin typeface="Arial" panose="020B0604020202020204" pitchFamily="34" charset="0"/>
                <a:cs typeface="Arial" panose="020B0604020202020204" pitchFamily="34" charset="0"/>
              </a:rPr>
              <a:t> 2</a:t>
            </a:r>
          </a:p>
        </p:txBody>
      </p:sp>
      <p:pic>
        <p:nvPicPr>
          <p:cNvPr id="5" name="Picture 4">
            <a:extLst>
              <a:ext uri="{FF2B5EF4-FFF2-40B4-BE49-F238E27FC236}">
                <a16:creationId xmlns:a16="http://schemas.microsoft.com/office/drawing/2014/main" id="{26478CEF-FD75-1644-A32B-185A25BF1073}"/>
              </a:ext>
            </a:extLst>
          </p:cNvPr>
          <p:cNvPicPr>
            <a:picLocks noChangeAspect="1"/>
          </p:cNvPicPr>
          <p:nvPr/>
        </p:nvPicPr>
        <p:blipFill rotWithShape="1">
          <a:blip r:embed="rId2"/>
          <a:srcRect t="16882" b="13406"/>
          <a:stretch/>
        </p:blipFill>
        <p:spPr>
          <a:xfrm>
            <a:off x="0" y="6089843"/>
            <a:ext cx="12192000" cy="768157"/>
          </a:xfrm>
          <a:prstGeom prst="rect">
            <a:avLst/>
          </a:prstGeom>
        </p:spPr>
      </p:pic>
      <p:sp>
        <p:nvSpPr>
          <p:cNvPr id="4" name="Rectangle 3">
            <a:extLst>
              <a:ext uri="{FF2B5EF4-FFF2-40B4-BE49-F238E27FC236}">
                <a16:creationId xmlns:a16="http://schemas.microsoft.com/office/drawing/2014/main" id="{6A194E6C-1115-B248-B9CF-A7FE3125E4A3}"/>
              </a:ext>
            </a:extLst>
          </p:cNvPr>
          <p:cNvSpPr/>
          <p:nvPr/>
        </p:nvSpPr>
        <p:spPr>
          <a:xfrm>
            <a:off x="174703" y="2226604"/>
            <a:ext cx="11842594" cy="3046988"/>
          </a:xfrm>
          <a:prstGeom prst="rect">
            <a:avLst/>
          </a:prstGeom>
          <a:solidFill>
            <a:schemeClr val="accent2">
              <a:lumMod val="20000"/>
              <a:lumOff val="80000"/>
            </a:schemeClr>
          </a:solidFill>
          <a:ln w="57150">
            <a:solidFill>
              <a:schemeClr val="tx1"/>
            </a:solidFill>
          </a:ln>
        </p:spPr>
        <p:txBody>
          <a:bodyPr wrap="square" anchor="t">
            <a:spAutoFit/>
          </a:bodyPr>
          <a:lstStyle/>
          <a:p>
            <a:r>
              <a:rPr lang="en-GB" sz="2400" dirty="0" err="1">
                <a:latin typeface="Arial" panose="020B0604020202020204" pitchFamily="34" charset="0"/>
                <a:cs typeface="Arial" panose="020B0604020202020204" pitchFamily="34" charset="0"/>
              </a:rPr>
              <a:t>Dylid</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ystyried</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yn</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holistaidd</a:t>
            </a:r>
            <a:r>
              <a:rPr lang="en-GB" sz="2400" dirty="0">
                <a:latin typeface="Arial" panose="020B0604020202020204" pitchFamily="34" charset="0"/>
                <a:cs typeface="Arial" panose="020B0604020202020204" pitchFamily="34" charset="0"/>
              </a:rPr>
              <a:t> y </a:t>
            </a:r>
            <a:r>
              <a:rPr lang="en-GB" sz="2400" dirty="0" err="1">
                <a:latin typeface="Arial" panose="020B0604020202020204" pitchFamily="34" charset="0"/>
                <a:cs typeface="Arial" panose="020B0604020202020204" pitchFamily="34" charset="0"/>
              </a:rPr>
              <a:t>pedwar</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datganiad</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sy'n</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nodi'r</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hyn</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sy'n</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bwysig</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yn</a:t>
            </a:r>
            <a:r>
              <a:rPr lang="en-GB" sz="2400" dirty="0">
                <a:latin typeface="Arial" panose="020B0604020202020204" pitchFamily="34" charset="0"/>
                <a:cs typeface="Arial" panose="020B0604020202020204" pitchFamily="34" charset="0"/>
              </a:rPr>
              <a:t> y </a:t>
            </a:r>
            <a:r>
              <a:rPr lang="en-GB" sz="2400" dirty="0" err="1">
                <a:latin typeface="Arial" panose="020B0604020202020204" pitchFamily="34" charset="0"/>
                <a:cs typeface="Arial" panose="020B0604020202020204" pitchFamily="34" charset="0"/>
              </a:rPr>
              <a:t>Maes</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hwn</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Golyga</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hyn</a:t>
            </a:r>
            <a:r>
              <a:rPr lang="en-GB" sz="2400" dirty="0">
                <a:latin typeface="Arial" panose="020B0604020202020204" pitchFamily="34" charset="0"/>
                <a:cs typeface="Arial" panose="020B0604020202020204" pitchFamily="34" charset="0"/>
              </a:rPr>
              <a:t> y </a:t>
            </a:r>
            <a:r>
              <a:rPr lang="en-GB" sz="2400" dirty="0" err="1">
                <a:latin typeface="Arial" panose="020B0604020202020204" pitchFamily="34" charset="0"/>
                <a:cs typeface="Arial" panose="020B0604020202020204" pitchFamily="34" charset="0"/>
              </a:rPr>
              <a:t>dylid</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archwilio</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gwahanol</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ieithoedd</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mewn</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perthynas</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â'i</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gilydd</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yn</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ogystal</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â</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sgiliau</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gwrando</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siarad</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darllen</a:t>
            </a:r>
            <a:r>
              <a:rPr lang="en-GB" sz="2400" dirty="0">
                <a:latin typeface="Arial" panose="020B0604020202020204" pitchFamily="34" charset="0"/>
                <a:cs typeface="Arial" panose="020B0604020202020204" pitchFamily="34" charset="0"/>
              </a:rPr>
              <a:t> ac </a:t>
            </a:r>
            <a:r>
              <a:rPr lang="en-GB" sz="2400" b="1" dirty="0" err="1">
                <a:latin typeface="Arial" panose="020B0604020202020204" pitchFamily="34" charset="0"/>
                <a:cs typeface="Arial" panose="020B0604020202020204" pitchFamily="34" charset="0"/>
              </a:rPr>
              <a:t>ysgrifennu</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Golyga</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hyn</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hefyd</a:t>
            </a:r>
            <a:r>
              <a:rPr lang="en-GB" sz="2400" dirty="0">
                <a:latin typeface="Arial" panose="020B0604020202020204" pitchFamily="34" charset="0"/>
                <a:cs typeface="Arial" panose="020B0604020202020204" pitchFamily="34" charset="0"/>
              </a:rPr>
              <a:t> y </a:t>
            </a:r>
            <a:r>
              <a:rPr lang="en-GB" sz="2400" dirty="0" err="1">
                <a:latin typeface="Arial" panose="020B0604020202020204" pitchFamily="34" charset="0"/>
                <a:cs typeface="Arial" panose="020B0604020202020204" pitchFamily="34" charset="0"/>
              </a:rPr>
              <a:t>dylid</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ystyried</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dysgu</a:t>
            </a:r>
            <a:r>
              <a:rPr lang="en-GB" sz="2400" dirty="0">
                <a:latin typeface="Arial" panose="020B0604020202020204" pitchFamily="34" charset="0"/>
                <a:cs typeface="Arial" panose="020B0604020202020204" pitchFamily="34" charset="0"/>
              </a:rPr>
              <a:t> am a </a:t>
            </a:r>
            <a:r>
              <a:rPr lang="en-GB" sz="2400" dirty="0" err="1">
                <a:latin typeface="Arial" panose="020B0604020202020204" pitchFamily="34" charset="0"/>
                <a:cs typeface="Arial" panose="020B0604020202020204" pitchFamily="34" charset="0"/>
              </a:rPr>
              <a:t>thrwy</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lenyddiaeth</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fel</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rhywbeth</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sy'n</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cyfrannu</a:t>
            </a:r>
            <a:r>
              <a:rPr lang="en-GB" sz="2400" dirty="0">
                <a:latin typeface="Arial" panose="020B0604020202020204" pitchFamily="34" charset="0"/>
                <a:cs typeface="Arial" panose="020B0604020202020204" pitchFamily="34" charset="0"/>
              </a:rPr>
              <a:t> at </a:t>
            </a:r>
            <a:r>
              <a:rPr lang="en-GB" sz="2400" dirty="0" err="1">
                <a:latin typeface="Arial" panose="020B0604020202020204" pitchFamily="34" charset="0"/>
                <a:cs typeface="Arial" panose="020B0604020202020204" pitchFamily="34" charset="0"/>
              </a:rPr>
              <a:t>holl</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agweddau</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dysgu</a:t>
            </a:r>
            <a:r>
              <a:rPr lang="en-GB" sz="2400" dirty="0">
                <a:latin typeface="Arial" panose="020B0604020202020204" pitchFamily="34" charset="0"/>
                <a:cs typeface="Arial" panose="020B0604020202020204" pitchFamily="34" charset="0"/>
              </a:rPr>
              <a:t> am </a:t>
            </a:r>
            <a:r>
              <a:rPr lang="en-GB" sz="2400" dirty="0" err="1">
                <a:latin typeface="Arial" panose="020B0604020202020204" pitchFamily="34" charset="0"/>
                <a:cs typeface="Arial" panose="020B0604020202020204" pitchFamily="34" charset="0"/>
              </a:rPr>
              <a:t>ieithoedd</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Mae'r</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datganiadau</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yn</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cefnogi</a:t>
            </a:r>
            <a:r>
              <a:rPr lang="en-GB" sz="2400" dirty="0">
                <a:latin typeface="Arial" panose="020B0604020202020204" pitchFamily="34" charset="0"/>
                <a:cs typeface="Arial" panose="020B0604020202020204" pitchFamily="34" charset="0"/>
              </a:rPr>
              <a:t> a </a:t>
            </a:r>
            <a:r>
              <a:rPr lang="en-GB" sz="2400" dirty="0" err="1">
                <a:latin typeface="Arial" panose="020B0604020202020204" pitchFamily="34" charset="0"/>
                <a:cs typeface="Arial" panose="020B0604020202020204" pitchFamily="34" charset="0"/>
              </a:rPr>
              <a:t>chadarnhau'i</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gilydd</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Gyda'i</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gilydd</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maen</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nhw'n</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cyfrannu</a:t>
            </a:r>
            <a:r>
              <a:rPr lang="en-GB" sz="2400" dirty="0">
                <a:latin typeface="Arial" panose="020B0604020202020204" pitchFamily="34" charset="0"/>
                <a:cs typeface="Arial" panose="020B0604020202020204" pitchFamily="34" charset="0"/>
              </a:rPr>
              <a:t> at </a:t>
            </a:r>
            <a:r>
              <a:rPr lang="en-GB" sz="2400" dirty="0" err="1">
                <a:latin typeface="Arial" panose="020B0604020202020204" pitchFamily="34" charset="0"/>
                <a:cs typeface="Arial" panose="020B0604020202020204" pitchFamily="34" charset="0"/>
              </a:rPr>
              <a:t>wireddu</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pedwar</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diben</a:t>
            </a:r>
            <a:r>
              <a:rPr lang="en-GB" sz="2400" dirty="0">
                <a:latin typeface="Arial" panose="020B0604020202020204" pitchFamily="34" charset="0"/>
                <a:cs typeface="Arial" panose="020B0604020202020204" pitchFamily="34" charset="0"/>
              </a:rPr>
              <a:t> y </a:t>
            </a:r>
            <a:r>
              <a:rPr lang="en-GB" sz="2400" dirty="0" err="1">
                <a:latin typeface="Arial" panose="020B0604020202020204" pitchFamily="34" charset="0"/>
                <a:cs typeface="Arial" panose="020B0604020202020204" pitchFamily="34" charset="0"/>
              </a:rPr>
              <a:t>cwricwlwm</a:t>
            </a:r>
            <a:r>
              <a:rPr lang="en-GB" sz="2400" dirty="0">
                <a:latin typeface="Arial" panose="020B0604020202020204" pitchFamily="34" charset="0"/>
                <a:cs typeface="Arial" panose="020B0604020202020204" pitchFamily="34" charset="0"/>
              </a:rPr>
              <a:t>.</a:t>
            </a:r>
          </a:p>
          <a:p>
            <a:endParaRPr lang="en-GB" sz="1600" dirty="0">
              <a:latin typeface="Arial" panose="020B0604020202020204" pitchFamily="34" charset="0"/>
              <a:cs typeface="Arial" panose="020B0604020202020204" pitchFamily="34" charset="0"/>
            </a:endParaRPr>
          </a:p>
          <a:p>
            <a:r>
              <a:rPr lang="en-GB" sz="1600" dirty="0" err="1">
                <a:latin typeface="Arial" panose="020B0604020202020204" pitchFamily="34" charset="0"/>
                <a:cs typeface="Arial" panose="020B0604020202020204" pitchFamily="34" charset="0"/>
              </a:rPr>
              <a:t>Llywodraeth</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Cymru</a:t>
            </a:r>
            <a:r>
              <a:rPr lang="en-GB" sz="1600" dirty="0">
                <a:latin typeface="Arial" panose="020B0604020202020204" pitchFamily="34" charset="0"/>
                <a:cs typeface="Arial" panose="020B0604020202020204" pitchFamily="34" charset="0"/>
              </a:rPr>
              <a:t> (2020) </a:t>
            </a:r>
            <a:r>
              <a:rPr lang="en-GB" sz="1600" dirty="0" err="1">
                <a:latin typeface="Arial" panose="020B0604020202020204" pitchFamily="34" charset="0"/>
                <a:cs typeface="Arial" panose="020B0604020202020204" pitchFamily="34" charset="0"/>
              </a:rPr>
              <a:t>Canllawniau</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Cwricwlwm</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i</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Gymru</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Ar</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gael</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ar</a:t>
            </a:r>
            <a:r>
              <a:rPr lang="en-GB" sz="1600" dirty="0">
                <a:latin typeface="Arial" panose="020B0604020202020204" pitchFamily="34" charset="0"/>
                <a:cs typeface="Arial" panose="020B0604020202020204" pitchFamily="34" charset="0"/>
              </a:rPr>
              <a:t>: https://</a:t>
            </a:r>
            <a:r>
              <a:rPr lang="en-GB" sz="1600" dirty="0" err="1">
                <a:latin typeface="Arial" panose="020B0604020202020204" pitchFamily="34" charset="0"/>
                <a:cs typeface="Arial" panose="020B0604020202020204" pitchFamily="34" charset="0"/>
              </a:rPr>
              <a:t>hwb.gov.wales</a:t>
            </a:r>
            <a:r>
              <a:rPr lang="en-GB" sz="1600" dirty="0">
                <a:latin typeface="Arial" panose="020B0604020202020204" pitchFamily="34" charset="0"/>
                <a:cs typeface="Arial" panose="020B0604020202020204" pitchFamily="34" charset="0"/>
              </a:rPr>
              <a:t>/</a:t>
            </a:r>
            <a:r>
              <a:rPr lang="en-GB" sz="1600" dirty="0" err="1">
                <a:latin typeface="Arial" panose="020B0604020202020204" pitchFamily="34" charset="0"/>
                <a:cs typeface="Arial" panose="020B0604020202020204" pitchFamily="34" charset="0"/>
              </a:rPr>
              <a:t>api</a:t>
            </a:r>
            <a:r>
              <a:rPr lang="en-GB" sz="1600" dirty="0">
                <a:latin typeface="Arial" panose="020B0604020202020204" pitchFamily="34" charset="0"/>
                <a:cs typeface="Arial" panose="020B0604020202020204" pitchFamily="34" charset="0"/>
              </a:rPr>
              <a:t>/storage/e5aad94a-d71a-471d-a869-6fa8bde9837e/canllawiau-cwricwlwm-i-gymru-070220.docx </a:t>
            </a:r>
            <a:r>
              <a:rPr lang="en-GB" sz="1600" dirty="0" err="1">
                <a:latin typeface="Arial" panose="020B0604020202020204" pitchFamily="34" charset="0"/>
                <a:cs typeface="Arial" panose="020B0604020202020204" pitchFamily="34" charset="0"/>
              </a:rPr>
              <a:t>Gymru</a:t>
            </a:r>
            <a:endParaRPr lang="en-GB"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988871027"/>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10FCF2-DF42-7644-9DB5-3E21DFC72D19}"/>
              </a:ext>
            </a:extLst>
          </p:cNvPr>
          <p:cNvSpPr>
            <a:spLocks noGrp="1"/>
          </p:cNvSpPr>
          <p:nvPr>
            <p:ph type="title"/>
          </p:nvPr>
        </p:nvSpPr>
        <p:spPr>
          <a:xfrm>
            <a:off x="241188" y="226351"/>
            <a:ext cx="11659713" cy="1069049"/>
          </a:xfrm>
          <a:solidFill>
            <a:schemeClr val="accent5">
              <a:lumMod val="20000"/>
              <a:lumOff val="80000"/>
            </a:schemeClr>
          </a:solidFill>
          <a:ln w="76200">
            <a:solidFill>
              <a:srgbClr val="002060"/>
            </a:solidFill>
          </a:ln>
        </p:spPr>
        <p:txBody>
          <a:bodyPr>
            <a:noAutofit/>
          </a:bodyPr>
          <a:lstStyle/>
          <a:p>
            <a:pPr algn="ctr"/>
            <a:r>
              <a:rPr lang="en-US" sz="4000" dirty="0" err="1">
                <a:solidFill>
                  <a:srgbClr val="002060"/>
                </a:solidFill>
                <a:latin typeface="Arial" panose="020B0604020202020204" pitchFamily="34" charset="0"/>
                <a:cs typeface="Arial" panose="020B0604020202020204" pitchFamily="34" charset="0"/>
              </a:rPr>
              <a:t>Defnyddio</a:t>
            </a:r>
            <a:r>
              <a:rPr lang="en-US" sz="4000" dirty="0">
                <a:solidFill>
                  <a:srgbClr val="002060"/>
                </a:solidFill>
                <a:latin typeface="Arial" panose="020B0604020202020204" pitchFamily="34" charset="0"/>
                <a:cs typeface="Arial" panose="020B0604020202020204" pitchFamily="34" charset="0"/>
              </a:rPr>
              <a:t> </a:t>
            </a:r>
            <a:r>
              <a:rPr lang="en-US" sz="4000" dirty="0" err="1">
                <a:solidFill>
                  <a:srgbClr val="002060"/>
                </a:solidFill>
                <a:latin typeface="Arial" panose="020B0604020202020204" pitchFamily="34" charset="0"/>
                <a:cs typeface="Arial" panose="020B0604020202020204" pitchFamily="34" charset="0"/>
              </a:rPr>
              <a:t>llun</a:t>
            </a:r>
            <a:r>
              <a:rPr lang="en-US" sz="4000" dirty="0">
                <a:solidFill>
                  <a:srgbClr val="002060"/>
                </a:solidFill>
                <a:latin typeface="Arial" panose="020B0604020202020204" pitchFamily="34" charset="0"/>
                <a:cs typeface="Arial" panose="020B0604020202020204" pitchFamily="34" charset="0"/>
              </a:rPr>
              <a:t> </a:t>
            </a:r>
            <a:r>
              <a:rPr lang="en-US" sz="4000" dirty="0" err="1">
                <a:solidFill>
                  <a:srgbClr val="002060"/>
                </a:solidFill>
                <a:latin typeface="Arial" panose="020B0604020202020204" pitchFamily="34" charset="0"/>
                <a:cs typeface="Arial" panose="020B0604020202020204" pitchFamily="34" charset="0"/>
              </a:rPr>
              <a:t>i</a:t>
            </a:r>
            <a:r>
              <a:rPr lang="en-US" sz="4000" dirty="0">
                <a:solidFill>
                  <a:srgbClr val="002060"/>
                </a:solidFill>
                <a:latin typeface="Arial" panose="020B0604020202020204" pitchFamily="34" charset="0"/>
                <a:cs typeface="Arial" panose="020B0604020202020204" pitchFamily="34" charset="0"/>
              </a:rPr>
              <a:t> </a:t>
            </a:r>
            <a:r>
              <a:rPr lang="en-US" sz="4000" dirty="0" err="1">
                <a:solidFill>
                  <a:srgbClr val="002060"/>
                </a:solidFill>
                <a:latin typeface="Arial" panose="020B0604020202020204" pitchFamily="34" charset="0"/>
                <a:cs typeface="Arial" panose="020B0604020202020204" pitchFamily="34" charset="0"/>
              </a:rPr>
              <a:t>ddatblygu</a:t>
            </a:r>
            <a:r>
              <a:rPr lang="en-US" sz="4000" dirty="0">
                <a:solidFill>
                  <a:srgbClr val="002060"/>
                </a:solidFill>
                <a:latin typeface="Arial" panose="020B0604020202020204" pitchFamily="34" charset="0"/>
                <a:cs typeface="Arial" panose="020B0604020202020204" pitchFamily="34" charset="0"/>
              </a:rPr>
              <a:t> </a:t>
            </a:r>
            <a:r>
              <a:rPr lang="en-US" sz="4000" dirty="0" err="1">
                <a:solidFill>
                  <a:srgbClr val="002060"/>
                </a:solidFill>
                <a:latin typeface="Arial" panose="020B0604020202020204" pitchFamily="34" charset="0"/>
                <a:cs typeface="Arial" panose="020B0604020202020204" pitchFamily="34" charset="0"/>
              </a:rPr>
              <a:t>sgiliau</a:t>
            </a:r>
            <a:r>
              <a:rPr lang="en-US" sz="4000" dirty="0">
                <a:solidFill>
                  <a:srgbClr val="002060"/>
                </a:solidFill>
                <a:latin typeface="Arial" panose="020B0604020202020204" pitchFamily="34" charset="0"/>
                <a:cs typeface="Arial" panose="020B0604020202020204" pitchFamily="34" charset="0"/>
              </a:rPr>
              <a:t> </a:t>
            </a:r>
            <a:r>
              <a:rPr lang="en-US" sz="4000" dirty="0" err="1">
                <a:solidFill>
                  <a:srgbClr val="002060"/>
                </a:solidFill>
                <a:latin typeface="Arial" panose="020B0604020202020204" pitchFamily="34" charset="0"/>
                <a:cs typeface="Arial" panose="020B0604020202020204" pitchFamily="34" charset="0"/>
              </a:rPr>
              <a:t>ysgrifennu</a:t>
            </a:r>
            <a:endParaRPr lang="en-US" sz="4000" dirty="0">
              <a:solidFill>
                <a:srgbClr val="002060"/>
              </a:solidFill>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4B7E2B64-62D2-DE44-838D-0F14BA8D5E19}"/>
              </a:ext>
            </a:extLst>
          </p:cNvPr>
          <p:cNvPicPr>
            <a:picLocks noChangeAspect="1"/>
          </p:cNvPicPr>
          <p:nvPr/>
        </p:nvPicPr>
        <p:blipFill>
          <a:blip r:embed="rId2"/>
          <a:stretch>
            <a:fillRect/>
          </a:stretch>
        </p:blipFill>
        <p:spPr>
          <a:xfrm>
            <a:off x="3132649" y="1670145"/>
            <a:ext cx="5561941" cy="4182234"/>
          </a:xfrm>
          <a:prstGeom prst="rect">
            <a:avLst/>
          </a:prstGeom>
        </p:spPr>
      </p:pic>
      <p:sp>
        <p:nvSpPr>
          <p:cNvPr id="6" name="12-Point Star 5">
            <a:extLst>
              <a:ext uri="{FF2B5EF4-FFF2-40B4-BE49-F238E27FC236}">
                <a16:creationId xmlns:a16="http://schemas.microsoft.com/office/drawing/2014/main" id="{7862420F-4C53-8C43-9EF1-6D35C81CB185}"/>
              </a:ext>
            </a:extLst>
          </p:cNvPr>
          <p:cNvSpPr/>
          <p:nvPr/>
        </p:nvSpPr>
        <p:spPr>
          <a:xfrm>
            <a:off x="101355" y="1670145"/>
            <a:ext cx="3031294" cy="1360449"/>
          </a:xfrm>
          <a:prstGeom prst="star12">
            <a:avLst/>
          </a:prstGeom>
          <a:solidFill>
            <a:schemeClr val="accent2">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dirty="0" err="1">
                <a:solidFill>
                  <a:srgbClr val="002060"/>
                </a:solidFill>
                <a:latin typeface="Arial" panose="020B0604020202020204" pitchFamily="34" charset="0"/>
                <a:cs typeface="Arial" panose="020B0604020202020204" pitchFamily="34" charset="0"/>
              </a:rPr>
              <a:t>disgrifiad</a:t>
            </a:r>
            <a:endParaRPr lang="en-US" sz="2400" dirty="0">
              <a:solidFill>
                <a:srgbClr val="002060"/>
              </a:solidFill>
              <a:latin typeface="Arial" panose="020B0604020202020204" pitchFamily="34" charset="0"/>
              <a:cs typeface="Arial" panose="020B0604020202020204" pitchFamily="34" charset="0"/>
            </a:endParaRPr>
          </a:p>
        </p:txBody>
      </p:sp>
      <p:sp>
        <p:nvSpPr>
          <p:cNvPr id="7" name="12-Point Star 6">
            <a:extLst>
              <a:ext uri="{FF2B5EF4-FFF2-40B4-BE49-F238E27FC236}">
                <a16:creationId xmlns:a16="http://schemas.microsoft.com/office/drawing/2014/main" id="{358F2E57-CB44-6440-986D-C2A5AD81C353}"/>
              </a:ext>
            </a:extLst>
          </p:cNvPr>
          <p:cNvSpPr/>
          <p:nvPr/>
        </p:nvSpPr>
        <p:spPr>
          <a:xfrm>
            <a:off x="8451337" y="1670145"/>
            <a:ext cx="3066478" cy="1360449"/>
          </a:xfrm>
          <a:prstGeom prst="star12">
            <a:avLst/>
          </a:prstGeom>
          <a:solidFill>
            <a:schemeClr val="accent2">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dirty="0" err="1">
                <a:solidFill>
                  <a:srgbClr val="002060"/>
                </a:solidFill>
                <a:latin typeface="Arial" panose="020B0604020202020204" pitchFamily="34" charset="0"/>
                <a:cs typeface="Arial" panose="020B0604020202020204" pitchFamily="34" charset="0"/>
              </a:rPr>
              <a:t>dyddiadur</a:t>
            </a:r>
            <a:endParaRPr lang="en-US" sz="2400" dirty="0">
              <a:solidFill>
                <a:srgbClr val="002060"/>
              </a:solidFill>
              <a:latin typeface="Arial" panose="020B0604020202020204" pitchFamily="34" charset="0"/>
              <a:cs typeface="Arial" panose="020B0604020202020204" pitchFamily="34" charset="0"/>
            </a:endParaRPr>
          </a:p>
        </p:txBody>
      </p:sp>
      <p:sp>
        <p:nvSpPr>
          <p:cNvPr id="8" name="12-Point Star 7">
            <a:extLst>
              <a:ext uri="{FF2B5EF4-FFF2-40B4-BE49-F238E27FC236}">
                <a16:creationId xmlns:a16="http://schemas.microsoft.com/office/drawing/2014/main" id="{01859417-D5C0-1746-862A-4D35900F414F}"/>
              </a:ext>
            </a:extLst>
          </p:cNvPr>
          <p:cNvSpPr/>
          <p:nvPr/>
        </p:nvSpPr>
        <p:spPr>
          <a:xfrm>
            <a:off x="466293" y="4142372"/>
            <a:ext cx="3756108" cy="1360449"/>
          </a:xfrm>
          <a:prstGeom prst="star12">
            <a:avLst/>
          </a:prstGeom>
          <a:solidFill>
            <a:schemeClr val="accent2">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dirty="0" err="1">
                <a:solidFill>
                  <a:srgbClr val="002060"/>
                </a:solidFill>
                <a:latin typeface="Arial" panose="020B0604020202020204" pitchFamily="34" charset="0"/>
                <a:cs typeface="Arial" panose="020B0604020202020204" pitchFamily="34" charset="0"/>
              </a:rPr>
              <a:t>gwybodaeth</a:t>
            </a:r>
            <a:r>
              <a:rPr lang="en-US" sz="2400" dirty="0">
                <a:solidFill>
                  <a:srgbClr val="002060"/>
                </a:solidFill>
                <a:latin typeface="Arial" panose="020B0604020202020204" pitchFamily="34" charset="0"/>
                <a:cs typeface="Arial" panose="020B0604020202020204" pitchFamily="34" charset="0"/>
              </a:rPr>
              <a:t> / </a:t>
            </a:r>
            <a:r>
              <a:rPr lang="en-US" sz="2400" dirty="0" err="1">
                <a:solidFill>
                  <a:srgbClr val="002060"/>
                </a:solidFill>
                <a:latin typeface="Arial" panose="020B0604020202020204" pitchFamily="34" charset="0"/>
                <a:cs typeface="Arial" panose="020B0604020202020204" pitchFamily="34" charset="0"/>
              </a:rPr>
              <a:t>adroddiad</a:t>
            </a:r>
            <a:r>
              <a:rPr lang="en-US" sz="2400" dirty="0">
                <a:solidFill>
                  <a:srgbClr val="002060"/>
                </a:solidFill>
                <a:latin typeface="Arial" panose="020B0604020202020204" pitchFamily="34" charset="0"/>
                <a:cs typeface="Arial" panose="020B0604020202020204" pitchFamily="34" charset="0"/>
              </a:rPr>
              <a:t> </a:t>
            </a:r>
            <a:r>
              <a:rPr lang="en-US" sz="2400" dirty="0" err="1">
                <a:solidFill>
                  <a:srgbClr val="002060"/>
                </a:solidFill>
                <a:latin typeface="Arial" panose="020B0604020202020204" pitchFamily="34" charset="0"/>
                <a:cs typeface="Arial" panose="020B0604020202020204" pitchFamily="34" charset="0"/>
              </a:rPr>
              <a:t>ffeithiol</a:t>
            </a:r>
            <a:endParaRPr lang="en-US" sz="2400" dirty="0">
              <a:solidFill>
                <a:srgbClr val="002060"/>
              </a:solidFill>
              <a:latin typeface="Arial" panose="020B0604020202020204" pitchFamily="34" charset="0"/>
              <a:cs typeface="Arial" panose="020B0604020202020204" pitchFamily="34" charset="0"/>
            </a:endParaRPr>
          </a:p>
        </p:txBody>
      </p:sp>
      <p:sp>
        <p:nvSpPr>
          <p:cNvPr id="9" name="12-Point Star 8">
            <a:extLst>
              <a:ext uri="{FF2B5EF4-FFF2-40B4-BE49-F238E27FC236}">
                <a16:creationId xmlns:a16="http://schemas.microsoft.com/office/drawing/2014/main" id="{D16EF693-AA66-6440-8FF8-8A89105233A8}"/>
              </a:ext>
            </a:extLst>
          </p:cNvPr>
          <p:cNvSpPr/>
          <p:nvPr/>
        </p:nvSpPr>
        <p:spPr>
          <a:xfrm>
            <a:off x="7505034" y="4142372"/>
            <a:ext cx="4012781" cy="1360449"/>
          </a:xfrm>
          <a:prstGeom prst="star12">
            <a:avLst/>
          </a:prstGeom>
          <a:solidFill>
            <a:schemeClr val="accent2">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dirty="0" err="1">
                <a:solidFill>
                  <a:srgbClr val="002060"/>
                </a:solidFill>
                <a:latin typeface="Arial" panose="020B0604020202020204" pitchFamily="34" charset="0"/>
                <a:cs typeface="Arial" panose="020B0604020202020204" pitchFamily="34" charset="0"/>
              </a:rPr>
              <a:t>barddoniaeth</a:t>
            </a:r>
            <a:endParaRPr lang="en-US" sz="2400" dirty="0">
              <a:solidFill>
                <a:srgbClr val="002060"/>
              </a:solidFill>
              <a:latin typeface="Arial" panose="020B0604020202020204" pitchFamily="34" charset="0"/>
              <a:cs typeface="Arial" panose="020B0604020202020204" pitchFamily="34" charset="0"/>
            </a:endParaRPr>
          </a:p>
        </p:txBody>
      </p:sp>
      <p:pic>
        <p:nvPicPr>
          <p:cNvPr id="10" name="Picture 9">
            <a:extLst>
              <a:ext uri="{FF2B5EF4-FFF2-40B4-BE49-F238E27FC236}">
                <a16:creationId xmlns:a16="http://schemas.microsoft.com/office/drawing/2014/main" id="{458A3F5B-1565-FB47-BBFD-7EE34A9B4EA0}"/>
              </a:ext>
            </a:extLst>
          </p:cNvPr>
          <p:cNvPicPr>
            <a:picLocks noChangeAspect="1"/>
          </p:cNvPicPr>
          <p:nvPr/>
        </p:nvPicPr>
        <p:blipFill rotWithShape="1">
          <a:blip r:embed="rId3"/>
          <a:srcRect t="16882" b="13406"/>
          <a:stretch/>
        </p:blipFill>
        <p:spPr>
          <a:xfrm>
            <a:off x="0" y="6089843"/>
            <a:ext cx="12192000" cy="768157"/>
          </a:xfrm>
          <a:prstGeom prst="rect">
            <a:avLst/>
          </a:prstGeom>
        </p:spPr>
      </p:pic>
    </p:spTree>
    <p:extLst>
      <p:ext uri="{BB962C8B-B14F-4D97-AF65-F5344CB8AC3E}">
        <p14:creationId xmlns:p14="http://schemas.microsoft.com/office/powerpoint/2010/main" val="24030329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ppt_x"/>
                                          </p:val>
                                        </p:tav>
                                        <p:tav tm="100000">
                                          <p:val>
                                            <p:strVal val="#ppt_x"/>
                                          </p:val>
                                        </p:tav>
                                      </p:tavLst>
                                    </p:anim>
                                    <p:anim calcmode="lin" valueType="num">
                                      <p:cBhvr additive="base">
                                        <p:cTn id="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7"/>
                                        </p:tgtEl>
                                        <p:attrNameLst>
                                          <p:attrName>style.visibility</p:attrName>
                                        </p:attrNameLst>
                                      </p:cBhvr>
                                      <p:to>
                                        <p:strVal val="visible"/>
                                      </p:to>
                                    </p:set>
                                    <p:anim calcmode="lin" valueType="num">
                                      <p:cBhvr additive="base">
                                        <p:cTn id="13" dur="500" fill="hold"/>
                                        <p:tgtEl>
                                          <p:spTgt spid="7"/>
                                        </p:tgtEl>
                                        <p:attrNameLst>
                                          <p:attrName>ppt_x</p:attrName>
                                        </p:attrNameLst>
                                      </p:cBhvr>
                                      <p:tavLst>
                                        <p:tav tm="0">
                                          <p:val>
                                            <p:strVal val="#ppt_x"/>
                                          </p:val>
                                        </p:tav>
                                        <p:tav tm="100000">
                                          <p:val>
                                            <p:strVal val="#ppt_x"/>
                                          </p:val>
                                        </p:tav>
                                      </p:tavLst>
                                    </p:anim>
                                    <p:anim calcmode="lin" valueType="num">
                                      <p:cBhvr additive="base">
                                        <p:cTn id="14"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8"/>
                                        </p:tgtEl>
                                        <p:attrNameLst>
                                          <p:attrName>style.visibility</p:attrName>
                                        </p:attrNameLst>
                                      </p:cBhvr>
                                      <p:to>
                                        <p:strVal val="visible"/>
                                      </p:to>
                                    </p:set>
                                    <p:anim calcmode="lin" valueType="num">
                                      <p:cBhvr additive="base">
                                        <p:cTn id="19" dur="500" fill="hold"/>
                                        <p:tgtEl>
                                          <p:spTgt spid="8"/>
                                        </p:tgtEl>
                                        <p:attrNameLst>
                                          <p:attrName>ppt_x</p:attrName>
                                        </p:attrNameLst>
                                      </p:cBhvr>
                                      <p:tavLst>
                                        <p:tav tm="0">
                                          <p:val>
                                            <p:strVal val="#ppt_x"/>
                                          </p:val>
                                        </p:tav>
                                        <p:tav tm="100000">
                                          <p:val>
                                            <p:strVal val="#ppt_x"/>
                                          </p:val>
                                        </p:tav>
                                      </p:tavLst>
                                    </p:anim>
                                    <p:anim calcmode="lin" valueType="num">
                                      <p:cBhvr additive="base">
                                        <p:cTn id="20"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9"/>
                                        </p:tgtEl>
                                        <p:attrNameLst>
                                          <p:attrName>style.visibility</p:attrName>
                                        </p:attrNameLst>
                                      </p:cBhvr>
                                      <p:to>
                                        <p:strVal val="visible"/>
                                      </p:to>
                                    </p:set>
                                    <p:anim calcmode="lin" valueType="num">
                                      <p:cBhvr additive="base">
                                        <p:cTn id="25" dur="500" fill="hold"/>
                                        <p:tgtEl>
                                          <p:spTgt spid="9"/>
                                        </p:tgtEl>
                                        <p:attrNameLst>
                                          <p:attrName>ppt_x</p:attrName>
                                        </p:attrNameLst>
                                      </p:cBhvr>
                                      <p:tavLst>
                                        <p:tav tm="0">
                                          <p:val>
                                            <p:strVal val="#ppt_x"/>
                                          </p:val>
                                        </p:tav>
                                        <p:tav tm="100000">
                                          <p:val>
                                            <p:strVal val="#ppt_x"/>
                                          </p:val>
                                        </p:tav>
                                      </p:tavLst>
                                    </p:anim>
                                    <p:anim calcmode="lin" valueType="num">
                                      <p:cBhvr additive="base">
                                        <p:cTn id="26" dur="500" fill="hold"/>
                                        <p:tgtEl>
                                          <p:spTgt spid="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animBg="1"/>
      <p:bldP spid="8" grpId="0" animBg="1"/>
      <p:bldP spid="9" grpId="0" animBg="1"/>
    </p:bld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2B994C5A-0661-874C-8449-8DA3E054C14C}"/>
              </a:ext>
            </a:extLst>
          </p:cNvPr>
          <p:cNvSpPr>
            <a:spLocks noGrp="1"/>
          </p:cNvSpPr>
          <p:nvPr>
            <p:ph type="title"/>
          </p:nvPr>
        </p:nvSpPr>
        <p:spPr>
          <a:xfrm>
            <a:off x="334536" y="140215"/>
            <a:ext cx="11664176" cy="774966"/>
          </a:xfrm>
          <a:solidFill>
            <a:schemeClr val="accent5">
              <a:lumMod val="20000"/>
              <a:lumOff val="80000"/>
            </a:schemeClr>
          </a:solidFill>
          <a:ln w="76200">
            <a:solidFill>
              <a:srgbClr val="002060"/>
            </a:solidFill>
          </a:ln>
        </p:spPr>
        <p:txBody>
          <a:bodyPr>
            <a:normAutofit/>
          </a:bodyPr>
          <a:lstStyle/>
          <a:p>
            <a:pPr algn="ctr"/>
            <a:r>
              <a:rPr lang="en-GB" sz="4000" dirty="0" err="1">
                <a:solidFill>
                  <a:srgbClr val="002060"/>
                </a:solidFill>
                <a:latin typeface="Arial" panose="020B0604020202020204" pitchFamily="34" charset="0"/>
                <a:cs typeface="Arial" panose="020B0604020202020204" pitchFamily="34" charset="0"/>
              </a:rPr>
              <a:t>Defnyddio</a:t>
            </a:r>
            <a:r>
              <a:rPr lang="en-GB" sz="4000" dirty="0">
                <a:solidFill>
                  <a:srgbClr val="002060"/>
                </a:solidFill>
                <a:latin typeface="Arial" panose="020B0604020202020204" pitchFamily="34" charset="0"/>
                <a:cs typeface="Arial" panose="020B0604020202020204" pitchFamily="34" charset="0"/>
              </a:rPr>
              <a:t> </a:t>
            </a:r>
            <a:r>
              <a:rPr lang="en-GB" sz="4000" dirty="0" err="1">
                <a:solidFill>
                  <a:srgbClr val="002060"/>
                </a:solidFill>
                <a:latin typeface="Arial" panose="020B0604020202020204" pitchFamily="34" charset="0"/>
                <a:cs typeface="Arial" panose="020B0604020202020204" pitchFamily="34" charset="0"/>
              </a:rPr>
              <a:t>llun</a:t>
            </a:r>
            <a:r>
              <a:rPr lang="en-GB" sz="4000" dirty="0">
                <a:solidFill>
                  <a:srgbClr val="002060"/>
                </a:solidFill>
                <a:latin typeface="Arial" panose="020B0604020202020204" pitchFamily="34" charset="0"/>
                <a:cs typeface="Arial" panose="020B0604020202020204" pitchFamily="34" charset="0"/>
              </a:rPr>
              <a:t> i </a:t>
            </a:r>
            <a:r>
              <a:rPr lang="en-GB" sz="4000" dirty="0" err="1">
                <a:solidFill>
                  <a:srgbClr val="002060"/>
                </a:solidFill>
                <a:latin typeface="Arial" panose="020B0604020202020204" pitchFamily="34" charset="0"/>
                <a:cs typeface="Arial" panose="020B0604020202020204" pitchFamily="34" charset="0"/>
              </a:rPr>
              <a:t>ddatblygu</a:t>
            </a:r>
            <a:r>
              <a:rPr lang="en-GB" sz="4000" dirty="0">
                <a:solidFill>
                  <a:srgbClr val="002060"/>
                </a:solidFill>
                <a:latin typeface="Arial" panose="020B0604020202020204" pitchFamily="34" charset="0"/>
                <a:cs typeface="Arial" panose="020B0604020202020204" pitchFamily="34" charset="0"/>
              </a:rPr>
              <a:t> </a:t>
            </a:r>
            <a:r>
              <a:rPr lang="en-GB" sz="4000" dirty="0" err="1">
                <a:solidFill>
                  <a:srgbClr val="002060"/>
                </a:solidFill>
                <a:latin typeface="Arial" panose="020B0604020202020204" pitchFamily="34" charset="0"/>
                <a:cs typeface="Arial" panose="020B0604020202020204" pitchFamily="34" charset="0"/>
              </a:rPr>
              <a:t>sgiliau</a:t>
            </a:r>
            <a:r>
              <a:rPr lang="en-GB" sz="4000" dirty="0">
                <a:solidFill>
                  <a:srgbClr val="002060"/>
                </a:solidFill>
                <a:latin typeface="Arial" panose="020B0604020202020204" pitchFamily="34" charset="0"/>
                <a:cs typeface="Arial" panose="020B0604020202020204" pitchFamily="34" charset="0"/>
              </a:rPr>
              <a:t> </a:t>
            </a:r>
            <a:r>
              <a:rPr lang="en-GB" sz="4000" dirty="0" err="1">
                <a:solidFill>
                  <a:srgbClr val="002060"/>
                </a:solidFill>
                <a:latin typeface="Arial" panose="020B0604020202020204" pitchFamily="34" charset="0"/>
                <a:cs typeface="Arial" panose="020B0604020202020204" pitchFamily="34" charset="0"/>
              </a:rPr>
              <a:t>ysgrifennu</a:t>
            </a:r>
            <a:r>
              <a:rPr lang="en-GB" sz="4000" dirty="0">
                <a:solidFill>
                  <a:srgbClr val="002060"/>
                </a:solidFill>
                <a:latin typeface="Arial" panose="020B0604020202020204" pitchFamily="34" charset="0"/>
                <a:cs typeface="Arial" panose="020B0604020202020204" pitchFamily="34" charset="0"/>
              </a:rPr>
              <a:t> </a:t>
            </a:r>
          </a:p>
        </p:txBody>
      </p:sp>
      <p:pic>
        <p:nvPicPr>
          <p:cNvPr id="3" name="Picture 2">
            <a:extLst>
              <a:ext uri="{FF2B5EF4-FFF2-40B4-BE49-F238E27FC236}">
                <a16:creationId xmlns:a16="http://schemas.microsoft.com/office/drawing/2014/main" id="{188EA5C1-C560-D141-8D8A-3E4C81B926E0}"/>
              </a:ext>
            </a:extLst>
          </p:cNvPr>
          <p:cNvPicPr>
            <a:picLocks noChangeAspect="1"/>
          </p:cNvPicPr>
          <p:nvPr/>
        </p:nvPicPr>
        <p:blipFill rotWithShape="1">
          <a:blip r:embed="rId2"/>
          <a:srcRect l="2371" t="10407" r="2913" b="7642"/>
          <a:stretch/>
        </p:blipFill>
        <p:spPr>
          <a:xfrm>
            <a:off x="334536" y="1120879"/>
            <a:ext cx="7713083" cy="4171023"/>
          </a:xfrm>
          <a:prstGeom prst="rect">
            <a:avLst/>
          </a:prstGeom>
        </p:spPr>
      </p:pic>
      <p:cxnSp>
        <p:nvCxnSpPr>
          <p:cNvPr id="7" name="Straight Arrow Connector 6">
            <a:extLst>
              <a:ext uri="{FF2B5EF4-FFF2-40B4-BE49-F238E27FC236}">
                <a16:creationId xmlns:a16="http://schemas.microsoft.com/office/drawing/2014/main" id="{03A9CCA3-8179-704C-B367-58097276C6DA}"/>
              </a:ext>
            </a:extLst>
          </p:cNvPr>
          <p:cNvCxnSpPr>
            <a:cxnSpLocks/>
          </p:cNvCxnSpPr>
          <p:nvPr/>
        </p:nvCxnSpPr>
        <p:spPr>
          <a:xfrm flipV="1">
            <a:off x="625661" y="1644761"/>
            <a:ext cx="250639" cy="1209952"/>
          </a:xfrm>
          <a:prstGeom prst="straightConnector1">
            <a:avLst/>
          </a:prstGeom>
          <a:ln w="76200">
            <a:solidFill>
              <a:srgbClr val="00B0F0"/>
            </a:solidFill>
            <a:tailEnd type="triangle"/>
          </a:ln>
        </p:spPr>
        <p:style>
          <a:lnRef idx="1">
            <a:schemeClr val="accent2"/>
          </a:lnRef>
          <a:fillRef idx="0">
            <a:schemeClr val="accent2"/>
          </a:fillRef>
          <a:effectRef idx="0">
            <a:schemeClr val="accent2"/>
          </a:effectRef>
          <a:fontRef idx="minor">
            <a:schemeClr val="tx1"/>
          </a:fontRef>
        </p:style>
      </p:cxnSp>
      <p:sp>
        <p:nvSpPr>
          <p:cNvPr id="11" name="12-Point Star 10">
            <a:extLst>
              <a:ext uri="{FF2B5EF4-FFF2-40B4-BE49-F238E27FC236}">
                <a16:creationId xmlns:a16="http://schemas.microsoft.com/office/drawing/2014/main" id="{622C88E7-B3CA-714F-B181-D2BF6D244163}"/>
              </a:ext>
            </a:extLst>
          </p:cNvPr>
          <p:cNvSpPr/>
          <p:nvPr/>
        </p:nvSpPr>
        <p:spPr>
          <a:xfrm>
            <a:off x="8047619" y="1644761"/>
            <a:ext cx="4131062" cy="2974074"/>
          </a:xfrm>
          <a:prstGeom prst="star12">
            <a:avLst/>
          </a:prstGeom>
          <a:solidFill>
            <a:schemeClr val="accent2">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dirty="0">
                <a:solidFill>
                  <a:srgbClr val="002060"/>
                </a:solidFill>
                <a:latin typeface="Arial" panose="020B0604020202020204" pitchFamily="34" charset="0"/>
                <a:cs typeface="Arial" panose="020B0604020202020204" pitchFamily="34" charset="0"/>
              </a:rPr>
              <a:t>Pa </a:t>
            </a:r>
            <a:r>
              <a:rPr lang="en-US" sz="2400" dirty="0" err="1">
                <a:solidFill>
                  <a:srgbClr val="002060"/>
                </a:solidFill>
                <a:latin typeface="Arial" panose="020B0604020202020204" pitchFamily="34" charset="0"/>
                <a:cs typeface="Arial" panose="020B0604020202020204" pitchFamily="34" charset="0"/>
              </a:rPr>
              <a:t>sgiliau</a:t>
            </a:r>
            <a:r>
              <a:rPr lang="en-US" sz="2400" dirty="0">
                <a:solidFill>
                  <a:srgbClr val="002060"/>
                </a:solidFill>
                <a:latin typeface="Arial" panose="020B0604020202020204" pitchFamily="34" charset="0"/>
                <a:cs typeface="Arial" panose="020B0604020202020204" pitchFamily="34" charset="0"/>
              </a:rPr>
              <a:t> </a:t>
            </a:r>
            <a:r>
              <a:rPr lang="en-US" sz="2400" dirty="0" err="1">
                <a:solidFill>
                  <a:srgbClr val="002060"/>
                </a:solidFill>
                <a:latin typeface="Arial" panose="020B0604020202020204" pitchFamily="34" charset="0"/>
                <a:cs typeface="Arial" panose="020B0604020202020204" pitchFamily="34" charset="0"/>
              </a:rPr>
              <a:t>ysgrifennu</a:t>
            </a:r>
            <a:r>
              <a:rPr lang="en-US" sz="2400" dirty="0">
                <a:solidFill>
                  <a:srgbClr val="002060"/>
                </a:solidFill>
                <a:latin typeface="Arial" panose="020B0604020202020204" pitchFamily="34" charset="0"/>
                <a:cs typeface="Arial" panose="020B0604020202020204" pitchFamily="34" charset="0"/>
              </a:rPr>
              <a:t> </a:t>
            </a:r>
            <a:r>
              <a:rPr lang="en-US" sz="2400" dirty="0" err="1">
                <a:solidFill>
                  <a:srgbClr val="002060"/>
                </a:solidFill>
                <a:latin typeface="Arial" panose="020B0604020202020204" pitchFamily="34" charset="0"/>
                <a:cs typeface="Arial" panose="020B0604020202020204" pitchFamily="34" charset="0"/>
              </a:rPr>
              <a:t>gellir</a:t>
            </a:r>
            <a:r>
              <a:rPr lang="en-US" sz="2400" dirty="0">
                <a:solidFill>
                  <a:srgbClr val="002060"/>
                </a:solidFill>
                <a:latin typeface="Arial" panose="020B0604020202020204" pitchFamily="34" charset="0"/>
                <a:cs typeface="Arial" panose="020B0604020202020204" pitchFamily="34" charset="0"/>
              </a:rPr>
              <a:t> </a:t>
            </a:r>
            <a:r>
              <a:rPr lang="en-US" sz="2400" dirty="0" err="1">
                <a:solidFill>
                  <a:srgbClr val="002060"/>
                </a:solidFill>
                <a:latin typeface="Arial" panose="020B0604020202020204" pitchFamily="34" charset="0"/>
                <a:cs typeface="Arial" panose="020B0604020202020204" pitchFamily="34" charset="0"/>
              </a:rPr>
              <a:t>eu</a:t>
            </a:r>
            <a:r>
              <a:rPr lang="en-US" sz="2400" dirty="0">
                <a:solidFill>
                  <a:srgbClr val="002060"/>
                </a:solidFill>
                <a:latin typeface="Arial" panose="020B0604020202020204" pitchFamily="34" charset="0"/>
                <a:cs typeface="Arial" panose="020B0604020202020204" pitchFamily="34" charset="0"/>
              </a:rPr>
              <a:t> </a:t>
            </a:r>
            <a:r>
              <a:rPr lang="en-US" sz="2400" dirty="0" err="1">
                <a:solidFill>
                  <a:srgbClr val="002060"/>
                </a:solidFill>
                <a:latin typeface="Arial" panose="020B0604020202020204" pitchFamily="34" charset="0"/>
                <a:cs typeface="Arial" panose="020B0604020202020204" pitchFamily="34" charset="0"/>
              </a:rPr>
              <a:t>datblygu</a:t>
            </a:r>
            <a:r>
              <a:rPr lang="en-US" sz="2400" dirty="0">
                <a:solidFill>
                  <a:srgbClr val="002060"/>
                </a:solidFill>
                <a:latin typeface="Arial" panose="020B0604020202020204" pitchFamily="34" charset="0"/>
                <a:cs typeface="Arial" panose="020B0604020202020204" pitchFamily="34" charset="0"/>
              </a:rPr>
              <a:t>?</a:t>
            </a:r>
          </a:p>
        </p:txBody>
      </p:sp>
      <p:pic>
        <p:nvPicPr>
          <p:cNvPr id="8" name="Picture 7">
            <a:extLst>
              <a:ext uri="{FF2B5EF4-FFF2-40B4-BE49-F238E27FC236}">
                <a16:creationId xmlns:a16="http://schemas.microsoft.com/office/drawing/2014/main" id="{91B2B5F4-D59D-BB4E-9C84-58001A4DCF11}"/>
              </a:ext>
            </a:extLst>
          </p:cNvPr>
          <p:cNvPicPr>
            <a:picLocks noChangeAspect="1"/>
          </p:cNvPicPr>
          <p:nvPr/>
        </p:nvPicPr>
        <p:blipFill rotWithShape="1">
          <a:blip r:embed="rId3"/>
          <a:srcRect t="16882" b="13406"/>
          <a:stretch/>
        </p:blipFill>
        <p:spPr>
          <a:xfrm>
            <a:off x="0" y="6089843"/>
            <a:ext cx="12192000" cy="768157"/>
          </a:xfrm>
          <a:prstGeom prst="rect">
            <a:avLst/>
          </a:prstGeom>
        </p:spPr>
      </p:pic>
    </p:spTree>
    <p:extLst>
      <p:ext uri="{BB962C8B-B14F-4D97-AF65-F5344CB8AC3E}">
        <p14:creationId xmlns:p14="http://schemas.microsoft.com/office/powerpoint/2010/main" val="29011356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anim calcmode="lin" valueType="num">
                                      <p:cBhvr additive="base">
                                        <p:cTn id="7" dur="500" fill="hold"/>
                                        <p:tgtEl>
                                          <p:spTgt spid="11"/>
                                        </p:tgtEl>
                                        <p:attrNameLst>
                                          <p:attrName>ppt_x</p:attrName>
                                        </p:attrNameLst>
                                      </p:cBhvr>
                                      <p:tavLst>
                                        <p:tav tm="0">
                                          <p:val>
                                            <p:strVal val="#ppt_x"/>
                                          </p:val>
                                        </p:tav>
                                        <p:tav tm="100000">
                                          <p:val>
                                            <p:strVal val="#ppt_x"/>
                                          </p:val>
                                        </p:tav>
                                      </p:tavLst>
                                    </p:anim>
                                    <p:anim calcmode="lin" valueType="num">
                                      <p:cBhvr additive="base">
                                        <p:cTn id="8"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animBg="1"/>
    </p:bld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56CDC609-0785-664F-8703-213BAC60B637}"/>
              </a:ext>
            </a:extLst>
          </p:cNvPr>
          <p:cNvPicPr>
            <a:picLocks noChangeAspect="1"/>
          </p:cNvPicPr>
          <p:nvPr/>
        </p:nvPicPr>
        <p:blipFill rotWithShape="1">
          <a:blip r:embed="rId3"/>
          <a:srcRect l="32046" t="33496" r="26286" b="28781"/>
          <a:stretch/>
        </p:blipFill>
        <p:spPr>
          <a:xfrm>
            <a:off x="264839" y="1436497"/>
            <a:ext cx="3504273" cy="1982906"/>
          </a:xfrm>
          <a:prstGeom prst="rect">
            <a:avLst/>
          </a:prstGeom>
          <a:ln w="76200">
            <a:solidFill>
              <a:schemeClr val="tx1"/>
            </a:solidFill>
          </a:ln>
        </p:spPr>
      </p:pic>
      <p:pic>
        <p:nvPicPr>
          <p:cNvPr id="5" name="Picture 4">
            <a:extLst>
              <a:ext uri="{FF2B5EF4-FFF2-40B4-BE49-F238E27FC236}">
                <a16:creationId xmlns:a16="http://schemas.microsoft.com/office/drawing/2014/main" id="{F7C5C04C-71D3-9541-AF27-4389749501E5}"/>
              </a:ext>
            </a:extLst>
          </p:cNvPr>
          <p:cNvPicPr>
            <a:picLocks noChangeAspect="1"/>
          </p:cNvPicPr>
          <p:nvPr/>
        </p:nvPicPr>
        <p:blipFill rotWithShape="1">
          <a:blip r:embed="rId4"/>
          <a:srcRect l="31639" t="33496" r="26287" b="28781"/>
          <a:stretch/>
        </p:blipFill>
        <p:spPr>
          <a:xfrm>
            <a:off x="4278955" y="1436497"/>
            <a:ext cx="3581850" cy="2007220"/>
          </a:xfrm>
          <a:prstGeom prst="rect">
            <a:avLst/>
          </a:prstGeom>
          <a:ln w="76200">
            <a:solidFill>
              <a:schemeClr val="tx1"/>
            </a:solidFill>
          </a:ln>
        </p:spPr>
      </p:pic>
      <p:pic>
        <p:nvPicPr>
          <p:cNvPr id="7" name="Picture 6">
            <a:extLst>
              <a:ext uri="{FF2B5EF4-FFF2-40B4-BE49-F238E27FC236}">
                <a16:creationId xmlns:a16="http://schemas.microsoft.com/office/drawing/2014/main" id="{9267E5B0-E339-8641-9D7E-7C4A22B6869C}"/>
              </a:ext>
            </a:extLst>
          </p:cNvPr>
          <p:cNvPicPr>
            <a:picLocks noChangeAspect="1"/>
          </p:cNvPicPr>
          <p:nvPr/>
        </p:nvPicPr>
        <p:blipFill rotWithShape="1">
          <a:blip r:embed="rId5"/>
          <a:srcRect l="31843" t="33822" r="26287" b="30081"/>
          <a:stretch/>
        </p:blipFill>
        <p:spPr>
          <a:xfrm>
            <a:off x="8139268" y="1412183"/>
            <a:ext cx="3770234" cy="2031534"/>
          </a:xfrm>
          <a:prstGeom prst="rect">
            <a:avLst/>
          </a:prstGeom>
          <a:ln w="76200">
            <a:solidFill>
              <a:schemeClr val="tx1"/>
            </a:solidFill>
          </a:ln>
        </p:spPr>
      </p:pic>
      <p:sp>
        <p:nvSpPr>
          <p:cNvPr id="8" name="Title 1">
            <a:extLst>
              <a:ext uri="{FF2B5EF4-FFF2-40B4-BE49-F238E27FC236}">
                <a16:creationId xmlns:a16="http://schemas.microsoft.com/office/drawing/2014/main" id="{2869BB6B-2833-164D-AA42-4D6B46BEDDBE}"/>
              </a:ext>
            </a:extLst>
          </p:cNvPr>
          <p:cNvSpPr txBox="1">
            <a:spLocks/>
          </p:cNvSpPr>
          <p:nvPr/>
        </p:nvSpPr>
        <p:spPr>
          <a:xfrm>
            <a:off x="1828799" y="195190"/>
            <a:ext cx="8474927" cy="774966"/>
          </a:xfrm>
          <a:prstGeom prst="rect">
            <a:avLst/>
          </a:prstGeom>
          <a:solidFill>
            <a:schemeClr val="accent5">
              <a:lumMod val="20000"/>
              <a:lumOff val="80000"/>
            </a:schemeClr>
          </a:solidFill>
          <a:ln w="76200">
            <a:solidFill>
              <a:srgbClr val="002060"/>
            </a:solidFill>
          </a:ln>
        </p:spPr>
        <p:txBody>
          <a:bodyPr>
            <a:normAutofit/>
          </a:bodyPr>
          <a:lst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r>
              <a:rPr lang="en-GB" sz="4000" dirty="0" err="1">
                <a:solidFill>
                  <a:srgbClr val="002060"/>
                </a:solidFill>
                <a:latin typeface="Arial" panose="020B0604020202020204" pitchFamily="34" charset="0"/>
                <a:cs typeface="Arial" panose="020B0604020202020204" pitchFamily="34" charset="0"/>
              </a:rPr>
              <a:t>Ydych</a:t>
            </a:r>
            <a:r>
              <a:rPr lang="en-GB" sz="4000" dirty="0">
                <a:solidFill>
                  <a:srgbClr val="002060"/>
                </a:solidFill>
                <a:latin typeface="Arial" panose="020B0604020202020204" pitchFamily="34" charset="0"/>
                <a:cs typeface="Arial" panose="020B0604020202020204" pitchFamily="34" charset="0"/>
              </a:rPr>
              <a:t> </a:t>
            </a:r>
            <a:r>
              <a:rPr lang="en-GB" sz="4000" dirty="0" err="1">
                <a:solidFill>
                  <a:srgbClr val="002060"/>
                </a:solidFill>
                <a:latin typeface="Arial" panose="020B0604020202020204" pitchFamily="34" charset="0"/>
                <a:cs typeface="Arial" panose="020B0604020202020204" pitchFamily="34" charset="0"/>
              </a:rPr>
              <a:t>chi’n</a:t>
            </a:r>
            <a:r>
              <a:rPr lang="en-GB" sz="4000" dirty="0">
                <a:solidFill>
                  <a:srgbClr val="002060"/>
                </a:solidFill>
                <a:latin typeface="Arial" panose="020B0604020202020204" pitchFamily="34" charset="0"/>
                <a:cs typeface="Arial" panose="020B0604020202020204" pitchFamily="34" charset="0"/>
              </a:rPr>
              <a:t> </a:t>
            </a:r>
            <a:r>
              <a:rPr lang="en-GB" sz="4000" dirty="0" err="1">
                <a:solidFill>
                  <a:srgbClr val="002060"/>
                </a:solidFill>
                <a:latin typeface="Arial" panose="020B0604020202020204" pitchFamily="34" charset="0"/>
                <a:cs typeface="Arial" panose="020B0604020202020204" pitchFamily="34" charset="0"/>
              </a:rPr>
              <a:t>cofio’r</a:t>
            </a:r>
            <a:r>
              <a:rPr lang="en-GB" sz="4000" dirty="0">
                <a:solidFill>
                  <a:srgbClr val="002060"/>
                </a:solidFill>
                <a:latin typeface="Arial" panose="020B0604020202020204" pitchFamily="34" charset="0"/>
                <a:cs typeface="Arial" panose="020B0604020202020204" pitchFamily="34" charset="0"/>
              </a:rPr>
              <a:t> </a:t>
            </a:r>
            <a:r>
              <a:rPr lang="en-GB" sz="4000" dirty="0" err="1">
                <a:solidFill>
                  <a:srgbClr val="002060"/>
                </a:solidFill>
                <a:latin typeface="Arial" panose="020B0604020202020204" pitchFamily="34" charset="0"/>
                <a:cs typeface="Arial" panose="020B0604020202020204" pitchFamily="34" charset="0"/>
              </a:rPr>
              <a:t>rhain</a:t>
            </a:r>
            <a:r>
              <a:rPr lang="en-GB" sz="4000" dirty="0">
                <a:solidFill>
                  <a:srgbClr val="002060"/>
                </a:solidFill>
                <a:latin typeface="Arial" panose="020B0604020202020204" pitchFamily="34" charset="0"/>
                <a:cs typeface="Arial" panose="020B0604020202020204" pitchFamily="34" charset="0"/>
              </a:rPr>
              <a:t>? </a:t>
            </a:r>
          </a:p>
        </p:txBody>
      </p:sp>
      <p:sp>
        <p:nvSpPr>
          <p:cNvPr id="9" name="12-Point Star 8">
            <a:extLst>
              <a:ext uri="{FF2B5EF4-FFF2-40B4-BE49-F238E27FC236}">
                <a16:creationId xmlns:a16="http://schemas.microsoft.com/office/drawing/2014/main" id="{6C5DDF6A-E841-AD43-AF98-8D07FDF15C40}"/>
              </a:ext>
            </a:extLst>
          </p:cNvPr>
          <p:cNvSpPr/>
          <p:nvPr/>
        </p:nvSpPr>
        <p:spPr>
          <a:xfrm>
            <a:off x="2107188" y="3553774"/>
            <a:ext cx="3756108" cy="1360449"/>
          </a:xfrm>
          <a:prstGeom prst="star12">
            <a:avLst/>
          </a:prstGeom>
          <a:solidFill>
            <a:schemeClr val="accent2">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dirty="0" err="1">
                <a:solidFill>
                  <a:srgbClr val="002060"/>
                </a:solidFill>
                <a:latin typeface="Arial" panose="020B0604020202020204" pitchFamily="34" charset="0"/>
                <a:cs typeface="Arial" panose="020B0604020202020204" pitchFamily="34" charset="0"/>
              </a:rPr>
              <a:t>gwybodaeth</a:t>
            </a:r>
            <a:r>
              <a:rPr lang="en-US" sz="2400" dirty="0">
                <a:solidFill>
                  <a:srgbClr val="002060"/>
                </a:solidFill>
                <a:latin typeface="Arial" panose="020B0604020202020204" pitchFamily="34" charset="0"/>
                <a:cs typeface="Arial" panose="020B0604020202020204" pitchFamily="34" charset="0"/>
              </a:rPr>
              <a:t> / </a:t>
            </a:r>
            <a:r>
              <a:rPr lang="en-US" sz="2400" dirty="0" err="1">
                <a:solidFill>
                  <a:srgbClr val="002060"/>
                </a:solidFill>
                <a:latin typeface="Arial" panose="020B0604020202020204" pitchFamily="34" charset="0"/>
                <a:cs typeface="Arial" panose="020B0604020202020204" pitchFamily="34" charset="0"/>
              </a:rPr>
              <a:t>adroddiad</a:t>
            </a:r>
            <a:r>
              <a:rPr lang="en-US" sz="2400" dirty="0">
                <a:solidFill>
                  <a:srgbClr val="002060"/>
                </a:solidFill>
                <a:latin typeface="Arial" panose="020B0604020202020204" pitchFamily="34" charset="0"/>
                <a:cs typeface="Arial" panose="020B0604020202020204" pitchFamily="34" charset="0"/>
              </a:rPr>
              <a:t> </a:t>
            </a:r>
            <a:r>
              <a:rPr lang="en-US" sz="2400" dirty="0" err="1">
                <a:solidFill>
                  <a:srgbClr val="002060"/>
                </a:solidFill>
                <a:latin typeface="Arial" panose="020B0604020202020204" pitchFamily="34" charset="0"/>
                <a:cs typeface="Arial" panose="020B0604020202020204" pitchFamily="34" charset="0"/>
              </a:rPr>
              <a:t>ffeithiol</a:t>
            </a:r>
            <a:endParaRPr lang="en-US" sz="2400" dirty="0">
              <a:solidFill>
                <a:srgbClr val="002060"/>
              </a:solidFill>
              <a:latin typeface="Arial" panose="020B0604020202020204" pitchFamily="34" charset="0"/>
              <a:cs typeface="Arial" panose="020B0604020202020204" pitchFamily="34" charset="0"/>
            </a:endParaRPr>
          </a:p>
        </p:txBody>
      </p:sp>
      <p:sp>
        <p:nvSpPr>
          <p:cNvPr id="10" name="12-Point Star 9">
            <a:extLst>
              <a:ext uri="{FF2B5EF4-FFF2-40B4-BE49-F238E27FC236}">
                <a16:creationId xmlns:a16="http://schemas.microsoft.com/office/drawing/2014/main" id="{1411482B-75CA-4E4E-B37F-D4D7B1592954}"/>
              </a:ext>
            </a:extLst>
          </p:cNvPr>
          <p:cNvSpPr/>
          <p:nvPr/>
        </p:nvSpPr>
        <p:spPr>
          <a:xfrm>
            <a:off x="6066262" y="3530539"/>
            <a:ext cx="3756108" cy="1360449"/>
          </a:xfrm>
          <a:prstGeom prst="star12">
            <a:avLst/>
          </a:prstGeom>
          <a:solidFill>
            <a:schemeClr val="accent2">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dirty="0" err="1">
                <a:solidFill>
                  <a:srgbClr val="002060"/>
                </a:solidFill>
                <a:latin typeface="Arial" panose="020B0604020202020204" pitchFamily="34" charset="0"/>
                <a:cs typeface="Arial" panose="020B0604020202020204" pitchFamily="34" charset="0"/>
              </a:rPr>
              <a:t>disgrifiad</a:t>
            </a:r>
            <a:endParaRPr lang="en-US" sz="2400" dirty="0">
              <a:solidFill>
                <a:srgbClr val="002060"/>
              </a:solidFill>
              <a:latin typeface="Arial" panose="020B0604020202020204" pitchFamily="34" charset="0"/>
              <a:cs typeface="Arial" panose="020B0604020202020204" pitchFamily="34" charset="0"/>
            </a:endParaRPr>
          </a:p>
        </p:txBody>
      </p:sp>
      <p:pic>
        <p:nvPicPr>
          <p:cNvPr id="14" name="Picture 13">
            <a:extLst>
              <a:ext uri="{FF2B5EF4-FFF2-40B4-BE49-F238E27FC236}">
                <a16:creationId xmlns:a16="http://schemas.microsoft.com/office/drawing/2014/main" id="{78940F14-DEDE-6A47-8CE5-F33F4BA75613}"/>
              </a:ext>
            </a:extLst>
          </p:cNvPr>
          <p:cNvPicPr>
            <a:picLocks noChangeAspect="1"/>
          </p:cNvPicPr>
          <p:nvPr/>
        </p:nvPicPr>
        <p:blipFill rotWithShape="1">
          <a:blip r:embed="rId6"/>
          <a:srcRect t="16882" b="13406"/>
          <a:stretch/>
        </p:blipFill>
        <p:spPr>
          <a:xfrm>
            <a:off x="0" y="6089843"/>
            <a:ext cx="12192000" cy="768157"/>
          </a:xfrm>
          <a:prstGeom prst="rect">
            <a:avLst/>
          </a:prstGeom>
        </p:spPr>
      </p:pic>
      <p:sp>
        <p:nvSpPr>
          <p:cNvPr id="15" name="12-Point Star 14">
            <a:extLst>
              <a:ext uri="{FF2B5EF4-FFF2-40B4-BE49-F238E27FC236}">
                <a16:creationId xmlns:a16="http://schemas.microsoft.com/office/drawing/2014/main" id="{5A7FB19D-C28A-C34C-B389-5BE064CB4995}"/>
              </a:ext>
            </a:extLst>
          </p:cNvPr>
          <p:cNvSpPr/>
          <p:nvPr/>
        </p:nvSpPr>
        <p:spPr>
          <a:xfrm>
            <a:off x="0" y="4642572"/>
            <a:ext cx="3756108" cy="1360449"/>
          </a:xfrm>
          <a:prstGeom prst="star12">
            <a:avLst/>
          </a:prstGeom>
          <a:solidFill>
            <a:schemeClr val="accent2">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dirty="0" err="1">
                <a:solidFill>
                  <a:srgbClr val="002060"/>
                </a:solidFill>
                <a:latin typeface="Arial" panose="020B0604020202020204" pitchFamily="34" charset="0"/>
                <a:cs typeface="Arial" panose="020B0604020202020204" pitchFamily="34" charset="0"/>
              </a:rPr>
              <a:t>Mynegi</a:t>
            </a:r>
            <a:r>
              <a:rPr lang="en-US" sz="2400" dirty="0">
                <a:solidFill>
                  <a:srgbClr val="002060"/>
                </a:solidFill>
                <a:latin typeface="Arial" panose="020B0604020202020204" pitchFamily="34" charset="0"/>
                <a:cs typeface="Arial" panose="020B0604020202020204" pitchFamily="34" charset="0"/>
              </a:rPr>
              <a:t> barn / </a:t>
            </a:r>
            <a:r>
              <a:rPr lang="en-US" sz="2400" dirty="0" err="1">
                <a:solidFill>
                  <a:srgbClr val="002060"/>
                </a:solidFill>
                <a:latin typeface="Arial" panose="020B0604020202020204" pitchFamily="34" charset="0"/>
                <a:cs typeface="Arial" panose="020B0604020202020204" pitchFamily="34" charset="0"/>
              </a:rPr>
              <a:t>trafodaeth</a:t>
            </a:r>
            <a:endParaRPr lang="en-US" sz="2400" dirty="0">
              <a:solidFill>
                <a:srgbClr val="002060"/>
              </a:solidFill>
              <a:latin typeface="Arial" panose="020B0604020202020204" pitchFamily="34" charset="0"/>
              <a:cs typeface="Arial" panose="020B0604020202020204" pitchFamily="34" charset="0"/>
            </a:endParaRPr>
          </a:p>
        </p:txBody>
      </p:sp>
      <p:sp>
        <p:nvSpPr>
          <p:cNvPr id="16" name="12-Point Star 15">
            <a:extLst>
              <a:ext uri="{FF2B5EF4-FFF2-40B4-BE49-F238E27FC236}">
                <a16:creationId xmlns:a16="http://schemas.microsoft.com/office/drawing/2014/main" id="{8AC0FD51-581D-6948-B534-EABF2ED22A56}"/>
              </a:ext>
            </a:extLst>
          </p:cNvPr>
          <p:cNvSpPr/>
          <p:nvPr/>
        </p:nvSpPr>
        <p:spPr>
          <a:xfrm>
            <a:off x="8256888" y="4642572"/>
            <a:ext cx="3756108" cy="1360449"/>
          </a:xfrm>
          <a:prstGeom prst="star12">
            <a:avLst/>
          </a:prstGeom>
          <a:solidFill>
            <a:schemeClr val="accent2">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dirty="0" err="1">
                <a:solidFill>
                  <a:srgbClr val="002060"/>
                </a:solidFill>
                <a:latin typeface="Arial" panose="020B0604020202020204" pitchFamily="34" charset="0"/>
                <a:cs typeface="Arial" panose="020B0604020202020204" pitchFamily="34" charset="0"/>
              </a:rPr>
              <a:t>Llythyr</a:t>
            </a:r>
            <a:r>
              <a:rPr lang="en-US" sz="2400" dirty="0">
                <a:solidFill>
                  <a:srgbClr val="002060"/>
                </a:solidFill>
                <a:latin typeface="Arial" panose="020B0604020202020204" pitchFamily="34" charset="0"/>
                <a:cs typeface="Arial" panose="020B0604020202020204" pitchFamily="34" charset="0"/>
              </a:rPr>
              <a:t> </a:t>
            </a:r>
            <a:r>
              <a:rPr lang="en-US" sz="2400" dirty="0" err="1">
                <a:solidFill>
                  <a:srgbClr val="002060"/>
                </a:solidFill>
                <a:latin typeface="Arial" panose="020B0604020202020204" pitchFamily="34" charset="0"/>
                <a:cs typeface="Arial" panose="020B0604020202020204" pitchFamily="34" charset="0"/>
              </a:rPr>
              <a:t>ffurfiol</a:t>
            </a:r>
            <a:endParaRPr lang="en-US" sz="2400" dirty="0">
              <a:solidFill>
                <a:srgbClr val="002060"/>
              </a:solidFill>
              <a:latin typeface="Arial" panose="020B0604020202020204" pitchFamily="34" charset="0"/>
              <a:cs typeface="Arial" panose="020B0604020202020204" pitchFamily="34" charset="0"/>
            </a:endParaRPr>
          </a:p>
        </p:txBody>
      </p:sp>
      <p:sp>
        <p:nvSpPr>
          <p:cNvPr id="17" name="12-Point Star 16">
            <a:extLst>
              <a:ext uri="{FF2B5EF4-FFF2-40B4-BE49-F238E27FC236}">
                <a16:creationId xmlns:a16="http://schemas.microsoft.com/office/drawing/2014/main" id="{34693A0F-5DBF-FD4E-ADFE-2BB6C92FF0E6}"/>
              </a:ext>
            </a:extLst>
          </p:cNvPr>
          <p:cNvSpPr/>
          <p:nvPr/>
        </p:nvSpPr>
        <p:spPr>
          <a:xfrm>
            <a:off x="4271646" y="4912177"/>
            <a:ext cx="3756108" cy="1360449"/>
          </a:xfrm>
          <a:prstGeom prst="star12">
            <a:avLst/>
          </a:prstGeom>
          <a:solidFill>
            <a:schemeClr val="accent2">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dirty="0" err="1">
                <a:solidFill>
                  <a:srgbClr val="002060"/>
                </a:solidFill>
                <a:latin typeface="Arial" panose="020B0604020202020204" pitchFamily="34" charset="0"/>
                <a:cs typeface="Arial" panose="020B0604020202020204" pitchFamily="34" charset="0"/>
              </a:rPr>
              <a:t>Perswâd</a:t>
            </a:r>
            <a:endParaRPr lang="en-US" sz="2400" dirty="0">
              <a:solidFill>
                <a:srgbClr val="00206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29870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additive="base">
                                        <p:cTn id="7" dur="500" fill="hold"/>
                                        <p:tgtEl>
                                          <p:spTgt spid="9"/>
                                        </p:tgtEl>
                                        <p:attrNameLst>
                                          <p:attrName>ppt_x</p:attrName>
                                        </p:attrNameLst>
                                      </p:cBhvr>
                                      <p:tavLst>
                                        <p:tav tm="0">
                                          <p:val>
                                            <p:strVal val="#ppt_x"/>
                                          </p:val>
                                        </p:tav>
                                        <p:tav tm="100000">
                                          <p:val>
                                            <p:strVal val="#ppt_x"/>
                                          </p:val>
                                        </p:tav>
                                      </p:tavLst>
                                    </p:anim>
                                    <p:anim calcmode="lin" valueType="num">
                                      <p:cBhvr additive="base">
                                        <p:cTn id="8"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0"/>
                                        </p:tgtEl>
                                        <p:attrNameLst>
                                          <p:attrName>style.visibility</p:attrName>
                                        </p:attrNameLst>
                                      </p:cBhvr>
                                      <p:to>
                                        <p:strVal val="visible"/>
                                      </p:to>
                                    </p:set>
                                    <p:anim calcmode="lin" valueType="num">
                                      <p:cBhvr additive="base">
                                        <p:cTn id="13" dur="500" fill="hold"/>
                                        <p:tgtEl>
                                          <p:spTgt spid="10"/>
                                        </p:tgtEl>
                                        <p:attrNameLst>
                                          <p:attrName>ppt_x</p:attrName>
                                        </p:attrNameLst>
                                      </p:cBhvr>
                                      <p:tavLst>
                                        <p:tav tm="0">
                                          <p:val>
                                            <p:strVal val="#ppt_x"/>
                                          </p:val>
                                        </p:tav>
                                        <p:tav tm="100000">
                                          <p:val>
                                            <p:strVal val="#ppt_x"/>
                                          </p:val>
                                        </p:tav>
                                      </p:tavLst>
                                    </p:anim>
                                    <p:anim calcmode="lin" valueType="num">
                                      <p:cBhvr additive="base">
                                        <p:cTn id="14"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15"/>
                                        </p:tgtEl>
                                        <p:attrNameLst>
                                          <p:attrName>style.visibility</p:attrName>
                                        </p:attrNameLst>
                                      </p:cBhvr>
                                      <p:to>
                                        <p:strVal val="visible"/>
                                      </p:to>
                                    </p:set>
                                    <p:anim calcmode="lin" valueType="num">
                                      <p:cBhvr additive="base">
                                        <p:cTn id="19" dur="500" fill="hold"/>
                                        <p:tgtEl>
                                          <p:spTgt spid="15"/>
                                        </p:tgtEl>
                                        <p:attrNameLst>
                                          <p:attrName>ppt_x</p:attrName>
                                        </p:attrNameLst>
                                      </p:cBhvr>
                                      <p:tavLst>
                                        <p:tav tm="0">
                                          <p:val>
                                            <p:strVal val="#ppt_x"/>
                                          </p:val>
                                        </p:tav>
                                        <p:tav tm="100000">
                                          <p:val>
                                            <p:strVal val="#ppt_x"/>
                                          </p:val>
                                        </p:tav>
                                      </p:tavLst>
                                    </p:anim>
                                    <p:anim calcmode="lin" valueType="num">
                                      <p:cBhvr additive="base">
                                        <p:cTn id="20" dur="500" fill="hold"/>
                                        <p:tgtEl>
                                          <p:spTgt spid="15"/>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16"/>
                                        </p:tgtEl>
                                        <p:attrNameLst>
                                          <p:attrName>style.visibility</p:attrName>
                                        </p:attrNameLst>
                                      </p:cBhvr>
                                      <p:to>
                                        <p:strVal val="visible"/>
                                      </p:to>
                                    </p:set>
                                    <p:anim calcmode="lin" valueType="num">
                                      <p:cBhvr additive="base">
                                        <p:cTn id="25" dur="500" fill="hold"/>
                                        <p:tgtEl>
                                          <p:spTgt spid="16"/>
                                        </p:tgtEl>
                                        <p:attrNameLst>
                                          <p:attrName>ppt_x</p:attrName>
                                        </p:attrNameLst>
                                      </p:cBhvr>
                                      <p:tavLst>
                                        <p:tav tm="0">
                                          <p:val>
                                            <p:strVal val="#ppt_x"/>
                                          </p:val>
                                        </p:tav>
                                        <p:tav tm="100000">
                                          <p:val>
                                            <p:strVal val="#ppt_x"/>
                                          </p:val>
                                        </p:tav>
                                      </p:tavLst>
                                    </p:anim>
                                    <p:anim calcmode="lin" valueType="num">
                                      <p:cBhvr additive="base">
                                        <p:cTn id="26" dur="500" fill="hold"/>
                                        <p:tgtEl>
                                          <p:spTgt spid="16"/>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17"/>
                                        </p:tgtEl>
                                        <p:attrNameLst>
                                          <p:attrName>style.visibility</p:attrName>
                                        </p:attrNameLst>
                                      </p:cBhvr>
                                      <p:to>
                                        <p:strVal val="visible"/>
                                      </p:to>
                                    </p:set>
                                    <p:anim calcmode="lin" valueType="num">
                                      <p:cBhvr additive="base">
                                        <p:cTn id="31" dur="500" fill="hold"/>
                                        <p:tgtEl>
                                          <p:spTgt spid="17"/>
                                        </p:tgtEl>
                                        <p:attrNameLst>
                                          <p:attrName>ppt_x</p:attrName>
                                        </p:attrNameLst>
                                      </p:cBhvr>
                                      <p:tavLst>
                                        <p:tav tm="0">
                                          <p:val>
                                            <p:strVal val="#ppt_x"/>
                                          </p:val>
                                        </p:tav>
                                        <p:tav tm="100000">
                                          <p:val>
                                            <p:strVal val="#ppt_x"/>
                                          </p:val>
                                        </p:tav>
                                      </p:tavLst>
                                    </p:anim>
                                    <p:anim calcmode="lin" valueType="num">
                                      <p:cBhvr additive="base">
                                        <p:cTn id="32" dur="500" fill="hold"/>
                                        <p:tgtEl>
                                          <p:spTgt spid="1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10" grpId="0" animBg="1"/>
      <p:bldP spid="15" grpId="0" animBg="1"/>
      <p:bldP spid="16" grpId="0" animBg="1"/>
      <p:bldP spid="17" grpId="0" animBg="1"/>
    </p:bld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3DCBF7-4857-574D-A2FA-D96FD4E11CA7}"/>
              </a:ext>
            </a:extLst>
          </p:cNvPr>
          <p:cNvSpPr>
            <a:spLocks noGrp="1"/>
          </p:cNvSpPr>
          <p:nvPr>
            <p:ph type="title"/>
          </p:nvPr>
        </p:nvSpPr>
        <p:spPr>
          <a:xfrm>
            <a:off x="272088" y="200313"/>
            <a:ext cx="11488980" cy="1100302"/>
          </a:xfrm>
          <a:solidFill>
            <a:schemeClr val="accent5">
              <a:lumMod val="20000"/>
              <a:lumOff val="80000"/>
            </a:schemeClr>
          </a:solidFill>
          <a:ln w="76200">
            <a:solidFill>
              <a:schemeClr val="accent1"/>
            </a:solidFill>
          </a:ln>
        </p:spPr>
        <p:txBody>
          <a:bodyPr>
            <a:normAutofit/>
          </a:bodyPr>
          <a:lstStyle/>
          <a:p>
            <a:pPr algn="ctr"/>
            <a:r>
              <a:rPr lang="en-US" sz="3600" dirty="0" err="1">
                <a:solidFill>
                  <a:srgbClr val="002060"/>
                </a:solidFill>
                <a:latin typeface="Arial" panose="020B0604020202020204" pitchFamily="34" charset="0"/>
                <a:cs typeface="Arial" panose="020B0604020202020204" pitchFamily="34" charset="0"/>
              </a:rPr>
              <a:t>Sut</a:t>
            </a:r>
            <a:r>
              <a:rPr lang="en-US" sz="3600" dirty="0">
                <a:solidFill>
                  <a:srgbClr val="002060"/>
                </a:solidFill>
                <a:latin typeface="Arial" panose="020B0604020202020204" pitchFamily="34" charset="0"/>
                <a:cs typeface="Arial" panose="020B0604020202020204" pitchFamily="34" charset="0"/>
              </a:rPr>
              <a:t> </a:t>
            </a:r>
            <a:r>
              <a:rPr lang="en-US" sz="3600" dirty="0" err="1">
                <a:solidFill>
                  <a:srgbClr val="002060"/>
                </a:solidFill>
                <a:latin typeface="Arial" panose="020B0604020202020204" pitchFamily="34" charset="0"/>
                <a:cs typeface="Arial" panose="020B0604020202020204" pitchFamily="34" charset="0"/>
              </a:rPr>
              <a:t>mae</a:t>
            </a:r>
            <a:r>
              <a:rPr lang="en-US" sz="3600" dirty="0">
                <a:solidFill>
                  <a:srgbClr val="002060"/>
                </a:solidFill>
                <a:latin typeface="Arial" panose="020B0604020202020204" pitchFamily="34" charset="0"/>
                <a:cs typeface="Arial" panose="020B0604020202020204" pitchFamily="34" charset="0"/>
              </a:rPr>
              <a:t> defnyddio'r gyfrol </a:t>
            </a:r>
            <a:r>
              <a:rPr lang="en-US" sz="3600" dirty="0" err="1">
                <a:solidFill>
                  <a:srgbClr val="002060"/>
                </a:solidFill>
                <a:latin typeface="Arial" panose="020B0604020202020204" pitchFamily="34" charset="0"/>
                <a:cs typeface="Arial" panose="020B0604020202020204" pitchFamily="34" charset="0"/>
              </a:rPr>
              <a:t>i</a:t>
            </a:r>
            <a:r>
              <a:rPr lang="en-US" sz="3600" dirty="0">
                <a:solidFill>
                  <a:srgbClr val="002060"/>
                </a:solidFill>
                <a:latin typeface="Arial" panose="020B0604020202020204" pitchFamily="34" charset="0"/>
                <a:cs typeface="Arial" panose="020B0604020202020204" pitchFamily="34" charset="0"/>
              </a:rPr>
              <a:t> </a:t>
            </a:r>
            <a:r>
              <a:rPr lang="en-US" sz="3600" dirty="0" err="1">
                <a:solidFill>
                  <a:srgbClr val="002060"/>
                </a:solidFill>
                <a:latin typeface="Arial" panose="020B0604020202020204" pitchFamily="34" charset="0"/>
                <a:cs typeface="Arial" panose="020B0604020202020204" pitchFamily="34" charset="0"/>
              </a:rPr>
              <a:t>ddatblygu</a:t>
            </a:r>
            <a:r>
              <a:rPr lang="en-US" sz="3600" dirty="0">
                <a:solidFill>
                  <a:srgbClr val="002060"/>
                </a:solidFill>
                <a:latin typeface="Arial" panose="020B0604020202020204" pitchFamily="34" charset="0"/>
                <a:cs typeface="Arial" panose="020B0604020202020204" pitchFamily="34" charset="0"/>
              </a:rPr>
              <a:t> </a:t>
            </a:r>
            <a:r>
              <a:rPr lang="en-US" sz="3600" dirty="0" err="1">
                <a:solidFill>
                  <a:srgbClr val="002060"/>
                </a:solidFill>
                <a:latin typeface="Arial" panose="020B0604020202020204" pitchFamily="34" charset="0"/>
                <a:cs typeface="Arial" panose="020B0604020202020204" pitchFamily="34" charset="0"/>
              </a:rPr>
              <a:t>sgiliau</a:t>
            </a:r>
            <a:r>
              <a:rPr lang="en-US" sz="3600" dirty="0">
                <a:solidFill>
                  <a:srgbClr val="002060"/>
                </a:solidFill>
                <a:latin typeface="Arial" panose="020B0604020202020204" pitchFamily="34" charset="0"/>
                <a:cs typeface="Arial" panose="020B0604020202020204" pitchFamily="34" charset="0"/>
              </a:rPr>
              <a:t> </a:t>
            </a:r>
            <a:r>
              <a:rPr lang="en-US" sz="3600" b="1" dirty="0" err="1">
                <a:solidFill>
                  <a:srgbClr val="002060"/>
                </a:solidFill>
                <a:latin typeface="Arial" panose="020B0604020202020204" pitchFamily="34" charset="0"/>
                <a:cs typeface="Arial" panose="020B0604020202020204" pitchFamily="34" charset="0"/>
              </a:rPr>
              <a:t>Ysgrifennu</a:t>
            </a:r>
            <a:r>
              <a:rPr lang="en-US" sz="3600" dirty="0">
                <a:solidFill>
                  <a:srgbClr val="002060"/>
                </a:solidFill>
                <a:latin typeface="Arial" panose="020B0604020202020204" pitchFamily="34" charset="0"/>
                <a:cs typeface="Arial" panose="020B0604020202020204" pitchFamily="34" charset="0"/>
              </a:rPr>
              <a:t>?</a:t>
            </a:r>
            <a:endParaRPr lang="en-US" dirty="0">
              <a:solidFill>
                <a:srgbClr val="002060"/>
              </a:solidFill>
              <a:latin typeface="Arial" panose="020B0604020202020204" pitchFamily="34" charset="0"/>
              <a:cs typeface="Arial" panose="020B0604020202020204" pitchFamily="34" charset="0"/>
            </a:endParaRPr>
          </a:p>
        </p:txBody>
      </p:sp>
      <mc:AlternateContent xmlns:mc="http://schemas.openxmlformats.org/markup-compatibility/2006" xmlns:p14="http://schemas.microsoft.com/office/powerpoint/2010/main">
        <mc:Choice Requires="p14">
          <p:contentPart p14:bwMode="auto" r:id="rId3">
            <p14:nvContentPartPr>
              <p14:cNvPr id="3" name="Ink 2">
                <a:extLst>
                  <a:ext uri="{FF2B5EF4-FFF2-40B4-BE49-F238E27FC236}">
                    <a16:creationId xmlns:a16="http://schemas.microsoft.com/office/drawing/2014/main" id="{0659060C-AC46-1A45-9A3E-3306D750D472}"/>
                  </a:ext>
                </a:extLst>
              </p14:cNvPr>
              <p14:cNvContentPartPr/>
              <p14:nvPr/>
            </p14:nvContentPartPr>
            <p14:xfrm>
              <a:off x="8024285" y="2827898"/>
              <a:ext cx="360" cy="360"/>
            </p14:xfrm>
          </p:contentPart>
        </mc:Choice>
        <mc:Fallback xmlns="">
          <p:pic>
            <p:nvPicPr>
              <p:cNvPr id="3" name="Ink 2">
                <a:extLst>
                  <a:ext uri="{FF2B5EF4-FFF2-40B4-BE49-F238E27FC236}">
                    <a16:creationId xmlns:a16="http://schemas.microsoft.com/office/drawing/2014/main" id="{0659060C-AC46-1A45-9A3E-3306D750D472}"/>
                  </a:ext>
                </a:extLst>
              </p:cNvPr>
              <p:cNvPicPr/>
              <p:nvPr/>
            </p:nvPicPr>
            <p:blipFill>
              <a:blip r:embed="rId4"/>
              <a:stretch>
                <a:fillRect/>
              </a:stretch>
            </p:blipFill>
            <p:spPr>
              <a:xfrm>
                <a:off x="8015285" y="2818898"/>
                <a:ext cx="18000" cy="18000"/>
              </a:xfrm>
              <a:prstGeom prst="rect">
                <a:avLst/>
              </a:prstGeom>
            </p:spPr>
          </p:pic>
        </mc:Fallback>
      </mc:AlternateContent>
      <mc:AlternateContent xmlns:mc="http://schemas.openxmlformats.org/markup-compatibility/2006" xmlns:p14="http://schemas.microsoft.com/office/powerpoint/2010/main">
        <mc:Choice Requires="p14">
          <p:contentPart p14:bwMode="auto" r:id="rId5">
            <p14:nvContentPartPr>
              <p14:cNvPr id="5" name="Ink 4">
                <a:extLst>
                  <a:ext uri="{FF2B5EF4-FFF2-40B4-BE49-F238E27FC236}">
                    <a16:creationId xmlns:a16="http://schemas.microsoft.com/office/drawing/2014/main" id="{6AECF31E-98AC-0E43-8D55-20A2CF22F039}"/>
                  </a:ext>
                </a:extLst>
              </p14:cNvPr>
              <p14:cNvContentPartPr/>
              <p14:nvPr/>
            </p14:nvContentPartPr>
            <p14:xfrm>
              <a:off x="6792725" y="1009898"/>
              <a:ext cx="360" cy="360"/>
            </p14:xfrm>
          </p:contentPart>
        </mc:Choice>
        <mc:Fallback xmlns="">
          <p:pic>
            <p:nvPicPr>
              <p:cNvPr id="5" name="Ink 4">
                <a:extLst>
                  <a:ext uri="{FF2B5EF4-FFF2-40B4-BE49-F238E27FC236}">
                    <a16:creationId xmlns:a16="http://schemas.microsoft.com/office/drawing/2014/main" id="{6AECF31E-98AC-0E43-8D55-20A2CF22F039}"/>
                  </a:ext>
                </a:extLst>
              </p:cNvPr>
              <p:cNvPicPr/>
              <p:nvPr/>
            </p:nvPicPr>
            <p:blipFill>
              <a:blip r:embed="rId4"/>
              <a:stretch>
                <a:fillRect/>
              </a:stretch>
            </p:blipFill>
            <p:spPr>
              <a:xfrm>
                <a:off x="6783725" y="1000898"/>
                <a:ext cx="18000" cy="18000"/>
              </a:xfrm>
              <a:prstGeom prst="rect">
                <a:avLst/>
              </a:prstGeom>
            </p:spPr>
          </p:pic>
        </mc:Fallback>
      </mc:AlternateContent>
      <p:pic>
        <p:nvPicPr>
          <p:cNvPr id="4" name="Picture 5" descr="A picture containing text, book&#10;&#10;Description generated with very high confidence">
            <a:extLst>
              <a:ext uri="{FF2B5EF4-FFF2-40B4-BE49-F238E27FC236}">
                <a16:creationId xmlns:a16="http://schemas.microsoft.com/office/drawing/2014/main" id="{1BF4F6DD-5F44-449F-9269-03E7E44BC418}"/>
              </a:ext>
            </a:extLst>
          </p:cNvPr>
          <p:cNvPicPr>
            <a:picLocks noChangeAspect="1"/>
          </p:cNvPicPr>
          <p:nvPr/>
        </p:nvPicPr>
        <p:blipFill>
          <a:blip r:embed="rId6"/>
          <a:stretch>
            <a:fillRect/>
          </a:stretch>
        </p:blipFill>
        <p:spPr>
          <a:xfrm>
            <a:off x="1686825" y="1748272"/>
            <a:ext cx="3063275" cy="3676650"/>
          </a:xfrm>
          <a:prstGeom prst="rect">
            <a:avLst/>
          </a:prstGeom>
          <a:ln w="76200">
            <a:solidFill>
              <a:schemeClr val="tx1"/>
            </a:solidFill>
          </a:ln>
        </p:spPr>
      </p:pic>
      <p:sp>
        <p:nvSpPr>
          <p:cNvPr id="8" name="TextBox 7">
            <a:extLst>
              <a:ext uri="{FF2B5EF4-FFF2-40B4-BE49-F238E27FC236}">
                <a16:creationId xmlns:a16="http://schemas.microsoft.com/office/drawing/2014/main" id="{638F4B0F-B44C-814F-83DF-D000F23F4842}"/>
              </a:ext>
            </a:extLst>
          </p:cNvPr>
          <p:cNvSpPr txBox="1"/>
          <p:nvPr/>
        </p:nvSpPr>
        <p:spPr>
          <a:xfrm>
            <a:off x="6290163" y="4946362"/>
            <a:ext cx="3610368" cy="584775"/>
          </a:xfrm>
          <a:prstGeom prst="rect">
            <a:avLst/>
          </a:prstGeom>
          <a:solidFill>
            <a:schemeClr val="accent2">
              <a:lumMod val="20000"/>
              <a:lumOff val="80000"/>
            </a:schemeClr>
          </a:solidFill>
          <a:ln>
            <a:solidFill>
              <a:srgbClr val="002060"/>
            </a:solidFill>
          </a:ln>
        </p:spPr>
        <p:txBody>
          <a:bodyPr wrap="square" rtlCol="0">
            <a:spAutoFit/>
          </a:bodyPr>
          <a:lstStyle/>
          <a:p>
            <a:pPr algn="ctr"/>
            <a:r>
              <a:rPr lang="en-US" sz="3200" dirty="0" err="1">
                <a:solidFill>
                  <a:srgbClr val="002060"/>
                </a:solidFill>
                <a:latin typeface="Arial" panose="020B0604020202020204" pitchFamily="34" charset="0"/>
                <a:cs typeface="Arial" panose="020B0604020202020204" pitchFamily="34" charset="0"/>
              </a:rPr>
              <a:t>Trafodwch</a:t>
            </a:r>
            <a:r>
              <a:rPr lang="en-US" sz="3200" dirty="0">
                <a:solidFill>
                  <a:srgbClr val="002060"/>
                </a:solidFill>
                <a:latin typeface="Arial" panose="020B0604020202020204" pitchFamily="34" charset="0"/>
                <a:cs typeface="Arial" panose="020B0604020202020204" pitchFamily="34" charset="0"/>
              </a:rPr>
              <a:t>!</a:t>
            </a:r>
          </a:p>
        </p:txBody>
      </p:sp>
      <p:pic>
        <p:nvPicPr>
          <p:cNvPr id="11" name="Picture 10">
            <a:extLst>
              <a:ext uri="{FF2B5EF4-FFF2-40B4-BE49-F238E27FC236}">
                <a16:creationId xmlns:a16="http://schemas.microsoft.com/office/drawing/2014/main" id="{D0398814-5BC5-A241-B9EE-9444653D126E}"/>
              </a:ext>
            </a:extLst>
          </p:cNvPr>
          <p:cNvPicPr>
            <a:picLocks noChangeAspect="1"/>
          </p:cNvPicPr>
          <p:nvPr/>
        </p:nvPicPr>
        <p:blipFill rotWithShape="1">
          <a:blip r:embed="rId7"/>
          <a:srcRect t="16882" b="13406"/>
          <a:stretch/>
        </p:blipFill>
        <p:spPr>
          <a:xfrm>
            <a:off x="0" y="6089843"/>
            <a:ext cx="12192000" cy="768157"/>
          </a:xfrm>
          <a:prstGeom prst="rect">
            <a:avLst/>
          </a:prstGeom>
        </p:spPr>
      </p:pic>
      <p:pic>
        <p:nvPicPr>
          <p:cNvPr id="6" name="Picture 5">
            <a:extLst>
              <a:ext uri="{FF2B5EF4-FFF2-40B4-BE49-F238E27FC236}">
                <a16:creationId xmlns:a16="http://schemas.microsoft.com/office/drawing/2014/main" id="{AE590556-F9F8-0A42-BFC8-8585673E4F74}"/>
              </a:ext>
            </a:extLst>
          </p:cNvPr>
          <p:cNvPicPr>
            <a:picLocks noChangeAspect="1"/>
          </p:cNvPicPr>
          <p:nvPr/>
        </p:nvPicPr>
        <p:blipFill>
          <a:blip r:embed="rId8"/>
          <a:stretch>
            <a:fillRect/>
          </a:stretch>
        </p:blipFill>
        <p:spPr>
          <a:xfrm>
            <a:off x="6290163" y="2110200"/>
            <a:ext cx="3468243" cy="2410852"/>
          </a:xfrm>
          <a:prstGeom prst="rect">
            <a:avLst/>
          </a:prstGeom>
          <a:ln>
            <a:solidFill>
              <a:schemeClr val="accent1"/>
            </a:solidFill>
          </a:ln>
        </p:spPr>
      </p:pic>
    </p:spTree>
    <p:extLst>
      <p:ext uri="{BB962C8B-B14F-4D97-AF65-F5344CB8AC3E}">
        <p14:creationId xmlns:p14="http://schemas.microsoft.com/office/powerpoint/2010/main" val="2285797942"/>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mc:AlternateContent xmlns:mc="http://schemas.openxmlformats.org/markup-compatibility/2006" xmlns:p14="http://schemas.microsoft.com/office/powerpoint/2010/main">
        <mc:Choice Requires="p14">
          <p:contentPart p14:bwMode="auto" r:id="rId3">
            <p14:nvContentPartPr>
              <p14:cNvPr id="3" name="Ink 2">
                <a:extLst>
                  <a:ext uri="{FF2B5EF4-FFF2-40B4-BE49-F238E27FC236}">
                    <a16:creationId xmlns:a16="http://schemas.microsoft.com/office/drawing/2014/main" id="{0659060C-AC46-1A45-9A3E-3306D750D472}"/>
                  </a:ext>
                </a:extLst>
              </p14:cNvPr>
              <p14:cNvContentPartPr/>
              <p14:nvPr/>
            </p14:nvContentPartPr>
            <p14:xfrm>
              <a:off x="8024285" y="2827898"/>
              <a:ext cx="360" cy="360"/>
            </p14:xfrm>
          </p:contentPart>
        </mc:Choice>
        <mc:Fallback xmlns="">
          <p:pic>
            <p:nvPicPr>
              <p:cNvPr id="3" name="Ink 2">
                <a:extLst>
                  <a:ext uri="{FF2B5EF4-FFF2-40B4-BE49-F238E27FC236}">
                    <a16:creationId xmlns:a16="http://schemas.microsoft.com/office/drawing/2014/main" id="{0659060C-AC46-1A45-9A3E-3306D750D472}"/>
                  </a:ext>
                </a:extLst>
              </p:cNvPr>
              <p:cNvPicPr/>
              <p:nvPr/>
            </p:nvPicPr>
            <p:blipFill>
              <a:blip r:embed="rId4"/>
              <a:stretch>
                <a:fillRect/>
              </a:stretch>
            </p:blipFill>
            <p:spPr>
              <a:xfrm>
                <a:off x="8015285" y="2818898"/>
                <a:ext cx="18000" cy="18000"/>
              </a:xfrm>
              <a:prstGeom prst="rect">
                <a:avLst/>
              </a:prstGeom>
            </p:spPr>
          </p:pic>
        </mc:Fallback>
      </mc:AlternateContent>
      <mc:AlternateContent xmlns:mc="http://schemas.openxmlformats.org/markup-compatibility/2006" xmlns:p14="http://schemas.microsoft.com/office/powerpoint/2010/main">
        <mc:Choice Requires="p14">
          <p:contentPart p14:bwMode="auto" r:id="rId5">
            <p14:nvContentPartPr>
              <p14:cNvPr id="5" name="Ink 4">
                <a:extLst>
                  <a:ext uri="{FF2B5EF4-FFF2-40B4-BE49-F238E27FC236}">
                    <a16:creationId xmlns:a16="http://schemas.microsoft.com/office/drawing/2014/main" id="{6AECF31E-98AC-0E43-8D55-20A2CF22F039}"/>
                  </a:ext>
                </a:extLst>
              </p14:cNvPr>
              <p14:cNvContentPartPr/>
              <p14:nvPr/>
            </p14:nvContentPartPr>
            <p14:xfrm>
              <a:off x="6792725" y="1009898"/>
              <a:ext cx="360" cy="360"/>
            </p14:xfrm>
          </p:contentPart>
        </mc:Choice>
        <mc:Fallback xmlns="">
          <p:pic>
            <p:nvPicPr>
              <p:cNvPr id="5" name="Ink 4">
                <a:extLst>
                  <a:ext uri="{FF2B5EF4-FFF2-40B4-BE49-F238E27FC236}">
                    <a16:creationId xmlns:a16="http://schemas.microsoft.com/office/drawing/2014/main" id="{6AECF31E-98AC-0E43-8D55-20A2CF22F039}"/>
                  </a:ext>
                </a:extLst>
              </p:cNvPr>
              <p:cNvPicPr/>
              <p:nvPr/>
            </p:nvPicPr>
            <p:blipFill>
              <a:blip r:embed="rId4"/>
              <a:stretch>
                <a:fillRect/>
              </a:stretch>
            </p:blipFill>
            <p:spPr>
              <a:xfrm>
                <a:off x="6783725" y="1000898"/>
                <a:ext cx="18000" cy="18000"/>
              </a:xfrm>
              <a:prstGeom prst="rect">
                <a:avLst/>
              </a:prstGeom>
            </p:spPr>
          </p:pic>
        </mc:Fallback>
      </mc:AlternateContent>
      <p:pic>
        <p:nvPicPr>
          <p:cNvPr id="4" name="Picture 5" descr="A picture containing text, book&#10;&#10;Description generated with very high confidence">
            <a:extLst>
              <a:ext uri="{FF2B5EF4-FFF2-40B4-BE49-F238E27FC236}">
                <a16:creationId xmlns:a16="http://schemas.microsoft.com/office/drawing/2014/main" id="{1BF4F6DD-5F44-449F-9269-03E7E44BC418}"/>
              </a:ext>
            </a:extLst>
          </p:cNvPr>
          <p:cNvPicPr>
            <a:picLocks noChangeAspect="1"/>
          </p:cNvPicPr>
          <p:nvPr/>
        </p:nvPicPr>
        <p:blipFill>
          <a:blip r:embed="rId6"/>
          <a:stretch>
            <a:fillRect/>
          </a:stretch>
        </p:blipFill>
        <p:spPr>
          <a:xfrm>
            <a:off x="4347175" y="1903324"/>
            <a:ext cx="3063275" cy="3676650"/>
          </a:xfrm>
          <a:prstGeom prst="rect">
            <a:avLst/>
          </a:prstGeom>
          <a:ln w="76200">
            <a:solidFill>
              <a:schemeClr val="tx1"/>
            </a:solidFill>
          </a:ln>
        </p:spPr>
      </p:pic>
      <p:sp>
        <p:nvSpPr>
          <p:cNvPr id="6" name="TextBox 5">
            <a:extLst>
              <a:ext uri="{FF2B5EF4-FFF2-40B4-BE49-F238E27FC236}">
                <a16:creationId xmlns:a16="http://schemas.microsoft.com/office/drawing/2014/main" id="{A908EA6D-DB5A-4CB1-BC42-9B864855981A}"/>
              </a:ext>
            </a:extLst>
          </p:cNvPr>
          <p:cNvSpPr txBox="1"/>
          <p:nvPr/>
        </p:nvSpPr>
        <p:spPr>
          <a:xfrm>
            <a:off x="139148" y="1791778"/>
            <a:ext cx="2430789" cy="830997"/>
          </a:xfrm>
          <a:prstGeom prst="rect">
            <a:avLst/>
          </a:prstGeom>
          <a:solidFill>
            <a:srgbClr val="FFFF00"/>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dirty="0" err="1">
                <a:latin typeface="Arial" panose="020B0604020202020204" pitchFamily="34" charset="0"/>
                <a:cs typeface="Arial" panose="020B0604020202020204" pitchFamily="34" charset="0"/>
              </a:rPr>
              <a:t>Ysgrifennu</a:t>
            </a:r>
            <a:r>
              <a:rPr lang="en-GB" sz="2400" b="1" dirty="0">
                <a:latin typeface="Arial" panose="020B0604020202020204" pitchFamily="34" charset="0"/>
                <a:cs typeface="Arial" panose="020B0604020202020204" pitchFamily="34" charset="0"/>
              </a:rPr>
              <a:t> </a:t>
            </a:r>
            <a:r>
              <a:rPr lang="en-GB" sz="2400" b="1" dirty="0" err="1">
                <a:latin typeface="Arial" panose="020B0604020202020204" pitchFamily="34" charset="0"/>
                <a:cs typeface="Arial" panose="020B0604020202020204" pitchFamily="34" charset="0"/>
              </a:rPr>
              <a:t>ffeithiol</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e.e.</a:t>
            </a:r>
            <a:endParaRPr lang="en-GB" sz="2400" dirty="0">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E1B3D31F-6D6B-474C-934F-8D353FA4F1CE}"/>
              </a:ext>
            </a:extLst>
          </p:cNvPr>
          <p:cNvSpPr txBox="1"/>
          <p:nvPr/>
        </p:nvSpPr>
        <p:spPr>
          <a:xfrm>
            <a:off x="351510" y="2972587"/>
            <a:ext cx="2743200" cy="286232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dirty="0" err="1">
                <a:latin typeface="Arial" panose="020B0604020202020204" pitchFamily="34" charset="0"/>
                <a:ea typeface="+mn-lt"/>
                <a:cs typeface="Arial" panose="020B0604020202020204" pitchFamily="34" charset="0"/>
              </a:rPr>
              <a:t>Adroddiad</a:t>
            </a:r>
            <a:r>
              <a:rPr lang="en-GB" dirty="0">
                <a:latin typeface="Arial" panose="020B0604020202020204" pitchFamily="34" charset="0"/>
                <a:ea typeface="+mn-lt"/>
                <a:cs typeface="Arial" panose="020B0604020202020204" pitchFamily="34" charset="0"/>
              </a:rPr>
              <a:t> </a:t>
            </a:r>
            <a:r>
              <a:rPr lang="en-GB" dirty="0" err="1">
                <a:latin typeface="Arial" panose="020B0604020202020204" pitchFamily="34" charset="0"/>
                <a:ea typeface="+mn-lt"/>
                <a:cs typeface="Arial" panose="020B0604020202020204" pitchFamily="34" charset="0"/>
              </a:rPr>
              <a:t>ffeithiol</a:t>
            </a:r>
            <a:r>
              <a:rPr lang="en-GB" dirty="0">
                <a:latin typeface="Arial" panose="020B0604020202020204" pitchFamily="34" charset="0"/>
                <a:ea typeface="+mn-lt"/>
                <a:cs typeface="Arial" panose="020B0604020202020204" pitchFamily="34" charset="0"/>
              </a:rPr>
              <a:t> / </a:t>
            </a:r>
            <a:r>
              <a:rPr lang="en-GB" dirty="0" err="1">
                <a:latin typeface="Arial" panose="020B0604020202020204" pitchFamily="34" charset="0"/>
                <a:ea typeface="+mn-lt"/>
                <a:cs typeface="Arial" panose="020B0604020202020204" pitchFamily="34" charset="0"/>
              </a:rPr>
              <a:t>Pamffled</a:t>
            </a:r>
            <a:r>
              <a:rPr lang="en-GB" dirty="0">
                <a:latin typeface="Arial" panose="020B0604020202020204" pitchFamily="34" charset="0"/>
                <a:ea typeface="+mn-lt"/>
                <a:cs typeface="Arial" panose="020B0604020202020204" pitchFamily="34" charset="0"/>
              </a:rPr>
              <a:t> </a:t>
            </a:r>
            <a:r>
              <a:rPr lang="en-GB" dirty="0" err="1">
                <a:latin typeface="Arial" panose="020B0604020202020204" pitchFamily="34" charset="0"/>
                <a:ea typeface="+mn-lt"/>
                <a:cs typeface="Arial" panose="020B0604020202020204" pitchFamily="34" charset="0"/>
              </a:rPr>
              <a:t>gwybodaeth</a:t>
            </a:r>
            <a:endParaRPr lang="en-GB" dirty="0">
              <a:latin typeface="Arial" panose="020B0604020202020204" pitchFamily="34" charset="0"/>
              <a:ea typeface="+mn-lt"/>
              <a:cs typeface="Arial" panose="020B0604020202020204" pitchFamily="34" charset="0"/>
            </a:endParaRPr>
          </a:p>
          <a:p>
            <a:endParaRPr lang="en-GB" dirty="0">
              <a:latin typeface="Arial" panose="020B0604020202020204" pitchFamily="34" charset="0"/>
              <a:ea typeface="+mn-lt"/>
              <a:cs typeface="Arial" panose="020B0604020202020204" pitchFamily="34" charset="0"/>
            </a:endParaRPr>
          </a:p>
          <a:p>
            <a:pPr marL="285750" indent="-285750">
              <a:buFont typeface="Arial"/>
              <a:buChar char="•"/>
            </a:pPr>
            <a:r>
              <a:rPr lang="en-GB" dirty="0" err="1">
                <a:latin typeface="Arial" panose="020B0604020202020204" pitchFamily="34" charset="0"/>
                <a:ea typeface="+mn-lt"/>
                <a:cs typeface="Arial" panose="020B0604020202020204" pitchFamily="34" charset="0"/>
              </a:rPr>
              <a:t>Perswâd</a:t>
            </a:r>
            <a:r>
              <a:rPr lang="en-GB" dirty="0">
                <a:latin typeface="Arial" panose="020B0604020202020204" pitchFamily="34" charset="0"/>
                <a:ea typeface="+mn-lt"/>
                <a:cs typeface="Arial" panose="020B0604020202020204" pitchFamily="34" charset="0"/>
              </a:rPr>
              <a:t>, </a:t>
            </a:r>
            <a:r>
              <a:rPr lang="en-GB" dirty="0" err="1">
                <a:latin typeface="Arial" panose="020B0604020202020204" pitchFamily="34" charset="0"/>
                <a:ea typeface="+mn-lt"/>
                <a:cs typeface="Arial" panose="020B0604020202020204" pitchFamily="34" charset="0"/>
              </a:rPr>
              <a:t>e.e.</a:t>
            </a:r>
            <a:r>
              <a:rPr lang="en-GB" dirty="0">
                <a:latin typeface="Arial" panose="020B0604020202020204" pitchFamily="34" charset="0"/>
                <a:ea typeface="+mn-lt"/>
                <a:cs typeface="Arial" panose="020B0604020202020204" pitchFamily="34" charset="0"/>
              </a:rPr>
              <a:t> Poster </a:t>
            </a:r>
            <a:r>
              <a:rPr lang="en-GB" dirty="0" err="1">
                <a:latin typeface="Arial" panose="020B0604020202020204" pitchFamily="34" charset="0"/>
                <a:ea typeface="+mn-lt"/>
                <a:cs typeface="Arial" panose="020B0604020202020204" pitchFamily="34" charset="0"/>
              </a:rPr>
              <a:t>yn</a:t>
            </a:r>
            <a:r>
              <a:rPr lang="en-GB" dirty="0">
                <a:latin typeface="Arial" panose="020B0604020202020204" pitchFamily="34" charset="0"/>
                <a:ea typeface="+mn-lt"/>
                <a:cs typeface="Arial" panose="020B0604020202020204" pitchFamily="34" charset="0"/>
              </a:rPr>
              <a:t> </a:t>
            </a:r>
            <a:r>
              <a:rPr lang="en-GB" dirty="0" err="1">
                <a:latin typeface="Arial" panose="020B0604020202020204" pitchFamily="34" charset="0"/>
                <a:ea typeface="+mn-lt"/>
                <a:cs typeface="Arial" panose="020B0604020202020204" pitchFamily="34" charset="0"/>
              </a:rPr>
              <a:t>annog</a:t>
            </a:r>
            <a:r>
              <a:rPr lang="en-GB" dirty="0">
                <a:latin typeface="Arial" panose="020B0604020202020204" pitchFamily="34" charset="0"/>
                <a:ea typeface="+mn-lt"/>
                <a:cs typeface="Arial" panose="020B0604020202020204" pitchFamily="34" charset="0"/>
              </a:rPr>
              <a:t> </a:t>
            </a:r>
            <a:r>
              <a:rPr lang="en-GB" dirty="0" err="1">
                <a:latin typeface="Arial" panose="020B0604020202020204" pitchFamily="34" charset="0"/>
                <a:ea typeface="+mn-lt"/>
                <a:cs typeface="Arial" panose="020B0604020202020204" pitchFamily="34" charset="0"/>
              </a:rPr>
              <a:t>diogelwch</a:t>
            </a:r>
            <a:endParaRPr lang="en-GB" dirty="0">
              <a:latin typeface="Arial" panose="020B0604020202020204" pitchFamily="34" charset="0"/>
              <a:ea typeface="+mn-lt"/>
              <a:cs typeface="Arial" panose="020B0604020202020204" pitchFamily="34" charset="0"/>
            </a:endParaRPr>
          </a:p>
          <a:p>
            <a:endParaRPr lang="en-GB" dirty="0">
              <a:latin typeface="Arial" panose="020B0604020202020204" pitchFamily="34" charset="0"/>
              <a:ea typeface="+mn-lt"/>
              <a:cs typeface="Arial" panose="020B0604020202020204" pitchFamily="34" charset="0"/>
            </a:endParaRPr>
          </a:p>
          <a:p>
            <a:pPr marL="285750" indent="-285750">
              <a:buFont typeface="Arial"/>
              <a:buChar char="•"/>
            </a:pPr>
            <a:r>
              <a:rPr lang="en-GB" dirty="0" err="1">
                <a:latin typeface="Arial" panose="020B0604020202020204" pitchFamily="34" charset="0"/>
                <a:ea typeface="+mn-lt"/>
                <a:cs typeface="Arial" panose="020B0604020202020204" pitchFamily="34" charset="0"/>
              </a:rPr>
              <a:t>Trafodaeth</a:t>
            </a:r>
            <a:r>
              <a:rPr lang="en-GB" dirty="0">
                <a:latin typeface="Arial" panose="020B0604020202020204" pitchFamily="34" charset="0"/>
                <a:ea typeface="+mn-lt"/>
                <a:cs typeface="Arial" panose="020B0604020202020204" pitchFamily="34" charset="0"/>
              </a:rPr>
              <a:t>, </a:t>
            </a:r>
            <a:r>
              <a:rPr lang="en-GB" dirty="0" err="1">
                <a:latin typeface="Arial" panose="020B0604020202020204" pitchFamily="34" charset="0"/>
                <a:ea typeface="+mn-lt"/>
                <a:cs typeface="Arial" panose="020B0604020202020204" pitchFamily="34" charset="0"/>
              </a:rPr>
              <a:t>e.e.</a:t>
            </a:r>
            <a:r>
              <a:rPr lang="en-GB" dirty="0">
                <a:latin typeface="Arial" panose="020B0604020202020204" pitchFamily="34" charset="0"/>
                <a:ea typeface="+mn-lt"/>
                <a:cs typeface="Arial" panose="020B0604020202020204" pitchFamily="34" charset="0"/>
              </a:rPr>
              <a:t> A </a:t>
            </a:r>
            <a:r>
              <a:rPr lang="en-GB" dirty="0" err="1">
                <a:latin typeface="Arial" panose="020B0604020202020204" pitchFamily="34" charset="0"/>
                <a:ea typeface="+mn-lt"/>
                <a:cs typeface="Arial" panose="020B0604020202020204" pitchFamily="34" charset="0"/>
              </a:rPr>
              <a:t>oes</a:t>
            </a:r>
            <a:r>
              <a:rPr lang="en-GB" dirty="0">
                <a:latin typeface="Arial" panose="020B0604020202020204" pitchFamily="34" charset="0"/>
                <a:ea typeface="+mn-lt"/>
                <a:cs typeface="Arial" panose="020B0604020202020204" pitchFamily="34" charset="0"/>
              </a:rPr>
              <a:t> </a:t>
            </a:r>
            <a:r>
              <a:rPr lang="en-GB" dirty="0" err="1">
                <a:latin typeface="Arial" panose="020B0604020202020204" pitchFamily="34" charset="0"/>
                <a:ea typeface="+mn-lt"/>
                <a:cs typeface="Arial" panose="020B0604020202020204" pitchFamily="34" charset="0"/>
              </a:rPr>
              <a:t>gormod</a:t>
            </a:r>
            <a:r>
              <a:rPr lang="en-GB" dirty="0">
                <a:latin typeface="Arial" panose="020B0604020202020204" pitchFamily="34" charset="0"/>
                <a:ea typeface="+mn-lt"/>
                <a:cs typeface="Arial" panose="020B0604020202020204" pitchFamily="34" charset="0"/>
              </a:rPr>
              <a:t> o </a:t>
            </a:r>
            <a:r>
              <a:rPr lang="en-GB" dirty="0" err="1">
                <a:latin typeface="Arial" panose="020B0604020202020204" pitchFamily="34" charset="0"/>
                <a:ea typeface="+mn-lt"/>
                <a:cs typeface="Arial" panose="020B0604020202020204" pitchFamily="34" charset="0"/>
              </a:rPr>
              <a:t>bobl</a:t>
            </a:r>
            <a:r>
              <a:rPr lang="en-GB" dirty="0">
                <a:latin typeface="Arial" panose="020B0604020202020204" pitchFamily="34" charset="0"/>
                <a:ea typeface="+mn-lt"/>
                <a:cs typeface="Arial" panose="020B0604020202020204" pitchFamily="34" charset="0"/>
              </a:rPr>
              <a:t> </a:t>
            </a:r>
            <a:r>
              <a:rPr lang="en-GB" dirty="0" err="1">
                <a:latin typeface="Arial" panose="020B0604020202020204" pitchFamily="34" charset="0"/>
                <a:ea typeface="+mn-lt"/>
                <a:cs typeface="Arial" panose="020B0604020202020204" pitchFamily="34" charset="0"/>
              </a:rPr>
              <a:t>yn</a:t>
            </a:r>
            <a:r>
              <a:rPr lang="en-GB" dirty="0">
                <a:latin typeface="Arial" panose="020B0604020202020204" pitchFamily="34" charset="0"/>
                <a:ea typeface="+mn-lt"/>
                <a:cs typeface="Arial" panose="020B0604020202020204" pitchFamily="34" charset="0"/>
              </a:rPr>
              <a:t> </a:t>
            </a:r>
            <a:r>
              <a:rPr lang="en-GB" dirty="0" err="1">
                <a:latin typeface="Arial" panose="020B0604020202020204" pitchFamily="34" charset="0"/>
                <a:ea typeface="+mn-lt"/>
                <a:cs typeface="Arial" panose="020B0604020202020204" pitchFamily="34" charset="0"/>
              </a:rPr>
              <a:t>cerdded</a:t>
            </a:r>
            <a:r>
              <a:rPr lang="en-GB" dirty="0">
                <a:latin typeface="Arial" panose="020B0604020202020204" pitchFamily="34" charset="0"/>
                <a:ea typeface="+mn-lt"/>
                <a:cs typeface="Arial" panose="020B0604020202020204" pitchFamily="34" charset="0"/>
              </a:rPr>
              <a:t> </a:t>
            </a:r>
            <a:r>
              <a:rPr lang="en-GB" dirty="0" err="1">
                <a:latin typeface="Arial" panose="020B0604020202020204" pitchFamily="34" charset="0"/>
                <a:ea typeface="+mn-lt"/>
                <a:cs typeface="Arial" panose="020B0604020202020204" pitchFamily="34" charset="0"/>
              </a:rPr>
              <a:t>yr</a:t>
            </a:r>
            <a:r>
              <a:rPr lang="en-GB" dirty="0">
                <a:latin typeface="Arial" panose="020B0604020202020204" pitchFamily="34" charset="0"/>
                <a:ea typeface="+mn-lt"/>
                <a:cs typeface="Arial" panose="020B0604020202020204" pitchFamily="34" charset="0"/>
              </a:rPr>
              <a:t> Wyddfa?</a:t>
            </a:r>
          </a:p>
        </p:txBody>
      </p:sp>
      <p:cxnSp>
        <p:nvCxnSpPr>
          <p:cNvPr id="8" name="Connector: Curved 7">
            <a:extLst>
              <a:ext uri="{FF2B5EF4-FFF2-40B4-BE49-F238E27FC236}">
                <a16:creationId xmlns:a16="http://schemas.microsoft.com/office/drawing/2014/main" id="{57429E8D-5451-42A2-B839-1D867701A8E9}"/>
              </a:ext>
            </a:extLst>
          </p:cNvPr>
          <p:cNvCxnSpPr>
            <a:cxnSpLocks/>
          </p:cNvCxnSpPr>
          <p:nvPr/>
        </p:nvCxnSpPr>
        <p:spPr>
          <a:xfrm>
            <a:off x="2538682" y="2400632"/>
            <a:ext cx="1748287" cy="634042"/>
          </a:xfrm>
          <a:prstGeom prst="curvedConnector3">
            <a:avLst/>
          </a:prstGeom>
          <a:ln>
            <a:tailEnd type="triangle"/>
          </a:ln>
        </p:spPr>
        <p:style>
          <a:lnRef idx="3">
            <a:schemeClr val="dk1"/>
          </a:lnRef>
          <a:fillRef idx="0">
            <a:schemeClr val="dk1"/>
          </a:fillRef>
          <a:effectRef idx="2">
            <a:schemeClr val="dk1"/>
          </a:effectRef>
          <a:fontRef idx="minor">
            <a:schemeClr val="tx1"/>
          </a:fontRef>
        </p:style>
      </p:cxnSp>
      <p:sp>
        <p:nvSpPr>
          <p:cNvPr id="10" name="TextBox 9">
            <a:extLst>
              <a:ext uri="{FF2B5EF4-FFF2-40B4-BE49-F238E27FC236}">
                <a16:creationId xmlns:a16="http://schemas.microsoft.com/office/drawing/2014/main" id="{53185458-33EC-4907-9D6D-989989DC7FC0}"/>
              </a:ext>
            </a:extLst>
          </p:cNvPr>
          <p:cNvSpPr txBox="1"/>
          <p:nvPr/>
        </p:nvSpPr>
        <p:spPr>
          <a:xfrm>
            <a:off x="9000103" y="1795611"/>
            <a:ext cx="2750389" cy="830997"/>
          </a:xfrm>
          <a:prstGeom prst="rect">
            <a:avLst/>
          </a:prstGeom>
          <a:solidFill>
            <a:srgbClr val="FFFF00"/>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dirty="0" err="1">
                <a:latin typeface="Arial" panose="020B0604020202020204" pitchFamily="34" charset="0"/>
                <a:cs typeface="Arial" panose="020B0604020202020204" pitchFamily="34" charset="0"/>
              </a:rPr>
              <a:t>Ysgrifennu</a:t>
            </a:r>
            <a:r>
              <a:rPr lang="en-GB" sz="2400" b="1" dirty="0">
                <a:latin typeface="Arial" panose="020B0604020202020204" pitchFamily="34" charset="0"/>
                <a:cs typeface="Arial" panose="020B0604020202020204" pitchFamily="34" charset="0"/>
              </a:rPr>
              <a:t> </a:t>
            </a:r>
            <a:r>
              <a:rPr lang="en-GB" sz="2400" b="1" dirty="0" err="1">
                <a:latin typeface="Arial" panose="020B0604020202020204" pitchFamily="34" charset="0"/>
                <a:cs typeface="Arial" panose="020B0604020202020204" pitchFamily="34" charset="0"/>
              </a:rPr>
              <a:t>ceadigol</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e.e</a:t>
            </a:r>
            <a:r>
              <a:rPr lang="en-GB" sz="2400" dirty="0">
                <a:latin typeface="Arial" panose="020B0604020202020204" pitchFamily="34" charset="0"/>
                <a:cs typeface="Arial" panose="020B0604020202020204" pitchFamily="34" charset="0"/>
              </a:rPr>
              <a:t>.</a:t>
            </a:r>
          </a:p>
        </p:txBody>
      </p:sp>
      <p:sp>
        <p:nvSpPr>
          <p:cNvPr id="12" name="TextBox 11">
            <a:extLst>
              <a:ext uri="{FF2B5EF4-FFF2-40B4-BE49-F238E27FC236}">
                <a16:creationId xmlns:a16="http://schemas.microsoft.com/office/drawing/2014/main" id="{972C76BB-5E7C-4008-A838-AB80735345A4}"/>
              </a:ext>
            </a:extLst>
          </p:cNvPr>
          <p:cNvSpPr txBox="1"/>
          <p:nvPr/>
        </p:nvSpPr>
        <p:spPr>
          <a:xfrm>
            <a:off x="7807844" y="2892361"/>
            <a:ext cx="4108588" cy="2862322"/>
          </a:xfrm>
          <a:prstGeom prst="rect">
            <a:avLst/>
          </a:prstGeom>
          <a:solidFill>
            <a:schemeClr val="bg1"/>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sz="2000" dirty="0" err="1">
                <a:latin typeface="Arial" panose="020B0604020202020204" pitchFamily="34" charset="0"/>
                <a:cs typeface="Arial" panose="020B0604020202020204" pitchFamily="34" charset="0"/>
              </a:rPr>
              <a:t>Cerdd</a:t>
            </a:r>
            <a:endParaRPr lang="en-GB" sz="2000" dirty="0">
              <a:latin typeface="Arial" panose="020B0604020202020204" pitchFamily="34" charset="0"/>
              <a:cs typeface="Arial" panose="020B0604020202020204" pitchFamily="34" charset="0"/>
            </a:endParaRPr>
          </a:p>
          <a:p>
            <a:pPr marL="285750" indent="-285750">
              <a:buFont typeface="Arial"/>
              <a:buChar char="•"/>
            </a:pPr>
            <a:r>
              <a:rPr lang="en-GB" sz="2000" dirty="0" err="1">
                <a:latin typeface="Arial" panose="020B0604020202020204" pitchFamily="34" charset="0"/>
                <a:cs typeface="Arial" panose="020B0604020202020204" pitchFamily="34" charset="0"/>
              </a:rPr>
              <a:t>Dyddiadur</a:t>
            </a:r>
            <a:r>
              <a:rPr lang="en-GB" sz="2000" dirty="0">
                <a:latin typeface="Arial" panose="020B0604020202020204" pitchFamily="34" charset="0"/>
                <a:cs typeface="Arial" panose="020B0604020202020204" pitchFamily="34" charset="0"/>
              </a:rPr>
              <a:t> un </a:t>
            </a:r>
            <a:r>
              <a:rPr lang="en-GB" sz="2000" dirty="0" err="1">
                <a:latin typeface="Arial" panose="020B0604020202020204" pitchFamily="34" charset="0"/>
                <a:cs typeface="Arial" panose="020B0604020202020204" pitchFamily="34" charset="0"/>
              </a:rPr>
              <a:t>o'r</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cymeriadau</a:t>
            </a:r>
            <a:endParaRPr lang="en-GB" sz="2000" dirty="0">
              <a:latin typeface="Arial" panose="020B0604020202020204" pitchFamily="34" charset="0"/>
              <a:cs typeface="Arial" panose="020B0604020202020204" pitchFamily="34" charset="0"/>
            </a:endParaRPr>
          </a:p>
          <a:p>
            <a:pPr marL="285750" indent="-285750">
              <a:buFont typeface="Arial"/>
              <a:buChar char="•"/>
            </a:pPr>
            <a:r>
              <a:rPr lang="en-GB" sz="2000" dirty="0" err="1">
                <a:latin typeface="Arial" panose="020B0604020202020204" pitchFamily="34" charset="0"/>
                <a:cs typeface="Arial" panose="020B0604020202020204" pitchFamily="34" charset="0"/>
              </a:rPr>
              <a:t>Ymson</a:t>
            </a:r>
            <a:r>
              <a:rPr lang="en-GB" sz="2000" dirty="0">
                <a:latin typeface="Arial" panose="020B0604020202020204" pitchFamily="34" charset="0"/>
                <a:cs typeface="Arial" panose="020B0604020202020204" pitchFamily="34" charset="0"/>
              </a:rPr>
              <a:t> un </a:t>
            </a:r>
            <a:r>
              <a:rPr lang="en-GB" sz="2000" dirty="0" err="1">
                <a:latin typeface="Arial" panose="020B0604020202020204" pitchFamily="34" charset="0"/>
                <a:cs typeface="Arial" panose="020B0604020202020204" pitchFamily="34" charset="0"/>
              </a:rPr>
              <a:t>o'r</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cymeriadau</a:t>
            </a:r>
            <a:endParaRPr lang="en-GB" sz="2000" dirty="0">
              <a:latin typeface="Arial" panose="020B0604020202020204" pitchFamily="34" charset="0"/>
              <a:cs typeface="Arial" panose="020B0604020202020204" pitchFamily="34" charset="0"/>
            </a:endParaRPr>
          </a:p>
          <a:p>
            <a:pPr marL="285750" indent="-285750">
              <a:buFont typeface="Arial"/>
              <a:buChar char="•"/>
            </a:pPr>
            <a:r>
              <a:rPr lang="en-GB" sz="2000" dirty="0" err="1">
                <a:latin typeface="Arial" panose="020B0604020202020204" pitchFamily="34" charset="0"/>
                <a:cs typeface="Arial" panose="020B0604020202020204" pitchFamily="34" charset="0"/>
              </a:rPr>
              <a:t>Disgrifiad</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o'r</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Wyddfa</a:t>
            </a:r>
            <a:endParaRPr lang="en-GB" sz="2000" dirty="0">
              <a:latin typeface="Arial" panose="020B0604020202020204" pitchFamily="34" charset="0"/>
              <a:cs typeface="Arial" panose="020B0604020202020204" pitchFamily="34" charset="0"/>
            </a:endParaRPr>
          </a:p>
          <a:p>
            <a:pPr marL="285750" indent="-285750">
              <a:buFont typeface="Arial"/>
              <a:buChar char="•"/>
            </a:pPr>
            <a:r>
              <a:rPr lang="en-GB" sz="2000" dirty="0" err="1">
                <a:latin typeface="Arial" panose="020B0604020202020204" pitchFamily="34" charset="0"/>
                <a:cs typeface="Arial" panose="020B0604020202020204" pitchFamily="34" charset="0"/>
              </a:rPr>
              <a:t>Llythyr</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personol</a:t>
            </a:r>
            <a:endParaRPr lang="en-GB" sz="2000" dirty="0">
              <a:latin typeface="Arial" panose="020B0604020202020204" pitchFamily="34" charset="0"/>
              <a:cs typeface="Arial" panose="020B0604020202020204" pitchFamily="34" charset="0"/>
            </a:endParaRPr>
          </a:p>
          <a:p>
            <a:pPr marL="285750" indent="-285750">
              <a:buFont typeface="Arial"/>
              <a:buChar char="•"/>
            </a:pPr>
            <a:r>
              <a:rPr lang="en-GB" sz="2000" dirty="0" err="1">
                <a:latin typeface="Arial" panose="020B0604020202020204" pitchFamily="34" charset="0"/>
                <a:cs typeface="Arial" panose="020B0604020202020204" pitchFamily="34" charset="0"/>
              </a:rPr>
              <a:t>Sgript</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rhwng</a:t>
            </a:r>
            <a:r>
              <a:rPr lang="en-GB" sz="2000" dirty="0">
                <a:latin typeface="Arial" panose="020B0604020202020204" pitchFamily="34" charset="0"/>
                <a:cs typeface="Arial" panose="020B0604020202020204" pitchFamily="34" charset="0"/>
              </a:rPr>
              <a:t> y </a:t>
            </a:r>
            <a:r>
              <a:rPr lang="en-GB" sz="2000" dirty="0" err="1">
                <a:latin typeface="Arial" panose="020B0604020202020204" pitchFamily="34" charset="0"/>
                <a:cs typeface="Arial" panose="020B0604020202020204" pitchFamily="34" charset="0"/>
              </a:rPr>
              <a:t>cymeriadau</a:t>
            </a:r>
            <a:endParaRPr lang="en-GB" sz="2000" dirty="0">
              <a:latin typeface="Arial" panose="020B0604020202020204" pitchFamily="34" charset="0"/>
              <a:cs typeface="Arial" panose="020B0604020202020204" pitchFamily="34" charset="0"/>
            </a:endParaRPr>
          </a:p>
          <a:p>
            <a:pPr marL="285750" indent="-285750">
              <a:buFont typeface="Arial"/>
              <a:buChar char="•"/>
            </a:pPr>
            <a:r>
              <a:rPr lang="en-GB" sz="2000" dirty="0" err="1">
                <a:latin typeface="Arial" panose="020B0604020202020204" pitchFamily="34" charset="0"/>
                <a:cs typeface="Arial" panose="020B0604020202020204" pitchFamily="34" charset="0"/>
              </a:rPr>
              <a:t>Stori</a:t>
            </a:r>
            <a:endParaRPr lang="en-GB" sz="2000" dirty="0">
              <a:latin typeface="Arial" panose="020B0604020202020204" pitchFamily="34" charset="0"/>
              <a:cs typeface="Arial" panose="020B0604020202020204" pitchFamily="34" charset="0"/>
            </a:endParaRPr>
          </a:p>
          <a:p>
            <a:pPr marL="285750" indent="-285750">
              <a:buFont typeface="Arial"/>
              <a:buChar char="•"/>
            </a:pPr>
            <a:r>
              <a:rPr lang="en-GB" sz="2000" dirty="0">
                <a:latin typeface="Arial" panose="020B0604020202020204" pitchFamily="34" charset="0"/>
                <a:cs typeface="Arial" panose="020B0604020202020204" pitchFamily="34" charset="0"/>
              </a:rPr>
              <a:t>Blog</a:t>
            </a:r>
          </a:p>
          <a:p>
            <a:pPr marL="285750" indent="-285750">
              <a:buFont typeface="Arial"/>
              <a:buChar char="•"/>
            </a:pPr>
            <a:r>
              <a:rPr lang="en-GB" sz="2000" dirty="0" err="1">
                <a:latin typeface="Arial" panose="020B0604020202020204" pitchFamily="34" charset="0"/>
                <a:cs typeface="Arial" panose="020B0604020202020204" pitchFamily="34" charset="0"/>
              </a:rPr>
              <a:t>Tasg</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Dwyn</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i</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Gof</a:t>
            </a:r>
            <a:r>
              <a:rPr lang="en-GB" sz="2000" dirty="0">
                <a:latin typeface="Arial" panose="020B0604020202020204" pitchFamily="34" charset="0"/>
                <a:cs typeface="Arial" panose="020B0604020202020204" pitchFamily="34" charset="0"/>
              </a:rPr>
              <a:t>”</a:t>
            </a:r>
            <a:endParaRPr lang="en-GB" dirty="0">
              <a:latin typeface="Arial" panose="020B0604020202020204" pitchFamily="34" charset="0"/>
              <a:cs typeface="Arial" panose="020B0604020202020204" pitchFamily="34" charset="0"/>
            </a:endParaRPr>
          </a:p>
        </p:txBody>
      </p:sp>
      <p:cxnSp>
        <p:nvCxnSpPr>
          <p:cNvPr id="13" name="Connector: Curved 12">
            <a:extLst>
              <a:ext uri="{FF2B5EF4-FFF2-40B4-BE49-F238E27FC236}">
                <a16:creationId xmlns:a16="http://schemas.microsoft.com/office/drawing/2014/main" id="{C7F98179-2F5F-4832-801B-8CFD50241648}"/>
              </a:ext>
            </a:extLst>
          </p:cNvPr>
          <p:cNvCxnSpPr/>
          <p:nvPr/>
        </p:nvCxnSpPr>
        <p:spPr>
          <a:xfrm flipH="1">
            <a:off x="7628504" y="2298566"/>
            <a:ext cx="1371599" cy="648418"/>
          </a:xfrm>
          <a:prstGeom prst="curvedConnector3">
            <a:avLst/>
          </a:prstGeom>
          <a:ln>
            <a:tailEnd type="triangle"/>
          </a:ln>
        </p:spPr>
        <p:style>
          <a:lnRef idx="3">
            <a:schemeClr val="dk1"/>
          </a:lnRef>
          <a:fillRef idx="0">
            <a:schemeClr val="dk1"/>
          </a:fillRef>
          <a:effectRef idx="2">
            <a:schemeClr val="dk1"/>
          </a:effectRef>
          <a:fontRef idx="minor">
            <a:schemeClr val="tx1"/>
          </a:fontRef>
        </p:style>
      </p:cxnSp>
      <p:cxnSp>
        <p:nvCxnSpPr>
          <p:cNvPr id="18" name="Connector: Curved 17">
            <a:extLst>
              <a:ext uri="{FF2B5EF4-FFF2-40B4-BE49-F238E27FC236}">
                <a16:creationId xmlns:a16="http://schemas.microsoft.com/office/drawing/2014/main" id="{1D626815-0411-4B54-B0C6-59601E4361F5}"/>
              </a:ext>
            </a:extLst>
          </p:cNvPr>
          <p:cNvCxnSpPr/>
          <p:nvPr/>
        </p:nvCxnSpPr>
        <p:spPr>
          <a:xfrm>
            <a:off x="6210300" y="3543300"/>
            <a:ext cx="914400" cy="914400"/>
          </a:xfrm>
          <a:prstGeom prst="curvedConnector3">
            <a:avLst/>
          </a:prstGeom>
          <a:ln>
            <a:tailEnd type="triangle"/>
          </a:ln>
        </p:spPr>
        <p:style>
          <a:lnRef idx="1">
            <a:schemeClr val="dk1"/>
          </a:lnRef>
          <a:fillRef idx="0">
            <a:schemeClr val="dk1"/>
          </a:fillRef>
          <a:effectRef idx="0">
            <a:schemeClr val="dk1"/>
          </a:effectRef>
          <a:fontRef idx="minor">
            <a:schemeClr val="tx1"/>
          </a:fontRef>
        </p:style>
      </p:cxnSp>
      <p:cxnSp>
        <p:nvCxnSpPr>
          <p:cNvPr id="19" name="Connector: Curved 18">
            <a:extLst>
              <a:ext uri="{FF2B5EF4-FFF2-40B4-BE49-F238E27FC236}">
                <a16:creationId xmlns:a16="http://schemas.microsoft.com/office/drawing/2014/main" id="{613A139D-4DC4-42E6-9149-AED4733B28CC}"/>
              </a:ext>
            </a:extLst>
          </p:cNvPr>
          <p:cNvCxnSpPr/>
          <p:nvPr/>
        </p:nvCxnSpPr>
        <p:spPr>
          <a:xfrm>
            <a:off x="6353175" y="3686175"/>
            <a:ext cx="914400" cy="914400"/>
          </a:xfrm>
          <a:prstGeom prst="curvedConnector3">
            <a:avLst/>
          </a:prstGeom>
          <a:ln>
            <a:tailEnd type="triangle"/>
          </a:ln>
        </p:spPr>
        <p:style>
          <a:lnRef idx="1">
            <a:schemeClr val="accent1"/>
          </a:lnRef>
          <a:fillRef idx="0">
            <a:schemeClr val="accent1"/>
          </a:fillRef>
          <a:effectRef idx="0">
            <a:schemeClr val="accent1"/>
          </a:effectRef>
          <a:fontRef idx="minor">
            <a:schemeClr val="tx1"/>
          </a:fontRef>
        </p:style>
      </p:cxnSp>
      <p:pic>
        <p:nvPicPr>
          <p:cNvPr id="15" name="Picture 14">
            <a:extLst>
              <a:ext uri="{FF2B5EF4-FFF2-40B4-BE49-F238E27FC236}">
                <a16:creationId xmlns:a16="http://schemas.microsoft.com/office/drawing/2014/main" id="{9618A38C-73FF-A244-A7A5-F2CF95F8705D}"/>
              </a:ext>
            </a:extLst>
          </p:cNvPr>
          <p:cNvPicPr>
            <a:picLocks noChangeAspect="1"/>
          </p:cNvPicPr>
          <p:nvPr/>
        </p:nvPicPr>
        <p:blipFill rotWithShape="1">
          <a:blip r:embed="rId7"/>
          <a:srcRect t="16882" b="13406"/>
          <a:stretch/>
        </p:blipFill>
        <p:spPr>
          <a:xfrm>
            <a:off x="0" y="6089843"/>
            <a:ext cx="12192000" cy="768157"/>
          </a:xfrm>
          <a:prstGeom prst="rect">
            <a:avLst/>
          </a:prstGeom>
        </p:spPr>
      </p:pic>
      <p:sp>
        <p:nvSpPr>
          <p:cNvPr id="17" name="Title 1">
            <a:extLst>
              <a:ext uri="{FF2B5EF4-FFF2-40B4-BE49-F238E27FC236}">
                <a16:creationId xmlns:a16="http://schemas.microsoft.com/office/drawing/2014/main" id="{24531F73-CC13-AB46-85E9-310338CC64AF}"/>
              </a:ext>
            </a:extLst>
          </p:cNvPr>
          <p:cNvSpPr txBox="1">
            <a:spLocks/>
          </p:cNvSpPr>
          <p:nvPr/>
        </p:nvSpPr>
        <p:spPr>
          <a:xfrm>
            <a:off x="351510" y="116832"/>
            <a:ext cx="11488980" cy="1100302"/>
          </a:xfrm>
          <a:prstGeom prst="rect">
            <a:avLst/>
          </a:prstGeom>
          <a:solidFill>
            <a:schemeClr val="accent5">
              <a:lumMod val="20000"/>
              <a:lumOff val="80000"/>
            </a:schemeClr>
          </a:solidFill>
          <a:ln w="76200">
            <a:solidFill>
              <a:schemeClr val="accent1"/>
            </a:solidFill>
          </a:ln>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3600">
                <a:solidFill>
                  <a:srgbClr val="002060"/>
                </a:solidFill>
                <a:latin typeface="Arial" panose="020B0604020202020204" pitchFamily="34" charset="0"/>
                <a:cs typeface="Arial" panose="020B0604020202020204" pitchFamily="34" charset="0"/>
              </a:rPr>
              <a:t>Sut mae defnyddio'r gyfrol i ddatblygu sgiliau </a:t>
            </a:r>
            <a:r>
              <a:rPr lang="en-US" sz="3600" b="1">
                <a:solidFill>
                  <a:srgbClr val="002060"/>
                </a:solidFill>
                <a:latin typeface="Arial" panose="020B0604020202020204" pitchFamily="34" charset="0"/>
                <a:cs typeface="Arial" panose="020B0604020202020204" pitchFamily="34" charset="0"/>
              </a:rPr>
              <a:t>Ysgrifennu</a:t>
            </a:r>
            <a:r>
              <a:rPr lang="en-US" sz="3600">
                <a:solidFill>
                  <a:srgbClr val="002060"/>
                </a:solidFill>
                <a:latin typeface="Arial" panose="020B0604020202020204" pitchFamily="34" charset="0"/>
                <a:cs typeface="Arial" panose="020B0604020202020204" pitchFamily="34" charset="0"/>
              </a:rPr>
              <a:t>?</a:t>
            </a:r>
            <a:endParaRPr lang="en-US" dirty="0">
              <a:solidFill>
                <a:srgbClr val="00206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209697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0"/>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p:bldP spid="10" grpId="0" animBg="1"/>
      <p:bldP spid="12" grpId="0" animBg="1"/>
    </p:bld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26CE4B-E4F8-4343-B53F-4441F84175B8}"/>
              </a:ext>
            </a:extLst>
          </p:cNvPr>
          <p:cNvSpPr>
            <a:spLocks noGrp="1"/>
          </p:cNvSpPr>
          <p:nvPr>
            <p:ph type="title"/>
          </p:nvPr>
        </p:nvSpPr>
        <p:spPr>
          <a:xfrm>
            <a:off x="258357" y="252754"/>
            <a:ext cx="6146800" cy="904439"/>
          </a:xfrm>
          <a:solidFill>
            <a:schemeClr val="accent5">
              <a:lumMod val="20000"/>
              <a:lumOff val="80000"/>
            </a:schemeClr>
          </a:solidFill>
          <a:ln w="38100">
            <a:solidFill>
              <a:srgbClr val="002060"/>
            </a:solidFill>
          </a:ln>
        </p:spPr>
        <p:txBody>
          <a:bodyPr>
            <a:normAutofit/>
          </a:bodyPr>
          <a:lstStyle/>
          <a:p>
            <a:pPr algn="ctr"/>
            <a:r>
              <a:rPr lang="en-US" sz="4400" dirty="0">
                <a:solidFill>
                  <a:srgbClr val="002060"/>
                </a:solidFill>
                <a:latin typeface="Arial" panose="020B0604020202020204" pitchFamily="34" charset="0"/>
                <a:cs typeface="Arial" panose="020B0604020202020204" pitchFamily="34" charset="0"/>
              </a:rPr>
              <a:t>Y broses o </a:t>
            </a:r>
            <a:r>
              <a:rPr lang="en-US" sz="4400" dirty="0" err="1">
                <a:solidFill>
                  <a:srgbClr val="002060"/>
                </a:solidFill>
                <a:latin typeface="Arial" panose="020B0604020202020204" pitchFamily="34" charset="0"/>
                <a:cs typeface="Arial" panose="020B0604020202020204" pitchFamily="34" charset="0"/>
              </a:rPr>
              <a:t>ysgrifennu</a:t>
            </a:r>
            <a:endParaRPr lang="en-US" sz="4400" dirty="0">
              <a:solidFill>
                <a:srgbClr val="002060"/>
              </a:solidFill>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2306F10D-D186-8741-AA9E-E897358006E5}"/>
              </a:ext>
            </a:extLst>
          </p:cNvPr>
          <p:cNvSpPr txBox="1"/>
          <p:nvPr/>
        </p:nvSpPr>
        <p:spPr>
          <a:xfrm>
            <a:off x="6610350" y="424233"/>
            <a:ext cx="5414556" cy="5355312"/>
          </a:xfrm>
          <a:prstGeom prst="rect">
            <a:avLst/>
          </a:prstGeom>
          <a:solidFill>
            <a:schemeClr val="accent2">
              <a:lumMod val="20000"/>
              <a:lumOff val="80000"/>
            </a:schemeClr>
          </a:solidFill>
          <a:ln w="38100">
            <a:solidFill>
              <a:srgbClr val="002060"/>
            </a:solidFill>
          </a:ln>
        </p:spPr>
        <p:txBody>
          <a:bodyPr wrap="square" rtlCol="0">
            <a:spAutoFit/>
          </a:bodyPr>
          <a:lstStyle/>
          <a:p>
            <a:pPr algn="ctr"/>
            <a:r>
              <a:rPr lang="en-US" sz="2800" b="1" dirty="0" err="1">
                <a:solidFill>
                  <a:srgbClr val="002060"/>
                </a:solidFill>
                <a:latin typeface="Arial" panose="020B0604020202020204" pitchFamily="34" charset="0"/>
                <a:cs typeface="Arial" panose="020B0604020202020204" pitchFamily="34" charset="0"/>
              </a:rPr>
              <a:t>Darllen</a:t>
            </a:r>
            <a:r>
              <a:rPr lang="en-US" sz="2800" dirty="0">
                <a:solidFill>
                  <a:srgbClr val="002060"/>
                </a:solidFill>
                <a:latin typeface="Arial" panose="020B0604020202020204" pitchFamily="34" charset="0"/>
                <a:cs typeface="Arial" panose="020B0604020202020204" pitchFamily="34" charset="0"/>
              </a:rPr>
              <a:t> model</a:t>
            </a:r>
          </a:p>
          <a:p>
            <a:pPr algn="ctr"/>
            <a:endParaRPr lang="en-US" sz="2800" dirty="0">
              <a:solidFill>
                <a:srgbClr val="002060"/>
              </a:solidFill>
              <a:latin typeface="Arial" panose="020B0604020202020204" pitchFamily="34" charset="0"/>
              <a:cs typeface="Arial" panose="020B0604020202020204" pitchFamily="34" charset="0"/>
            </a:endParaRPr>
          </a:p>
          <a:p>
            <a:pPr algn="ctr"/>
            <a:endParaRPr lang="en-US" dirty="0">
              <a:solidFill>
                <a:srgbClr val="002060"/>
              </a:solidFill>
              <a:latin typeface="Arial" panose="020B0604020202020204" pitchFamily="34" charset="0"/>
              <a:cs typeface="Arial" panose="020B0604020202020204" pitchFamily="34" charset="0"/>
            </a:endParaRPr>
          </a:p>
          <a:p>
            <a:pPr algn="ctr"/>
            <a:r>
              <a:rPr lang="en-US" sz="2800" b="1" dirty="0" err="1">
                <a:solidFill>
                  <a:srgbClr val="002060"/>
                </a:solidFill>
                <a:latin typeface="Arial" panose="020B0604020202020204" pitchFamily="34" charset="0"/>
                <a:cs typeface="Arial" panose="020B0604020202020204" pitchFamily="34" charset="0"/>
              </a:rPr>
              <a:t>Trafod</a:t>
            </a:r>
            <a:r>
              <a:rPr lang="en-US" sz="2800" b="1" dirty="0">
                <a:solidFill>
                  <a:srgbClr val="002060"/>
                </a:solidFill>
                <a:latin typeface="Arial" panose="020B0604020202020204" pitchFamily="34" charset="0"/>
                <a:cs typeface="Arial" panose="020B0604020202020204" pitchFamily="34" charset="0"/>
              </a:rPr>
              <a:t> a </a:t>
            </a:r>
            <a:r>
              <a:rPr lang="en-US" sz="2800" b="1" dirty="0" err="1">
                <a:solidFill>
                  <a:srgbClr val="002060"/>
                </a:solidFill>
                <a:latin typeface="Arial" panose="020B0604020202020204" pitchFamily="34" charset="0"/>
                <a:cs typeface="Arial" panose="020B0604020202020204" pitchFamily="34" charset="0"/>
              </a:rPr>
              <a:t>meddwl</a:t>
            </a:r>
            <a:r>
              <a:rPr lang="en-US" sz="2800" b="1" dirty="0">
                <a:solidFill>
                  <a:srgbClr val="002060"/>
                </a:solidFill>
                <a:latin typeface="Arial" panose="020B0604020202020204" pitchFamily="34" charset="0"/>
                <a:cs typeface="Arial" panose="020B0604020202020204" pitchFamily="34" charset="0"/>
              </a:rPr>
              <a:t> </a:t>
            </a:r>
            <a:r>
              <a:rPr lang="en-US" sz="2800" dirty="0">
                <a:solidFill>
                  <a:srgbClr val="002060"/>
                </a:solidFill>
                <a:latin typeface="Arial" panose="020B0604020202020204" pitchFamily="34" charset="0"/>
                <a:cs typeface="Arial" panose="020B0604020202020204" pitchFamily="34" charset="0"/>
              </a:rPr>
              <a:t>am y </a:t>
            </a:r>
            <a:r>
              <a:rPr lang="en-US" sz="2800" dirty="0" err="1">
                <a:solidFill>
                  <a:srgbClr val="002060"/>
                </a:solidFill>
                <a:latin typeface="Arial" panose="020B0604020202020204" pitchFamily="34" charset="0"/>
                <a:cs typeface="Arial" panose="020B0604020202020204" pitchFamily="34" charset="0"/>
              </a:rPr>
              <a:t>cynnwys</a:t>
            </a:r>
            <a:endParaRPr lang="en-US" sz="2800" dirty="0">
              <a:solidFill>
                <a:srgbClr val="002060"/>
              </a:solidFill>
              <a:latin typeface="Arial" panose="020B0604020202020204" pitchFamily="34" charset="0"/>
              <a:cs typeface="Arial" panose="020B0604020202020204" pitchFamily="34" charset="0"/>
            </a:endParaRPr>
          </a:p>
          <a:p>
            <a:pPr algn="ctr"/>
            <a:endParaRPr lang="en-US" sz="2400" dirty="0">
              <a:solidFill>
                <a:srgbClr val="002060"/>
              </a:solidFill>
              <a:latin typeface="Arial" panose="020B0604020202020204" pitchFamily="34" charset="0"/>
              <a:cs typeface="Arial" panose="020B0604020202020204" pitchFamily="34" charset="0"/>
            </a:endParaRPr>
          </a:p>
          <a:p>
            <a:pPr algn="ctr"/>
            <a:endParaRPr lang="en-US" sz="2800" dirty="0">
              <a:solidFill>
                <a:srgbClr val="002060"/>
              </a:solidFill>
              <a:latin typeface="Arial" panose="020B0604020202020204" pitchFamily="34" charset="0"/>
              <a:cs typeface="Arial" panose="020B0604020202020204" pitchFamily="34" charset="0"/>
            </a:endParaRPr>
          </a:p>
          <a:p>
            <a:pPr algn="ctr"/>
            <a:r>
              <a:rPr lang="en-US" sz="2800" b="1" dirty="0" err="1">
                <a:solidFill>
                  <a:srgbClr val="002060"/>
                </a:solidFill>
                <a:latin typeface="Arial" panose="020B0604020202020204" pitchFamily="34" charset="0"/>
                <a:cs typeface="Arial" panose="020B0604020202020204" pitchFamily="34" charset="0"/>
              </a:rPr>
              <a:t>Cynllunio</a:t>
            </a:r>
            <a:endParaRPr lang="en-US" sz="2800" b="1" dirty="0">
              <a:solidFill>
                <a:srgbClr val="002060"/>
              </a:solidFill>
              <a:latin typeface="Arial" panose="020B0604020202020204" pitchFamily="34" charset="0"/>
              <a:cs typeface="Arial" panose="020B0604020202020204" pitchFamily="34" charset="0"/>
            </a:endParaRPr>
          </a:p>
          <a:p>
            <a:pPr algn="ctr"/>
            <a:endParaRPr lang="en-US" sz="2400" dirty="0">
              <a:solidFill>
                <a:srgbClr val="002060"/>
              </a:solidFill>
              <a:latin typeface="Arial" panose="020B0604020202020204" pitchFamily="34" charset="0"/>
              <a:cs typeface="Arial" panose="020B0604020202020204" pitchFamily="34" charset="0"/>
            </a:endParaRPr>
          </a:p>
          <a:p>
            <a:pPr algn="ctr"/>
            <a:endParaRPr lang="en-US" sz="2800" dirty="0">
              <a:solidFill>
                <a:srgbClr val="002060"/>
              </a:solidFill>
              <a:latin typeface="Arial" panose="020B0604020202020204" pitchFamily="34" charset="0"/>
              <a:cs typeface="Arial" panose="020B0604020202020204" pitchFamily="34" charset="0"/>
            </a:endParaRPr>
          </a:p>
          <a:p>
            <a:pPr algn="ctr"/>
            <a:r>
              <a:rPr lang="en-US" sz="2800" b="1" dirty="0" err="1">
                <a:solidFill>
                  <a:srgbClr val="002060"/>
                </a:solidFill>
                <a:latin typeface="Arial" panose="020B0604020202020204" pitchFamily="34" charset="0"/>
                <a:cs typeface="Arial" panose="020B0604020202020204" pitchFamily="34" charset="0"/>
              </a:rPr>
              <a:t>Ysgrifennu</a:t>
            </a:r>
            <a:r>
              <a:rPr lang="en-US" sz="2800" dirty="0">
                <a:solidFill>
                  <a:srgbClr val="002060"/>
                </a:solidFill>
                <a:latin typeface="Arial" panose="020B0604020202020204" pitchFamily="34" charset="0"/>
                <a:cs typeface="Arial" panose="020B0604020202020204" pitchFamily="34" charset="0"/>
              </a:rPr>
              <a:t> </a:t>
            </a:r>
            <a:r>
              <a:rPr lang="en-US" sz="2800" dirty="0" err="1">
                <a:solidFill>
                  <a:srgbClr val="002060"/>
                </a:solidFill>
                <a:latin typeface="Arial" panose="020B0604020202020204" pitchFamily="34" charset="0"/>
                <a:cs typeface="Arial" panose="020B0604020202020204" pitchFamily="34" charset="0"/>
              </a:rPr>
              <a:t>ar</a:t>
            </a:r>
            <a:r>
              <a:rPr lang="en-US" sz="2800" dirty="0">
                <a:solidFill>
                  <a:srgbClr val="002060"/>
                </a:solidFill>
                <a:latin typeface="Arial" panose="020B0604020202020204" pitchFamily="34" charset="0"/>
                <a:cs typeface="Arial" panose="020B0604020202020204" pitchFamily="34" charset="0"/>
              </a:rPr>
              <a:t> y </a:t>
            </a:r>
            <a:r>
              <a:rPr lang="en-US" sz="2800" dirty="0" err="1">
                <a:solidFill>
                  <a:srgbClr val="002060"/>
                </a:solidFill>
                <a:latin typeface="Arial" panose="020B0604020202020204" pitchFamily="34" charset="0"/>
                <a:cs typeface="Arial" panose="020B0604020202020204" pitchFamily="34" charset="0"/>
              </a:rPr>
              <a:t>cyd</a:t>
            </a:r>
            <a:endParaRPr lang="en-US" sz="2800" dirty="0">
              <a:solidFill>
                <a:srgbClr val="002060"/>
              </a:solidFill>
              <a:latin typeface="Arial" panose="020B0604020202020204" pitchFamily="34" charset="0"/>
              <a:cs typeface="Arial" panose="020B0604020202020204" pitchFamily="34" charset="0"/>
            </a:endParaRPr>
          </a:p>
          <a:p>
            <a:pPr algn="ctr"/>
            <a:endParaRPr lang="en-US" sz="2400" dirty="0">
              <a:solidFill>
                <a:srgbClr val="002060"/>
              </a:solidFill>
              <a:latin typeface="Arial" panose="020B0604020202020204" pitchFamily="34" charset="0"/>
              <a:cs typeface="Arial" panose="020B0604020202020204" pitchFamily="34" charset="0"/>
            </a:endParaRPr>
          </a:p>
          <a:p>
            <a:pPr algn="ctr"/>
            <a:endParaRPr lang="en-US" sz="2800" dirty="0">
              <a:solidFill>
                <a:srgbClr val="002060"/>
              </a:solidFill>
              <a:latin typeface="Arial" panose="020B0604020202020204" pitchFamily="34" charset="0"/>
              <a:cs typeface="Arial" panose="020B0604020202020204" pitchFamily="34" charset="0"/>
            </a:endParaRPr>
          </a:p>
          <a:p>
            <a:pPr algn="ctr"/>
            <a:r>
              <a:rPr lang="en-US" sz="2800" b="1" dirty="0" err="1">
                <a:solidFill>
                  <a:srgbClr val="002060"/>
                </a:solidFill>
                <a:latin typeface="Arial" panose="020B0604020202020204" pitchFamily="34" charset="0"/>
                <a:cs typeface="Arial" panose="020B0604020202020204" pitchFamily="34" charset="0"/>
              </a:rPr>
              <a:t>Ysgrifennu</a:t>
            </a:r>
            <a:r>
              <a:rPr lang="en-US" sz="2800" dirty="0">
                <a:solidFill>
                  <a:srgbClr val="002060"/>
                </a:solidFill>
                <a:latin typeface="Arial" panose="020B0604020202020204" pitchFamily="34" charset="0"/>
                <a:cs typeface="Arial" panose="020B0604020202020204" pitchFamily="34" charset="0"/>
              </a:rPr>
              <a:t> </a:t>
            </a:r>
            <a:r>
              <a:rPr lang="en-US" sz="2800" dirty="0" err="1">
                <a:solidFill>
                  <a:srgbClr val="002060"/>
                </a:solidFill>
                <a:latin typeface="Arial" panose="020B0604020202020204" pitchFamily="34" charset="0"/>
                <a:cs typeface="Arial" panose="020B0604020202020204" pitchFamily="34" charset="0"/>
              </a:rPr>
              <a:t>annibynnol</a:t>
            </a:r>
            <a:endParaRPr lang="en-US" sz="2800" dirty="0">
              <a:solidFill>
                <a:srgbClr val="002060"/>
              </a:solidFill>
              <a:latin typeface="Arial" panose="020B0604020202020204" pitchFamily="34" charset="0"/>
              <a:cs typeface="Arial" panose="020B0604020202020204" pitchFamily="34" charset="0"/>
            </a:endParaRPr>
          </a:p>
        </p:txBody>
      </p:sp>
      <p:cxnSp>
        <p:nvCxnSpPr>
          <p:cNvPr id="5" name="Straight Arrow Connector 4">
            <a:extLst>
              <a:ext uri="{FF2B5EF4-FFF2-40B4-BE49-F238E27FC236}">
                <a16:creationId xmlns:a16="http://schemas.microsoft.com/office/drawing/2014/main" id="{6525091E-3B62-D44A-94CE-25E94E4E6302}"/>
              </a:ext>
            </a:extLst>
          </p:cNvPr>
          <p:cNvCxnSpPr/>
          <p:nvPr/>
        </p:nvCxnSpPr>
        <p:spPr>
          <a:xfrm>
            <a:off x="9275357" y="1157193"/>
            <a:ext cx="0" cy="541866"/>
          </a:xfrm>
          <a:prstGeom prst="straightConnector1">
            <a:avLst/>
          </a:prstGeom>
          <a:ln w="76200">
            <a:solidFill>
              <a:schemeClr val="accent2"/>
            </a:solidFill>
            <a:tailEnd type="triangle"/>
          </a:ln>
        </p:spPr>
        <p:style>
          <a:lnRef idx="1">
            <a:schemeClr val="accent1"/>
          </a:lnRef>
          <a:fillRef idx="0">
            <a:schemeClr val="accent1"/>
          </a:fillRef>
          <a:effectRef idx="0">
            <a:schemeClr val="accent1"/>
          </a:effectRef>
          <a:fontRef idx="minor">
            <a:schemeClr val="tx1"/>
          </a:fontRef>
        </p:style>
      </p:cxnSp>
      <p:cxnSp>
        <p:nvCxnSpPr>
          <p:cNvPr id="6" name="Straight Arrow Connector 5">
            <a:extLst>
              <a:ext uri="{FF2B5EF4-FFF2-40B4-BE49-F238E27FC236}">
                <a16:creationId xmlns:a16="http://schemas.microsoft.com/office/drawing/2014/main" id="{C53C08CC-4DA8-1345-8FDB-E0BE88C3524F}"/>
              </a:ext>
            </a:extLst>
          </p:cNvPr>
          <p:cNvCxnSpPr/>
          <p:nvPr/>
        </p:nvCxnSpPr>
        <p:spPr>
          <a:xfrm>
            <a:off x="9275357" y="2199217"/>
            <a:ext cx="0" cy="541866"/>
          </a:xfrm>
          <a:prstGeom prst="straightConnector1">
            <a:avLst/>
          </a:prstGeom>
          <a:ln w="76200">
            <a:solidFill>
              <a:schemeClr val="accent2"/>
            </a:solidFill>
            <a:tailEnd type="triangle"/>
          </a:ln>
        </p:spPr>
        <p:style>
          <a:lnRef idx="1">
            <a:schemeClr val="accent1"/>
          </a:lnRef>
          <a:fillRef idx="0">
            <a:schemeClr val="accent1"/>
          </a:fillRef>
          <a:effectRef idx="0">
            <a:schemeClr val="accent1"/>
          </a:effectRef>
          <a:fontRef idx="minor">
            <a:schemeClr val="tx1"/>
          </a:fontRef>
        </p:style>
      </p:cxnSp>
      <p:cxnSp>
        <p:nvCxnSpPr>
          <p:cNvPr id="7" name="Straight Arrow Connector 6">
            <a:extLst>
              <a:ext uri="{FF2B5EF4-FFF2-40B4-BE49-F238E27FC236}">
                <a16:creationId xmlns:a16="http://schemas.microsoft.com/office/drawing/2014/main" id="{A1326B0A-5582-4F47-96AC-FE51B9DE7D4D}"/>
              </a:ext>
            </a:extLst>
          </p:cNvPr>
          <p:cNvCxnSpPr/>
          <p:nvPr/>
        </p:nvCxnSpPr>
        <p:spPr>
          <a:xfrm>
            <a:off x="9275357" y="3407834"/>
            <a:ext cx="0" cy="541866"/>
          </a:xfrm>
          <a:prstGeom prst="straightConnector1">
            <a:avLst/>
          </a:prstGeom>
          <a:ln w="76200">
            <a:solidFill>
              <a:schemeClr val="accent2"/>
            </a:solidFill>
            <a:tailEnd type="triangle"/>
          </a:ln>
        </p:spPr>
        <p:style>
          <a:lnRef idx="1">
            <a:schemeClr val="accent1"/>
          </a:lnRef>
          <a:fillRef idx="0">
            <a:schemeClr val="accent1"/>
          </a:fillRef>
          <a:effectRef idx="0">
            <a:schemeClr val="accent1"/>
          </a:effectRef>
          <a:fontRef idx="minor">
            <a:schemeClr val="tx1"/>
          </a:fontRef>
        </p:style>
      </p:cxnSp>
      <p:cxnSp>
        <p:nvCxnSpPr>
          <p:cNvPr id="8" name="Straight Arrow Connector 7">
            <a:extLst>
              <a:ext uri="{FF2B5EF4-FFF2-40B4-BE49-F238E27FC236}">
                <a16:creationId xmlns:a16="http://schemas.microsoft.com/office/drawing/2014/main" id="{BFEF83E4-7F11-E741-B397-F70856F88919}"/>
              </a:ext>
            </a:extLst>
          </p:cNvPr>
          <p:cNvCxnSpPr/>
          <p:nvPr/>
        </p:nvCxnSpPr>
        <p:spPr>
          <a:xfrm>
            <a:off x="9254314" y="4686300"/>
            <a:ext cx="0" cy="541866"/>
          </a:xfrm>
          <a:prstGeom prst="straightConnector1">
            <a:avLst/>
          </a:prstGeom>
          <a:ln w="76200">
            <a:solidFill>
              <a:schemeClr val="accent2"/>
            </a:solidFill>
            <a:tailEnd type="triangle"/>
          </a:ln>
        </p:spPr>
        <p:style>
          <a:lnRef idx="1">
            <a:schemeClr val="accent1"/>
          </a:lnRef>
          <a:fillRef idx="0">
            <a:schemeClr val="accent1"/>
          </a:fillRef>
          <a:effectRef idx="0">
            <a:schemeClr val="accent1"/>
          </a:effectRef>
          <a:fontRef idx="minor">
            <a:schemeClr val="tx1"/>
          </a:fontRef>
        </p:style>
      </p:cxnSp>
      <p:pic>
        <p:nvPicPr>
          <p:cNvPr id="9" name="Picture 8">
            <a:extLst>
              <a:ext uri="{FF2B5EF4-FFF2-40B4-BE49-F238E27FC236}">
                <a16:creationId xmlns:a16="http://schemas.microsoft.com/office/drawing/2014/main" id="{F2D0E74C-4896-F54E-87A9-CC1A82CD4704}"/>
              </a:ext>
            </a:extLst>
          </p:cNvPr>
          <p:cNvPicPr>
            <a:picLocks noChangeAspect="1"/>
          </p:cNvPicPr>
          <p:nvPr/>
        </p:nvPicPr>
        <p:blipFill rotWithShape="1">
          <a:blip r:embed="rId2"/>
          <a:srcRect t="16882" b="13406"/>
          <a:stretch/>
        </p:blipFill>
        <p:spPr>
          <a:xfrm>
            <a:off x="0" y="6089843"/>
            <a:ext cx="12192000" cy="768157"/>
          </a:xfrm>
          <a:prstGeom prst="rect">
            <a:avLst/>
          </a:prstGeom>
        </p:spPr>
      </p:pic>
      <p:pic>
        <p:nvPicPr>
          <p:cNvPr id="4" name="Picture 3">
            <a:extLst>
              <a:ext uri="{FF2B5EF4-FFF2-40B4-BE49-F238E27FC236}">
                <a16:creationId xmlns:a16="http://schemas.microsoft.com/office/drawing/2014/main" id="{02CAC70A-7A7F-D34A-91A4-0D4DF6083D42}"/>
              </a:ext>
            </a:extLst>
          </p:cNvPr>
          <p:cNvPicPr>
            <a:picLocks noChangeAspect="1"/>
          </p:cNvPicPr>
          <p:nvPr/>
        </p:nvPicPr>
        <p:blipFill>
          <a:blip r:embed="rId3"/>
          <a:stretch>
            <a:fillRect/>
          </a:stretch>
        </p:blipFill>
        <p:spPr>
          <a:xfrm>
            <a:off x="806450" y="2081881"/>
            <a:ext cx="4641850" cy="3083273"/>
          </a:xfrm>
          <a:prstGeom prst="rect">
            <a:avLst/>
          </a:prstGeom>
          <a:ln w="76200">
            <a:solidFill>
              <a:srgbClr val="002060"/>
            </a:solidFill>
          </a:ln>
        </p:spPr>
      </p:pic>
    </p:spTree>
    <p:extLst>
      <p:ext uri="{BB962C8B-B14F-4D97-AF65-F5344CB8AC3E}">
        <p14:creationId xmlns:p14="http://schemas.microsoft.com/office/powerpoint/2010/main" val="3219662734"/>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8B3C4C12-DE9C-E04C-AB29-1DF72FC1C6B6}"/>
              </a:ext>
            </a:extLst>
          </p:cNvPr>
          <p:cNvSpPr txBox="1">
            <a:spLocks/>
          </p:cNvSpPr>
          <p:nvPr/>
        </p:nvSpPr>
        <p:spPr>
          <a:xfrm>
            <a:off x="274669" y="200312"/>
            <a:ext cx="4303060" cy="803545"/>
          </a:xfrm>
          <a:prstGeom prst="rect">
            <a:avLst/>
          </a:prstGeom>
          <a:solidFill>
            <a:schemeClr val="accent5">
              <a:lumMod val="20000"/>
              <a:lumOff val="80000"/>
            </a:schemeClr>
          </a:solidFill>
          <a:ln w="76200">
            <a:solidFill>
              <a:srgbClr val="002060"/>
            </a:solidFill>
          </a:ln>
        </p:spPr>
        <p:txBody>
          <a:bodyPr vert="horz" lIns="91440" tIns="45720" rIns="91440" bIns="45720" rtlCol="0" anchor="t">
            <a:normAutofit fontScale="97500"/>
          </a:bodyPr>
          <a:lst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r>
              <a:rPr lang="en-US" sz="3200" b="1" dirty="0" err="1">
                <a:solidFill>
                  <a:srgbClr val="002060"/>
                </a:solidFill>
                <a:latin typeface="Arial" panose="020B0604020202020204" pitchFamily="34" charset="0"/>
                <a:cs typeface="Arial" panose="020B0604020202020204" pitchFamily="34" charset="0"/>
              </a:rPr>
              <a:t>Dyma</a:t>
            </a:r>
            <a:r>
              <a:rPr lang="en-US" sz="3200" b="1" dirty="0">
                <a:solidFill>
                  <a:srgbClr val="002060"/>
                </a:solidFill>
                <a:latin typeface="Arial" panose="020B0604020202020204" pitchFamily="34" charset="0"/>
                <a:cs typeface="Arial" panose="020B0604020202020204" pitchFamily="34" charset="0"/>
              </a:rPr>
              <a:t> un da …</a:t>
            </a:r>
          </a:p>
        </p:txBody>
      </p:sp>
      <p:pic>
        <p:nvPicPr>
          <p:cNvPr id="6" name="Picture 5">
            <a:extLst>
              <a:ext uri="{FF2B5EF4-FFF2-40B4-BE49-F238E27FC236}">
                <a16:creationId xmlns:a16="http://schemas.microsoft.com/office/drawing/2014/main" id="{995D9EE5-DFC6-954B-A827-70AD05F0D647}"/>
              </a:ext>
            </a:extLst>
          </p:cNvPr>
          <p:cNvPicPr>
            <a:picLocks noChangeAspect="1"/>
          </p:cNvPicPr>
          <p:nvPr/>
        </p:nvPicPr>
        <p:blipFill rotWithShape="1">
          <a:blip r:embed="rId2"/>
          <a:srcRect l="4281" t="2921" b="27995"/>
          <a:stretch/>
        </p:blipFill>
        <p:spPr>
          <a:xfrm>
            <a:off x="5865283" y="105833"/>
            <a:ext cx="5585002" cy="5697510"/>
          </a:xfrm>
          <a:prstGeom prst="rect">
            <a:avLst/>
          </a:prstGeom>
          <a:ln w="57150">
            <a:solidFill>
              <a:schemeClr val="tx1"/>
            </a:solidFill>
          </a:ln>
        </p:spPr>
      </p:pic>
      <p:sp>
        <p:nvSpPr>
          <p:cNvPr id="7" name="Oval Callout 6">
            <a:extLst>
              <a:ext uri="{FF2B5EF4-FFF2-40B4-BE49-F238E27FC236}">
                <a16:creationId xmlns:a16="http://schemas.microsoft.com/office/drawing/2014/main" id="{A02A8019-CB11-CE4A-A030-679817803177}"/>
              </a:ext>
            </a:extLst>
          </p:cNvPr>
          <p:cNvSpPr/>
          <p:nvPr/>
        </p:nvSpPr>
        <p:spPr>
          <a:xfrm>
            <a:off x="274668" y="1202268"/>
            <a:ext cx="2363591" cy="1387166"/>
          </a:xfrm>
          <a:prstGeom prst="wedgeEllipseCallout">
            <a:avLst>
              <a:gd name="adj1" fmla="val 73736"/>
              <a:gd name="adj2" fmla="val 30192"/>
            </a:avLst>
          </a:prstGeom>
          <a:solidFill>
            <a:schemeClr val="accent2">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dirty="0">
                <a:solidFill>
                  <a:srgbClr val="002060"/>
                </a:solidFill>
                <a:latin typeface="Arial" panose="020B0604020202020204" pitchFamily="34" charset="0"/>
                <a:cs typeface="Arial" panose="020B0604020202020204" pitchFamily="34" charset="0"/>
              </a:rPr>
              <a:t>Pa </a:t>
            </a:r>
            <a:r>
              <a:rPr lang="en-US" sz="2400" dirty="0" err="1">
                <a:solidFill>
                  <a:srgbClr val="002060"/>
                </a:solidFill>
                <a:latin typeface="Arial" panose="020B0604020202020204" pitchFamily="34" charset="0"/>
                <a:cs typeface="Arial" panose="020B0604020202020204" pitchFamily="34" charset="0"/>
              </a:rPr>
              <a:t>fath</a:t>
            </a:r>
            <a:r>
              <a:rPr lang="en-US" sz="2400" dirty="0">
                <a:solidFill>
                  <a:srgbClr val="002060"/>
                </a:solidFill>
                <a:latin typeface="Arial" panose="020B0604020202020204" pitchFamily="34" charset="0"/>
                <a:cs typeface="Arial" panose="020B0604020202020204" pitchFamily="34" charset="0"/>
              </a:rPr>
              <a:t> o </a:t>
            </a:r>
            <a:r>
              <a:rPr lang="en-US" sz="2400" dirty="0" err="1">
                <a:solidFill>
                  <a:srgbClr val="002060"/>
                </a:solidFill>
                <a:latin typeface="Arial" panose="020B0604020202020204" pitchFamily="34" charset="0"/>
                <a:cs typeface="Arial" panose="020B0604020202020204" pitchFamily="34" charset="0"/>
              </a:rPr>
              <a:t>destun</a:t>
            </a:r>
            <a:r>
              <a:rPr lang="en-US" sz="2400" dirty="0">
                <a:solidFill>
                  <a:srgbClr val="002060"/>
                </a:solidFill>
                <a:latin typeface="Arial" panose="020B0604020202020204" pitchFamily="34" charset="0"/>
                <a:cs typeface="Arial" panose="020B0604020202020204" pitchFamily="34" charset="0"/>
              </a:rPr>
              <a:t> </a:t>
            </a:r>
            <a:r>
              <a:rPr lang="en-US" sz="2400" dirty="0" err="1">
                <a:solidFill>
                  <a:srgbClr val="002060"/>
                </a:solidFill>
                <a:latin typeface="Arial" panose="020B0604020202020204" pitchFamily="34" charset="0"/>
                <a:cs typeface="Arial" panose="020B0604020202020204" pitchFamily="34" charset="0"/>
              </a:rPr>
              <a:t>sydd</a:t>
            </a:r>
            <a:r>
              <a:rPr lang="en-US" sz="2400" dirty="0">
                <a:solidFill>
                  <a:srgbClr val="002060"/>
                </a:solidFill>
                <a:latin typeface="Arial" panose="020B0604020202020204" pitchFamily="34" charset="0"/>
                <a:cs typeface="Arial" panose="020B0604020202020204" pitchFamily="34" charset="0"/>
              </a:rPr>
              <a:t> </a:t>
            </a:r>
            <a:r>
              <a:rPr lang="en-US" sz="2400" dirty="0" err="1">
                <a:solidFill>
                  <a:srgbClr val="002060"/>
                </a:solidFill>
                <a:latin typeface="Arial" panose="020B0604020202020204" pitchFamily="34" charset="0"/>
                <a:cs typeface="Arial" panose="020B0604020202020204" pitchFamily="34" charset="0"/>
              </a:rPr>
              <a:t>yma</a:t>
            </a:r>
            <a:r>
              <a:rPr lang="en-US" sz="2400" dirty="0">
                <a:solidFill>
                  <a:srgbClr val="002060"/>
                </a:solidFill>
                <a:latin typeface="Arial" panose="020B0604020202020204" pitchFamily="34" charset="0"/>
                <a:cs typeface="Arial" panose="020B0604020202020204" pitchFamily="34" charset="0"/>
              </a:rPr>
              <a:t>?</a:t>
            </a:r>
          </a:p>
        </p:txBody>
      </p:sp>
      <p:sp>
        <p:nvSpPr>
          <p:cNvPr id="8" name="Oval Callout 7">
            <a:extLst>
              <a:ext uri="{FF2B5EF4-FFF2-40B4-BE49-F238E27FC236}">
                <a16:creationId xmlns:a16="http://schemas.microsoft.com/office/drawing/2014/main" id="{A3F263EE-F853-C144-BC09-B281A0A8D96A}"/>
              </a:ext>
            </a:extLst>
          </p:cNvPr>
          <p:cNvSpPr/>
          <p:nvPr/>
        </p:nvSpPr>
        <p:spPr>
          <a:xfrm>
            <a:off x="2058664" y="2302934"/>
            <a:ext cx="2831387" cy="1100666"/>
          </a:xfrm>
          <a:prstGeom prst="wedgeEllipseCallout">
            <a:avLst>
              <a:gd name="adj1" fmla="val 73736"/>
              <a:gd name="adj2" fmla="val 30192"/>
            </a:avLst>
          </a:prstGeom>
          <a:solidFill>
            <a:schemeClr val="accent2">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dirty="0">
                <a:solidFill>
                  <a:srgbClr val="002060"/>
                </a:solidFill>
              </a:rPr>
              <a:t>Beth </a:t>
            </a:r>
            <a:r>
              <a:rPr lang="en-US" sz="2400" dirty="0" err="1">
                <a:solidFill>
                  <a:srgbClr val="002060"/>
                </a:solidFill>
              </a:rPr>
              <a:t>ydy</a:t>
            </a:r>
            <a:r>
              <a:rPr lang="en-US" sz="2400" dirty="0">
                <a:solidFill>
                  <a:srgbClr val="002060"/>
                </a:solidFill>
              </a:rPr>
              <a:t> </a:t>
            </a:r>
            <a:r>
              <a:rPr lang="en-US" sz="2400" dirty="0" err="1">
                <a:solidFill>
                  <a:srgbClr val="002060"/>
                </a:solidFill>
              </a:rPr>
              <a:t>nodweddion</a:t>
            </a:r>
            <a:r>
              <a:rPr lang="en-US" sz="2400" dirty="0">
                <a:solidFill>
                  <a:srgbClr val="002060"/>
                </a:solidFill>
              </a:rPr>
              <a:t> y </a:t>
            </a:r>
            <a:r>
              <a:rPr lang="en-US" sz="2400" dirty="0" err="1">
                <a:solidFill>
                  <a:srgbClr val="002060"/>
                </a:solidFill>
              </a:rPr>
              <a:t>testun</a:t>
            </a:r>
            <a:r>
              <a:rPr lang="en-US" sz="2400" dirty="0">
                <a:solidFill>
                  <a:srgbClr val="002060"/>
                </a:solidFill>
              </a:rPr>
              <a:t>?</a:t>
            </a:r>
          </a:p>
        </p:txBody>
      </p:sp>
      <p:sp>
        <p:nvSpPr>
          <p:cNvPr id="9" name="Oval Callout 8">
            <a:extLst>
              <a:ext uri="{FF2B5EF4-FFF2-40B4-BE49-F238E27FC236}">
                <a16:creationId xmlns:a16="http://schemas.microsoft.com/office/drawing/2014/main" id="{318856F0-86B0-B849-B6B2-22770196F7E3}"/>
              </a:ext>
            </a:extLst>
          </p:cNvPr>
          <p:cNvSpPr/>
          <p:nvPr/>
        </p:nvSpPr>
        <p:spPr>
          <a:xfrm>
            <a:off x="237462" y="3081130"/>
            <a:ext cx="2400798" cy="1423136"/>
          </a:xfrm>
          <a:prstGeom prst="wedgeEllipseCallout">
            <a:avLst>
              <a:gd name="adj1" fmla="val 73736"/>
              <a:gd name="adj2" fmla="val 30192"/>
            </a:avLst>
          </a:prstGeom>
          <a:solidFill>
            <a:schemeClr val="accent2">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dirty="0">
                <a:solidFill>
                  <a:srgbClr val="002060"/>
                </a:solidFill>
              </a:rPr>
              <a:t>Beth </a:t>
            </a:r>
            <a:r>
              <a:rPr lang="en-US" sz="2400" dirty="0" err="1">
                <a:solidFill>
                  <a:srgbClr val="002060"/>
                </a:solidFill>
              </a:rPr>
              <a:t>ydy</a:t>
            </a:r>
            <a:r>
              <a:rPr lang="en-US" sz="2400" dirty="0">
                <a:solidFill>
                  <a:srgbClr val="002060"/>
                </a:solidFill>
              </a:rPr>
              <a:t> </a:t>
            </a:r>
            <a:r>
              <a:rPr lang="en-US" sz="2400" dirty="0" err="1">
                <a:solidFill>
                  <a:srgbClr val="002060"/>
                </a:solidFill>
              </a:rPr>
              <a:t>pwrpas</a:t>
            </a:r>
            <a:r>
              <a:rPr lang="en-US" sz="2400" dirty="0">
                <a:solidFill>
                  <a:srgbClr val="002060"/>
                </a:solidFill>
              </a:rPr>
              <a:t> y </a:t>
            </a:r>
            <a:r>
              <a:rPr lang="en-US" sz="2400" dirty="0" err="1">
                <a:solidFill>
                  <a:srgbClr val="002060"/>
                </a:solidFill>
              </a:rPr>
              <a:t>testun</a:t>
            </a:r>
            <a:r>
              <a:rPr lang="en-US" sz="2400" dirty="0">
                <a:solidFill>
                  <a:srgbClr val="002060"/>
                </a:solidFill>
              </a:rPr>
              <a:t>?</a:t>
            </a:r>
          </a:p>
        </p:txBody>
      </p:sp>
      <p:sp>
        <p:nvSpPr>
          <p:cNvPr id="10" name="Oval Callout 9">
            <a:extLst>
              <a:ext uri="{FF2B5EF4-FFF2-40B4-BE49-F238E27FC236}">
                <a16:creationId xmlns:a16="http://schemas.microsoft.com/office/drawing/2014/main" id="{96CCF3CA-1D69-5F4E-B4BF-639103841DBB}"/>
              </a:ext>
            </a:extLst>
          </p:cNvPr>
          <p:cNvSpPr/>
          <p:nvPr/>
        </p:nvSpPr>
        <p:spPr>
          <a:xfrm>
            <a:off x="2058664" y="4504266"/>
            <a:ext cx="2446329" cy="1299077"/>
          </a:xfrm>
          <a:prstGeom prst="wedgeEllipseCallout">
            <a:avLst>
              <a:gd name="adj1" fmla="val 73736"/>
              <a:gd name="adj2" fmla="val 30192"/>
            </a:avLst>
          </a:prstGeom>
          <a:solidFill>
            <a:schemeClr val="accent2">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dirty="0" err="1">
                <a:solidFill>
                  <a:srgbClr val="002060"/>
                </a:solidFill>
              </a:rPr>
              <a:t>Pwy</a:t>
            </a:r>
            <a:r>
              <a:rPr lang="en-US" sz="2400" dirty="0">
                <a:solidFill>
                  <a:srgbClr val="002060"/>
                </a:solidFill>
              </a:rPr>
              <a:t> </a:t>
            </a:r>
            <a:r>
              <a:rPr lang="en-US" sz="2400" dirty="0" err="1">
                <a:solidFill>
                  <a:srgbClr val="002060"/>
                </a:solidFill>
              </a:rPr>
              <a:t>ydy’r</a:t>
            </a:r>
            <a:r>
              <a:rPr lang="en-US" sz="2400" dirty="0">
                <a:solidFill>
                  <a:srgbClr val="002060"/>
                </a:solidFill>
              </a:rPr>
              <a:t> </a:t>
            </a:r>
            <a:r>
              <a:rPr lang="en-US" sz="2400" dirty="0" err="1">
                <a:solidFill>
                  <a:srgbClr val="002060"/>
                </a:solidFill>
              </a:rPr>
              <a:t>gynulleidfa</a:t>
            </a:r>
            <a:r>
              <a:rPr lang="en-US" sz="2400" dirty="0">
                <a:solidFill>
                  <a:srgbClr val="002060"/>
                </a:solidFill>
              </a:rPr>
              <a:t>?</a:t>
            </a:r>
          </a:p>
        </p:txBody>
      </p:sp>
      <p:pic>
        <p:nvPicPr>
          <p:cNvPr id="11" name="Picture 10">
            <a:extLst>
              <a:ext uri="{FF2B5EF4-FFF2-40B4-BE49-F238E27FC236}">
                <a16:creationId xmlns:a16="http://schemas.microsoft.com/office/drawing/2014/main" id="{422C842A-895A-6541-BE62-9DE17210CEEA}"/>
              </a:ext>
            </a:extLst>
          </p:cNvPr>
          <p:cNvPicPr>
            <a:picLocks noChangeAspect="1"/>
          </p:cNvPicPr>
          <p:nvPr/>
        </p:nvPicPr>
        <p:blipFill rotWithShape="1">
          <a:blip r:embed="rId3"/>
          <a:srcRect t="16882" b="13406"/>
          <a:stretch/>
        </p:blipFill>
        <p:spPr>
          <a:xfrm>
            <a:off x="0" y="6089843"/>
            <a:ext cx="12192000" cy="768157"/>
          </a:xfrm>
          <a:prstGeom prst="rect">
            <a:avLst/>
          </a:prstGeom>
        </p:spPr>
      </p:pic>
    </p:spTree>
    <p:extLst>
      <p:ext uri="{BB962C8B-B14F-4D97-AF65-F5344CB8AC3E}">
        <p14:creationId xmlns:p14="http://schemas.microsoft.com/office/powerpoint/2010/main" val="1199123200"/>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0B50D663-8206-B246-906D-A8C7CE3DFCFE}"/>
              </a:ext>
            </a:extLst>
          </p:cNvPr>
          <p:cNvPicPr>
            <a:picLocks noChangeAspect="1"/>
          </p:cNvPicPr>
          <p:nvPr/>
        </p:nvPicPr>
        <p:blipFill>
          <a:blip r:embed="rId2"/>
          <a:stretch>
            <a:fillRect/>
          </a:stretch>
        </p:blipFill>
        <p:spPr>
          <a:xfrm>
            <a:off x="300067" y="837262"/>
            <a:ext cx="3255932" cy="4572938"/>
          </a:xfrm>
          <a:prstGeom prst="rect">
            <a:avLst/>
          </a:prstGeom>
          <a:ln w="57150">
            <a:solidFill>
              <a:schemeClr val="tx1"/>
            </a:solidFill>
          </a:ln>
        </p:spPr>
      </p:pic>
      <p:pic>
        <p:nvPicPr>
          <p:cNvPr id="6" name="Picture 5">
            <a:extLst>
              <a:ext uri="{FF2B5EF4-FFF2-40B4-BE49-F238E27FC236}">
                <a16:creationId xmlns:a16="http://schemas.microsoft.com/office/drawing/2014/main" id="{19D86A5E-54DE-DE40-9202-EC82CC59F3A2}"/>
              </a:ext>
            </a:extLst>
          </p:cNvPr>
          <p:cNvPicPr>
            <a:picLocks noChangeAspect="1"/>
          </p:cNvPicPr>
          <p:nvPr/>
        </p:nvPicPr>
        <p:blipFill rotWithShape="1">
          <a:blip r:embed="rId3"/>
          <a:srcRect t="5678" b="3704"/>
          <a:stretch/>
        </p:blipFill>
        <p:spPr>
          <a:xfrm>
            <a:off x="3945467" y="106966"/>
            <a:ext cx="4607983" cy="5902024"/>
          </a:xfrm>
          <a:prstGeom prst="rect">
            <a:avLst/>
          </a:prstGeom>
          <a:ln w="57150">
            <a:solidFill>
              <a:schemeClr val="tx1"/>
            </a:solidFill>
          </a:ln>
        </p:spPr>
      </p:pic>
      <p:sp>
        <p:nvSpPr>
          <p:cNvPr id="7" name="Oval Callout 6">
            <a:extLst>
              <a:ext uri="{FF2B5EF4-FFF2-40B4-BE49-F238E27FC236}">
                <a16:creationId xmlns:a16="http://schemas.microsoft.com/office/drawing/2014/main" id="{6971E7E0-D6C7-F049-B6B0-1FF2B75BA7D8}"/>
              </a:ext>
            </a:extLst>
          </p:cNvPr>
          <p:cNvSpPr/>
          <p:nvPr/>
        </p:nvSpPr>
        <p:spPr>
          <a:xfrm>
            <a:off x="9360974" y="2023064"/>
            <a:ext cx="2400798" cy="3387135"/>
          </a:xfrm>
          <a:prstGeom prst="wedgeEllipseCallout">
            <a:avLst>
              <a:gd name="adj1" fmla="val -82845"/>
              <a:gd name="adj2" fmla="val -12302"/>
            </a:avLst>
          </a:prstGeom>
          <a:solidFill>
            <a:schemeClr val="accent2">
              <a:lumMod val="20000"/>
              <a:lumOff val="80000"/>
            </a:schemeClr>
          </a:solidFill>
          <a:ln w="762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000" u="sng" dirty="0" err="1">
                <a:solidFill>
                  <a:srgbClr val="002060"/>
                </a:solidFill>
                <a:latin typeface="Arial" panose="020B0604020202020204" pitchFamily="34" charset="0"/>
                <a:cs typeface="Arial" panose="020B0604020202020204" pitchFamily="34" charset="0"/>
              </a:rPr>
              <a:t>Ystyriwch</a:t>
            </a:r>
            <a:r>
              <a:rPr lang="en-US" sz="2000" u="sng" dirty="0">
                <a:solidFill>
                  <a:srgbClr val="002060"/>
                </a:solidFill>
                <a:latin typeface="Arial" panose="020B0604020202020204" pitchFamily="34" charset="0"/>
                <a:cs typeface="Arial" panose="020B0604020202020204" pitchFamily="34" charset="0"/>
              </a:rPr>
              <a:t>:</a:t>
            </a:r>
          </a:p>
          <a:p>
            <a:pPr algn="ctr"/>
            <a:r>
              <a:rPr lang="en-US" dirty="0">
                <a:solidFill>
                  <a:srgbClr val="002060"/>
                </a:solidFill>
                <a:latin typeface="Arial" panose="020B0604020202020204" pitchFamily="34" charset="0"/>
                <a:cs typeface="Arial" panose="020B0604020202020204" pitchFamily="34" charset="0"/>
              </a:rPr>
              <a:t>Beth </a:t>
            </a:r>
            <a:r>
              <a:rPr lang="en-US" dirty="0" err="1">
                <a:solidFill>
                  <a:srgbClr val="002060"/>
                </a:solidFill>
                <a:latin typeface="Arial" panose="020B0604020202020204" pitchFamily="34" charset="0"/>
                <a:cs typeface="Arial" panose="020B0604020202020204" pitchFamily="34" charset="0"/>
              </a:rPr>
              <a:t>ydy’r</a:t>
            </a:r>
            <a:r>
              <a:rPr lang="en-US" dirty="0">
                <a:solidFill>
                  <a:srgbClr val="002060"/>
                </a:solidFill>
                <a:latin typeface="Arial" panose="020B0604020202020204" pitchFamily="34" charset="0"/>
                <a:cs typeface="Arial" panose="020B0604020202020204" pitchFamily="34" charset="0"/>
              </a:rPr>
              <a:t> </a:t>
            </a:r>
            <a:r>
              <a:rPr lang="en-US" dirty="0" err="1">
                <a:solidFill>
                  <a:srgbClr val="002060"/>
                </a:solidFill>
                <a:latin typeface="Arial" panose="020B0604020202020204" pitchFamily="34" charset="0"/>
                <a:cs typeface="Arial" panose="020B0604020202020204" pitchFamily="34" charset="0"/>
              </a:rPr>
              <a:t>Meini</a:t>
            </a:r>
            <a:r>
              <a:rPr lang="en-US" dirty="0">
                <a:solidFill>
                  <a:srgbClr val="002060"/>
                </a:solidFill>
                <a:latin typeface="Arial" panose="020B0604020202020204" pitchFamily="34" charset="0"/>
                <a:cs typeface="Arial" panose="020B0604020202020204" pitchFamily="34" charset="0"/>
              </a:rPr>
              <a:t> </a:t>
            </a:r>
            <a:r>
              <a:rPr lang="en-US" dirty="0" err="1">
                <a:solidFill>
                  <a:srgbClr val="002060"/>
                </a:solidFill>
                <a:latin typeface="Arial" panose="020B0604020202020204" pitchFamily="34" charset="0"/>
                <a:cs typeface="Arial" panose="020B0604020202020204" pitchFamily="34" charset="0"/>
              </a:rPr>
              <a:t>Prawf</a:t>
            </a:r>
            <a:r>
              <a:rPr lang="en-US" dirty="0">
                <a:solidFill>
                  <a:srgbClr val="002060"/>
                </a:solidFill>
                <a:latin typeface="Arial" panose="020B0604020202020204" pitchFamily="34" charset="0"/>
                <a:cs typeface="Arial" panose="020B0604020202020204" pitchFamily="34" charset="0"/>
              </a:rPr>
              <a:t> </a:t>
            </a:r>
            <a:r>
              <a:rPr lang="en-US" dirty="0" err="1">
                <a:solidFill>
                  <a:srgbClr val="002060"/>
                </a:solidFill>
                <a:latin typeface="Arial" panose="020B0604020202020204" pitchFamily="34" charset="0"/>
                <a:cs typeface="Arial" panose="020B0604020202020204" pitchFamily="34" charset="0"/>
              </a:rPr>
              <a:t>Llwyddiant</a:t>
            </a:r>
            <a:r>
              <a:rPr lang="en-US" dirty="0">
                <a:solidFill>
                  <a:srgbClr val="002060"/>
                </a:solidFill>
                <a:latin typeface="Arial" panose="020B0604020202020204" pitchFamily="34" charset="0"/>
                <a:cs typeface="Arial" panose="020B0604020202020204" pitchFamily="34" charset="0"/>
              </a:rPr>
              <a:t> </a:t>
            </a:r>
            <a:r>
              <a:rPr lang="en-US" dirty="0" err="1">
                <a:solidFill>
                  <a:srgbClr val="002060"/>
                </a:solidFill>
                <a:latin typeface="Arial" panose="020B0604020202020204" pitchFamily="34" charset="0"/>
                <a:cs typeface="Arial" panose="020B0604020202020204" pitchFamily="34" charset="0"/>
              </a:rPr>
              <a:t>ar</a:t>
            </a:r>
            <a:r>
              <a:rPr lang="en-US" dirty="0">
                <a:solidFill>
                  <a:srgbClr val="002060"/>
                </a:solidFill>
                <a:latin typeface="Arial" panose="020B0604020202020204" pitchFamily="34" charset="0"/>
                <a:cs typeface="Arial" panose="020B0604020202020204" pitchFamily="34" charset="0"/>
              </a:rPr>
              <a:t> </a:t>
            </a:r>
            <a:r>
              <a:rPr lang="en-US" dirty="0" err="1">
                <a:solidFill>
                  <a:srgbClr val="002060"/>
                </a:solidFill>
                <a:latin typeface="Arial" panose="020B0604020202020204" pitchFamily="34" charset="0"/>
                <a:cs typeface="Arial" panose="020B0604020202020204" pitchFamily="34" charset="0"/>
              </a:rPr>
              <a:t>gyfer</a:t>
            </a:r>
            <a:r>
              <a:rPr lang="en-US" dirty="0">
                <a:solidFill>
                  <a:srgbClr val="002060"/>
                </a:solidFill>
                <a:latin typeface="Arial" panose="020B0604020202020204" pitchFamily="34" charset="0"/>
                <a:cs typeface="Arial" panose="020B0604020202020204" pitchFamily="34" charset="0"/>
              </a:rPr>
              <a:t> </a:t>
            </a:r>
            <a:r>
              <a:rPr lang="en-US" dirty="0" err="1">
                <a:solidFill>
                  <a:srgbClr val="002060"/>
                </a:solidFill>
                <a:latin typeface="Arial" panose="020B0604020202020204" pitchFamily="34" charset="0"/>
                <a:cs typeface="Arial" panose="020B0604020202020204" pitchFamily="34" charset="0"/>
              </a:rPr>
              <a:t>ysgrifennu</a:t>
            </a:r>
            <a:r>
              <a:rPr lang="en-US" dirty="0">
                <a:solidFill>
                  <a:srgbClr val="002060"/>
                </a:solidFill>
                <a:latin typeface="Arial" panose="020B0604020202020204" pitchFamily="34" charset="0"/>
                <a:cs typeface="Arial" panose="020B0604020202020204" pitchFamily="34" charset="0"/>
              </a:rPr>
              <a:t> darn “</a:t>
            </a:r>
            <a:r>
              <a:rPr lang="en-US" dirty="0" err="1">
                <a:solidFill>
                  <a:srgbClr val="002060"/>
                </a:solidFill>
                <a:latin typeface="Arial" panose="020B0604020202020204" pitchFamily="34" charset="0"/>
                <a:cs typeface="Arial" panose="020B0604020202020204" pitchFamily="34" charset="0"/>
              </a:rPr>
              <a:t>Dwyn</a:t>
            </a:r>
            <a:r>
              <a:rPr lang="en-US" dirty="0">
                <a:solidFill>
                  <a:srgbClr val="002060"/>
                </a:solidFill>
                <a:latin typeface="Arial" panose="020B0604020202020204" pitchFamily="34" charset="0"/>
                <a:cs typeface="Arial" panose="020B0604020202020204" pitchFamily="34" charset="0"/>
              </a:rPr>
              <a:t> </a:t>
            </a:r>
            <a:r>
              <a:rPr lang="en-US" dirty="0" err="1">
                <a:solidFill>
                  <a:srgbClr val="002060"/>
                </a:solidFill>
                <a:latin typeface="Arial" panose="020B0604020202020204" pitchFamily="34" charset="0"/>
                <a:cs typeface="Arial" panose="020B0604020202020204" pitchFamily="34" charset="0"/>
              </a:rPr>
              <a:t>i</a:t>
            </a:r>
            <a:r>
              <a:rPr lang="en-US" dirty="0">
                <a:solidFill>
                  <a:srgbClr val="002060"/>
                </a:solidFill>
                <a:latin typeface="Arial" panose="020B0604020202020204" pitchFamily="34" charset="0"/>
                <a:cs typeface="Arial" panose="020B0604020202020204" pitchFamily="34" charset="0"/>
              </a:rPr>
              <a:t> </a:t>
            </a:r>
            <a:r>
              <a:rPr lang="en-US" dirty="0" err="1">
                <a:solidFill>
                  <a:srgbClr val="002060"/>
                </a:solidFill>
                <a:latin typeface="Arial" panose="020B0604020202020204" pitchFamily="34" charset="0"/>
                <a:cs typeface="Arial" panose="020B0604020202020204" pitchFamily="34" charset="0"/>
              </a:rPr>
              <a:t>gof</a:t>
            </a:r>
            <a:r>
              <a:rPr lang="en-US" dirty="0">
                <a:solidFill>
                  <a:srgbClr val="002060"/>
                </a:solidFill>
                <a:latin typeface="Arial" panose="020B0604020202020204" pitchFamily="34" charset="0"/>
                <a:cs typeface="Arial" panose="020B0604020202020204" pitchFamily="34" charset="0"/>
              </a:rPr>
              <a:t>”?</a:t>
            </a:r>
          </a:p>
        </p:txBody>
      </p:sp>
      <p:pic>
        <p:nvPicPr>
          <p:cNvPr id="8" name="Picture 7">
            <a:extLst>
              <a:ext uri="{FF2B5EF4-FFF2-40B4-BE49-F238E27FC236}">
                <a16:creationId xmlns:a16="http://schemas.microsoft.com/office/drawing/2014/main" id="{5AAE551D-1786-964D-AAB3-682FDF7A5C82}"/>
              </a:ext>
            </a:extLst>
          </p:cNvPr>
          <p:cNvPicPr>
            <a:picLocks noChangeAspect="1"/>
          </p:cNvPicPr>
          <p:nvPr/>
        </p:nvPicPr>
        <p:blipFill rotWithShape="1">
          <a:blip r:embed="rId4"/>
          <a:srcRect t="16882" b="13406"/>
          <a:stretch/>
        </p:blipFill>
        <p:spPr>
          <a:xfrm>
            <a:off x="0" y="6089843"/>
            <a:ext cx="12192000" cy="768157"/>
          </a:xfrm>
          <a:prstGeom prst="rect">
            <a:avLst/>
          </a:prstGeom>
        </p:spPr>
      </p:pic>
    </p:spTree>
    <p:extLst>
      <p:ext uri="{BB962C8B-B14F-4D97-AF65-F5344CB8AC3E}">
        <p14:creationId xmlns:p14="http://schemas.microsoft.com/office/powerpoint/2010/main" val="205114981"/>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8B3C4C12-DE9C-E04C-AB29-1DF72FC1C6B6}"/>
              </a:ext>
            </a:extLst>
          </p:cNvPr>
          <p:cNvSpPr txBox="1">
            <a:spLocks/>
          </p:cNvSpPr>
          <p:nvPr/>
        </p:nvSpPr>
        <p:spPr>
          <a:xfrm>
            <a:off x="1451113" y="257462"/>
            <a:ext cx="8527773" cy="732017"/>
          </a:xfrm>
          <a:prstGeom prst="rect">
            <a:avLst/>
          </a:prstGeom>
          <a:solidFill>
            <a:schemeClr val="accent5">
              <a:lumMod val="20000"/>
              <a:lumOff val="80000"/>
            </a:schemeClr>
          </a:solidFill>
          <a:ln w="76200">
            <a:solidFill>
              <a:srgbClr val="002060"/>
            </a:solidFill>
          </a:ln>
        </p:spPr>
        <p:txBody>
          <a:bodyPr vert="horz" lIns="91440" tIns="45720" rIns="91440" bIns="45720" rtlCol="0" anchor="t">
            <a:normAutofit fontScale="97500"/>
          </a:bodyPr>
          <a:lst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r>
              <a:rPr lang="en-US" sz="3200" b="1" dirty="0" err="1">
                <a:solidFill>
                  <a:srgbClr val="002060"/>
                </a:solidFill>
                <a:latin typeface="Arial" panose="020B0604020202020204" pitchFamily="34" charset="0"/>
                <a:cs typeface="Arial" panose="020B0604020202020204" pitchFamily="34" charset="0"/>
              </a:rPr>
              <a:t>Llunio</a:t>
            </a:r>
            <a:r>
              <a:rPr lang="en-US" sz="3200" b="1" dirty="0">
                <a:solidFill>
                  <a:srgbClr val="002060"/>
                </a:solidFill>
                <a:latin typeface="Arial" panose="020B0604020202020204" pitchFamily="34" charset="0"/>
                <a:cs typeface="Arial" panose="020B0604020202020204" pitchFamily="34" charset="0"/>
              </a:rPr>
              <a:t> </a:t>
            </a:r>
            <a:r>
              <a:rPr lang="en-US" sz="3200" b="1" dirty="0" err="1">
                <a:solidFill>
                  <a:srgbClr val="002060"/>
                </a:solidFill>
                <a:latin typeface="Arial" panose="020B0604020202020204" pitchFamily="34" charset="0"/>
                <a:cs typeface="Arial" panose="020B0604020202020204" pitchFamily="34" charset="0"/>
              </a:rPr>
              <a:t>Meini</a:t>
            </a:r>
            <a:r>
              <a:rPr lang="en-US" sz="3200" b="1" dirty="0">
                <a:solidFill>
                  <a:srgbClr val="002060"/>
                </a:solidFill>
                <a:latin typeface="Arial" panose="020B0604020202020204" pitchFamily="34" charset="0"/>
                <a:cs typeface="Arial" panose="020B0604020202020204" pitchFamily="34" charset="0"/>
              </a:rPr>
              <a:t> </a:t>
            </a:r>
            <a:r>
              <a:rPr lang="en-US" sz="3200" b="1" dirty="0" err="1">
                <a:solidFill>
                  <a:srgbClr val="002060"/>
                </a:solidFill>
                <a:latin typeface="Arial" panose="020B0604020202020204" pitchFamily="34" charset="0"/>
                <a:cs typeface="Arial" panose="020B0604020202020204" pitchFamily="34" charset="0"/>
              </a:rPr>
              <a:t>Prawf</a:t>
            </a:r>
            <a:r>
              <a:rPr lang="en-US" sz="3200" b="1" dirty="0">
                <a:solidFill>
                  <a:srgbClr val="002060"/>
                </a:solidFill>
                <a:latin typeface="Arial" panose="020B0604020202020204" pitchFamily="34" charset="0"/>
                <a:cs typeface="Arial" panose="020B0604020202020204" pitchFamily="34" charset="0"/>
              </a:rPr>
              <a:t> </a:t>
            </a:r>
            <a:r>
              <a:rPr lang="en-US" sz="3200" b="1" dirty="0" err="1">
                <a:solidFill>
                  <a:srgbClr val="002060"/>
                </a:solidFill>
                <a:latin typeface="Arial" panose="020B0604020202020204" pitchFamily="34" charset="0"/>
                <a:cs typeface="Arial" panose="020B0604020202020204" pitchFamily="34" charset="0"/>
              </a:rPr>
              <a:t>Llwyddiant</a:t>
            </a:r>
            <a:r>
              <a:rPr lang="en-US" sz="3200" b="1" dirty="0">
                <a:solidFill>
                  <a:srgbClr val="002060"/>
                </a:solidFill>
                <a:latin typeface="Arial" panose="020B0604020202020204" pitchFamily="34" charset="0"/>
                <a:cs typeface="Arial" panose="020B0604020202020204" pitchFamily="34" charset="0"/>
              </a:rPr>
              <a:t> …</a:t>
            </a:r>
          </a:p>
        </p:txBody>
      </p:sp>
      <p:pic>
        <p:nvPicPr>
          <p:cNvPr id="11" name="Picture 10">
            <a:extLst>
              <a:ext uri="{FF2B5EF4-FFF2-40B4-BE49-F238E27FC236}">
                <a16:creationId xmlns:a16="http://schemas.microsoft.com/office/drawing/2014/main" id="{422C842A-895A-6541-BE62-9DE17210CEEA}"/>
              </a:ext>
            </a:extLst>
          </p:cNvPr>
          <p:cNvPicPr>
            <a:picLocks noChangeAspect="1"/>
          </p:cNvPicPr>
          <p:nvPr/>
        </p:nvPicPr>
        <p:blipFill rotWithShape="1">
          <a:blip r:embed="rId2"/>
          <a:srcRect t="16882" b="13406"/>
          <a:stretch/>
        </p:blipFill>
        <p:spPr>
          <a:xfrm>
            <a:off x="0" y="6089843"/>
            <a:ext cx="12192000" cy="768157"/>
          </a:xfrm>
          <a:prstGeom prst="rect">
            <a:avLst/>
          </a:prstGeom>
        </p:spPr>
      </p:pic>
      <p:sp>
        <p:nvSpPr>
          <p:cNvPr id="3" name="TextBox 2">
            <a:extLst>
              <a:ext uri="{FF2B5EF4-FFF2-40B4-BE49-F238E27FC236}">
                <a16:creationId xmlns:a16="http://schemas.microsoft.com/office/drawing/2014/main" id="{D4EAF738-735A-0C48-94C9-1750DBAE5805}"/>
              </a:ext>
            </a:extLst>
          </p:cNvPr>
          <p:cNvSpPr txBox="1"/>
          <p:nvPr/>
        </p:nvSpPr>
        <p:spPr>
          <a:xfrm>
            <a:off x="419100" y="1205984"/>
            <a:ext cx="8572499" cy="4524315"/>
          </a:xfrm>
          <a:prstGeom prst="rect">
            <a:avLst/>
          </a:prstGeom>
          <a:solidFill>
            <a:schemeClr val="accent2">
              <a:lumMod val="20000"/>
              <a:lumOff val="80000"/>
            </a:schemeClr>
          </a:solidFill>
          <a:ln w="57150">
            <a:solidFill>
              <a:srgbClr val="002060"/>
            </a:solidFill>
          </a:ln>
        </p:spPr>
        <p:txBody>
          <a:bodyPr wrap="square" rtlCol="0">
            <a:spAutoFit/>
          </a:bodyPr>
          <a:lstStyle/>
          <a:p>
            <a:r>
              <a:rPr lang="en-US" sz="2400" dirty="0"/>
              <a:t>‘</a:t>
            </a:r>
            <a:r>
              <a:rPr lang="en-US" sz="2400" dirty="0">
                <a:latin typeface="Arial" panose="020B0604020202020204" pitchFamily="34" charset="0"/>
                <a:cs typeface="Arial" panose="020B0604020202020204" pitchFamily="34" charset="0"/>
              </a:rPr>
              <a:t>A teacher’s planning should provide opportunities for both learner and teacher to obtain and use information about progress towards learning goals.  It also has to be flexible to respond to initial and emerging ideas and skills.  Planning should include strategies to ensure that learners understand the goals they are </a:t>
            </a:r>
            <a:r>
              <a:rPr lang="en-US" sz="2400" dirty="0" err="1">
                <a:latin typeface="Arial" panose="020B0604020202020204" pitchFamily="34" charset="0"/>
                <a:cs typeface="Arial" panose="020B0604020202020204" pitchFamily="34" charset="0"/>
              </a:rPr>
              <a:t>persuing</a:t>
            </a:r>
            <a:r>
              <a:rPr lang="en-US" sz="2400" dirty="0">
                <a:latin typeface="Arial" panose="020B0604020202020204" pitchFamily="34" charset="0"/>
                <a:cs typeface="Arial" panose="020B0604020202020204" pitchFamily="34" charset="0"/>
              </a:rPr>
              <a:t> and the criteria that will be applied in assessing their work.  How learners will receive feedback, how they will take part in assessing their learning and how they will be helped to make further progress should also be planned.’</a:t>
            </a:r>
          </a:p>
          <a:p>
            <a:endParaRPr lang="en-US" sz="2400" dirty="0">
              <a:latin typeface="Arial" panose="020B0604020202020204" pitchFamily="34" charset="0"/>
              <a:cs typeface="Arial" panose="020B0604020202020204" pitchFamily="34" charset="0"/>
            </a:endParaRPr>
          </a:p>
          <a:p>
            <a:pPr algn="r"/>
            <a:r>
              <a:rPr lang="en-US" sz="2400" dirty="0"/>
              <a:t>(Assessment Reform Group, 2002) </a:t>
            </a:r>
            <a:endParaRPr lang="en-US" dirty="0"/>
          </a:p>
        </p:txBody>
      </p:sp>
      <p:pic>
        <p:nvPicPr>
          <p:cNvPr id="5" name="Picture 4">
            <a:extLst>
              <a:ext uri="{FF2B5EF4-FFF2-40B4-BE49-F238E27FC236}">
                <a16:creationId xmlns:a16="http://schemas.microsoft.com/office/drawing/2014/main" id="{3D29012C-B732-934E-ACBF-1D9AE36CC3F4}"/>
              </a:ext>
            </a:extLst>
          </p:cNvPr>
          <p:cNvPicPr>
            <a:picLocks noChangeAspect="1"/>
          </p:cNvPicPr>
          <p:nvPr/>
        </p:nvPicPr>
        <p:blipFill>
          <a:blip r:embed="rId3"/>
          <a:stretch>
            <a:fillRect/>
          </a:stretch>
        </p:blipFill>
        <p:spPr>
          <a:xfrm>
            <a:off x="9245599" y="1613942"/>
            <a:ext cx="2623811" cy="3434308"/>
          </a:xfrm>
          <a:prstGeom prst="rect">
            <a:avLst/>
          </a:prstGeom>
          <a:ln w="38100">
            <a:solidFill>
              <a:schemeClr val="tx1"/>
            </a:solidFill>
          </a:ln>
        </p:spPr>
      </p:pic>
    </p:spTree>
    <p:extLst>
      <p:ext uri="{BB962C8B-B14F-4D97-AF65-F5344CB8AC3E}">
        <p14:creationId xmlns:p14="http://schemas.microsoft.com/office/powerpoint/2010/main" val="1045416596"/>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8B3C4C12-DE9C-E04C-AB29-1DF72FC1C6B6}"/>
              </a:ext>
            </a:extLst>
          </p:cNvPr>
          <p:cNvSpPr txBox="1">
            <a:spLocks/>
          </p:cNvSpPr>
          <p:nvPr/>
        </p:nvSpPr>
        <p:spPr>
          <a:xfrm>
            <a:off x="2636868" y="257462"/>
            <a:ext cx="6354731" cy="732017"/>
          </a:xfrm>
          <a:prstGeom prst="rect">
            <a:avLst/>
          </a:prstGeom>
          <a:solidFill>
            <a:schemeClr val="accent5">
              <a:lumMod val="20000"/>
              <a:lumOff val="80000"/>
            </a:schemeClr>
          </a:solidFill>
          <a:ln w="76200">
            <a:solidFill>
              <a:srgbClr val="002060"/>
            </a:solidFill>
          </a:ln>
        </p:spPr>
        <p:txBody>
          <a:bodyPr vert="horz" lIns="91440" tIns="45720" rIns="91440" bIns="45720" rtlCol="0" anchor="t">
            <a:normAutofit fontScale="97500"/>
          </a:bodyPr>
          <a:lst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r>
              <a:rPr lang="en-US" sz="3200" b="1" dirty="0" err="1">
                <a:solidFill>
                  <a:srgbClr val="002060"/>
                </a:solidFill>
                <a:latin typeface="Arial" panose="020B0604020202020204" pitchFamily="34" charset="0"/>
                <a:cs typeface="Arial" panose="020B0604020202020204" pitchFamily="34" charset="0"/>
              </a:rPr>
              <a:t>Llunio</a:t>
            </a:r>
            <a:r>
              <a:rPr lang="en-US" sz="3200" b="1" dirty="0">
                <a:solidFill>
                  <a:srgbClr val="002060"/>
                </a:solidFill>
                <a:latin typeface="Arial" panose="020B0604020202020204" pitchFamily="34" charset="0"/>
                <a:cs typeface="Arial" panose="020B0604020202020204" pitchFamily="34" charset="0"/>
              </a:rPr>
              <a:t> </a:t>
            </a:r>
            <a:r>
              <a:rPr lang="en-US" sz="3200" b="1" dirty="0" err="1">
                <a:solidFill>
                  <a:srgbClr val="002060"/>
                </a:solidFill>
                <a:latin typeface="Arial" panose="020B0604020202020204" pitchFamily="34" charset="0"/>
                <a:cs typeface="Arial" panose="020B0604020202020204" pitchFamily="34" charset="0"/>
              </a:rPr>
              <a:t>Meini</a:t>
            </a:r>
            <a:r>
              <a:rPr lang="en-US" sz="3200" b="1" dirty="0">
                <a:solidFill>
                  <a:srgbClr val="002060"/>
                </a:solidFill>
                <a:latin typeface="Arial" panose="020B0604020202020204" pitchFamily="34" charset="0"/>
                <a:cs typeface="Arial" panose="020B0604020202020204" pitchFamily="34" charset="0"/>
              </a:rPr>
              <a:t> </a:t>
            </a:r>
            <a:r>
              <a:rPr lang="en-US" sz="3200" b="1" dirty="0" err="1">
                <a:solidFill>
                  <a:srgbClr val="002060"/>
                </a:solidFill>
                <a:latin typeface="Arial" panose="020B0604020202020204" pitchFamily="34" charset="0"/>
                <a:cs typeface="Arial" panose="020B0604020202020204" pitchFamily="34" charset="0"/>
              </a:rPr>
              <a:t>Prawf</a:t>
            </a:r>
            <a:r>
              <a:rPr lang="en-US" sz="3200" b="1" dirty="0">
                <a:solidFill>
                  <a:srgbClr val="002060"/>
                </a:solidFill>
                <a:latin typeface="Arial" panose="020B0604020202020204" pitchFamily="34" charset="0"/>
                <a:cs typeface="Arial" panose="020B0604020202020204" pitchFamily="34" charset="0"/>
              </a:rPr>
              <a:t> </a:t>
            </a:r>
            <a:r>
              <a:rPr lang="en-US" sz="3200" b="1" dirty="0" err="1">
                <a:solidFill>
                  <a:srgbClr val="002060"/>
                </a:solidFill>
                <a:latin typeface="Arial" panose="020B0604020202020204" pitchFamily="34" charset="0"/>
                <a:cs typeface="Arial" panose="020B0604020202020204" pitchFamily="34" charset="0"/>
              </a:rPr>
              <a:t>Llwyddiant</a:t>
            </a:r>
            <a:r>
              <a:rPr lang="en-US" sz="3200" b="1" dirty="0">
                <a:solidFill>
                  <a:srgbClr val="002060"/>
                </a:solidFill>
                <a:latin typeface="Arial" panose="020B0604020202020204" pitchFamily="34" charset="0"/>
                <a:cs typeface="Arial" panose="020B0604020202020204" pitchFamily="34" charset="0"/>
              </a:rPr>
              <a:t> …</a:t>
            </a:r>
          </a:p>
        </p:txBody>
      </p:sp>
      <p:pic>
        <p:nvPicPr>
          <p:cNvPr id="11" name="Picture 10">
            <a:extLst>
              <a:ext uri="{FF2B5EF4-FFF2-40B4-BE49-F238E27FC236}">
                <a16:creationId xmlns:a16="http://schemas.microsoft.com/office/drawing/2014/main" id="{422C842A-895A-6541-BE62-9DE17210CEEA}"/>
              </a:ext>
            </a:extLst>
          </p:cNvPr>
          <p:cNvPicPr>
            <a:picLocks noChangeAspect="1"/>
          </p:cNvPicPr>
          <p:nvPr/>
        </p:nvPicPr>
        <p:blipFill rotWithShape="1">
          <a:blip r:embed="rId2"/>
          <a:srcRect t="16882" b="13406"/>
          <a:stretch/>
        </p:blipFill>
        <p:spPr>
          <a:xfrm>
            <a:off x="0" y="6089843"/>
            <a:ext cx="12192000" cy="768157"/>
          </a:xfrm>
          <a:prstGeom prst="rect">
            <a:avLst/>
          </a:prstGeom>
        </p:spPr>
      </p:pic>
      <p:sp>
        <p:nvSpPr>
          <p:cNvPr id="3" name="TextBox 2">
            <a:extLst>
              <a:ext uri="{FF2B5EF4-FFF2-40B4-BE49-F238E27FC236}">
                <a16:creationId xmlns:a16="http://schemas.microsoft.com/office/drawing/2014/main" id="{D4EAF738-735A-0C48-94C9-1750DBAE5805}"/>
              </a:ext>
            </a:extLst>
          </p:cNvPr>
          <p:cNvSpPr txBox="1"/>
          <p:nvPr/>
        </p:nvSpPr>
        <p:spPr>
          <a:xfrm>
            <a:off x="419100" y="1205984"/>
            <a:ext cx="11468100" cy="4832092"/>
          </a:xfrm>
          <a:prstGeom prst="rect">
            <a:avLst/>
          </a:prstGeom>
          <a:noFill/>
          <a:ln w="57150">
            <a:noFill/>
          </a:ln>
        </p:spPr>
        <p:txBody>
          <a:bodyPr wrap="square" rtlCol="0">
            <a:spAutoFit/>
          </a:bodyPr>
          <a:lstStyle/>
          <a:p>
            <a:pPr marL="285750" indent="-285750">
              <a:buFont typeface="Arial" panose="020B0604020202020204" pitchFamily="34" charset="0"/>
              <a:buChar char="•"/>
            </a:pPr>
            <a:r>
              <a:rPr lang="en-US" sz="2800" dirty="0">
                <a:latin typeface="Arial" panose="020B0604020202020204" pitchFamily="34" charset="0"/>
                <a:cs typeface="Arial" panose="020B0604020202020204" pitchFamily="34" charset="0"/>
              </a:rPr>
              <a:t>Mae </a:t>
            </a:r>
            <a:r>
              <a:rPr lang="en-US" sz="2800" dirty="0" err="1">
                <a:latin typeface="Arial" panose="020B0604020202020204" pitchFamily="34" charset="0"/>
                <a:cs typeface="Arial" panose="020B0604020202020204" pitchFamily="34" charset="0"/>
              </a:rPr>
              <a:t>angen</a:t>
            </a:r>
            <a:r>
              <a:rPr lang="en-US" sz="2800" dirty="0">
                <a:latin typeface="Arial" panose="020B0604020202020204" pitchFamily="34" charset="0"/>
                <a:cs typeface="Arial" panose="020B0604020202020204" pitchFamily="34" charset="0"/>
              </a:rPr>
              <a:t> </a:t>
            </a:r>
            <a:r>
              <a:rPr lang="en-US" sz="2800" dirty="0" err="1">
                <a:latin typeface="Arial" panose="020B0604020202020204" pitchFamily="34" charset="0"/>
                <a:cs typeface="Arial" panose="020B0604020202020204" pitchFamily="34" charset="0"/>
              </a:rPr>
              <a:t>i’r</a:t>
            </a:r>
            <a:r>
              <a:rPr lang="en-US" sz="2800" dirty="0">
                <a:latin typeface="Arial" panose="020B0604020202020204" pitchFamily="34" charset="0"/>
                <a:cs typeface="Arial" panose="020B0604020202020204" pitchFamily="34" charset="0"/>
              </a:rPr>
              <a:t> </a:t>
            </a:r>
            <a:r>
              <a:rPr lang="en-US" sz="2800" dirty="0" err="1">
                <a:latin typeface="Arial" panose="020B0604020202020204" pitchFamily="34" charset="0"/>
                <a:cs typeface="Arial" panose="020B0604020202020204" pitchFamily="34" charset="0"/>
              </a:rPr>
              <a:t>disgyblion</a:t>
            </a:r>
            <a:r>
              <a:rPr lang="en-US" sz="2800" dirty="0">
                <a:latin typeface="Arial" panose="020B0604020202020204" pitchFamily="34" charset="0"/>
                <a:cs typeface="Arial" panose="020B0604020202020204" pitchFamily="34" charset="0"/>
              </a:rPr>
              <a:t> </a:t>
            </a:r>
            <a:r>
              <a:rPr lang="en-US" sz="2800" dirty="0" err="1">
                <a:latin typeface="Arial" panose="020B0604020202020204" pitchFamily="34" charset="0"/>
                <a:cs typeface="Arial" panose="020B0604020202020204" pitchFamily="34" charset="0"/>
              </a:rPr>
              <a:t>wybod</a:t>
            </a:r>
            <a:r>
              <a:rPr lang="en-US" sz="2800" dirty="0">
                <a:latin typeface="Arial" panose="020B0604020202020204" pitchFamily="34" charset="0"/>
                <a:cs typeface="Arial" panose="020B0604020202020204" pitchFamily="34" charset="0"/>
              </a:rPr>
              <a:t>:</a:t>
            </a:r>
          </a:p>
          <a:p>
            <a:r>
              <a:rPr lang="en-US" sz="2800" dirty="0">
                <a:latin typeface="Arial" panose="020B0604020202020204" pitchFamily="34" charset="0"/>
                <a:cs typeface="Arial" panose="020B0604020202020204" pitchFamily="34" charset="0"/>
              </a:rPr>
              <a:t>	1. </a:t>
            </a:r>
            <a:r>
              <a:rPr lang="en-US" sz="2800" dirty="0" err="1">
                <a:latin typeface="Arial" panose="020B0604020202020204" pitchFamily="34" charset="0"/>
                <a:cs typeface="Arial" panose="020B0604020202020204" pitchFamily="34" charset="0"/>
              </a:rPr>
              <a:t>ble</a:t>
            </a:r>
            <a:r>
              <a:rPr lang="en-US" sz="2800" dirty="0">
                <a:latin typeface="Arial" panose="020B0604020202020204" pitchFamily="34" charset="0"/>
                <a:cs typeface="Arial" panose="020B0604020202020204" pitchFamily="34" charset="0"/>
              </a:rPr>
              <a:t> </a:t>
            </a:r>
            <a:r>
              <a:rPr lang="en-US" sz="2800" dirty="0" err="1">
                <a:latin typeface="Arial" panose="020B0604020202020204" pitchFamily="34" charset="0"/>
                <a:cs typeface="Arial" panose="020B0604020202020204" pitchFamily="34" charset="0"/>
              </a:rPr>
              <a:t>maen</a:t>
            </a:r>
            <a:r>
              <a:rPr lang="en-US" sz="2800" dirty="0">
                <a:latin typeface="Arial" panose="020B0604020202020204" pitchFamily="34" charset="0"/>
                <a:cs typeface="Arial" panose="020B0604020202020204" pitchFamily="34" charset="0"/>
              </a:rPr>
              <a:t> </a:t>
            </a:r>
            <a:r>
              <a:rPr lang="en-US" sz="2800" dirty="0" err="1">
                <a:latin typeface="Arial" panose="020B0604020202020204" pitchFamily="34" charset="0"/>
                <a:cs typeface="Arial" panose="020B0604020202020204" pitchFamily="34" charset="0"/>
              </a:rPr>
              <a:t>nhw</a:t>
            </a:r>
            <a:r>
              <a:rPr lang="en-US" sz="2800" dirty="0">
                <a:latin typeface="Arial" panose="020B0604020202020204" pitchFamily="34" charset="0"/>
                <a:cs typeface="Arial" panose="020B0604020202020204" pitchFamily="34" charset="0"/>
              </a:rPr>
              <a:t> o ran </a:t>
            </a:r>
            <a:r>
              <a:rPr lang="en-US" sz="2800" dirty="0" err="1">
                <a:latin typeface="Arial" panose="020B0604020202020204" pitchFamily="34" charset="0"/>
                <a:cs typeface="Arial" panose="020B0604020202020204" pitchFamily="34" charset="0"/>
              </a:rPr>
              <a:t>eu</a:t>
            </a:r>
            <a:r>
              <a:rPr lang="en-US" sz="2800" dirty="0">
                <a:latin typeface="Arial" panose="020B0604020202020204" pitchFamily="34" charset="0"/>
                <a:cs typeface="Arial" panose="020B0604020202020204" pitchFamily="34" charset="0"/>
              </a:rPr>
              <a:t> </a:t>
            </a:r>
            <a:r>
              <a:rPr lang="en-US" sz="2800" dirty="0" err="1">
                <a:latin typeface="Arial" panose="020B0604020202020204" pitchFamily="34" charset="0"/>
                <a:cs typeface="Arial" panose="020B0604020202020204" pitchFamily="34" charset="0"/>
              </a:rPr>
              <a:t>eu</a:t>
            </a:r>
            <a:r>
              <a:rPr lang="en-US" sz="2800" dirty="0">
                <a:latin typeface="Arial" panose="020B0604020202020204" pitchFamily="34" charset="0"/>
                <a:cs typeface="Arial" panose="020B0604020202020204" pitchFamily="34" charset="0"/>
              </a:rPr>
              <a:t> </a:t>
            </a:r>
            <a:r>
              <a:rPr lang="en-US" sz="2800" dirty="0" err="1">
                <a:latin typeface="Arial" panose="020B0604020202020204" pitchFamily="34" charset="0"/>
                <a:cs typeface="Arial" panose="020B0604020202020204" pitchFamily="34" charset="0"/>
              </a:rPr>
              <a:t>dealltwriaeth</a:t>
            </a:r>
            <a:r>
              <a:rPr lang="en-US" sz="2800" dirty="0">
                <a:latin typeface="Arial" panose="020B0604020202020204" pitchFamily="34" charset="0"/>
                <a:cs typeface="Arial" panose="020B0604020202020204" pitchFamily="34" charset="0"/>
              </a:rPr>
              <a:t> </a:t>
            </a:r>
            <a:r>
              <a:rPr lang="en-US" sz="2800" dirty="0" err="1">
                <a:latin typeface="Arial" panose="020B0604020202020204" pitchFamily="34" charset="0"/>
                <a:cs typeface="Arial" panose="020B0604020202020204" pitchFamily="34" charset="0"/>
              </a:rPr>
              <a:t>o’u</a:t>
            </a:r>
            <a:r>
              <a:rPr lang="en-US" sz="2800" dirty="0">
                <a:latin typeface="Arial" panose="020B0604020202020204" pitchFamily="34" charset="0"/>
                <a:cs typeface="Arial" panose="020B0604020202020204" pitchFamily="34" charset="0"/>
              </a:rPr>
              <a:t> </a:t>
            </a:r>
            <a:r>
              <a:rPr lang="en-US" sz="2800" dirty="0" err="1">
                <a:latin typeface="Arial" panose="020B0604020202020204" pitchFamily="34" charset="0"/>
                <a:cs typeface="Arial" panose="020B0604020202020204" pitchFamily="34" charset="0"/>
              </a:rPr>
              <a:t>dysgu</a:t>
            </a:r>
            <a:r>
              <a:rPr lang="en-US" sz="2800" dirty="0">
                <a:latin typeface="Arial" panose="020B0604020202020204" pitchFamily="34" charset="0"/>
                <a:cs typeface="Arial" panose="020B0604020202020204" pitchFamily="34" charset="0"/>
              </a:rPr>
              <a:t>;</a:t>
            </a:r>
          </a:p>
          <a:p>
            <a:r>
              <a:rPr lang="en-US" sz="2800" dirty="0">
                <a:latin typeface="Arial" panose="020B0604020202020204" pitchFamily="34" charset="0"/>
                <a:cs typeface="Arial" panose="020B0604020202020204" pitchFamily="34" charset="0"/>
              </a:rPr>
              <a:t>	2. </a:t>
            </a:r>
            <a:r>
              <a:rPr lang="en-US" sz="2800" dirty="0" err="1">
                <a:latin typeface="Arial" panose="020B0604020202020204" pitchFamily="34" charset="0"/>
                <a:cs typeface="Arial" panose="020B0604020202020204" pitchFamily="34" charset="0"/>
              </a:rPr>
              <a:t>beth</a:t>
            </a:r>
            <a:r>
              <a:rPr lang="en-US" sz="2800" dirty="0">
                <a:latin typeface="Arial" panose="020B0604020202020204" pitchFamily="34" charset="0"/>
                <a:cs typeface="Arial" panose="020B0604020202020204" pitchFamily="34" charset="0"/>
              </a:rPr>
              <a:t> </a:t>
            </a:r>
            <a:r>
              <a:rPr lang="en-US" sz="2800" dirty="0" err="1">
                <a:latin typeface="Arial" panose="020B0604020202020204" pitchFamily="34" charset="0"/>
                <a:cs typeface="Arial" panose="020B0604020202020204" pitchFamily="34" charset="0"/>
              </a:rPr>
              <a:t>sydd</a:t>
            </a:r>
            <a:r>
              <a:rPr lang="en-US" sz="2800" dirty="0">
                <a:latin typeface="Arial" panose="020B0604020202020204" pitchFamily="34" charset="0"/>
                <a:cs typeface="Arial" panose="020B0604020202020204" pitchFamily="34" charset="0"/>
              </a:rPr>
              <a:t> </a:t>
            </a:r>
            <a:r>
              <a:rPr lang="en-US" sz="2800" dirty="0" err="1">
                <a:latin typeface="Arial" panose="020B0604020202020204" pitchFamily="34" charset="0"/>
                <a:cs typeface="Arial" panose="020B0604020202020204" pitchFamily="34" charset="0"/>
              </a:rPr>
              <a:t>angen</a:t>
            </a:r>
            <a:r>
              <a:rPr lang="en-US" sz="2800" dirty="0">
                <a:latin typeface="Arial" panose="020B0604020202020204" pitchFamily="34" charset="0"/>
                <a:cs typeface="Arial" panose="020B0604020202020204" pitchFamily="34" charset="0"/>
              </a:rPr>
              <a:t> </a:t>
            </a:r>
            <a:r>
              <a:rPr lang="en-US" sz="2800" dirty="0" err="1">
                <a:latin typeface="Arial" panose="020B0604020202020204" pitchFamily="34" charset="0"/>
                <a:cs typeface="Arial" panose="020B0604020202020204" pitchFamily="34" charset="0"/>
              </a:rPr>
              <a:t>iddyn</a:t>
            </a:r>
            <a:r>
              <a:rPr lang="en-US" sz="2800" dirty="0">
                <a:latin typeface="Arial" panose="020B0604020202020204" pitchFamily="34" charset="0"/>
                <a:cs typeface="Arial" panose="020B0604020202020204" pitchFamily="34" charset="0"/>
              </a:rPr>
              <a:t> </a:t>
            </a:r>
            <a:r>
              <a:rPr lang="en-US" sz="2800" dirty="0" err="1">
                <a:latin typeface="Arial" panose="020B0604020202020204" pitchFamily="34" charset="0"/>
                <a:cs typeface="Arial" panose="020B0604020202020204" pitchFamily="34" charset="0"/>
              </a:rPr>
              <a:t>nhw</a:t>
            </a:r>
            <a:r>
              <a:rPr lang="en-US" sz="2800" dirty="0">
                <a:latin typeface="Arial" panose="020B0604020202020204" pitchFamily="34" charset="0"/>
                <a:cs typeface="Arial" panose="020B0604020202020204" pitchFamily="34" charset="0"/>
              </a:rPr>
              <a:t> </a:t>
            </a:r>
            <a:r>
              <a:rPr lang="en-US" sz="2800" dirty="0" err="1">
                <a:latin typeface="Arial" panose="020B0604020202020204" pitchFamily="34" charset="0"/>
                <a:cs typeface="Arial" panose="020B0604020202020204" pitchFamily="34" charset="0"/>
              </a:rPr>
              <a:t>wneud</a:t>
            </a:r>
            <a:r>
              <a:rPr lang="en-US" sz="2800" dirty="0">
                <a:latin typeface="Arial" panose="020B0604020202020204" pitchFamily="34" charset="0"/>
                <a:cs typeface="Arial" panose="020B0604020202020204" pitchFamily="34" charset="0"/>
              </a:rPr>
              <a:t> </a:t>
            </a:r>
            <a:r>
              <a:rPr lang="en-US" sz="2800" dirty="0" err="1">
                <a:latin typeface="Arial" panose="020B0604020202020204" pitchFamily="34" charset="0"/>
                <a:cs typeface="Arial" panose="020B0604020202020204" pitchFamily="34" charset="0"/>
              </a:rPr>
              <a:t>er</a:t>
            </a:r>
            <a:r>
              <a:rPr lang="en-US" sz="2800" dirty="0">
                <a:latin typeface="Arial" panose="020B0604020202020204" pitchFamily="34" charset="0"/>
                <a:cs typeface="Arial" panose="020B0604020202020204" pitchFamily="34" charset="0"/>
              </a:rPr>
              <a:t> </a:t>
            </a:r>
            <a:r>
              <a:rPr lang="en-US" sz="2800" dirty="0" err="1">
                <a:latin typeface="Arial" panose="020B0604020202020204" pitchFamily="34" charset="0"/>
                <a:cs typeface="Arial" panose="020B0604020202020204" pitchFamily="34" charset="0"/>
              </a:rPr>
              <a:t>mwyn</a:t>
            </a:r>
            <a:r>
              <a:rPr lang="en-US" sz="2800" dirty="0">
                <a:latin typeface="Arial" panose="020B0604020202020204" pitchFamily="34" charset="0"/>
                <a:cs typeface="Arial" panose="020B0604020202020204" pitchFamily="34" charset="0"/>
              </a:rPr>
              <a:t> </a:t>
            </a:r>
            <a:r>
              <a:rPr lang="en-US" sz="2800" dirty="0" err="1">
                <a:latin typeface="Arial" panose="020B0604020202020204" pitchFamily="34" charset="0"/>
                <a:cs typeface="Arial" panose="020B0604020202020204" pitchFamily="34" charset="0"/>
              </a:rPr>
              <a:t>datblygu</a:t>
            </a:r>
            <a:r>
              <a:rPr lang="en-US" sz="2800" dirty="0">
                <a:latin typeface="Arial" panose="020B0604020202020204" pitchFamily="34" charset="0"/>
                <a:cs typeface="Arial" panose="020B0604020202020204" pitchFamily="34" charset="0"/>
              </a:rPr>
              <a:t>;</a:t>
            </a:r>
          </a:p>
          <a:p>
            <a:r>
              <a:rPr lang="en-US" sz="2800" dirty="0">
                <a:latin typeface="Arial" panose="020B0604020202020204" pitchFamily="34" charset="0"/>
                <a:cs typeface="Arial" panose="020B0604020202020204" pitchFamily="34" charset="0"/>
              </a:rPr>
              <a:t>	3. </a:t>
            </a:r>
            <a:r>
              <a:rPr lang="en-US" sz="2800" dirty="0" err="1">
                <a:latin typeface="Arial" panose="020B0604020202020204" pitchFamily="34" charset="0"/>
                <a:cs typeface="Arial" panose="020B0604020202020204" pitchFamily="34" charset="0"/>
              </a:rPr>
              <a:t>sut</a:t>
            </a:r>
            <a:r>
              <a:rPr lang="en-US" sz="2800" dirty="0">
                <a:latin typeface="Arial" panose="020B0604020202020204" pitchFamily="34" charset="0"/>
                <a:cs typeface="Arial" panose="020B0604020202020204" pitchFamily="34" charset="0"/>
              </a:rPr>
              <a:t> </a:t>
            </a:r>
            <a:r>
              <a:rPr lang="en-US" sz="2800" dirty="0" err="1">
                <a:latin typeface="Arial" panose="020B0604020202020204" pitchFamily="34" charset="0"/>
                <a:cs typeface="Arial" panose="020B0604020202020204" pitchFamily="34" charset="0"/>
              </a:rPr>
              <a:t>mae</a:t>
            </a:r>
            <a:r>
              <a:rPr lang="en-US" sz="2800" dirty="0">
                <a:latin typeface="Arial" panose="020B0604020202020204" pitchFamily="34" charset="0"/>
                <a:cs typeface="Arial" panose="020B0604020202020204" pitchFamily="34" charset="0"/>
              </a:rPr>
              <a:t> </a:t>
            </a:r>
            <a:r>
              <a:rPr lang="en-US" sz="2800" dirty="0" err="1">
                <a:latin typeface="Arial" panose="020B0604020202020204" pitchFamily="34" charset="0"/>
                <a:cs typeface="Arial" panose="020B0604020202020204" pitchFamily="34" charset="0"/>
              </a:rPr>
              <a:t>datblygu</a:t>
            </a:r>
            <a:r>
              <a:rPr lang="en-US" sz="2800" dirty="0">
                <a:latin typeface="Arial" panose="020B0604020202020204" pitchFamily="34" charset="0"/>
                <a:cs typeface="Arial" panose="020B0604020202020204" pitchFamily="34" charset="0"/>
              </a:rPr>
              <a:t>;</a:t>
            </a:r>
          </a:p>
          <a:p>
            <a:endParaRPr lang="en-US" sz="28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2800" dirty="0">
                <a:latin typeface="Arial" panose="020B0604020202020204" pitchFamily="34" charset="0"/>
                <a:cs typeface="Arial" panose="020B0604020202020204" pitchFamily="34" charset="0"/>
              </a:rPr>
              <a:t>Mae </a:t>
            </a:r>
            <a:r>
              <a:rPr lang="en-US" sz="2800" dirty="0" err="1">
                <a:latin typeface="Arial" panose="020B0604020202020204" pitchFamily="34" charset="0"/>
                <a:cs typeface="Arial" panose="020B0604020202020204" pitchFamily="34" charset="0"/>
              </a:rPr>
              <a:t>angen</a:t>
            </a:r>
            <a:r>
              <a:rPr lang="en-US" sz="2800" dirty="0">
                <a:latin typeface="Arial" panose="020B0604020202020204" pitchFamily="34" charset="0"/>
                <a:cs typeface="Arial" panose="020B0604020202020204" pitchFamily="34" charset="0"/>
              </a:rPr>
              <a:t> </a:t>
            </a:r>
            <a:r>
              <a:rPr lang="en-US" sz="2800" dirty="0" err="1">
                <a:latin typeface="Arial" panose="020B0604020202020204" pitchFamily="34" charset="0"/>
                <a:cs typeface="Arial" panose="020B0604020202020204" pitchFamily="34" charset="0"/>
              </a:rPr>
              <a:t>i’r</a:t>
            </a:r>
            <a:r>
              <a:rPr lang="en-US" sz="2800" dirty="0">
                <a:latin typeface="Arial" panose="020B0604020202020204" pitchFamily="34" charset="0"/>
                <a:cs typeface="Arial" panose="020B0604020202020204" pitchFamily="34" charset="0"/>
              </a:rPr>
              <a:t> </a:t>
            </a:r>
            <a:r>
              <a:rPr lang="en-US" sz="2800" dirty="0" err="1">
                <a:latin typeface="Arial" panose="020B0604020202020204" pitchFamily="34" charset="0"/>
                <a:cs typeface="Arial" panose="020B0604020202020204" pitchFamily="34" charset="0"/>
              </a:rPr>
              <a:t>athro</a:t>
            </a:r>
            <a:r>
              <a:rPr lang="en-US" sz="2800" dirty="0">
                <a:latin typeface="Arial" panose="020B0604020202020204" pitchFamily="34" charset="0"/>
                <a:cs typeface="Arial" panose="020B0604020202020204" pitchFamily="34" charset="0"/>
              </a:rPr>
              <a:t> </a:t>
            </a:r>
            <a:r>
              <a:rPr lang="en-US" sz="2800" dirty="0" err="1">
                <a:latin typeface="Arial" panose="020B0604020202020204" pitchFamily="34" charset="0"/>
                <a:cs typeface="Arial" panose="020B0604020202020204" pitchFamily="34" charset="0"/>
              </a:rPr>
              <a:t>wybod</a:t>
            </a:r>
            <a:r>
              <a:rPr lang="en-US" sz="2800" dirty="0">
                <a:latin typeface="Arial" panose="020B0604020202020204" pitchFamily="34" charset="0"/>
                <a:cs typeface="Arial" panose="020B0604020202020204" pitchFamily="34" charset="0"/>
              </a:rPr>
              <a:t>:</a:t>
            </a:r>
          </a:p>
          <a:p>
            <a:r>
              <a:rPr lang="en-US" sz="2800" dirty="0">
                <a:latin typeface="Arial" panose="020B0604020202020204" pitchFamily="34" charset="0"/>
                <a:cs typeface="Arial" panose="020B0604020202020204" pitchFamily="34" charset="0"/>
              </a:rPr>
              <a:t>	1. </a:t>
            </a:r>
            <a:r>
              <a:rPr lang="en-US" sz="2800" dirty="0" err="1">
                <a:latin typeface="Arial" panose="020B0604020202020204" pitchFamily="34" charset="0"/>
                <a:cs typeface="Arial" panose="020B0604020202020204" pitchFamily="34" charset="0"/>
              </a:rPr>
              <a:t>ble</a:t>
            </a:r>
            <a:r>
              <a:rPr lang="en-US" sz="2800" dirty="0">
                <a:latin typeface="Arial" panose="020B0604020202020204" pitchFamily="34" charset="0"/>
                <a:cs typeface="Arial" panose="020B0604020202020204" pitchFamily="34" charset="0"/>
              </a:rPr>
              <a:t> </a:t>
            </a:r>
            <a:r>
              <a:rPr lang="en-US" sz="2800" dirty="0" err="1">
                <a:latin typeface="Arial" panose="020B0604020202020204" pitchFamily="34" charset="0"/>
                <a:cs typeface="Arial" panose="020B0604020202020204" pitchFamily="34" charset="0"/>
              </a:rPr>
              <a:t>mae’r</a:t>
            </a:r>
            <a:r>
              <a:rPr lang="en-US" sz="2800" dirty="0">
                <a:latin typeface="Arial" panose="020B0604020202020204" pitchFamily="34" charset="0"/>
                <a:cs typeface="Arial" panose="020B0604020202020204" pitchFamily="34" charset="0"/>
              </a:rPr>
              <a:t> </a:t>
            </a:r>
            <a:r>
              <a:rPr lang="en-US" sz="2800" dirty="0" err="1">
                <a:latin typeface="Arial" panose="020B0604020202020204" pitchFamily="34" charset="0"/>
                <a:cs typeface="Arial" panose="020B0604020202020204" pitchFamily="34" charset="0"/>
              </a:rPr>
              <a:t>disgyblion</a:t>
            </a:r>
            <a:r>
              <a:rPr lang="en-US" sz="2800" dirty="0">
                <a:latin typeface="Arial" panose="020B0604020202020204" pitchFamily="34" charset="0"/>
                <a:cs typeface="Arial" panose="020B0604020202020204" pitchFamily="34" charset="0"/>
              </a:rPr>
              <a:t> o ran </a:t>
            </a:r>
            <a:r>
              <a:rPr lang="en-US" sz="2800" dirty="0" err="1">
                <a:latin typeface="Arial" panose="020B0604020202020204" pitchFamily="34" charset="0"/>
                <a:cs typeface="Arial" panose="020B0604020202020204" pitchFamily="34" charset="0"/>
              </a:rPr>
              <a:t>eu</a:t>
            </a:r>
            <a:r>
              <a:rPr lang="en-US" sz="2800" dirty="0">
                <a:latin typeface="Arial" panose="020B0604020202020204" pitchFamily="34" charset="0"/>
                <a:cs typeface="Arial" panose="020B0604020202020204" pitchFamily="34" charset="0"/>
              </a:rPr>
              <a:t> </a:t>
            </a:r>
            <a:r>
              <a:rPr lang="en-US" sz="2800" dirty="0" err="1">
                <a:latin typeface="Arial" panose="020B0604020202020204" pitchFamily="34" charset="0"/>
                <a:cs typeface="Arial" panose="020B0604020202020204" pitchFamily="34" charset="0"/>
              </a:rPr>
              <a:t>dealltwriaeth</a:t>
            </a:r>
            <a:r>
              <a:rPr lang="en-US" sz="2800" dirty="0">
                <a:latin typeface="Arial" panose="020B0604020202020204" pitchFamily="34" charset="0"/>
                <a:cs typeface="Arial" panose="020B0604020202020204" pitchFamily="34" charset="0"/>
              </a:rPr>
              <a:t> </a:t>
            </a:r>
            <a:r>
              <a:rPr lang="en-US" sz="2800" dirty="0" err="1">
                <a:latin typeface="Arial" panose="020B0604020202020204" pitchFamily="34" charset="0"/>
                <a:cs typeface="Arial" panose="020B0604020202020204" pitchFamily="34" charset="0"/>
              </a:rPr>
              <a:t>o’u</a:t>
            </a:r>
            <a:r>
              <a:rPr lang="en-US" sz="2800" dirty="0">
                <a:latin typeface="Arial" panose="020B0604020202020204" pitchFamily="34" charset="0"/>
                <a:cs typeface="Arial" panose="020B0604020202020204" pitchFamily="34" charset="0"/>
              </a:rPr>
              <a:t> </a:t>
            </a:r>
            <a:r>
              <a:rPr lang="en-US" sz="2800" dirty="0" err="1">
                <a:latin typeface="Arial" panose="020B0604020202020204" pitchFamily="34" charset="0"/>
                <a:cs typeface="Arial" panose="020B0604020202020204" pitchFamily="34" charset="0"/>
              </a:rPr>
              <a:t>dysgu</a:t>
            </a:r>
            <a:r>
              <a:rPr lang="en-US" sz="2800" dirty="0">
                <a:latin typeface="Arial" panose="020B0604020202020204" pitchFamily="34" charset="0"/>
                <a:cs typeface="Arial" panose="020B0604020202020204" pitchFamily="34" charset="0"/>
              </a:rPr>
              <a:t>;</a:t>
            </a:r>
          </a:p>
          <a:p>
            <a:r>
              <a:rPr lang="en-US" sz="2800" dirty="0">
                <a:latin typeface="Arial" panose="020B0604020202020204" pitchFamily="34" charset="0"/>
                <a:cs typeface="Arial" panose="020B0604020202020204" pitchFamily="34" charset="0"/>
              </a:rPr>
              <a:t>	2. </a:t>
            </a:r>
            <a:r>
              <a:rPr lang="en-US" sz="2800" dirty="0" err="1">
                <a:latin typeface="Arial" panose="020B0604020202020204" pitchFamily="34" charset="0"/>
                <a:cs typeface="Arial" panose="020B0604020202020204" pitchFamily="34" charset="0"/>
              </a:rPr>
              <a:t>beth</a:t>
            </a:r>
            <a:r>
              <a:rPr lang="en-US" sz="2800" dirty="0">
                <a:latin typeface="Arial" panose="020B0604020202020204" pitchFamily="34" charset="0"/>
                <a:cs typeface="Arial" panose="020B0604020202020204" pitchFamily="34" charset="0"/>
              </a:rPr>
              <a:t> </a:t>
            </a:r>
            <a:r>
              <a:rPr lang="en-US" sz="2800" dirty="0" err="1">
                <a:latin typeface="Arial" panose="020B0604020202020204" pitchFamily="34" charset="0"/>
                <a:cs typeface="Arial" panose="020B0604020202020204" pitchFamily="34" charset="0"/>
              </a:rPr>
              <a:t>sydd</a:t>
            </a:r>
            <a:r>
              <a:rPr lang="en-US" sz="2800" dirty="0">
                <a:latin typeface="Arial" panose="020B0604020202020204" pitchFamily="34" charset="0"/>
                <a:cs typeface="Arial" panose="020B0604020202020204" pitchFamily="34" charset="0"/>
              </a:rPr>
              <a:t> </a:t>
            </a:r>
            <a:r>
              <a:rPr lang="en-US" sz="2800" dirty="0" err="1">
                <a:latin typeface="Arial" panose="020B0604020202020204" pitchFamily="34" charset="0"/>
                <a:cs typeface="Arial" panose="020B0604020202020204" pitchFamily="34" charset="0"/>
              </a:rPr>
              <a:t>angen</a:t>
            </a:r>
            <a:r>
              <a:rPr lang="en-US" sz="2800" dirty="0">
                <a:latin typeface="Arial" panose="020B0604020202020204" pitchFamily="34" charset="0"/>
                <a:cs typeface="Arial" panose="020B0604020202020204" pitchFamily="34" charset="0"/>
              </a:rPr>
              <a:t> </a:t>
            </a:r>
            <a:r>
              <a:rPr lang="en-US" sz="2800" dirty="0" err="1">
                <a:latin typeface="Arial" panose="020B0604020202020204" pitchFamily="34" charset="0"/>
                <a:cs typeface="Arial" panose="020B0604020202020204" pitchFamily="34" charset="0"/>
              </a:rPr>
              <a:t>gwneud</a:t>
            </a:r>
            <a:r>
              <a:rPr lang="en-US" sz="2800" dirty="0">
                <a:latin typeface="Arial" panose="020B0604020202020204" pitchFamily="34" charset="0"/>
                <a:cs typeface="Arial" panose="020B0604020202020204" pitchFamily="34" charset="0"/>
              </a:rPr>
              <a:t> / </a:t>
            </a:r>
            <a:r>
              <a:rPr lang="en-US" sz="2800" dirty="0" err="1">
                <a:latin typeface="Arial" panose="020B0604020202020204" pitchFamily="34" charset="0"/>
                <a:cs typeface="Arial" panose="020B0604020202020204" pitchFamily="34" charset="0"/>
              </a:rPr>
              <a:t>addysgu</a:t>
            </a:r>
            <a:r>
              <a:rPr lang="en-US" sz="2800" dirty="0">
                <a:latin typeface="Arial" panose="020B0604020202020204" pitchFamily="34" charset="0"/>
                <a:cs typeface="Arial" panose="020B0604020202020204" pitchFamily="34" charset="0"/>
              </a:rPr>
              <a:t> </a:t>
            </a:r>
            <a:r>
              <a:rPr lang="en-US" sz="2800" dirty="0" err="1">
                <a:latin typeface="Arial" panose="020B0604020202020204" pitchFamily="34" charset="0"/>
                <a:cs typeface="Arial" panose="020B0604020202020204" pitchFamily="34" charset="0"/>
              </a:rPr>
              <a:t>er</a:t>
            </a:r>
            <a:r>
              <a:rPr lang="en-US" sz="2800" dirty="0">
                <a:latin typeface="Arial" panose="020B0604020202020204" pitchFamily="34" charset="0"/>
                <a:cs typeface="Arial" panose="020B0604020202020204" pitchFamily="34" charset="0"/>
              </a:rPr>
              <a:t> </a:t>
            </a:r>
            <a:r>
              <a:rPr lang="en-US" sz="2800" dirty="0" err="1">
                <a:latin typeface="Arial" panose="020B0604020202020204" pitchFamily="34" charset="0"/>
                <a:cs typeface="Arial" panose="020B0604020202020204" pitchFamily="34" charset="0"/>
              </a:rPr>
              <a:t>mwyn</a:t>
            </a:r>
            <a:r>
              <a:rPr lang="en-US" sz="2800" dirty="0">
                <a:latin typeface="Arial" panose="020B0604020202020204" pitchFamily="34" charset="0"/>
                <a:cs typeface="Arial" panose="020B0604020202020204" pitchFamily="34" charset="0"/>
              </a:rPr>
              <a:t> </a:t>
            </a:r>
            <a:r>
              <a:rPr lang="en-US" sz="2800" dirty="0" err="1">
                <a:latin typeface="Arial" panose="020B0604020202020204" pitchFamily="34" charset="0"/>
                <a:cs typeface="Arial" panose="020B0604020202020204" pitchFamily="34" charset="0"/>
              </a:rPr>
              <a:t>caniatâu</a:t>
            </a:r>
            <a:r>
              <a:rPr lang="en-US" sz="2800" dirty="0">
                <a:latin typeface="Arial" panose="020B0604020202020204" pitchFamily="34" charset="0"/>
                <a:cs typeface="Arial" panose="020B0604020202020204" pitchFamily="34" charset="0"/>
              </a:rPr>
              <a:t> 		    </a:t>
            </a:r>
            <a:r>
              <a:rPr lang="en-US" sz="2800" dirty="0" err="1">
                <a:latin typeface="Arial" panose="020B0604020202020204" pitchFamily="34" charset="0"/>
                <a:cs typeface="Arial" panose="020B0604020202020204" pitchFamily="34" charset="0"/>
              </a:rPr>
              <a:t>datblygiad</a:t>
            </a:r>
            <a:r>
              <a:rPr lang="en-US" sz="2800" dirty="0">
                <a:latin typeface="Arial" panose="020B0604020202020204" pitchFamily="34" charset="0"/>
                <a:cs typeface="Arial" panose="020B0604020202020204" pitchFamily="34" charset="0"/>
              </a:rPr>
              <a:t> </a:t>
            </a:r>
            <a:r>
              <a:rPr lang="en-US" sz="2800" dirty="0" err="1">
                <a:latin typeface="Arial" panose="020B0604020202020204" pitchFamily="34" charset="0"/>
                <a:cs typeface="Arial" panose="020B0604020202020204" pitchFamily="34" charset="0"/>
              </a:rPr>
              <a:t>pellach</a:t>
            </a:r>
            <a:r>
              <a:rPr lang="en-US" sz="2800" dirty="0">
                <a:latin typeface="Arial" panose="020B0604020202020204" pitchFamily="34" charset="0"/>
                <a:cs typeface="Arial" panose="020B0604020202020204" pitchFamily="34" charset="0"/>
              </a:rPr>
              <a:t>;</a:t>
            </a:r>
          </a:p>
          <a:p>
            <a:endParaRPr lang="en-US" sz="28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2800" dirty="0">
                <a:latin typeface="Arial" panose="020B0604020202020204" pitchFamily="34" charset="0"/>
                <a:cs typeface="Arial" panose="020B0604020202020204" pitchFamily="34" charset="0"/>
              </a:rPr>
              <a:t>Pan </a:t>
            </a:r>
            <a:r>
              <a:rPr lang="en-US" sz="2800" dirty="0" err="1">
                <a:latin typeface="Arial" panose="020B0604020202020204" pitchFamily="34" charset="0"/>
                <a:cs typeface="Arial" panose="020B0604020202020204" pitchFamily="34" charset="0"/>
              </a:rPr>
              <a:t>mae</a:t>
            </a:r>
            <a:r>
              <a:rPr lang="en-US" sz="2800" dirty="0">
                <a:latin typeface="Arial" panose="020B0604020202020204" pitchFamily="34" charset="0"/>
                <a:cs typeface="Arial" panose="020B0604020202020204" pitchFamily="34" charset="0"/>
              </a:rPr>
              <a:t> </a:t>
            </a:r>
            <a:r>
              <a:rPr lang="en-US" sz="2800" dirty="0" err="1">
                <a:latin typeface="Arial" panose="020B0604020202020204" pitchFamily="34" charset="0"/>
                <a:cs typeface="Arial" panose="020B0604020202020204" pitchFamily="34" charset="0"/>
              </a:rPr>
              <a:t>asesu</a:t>
            </a:r>
            <a:r>
              <a:rPr lang="en-US" sz="2800" dirty="0">
                <a:latin typeface="Arial" panose="020B0604020202020204" pitchFamily="34" charset="0"/>
                <a:cs typeface="Arial" panose="020B0604020202020204" pitchFamily="34" charset="0"/>
              </a:rPr>
              <a:t> </a:t>
            </a:r>
            <a:r>
              <a:rPr lang="en-US" sz="2800" dirty="0" err="1">
                <a:latin typeface="Arial" panose="020B0604020202020204" pitchFamily="34" charset="0"/>
                <a:cs typeface="Arial" panose="020B0604020202020204" pitchFamily="34" charset="0"/>
              </a:rPr>
              <a:t>yn</a:t>
            </a:r>
            <a:r>
              <a:rPr lang="en-US" sz="2800" dirty="0">
                <a:latin typeface="Arial" panose="020B0604020202020204" pitchFamily="34" charset="0"/>
                <a:cs typeface="Arial" panose="020B0604020202020204" pitchFamily="34" charset="0"/>
              </a:rPr>
              <a:t> </a:t>
            </a:r>
            <a:r>
              <a:rPr lang="en-US" sz="2800" dirty="0" err="1">
                <a:latin typeface="Arial" panose="020B0604020202020204" pitchFamily="34" charset="0"/>
                <a:cs typeface="Arial" panose="020B0604020202020204" pitchFamily="34" charset="0"/>
              </a:rPr>
              <a:t>cefnogi’r</a:t>
            </a:r>
            <a:r>
              <a:rPr lang="en-US" sz="2800" dirty="0">
                <a:latin typeface="Arial" panose="020B0604020202020204" pitchFamily="34" charset="0"/>
                <a:cs typeface="Arial" panose="020B0604020202020204" pitchFamily="34" charset="0"/>
              </a:rPr>
              <a:t> </a:t>
            </a:r>
            <a:r>
              <a:rPr lang="en-US" sz="2800" dirty="0" err="1">
                <a:latin typeface="Arial" panose="020B0604020202020204" pitchFamily="34" charset="0"/>
                <a:cs typeface="Arial" panose="020B0604020202020204" pitchFamily="34" charset="0"/>
              </a:rPr>
              <a:t>uchod</a:t>
            </a:r>
            <a:r>
              <a:rPr lang="en-US" sz="2800" dirty="0">
                <a:latin typeface="Arial" panose="020B0604020202020204" pitchFamily="34" charset="0"/>
                <a:cs typeface="Arial" panose="020B0604020202020204" pitchFamily="34" charset="0"/>
              </a:rPr>
              <a:t>, </a:t>
            </a:r>
            <a:r>
              <a:rPr lang="en-US" sz="2800" dirty="0" err="1">
                <a:latin typeface="Arial" panose="020B0604020202020204" pitchFamily="34" charset="0"/>
                <a:cs typeface="Arial" panose="020B0604020202020204" pitchFamily="34" charset="0"/>
              </a:rPr>
              <a:t>mae’n</a:t>
            </a:r>
            <a:r>
              <a:rPr lang="en-US" sz="2800" dirty="0">
                <a:latin typeface="Arial" panose="020B0604020202020204" pitchFamily="34" charset="0"/>
                <a:cs typeface="Arial" panose="020B0604020202020204" pitchFamily="34" charset="0"/>
              </a:rPr>
              <a:t> </a:t>
            </a:r>
            <a:r>
              <a:rPr lang="en-US" sz="2800" dirty="0" err="1">
                <a:latin typeface="Arial" panose="020B0604020202020204" pitchFamily="34" charset="0"/>
                <a:cs typeface="Arial" panose="020B0604020202020204" pitchFamily="34" charset="0"/>
              </a:rPr>
              <a:t>asesu</a:t>
            </a:r>
            <a:r>
              <a:rPr lang="en-US" sz="2800" dirty="0">
                <a:latin typeface="Arial" panose="020B0604020202020204" pitchFamily="34" charset="0"/>
                <a:cs typeface="Arial" panose="020B0604020202020204" pitchFamily="34" charset="0"/>
              </a:rPr>
              <a:t> </a:t>
            </a:r>
            <a:r>
              <a:rPr lang="en-US" sz="2800" dirty="0" err="1">
                <a:latin typeface="Arial" panose="020B0604020202020204" pitchFamily="34" charset="0"/>
                <a:cs typeface="Arial" panose="020B0604020202020204" pitchFamily="34" charset="0"/>
              </a:rPr>
              <a:t>ffurfiannol</a:t>
            </a:r>
            <a:r>
              <a:rPr lang="en-US" sz="2800" dirty="0">
                <a:latin typeface="Arial" panose="020B0604020202020204" pitchFamily="34" charset="0"/>
                <a:cs typeface="Arial" panose="020B0604020202020204" pitchFamily="34" charset="0"/>
              </a:rPr>
              <a:t>.</a:t>
            </a:r>
          </a:p>
        </p:txBody>
      </p:sp>
    </p:spTree>
    <p:extLst>
      <p:ext uri="{BB962C8B-B14F-4D97-AF65-F5344CB8AC3E}">
        <p14:creationId xmlns:p14="http://schemas.microsoft.com/office/powerpoint/2010/main" val="3346157430"/>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10">
            <a:extLst>
              <a:ext uri="{FF2B5EF4-FFF2-40B4-BE49-F238E27FC236}">
                <a16:creationId xmlns:a16="http://schemas.microsoft.com/office/drawing/2014/main" id="{422C842A-895A-6541-BE62-9DE17210CEEA}"/>
              </a:ext>
            </a:extLst>
          </p:cNvPr>
          <p:cNvPicPr>
            <a:picLocks noChangeAspect="1"/>
          </p:cNvPicPr>
          <p:nvPr/>
        </p:nvPicPr>
        <p:blipFill rotWithShape="1">
          <a:blip r:embed="rId2"/>
          <a:srcRect t="16882" b="13406"/>
          <a:stretch/>
        </p:blipFill>
        <p:spPr>
          <a:xfrm>
            <a:off x="0" y="6089843"/>
            <a:ext cx="12192000" cy="768157"/>
          </a:xfrm>
          <a:prstGeom prst="rect">
            <a:avLst/>
          </a:prstGeom>
        </p:spPr>
      </p:pic>
      <p:sp>
        <p:nvSpPr>
          <p:cNvPr id="3" name="TextBox 2">
            <a:extLst>
              <a:ext uri="{FF2B5EF4-FFF2-40B4-BE49-F238E27FC236}">
                <a16:creationId xmlns:a16="http://schemas.microsoft.com/office/drawing/2014/main" id="{D4EAF738-735A-0C48-94C9-1750DBAE5805}"/>
              </a:ext>
            </a:extLst>
          </p:cNvPr>
          <p:cNvSpPr txBox="1"/>
          <p:nvPr/>
        </p:nvSpPr>
        <p:spPr>
          <a:xfrm>
            <a:off x="419100" y="1205984"/>
            <a:ext cx="11468100" cy="3970318"/>
          </a:xfrm>
          <a:prstGeom prst="rect">
            <a:avLst/>
          </a:prstGeom>
          <a:noFill/>
          <a:ln w="57150">
            <a:noFill/>
          </a:ln>
        </p:spPr>
        <p:txBody>
          <a:bodyPr wrap="square" rtlCol="0">
            <a:spAutoFit/>
          </a:bodyPr>
          <a:lstStyle/>
          <a:p>
            <a:pPr marL="285750" indent="-285750">
              <a:buFont typeface="Arial" panose="020B0604020202020204" pitchFamily="34" charset="0"/>
              <a:buChar char="•"/>
            </a:pPr>
            <a:r>
              <a:rPr lang="en-US" sz="2800" dirty="0" err="1">
                <a:latin typeface="Arial" panose="020B0604020202020204" pitchFamily="34" charset="0"/>
                <a:cs typeface="Arial" panose="020B0604020202020204" pitchFamily="34" charset="0"/>
              </a:rPr>
              <a:t>Esbonio</a:t>
            </a:r>
            <a:r>
              <a:rPr lang="en-US" sz="2800" dirty="0">
                <a:latin typeface="Arial" panose="020B0604020202020204" pitchFamily="34" charset="0"/>
                <a:cs typeface="Arial" panose="020B0604020202020204" pitchFamily="34" charset="0"/>
              </a:rPr>
              <a:t> </a:t>
            </a:r>
            <a:r>
              <a:rPr lang="en-US" sz="2800" dirty="0" err="1">
                <a:latin typeface="Arial" panose="020B0604020202020204" pitchFamily="34" charset="0"/>
                <a:cs typeface="Arial" panose="020B0604020202020204" pitchFamily="34" charset="0"/>
              </a:rPr>
              <a:t>beth</a:t>
            </a:r>
            <a:r>
              <a:rPr lang="en-US" sz="2800" dirty="0">
                <a:latin typeface="Arial" panose="020B0604020202020204" pitchFamily="34" charset="0"/>
                <a:cs typeface="Arial" panose="020B0604020202020204" pitchFamily="34" charset="0"/>
              </a:rPr>
              <a:t> </a:t>
            </a:r>
            <a:r>
              <a:rPr lang="en-US" sz="2800" dirty="0" err="1">
                <a:latin typeface="Arial" panose="020B0604020202020204" pitchFamily="34" charset="0"/>
                <a:cs typeface="Arial" panose="020B0604020202020204" pitchFamily="34" charset="0"/>
              </a:rPr>
              <a:t>yw’r</a:t>
            </a:r>
            <a:r>
              <a:rPr lang="en-US" sz="2800" dirty="0">
                <a:latin typeface="Arial" panose="020B0604020202020204" pitchFamily="34" charset="0"/>
                <a:cs typeface="Arial" panose="020B0604020202020204" pitchFamily="34" charset="0"/>
              </a:rPr>
              <a:t> </a:t>
            </a:r>
            <a:r>
              <a:rPr lang="en-US" sz="2800" dirty="0" err="1">
                <a:latin typeface="Arial" panose="020B0604020202020204" pitchFamily="34" charset="0"/>
                <a:cs typeface="Arial" panose="020B0604020202020204" pitchFamily="34" charset="0"/>
              </a:rPr>
              <a:t>amcan</a:t>
            </a:r>
            <a:r>
              <a:rPr lang="en-US" sz="2800" dirty="0">
                <a:latin typeface="Arial" panose="020B0604020202020204" pitchFamily="34" charset="0"/>
                <a:cs typeface="Arial" panose="020B0604020202020204" pitchFamily="34" charset="0"/>
              </a:rPr>
              <a:t> </a:t>
            </a:r>
            <a:r>
              <a:rPr lang="en-US" sz="2800" dirty="0" err="1">
                <a:latin typeface="Arial" panose="020B0604020202020204" pitchFamily="34" charset="0"/>
                <a:cs typeface="Arial" panose="020B0604020202020204" pitchFamily="34" charset="0"/>
              </a:rPr>
              <a:t>dysgu</a:t>
            </a:r>
            <a:r>
              <a:rPr lang="en-US" sz="2800" dirty="0">
                <a:latin typeface="Arial" panose="020B0604020202020204" pitchFamily="34" charset="0"/>
                <a:cs typeface="Arial" panose="020B0604020202020204" pitchFamily="34" charset="0"/>
              </a:rPr>
              <a:t> </a:t>
            </a:r>
            <a:r>
              <a:rPr lang="en-US" sz="2800" dirty="0" err="1">
                <a:latin typeface="Arial" panose="020B0604020202020204" pitchFamily="34" charset="0"/>
                <a:cs typeface="Arial" panose="020B0604020202020204" pitchFamily="34" charset="0"/>
              </a:rPr>
              <a:t>ar</a:t>
            </a:r>
            <a:r>
              <a:rPr lang="en-US" sz="2800" dirty="0">
                <a:latin typeface="Arial" panose="020B0604020202020204" pitchFamily="34" charset="0"/>
                <a:cs typeface="Arial" panose="020B0604020202020204" pitchFamily="34" charset="0"/>
              </a:rPr>
              <a:t> </a:t>
            </a:r>
            <a:r>
              <a:rPr lang="en-US" sz="2800" dirty="0" err="1">
                <a:latin typeface="Arial" panose="020B0604020202020204" pitchFamily="34" charset="0"/>
                <a:cs typeface="Arial" panose="020B0604020202020204" pitchFamily="34" charset="0"/>
              </a:rPr>
              <a:t>ddechrau</a:t>
            </a:r>
            <a:r>
              <a:rPr lang="en-US" sz="2800" dirty="0">
                <a:latin typeface="Arial" panose="020B0604020202020204" pitchFamily="34" charset="0"/>
                <a:cs typeface="Arial" panose="020B0604020202020204" pitchFamily="34" charset="0"/>
              </a:rPr>
              <a:t> </a:t>
            </a:r>
            <a:r>
              <a:rPr lang="en-US" sz="2800" dirty="0" err="1">
                <a:latin typeface="Arial" panose="020B0604020202020204" pitchFamily="34" charset="0"/>
                <a:cs typeface="Arial" panose="020B0604020202020204" pitchFamily="34" charset="0"/>
              </a:rPr>
              <a:t>gwers</a:t>
            </a:r>
            <a:r>
              <a:rPr lang="en-US" sz="2800" dirty="0">
                <a:latin typeface="Arial" panose="020B0604020202020204" pitchFamily="34" charset="0"/>
                <a:cs typeface="Arial" panose="020B0604020202020204" pitchFamily="34" charset="0"/>
              </a:rPr>
              <a:t> / </a:t>
            </a:r>
            <a:r>
              <a:rPr lang="en-US" sz="2800" dirty="0" err="1">
                <a:latin typeface="Arial" panose="020B0604020202020204" pitchFamily="34" charset="0"/>
                <a:cs typeface="Arial" panose="020B0604020202020204" pitchFamily="34" charset="0"/>
              </a:rPr>
              <a:t>uned</a:t>
            </a:r>
            <a:r>
              <a:rPr lang="en-US" sz="2800" dirty="0">
                <a:latin typeface="Arial" panose="020B0604020202020204" pitchFamily="34" charset="0"/>
                <a:cs typeface="Arial" panose="020B0604020202020204" pitchFamily="34" charset="0"/>
              </a:rPr>
              <a:t> o </a:t>
            </a:r>
            <a:r>
              <a:rPr lang="en-US" sz="2800" dirty="0" err="1">
                <a:latin typeface="Arial" panose="020B0604020202020204" pitchFamily="34" charset="0"/>
                <a:cs typeface="Arial" panose="020B0604020202020204" pitchFamily="34" charset="0"/>
              </a:rPr>
              <a:t>waith</a:t>
            </a:r>
            <a:r>
              <a:rPr lang="en-US" sz="2800" dirty="0">
                <a:latin typeface="Arial" panose="020B0604020202020204" pitchFamily="34" charset="0"/>
                <a:cs typeface="Arial" panose="020B0604020202020204" pitchFamily="34" charset="0"/>
              </a:rPr>
              <a:t>.</a:t>
            </a:r>
          </a:p>
          <a:p>
            <a:pPr marL="285750" indent="-285750">
              <a:buFont typeface="Arial" panose="020B0604020202020204" pitchFamily="34" charset="0"/>
              <a:buChar char="•"/>
            </a:pPr>
            <a:r>
              <a:rPr lang="en-US" sz="2800" dirty="0" err="1">
                <a:latin typeface="Arial" panose="020B0604020202020204" pitchFamily="34" charset="0"/>
                <a:cs typeface="Arial" panose="020B0604020202020204" pitchFamily="34" charset="0"/>
              </a:rPr>
              <a:t>Rhaid</a:t>
            </a:r>
            <a:r>
              <a:rPr lang="en-US" sz="2800" dirty="0">
                <a:latin typeface="Arial" panose="020B0604020202020204" pitchFamily="34" charset="0"/>
                <a:cs typeface="Arial" panose="020B0604020202020204" pitchFamily="34" charset="0"/>
              </a:rPr>
              <a:t> </a:t>
            </a:r>
            <a:r>
              <a:rPr lang="en-US" sz="2800" dirty="0" err="1">
                <a:latin typeface="Arial" panose="020B0604020202020204" pitchFamily="34" charset="0"/>
                <a:cs typeface="Arial" panose="020B0604020202020204" pitchFamily="34" charset="0"/>
              </a:rPr>
              <a:t>defnyddio</a:t>
            </a:r>
            <a:r>
              <a:rPr lang="en-US" sz="2800" dirty="0">
                <a:latin typeface="Arial" panose="020B0604020202020204" pitchFamily="34" charset="0"/>
                <a:cs typeface="Arial" panose="020B0604020202020204" pitchFamily="34" charset="0"/>
              </a:rPr>
              <a:t> </a:t>
            </a:r>
            <a:r>
              <a:rPr lang="en-US" sz="2800" dirty="0" err="1">
                <a:latin typeface="Arial" panose="020B0604020202020204" pitchFamily="34" charset="0"/>
                <a:cs typeface="Arial" panose="020B0604020202020204" pitchFamily="34" charset="0"/>
              </a:rPr>
              <a:t>iaith</a:t>
            </a:r>
            <a:r>
              <a:rPr lang="en-US" sz="2800" dirty="0">
                <a:latin typeface="Arial" panose="020B0604020202020204" pitchFamily="34" charset="0"/>
                <a:cs typeface="Arial" panose="020B0604020202020204" pitchFamily="34" charset="0"/>
              </a:rPr>
              <a:t> </a:t>
            </a:r>
            <a:r>
              <a:rPr lang="en-US" sz="2800" dirty="0" err="1">
                <a:latin typeface="Arial" panose="020B0604020202020204" pitchFamily="34" charset="0"/>
                <a:cs typeface="Arial" panose="020B0604020202020204" pitchFamily="34" charset="0"/>
              </a:rPr>
              <a:t>sy’n</a:t>
            </a:r>
            <a:r>
              <a:rPr lang="en-US" sz="2800" dirty="0">
                <a:latin typeface="Arial" panose="020B0604020202020204" pitchFamily="34" charset="0"/>
                <a:cs typeface="Arial" panose="020B0604020202020204" pitchFamily="34" charset="0"/>
              </a:rPr>
              <a:t> </a:t>
            </a:r>
            <a:r>
              <a:rPr lang="en-US" sz="2800" dirty="0" err="1">
                <a:latin typeface="Arial" panose="020B0604020202020204" pitchFamily="34" charset="0"/>
                <a:cs typeface="Arial" panose="020B0604020202020204" pitchFamily="34" charset="0"/>
              </a:rPr>
              <a:t>addas</a:t>
            </a:r>
            <a:r>
              <a:rPr lang="en-US" sz="2800" dirty="0">
                <a:latin typeface="Arial" panose="020B0604020202020204" pitchFamily="34" charset="0"/>
                <a:cs typeface="Arial" panose="020B0604020202020204" pitchFamily="34" charset="0"/>
              </a:rPr>
              <a:t> </a:t>
            </a:r>
            <a:r>
              <a:rPr lang="en-US" sz="2800" dirty="0" err="1">
                <a:latin typeface="Arial" panose="020B0604020202020204" pitchFamily="34" charset="0"/>
                <a:cs typeface="Arial" panose="020B0604020202020204" pitchFamily="34" charset="0"/>
              </a:rPr>
              <a:t>i’r</a:t>
            </a:r>
            <a:r>
              <a:rPr lang="en-US" sz="2800" dirty="0">
                <a:latin typeface="Arial" panose="020B0604020202020204" pitchFamily="34" charset="0"/>
                <a:cs typeface="Arial" panose="020B0604020202020204" pitchFamily="34" charset="0"/>
              </a:rPr>
              <a:t> </a:t>
            </a:r>
            <a:r>
              <a:rPr lang="en-US" sz="2800" dirty="0" err="1">
                <a:latin typeface="Arial" panose="020B0604020202020204" pitchFamily="34" charset="0"/>
                <a:cs typeface="Arial" panose="020B0604020202020204" pitchFamily="34" charset="0"/>
              </a:rPr>
              <a:t>disgyblion</a:t>
            </a:r>
            <a:r>
              <a:rPr lang="en-US" sz="2800" dirty="0">
                <a:latin typeface="Arial" panose="020B0604020202020204" pitchFamily="34" charset="0"/>
                <a:cs typeface="Arial" panose="020B0604020202020204" pitchFamily="34" charset="0"/>
              </a:rPr>
              <a:t>.</a:t>
            </a:r>
          </a:p>
          <a:p>
            <a:pPr marL="285750" indent="-285750">
              <a:buFont typeface="Arial" panose="020B0604020202020204" pitchFamily="34" charset="0"/>
              <a:buChar char="•"/>
            </a:pPr>
            <a:r>
              <a:rPr lang="en-US" sz="2800" dirty="0" err="1">
                <a:latin typeface="Arial" panose="020B0604020202020204" pitchFamily="34" charset="0"/>
                <a:cs typeface="Arial" panose="020B0604020202020204" pitchFamily="34" charset="0"/>
              </a:rPr>
              <a:t>Rhaid</a:t>
            </a:r>
            <a:r>
              <a:rPr lang="en-US" sz="2800" dirty="0">
                <a:latin typeface="Arial" panose="020B0604020202020204" pitchFamily="34" charset="0"/>
                <a:cs typeface="Arial" panose="020B0604020202020204" pitchFamily="34" charset="0"/>
              </a:rPr>
              <a:t> bod y </a:t>
            </a:r>
            <a:r>
              <a:rPr lang="en-US" sz="2800" dirty="0" err="1">
                <a:latin typeface="Arial" panose="020B0604020202020204" pitchFamily="34" charset="0"/>
                <a:cs typeface="Arial" panose="020B0604020202020204" pitchFamily="34" charset="0"/>
              </a:rPr>
              <a:t>disgyblion</a:t>
            </a:r>
            <a:r>
              <a:rPr lang="en-US" sz="2800" dirty="0">
                <a:latin typeface="Arial" panose="020B0604020202020204" pitchFamily="34" charset="0"/>
                <a:cs typeface="Arial" panose="020B0604020202020204" pitchFamily="34" charset="0"/>
              </a:rPr>
              <a:t> </a:t>
            </a:r>
            <a:r>
              <a:rPr lang="en-US" sz="2800" dirty="0" err="1">
                <a:latin typeface="Arial" panose="020B0604020202020204" pitchFamily="34" charset="0"/>
                <a:cs typeface="Arial" panose="020B0604020202020204" pitchFamily="34" charset="0"/>
              </a:rPr>
              <a:t>yn</a:t>
            </a:r>
            <a:r>
              <a:rPr lang="en-US" sz="2800" dirty="0">
                <a:latin typeface="Arial" panose="020B0604020202020204" pitchFamily="34" charset="0"/>
                <a:cs typeface="Arial" panose="020B0604020202020204" pitchFamily="34" charset="0"/>
              </a:rPr>
              <a:t> </a:t>
            </a:r>
            <a:r>
              <a:rPr lang="en-US" sz="2800" dirty="0" err="1">
                <a:latin typeface="Arial" panose="020B0604020202020204" pitchFamily="34" charset="0"/>
                <a:cs typeface="Arial" panose="020B0604020202020204" pitchFamily="34" charset="0"/>
              </a:rPr>
              <a:t>deall</a:t>
            </a:r>
            <a:r>
              <a:rPr lang="en-US" sz="2800" dirty="0">
                <a:latin typeface="Arial" panose="020B0604020202020204" pitchFamily="34" charset="0"/>
                <a:cs typeface="Arial" panose="020B0604020202020204" pitchFamily="34" charset="0"/>
              </a:rPr>
              <a:t> </a:t>
            </a:r>
            <a:r>
              <a:rPr lang="en-US" sz="2800" dirty="0" err="1">
                <a:latin typeface="Arial" panose="020B0604020202020204" pitchFamily="34" charset="0"/>
                <a:cs typeface="Arial" panose="020B0604020202020204" pitchFamily="34" charset="0"/>
              </a:rPr>
              <a:t>geirfa</a:t>
            </a:r>
            <a:r>
              <a:rPr lang="en-US" sz="2800" dirty="0">
                <a:latin typeface="Arial" panose="020B0604020202020204" pitchFamily="34" charset="0"/>
                <a:cs typeface="Arial" panose="020B0604020202020204" pitchFamily="34" charset="0"/>
              </a:rPr>
              <a:t> </a:t>
            </a:r>
            <a:r>
              <a:rPr lang="en-US" sz="2800" dirty="0" err="1">
                <a:latin typeface="Arial" panose="020B0604020202020204" pitchFamily="34" charset="0"/>
                <a:cs typeface="Arial" panose="020B0604020202020204" pitchFamily="34" charset="0"/>
              </a:rPr>
              <a:t>allweddol</a:t>
            </a:r>
            <a:r>
              <a:rPr lang="en-US" sz="2800" dirty="0">
                <a:latin typeface="Arial" panose="020B0604020202020204" pitchFamily="34" charset="0"/>
                <a:cs typeface="Arial" panose="020B0604020202020204" pitchFamily="34" charset="0"/>
              </a:rPr>
              <a:t>, </a:t>
            </a:r>
            <a:r>
              <a:rPr lang="en-US" sz="2800" dirty="0" err="1">
                <a:latin typeface="Arial" panose="020B0604020202020204" pitchFamily="34" charset="0"/>
                <a:cs typeface="Arial" panose="020B0604020202020204" pitchFamily="34" charset="0"/>
              </a:rPr>
              <a:t>e.e</a:t>
            </a:r>
            <a:r>
              <a:rPr lang="en-US" sz="2800" dirty="0">
                <a:latin typeface="Arial" panose="020B0604020202020204" pitchFamily="34" charset="0"/>
                <a:cs typeface="Arial" panose="020B0604020202020204" pitchFamily="34" charset="0"/>
              </a:rPr>
              <a:t>. </a:t>
            </a:r>
            <a:r>
              <a:rPr lang="en-US" sz="2800" dirty="0" err="1">
                <a:latin typeface="Arial" panose="020B0604020202020204" pitchFamily="34" charset="0"/>
                <a:cs typeface="Arial" panose="020B0604020202020204" pitchFamily="34" charset="0"/>
              </a:rPr>
              <a:t>beth</a:t>
            </a:r>
            <a:r>
              <a:rPr lang="en-US" sz="2800" dirty="0">
                <a:latin typeface="Arial" panose="020B0604020202020204" pitchFamily="34" charset="0"/>
                <a:cs typeface="Arial" panose="020B0604020202020204" pitchFamily="34" charset="0"/>
              </a:rPr>
              <a:t> </a:t>
            </a:r>
            <a:r>
              <a:rPr lang="en-US" sz="2800" dirty="0" err="1">
                <a:latin typeface="Arial" panose="020B0604020202020204" pitchFamily="34" charset="0"/>
                <a:cs typeface="Arial" panose="020B0604020202020204" pitchFamily="34" charset="0"/>
              </a:rPr>
              <a:t>yw</a:t>
            </a:r>
            <a:r>
              <a:rPr lang="en-US" sz="2800" dirty="0">
                <a:latin typeface="Arial" panose="020B0604020202020204" pitchFamily="34" charset="0"/>
                <a:cs typeface="Arial" panose="020B0604020202020204" pitchFamily="34" charset="0"/>
              </a:rPr>
              <a:t> </a:t>
            </a:r>
            <a:r>
              <a:rPr lang="en-US" sz="2800" dirty="0" err="1">
                <a:latin typeface="Arial" panose="020B0604020202020204" pitchFamily="34" charset="0"/>
                <a:cs typeface="Arial" panose="020B0604020202020204" pitchFamily="34" charset="0"/>
              </a:rPr>
              <a:t>ystyr</a:t>
            </a:r>
            <a:r>
              <a:rPr lang="en-US" sz="2800" dirty="0">
                <a:latin typeface="Arial" panose="020B0604020202020204" pitchFamily="34" charset="0"/>
                <a:cs typeface="Arial" panose="020B0604020202020204" pitchFamily="34" charset="0"/>
              </a:rPr>
              <a:t> ‘</a:t>
            </a:r>
            <a:r>
              <a:rPr lang="en-US" sz="2800" dirty="0" err="1">
                <a:latin typeface="Arial" panose="020B0604020202020204" pitchFamily="34" charset="0"/>
                <a:cs typeface="Arial" panose="020B0604020202020204" pitchFamily="34" charset="0"/>
              </a:rPr>
              <a:t>esboniwch</a:t>
            </a:r>
            <a:r>
              <a:rPr lang="en-US" sz="2800" dirty="0">
                <a:latin typeface="Arial" panose="020B0604020202020204" pitchFamily="34" charset="0"/>
                <a:cs typeface="Arial" panose="020B0604020202020204" pitchFamily="34" charset="0"/>
              </a:rPr>
              <a:t>’ </a:t>
            </a:r>
          </a:p>
          <a:p>
            <a:pPr marL="285750" indent="-285750">
              <a:buFont typeface="Arial" panose="020B0604020202020204" pitchFamily="34" charset="0"/>
              <a:buChar char="•"/>
            </a:pPr>
            <a:r>
              <a:rPr lang="en-US" sz="2800" dirty="0" err="1">
                <a:latin typeface="Arial" panose="020B0604020202020204" pitchFamily="34" charset="0"/>
                <a:cs typeface="Arial" panose="020B0604020202020204" pitchFamily="34" charset="0"/>
              </a:rPr>
              <a:t>Defnyddio</a:t>
            </a:r>
            <a:r>
              <a:rPr lang="en-US" sz="2800" dirty="0">
                <a:latin typeface="Arial" panose="020B0604020202020204" pitchFamily="34" charset="0"/>
                <a:cs typeface="Arial" panose="020B0604020202020204" pitchFamily="34" charset="0"/>
              </a:rPr>
              <a:t> </a:t>
            </a:r>
            <a:r>
              <a:rPr lang="en-US" sz="2800" dirty="0" err="1">
                <a:latin typeface="Arial" panose="020B0604020202020204" pitchFamily="34" charset="0"/>
                <a:cs typeface="Arial" panose="020B0604020202020204" pitchFamily="34" charset="0"/>
              </a:rPr>
              <a:t>sgerbydau</a:t>
            </a:r>
            <a:r>
              <a:rPr lang="en-US" sz="2800" dirty="0">
                <a:latin typeface="Arial" panose="020B0604020202020204" pitchFamily="34" charset="0"/>
                <a:cs typeface="Arial" panose="020B0604020202020204" pitchFamily="34" charset="0"/>
              </a:rPr>
              <a:t> </a:t>
            </a:r>
            <a:r>
              <a:rPr lang="en-US" sz="2800" dirty="0" err="1">
                <a:latin typeface="Arial" panose="020B0604020202020204" pitchFamily="34" charset="0"/>
                <a:cs typeface="Arial" panose="020B0604020202020204" pitchFamily="34" charset="0"/>
              </a:rPr>
              <a:t>ysgrifennu</a:t>
            </a:r>
            <a:endParaRPr lang="en-US" sz="28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2800" dirty="0" err="1">
                <a:latin typeface="Arial" panose="020B0604020202020204" pitchFamily="34" charset="0"/>
                <a:cs typeface="Arial" panose="020B0604020202020204" pitchFamily="34" charset="0"/>
              </a:rPr>
              <a:t>Edrych</a:t>
            </a:r>
            <a:r>
              <a:rPr lang="en-US" sz="2800" dirty="0">
                <a:latin typeface="Arial" panose="020B0604020202020204" pitchFamily="34" charset="0"/>
                <a:cs typeface="Arial" panose="020B0604020202020204" pitchFamily="34" charset="0"/>
              </a:rPr>
              <a:t> </a:t>
            </a:r>
            <a:r>
              <a:rPr lang="en-US" sz="2800" dirty="0" err="1">
                <a:latin typeface="Arial" panose="020B0604020202020204" pitchFamily="34" charset="0"/>
                <a:cs typeface="Arial" panose="020B0604020202020204" pitchFamily="34" charset="0"/>
              </a:rPr>
              <a:t>ar</a:t>
            </a:r>
            <a:r>
              <a:rPr lang="en-US" sz="2800" dirty="0">
                <a:latin typeface="Arial" panose="020B0604020202020204" pitchFamily="34" charset="0"/>
                <a:cs typeface="Arial" panose="020B0604020202020204" pitchFamily="34" charset="0"/>
              </a:rPr>
              <a:t> </a:t>
            </a:r>
            <a:r>
              <a:rPr lang="en-US" sz="2800" dirty="0" err="1">
                <a:latin typeface="Arial" panose="020B0604020202020204" pitchFamily="34" charset="0"/>
                <a:cs typeface="Arial" panose="020B0604020202020204" pitchFamily="34" charset="0"/>
              </a:rPr>
              <a:t>esiamplau</a:t>
            </a:r>
            <a:r>
              <a:rPr lang="en-US" sz="2800" dirty="0">
                <a:latin typeface="Arial" panose="020B0604020202020204" pitchFamily="34" charset="0"/>
                <a:cs typeface="Arial" panose="020B0604020202020204" pitchFamily="34" charset="0"/>
              </a:rPr>
              <a:t> o </a:t>
            </a:r>
            <a:r>
              <a:rPr lang="en-US" sz="2800" dirty="0" err="1">
                <a:latin typeface="Arial" panose="020B0604020202020204" pitchFamily="34" charset="0"/>
                <a:cs typeface="Arial" panose="020B0604020202020204" pitchFamily="34" charset="0"/>
              </a:rPr>
              <a:t>destun</a:t>
            </a:r>
            <a:r>
              <a:rPr lang="en-US" sz="2800" dirty="0">
                <a:latin typeface="Arial" panose="020B0604020202020204" pitchFamily="34" charset="0"/>
                <a:cs typeface="Arial" panose="020B0604020202020204" pitchFamily="34" charset="0"/>
              </a:rPr>
              <a:t> </a:t>
            </a:r>
            <a:r>
              <a:rPr lang="en-US" sz="2800" dirty="0" err="1">
                <a:latin typeface="Arial" panose="020B0604020202020204" pitchFamily="34" charset="0"/>
                <a:cs typeface="Arial" panose="020B0604020202020204" pitchFamily="34" charset="0"/>
              </a:rPr>
              <a:t>ysgrifenedig</a:t>
            </a:r>
            <a:r>
              <a:rPr lang="en-US" sz="2800" dirty="0">
                <a:latin typeface="Arial" panose="020B0604020202020204" pitchFamily="34" charset="0"/>
                <a:cs typeface="Arial" panose="020B0604020202020204" pitchFamily="34" charset="0"/>
              </a:rPr>
              <a:t> – “</a:t>
            </a:r>
            <a:r>
              <a:rPr lang="en-US" sz="2800" dirty="0" err="1">
                <a:latin typeface="Arial" panose="020B0604020202020204" pitchFamily="34" charset="0"/>
                <a:cs typeface="Arial" panose="020B0604020202020204" pitchFamily="34" charset="0"/>
              </a:rPr>
              <a:t>Dyma</a:t>
            </a:r>
            <a:r>
              <a:rPr lang="en-US" sz="2800" dirty="0">
                <a:latin typeface="Arial" panose="020B0604020202020204" pitchFamily="34" charset="0"/>
                <a:cs typeface="Arial" panose="020B0604020202020204" pitchFamily="34" charset="0"/>
              </a:rPr>
              <a:t> un da” (</a:t>
            </a:r>
            <a:r>
              <a:rPr lang="en-US" sz="2800" dirty="0" err="1">
                <a:latin typeface="Arial" panose="020B0604020202020204" pitchFamily="34" charset="0"/>
                <a:cs typeface="Arial" panose="020B0604020202020204" pitchFamily="34" charset="0"/>
              </a:rPr>
              <a:t>gellir</a:t>
            </a:r>
            <a:r>
              <a:rPr lang="en-US" sz="2800" dirty="0">
                <a:latin typeface="Arial" panose="020B0604020202020204" pitchFamily="34" charset="0"/>
                <a:cs typeface="Arial" panose="020B0604020202020204" pitchFamily="34" charset="0"/>
              </a:rPr>
              <a:t> </a:t>
            </a:r>
            <a:r>
              <a:rPr lang="en-US" sz="2800" dirty="0" err="1">
                <a:latin typeface="Arial" panose="020B0604020202020204" pitchFamily="34" charset="0"/>
                <a:cs typeface="Arial" panose="020B0604020202020204" pitchFamily="34" charset="0"/>
              </a:rPr>
              <a:t>trafod</a:t>
            </a:r>
            <a:r>
              <a:rPr lang="en-US" sz="2800" dirty="0">
                <a:latin typeface="Arial" panose="020B0604020202020204" pitchFamily="34" charset="0"/>
                <a:cs typeface="Arial" panose="020B0604020202020204" pitchFamily="34" charset="0"/>
              </a:rPr>
              <a:t> </a:t>
            </a:r>
            <a:r>
              <a:rPr lang="en-US" sz="2800" dirty="0" err="1">
                <a:latin typeface="Arial" panose="020B0604020202020204" pitchFamily="34" charset="0"/>
                <a:cs typeface="Arial" panose="020B0604020202020204" pitchFamily="34" charset="0"/>
              </a:rPr>
              <a:t>mwy</a:t>
            </a:r>
            <a:r>
              <a:rPr lang="en-US" sz="2800" dirty="0">
                <a:latin typeface="Arial" panose="020B0604020202020204" pitchFamily="34" charset="0"/>
                <a:cs typeface="Arial" panose="020B0604020202020204" pitchFamily="34" charset="0"/>
              </a:rPr>
              <a:t> nag un </a:t>
            </a:r>
            <a:r>
              <a:rPr lang="en-US" sz="2800" dirty="0" err="1">
                <a:latin typeface="Arial" panose="020B0604020202020204" pitchFamily="34" charset="0"/>
                <a:cs typeface="Arial" panose="020B0604020202020204" pitchFamily="34" charset="0"/>
              </a:rPr>
              <a:t>enghraifft</a:t>
            </a:r>
            <a:r>
              <a:rPr lang="en-US" sz="2800" dirty="0">
                <a:latin typeface="Arial" panose="020B0604020202020204" pitchFamily="34" charset="0"/>
                <a:cs typeface="Arial" panose="020B0604020202020204" pitchFamily="34" charset="0"/>
              </a:rPr>
              <a:t> </a:t>
            </a:r>
            <a:r>
              <a:rPr lang="en-US" sz="2800" dirty="0" err="1">
                <a:latin typeface="Arial" panose="020B0604020202020204" pitchFamily="34" charset="0"/>
                <a:cs typeface="Arial" panose="020B0604020202020204" pitchFamily="34" charset="0"/>
              </a:rPr>
              <a:t>gan</a:t>
            </a:r>
            <a:r>
              <a:rPr lang="en-US" sz="2800" dirty="0">
                <a:latin typeface="Arial" panose="020B0604020202020204" pitchFamily="34" charset="0"/>
                <a:cs typeface="Arial" panose="020B0604020202020204" pitchFamily="34" charset="0"/>
              </a:rPr>
              <a:t> </a:t>
            </a:r>
            <a:r>
              <a:rPr lang="en-US" sz="2800" dirty="0" err="1">
                <a:latin typeface="Arial" panose="020B0604020202020204" pitchFamily="34" charset="0"/>
                <a:cs typeface="Arial" panose="020B0604020202020204" pitchFamily="34" charset="0"/>
              </a:rPr>
              <a:t>drafod</a:t>
            </a:r>
            <a:r>
              <a:rPr lang="en-US" sz="2800" dirty="0">
                <a:latin typeface="Arial" panose="020B0604020202020204" pitchFamily="34" charset="0"/>
                <a:cs typeface="Arial" panose="020B0604020202020204" pitchFamily="34" charset="0"/>
              </a:rPr>
              <a:t> </a:t>
            </a:r>
            <a:r>
              <a:rPr lang="en-US" sz="2800" dirty="0" err="1">
                <a:latin typeface="Arial" panose="020B0604020202020204" pitchFamily="34" charset="0"/>
                <a:cs typeface="Arial" panose="020B0604020202020204" pitchFamily="34" charset="0"/>
              </a:rPr>
              <a:t>cyn</a:t>
            </a:r>
            <a:r>
              <a:rPr lang="en-US" sz="2800" dirty="0">
                <a:latin typeface="Arial" panose="020B0604020202020204" pitchFamily="34" charset="0"/>
                <a:cs typeface="Arial" panose="020B0604020202020204" pitchFamily="34" charset="0"/>
              </a:rPr>
              <a:t> </a:t>
            </a:r>
            <a:r>
              <a:rPr lang="en-US" sz="2800" dirty="0" err="1">
                <a:latin typeface="Arial" panose="020B0604020202020204" pitchFamily="34" charset="0"/>
                <a:cs typeface="Arial" panose="020B0604020202020204" pitchFamily="34" charset="0"/>
              </a:rPr>
              <a:t>dewis</a:t>
            </a:r>
            <a:r>
              <a:rPr lang="en-US" sz="2800" dirty="0">
                <a:latin typeface="Arial" panose="020B0604020202020204" pitchFamily="34" charset="0"/>
                <a:cs typeface="Arial" panose="020B0604020202020204" pitchFamily="34" charset="0"/>
              </a:rPr>
              <a:t> </a:t>
            </a:r>
            <a:r>
              <a:rPr lang="en-US" sz="2800" dirty="0" err="1">
                <a:latin typeface="Arial" panose="020B0604020202020204" pitchFamily="34" charset="0"/>
                <a:cs typeface="Arial" panose="020B0604020202020204" pitchFamily="34" charset="0"/>
              </a:rPr>
              <a:t>yr</a:t>
            </a:r>
            <a:r>
              <a:rPr lang="en-US" sz="2800" dirty="0">
                <a:latin typeface="Arial" panose="020B0604020202020204" pitchFamily="34" charset="0"/>
                <a:cs typeface="Arial" panose="020B0604020202020204" pitchFamily="34" charset="0"/>
              </a:rPr>
              <a:t> un </a:t>
            </a:r>
            <a:r>
              <a:rPr lang="en-US" sz="2800" dirty="0" err="1">
                <a:latin typeface="Arial" panose="020B0604020202020204" pitchFamily="34" charset="0"/>
                <a:cs typeface="Arial" panose="020B0604020202020204" pitchFamily="34" charset="0"/>
              </a:rPr>
              <a:t>gorau</a:t>
            </a:r>
            <a:r>
              <a:rPr lang="en-US" sz="2800" dirty="0">
                <a:latin typeface="Arial" panose="020B0604020202020204" pitchFamily="34" charset="0"/>
                <a:cs typeface="Arial" panose="020B0604020202020204" pitchFamily="34" charset="0"/>
              </a:rPr>
              <a:t>)</a:t>
            </a:r>
          </a:p>
          <a:p>
            <a:pPr marL="285750" indent="-285750">
              <a:buFont typeface="Arial" panose="020B0604020202020204" pitchFamily="34" charset="0"/>
              <a:buChar char="•"/>
            </a:pPr>
            <a:r>
              <a:rPr lang="en-US" sz="2800" dirty="0" err="1">
                <a:latin typeface="Arial" panose="020B0604020202020204" pitchFamily="34" charset="0"/>
                <a:cs typeface="Arial" panose="020B0604020202020204" pitchFamily="34" charset="0"/>
              </a:rPr>
              <a:t>Disgyblion</a:t>
            </a:r>
            <a:r>
              <a:rPr lang="en-US" sz="2800" dirty="0">
                <a:latin typeface="Arial" panose="020B0604020202020204" pitchFamily="34" charset="0"/>
                <a:cs typeface="Arial" panose="020B0604020202020204" pitchFamily="34" charset="0"/>
              </a:rPr>
              <a:t> </a:t>
            </a:r>
            <a:r>
              <a:rPr lang="en-US" sz="2800" dirty="0" err="1">
                <a:latin typeface="Arial" panose="020B0604020202020204" pitchFamily="34" charset="0"/>
                <a:cs typeface="Arial" panose="020B0604020202020204" pitchFamily="34" charset="0"/>
              </a:rPr>
              <a:t>yn</a:t>
            </a:r>
            <a:r>
              <a:rPr lang="en-US" sz="2800" dirty="0">
                <a:latin typeface="Arial" panose="020B0604020202020204" pitchFamily="34" charset="0"/>
                <a:cs typeface="Arial" panose="020B0604020202020204" pitchFamily="34" charset="0"/>
              </a:rPr>
              <a:t> </a:t>
            </a:r>
            <a:r>
              <a:rPr lang="en-US" sz="2800" dirty="0" err="1">
                <a:latin typeface="Arial" panose="020B0604020202020204" pitchFamily="34" charset="0"/>
                <a:cs typeface="Arial" panose="020B0604020202020204" pitchFamily="34" charset="0"/>
              </a:rPr>
              <a:t>rhan</a:t>
            </a:r>
            <a:r>
              <a:rPr lang="en-US" sz="2800" dirty="0">
                <a:latin typeface="Arial" panose="020B0604020202020204" pitchFamily="34" charset="0"/>
                <a:cs typeface="Arial" panose="020B0604020202020204" pitchFamily="34" charset="0"/>
              </a:rPr>
              <a:t> o </a:t>
            </a:r>
            <a:r>
              <a:rPr lang="en-US" sz="2800" dirty="0" err="1">
                <a:latin typeface="Arial" panose="020B0604020202020204" pitchFamily="34" charset="0"/>
                <a:cs typeface="Arial" panose="020B0604020202020204" pitchFamily="34" charset="0"/>
              </a:rPr>
              <a:t>gynllunio’r</a:t>
            </a:r>
            <a:r>
              <a:rPr lang="en-US" sz="2800" dirty="0">
                <a:latin typeface="Arial" panose="020B0604020202020204" pitchFamily="34" charset="0"/>
                <a:cs typeface="Arial" panose="020B0604020202020204" pitchFamily="34" charset="0"/>
              </a:rPr>
              <a:t> </a:t>
            </a:r>
            <a:r>
              <a:rPr lang="en-US" sz="2800" dirty="0" err="1">
                <a:latin typeface="Arial" panose="020B0604020202020204" pitchFamily="34" charset="0"/>
                <a:cs typeface="Arial" panose="020B0604020202020204" pitchFamily="34" charset="0"/>
              </a:rPr>
              <a:t>Meini</a:t>
            </a:r>
            <a:r>
              <a:rPr lang="en-US" sz="2800" dirty="0">
                <a:latin typeface="Arial" panose="020B0604020202020204" pitchFamily="34" charset="0"/>
                <a:cs typeface="Arial" panose="020B0604020202020204" pitchFamily="34" charset="0"/>
              </a:rPr>
              <a:t> </a:t>
            </a:r>
            <a:r>
              <a:rPr lang="en-US" sz="2800" dirty="0" err="1">
                <a:latin typeface="Arial" panose="020B0604020202020204" pitchFamily="34" charset="0"/>
                <a:cs typeface="Arial" panose="020B0604020202020204" pitchFamily="34" charset="0"/>
              </a:rPr>
              <a:t>Prawf</a:t>
            </a:r>
            <a:r>
              <a:rPr lang="en-US" sz="2800" dirty="0">
                <a:latin typeface="Arial" panose="020B0604020202020204" pitchFamily="34" charset="0"/>
                <a:cs typeface="Arial" panose="020B0604020202020204" pitchFamily="34" charset="0"/>
              </a:rPr>
              <a:t> </a:t>
            </a:r>
            <a:r>
              <a:rPr lang="en-US" sz="2800" dirty="0" err="1">
                <a:latin typeface="Arial" panose="020B0604020202020204" pitchFamily="34" charset="0"/>
                <a:cs typeface="Arial" panose="020B0604020202020204" pitchFamily="34" charset="0"/>
              </a:rPr>
              <a:t>Llwyddiant</a:t>
            </a:r>
            <a:r>
              <a:rPr lang="en-US" sz="2800" dirty="0">
                <a:latin typeface="Arial" panose="020B0604020202020204" pitchFamily="34" charset="0"/>
                <a:cs typeface="Arial" panose="020B0604020202020204" pitchFamily="34" charset="0"/>
              </a:rPr>
              <a:t> </a:t>
            </a:r>
            <a:r>
              <a:rPr lang="en-US" sz="2800" dirty="0" err="1">
                <a:latin typeface="Arial" panose="020B0604020202020204" pitchFamily="34" charset="0"/>
                <a:cs typeface="Arial" panose="020B0604020202020204" pitchFamily="34" charset="0"/>
              </a:rPr>
              <a:t>a’r</a:t>
            </a:r>
            <a:r>
              <a:rPr lang="en-US" sz="2800" dirty="0">
                <a:latin typeface="Arial" panose="020B0604020202020204" pitchFamily="34" charset="0"/>
                <a:cs typeface="Arial" panose="020B0604020202020204" pitchFamily="34" charset="0"/>
              </a:rPr>
              <a:t> </a:t>
            </a:r>
            <a:r>
              <a:rPr lang="en-US" sz="2800" dirty="0" err="1">
                <a:latin typeface="Arial" panose="020B0604020202020204" pitchFamily="34" charset="0"/>
                <a:cs typeface="Arial" panose="020B0604020202020204" pitchFamily="34" charset="0"/>
              </a:rPr>
              <a:t>cynllun</a:t>
            </a:r>
            <a:r>
              <a:rPr lang="en-US" sz="2800" dirty="0">
                <a:latin typeface="Arial" panose="020B0604020202020204" pitchFamily="34" charset="0"/>
                <a:cs typeface="Arial" panose="020B0604020202020204" pitchFamily="34" charset="0"/>
              </a:rPr>
              <a:t> </a:t>
            </a:r>
            <a:r>
              <a:rPr lang="en-US" sz="2800" dirty="0" err="1">
                <a:latin typeface="Arial" panose="020B0604020202020204" pitchFamily="34" charset="0"/>
                <a:cs typeface="Arial" panose="020B0604020202020204" pitchFamily="34" charset="0"/>
              </a:rPr>
              <a:t>marcio</a:t>
            </a:r>
            <a:r>
              <a:rPr lang="en-US" sz="2800" dirty="0">
                <a:latin typeface="Arial" panose="020B0604020202020204" pitchFamily="34" charset="0"/>
                <a:cs typeface="Arial" panose="020B0604020202020204" pitchFamily="34" charset="0"/>
              </a:rPr>
              <a:t>. </a:t>
            </a:r>
          </a:p>
        </p:txBody>
      </p:sp>
      <p:sp>
        <p:nvSpPr>
          <p:cNvPr id="5" name="Title 1">
            <a:extLst>
              <a:ext uri="{FF2B5EF4-FFF2-40B4-BE49-F238E27FC236}">
                <a16:creationId xmlns:a16="http://schemas.microsoft.com/office/drawing/2014/main" id="{EA702AB7-B48B-2A40-8EA7-098C25B2E204}"/>
              </a:ext>
            </a:extLst>
          </p:cNvPr>
          <p:cNvSpPr txBox="1">
            <a:spLocks/>
          </p:cNvSpPr>
          <p:nvPr/>
        </p:nvSpPr>
        <p:spPr>
          <a:xfrm>
            <a:off x="2636868" y="257462"/>
            <a:ext cx="6354731" cy="732017"/>
          </a:xfrm>
          <a:prstGeom prst="rect">
            <a:avLst/>
          </a:prstGeom>
          <a:solidFill>
            <a:schemeClr val="accent5">
              <a:lumMod val="20000"/>
              <a:lumOff val="80000"/>
            </a:schemeClr>
          </a:solidFill>
          <a:ln w="76200">
            <a:solidFill>
              <a:srgbClr val="002060"/>
            </a:solidFill>
          </a:ln>
        </p:spPr>
        <p:txBody>
          <a:bodyPr vert="horz" lIns="91440" tIns="45720" rIns="91440" bIns="45720" rtlCol="0" anchor="t">
            <a:normAutofit fontScale="97500"/>
          </a:bodyPr>
          <a:lst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r>
              <a:rPr lang="en-US" sz="3200" b="1" dirty="0" err="1">
                <a:solidFill>
                  <a:srgbClr val="002060"/>
                </a:solidFill>
                <a:latin typeface="Arial" panose="020B0604020202020204" pitchFamily="34" charset="0"/>
                <a:cs typeface="Arial" panose="020B0604020202020204" pitchFamily="34" charset="0"/>
              </a:rPr>
              <a:t>Llunio</a:t>
            </a:r>
            <a:r>
              <a:rPr lang="en-US" sz="3200" b="1" dirty="0">
                <a:solidFill>
                  <a:srgbClr val="002060"/>
                </a:solidFill>
                <a:latin typeface="Arial" panose="020B0604020202020204" pitchFamily="34" charset="0"/>
                <a:cs typeface="Arial" panose="020B0604020202020204" pitchFamily="34" charset="0"/>
              </a:rPr>
              <a:t> </a:t>
            </a:r>
            <a:r>
              <a:rPr lang="en-US" sz="3200" b="1" dirty="0" err="1">
                <a:solidFill>
                  <a:srgbClr val="002060"/>
                </a:solidFill>
                <a:latin typeface="Arial" panose="020B0604020202020204" pitchFamily="34" charset="0"/>
                <a:cs typeface="Arial" panose="020B0604020202020204" pitchFamily="34" charset="0"/>
              </a:rPr>
              <a:t>Meini</a:t>
            </a:r>
            <a:r>
              <a:rPr lang="en-US" sz="3200" b="1" dirty="0">
                <a:solidFill>
                  <a:srgbClr val="002060"/>
                </a:solidFill>
                <a:latin typeface="Arial" panose="020B0604020202020204" pitchFamily="34" charset="0"/>
                <a:cs typeface="Arial" panose="020B0604020202020204" pitchFamily="34" charset="0"/>
              </a:rPr>
              <a:t> </a:t>
            </a:r>
            <a:r>
              <a:rPr lang="en-US" sz="3200" b="1" dirty="0" err="1">
                <a:solidFill>
                  <a:srgbClr val="002060"/>
                </a:solidFill>
                <a:latin typeface="Arial" panose="020B0604020202020204" pitchFamily="34" charset="0"/>
                <a:cs typeface="Arial" panose="020B0604020202020204" pitchFamily="34" charset="0"/>
              </a:rPr>
              <a:t>Prawf</a:t>
            </a:r>
            <a:r>
              <a:rPr lang="en-US" sz="3200" b="1" dirty="0">
                <a:solidFill>
                  <a:srgbClr val="002060"/>
                </a:solidFill>
                <a:latin typeface="Arial" panose="020B0604020202020204" pitchFamily="34" charset="0"/>
                <a:cs typeface="Arial" panose="020B0604020202020204" pitchFamily="34" charset="0"/>
              </a:rPr>
              <a:t> </a:t>
            </a:r>
            <a:r>
              <a:rPr lang="en-US" sz="3200" b="1" dirty="0" err="1">
                <a:solidFill>
                  <a:srgbClr val="002060"/>
                </a:solidFill>
                <a:latin typeface="Arial" panose="020B0604020202020204" pitchFamily="34" charset="0"/>
                <a:cs typeface="Arial" panose="020B0604020202020204" pitchFamily="34" charset="0"/>
              </a:rPr>
              <a:t>Llwyddiant</a:t>
            </a:r>
            <a:r>
              <a:rPr lang="en-US" sz="3200" b="1" dirty="0">
                <a:solidFill>
                  <a:srgbClr val="002060"/>
                </a:solidFill>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156527752"/>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995D9EE5-DFC6-954B-A827-70AD05F0D647}"/>
              </a:ext>
            </a:extLst>
          </p:cNvPr>
          <p:cNvPicPr>
            <a:picLocks noChangeAspect="1"/>
          </p:cNvPicPr>
          <p:nvPr/>
        </p:nvPicPr>
        <p:blipFill rotWithShape="1">
          <a:blip r:embed="rId2"/>
          <a:srcRect l="4281" t="2921"/>
          <a:stretch/>
        </p:blipFill>
        <p:spPr>
          <a:xfrm>
            <a:off x="5865283" y="105833"/>
            <a:ext cx="4097867" cy="5874425"/>
          </a:xfrm>
          <a:prstGeom prst="rect">
            <a:avLst/>
          </a:prstGeom>
          <a:ln w="57150">
            <a:solidFill>
              <a:schemeClr val="tx1"/>
            </a:solidFill>
          </a:ln>
        </p:spPr>
      </p:pic>
      <p:pic>
        <p:nvPicPr>
          <p:cNvPr id="11" name="Picture 10">
            <a:extLst>
              <a:ext uri="{FF2B5EF4-FFF2-40B4-BE49-F238E27FC236}">
                <a16:creationId xmlns:a16="http://schemas.microsoft.com/office/drawing/2014/main" id="{422C842A-895A-6541-BE62-9DE17210CEEA}"/>
              </a:ext>
            </a:extLst>
          </p:cNvPr>
          <p:cNvPicPr>
            <a:picLocks noChangeAspect="1"/>
          </p:cNvPicPr>
          <p:nvPr/>
        </p:nvPicPr>
        <p:blipFill rotWithShape="1">
          <a:blip r:embed="rId3"/>
          <a:srcRect t="16882" b="13406"/>
          <a:stretch/>
        </p:blipFill>
        <p:spPr>
          <a:xfrm>
            <a:off x="0" y="6089843"/>
            <a:ext cx="12192000" cy="768157"/>
          </a:xfrm>
          <a:prstGeom prst="rect">
            <a:avLst/>
          </a:prstGeom>
        </p:spPr>
      </p:pic>
      <p:sp>
        <p:nvSpPr>
          <p:cNvPr id="5" name="Title 1">
            <a:extLst>
              <a:ext uri="{FF2B5EF4-FFF2-40B4-BE49-F238E27FC236}">
                <a16:creationId xmlns:a16="http://schemas.microsoft.com/office/drawing/2014/main" id="{250FB3ED-53DB-814E-AAC7-1B2171C1FA0B}"/>
              </a:ext>
            </a:extLst>
          </p:cNvPr>
          <p:cNvSpPr txBox="1">
            <a:spLocks/>
          </p:cNvSpPr>
          <p:nvPr/>
        </p:nvSpPr>
        <p:spPr>
          <a:xfrm>
            <a:off x="430381" y="317097"/>
            <a:ext cx="3843445" cy="1511703"/>
          </a:xfrm>
          <a:prstGeom prst="rect">
            <a:avLst/>
          </a:prstGeom>
          <a:solidFill>
            <a:schemeClr val="accent5">
              <a:lumMod val="20000"/>
              <a:lumOff val="80000"/>
            </a:schemeClr>
          </a:solidFill>
          <a:ln w="76200">
            <a:solidFill>
              <a:srgbClr val="002060"/>
            </a:solidFill>
          </a:ln>
        </p:spPr>
        <p:txBody>
          <a:bodyPr vert="horz" lIns="91440" tIns="45720" rIns="91440" bIns="45720" rtlCol="0" anchor="t">
            <a:normAutofit fontScale="97500"/>
          </a:bodyPr>
          <a:lst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r>
              <a:rPr lang="en-US" sz="3200" b="1" dirty="0" err="1">
                <a:solidFill>
                  <a:srgbClr val="002060"/>
                </a:solidFill>
                <a:latin typeface="Arial" panose="020B0604020202020204" pitchFamily="34" charset="0"/>
                <a:cs typeface="Arial" panose="020B0604020202020204" pitchFamily="34" charset="0"/>
              </a:rPr>
              <a:t>Llunio</a:t>
            </a:r>
            <a:r>
              <a:rPr lang="en-US" sz="3200" b="1" dirty="0">
                <a:solidFill>
                  <a:srgbClr val="002060"/>
                </a:solidFill>
                <a:latin typeface="Arial" panose="020B0604020202020204" pitchFamily="34" charset="0"/>
                <a:cs typeface="Arial" panose="020B0604020202020204" pitchFamily="34" charset="0"/>
              </a:rPr>
              <a:t> </a:t>
            </a:r>
            <a:r>
              <a:rPr lang="en-US" sz="3200" b="1" dirty="0" err="1">
                <a:solidFill>
                  <a:srgbClr val="002060"/>
                </a:solidFill>
                <a:latin typeface="Arial" panose="020B0604020202020204" pitchFamily="34" charset="0"/>
                <a:cs typeface="Arial" panose="020B0604020202020204" pitchFamily="34" charset="0"/>
              </a:rPr>
              <a:t>Meini</a:t>
            </a:r>
            <a:r>
              <a:rPr lang="en-US" sz="3200" b="1" dirty="0">
                <a:solidFill>
                  <a:srgbClr val="002060"/>
                </a:solidFill>
                <a:latin typeface="Arial" panose="020B0604020202020204" pitchFamily="34" charset="0"/>
                <a:cs typeface="Arial" panose="020B0604020202020204" pitchFamily="34" charset="0"/>
              </a:rPr>
              <a:t> </a:t>
            </a:r>
            <a:r>
              <a:rPr lang="en-US" sz="3200" b="1" dirty="0" err="1">
                <a:solidFill>
                  <a:srgbClr val="002060"/>
                </a:solidFill>
                <a:latin typeface="Arial" panose="020B0604020202020204" pitchFamily="34" charset="0"/>
                <a:cs typeface="Arial" panose="020B0604020202020204" pitchFamily="34" charset="0"/>
              </a:rPr>
              <a:t>Prawf</a:t>
            </a:r>
            <a:r>
              <a:rPr lang="en-US" sz="3200" b="1" dirty="0">
                <a:solidFill>
                  <a:srgbClr val="002060"/>
                </a:solidFill>
                <a:latin typeface="Arial" panose="020B0604020202020204" pitchFamily="34" charset="0"/>
                <a:cs typeface="Arial" panose="020B0604020202020204" pitchFamily="34" charset="0"/>
              </a:rPr>
              <a:t> </a:t>
            </a:r>
            <a:r>
              <a:rPr lang="en-US" sz="3200" b="1" dirty="0" err="1">
                <a:solidFill>
                  <a:srgbClr val="002060"/>
                </a:solidFill>
                <a:latin typeface="Arial" panose="020B0604020202020204" pitchFamily="34" charset="0"/>
                <a:cs typeface="Arial" panose="020B0604020202020204" pitchFamily="34" charset="0"/>
              </a:rPr>
              <a:t>Llwyddiant</a:t>
            </a:r>
            <a:r>
              <a:rPr lang="en-US" sz="3200" b="1" dirty="0">
                <a:solidFill>
                  <a:srgbClr val="002060"/>
                </a:solidFill>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3518540657"/>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0B50D663-8206-B246-906D-A8C7CE3DFCFE}"/>
              </a:ext>
            </a:extLst>
          </p:cNvPr>
          <p:cNvPicPr>
            <a:picLocks noChangeAspect="1"/>
          </p:cNvPicPr>
          <p:nvPr/>
        </p:nvPicPr>
        <p:blipFill>
          <a:blip r:embed="rId2"/>
          <a:stretch>
            <a:fillRect/>
          </a:stretch>
        </p:blipFill>
        <p:spPr>
          <a:xfrm>
            <a:off x="1671668" y="1215312"/>
            <a:ext cx="2781799" cy="3907021"/>
          </a:xfrm>
          <a:prstGeom prst="rect">
            <a:avLst/>
          </a:prstGeom>
          <a:ln w="57150">
            <a:solidFill>
              <a:schemeClr val="tx1"/>
            </a:solidFill>
          </a:ln>
        </p:spPr>
      </p:pic>
      <p:pic>
        <p:nvPicPr>
          <p:cNvPr id="4" name="Picture 3">
            <a:extLst>
              <a:ext uri="{FF2B5EF4-FFF2-40B4-BE49-F238E27FC236}">
                <a16:creationId xmlns:a16="http://schemas.microsoft.com/office/drawing/2014/main" id="{9139C1B8-0DAA-E84D-8019-2BF48C5B9193}"/>
              </a:ext>
            </a:extLst>
          </p:cNvPr>
          <p:cNvPicPr>
            <a:picLocks noChangeAspect="1"/>
          </p:cNvPicPr>
          <p:nvPr/>
        </p:nvPicPr>
        <p:blipFill rotWithShape="1">
          <a:blip r:embed="rId3"/>
          <a:srcRect l="4281"/>
          <a:stretch/>
        </p:blipFill>
        <p:spPr>
          <a:xfrm>
            <a:off x="5537199" y="197926"/>
            <a:ext cx="3740151" cy="5522944"/>
          </a:xfrm>
          <a:prstGeom prst="rect">
            <a:avLst/>
          </a:prstGeom>
          <a:ln w="76200">
            <a:solidFill>
              <a:schemeClr val="tx1"/>
            </a:solidFill>
          </a:ln>
        </p:spPr>
      </p:pic>
      <p:pic>
        <p:nvPicPr>
          <p:cNvPr id="6" name="Picture 5">
            <a:extLst>
              <a:ext uri="{FF2B5EF4-FFF2-40B4-BE49-F238E27FC236}">
                <a16:creationId xmlns:a16="http://schemas.microsoft.com/office/drawing/2014/main" id="{9CCE50F2-076D-4044-B79E-CBFAC9C2D2F8}"/>
              </a:ext>
            </a:extLst>
          </p:cNvPr>
          <p:cNvPicPr>
            <a:picLocks noChangeAspect="1"/>
          </p:cNvPicPr>
          <p:nvPr/>
        </p:nvPicPr>
        <p:blipFill rotWithShape="1">
          <a:blip r:embed="rId4"/>
          <a:srcRect t="16882" b="13406"/>
          <a:stretch/>
        </p:blipFill>
        <p:spPr>
          <a:xfrm>
            <a:off x="0" y="6089843"/>
            <a:ext cx="12192000" cy="768157"/>
          </a:xfrm>
          <a:prstGeom prst="rect">
            <a:avLst/>
          </a:prstGeom>
        </p:spPr>
      </p:pic>
    </p:spTree>
    <p:extLst>
      <p:ext uri="{BB962C8B-B14F-4D97-AF65-F5344CB8AC3E}">
        <p14:creationId xmlns:p14="http://schemas.microsoft.com/office/powerpoint/2010/main" val="2114132873"/>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974336AA-B1A5-B04F-BF9C-14496C61F74D}"/>
              </a:ext>
            </a:extLst>
          </p:cNvPr>
          <p:cNvSpPr txBox="1">
            <a:spLocks/>
          </p:cNvSpPr>
          <p:nvPr/>
        </p:nvSpPr>
        <p:spPr>
          <a:xfrm>
            <a:off x="3927288" y="218242"/>
            <a:ext cx="4303060" cy="732017"/>
          </a:xfrm>
          <a:prstGeom prst="rect">
            <a:avLst/>
          </a:prstGeom>
          <a:solidFill>
            <a:schemeClr val="accent5">
              <a:lumMod val="20000"/>
              <a:lumOff val="80000"/>
            </a:schemeClr>
          </a:solidFill>
          <a:ln w="76200">
            <a:solidFill>
              <a:schemeClr val="accent1"/>
            </a:solidFill>
          </a:ln>
        </p:spPr>
        <p:txBody>
          <a:bodyPr vert="horz" lIns="91440" tIns="45720" rIns="91440" bIns="45720" rtlCol="0" anchor="t">
            <a:normAutofit fontScale="97500"/>
          </a:bodyPr>
          <a:lst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r>
              <a:rPr lang="en-US" sz="3200" b="1" dirty="0" err="1">
                <a:solidFill>
                  <a:srgbClr val="002060"/>
                </a:solidFill>
                <a:latin typeface="Arial" panose="020B0604020202020204" pitchFamily="34" charset="0"/>
                <a:cs typeface="Arial" panose="020B0604020202020204" pitchFamily="34" charset="0"/>
              </a:rPr>
              <a:t>Marcio</a:t>
            </a:r>
            <a:r>
              <a:rPr lang="en-US" sz="3200" b="1" dirty="0">
                <a:solidFill>
                  <a:srgbClr val="002060"/>
                </a:solidFill>
                <a:latin typeface="Arial" panose="020B0604020202020204" pitchFamily="34" charset="0"/>
                <a:cs typeface="Arial" panose="020B0604020202020204" pitchFamily="34" charset="0"/>
              </a:rPr>
              <a:t> ac </a:t>
            </a:r>
            <a:r>
              <a:rPr lang="en-US" sz="3200" b="1" dirty="0" err="1">
                <a:solidFill>
                  <a:srgbClr val="002060"/>
                </a:solidFill>
                <a:latin typeface="Arial" panose="020B0604020202020204" pitchFamily="34" charset="0"/>
                <a:cs typeface="Arial" panose="020B0604020202020204" pitchFamily="34" charset="0"/>
              </a:rPr>
              <a:t>adborth</a:t>
            </a:r>
            <a:endParaRPr lang="en-US" sz="3200" b="1" dirty="0">
              <a:solidFill>
                <a:srgbClr val="002060"/>
              </a:solidFill>
              <a:latin typeface="Arial" panose="020B0604020202020204" pitchFamily="34" charset="0"/>
              <a:cs typeface="Arial" panose="020B0604020202020204" pitchFamily="34" charset="0"/>
            </a:endParaRPr>
          </a:p>
        </p:txBody>
      </p:sp>
      <p:graphicFrame>
        <p:nvGraphicFramePr>
          <p:cNvPr id="10" name="Table 9">
            <a:extLst>
              <a:ext uri="{FF2B5EF4-FFF2-40B4-BE49-F238E27FC236}">
                <a16:creationId xmlns:a16="http://schemas.microsoft.com/office/drawing/2014/main" id="{198EC9E1-22F5-CC49-9F6B-9989843FB57B}"/>
              </a:ext>
            </a:extLst>
          </p:cNvPr>
          <p:cNvGraphicFramePr>
            <a:graphicFrameLocks noGrp="1"/>
          </p:cNvGraphicFramePr>
          <p:nvPr>
            <p:extLst>
              <p:ext uri="{D42A27DB-BD31-4B8C-83A1-F6EECF244321}">
                <p14:modId xmlns:p14="http://schemas.microsoft.com/office/powerpoint/2010/main" val="3408719331"/>
              </p:ext>
            </p:extLst>
          </p:nvPr>
        </p:nvGraphicFramePr>
        <p:xfrm>
          <a:off x="321236" y="1163618"/>
          <a:ext cx="11565964" cy="4023360"/>
        </p:xfrm>
        <a:graphic>
          <a:graphicData uri="http://schemas.openxmlformats.org/drawingml/2006/table">
            <a:tbl>
              <a:tblPr firstRow="1" bandRow="1">
                <a:tableStyleId>{5C22544A-7EE6-4342-B048-85BDC9FD1C3A}</a:tableStyleId>
              </a:tblPr>
              <a:tblGrid>
                <a:gridCol w="5782982">
                  <a:extLst>
                    <a:ext uri="{9D8B030D-6E8A-4147-A177-3AD203B41FA5}">
                      <a16:colId xmlns:a16="http://schemas.microsoft.com/office/drawing/2014/main" val="799571225"/>
                    </a:ext>
                  </a:extLst>
                </a:gridCol>
                <a:gridCol w="5782982">
                  <a:extLst>
                    <a:ext uri="{9D8B030D-6E8A-4147-A177-3AD203B41FA5}">
                      <a16:colId xmlns:a16="http://schemas.microsoft.com/office/drawing/2014/main" val="3897614875"/>
                    </a:ext>
                  </a:extLst>
                </a:gridCol>
              </a:tblGrid>
              <a:tr h="0">
                <a:tc>
                  <a:txBody>
                    <a:bodyPr/>
                    <a:lstStyle/>
                    <a:p>
                      <a:r>
                        <a:rPr lang="en-US" sz="2400" b="0" dirty="0">
                          <a:solidFill>
                            <a:schemeClr val="tx1"/>
                          </a:solidFill>
                          <a:latin typeface="Arial" panose="020B0604020202020204" pitchFamily="34" charset="0"/>
                          <a:cs typeface="Arial" panose="020B0604020202020204" pitchFamily="34" charset="0"/>
                        </a:rPr>
                        <a:t>Beth </a:t>
                      </a:r>
                      <a:r>
                        <a:rPr lang="en-US" sz="2400" b="0" dirty="0" err="1">
                          <a:solidFill>
                            <a:schemeClr val="tx1"/>
                          </a:solidFill>
                          <a:latin typeface="Arial" panose="020B0604020202020204" pitchFamily="34" charset="0"/>
                          <a:cs typeface="Arial" panose="020B0604020202020204" pitchFamily="34" charset="0"/>
                        </a:rPr>
                        <a:t>ydy</a:t>
                      </a:r>
                      <a:r>
                        <a:rPr lang="en-US" sz="2400" b="0" dirty="0">
                          <a:solidFill>
                            <a:schemeClr val="tx1"/>
                          </a:solidFill>
                          <a:latin typeface="Arial" panose="020B0604020202020204" pitchFamily="34" charset="0"/>
                          <a:cs typeface="Arial" panose="020B0604020202020204" pitchFamily="34" charset="0"/>
                        </a:rPr>
                        <a:t> </a:t>
                      </a:r>
                      <a:r>
                        <a:rPr lang="en-US" sz="2400" b="0" dirty="0" err="1">
                          <a:solidFill>
                            <a:schemeClr val="tx1"/>
                          </a:solidFill>
                          <a:latin typeface="Arial" panose="020B0604020202020204" pitchFamily="34" charset="0"/>
                          <a:cs typeface="Arial" panose="020B0604020202020204" pitchFamily="34" charset="0"/>
                        </a:rPr>
                        <a:t>pwrpas</a:t>
                      </a:r>
                      <a:r>
                        <a:rPr lang="en-US" sz="2400" b="0" dirty="0">
                          <a:solidFill>
                            <a:schemeClr val="tx1"/>
                          </a:solidFill>
                          <a:latin typeface="Arial" panose="020B0604020202020204" pitchFamily="34" charset="0"/>
                          <a:cs typeface="Arial" panose="020B0604020202020204" pitchFamily="34" charset="0"/>
                        </a:rPr>
                        <a:t> y </a:t>
                      </a:r>
                      <a:r>
                        <a:rPr lang="en-US" sz="2400" b="0" dirty="0" err="1">
                          <a:solidFill>
                            <a:schemeClr val="tx1"/>
                          </a:solidFill>
                          <a:latin typeface="Arial" panose="020B0604020202020204" pitchFamily="34" charset="0"/>
                          <a:cs typeface="Arial" panose="020B0604020202020204" pitchFamily="34" charset="0"/>
                        </a:rPr>
                        <a:t>marcio</a:t>
                      </a:r>
                      <a:r>
                        <a:rPr lang="en-US" sz="2400" b="0" dirty="0">
                          <a:solidFill>
                            <a:schemeClr val="tx1"/>
                          </a:solidFill>
                          <a:latin typeface="Arial" panose="020B0604020202020204" pitchFamily="34" charset="0"/>
                          <a:cs typeface="Arial" panose="020B0604020202020204" pitchFamily="34" charset="0"/>
                        </a:rPr>
                        <a:t>?</a:t>
                      </a:r>
                    </a:p>
                  </a:txBody>
                  <a:tcP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solidFill>
                      <a:schemeClr val="accent2">
                        <a:lumMod val="20000"/>
                        <a:lumOff val="80000"/>
                      </a:schemeClr>
                    </a:solidFill>
                  </a:tcPr>
                </a:tc>
                <a:tc>
                  <a:txBody>
                    <a:bodyPr/>
                    <a:lstStyle/>
                    <a:p>
                      <a:pPr marL="285750" indent="-285750">
                        <a:buFont typeface="Arial" panose="020B0604020202020204" pitchFamily="34" charset="0"/>
                        <a:buChar char="•"/>
                      </a:pPr>
                      <a:r>
                        <a:rPr lang="en-US" sz="2000" b="0" dirty="0" err="1">
                          <a:solidFill>
                            <a:schemeClr val="tx1"/>
                          </a:solidFill>
                          <a:latin typeface="Arial" panose="020B0604020202020204" pitchFamily="34" charset="0"/>
                          <a:cs typeface="Arial" panose="020B0604020202020204" pitchFamily="34" charset="0"/>
                        </a:rPr>
                        <a:t>Cefnogi</a:t>
                      </a:r>
                      <a:r>
                        <a:rPr lang="en-US" sz="2000" b="0" dirty="0">
                          <a:solidFill>
                            <a:schemeClr val="tx1"/>
                          </a:solidFill>
                          <a:latin typeface="Arial" panose="020B0604020202020204" pitchFamily="34" charset="0"/>
                          <a:cs typeface="Arial" panose="020B0604020202020204" pitchFamily="34" charset="0"/>
                        </a:rPr>
                        <a:t> </a:t>
                      </a:r>
                      <a:r>
                        <a:rPr lang="en-US" sz="2000" b="0" dirty="0" err="1">
                          <a:solidFill>
                            <a:schemeClr val="tx1"/>
                          </a:solidFill>
                          <a:latin typeface="Arial" panose="020B0604020202020204" pitchFamily="34" charset="0"/>
                          <a:cs typeface="Arial" panose="020B0604020202020204" pitchFamily="34" charset="0"/>
                        </a:rPr>
                        <a:t>dysgu</a:t>
                      </a:r>
                      <a:r>
                        <a:rPr lang="en-US" sz="2000" b="0" dirty="0">
                          <a:solidFill>
                            <a:schemeClr val="tx1"/>
                          </a:solidFill>
                          <a:latin typeface="Arial" panose="020B0604020202020204" pitchFamily="34" charset="0"/>
                          <a:cs typeface="Arial" panose="020B0604020202020204" pitchFamily="34" charset="0"/>
                        </a:rPr>
                        <a:t> </a:t>
                      </a:r>
                      <a:r>
                        <a:rPr lang="en-US" sz="2000" b="0" dirty="0" err="1">
                          <a:solidFill>
                            <a:schemeClr val="tx1"/>
                          </a:solidFill>
                          <a:latin typeface="Arial" panose="020B0604020202020204" pitchFamily="34" charset="0"/>
                          <a:cs typeface="Arial" panose="020B0604020202020204" pitchFamily="34" charset="0"/>
                        </a:rPr>
                        <a:t>parhaus</a:t>
                      </a:r>
                      <a:endParaRPr lang="en-US" sz="2000" b="0" dirty="0">
                        <a:solidFill>
                          <a:schemeClr val="tx1"/>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2000" b="0" dirty="0" err="1">
                          <a:solidFill>
                            <a:schemeClr val="tx1"/>
                          </a:solidFill>
                          <a:latin typeface="Arial" panose="020B0604020202020204" pitchFamily="34" charset="0"/>
                          <a:cs typeface="Arial" panose="020B0604020202020204" pitchFamily="34" charset="0"/>
                        </a:rPr>
                        <a:t>Gwella’r</a:t>
                      </a:r>
                      <a:r>
                        <a:rPr lang="en-US" sz="2000" b="0" dirty="0">
                          <a:solidFill>
                            <a:schemeClr val="tx1"/>
                          </a:solidFill>
                          <a:latin typeface="Arial" panose="020B0604020202020204" pitchFamily="34" charset="0"/>
                          <a:cs typeface="Arial" panose="020B0604020202020204" pitchFamily="34" charset="0"/>
                        </a:rPr>
                        <a:t> </a:t>
                      </a:r>
                      <a:r>
                        <a:rPr lang="en-US" sz="2000" b="0" dirty="0" err="1">
                          <a:solidFill>
                            <a:schemeClr val="tx1"/>
                          </a:solidFill>
                          <a:latin typeface="Arial" panose="020B0604020202020204" pitchFamily="34" charset="0"/>
                          <a:cs typeface="Arial" panose="020B0604020202020204" pitchFamily="34" charset="0"/>
                        </a:rPr>
                        <a:t>dysgu</a:t>
                      </a:r>
                      <a:endParaRPr lang="en-US" sz="2000" b="0" dirty="0">
                        <a:solidFill>
                          <a:schemeClr val="tx1"/>
                        </a:solidFill>
                        <a:latin typeface="Arial" panose="020B0604020202020204" pitchFamily="34" charset="0"/>
                        <a:cs typeface="Arial" panose="020B0604020202020204" pitchFamily="34" charset="0"/>
                      </a:endParaRPr>
                    </a:p>
                  </a:txBody>
                  <a:tcP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solidFill>
                      <a:schemeClr val="accent2">
                        <a:lumMod val="20000"/>
                        <a:lumOff val="80000"/>
                      </a:schemeClr>
                    </a:solidFill>
                  </a:tcPr>
                </a:tc>
                <a:extLst>
                  <a:ext uri="{0D108BD9-81ED-4DB2-BD59-A6C34878D82A}">
                    <a16:rowId xmlns:a16="http://schemas.microsoft.com/office/drawing/2014/main" val="1232309195"/>
                  </a:ext>
                </a:extLst>
              </a:tr>
              <a:tr h="370840">
                <a:tc>
                  <a:txBody>
                    <a:bodyPr/>
                    <a:lstStyle/>
                    <a:p>
                      <a:r>
                        <a:rPr lang="en-US" sz="2400" b="0" dirty="0" err="1">
                          <a:solidFill>
                            <a:schemeClr val="tx1"/>
                          </a:solidFill>
                          <a:latin typeface="Arial" panose="020B0604020202020204" pitchFamily="34" charset="0"/>
                          <a:cs typeface="Arial" panose="020B0604020202020204" pitchFamily="34" charset="0"/>
                        </a:rPr>
                        <a:t>Sut</a:t>
                      </a:r>
                      <a:r>
                        <a:rPr lang="en-US" sz="2400" b="0" dirty="0">
                          <a:solidFill>
                            <a:schemeClr val="tx1"/>
                          </a:solidFill>
                          <a:latin typeface="Arial" panose="020B0604020202020204" pitchFamily="34" charset="0"/>
                          <a:cs typeface="Arial" panose="020B0604020202020204" pitchFamily="34" charset="0"/>
                        </a:rPr>
                        <a:t> </a:t>
                      </a:r>
                      <a:r>
                        <a:rPr lang="en-US" sz="2400" b="0" dirty="0" err="1">
                          <a:solidFill>
                            <a:schemeClr val="tx1"/>
                          </a:solidFill>
                          <a:latin typeface="Arial" panose="020B0604020202020204" pitchFamily="34" charset="0"/>
                          <a:cs typeface="Arial" panose="020B0604020202020204" pitchFamily="34" charset="0"/>
                        </a:rPr>
                        <a:t>mae</a:t>
                      </a:r>
                      <a:r>
                        <a:rPr lang="en-US" sz="2400" b="0" dirty="0">
                          <a:solidFill>
                            <a:schemeClr val="tx1"/>
                          </a:solidFill>
                          <a:latin typeface="Arial" panose="020B0604020202020204" pitchFamily="34" charset="0"/>
                          <a:cs typeface="Arial" panose="020B0604020202020204" pitchFamily="34" charset="0"/>
                        </a:rPr>
                        <a:t> </a:t>
                      </a:r>
                      <a:r>
                        <a:rPr lang="en-US" sz="2400" b="0" dirty="0" err="1">
                          <a:solidFill>
                            <a:schemeClr val="tx1"/>
                          </a:solidFill>
                          <a:latin typeface="Arial" panose="020B0604020202020204" pitchFamily="34" charset="0"/>
                          <a:cs typeface="Arial" panose="020B0604020202020204" pitchFamily="34" charset="0"/>
                        </a:rPr>
                        <a:t>marcio</a:t>
                      </a:r>
                      <a:r>
                        <a:rPr lang="en-US" sz="2400" b="0" dirty="0">
                          <a:solidFill>
                            <a:schemeClr val="tx1"/>
                          </a:solidFill>
                          <a:latin typeface="Arial" panose="020B0604020202020204" pitchFamily="34" charset="0"/>
                          <a:cs typeface="Arial" panose="020B0604020202020204" pitchFamily="34" charset="0"/>
                        </a:rPr>
                        <a:t>?</a:t>
                      </a:r>
                    </a:p>
                  </a:txBody>
                  <a:tcP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solidFill>
                      <a:schemeClr val="accent2">
                        <a:lumMod val="20000"/>
                        <a:lumOff val="80000"/>
                      </a:schemeClr>
                    </a:solidFill>
                  </a:tcPr>
                </a:tc>
                <a:tc>
                  <a:txBody>
                    <a:bodyPr/>
                    <a:lstStyle/>
                    <a:p>
                      <a:pPr marL="285750" indent="-285750">
                        <a:buFont typeface="Arial" panose="020B0604020202020204" pitchFamily="34" charset="0"/>
                        <a:buChar char="•"/>
                      </a:pPr>
                      <a:r>
                        <a:rPr lang="en-US" sz="2000" b="0" dirty="0" err="1">
                          <a:solidFill>
                            <a:schemeClr val="tx1"/>
                          </a:solidFill>
                          <a:latin typeface="Arial" panose="020B0604020202020204" pitchFamily="34" charset="0"/>
                          <a:cs typeface="Arial" panose="020B0604020202020204" pitchFamily="34" charset="0"/>
                        </a:rPr>
                        <a:t>Rhaid</a:t>
                      </a:r>
                      <a:r>
                        <a:rPr lang="en-US" sz="2000" b="0" dirty="0">
                          <a:solidFill>
                            <a:schemeClr val="tx1"/>
                          </a:solidFill>
                          <a:latin typeface="Arial" panose="020B0604020202020204" pitchFamily="34" charset="0"/>
                          <a:cs typeface="Arial" panose="020B0604020202020204" pitchFamily="34" charset="0"/>
                        </a:rPr>
                        <a:t> </a:t>
                      </a:r>
                      <a:r>
                        <a:rPr lang="en-US" sz="2000" b="0" dirty="0" err="1">
                          <a:solidFill>
                            <a:schemeClr val="tx1"/>
                          </a:solidFill>
                          <a:latin typeface="Arial" panose="020B0604020202020204" pitchFamily="34" charset="0"/>
                          <a:cs typeface="Arial" panose="020B0604020202020204" pitchFamily="34" charset="0"/>
                        </a:rPr>
                        <a:t>cysylltu’r</a:t>
                      </a:r>
                      <a:r>
                        <a:rPr lang="en-US" sz="2000" b="0" dirty="0">
                          <a:solidFill>
                            <a:schemeClr val="tx1"/>
                          </a:solidFill>
                          <a:latin typeface="Arial" panose="020B0604020202020204" pitchFamily="34" charset="0"/>
                          <a:cs typeface="Arial" panose="020B0604020202020204" pitchFamily="34" charset="0"/>
                        </a:rPr>
                        <a:t> </a:t>
                      </a:r>
                      <a:r>
                        <a:rPr lang="en-US" sz="2000" b="0" dirty="0" err="1">
                          <a:solidFill>
                            <a:schemeClr val="tx1"/>
                          </a:solidFill>
                          <a:latin typeface="Arial" panose="020B0604020202020204" pitchFamily="34" charset="0"/>
                          <a:cs typeface="Arial" panose="020B0604020202020204" pitchFamily="34" charset="0"/>
                        </a:rPr>
                        <a:t>marcio</a:t>
                      </a:r>
                      <a:r>
                        <a:rPr lang="en-US" sz="2000" b="0" dirty="0">
                          <a:solidFill>
                            <a:schemeClr val="tx1"/>
                          </a:solidFill>
                          <a:latin typeface="Arial" panose="020B0604020202020204" pitchFamily="34" charset="0"/>
                          <a:cs typeface="Arial" panose="020B0604020202020204" pitchFamily="34" charset="0"/>
                        </a:rPr>
                        <a:t> </a:t>
                      </a:r>
                      <a:r>
                        <a:rPr lang="en-US" sz="2000" b="0" dirty="0" err="1">
                          <a:solidFill>
                            <a:schemeClr val="tx1"/>
                          </a:solidFill>
                          <a:latin typeface="Arial" panose="020B0604020202020204" pitchFamily="34" charset="0"/>
                          <a:cs typeface="Arial" panose="020B0604020202020204" pitchFamily="34" charset="0"/>
                        </a:rPr>
                        <a:t>gydag</a:t>
                      </a:r>
                      <a:r>
                        <a:rPr lang="en-US" sz="2000" b="0" dirty="0">
                          <a:solidFill>
                            <a:schemeClr val="tx1"/>
                          </a:solidFill>
                          <a:latin typeface="Arial" panose="020B0604020202020204" pitchFamily="34" charset="0"/>
                          <a:cs typeface="Arial" panose="020B0604020202020204" pitchFamily="34" charset="0"/>
                        </a:rPr>
                        <a:t> </a:t>
                      </a:r>
                      <a:r>
                        <a:rPr lang="en-US" sz="2000" b="0" dirty="0" err="1">
                          <a:solidFill>
                            <a:schemeClr val="tx1"/>
                          </a:solidFill>
                          <a:latin typeface="Arial" panose="020B0604020202020204" pitchFamily="34" charset="0"/>
                          <a:cs typeface="Arial" panose="020B0604020202020204" pitchFamily="34" charset="0"/>
                        </a:rPr>
                        <a:t>amcanion</a:t>
                      </a:r>
                      <a:r>
                        <a:rPr lang="en-US" sz="2000" b="0" dirty="0">
                          <a:solidFill>
                            <a:schemeClr val="tx1"/>
                          </a:solidFill>
                          <a:latin typeface="Arial" panose="020B0604020202020204" pitchFamily="34" charset="0"/>
                          <a:cs typeface="Arial" panose="020B0604020202020204" pitchFamily="34" charset="0"/>
                        </a:rPr>
                        <a:t> y </a:t>
                      </a:r>
                      <a:r>
                        <a:rPr lang="en-US" sz="2000" b="0" dirty="0" err="1">
                          <a:solidFill>
                            <a:schemeClr val="tx1"/>
                          </a:solidFill>
                          <a:latin typeface="Arial" panose="020B0604020202020204" pitchFamily="34" charset="0"/>
                          <a:cs typeface="Arial" panose="020B0604020202020204" pitchFamily="34" charset="0"/>
                        </a:rPr>
                        <a:t>dasg</a:t>
                      </a:r>
                      <a:endParaRPr lang="en-US" sz="2000" b="0" dirty="0">
                        <a:solidFill>
                          <a:schemeClr val="tx1"/>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2000" b="0" dirty="0" err="1">
                          <a:solidFill>
                            <a:schemeClr val="tx1"/>
                          </a:solidFill>
                          <a:latin typeface="Arial" panose="020B0604020202020204" pitchFamily="34" charset="0"/>
                          <a:cs typeface="Arial" panose="020B0604020202020204" pitchFamily="34" charset="0"/>
                        </a:rPr>
                        <a:t>Gellir</a:t>
                      </a:r>
                      <a:r>
                        <a:rPr lang="en-US" sz="2000" b="0" dirty="0">
                          <a:solidFill>
                            <a:schemeClr val="tx1"/>
                          </a:solidFill>
                          <a:latin typeface="Arial" panose="020B0604020202020204" pitchFamily="34" charset="0"/>
                          <a:cs typeface="Arial" panose="020B0604020202020204" pitchFamily="34" charset="0"/>
                        </a:rPr>
                        <a:t> </a:t>
                      </a:r>
                      <a:r>
                        <a:rPr lang="en-US" sz="2000" b="0" dirty="0" err="1">
                          <a:solidFill>
                            <a:schemeClr val="tx1"/>
                          </a:solidFill>
                          <a:latin typeface="Arial" panose="020B0604020202020204" pitchFamily="34" charset="0"/>
                          <a:cs typeface="Arial" panose="020B0604020202020204" pitchFamily="34" charset="0"/>
                        </a:rPr>
                        <a:t>cynnig</a:t>
                      </a:r>
                      <a:r>
                        <a:rPr lang="en-US" sz="2000" b="0" dirty="0">
                          <a:solidFill>
                            <a:schemeClr val="tx1"/>
                          </a:solidFill>
                          <a:latin typeface="Arial" panose="020B0604020202020204" pitchFamily="34" charset="0"/>
                          <a:cs typeface="Arial" panose="020B0604020202020204" pitchFamily="34" charset="0"/>
                        </a:rPr>
                        <a:t> </a:t>
                      </a:r>
                      <a:r>
                        <a:rPr lang="en-US" sz="2000" b="0" dirty="0" err="1">
                          <a:solidFill>
                            <a:schemeClr val="tx1"/>
                          </a:solidFill>
                          <a:latin typeface="Arial" panose="020B0604020202020204" pitchFamily="34" charset="0"/>
                          <a:cs typeface="Arial" panose="020B0604020202020204" pitchFamily="34" charset="0"/>
                        </a:rPr>
                        <a:t>sylwadau</a:t>
                      </a:r>
                      <a:r>
                        <a:rPr lang="en-US" sz="2000" b="0" dirty="0">
                          <a:solidFill>
                            <a:schemeClr val="tx1"/>
                          </a:solidFill>
                          <a:latin typeface="Arial" panose="020B0604020202020204" pitchFamily="34" charset="0"/>
                          <a:cs typeface="Arial" panose="020B0604020202020204" pitchFamily="34" charset="0"/>
                        </a:rPr>
                        <a:t> </a:t>
                      </a:r>
                      <a:r>
                        <a:rPr lang="en-US" sz="2000" b="0" dirty="0" err="1">
                          <a:solidFill>
                            <a:schemeClr val="tx1"/>
                          </a:solidFill>
                          <a:latin typeface="Arial" panose="020B0604020202020204" pitchFamily="34" charset="0"/>
                          <a:cs typeface="Arial" panose="020B0604020202020204" pitchFamily="34" charset="0"/>
                        </a:rPr>
                        <a:t>ar</a:t>
                      </a:r>
                      <a:r>
                        <a:rPr lang="en-US" sz="2000" b="0" dirty="0">
                          <a:solidFill>
                            <a:schemeClr val="tx1"/>
                          </a:solidFill>
                          <a:latin typeface="Arial" panose="020B0604020202020204" pitchFamily="34" charset="0"/>
                          <a:cs typeface="Arial" panose="020B0604020202020204" pitchFamily="34" charset="0"/>
                        </a:rPr>
                        <a:t> </a:t>
                      </a:r>
                      <a:r>
                        <a:rPr lang="en-US" sz="2000" b="0" dirty="0" err="1">
                          <a:solidFill>
                            <a:schemeClr val="tx1"/>
                          </a:solidFill>
                          <a:latin typeface="Arial" panose="020B0604020202020204" pitchFamily="34" charset="0"/>
                          <a:cs typeface="Arial" panose="020B0604020202020204" pitchFamily="34" charset="0"/>
                        </a:rPr>
                        <a:t>yr</a:t>
                      </a:r>
                      <a:r>
                        <a:rPr lang="en-US" sz="2000" b="0" dirty="0">
                          <a:solidFill>
                            <a:schemeClr val="tx1"/>
                          </a:solidFill>
                          <a:latin typeface="Arial" panose="020B0604020202020204" pitchFamily="34" charset="0"/>
                          <a:cs typeface="Arial" panose="020B0604020202020204" pitchFamily="34" charset="0"/>
                        </a:rPr>
                        <a:t> </a:t>
                      </a:r>
                      <a:r>
                        <a:rPr lang="en-US" sz="2000" b="0" dirty="0" err="1">
                          <a:solidFill>
                            <a:schemeClr val="tx1"/>
                          </a:solidFill>
                          <a:latin typeface="Arial" panose="020B0604020202020204" pitchFamily="34" charset="0"/>
                          <a:cs typeface="Arial" panose="020B0604020202020204" pitchFamily="34" charset="0"/>
                        </a:rPr>
                        <a:t>hyn</a:t>
                      </a:r>
                      <a:r>
                        <a:rPr lang="en-US" sz="2000" b="0" dirty="0">
                          <a:solidFill>
                            <a:schemeClr val="tx1"/>
                          </a:solidFill>
                          <a:latin typeface="Arial" panose="020B0604020202020204" pitchFamily="34" charset="0"/>
                          <a:cs typeface="Arial" panose="020B0604020202020204" pitchFamily="34" charset="0"/>
                        </a:rPr>
                        <a:t> </a:t>
                      </a:r>
                      <a:r>
                        <a:rPr lang="en-US" sz="2000" b="0" dirty="0" err="1">
                          <a:solidFill>
                            <a:schemeClr val="tx1"/>
                          </a:solidFill>
                          <a:latin typeface="Arial" panose="020B0604020202020204" pitchFamily="34" charset="0"/>
                          <a:cs typeface="Arial" panose="020B0604020202020204" pitchFamily="34" charset="0"/>
                        </a:rPr>
                        <a:t>sy’n</a:t>
                      </a:r>
                      <a:r>
                        <a:rPr lang="en-US" sz="2000" b="0" dirty="0">
                          <a:solidFill>
                            <a:schemeClr val="tx1"/>
                          </a:solidFill>
                          <a:latin typeface="Arial" panose="020B0604020202020204" pitchFamily="34" charset="0"/>
                          <a:cs typeface="Arial" panose="020B0604020202020204" pitchFamily="34" charset="0"/>
                        </a:rPr>
                        <a:t> </a:t>
                      </a:r>
                      <a:r>
                        <a:rPr lang="en-US" sz="2000" b="0" dirty="0" err="1">
                          <a:solidFill>
                            <a:schemeClr val="tx1"/>
                          </a:solidFill>
                          <a:latin typeface="Arial" panose="020B0604020202020204" pitchFamily="34" charset="0"/>
                          <a:cs typeface="Arial" panose="020B0604020202020204" pitchFamily="34" charset="0"/>
                        </a:rPr>
                        <a:t>dda</a:t>
                      </a:r>
                      <a:r>
                        <a:rPr lang="en-US" sz="2000" b="0" dirty="0">
                          <a:solidFill>
                            <a:schemeClr val="tx1"/>
                          </a:solidFill>
                          <a:latin typeface="Arial" panose="020B0604020202020204" pitchFamily="34" charset="0"/>
                          <a:cs typeface="Arial" panose="020B0604020202020204" pitchFamily="34" charset="0"/>
                        </a:rPr>
                        <a:t> a </a:t>
                      </a:r>
                      <a:r>
                        <a:rPr lang="en-US" sz="2000" b="0" dirty="0" err="1">
                          <a:solidFill>
                            <a:schemeClr val="tx1"/>
                          </a:solidFill>
                          <a:latin typeface="Arial" panose="020B0604020202020204" pitchFamily="34" charset="0"/>
                          <a:cs typeface="Arial" panose="020B0604020202020204" pitchFamily="34" charset="0"/>
                        </a:rPr>
                        <a:t>chynnig</a:t>
                      </a:r>
                      <a:r>
                        <a:rPr lang="en-US" sz="2000" b="0" dirty="0">
                          <a:solidFill>
                            <a:schemeClr val="tx1"/>
                          </a:solidFill>
                          <a:latin typeface="Arial" panose="020B0604020202020204" pitchFamily="34" charset="0"/>
                          <a:cs typeface="Arial" panose="020B0604020202020204" pitchFamily="34" charset="0"/>
                        </a:rPr>
                        <a:t> </a:t>
                      </a:r>
                      <a:r>
                        <a:rPr lang="en-US" sz="2000" b="0" dirty="0" err="1">
                          <a:solidFill>
                            <a:schemeClr val="tx1"/>
                          </a:solidFill>
                          <a:latin typeface="Arial" panose="020B0604020202020204" pitchFamily="34" charset="0"/>
                          <a:cs typeface="Arial" panose="020B0604020202020204" pitchFamily="34" charset="0"/>
                        </a:rPr>
                        <a:t>gwelliannau</a:t>
                      </a:r>
                      <a:endParaRPr lang="en-US" sz="2000" b="0" dirty="0">
                        <a:solidFill>
                          <a:schemeClr val="tx1"/>
                        </a:solidFill>
                        <a:latin typeface="Arial" panose="020B0604020202020204" pitchFamily="34" charset="0"/>
                        <a:cs typeface="Arial" panose="020B0604020202020204" pitchFamily="34" charset="0"/>
                      </a:endParaRPr>
                    </a:p>
                    <a:p>
                      <a:pPr marL="285750" marR="0" lvl="0" indent="-2857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2000" b="0" dirty="0" err="1">
                          <a:solidFill>
                            <a:schemeClr val="tx1"/>
                          </a:solidFill>
                          <a:latin typeface="Arial" panose="020B0604020202020204" pitchFamily="34" charset="0"/>
                          <a:cs typeface="Arial" panose="020B0604020202020204" pitchFamily="34" charset="0"/>
                        </a:rPr>
                        <a:t>Gellir</a:t>
                      </a:r>
                      <a:r>
                        <a:rPr lang="en-US" sz="2000" b="0" dirty="0">
                          <a:solidFill>
                            <a:schemeClr val="tx1"/>
                          </a:solidFill>
                          <a:latin typeface="Arial" panose="020B0604020202020204" pitchFamily="34" charset="0"/>
                          <a:cs typeface="Arial" panose="020B0604020202020204" pitchFamily="34" charset="0"/>
                        </a:rPr>
                        <a:t> </a:t>
                      </a:r>
                      <a:r>
                        <a:rPr lang="en-US" sz="2000" b="0" dirty="0" err="1">
                          <a:solidFill>
                            <a:schemeClr val="tx1"/>
                          </a:solidFill>
                          <a:latin typeface="Arial" panose="020B0604020202020204" pitchFamily="34" charset="0"/>
                          <a:cs typeface="Arial" panose="020B0604020202020204" pitchFamily="34" charset="0"/>
                        </a:rPr>
                        <a:t>gofyn</a:t>
                      </a:r>
                      <a:r>
                        <a:rPr lang="en-US" sz="2000" b="0" dirty="0">
                          <a:solidFill>
                            <a:schemeClr val="tx1"/>
                          </a:solidFill>
                          <a:latin typeface="Arial" panose="020B0604020202020204" pitchFamily="34" charset="0"/>
                          <a:cs typeface="Arial" panose="020B0604020202020204" pitchFamily="34" charset="0"/>
                        </a:rPr>
                        <a:t> </a:t>
                      </a:r>
                      <a:r>
                        <a:rPr lang="en-US" sz="2000" b="0" dirty="0" err="1">
                          <a:solidFill>
                            <a:schemeClr val="tx1"/>
                          </a:solidFill>
                          <a:latin typeface="Arial" panose="020B0604020202020204" pitchFamily="34" charset="0"/>
                          <a:cs typeface="Arial" panose="020B0604020202020204" pitchFamily="34" charset="0"/>
                        </a:rPr>
                        <a:t>cwestiynau</a:t>
                      </a:r>
                      <a:r>
                        <a:rPr lang="en-US" sz="2000" b="0" dirty="0">
                          <a:solidFill>
                            <a:schemeClr val="tx1"/>
                          </a:solidFill>
                          <a:latin typeface="Arial" panose="020B0604020202020204" pitchFamily="34" charset="0"/>
                          <a:cs typeface="Arial" panose="020B0604020202020204" pitchFamily="34" charset="0"/>
                        </a:rPr>
                        <a:t> </a:t>
                      </a:r>
                      <a:r>
                        <a:rPr lang="en-US" sz="2000" b="0" dirty="0" err="1">
                          <a:solidFill>
                            <a:schemeClr val="tx1"/>
                          </a:solidFill>
                          <a:latin typeface="Arial" panose="020B0604020202020204" pitchFamily="34" charset="0"/>
                          <a:cs typeface="Arial" panose="020B0604020202020204" pitchFamily="34" charset="0"/>
                        </a:rPr>
                        <a:t>er</a:t>
                      </a:r>
                      <a:r>
                        <a:rPr lang="en-US" sz="2000" b="0" dirty="0">
                          <a:solidFill>
                            <a:schemeClr val="tx1"/>
                          </a:solidFill>
                          <a:latin typeface="Arial" panose="020B0604020202020204" pitchFamily="34" charset="0"/>
                          <a:cs typeface="Arial" panose="020B0604020202020204" pitchFamily="34" charset="0"/>
                        </a:rPr>
                        <a:t> </a:t>
                      </a:r>
                      <a:r>
                        <a:rPr lang="en-US" sz="2000" b="0" dirty="0" err="1">
                          <a:solidFill>
                            <a:schemeClr val="tx1"/>
                          </a:solidFill>
                          <a:latin typeface="Arial" panose="020B0604020202020204" pitchFamily="34" charset="0"/>
                          <a:cs typeface="Arial" panose="020B0604020202020204" pitchFamily="34" charset="0"/>
                        </a:rPr>
                        <a:t>mwyn</a:t>
                      </a:r>
                      <a:r>
                        <a:rPr lang="en-US" sz="2000" b="0" dirty="0">
                          <a:solidFill>
                            <a:schemeClr val="tx1"/>
                          </a:solidFill>
                          <a:latin typeface="Arial" panose="020B0604020202020204" pitchFamily="34" charset="0"/>
                          <a:cs typeface="Arial" panose="020B0604020202020204" pitchFamily="34" charset="0"/>
                        </a:rPr>
                        <a:t> </a:t>
                      </a:r>
                      <a:r>
                        <a:rPr lang="en-US" sz="2000" b="0" dirty="0" err="1">
                          <a:solidFill>
                            <a:schemeClr val="tx1"/>
                          </a:solidFill>
                          <a:latin typeface="Arial" panose="020B0604020202020204" pitchFamily="34" charset="0"/>
                          <a:cs typeface="Arial" panose="020B0604020202020204" pitchFamily="34" charset="0"/>
                        </a:rPr>
                        <a:t>annog</a:t>
                      </a:r>
                      <a:r>
                        <a:rPr lang="en-US" sz="2000" b="0" dirty="0">
                          <a:solidFill>
                            <a:schemeClr val="tx1"/>
                          </a:solidFill>
                          <a:latin typeface="Arial" panose="020B0604020202020204" pitchFamily="34" charset="0"/>
                          <a:cs typeface="Arial" panose="020B0604020202020204" pitchFamily="34" charset="0"/>
                        </a:rPr>
                        <a:t> </a:t>
                      </a:r>
                      <a:r>
                        <a:rPr lang="en-US" sz="2000" b="0" dirty="0" err="1">
                          <a:solidFill>
                            <a:schemeClr val="tx1"/>
                          </a:solidFill>
                          <a:latin typeface="Arial" panose="020B0604020202020204" pitchFamily="34" charset="0"/>
                          <a:cs typeface="Arial" panose="020B0604020202020204" pitchFamily="34" charset="0"/>
                        </a:rPr>
                        <a:t>dysgu</a:t>
                      </a:r>
                      <a:r>
                        <a:rPr lang="en-US" sz="2000" b="0" dirty="0">
                          <a:solidFill>
                            <a:schemeClr val="tx1"/>
                          </a:solidFill>
                          <a:latin typeface="Arial" panose="020B0604020202020204" pitchFamily="34" charset="0"/>
                          <a:cs typeface="Arial" panose="020B0604020202020204" pitchFamily="34" charset="0"/>
                        </a:rPr>
                        <a:t> </a:t>
                      </a:r>
                      <a:r>
                        <a:rPr lang="en-US" sz="2000" b="0" dirty="0" err="1">
                          <a:solidFill>
                            <a:schemeClr val="tx1"/>
                          </a:solidFill>
                          <a:latin typeface="Arial" panose="020B0604020202020204" pitchFamily="34" charset="0"/>
                          <a:cs typeface="Arial" panose="020B0604020202020204" pitchFamily="34" charset="0"/>
                        </a:rPr>
                        <a:t>parhaus</a:t>
                      </a:r>
                      <a:endParaRPr lang="en-US" sz="2000" b="0" dirty="0">
                        <a:solidFill>
                          <a:schemeClr val="tx1"/>
                        </a:solidFill>
                        <a:latin typeface="Arial" panose="020B0604020202020204" pitchFamily="34" charset="0"/>
                        <a:cs typeface="Arial" panose="020B0604020202020204" pitchFamily="34" charset="0"/>
                      </a:endParaRPr>
                    </a:p>
                  </a:txBody>
                  <a:tcP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solidFill>
                      <a:schemeClr val="accent2">
                        <a:lumMod val="20000"/>
                        <a:lumOff val="80000"/>
                      </a:schemeClr>
                    </a:solidFill>
                  </a:tcPr>
                </a:tc>
                <a:extLst>
                  <a:ext uri="{0D108BD9-81ED-4DB2-BD59-A6C34878D82A}">
                    <a16:rowId xmlns:a16="http://schemas.microsoft.com/office/drawing/2014/main" val="435325497"/>
                  </a:ext>
                </a:extLst>
              </a:tr>
              <a:tr h="370840">
                <a:tc>
                  <a:txBody>
                    <a:bodyPr/>
                    <a:lstStyle/>
                    <a:p>
                      <a:r>
                        <a:rPr lang="en-US" sz="2400" b="0" dirty="0" err="1">
                          <a:solidFill>
                            <a:schemeClr val="tx1"/>
                          </a:solidFill>
                          <a:latin typeface="Arial" panose="020B0604020202020204" pitchFamily="34" charset="0"/>
                          <a:cs typeface="Arial" panose="020B0604020202020204" pitchFamily="34" charset="0"/>
                        </a:rPr>
                        <a:t>Pwy</a:t>
                      </a:r>
                      <a:r>
                        <a:rPr lang="en-US" sz="2400" b="0" dirty="0">
                          <a:solidFill>
                            <a:schemeClr val="tx1"/>
                          </a:solidFill>
                          <a:latin typeface="Arial" panose="020B0604020202020204" pitchFamily="34" charset="0"/>
                          <a:cs typeface="Arial" panose="020B0604020202020204" pitchFamily="34" charset="0"/>
                        </a:rPr>
                        <a:t> </a:t>
                      </a:r>
                      <a:r>
                        <a:rPr lang="en-US" sz="2400" b="0" dirty="0" err="1">
                          <a:solidFill>
                            <a:schemeClr val="tx1"/>
                          </a:solidFill>
                          <a:latin typeface="Arial" panose="020B0604020202020204" pitchFamily="34" charset="0"/>
                          <a:cs typeface="Arial" panose="020B0604020202020204" pitchFamily="34" charset="0"/>
                        </a:rPr>
                        <a:t>ddylai</a:t>
                      </a:r>
                      <a:r>
                        <a:rPr lang="en-US" sz="2400" b="0" dirty="0">
                          <a:solidFill>
                            <a:schemeClr val="tx1"/>
                          </a:solidFill>
                          <a:latin typeface="Arial" panose="020B0604020202020204" pitchFamily="34" charset="0"/>
                          <a:cs typeface="Arial" panose="020B0604020202020204" pitchFamily="34" charset="0"/>
                        </a:rPr>
                        <a:t> </a:t>
                      </a:r>
                      <a:r>
                        <a:rPr lang="en-US" sz="2400" b="0" dirty="0" err="1">
                          <a:solidFill>
                            <a:schemeClr val="tx1"/>
                          </a:solidFill>
                          <a:latin typeface="Arial" panose="020B0604020202020204" pitchFamily="34" charset="0"/>
                          <a:cs typeface="Arial" panose="020B0604020202020204" pitchFamily="34" charset="0"/>
                        </a:rPr>
                        <a:t>farcio’r</a:t>
                      </a:r>
                      <a:r>
                        <a:rPr lang="en-US" sz="2400" b="0" dirty="0">
                          <a:solidFill>
                            <a:schemeClr val="tx1"/>
                          </a:solidFill>
                          <a:latin typeface="Arial" panose="020B0604020202020204" pitchFamily="34" charset="0"/>
                          <a:cs typeface="Arial" panose="020B0604020202020204" pitchFamily="34" charset="0"/>
                        </a:rPr>
                        <a:t> </a:t>
                      </a:r>
                      <a:r>
                        <a:rPr lang="en-US" sz="2400" b="0" dirty="0" err="1">
                          <a:solidFill>
                            <a:schemeClr val="tx1"/>
                          </a:solidFill>
                          <a:latin typeface="Arial" panose="020B0604020202020204" pitchFamily="34" charset="0"/>
                          <a:cs typeface="Arial" panose="020B0604020202020204" pitchFamily="34" charset="0"/>
                        </a:rPr>
                        <a:t>dasg</a:t>
                      </a:r>
                      <a:r>
                        <a:rPr lang="en-US" sz="2400" b="0" dirty="0">
                          <a:solidFill>
                            <a:schemeClr val="tx1"/>
                          </a:solidFill>
                          <a:latin typeface="Arial" panose="020B0604020202020204" pitchFamily="34" charset="0"/>
                          <a:cs typeface="Arial" panose="020B0604020202020204" pitchFamily="34" charset="0"/>
                        </a:rPr>
                        <a:t>?</a:t>
                      </a:r>
                    </a:p>
                  </a:txBody>
                  <a:tcP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solidFill>
                      <a:schemeClr val="accent2">
                        <a:lumMod val="20000"/>
                        <a:lumOff val="80000"/>
                      </a:schemeClr>
                    </a:solidFill>
                  </a:tcPr>
                </a:tc>
                <a:tc>
                  <a:txBody>
                    <a:bodyPr/>
                    <a:lstStyle/>
                    <a:p>
                      <a:pPr marL="285750" indent="-285750">
                        <a:buFont typeface="Arial" panose="020B0604020202020204" pitchFamily="34" charset="0"/>
                        <a:buChar char="•"/>
                      </a:pPr>
                      <a:r>
                        <a:rPr lang="en-US" sz="2000" b="0" dirty="0">
                          <a:solidFill>
                            <a:schemeClr val="tx1"/>
                          </a:solidFill>
                          <a:latin typeface="Arial" panose="020B0604020202020204" pitchFamily="34" charset="0"/>
                          <a:cs typeface="Arial" panose="020B0604020202020204" pitchFamily="34" charset="0"/>
                        </a:rPr>
                        <a:t>Mae </a:t>
                      </a:r>
                      <a:r>
                        <a:rPr lang="en-US" sz="2000" b="0" dirty="0" err="1">
                          <a:solidFill>
                            <a:schemeClr val="tx1"/>
                          </a:solidFill>
                          <a:latin typeface="Arial" panose="020B0604020202020204" pitchFamily="34" charset="0"/>
                          <a:cs typeface="Arial" panose="020B0604020202020204" pitchFamily="34" charset="0"/>
                        </a:rPr>
                        <a:t>hyn</a:t>
                      </a:r>
                      <a:r>
                        <a:rPr lang="en-US" sz="2000" b="0" dirty="0">
                          <a:solidFill>
                            <a:schemeClr val="tx1"/>
                          </a:solidFill>
                          <a:latin typeface="Arial" panose="020B0604020202020204" pitchFamily="34" charset="0"/>
                          <a:cs typeface="Arial" panose="020B0604020202020204" pitchFamily="34" charset="0"/>
                        </a:rPr>
                        <a:t> </a:t>
                      </a:r>
                      <a:r>
                        <a:rPr lang="en-US" sz="2000" b="0" dirty="0" err="1">
                          <a:solidFill>
                            <a:schemeClr val="tx1"/>
                          </a:solidFill>
                          <a:latin typeface="Arial" panose="020B0604020202020204" pitchFamily="34" charset="0"/>
                          <a:cs typeface="Arial" panose="020B0604020202020204" pitchFamily="34" charset="0"/>
                        </a:rPr>
                        <a:t>yn</a:t>
                      </a:r>
                      <a:r>
                        <a:rPr lang="en-US" sz="2000" b="0" dirty="0">
                          <a:solidFill>
                            <a:schemeClr val="tx1"/>
                          </a:solidFill>
                          <a:latin typeface="Arial" panose="020B0604020202020204" pitchFamily="34" charset="0"/>
                          <a:cs typeface="Arial" panose="020B0604020202020204" pitchFamily="34" charset="0"/>
                        </a:rPr>
                        <a:t> </a:t>
                      </a:r>
                      <a:r>
                        <a:rPr lang="en-US" sz="2000" b="0" dirty="0" err="1">
                          <a:solidFill>
                            <a:schemeClr val="tx1"/>
                          </a:solidFill>
                          <a:latin typeface="Arial" panose="020B0604020202020204" pitchFamily="34" charset="0"/>
                          <a:cs typeface="Arial" panose="020B0604020202020204" pitchFamily="34" charset="0"/>
                        </a:rPr>
                        <a:t>ddibynnol</a:t>
                      </a:r>
                      <a:r>
                        <a:rPr lang="en-US" sz="2000" b="0" dirty="0">
                          <a:solidFill>
                            <a:schemeClr val="tx1"/>
                          </a:solidFill>
                          <a:latin typeface="Arial" panose="020B0604020202020204" pitchFamily="34" charset="0"/>
                          <a:cs typeface="Arial" panose="020B0604020202020204" pitchFamily="34" charset="0"/>
                        </a:rPr>
                        <a:t> </a:t>
                      </a:r>
                      <a:r>
                        <a:rPr lang="en-US" sz="2000" b="0" dirty="0" err="1">
                          <a:solidFill>
                            <a:schemeClr val="tx1"/>
                          </a:solidFill>
                          <a:latin typeface="Arial" panose="020B0604020202020204" pitchFamily="34" charset="0"/>
                          <a:cs typeface="Arial" panose="020B0604020202020204" pitchFamily="34" charset="0"/>
                        </a:rPr>
                        <a:t>ar</a:t>
                      </a:r>
                      <a:r>
                        <a:rPr lang="en-US" sz="2000" b="0" dirty="0">
                          <a:solidFill>
                            <a:schemeClr val="tx1"/>
                          </a:solidFill>
                          <a:latin typeface="Arial" panose="020B0604020202020204" pitchFamily="34" charset="0"/>
                          <a:cs typeface="Arial" panose="020B0604020202020204" pitchFamily="34" charset="0"/>
                        </a:rPr>
                        <a:t> y </a:t>
                      </a:r>
                      <a:r>
                        <a:rPr lang="en-US" sz="2000" b="0" dirty="0" err="1">
                          <a:solidFill>
                            <a:schemeClr val="tx1"/>
                          </a:solidFill>
                          <a:latin typeface="Arial" panose="020B0604020202020204" pitchFamily="34" charset="0"/>
                          <a:cs typeface="Arial" panose="020B0604020202020204" pitchFamily="34" charset="0"/>
                        </a:rPr>
                        <a:t>dasg</a:t>
                      </a:r>
                      <a:r>
                        <a:rPr lang="en-US" sz="2000" b="0" dirty="0">
                          <a:solidFill>
                            <a:schemeClr val="tx1"/>
                          </a:solidFill>
                          <a:latin typeface="Arial" panose="020B0604020202020204" pitchFamily="34" charset="0"/>
                          <a:cs typeface="Arial" panose="020B0604020202020204" pitchFamily="34" charset="0"/>
                        </a:rPr>
                        <a:t> – </a:t>
                      </a:r>
                      <a:r>
                        <a:rPr lang="en-US" sz="2000" b="0" dirty="0" err="1">
                          <a:solidFill>
                            <a:schemeClr val="tx1"/>
                          </a:solidFill>
                          <a:latin typeface="Arial" panose="020B0604020202020204" pitchFamily="34" charset="0"/>
                          <a:cs typeface="Arial" panose="020B0604020202020204" pitchFamily="34" charset="0"/>
                        </a:rPr>
                        <a:t>yr</a:t>
                      </a:r>
                      <a:r>
                        <a:rPr lang="en-US" sz="2000" b="0" dirty="0">
                          <a:solidFill>
                            <a:schemeClr val="tx1"/>
                          </a:solidFill>
                          <a:latin typeface="Arial" panose="020B0604020202020204" pitchFamily="34" charset="0"/>
                          <a:cs typeface="Arial" panose="020B0604020202020204" pitchFamily="34" charset="0"/>
                        </a:rPr>
                        <a:t> </a:t>
                      </a:r>
                      <a:r>
                        <a:rPr lang="en-US" sz="2000" b="0" dirty="0" err="1">
                          <a:solidFill>
                            <a:schemeClr val="tx1"/>
                          </a:solidFill>
                          <a:latin typeface="Arial" panose="020B0604020202020204" pitchFamily="34" charset="0"/>
                          <a:cs typeface="Arial" panose="020B0604020202020204" pitchFamily="34" charset="0"/>
                        </a:rPr>
                        <a:t>athro</a:t>
                      </a:r>
                      <a:r>
                        <a:rPr lang="en-US" sz="2000" b="0" dirty="0">
                          <a:solidFill>
                            <a:schemeClr val="tx1"/>
                          </a:solidFill>
                          <a:latin typeface="Arial" panose="020B0604020202020204" pitchFamily="34" charset="0"/>
                          <a:cs typeface="Arial" panose="020B0604020202020204" pitchFamily="34" charset="0"/>
                        </a:rPr>
                        <a:t> </a:t>
                      </a:r>
                      <a:r>
                        <a:rPr lang="en-US" sz="2000" b="0" dirty="0" err="1">
                          <a:solidFill>
                            <a:schemeClr val="tx1"/>
                          </a:solidFill>
                          <a:latin typeface="Arial" panose="020B0604020202020204" pitchFamily="34" charset="0"/>
                          <a:cs typeface="Arial" panose="020B0604020202020204" pitchFamily="34" charset="0"/>
                        </a:rPr>
                        <a:t>neu</a:t>
                      </a:r>
                      <a:r>
                        <a:rPr lang="en-US" sz="2000" b="0" dirty="0">
                          <a:solidFill>
                            <a:schemeClr val="tx1"/>
                          </a:solidFill>
                          <a:latin typeface="Arial" panose="020B0604020202020204" pitchFamily="34" charset="0"/>
                          <a:cs typeface="Arial" panose="020B0604020202020204" pitchFamily="34" charset="0"/>
                        </a:rPr>
                        <a:t> </a:t>
                      </a:r>
                      <a:r>
                        <a:rPr lang="en-US" sz="2000" b="0" dirty="0" err="1">
                          <a:solidFill>
                            <a:schemeClr val="tx1"/>
                          </a:solidFill>
                          <a:latin typeface="Arial" panose="020B0604020202020204" pitchFamily="34" charset="0"/>
                          <a:cs typeface="Arial" panose="020B0604020202020204" pitchFamily="34" charset="0"/>
                        </a:rPr>
                        <a:t>gyfoed</a:t>
                      </a:r>
                      <a:endParaRPr lang="en-US" sz="2000" b="0" dirty="0">
                        <a:solidFill>
                          <a:schemeClr val="tx1"/>
                        </a:solidFill>
                        <a:latin typeface="Arial" panose="020B0604020202020204" pitchFamily="34" charset="0"/>
                        <a:cs typeface="Arial" panose="020B0604020202020204" pitchFamily="34" charset="0"/>
                      </a:endParaRPr>
                    </a:p>
                  </a:txBody>
                  <a:tcP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solidFill>
                      <a:schemeClr val="accent2">
                        <a:lumMod val="20000"/>
                        <a:lumOff val="80000"/>
                      </a:schemeClr>
                    </a:solidFill>
                  </a:tcPr>
                </a:tc>
                <a:extLst>
                  <a:ext uri="{0D108BD9-81ED-4DB2-BD59-A6C34878D82A}">
                    <a16:rowId xmlns:a16="http://schemas.microsoft.com/office/drawing/2014/main" val="3675116893"/>
                  </a:ext>
                </a:extLst>
              </a:tr>
              <a:tr h="370840">
                <a:tc>
                  <a:txBody>
                    <a:bodyPr/>
                    <a:lstStyle/>
                    <a:p>
                      <a:r>
                        <a:rPr lang="en-US" sz="2400" b="0" dirty="0" err="1">
                          <a:solidFill>
                            <a:schemeClr val="tx1"/>
                          </a:solidFill>
                          <a:latin typeface="Arial" panose="020B0604020202020204" pitchFamily="34" charset="0"/>
                          <a:cs typeface="Arial" panose="020B0604020202020204" pitchFamily="34" charset="0"/>
                        </a:rPr>
                        <a:t>Pryd</a:t>
                      </a:r>
                      <a:r>
                        <a:rPr lang="en-US" sz="2400" b="0" dirty="0">
                          <a:solidFill>
                            <a:schemeClr val="tx1"/>
                          </a:solidFill>
                          <a:latin typeface="Arial" panose="020B0604020202020204" pitchFamily="34" charset="0"/>
                          <a:cs typeface="Arial" panose="020B0604020202020204" pitchFamily="34" charset="0"/>
                        </a:rPr>
                        <a:t> </a:t>
                      </a:r>
                      <a:r>
                        <a:rPr lang="en-US" sz="2400" b="0" dirty="0" err="1">
                          <a:solidFill>
                            <a:schemeClr val="tx1"/>
                          </a:solidFill>
                          <a:latin typeface="Arial" panose="020B0604020202020204" pitchFamily="34" charset="0"/>
                          <a:cs typeface="Arial" panose="020B0604020202020204" pitchFamily="34" charset="0"/>
                        </a:rPr>
                        <a:t>dylai’r</a:t>
                      </a:r>
                      <a:r>
                        <a:rPr lang="en-US" sz="2400" b="0" dirty="0">
                          <a:solidFill>
                            <a:schemeClr val="tx1"/>
                          </a:solidFill>
                          <a:latin typeface="Arial" panose="020B0604020202020204" pitchFamily="34" charset="0"/>
                          <a:cs typeface="Arial" panose="020B0604020202020204" pitchFamily="34" charset="0"/>
                        </a:rPr>
                        <a:t> </a:t>
                      </a:r>
                      <a:r>
                        <a:rPr lang="en-US" sz="2400" b="0" dirty="0" err="1">
                          <a:solidFill>
                            <a:schemeClr val="tx1"/>
                          </a:solidFill>
                          <a:latin typeface="Arial" panose="020B0604020202020204" pitchFamily="34" charset="0"/>
                          <a:cs typeface="Arial" panose="020B0604020202020204" pitchFamily="34" charset="0"/>
                        </a:rPr>
                        <a:t>dasg</a:t>
                      </a:r>
                      <a:r>
                        <a:rPr lang="en-US" sz="2400" b="0" dirty="0">
                          <a:solidFill>
                            <a:schemeClr val="tx1"/>
                          </a:solidFill>
                          <a:latin typeface="Arial" panose="020B0604020202020204" pitchFamily="34" charset="0"/>
                          <a:cs typeface="Arial" panose="020B0604020202020204" pitchFamily="34" charset="0"/>
                        </a:rPr>
                        <a:t> </a:t>
                      </a:r>
                      <a:r>
                        <a:rPr lang="en-US" sz="2400" b="0" dirty="0" err="1">
                          <a:solidFill>
                            <a:schemeClr val="tx1"/>
                          </a:solidFill>
                          <a:latin typeface="Arial" panose="020B0604020202020204" pitchFamily="34" charset="0"/>
                          <a:cs typeface="Arial" panose="020B0604020202020204" pitchFamily="34" charset="0"/>
                        </a:rPr>
                        <a:t>gael</a:t>
                      </a:r>
                      <a:r>
                        <a:rPr lang="en-US" sz="2400" b="0" dirty="0">
                          <a:solidFill>
                            <a:schemeClr val="tx1"/>
                          </a:solidFill>
                          <a:latin typeface="Arial" panose="020B0604020202020204" pitchFamily="34" charset="0"/>
                          <a:cs typeface="Arial" panose="020B0604020202020204" pitchFamily="34" charset="0"/>
                        </a:rPr>
                        <a:t> </a:t>
                      </a:r>
                      <a:r>
                        <a:rPr lang="en-US" sz="2400" b="0" dirty="0" err="1">
                          <a:solidFill>
                            <a:schemeClr val="tx1"/>
                          </a:solidFill>
                          <a:latin typeface="Arial" panose="020B0604020202020204" pitchFamily="34" charset="0"/>
                          <a:cs typeface="Arial" panose="020B0604020202020204" pitchFamily="34" charset="0"/>
                        </a:rPr>
                        <a:t>ei</a:t>
                      </a:r>
                      <a:r>
                        <a:rPr lang="en-US" sz="2400" b="0" dirty="0">
                          <a:solidFill>
                            <a:schemeClr val="tx1"/>
                          </a:solidFill>
                          <a:latin typeface="Arial" panose="020B0604020202020204" pitchFamily="34" charset="0"/>
                          <a:cs typeface="Arial" panose="020B0604020202020204" pitchFamily="34" charset="0"/>
                        </a:rPr>
                        <a:t> </a:t>
                      </a:r>
                      <a:r>
                        <a:rPr lang="en-US" sz="2400" b="0" dirty="0" err="1">
                          <a:solidFill>
                            <a:schemeClr val="tx1"/>
                          </a:solidFill>
                          <a:latin typeface="Arial" panose="020B0604020202020204" pitchFamily="34" charset="0"/>
                          <a:cs typeface="Arial" panose="020B0604020202020204" pitchFamily="34" charset="0"/>
                        </a:rPr>
                        <a:t>marcio</a:t>
                      </a:r>
                      <a:r>
                        <a:rPr lang="en-US" sz="2400" b="0" dirty="0">
                          <a:solidFill>
                            <a:schemeClr val="tx1"/>
                          </a:solidFill>
                          <a:latin typeface="Arial" panose="020B0604020202020204" pitchFamily="34" charset="0"/>
                          <a:cs typeface="Arial" panose="020B0604020202020204" pitchFamily="34" charset="0"/>
                        </a:rPr>
                        <a:t>?</a:t>
                      </a:r>
                    </a:p>
                  </a:txBody>
                  <a:tcP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solidFill>
                      <a:schemeClr val="accent2">
                        <a:lumMod val="20000"/>
                        <a:lumOff val="80000"/>
                      </a:schemeClr>
                    </a:solidFill>
                  </a:tcPr>
                </a:tc>
                <a:tc>
                  <a:txBody>
                    <a:bodyPr/>
                    <a:lstStyle/>
                    <a:p>
                      <a:pPr marL="285750" indent="-285750">
                        <a:buFont typeface="Arial" panose="020B0604020202020204" pitchFamily="34" charset="0"/>
                        <a:buChar char="•"/>
                      </a:pPr>
                      <a:r>
                        <a:rPr lang="en-US" sz="2000" b="0" dirty="0" err="1">
                          <a:solidFill>
                            <a:schemeClr val="tx1"/>
                          </a:solidFill>
                          <a:latin typeface="Arial" panose="020B0604020202020204" pitchFamily="34" charset="0"/>
                          <a:cs typeface="Arial" panose="020B0604020202020204" pitchFamily="34" charset="0"/>
                        </a:rPr>
                        <a:t>Yn</a:t>
                      </a:r>
                      <a:r>
                        <a:rPr lang="en-US" sz="2000" b="0" dirty="0">
                          <a:solidFill>
                            <a:schemeClr val="tx1"/>
                          </a:solidFill>
                          <a:latin typeface="Arial" panose="020B0604020202020204" pitchFamily="34" charset="0"/>
                          <a:cs typeface="Arial" panose="020B0604020202020204" pitchFamily="34" charset="0"/>
                        </a:rPr>
                        <a:t> y </a:t>
                      </a:r>
                      <a:r>
                        <a:rPr lang="en-US" sz="2000" b="0" dirty="0" err="1">
                          <a:solidFill>
                            <a:schemeClr val="tx1"/>
                          </a:solidFill>
                          <a:latin typeface="Arial" panose="020B0604020202020204" pitchFamily="34" charset="0"/>
                          <a:cs typeface="Arial" panose="020B0604020202020204" pitchFamily="34" charset="0"/>
                        </a:rPr>
                        <a:t>tymor</a:t>
                      </a:r>
                      <a:r>
                        <a:rPr lang="en-US" sz="2000" b="0" dirty="0">
                          <a:solidFill>
                            <a:schemeClr val="tx1"/>
                          </a:solidFill>
                          <a:latin typeface="Arial" panose="020B0604020202020204" pitchFamily="34" charset="0"/>
                          <a:cs typeface="Arial" panose="020B0604020202020204" pitchFamily="34" charset="0"/>
                        </a:rPr>
                        <a:t> </a:t>
                      </a:r>
                      <a:r>
                        <a:rPr lang="en-US" sz="2000" b="0" dirty="0" err="1">
                          <a:solidFill>
                            <a:schemeClr val="tx1"/>
                          </a:solidFill>
                          <a:latin typeface="Arial" panose="020B0604020202020204" pitchFamily="34" charset="0"/>
                          <a:cs typeface="Arial" panose="020B0604020202020204" pitchFamily="34" charset="0"/>
                        </a:rPr>
                        <a:t>byr</a:t>
                      </a:r>
                      <a:r>
                        <a:rPr lang="en-US" sz="2000" b="0" dirty="0">
                          <a:solidFill>
                            <a:schemeClr val="tx1"/>
                          </a:solidFill>
                          <a:latin typeface="Arial" panose="020B0604020202020204" pitchFamily="34" charset="0"/>
                          <a:cs typeface="Arial" panose="020B0604020202020204" pitchFamily="34" charset="0"/>
                        </a:rPr>
                        <a:t> – </a:t>
                      </a:r>
                      <a:r>
                        <a:rPr lang="en-US" sz="2000" b="0" dirty="0" err="1">
                          <a:solidFill>
                            <a:schemeClr val="tx1"/>
                          </a:solidFill>
                          <a:latin typeface="Arial" panose="020B0604020202020204" pitchFamily="34" charset="0"/>
                          <a:cs typeface="Arial" panose="020B0604020202020204" pitchFamily="34" charset="0"/>
                        </a:rPr>
                        <a:t>mor</a:t>
                      </a:r>
                      <a:r>
                        <a:rPr lang="en-US" sz="2000" b="0" dirty="0">
                          <a:solidFill>
                            <a:schemeClr val="tx1"/>
                          </a:solidFill>
                          <a:latin typeface="Arial" panose="020B0604020202020204" pitchFamily="34" charset="0"/>
                          <a:cs typeface="Arial" panose="020B0604020202020204" pitchFamily="34" charset="0"/>
                        </a:rPr>
                        <a:t> </a:t>
                      </a:r>
                      <a:r>
                        <a:rPr lang="en-US" sz="2000" b="0" dirty="0" err="1">
                          <a:solidFill>
                            <a:schemeClr val="tx1"/>
                          </a:solidFill>
                          <a:latin typeface="Arial" panose="020B0604020202020204" pitchFamily="34" charset="0"/>
                          <a:cs typeface="Arial" panose="020B0604020202020204" pitchFamily="34" charset="0"/>
                        </a:rPr>
                        <a:t>agos</a:t>
                      </a:r>
                      <a:r>
                        <a:rPr lang="en-US" sz="2000" b="0" dirty="0">
                          <a:solidFill>
                            <a:schemeClr val="tx1"/>
                          </a:solidFill>
                          <a:latin typeface="Arial" panose="020B0604020202020204" pitchFamily="34" charset="0"/>
                          <a:cs typeface="Arial" panose="020B0604020202020204" pitchFamily="34" charset="0"/>
                        </a:rPr>
                        <a:t> </a:t>
                      </a:r>
                      <a:r>
                        <a:rPr lang="en-US" sz="2000" b="0" dirty="0" err="1">
                          <a:solidFill>
                            <a:schemeClr val="tx1"/>
                          </a:solidFill>
                          <a:latin typeface="Arial" panose="020B0604020202020204" pitchFamily="34" charset="0"/>
                          <a:cs typeface="Arial" panose="020B0604020202020204" pitchFamily="34" charset="0"/>
                        </a:rPr>
                        <a:t>i’r</a:t>
                      </a:r>
                      <a:r>
                        <a:rPr lang="en-US" sz="2000" b="0" dirty="0">
                          <a:solidFill>
                            <a:schemeClr val="tx1"/>
                          </a:solidFill>
                          <a:latin typeface="Arial" panose="020B0604020202020204" pitchFamily="34" charset="0"/>
                          <a:cs typeface="Arial" panose="020B0604020202020204" pitchFamily="34" charset="0"/>
                        </a:rPr>
                        <a:t> </a:t>
                      </a:r>
                      <a:r>
                        <a:rPr lang="en-US" sz="2000" b="0" dirty="0" err="1">
                          <a:solidFill>
                            <a:schemeClr val="tx1"/>
                          </a:solidFill>
                          <a:latin typeface="Arial" panose="020B0604020202020204" pitchFamily="34" charset="0"/>
                          <a:cs typeface="Arial" panose="020B0604020202020204" pitchFamily="34" charset="0"/>
                        </a:rPr>
                        <a:t>amser</a:t>
                      </a:r>
                      <a:r>
                        <a:rPr lang="en-US" sz="2000" b="0" dirty="0">
                          <a:solidFill>
                            <a:schemeClr val="tx1"/>
                          </a:solidFill>
                          <a:latin typeface="Arial" panose="020B0604020202020204" pitchFamily="34" charset="0"/>
                          <a:cs typeface="Arial" panose="020B0604020202020204" pitchFamily="34" charset="0"/>
                        </a:rPr>
                        <a:t> </a:t>
                      </a:r>
                      <a:r>
                        <a:rPr lang="en-US" sz="2000" b="0" dirty="0" err="1">
                          <a:solidFill>
                            <a:schemeClr val="tx1"/>
                          </a:solidFill>
                          <a:latin typeface="Arial" panose="020B0604020202020204" pitchFamily="34" charset="0"/>
                          <a:cs typeface="Arial" panose="020B0604020202020204" pitchFamily="34" charset="0"/>
                        </a:rPr>
                        <a:t>gyflawnwyd</a:t>
                      </a:r>
                      <a:r>
                        <a:rPr lang="en-US" sz="2000" b="0" dirty="0">
                          <a:solidFill>
                            <a:schemeClr val="tx1"/>
                          </a:solidFill>
                          <a:latin typeface="Arial" panose="020B0604020202020204" pitchFamily="34" charset="0"/>
                          <a:cs typeface="Arial" panose="020B0604020202020204" pitchFamily="34" charset="0"/>
                        </a:rPr>
                        <a:t> y </a:t>
                      </a:r>
                      <a:r>
                        <a:rPr lang="en-US" sz="2000" b="0" dirty="0" err="1">
                          <a:solidFill>
                            <a:schemeClr val="tx1"/>
                          </a:solidFill>
                          <a:latin typeface="Arial" panose="020B0604020202020204" pitchFamily="34" charset="0"/>
                          <a:cs typeface="Arial" panose="020B0604020202020204" pitchFamily="34" charset="0"/>
                        </a:rPr>
                        <a:t>dasg</a:t>
                      </a:r>
                      <a:r>
                        <a:rPr lang="en-US" sz="2000" b="0" dirty="0">
                          <a:solidFill>
                            <a:schemeClr val="tx1"/>
                          </a:solidFill>
                          <a:latin typeface="Arial" panose="020B0604020202020204" pitchFamily="34" charset="0"/>
                          <a:cs typeface="Arial" panose="020B0604020202020204" pitchFamily="34" charset="0"/>
                        </a:rPr>
                        <a:t> (</a:t>
                      </a:r>
                      <a:r>
                        <a:rPr lang="en-US" sz="2000" b="0" dirty="0" err="1">
                          <a:solidFill>
                            <a:schemeClr val="tx1"/>
                          </a:solidFill>
                          <a:latin typeface="Arial" panose="020B0604020202020204" pitchFamily="34" charset="0"/>
                          <a:cs typeface="Arial" panose="020B0604020202020204" pitchFamily="34" charset="0"/>
                        </a:rPr>
                        <a:t>er</a:t>
                      </a:r>
                      <a:r>
                        <a:rPr lang="en-US" sz="2000" b="0" dirty="0">
                          <a:solidFill>
                            <a:schemeClr val="tx1"/>
                          </a:solidFill>
                          <a:latin typeface="Arial" panose="020B0604020202020204" pitchFamily="34" charset="0"/>
                          <a:cs typeface="Arial" panose="020B0604020202020204" pitchFamily="34" charset="0"/>
                        </a:rPr>
                        <a:t> </a:t>
                      </a:r>
                      <a:r>
                        <a:rPr lang="en-US" sz="2000" b="0" dirty="0" err="1">
                          <a:solidFill>
                            <a:schemeClr val="tx1"/>
                          </a:solidFill>
                          <a:latin typeface="Arial" panose="020B0604020202020204" pitchFamily="34" charset="0"/>
                          <a:cs typeface="Arial" panose="020B0604020202020204" pitchFamily="34" charset="0"/>
                        </a:rPr>
                        <a:t>mwyn</a:t>
                      </a:r>
                      <a:r>
                        <a:rPr lang="en-US" sz="2000" b="0" dirty="0">
                          <a:solidFill>
                            <a:schemeClr val="tx1"/>
                          </a:solidFill>
                          <a:latin typeface="Arial" panose="020B0604020202020204" pitchFamily="34" charset="0"/>
                          <a:cs typeface="Arial" panose="020B0604020202020204" pitchFamily="34" charset="0"/>
                        </a:rPr>
                        <a:t> </a:t>
                      </a:r>
                      <a:r>
                        <a:rPr lang="en-US" sz="2000" b="0" dirty="0" err="1">
                          <a:solidFill>
                            <a:schemeClr val="tx1"/>
                          </a:solidFill>
                          <a:latin typeface="Arial" panose="020B0604020202020204" pitchFamily="34" charset="0"/>
                          <a:cs typeface="Arial" panose="020B0604020202020204" pitchFamily="34" charset="0"/>
                        </a:rPr>
                        <a:t>cefnogi</a:t>
                      </a:r>
                      <a:r>
                        <a:rPr lang="en-US" sz="2000" b="0" dirty="0">
                          <a:solidFill>
                            <a:schemeClr val="tx1"/>
                          </a:solidFill>
                          <a:latin typeface="Arial" panose="020B0604020202020204" pitchFamily="34" charset="0"/>
                          <a:cs typeface="Arial" panose="020B0604020202020204" pitchFamily="34" charset="0"/>
                        </a:rPr>
                        <a:t> </a:t>
                      </a:r>
                      <a:r>
                        <a:rPr lang="en-US" sz="2000" b="0" dirty="0" err="1">
                          <a:solidFill>
                            <a:schemeClr val="tx1"/>
                          </a:solidFill>
                          <a:latin typeface="Arial" panose="020B0604020202020204" pitchFamily="34" charset="0"/>
                          <a:cs typeface="Arial" panose="020B0604020202020204" pitchFamily="34" charset="0"/>
                        </a:rPr>
                        <a:t>dysgu</a:t>
                      </a:r>
                      <a:r>
                        <a:rPr lang="en-US" sz="2000" b="0" dirty="0">
                          <a:solidFill>
                            <a:schemeClr val="tx1"/>
                          </a:solidFill>
                          <a:latin typeface="Arial" panose="020B0604020202020204" pitchFamily="34" charset="0"/>
                          <a:cs typeface="Arial" panose="020B0604020202020204" pitchFamily="34" charset="0"/>
                        </a:rPr>
                        <a:t> </a:t>
                      </a:r>
                      <a:r>
                        <a:rPr lang="en-US" sz="2000" b="0" dirty="0" err="1">
                          <a:solidFill>
                            <a:schemeClr val="tx1"/>
                          </a:solidFill>
                          <a:latin typeface="Arial" panose="020B0604020202020204" pitchFamily="34" charset="0"/>
                          <a:cs typeface="Arial" panose="020B0604020202020204" pitchFamily="34" charset="0"/>
                        </a:rPr>
                        <a:t>parhaus</a:t>
                      </a:r>
                      <a:r>
                        <a:rPr lang="en-US" sz="2000" b="0" dirty="0">
                          <a:solidFill>
                            <a:schemeClr val="tx1"/>
                          </a:solidFill>
                          <a:latin typeface="Arial" panose="020B0604020202020204" pitchFamily="34" charset="0"/>
                          <a:cs typeface="Arial" panose="020B0604020202020204" pitchFamily="34" charset="0"/>
                        </a:rPr>
                        <a:t>)</a:t>
                      </a:r>
                    </a:p>
                  </a:txBody>
                  <a:tcP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solidFill>
                      <a:schemeClr val="accent2">
                        <a:lumMod val="20000"/>
                        <a:lumOff val="80000"/>
                      </a:schemeClr>
                    </a:solidFill>
                  </a:tcPr>
                </a:tc>
                <a:extLst>
                  <a:ext uri="{0D108BD9-81ED-4DB2-BD59-A6C34878D82A}">
                    <a16:rowId xmlns:a16="http://schemas.microsoft.com/office/drawing/2014/main" val="394890657"/>
                  </a:ext>
                </a:extLst>
              </a:tr>
            </a:tbl>
          </a:graphicData>
        </a:graphic>
      </p:graphicFrame>
      <p:pic>
        <p:nvPicPr>
          <p:cNvPr id="11" name="Picture 10">
            <a:extLst>
              <a:ext uri="{FF2B5EF4-FFF2-40B4-BE49-F238E27FC236}">
                <a16:creationId xmlns:a16="http://schemas.microsoft.com/office/drawing/2014/main" id="{D0E8D21C-6AB7-3247-A3CC-D3BB7464A514}"/>
              </a:ext>
            </a:extLst>
          </p:cNvPr>
          <p:cNvPicPr>
            <a:picLocks noChangeAspect="1"/>
          </p:cNvPicPr>
          <p:nvPr/>
        </p:nvPicPr>
        <p:blipFill>
          <a:blip r:embed="rId2"/>
          <a:stretch>
            <a:fillRect/>
          </a:stretch>
        </p:blipFill>
        <p:spPr>
          <a:xfrm>
            <a:off x="3927288" y="2488752"/>
            <a:ext cx="759908" cy="759908"/>
          </a:xfrm>
          <a:prstGeom prst="rect">
            <a:avLst/>
          </a:prstGeom>
        </p:spPr>
      </p:pic>
      <p:pic>
        <p:nvPicPr>
          <p:cNvPr id="12" name="Picture 11">
            <a:extLst>
              <a:ext uri="{FF2B5EF4-FFF2-40B4-BE49-F238E27FC236}">
                <a16:creationId xmlns:a16="http://schemas.microsoft.com/office/drawing/2014/main" id="{8B37C60B-EEB0-2E43-AF89-0C559037878F}"/>
              </a:ext>
            </a:extLst>
          </p:cNvPr>
          <p:cNvPicPr>
            <a:picLocks noChangeAspect="1"/>
          </p:cNvPicPr>
          <p:nvPr/>
        </p:nvPicPr>
        <p:blipFill>
          <a:blip r:embed="rId3"/>
          <a:stretch>
            <a:fillRect/>
          </a:stretch>
        </p:blipFill>
        <p:spPr>
          <a:xfrm>
            <a:off x="2702977" y="2488752"/>
            <a:ext cx="759908" cy="759908"/>
          </a:xfrm>
          <a:prstGeom prst="rect">
            <a:avLst/>
          </a:prstGeom>
        </p:spPr>
      </p:pic>
      <p:pic>
        <p:nvPicPr>
          <p:cNvPr id="7" name="Picture 6">
            <a:extLst>
              <a:ext uri="{FF2B5EF4-FFF2-40B4-BE49-F238E27FC236}">
                <a16:creationId xmlns:a16="http://schemas.microsoft.com/office/drawing/2014/main" id="{70AFDFB5-DF93-0E48-AD23-B278674F63A8}"/>
              </a:ext>
            </a:extLst>
          </p:cNvPr>
          <p:cNvPicPr>
            <a:picLocks noChangeAspect="1"/>
          </p:cNvPicPr>
          <p:nvPr/>
        </p:nvPicPr>
        <p:blipFill rotWithShape="1">
          <a:blip r:embed="rId4"/>
          <a:srcRect t="16882" b="13406"/>
          <a:stretch/>
        </p:blipFill>
        <p:spPr>
          <a:xfrm>
            <a:off x="0" y="6089843"/>
            <a:ext cx="12192000" cy="768157"/>
          </a:xfrm>
          <a:prstGeom prst="rect">
            <a:avLst/>
          </a:prstGeom>
        </p:spPr>
      </p:pic>
    </p:spTree>
    <p:extLst>
      <p:ext uri="{BB962C8B-B14F-4D97-AF65-F5344CB8AC3E}">
        <p14:creationId xmlns:p14="http://schemas.microsoft.com/office/powerpoint/2010/main" val="3341982912"/>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A5CE9D90-EDD1-5C41-BEE0-2077575DA1C6}"/>
              </a:ext>
            </a:extLst>
          </p:cNvPr>
          <p:cNvSpPr/>
          <p:nvPr/>
        </p:nvSpPr>
        <p:spPr>
          <a:xfrm>
            <a:off x="389467" y="303497"/>
            <a:ext cx="11549984" cy="5570756"/>
          </a:xfrm>
          <a:prstGeom prst="rect">
            <a:avLst/>
          </a:prstGeom>
          <a:solidFill>
            <a:schemeClr val="accent2">
              <a:lumMod val="20000"/>
              <a:lumOff val="80000"/>
            </a:schemeClr>
          </a:solidFill>
          <a:ln w="76200">
            <a:solidFill>
              <a:srgbClr val="002060"/>
            </a:solidFill>
          </a:ln>
        </p:spPr>
        <p:txBody>
          <a:bodyPr wrap="square">
            <a:spAutoFit/>
          </a:bodyPr>
          <a:lstStyle/>
          <a:p>
            <a:r>
              <a:rPr lang="en-GB" sz="2800" b="1" dirty="0" err="1">
                <a:latin typeface="Arial" panose="020B0604020202020204" pitchFamily="34" charset="0"/>
                <a:cs typeface="Arial" panose="020B0604020202020204" pitchFamily="34" charset="0"/>
              </a:rPr>
              <a:t>Rhoi</a:t>
            </a:r>
            <a:r>
              <a:rPr lang="en-GB" sz="2800" b="1" dirty="0">
                <a:latin typeface="Arial" panose="020B0604020202020204" pitchFamily="34" charset="0"/>
                <a:cs typeface="Arial" panose="020B0604020202020204" pitchFamily="34" charset="0"/>
              </a:rPr>
              <a:t> </a:t>
            </a:r>
            <a:r>
              <a:rPr lang="en-GB" sz="2800" b="1" dirty="0" err="1">
                <a:latin typeface="Arial" panose="020B0604020202020204" pitchFamily="34" charset="0"/>
                <a:cs typeface="Arial" panose="020B0604020202020204" pitchFamily="34" charset="0"/>
              </a:rPr>
              <a:t>adborth</a:t>
            </a:r>
            <a:r>
              <a:rPr lang="en-GB" sz="2800" b="1" dirty="0">
                <a:latin typeface="Arial" panose="020B0604020202020204" pitchFamily="34" charset="0"/>
                <a:cs typeface="Arial" panose="020B0604020202020204" pitchFamily="34" charset="0"/>
              </a:rPr>
              <a:t> </a:t>
            </a:r>
            <a:r>
              <a:rPr lang="en-GB" sz="2800" b="1" dirty="0" err="1">
                <a:latin typeface="Arial" panose="020B0604020202020204" pitchFamily="34" charset="0"/>
                <a:cs typeface="Arial" panose="020B0604020202020204" pitchFamily="34" charset="0"/>
              </a:rPr>
              <a:t>i</a:t>
            </a:r>
            <a:r>
              <a:rPr lang="en-GB" sz="2800" b="1" dirty="0">
                <a:latin typeface="Arial" panose="020B0604020202020204" pitchFamily="34" charset="0"/>
                <a:cs typeface="Arial" panose="020B0604020202020204" pitchFamily="34" charset="0"/>
              </a:rPr>
              <a:t> </a:t>
            </a:r>
            <a:r>
              <a:rPr lang="en-GB" sz="2800" b="1" dirty="0" err="1">
                <a:latin typeface="Arial" panose="020B0604020202020204" pitchFamily="34" charset="0"/>
                <a:cs typeface="Arial" panose="020B0604020202020204" pitchFamily="34" charset="0"/>
              </a:rPr>
              <a:t>ddysgwyr</a:t>
            </a:r>
            <a:r>
              <a:rPr lang="en-GB" sz="2800" b="1" dirty="0">
                <a:latin typeface="Arial" panose="020B0604020202020204" pitchFamily="34" charset="0"/>
                <a:cs typeface="Arial" panose="020B0604020202020204" pitchFamily="34" charset="0"/>
              </a:rPr>
              <a:t> </a:t>
            </a:r>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Mae </a:t>
            </a:r>
            <a:r>
              <a:rPr lang="en-GB" sz="2400" dirty="0" err="1">
                <a:latin typeface="Arial" panose="020B0604020202020204" pitchFamily="34" charset="0"/>
                <a:cs typeface="Arial" panose="020B0604020202020204" pitchFamily="34" charset="0"/>
              </a:rPr>
              <a:t>gwaith</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ymchwil</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wedi</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dangos</a:t>
            </a:r>
            <a:r>
              <a:rPr lang="en-GB" sz="2400" dirty="0">
                <a:latin typeface="Arial" panose="020B0604020202020204" pitchFamily="34" charset="0"/>
                <a:cs typeface="Arial" panose="020B0604020202020204" pitchFamily="34" charset="0"/>
              </a:rPr>
              <a:t> bod </a:t>
            </a:r>
            <a:r>
              <a:rPr lang="en-GB" sz="2400" dirty="0" err="1">
                <a:latin typeface="Arial" panose="020B0604020202020204" pitchFamily="34" charset="0"/>
                <a:cs typeface="Arial" panose="020B0604020202020204" pitchFamily="34" charset="0"/>
              </a:rPr>
              <a:t>adborth</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ar</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ffurf</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graddau</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neu</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farciau</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yn</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cael</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effaith</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negyddol</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ar</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ddysgu</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Fodd</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bynnag</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bydd</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sylwadau</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yn</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ddefnyddiol</a:t>
            </a:r>
            <a:r>
              <a:rPr lang="en-GB" sz="2400" dirty="0">
                <a:latin typeface="Arial" panose="020B0604020202020204" pitchFamily="34" charset="0"/>
                <a:cs typeface="Arial" panose="020B0604020202020204" pitchFamily="34" charset="0"/>
              </a:rPr>
              <a:t> dim </a:t>
            </a:r>
            <a:r>
              <a:rPr lang="en-GB" sz="2400" dirty="0" err="1">
                <a:latin typeface="Arial" panose="020B0604020202020204" pitchFamily="34" charset="0"/>
                <a:cs typeface="Arial" panose="020B0604020202020204" pitchFamily="34" charset="0"/>
              </a:rPr>
              <a:t>ond</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os</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cânt</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eu</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defnyddio</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i</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lywio</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gwaith</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pellach</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neu'n</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cau'r</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bwlch</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dysgu</a:t>
            </a:r>
            <a:r>
              <a:rPr lang="en-GB" sz="2400" dirty="0">
                <a:latin typeface="Arial" panose="020B0604020202020204" pitchFamily="34" charset="0"/>
                <a:cs typeface="Arial" panose="020B0604020202020204" pitchFamily="34" charset="0"/>
              </a:rPr>
              <a:t>', ac </a:t>
            </a:r>
            <a:r>
              <a:rPr lang="en-GB" sz="2400" dirty="0" err="1">
                <a:latin typeface="Arial" panose="020B0604020202020204" pitchFamily="34" charset="0"/>
                <a:cs typeface="Arial" panose="020B0604020202020204" pitchFamily="34" charset="0"/>
              </a:rPr>
              <a:t>os</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yw'r</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athro</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yn</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sicrhau</a:t>
            </a:r>
            <a:r>
              <a:rPr lang="en-GB" sz="2400" dirty="0">
                <a:latin typeface="Arial" panose="020B0604020202020204" pitchFamily="34" charset="0"/>
                <a:cs typeface="Arial" panose="020B0604020202020204" pitchFamily="34" charset="0"/>
              </a:rPr>
              <a:t> bod '</a:t>
            </a:r>
            <a:r>
              <a:rPr lang="en-GB" sz="2400" dirty="0" err="1">
                <a:latin typeface="Arial" panose="020B0604020202020204" pitchFamily="34" charset="0"/>
                <a:cs typeface="Arial" panose="020B0604020202020204" pitchFamily="34" charset="0"/>
              </a:rPr>
              <a:t>camau</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nesaf</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blaenorol</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wedi</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cael</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eu</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cyflawni</a:t>
            </a:r>
            <a:r>
              <a:rPr lang="en-GB" sz="2400" dirty="0">
                <a:latin typeface="Arial" panose="020B0604020202020204" pitchFamily="34" charset="0"/>
                <a:cs typeface="Arial" panose="020B0604020202020204" pitchFamily="34" charset="0"/>
              </a:rPr>
              <a:t>. </a:t>
            </a:r>
            <a:r>
              <a:rPr lang="en-GB" sz="2400" b="1" dirty="0" err="1">
                <a:latin typeface="Arial" panose="020B0604020202020204" pitchFamily="34" charset="0"/>
                <a:cs typeface="Arial" panose="020B0604020202020204" pitchFamily="34" charset="0"/>
              </a:rPr>
              <a:t>Ansawdd</a:t>
            </a:r>
            <a:r>
              <a:rPr lang="en-GB" sz="2400" b="1" dirty="0">
                <a:latin typeface="Arial" panose="020B0604020202020204" pitchFamily="34" charset="0"/>
                <a:cs typeface="Arial" panose="020B0604020202020204" pitchFamily="34" charset="0"/>
              </a:rPr>
              <a:t> y </a:t>
            </a:r>
            <a:r>
              <a:rPr lang="en-GB" sz="2400" b="1" dirty="0" err="1">
                <a:latin typeface="Arial" panose="020B0604020202020204" pitchFamily="34" charset="0"/>
                <a:cs typeface="Arial" panose="020B0604020202020204" pitchFamily="34" charset="0"/>
              </a:rPr>
              <a:t>ddeialog</a:t>
            </a:r>
            <a:r>
              <a:rPr lang="en-GB" sz="2400" b="1"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yn</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hytrach</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na</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maint</a:t>
            </a:r>
            <a:r>
              <a:rPr lang="en-GB" sz="2400" dirty="0">
                <a:latin typeface="Arial" panose="020B0604020202020204" pitchFamily="34" charset="0"/>
                <a:cs typeface="Arial" panose="020B0604020202020204" pitchFamily="34" charset="0"/>
              </a:rPr>
              <a:t> y </a:t>
            </a:r>
            <a:r>
              <a:rPr lang="en-GB" sz="2400" dirty="0" err="1">
                <a:latin typeface="Arial" panose="020B0604020202020204" pitchFamily="34" charset="0"/>
                <a:cs typeface="Arial" panose="020B0604020202020204" pitchFamily="34" charset="0"/>
              </a:rPr>
              <a:t>ddeialog</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sy'n</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hanfodol</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wrth</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roi</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adborth</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ar</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waith</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ysgrifenedig</a:t>
            </a:r>
            <a:r>
              <a:rPr lang="en-GB" sz="2400" dirty="0">
                <a:latin typeface="Arial" panose="020B0604020202020204" pitchFamily="34" charset="0"/>
                <a:cs typeface="Arial" panose="020B0604020202020204" pitchFamily="34" charset="0"/>
              </a:rPr>
              <a:t> a </a:t>
            </a:r>
            <a:r>
              <a:rPr lang="en-GB" sz="2400" dirty="0" err="1">
                <a:latin typeface="Arial" panose="020B0604020202020204" pitchFamily="34" charset="0"/>
                <a:cs typeface="Arial" panose="020B0604020202020204" pitchFamily="34" charset="0"/>
              </a:rPr>
              <a:t>gwaith</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llafar</a:t>
            </a:r>
            <a:r>
              <a:rPr lang="en-GB" sz="2400" dirty="0">
                <a:latin typeface="Arial" panose="020B0604020202020204" pitchFamily="34" charset="0"/>
                <a:cs typeface="Arial" panose="020B0604020202020204" pitchFamily="34" charset="0"/>
              </a:rPr>
              <a:t>. Mae </a:t>
            </a:r>
            <a:r>
              <a:rPr lang="en-GB" sz="2400" dirty="0" err="1">
                <a:latin typeface="Arial" panose="020B0604020202020204" pitchFamily="34" charset="0"/>
                <a:cs typeface="Arial" panose="020B0604020202020204" pitchFamily="34" charset="0"/>
              </a:rPr>
              <a:t>rhoi</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sylwadau</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ysgrifenedig</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neu</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sylwadau</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llafar</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i</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ddysgwyr</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hefyd</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yn</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eu</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helpu</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i</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ganolbwyntio</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ar</a:t>
            </a:r>
            <a:r>
              <a:rPr lang="en-GB" sz="2400" dirty="0">
                <a:latin typeface="Arial" panose="020B0604020202020204" pitchFamily="34" charset="0"/>
                <a:cs typeface="Arial" panose="020B0604020202020204" pitchFamily="34" charset="0"/>
              </a:rPr>
              <a:t> y </a:t>
            </a:r>
            <a:r>
              <a:rPr lang="en-GB" sz="2400" dirty="0" err="1">
                <a:latin typeface="Arial" panose="020B0604020202020204" pitchFamily="34" charset="0"/>
                <a:cs typeface="Arial" panose="020B0604020202020204" pitchFamily="34" charset="0"/>
              </a:rPr>
              <a:t>materion</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dysgu</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yn</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hytrach</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na</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cheisio</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dehongli</a:t>
            </a:r>
            <a:r>
              <a:rPr lang="en-GB" sz="2400" dirty="0">
                <a:latin typeface="Arial" panose="020B0604020202020204" pitchFamily="34" charset="0"/>
                <a:cs typeface="Arial" panose="020B0604020202020204" pitchFamily="34" charset="0"/>
              </a:rPr>
              <a:t> marc </a:t>
            </a:r>
            <a:r>
              <a:rPr lang="en-GB" sz="2400" dirty="0" err="1">
                <a:latin typeface="Arial" panose="020B0604020202020204" pitchFamily="34" charset="0"/>
                <a:cs typeface="Arial" panose="020B0604020202020204" pitchFamily="34" charset="0"/>
              </a:rPr>
              <a:t>neu</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radd</a:t>
            </a:r>
            <a:r>
              <a:rPr lang="en-GB" sz="2400" dirty="0">
                <a:latin typeface="Arial" panose="020B0604020202020204" pitchFamily="34" charset="0"/>
                <a:cs typeface="Arial" panose="020B0604020202020204" pitchFamily="34" charset="0"/>
              </a:rPr>
              <a:t>. </a:t>
            </a:r>
            <a:r>
              <a:rPr lang="en-GB" sz="2400" b="1" dirty="0" err="1">
                <a:latin typeface="Arial" panose="020B0604020202020204" pitchFamily="34" charset="0"/>
                <a:cs typeface="Arial" panose="020B0604020202020204" pitchFamily="34" charset="0"/>
              </a:rPr>
              <a:t>Er</a:t>
            </a:r>
            <a:r>
              <a:rPr lang="en-GB" sz="2400" b="1" dirty="0">
                <a:latin typeface="Arial" panose="020B0604020202020204" pitchFamily="34" charset="0"/>
                <a:cs typeface="Arial" panose="020B0604020202020204" pitchFamily="34" charset="0"/>
              </a:rPr>
              <a:t> </a:t>
            </a:r>
            <a:r>
              <a:rPr lang="en-GB" sz="2400" b="1" dirty="0" err="1">
                <a:latin typeface="Arial" panose="020B0604020202020204" pitchFamily="34" charset="0"/>
                <a:cs typeface="Arial" panose="020B0604020202020204" pitchFamily="34" charset="0"/>
              </a:rPr>
              <a:t>mwyn</a:t>
            </a:r>
            <a:r>
              <a:rPr lang="en-GB" sz="2400" b="1" dirty="0">
                <a:latin typeface="Arial" panose="020B0604020202020204" pitchFamily="34" charset="0"/>
                <a:cs typeface="Arial" panose="020B0604020202020204" pitchFamily="34" charset="0"/>
              </a:rPr>
              <a:t> bod </a:t>
            </a:r>
            <a:r>
              <a:rPr lang="en-GB" sz="2400" b="1" dirty="0" err="1">
                <a:latin typeface="Arial" panose="020B0604020202020204" pitchFamily="34" charset="0"/>
                <a:cs typeface="Arial" panose="020B0604020202020204" pitchFamily="34" charset="0"/>
              </a:rPr>
              <a:t>yn</a:t>
            </a:r>
            <a:r>
              <a:rPr lang="en-GB" sz="2400" b="1" dirty="0">
                <a:latin typeface="Arial" panose="020B0604020202020204" pitchFamily="34" charset="0"/>
                <a:cs typeface="Arial" panose="020B0604020202020204" pitchFamily="34" charset="0"/>
              </a:rPr>
              <a:t> </a:t>
            </a:r>
            <a:r>
              <a:rPr lang="en-GB" sz="2400" b="1" dirty="0" err="1">
                <a:latin typeface="Arial" panose="020B0604020202020204" pitchFamily="34" charset="0"/>
                <a:cs typeface="Arial" panose="020B0604020202020204" pitchFamily="34" charset="0"/>
              </a:rPr>
              <a:t>effeithiol</a:t>
            </a:r>
            <a:r>
              <a:rPr lang="en-GB" sz="2400" b="1" dirty="0">
                <a:latin typeface="Arial" panose="020B0604020202020204" pitchFamily="34" charset="0"/>
                <a:cs typeface="Arial" panose="020B0604020202020204" pitchFamily="34" charset="0"/>
              </a:rPr>
              <a:t>, </a:t>
            </a:r>
            <a:r>
              <a:rPr lang="en-GB" sz="2400" b="1" dirty="0" err="1">
                <a:latin typeface="Arial" panose="020B0604020202020204" pitchFamily="34" charset="0"/>
                <a:cs typeface="Arial" panose="020B0604020202020204" pitchFamily="34" charset="0"/>
              </a:rPr>
              <a:t>dylid</a:t>
            </a:r>
            <a:r>
              <a:rPr lang="en-GB" sz="2400" b="1" dirty="0">
                <a:latin typeface="Arial" panose="020B0604020202020204" pitchFamily="34" charset="0"/>
                <a:cs typeface="Arial" panose="020B0604020202020204" pitchFamily="34" charset="0"/>
              </a:rPr>
              <a:t> </a:t>
            </a:r>
            <a:r>
              <a:rPr lang="en-GB" sz="2400" b="1" dirty="0" err="1">
                <a:latin typeface="Arial" panose="020B0604020202020204" pitchFamily="34" charset="0"/>
                <a:cs typeface="Arial" panose="020B0604020202020204" pitchFamily="34" charset="0"/>
              </a:rPr>
              <a:t>rhoi</a:t>
            </a:r>
            <a:r>
              <a:rPr lang="en-GB" sz="2400" b="1" dirty="0">
                <a:latin typeface="Arial" panose="020B0604020202020204" pitchFamily="34" charset="0"/>
                <a:cs typeface="Arial" panose="020B0604020202020204" pitchFamily="34" charset="0"/>
              </a:rPr>
              <a:t> </a:t>
            </a:r>
            <a:r>
              <a:rPr lang="en-GB" sz="2400" b="1" dirty="0" err="1">
                <a:latin typeface="Arial" panose="020B0604020202020204" pitchFamily="34" charset="0"/>
                <a:cs typeface="Arial" panose="020B0604020202020204" pitchFamily="34" charset="0"/>
              </a:rPr>
              <a:t>adborth</a:t>
            </a:r>
            <a:r>
              <a:rPr lang="en-GB" sz="2400" b="1" dirty="0">
                <a:latin typeface="Arial" panose="020B0604020202020204" pitchFamily="34" charset="0"/>
                <a:cs typeface="Arial" panose="020B0604020202020204" pitchFamily="34" charset="0"/>
              </a:rPr>
              <a:t> </a:t>
            </a:r>
            <a:r>
              <a:rPr lang="en-GB" sz="2400" b="1" dirty="0" err="1">
                <a:latin typeface="Arial" panose="020B0604020202020204" pitchFamily="34" charset="0"/>
                <a:cs typeface="Arial" panose="020B0604020202020204" pitchFamily="34" charset="0"/>
              </a:rPr>
              <a:t>cyn</a:t>
            </a:r>
            <a:r>
              <a:rPr lang="en-GB" sz="2400" b="1" dirty="0">
                <a:latin typeface="Arial" panose="020B0604020202020204" pitchFamily="34" charset="0"/>
                <a:cs typeface="Arial" panose="020B0604020202020204" pitchFamily="34" charset="0"/>
              </a:rPr>
              <a:t> </a:t>
            </a:r>
            <a:r>
              <a:rPr lang="en-GB" sz="2400" b="1" dirty="0" err="1">
                <a:latin typeface="Arial" panose="020B0604020202020204" pitchFamily="34" charset="0"/>
                <a:cs typeface="Arial" panose="020B0604020202020204" pitchFamily="34" charset="0"/>
              </a:rPr>
              <a:t>gynted</a:t>
            </a:r>
            <a:r>
              <a:rPr lang="en-GB" sz="2400" b="1" dirty="0">
                <a:latin typeface="Arial" panose="020B0604020202020204" pitchFamily="34" charset="0"/>
                <a:cs typeface="Arial" panose="020B0604020202020204" pitchFamily="34" charset="0"/>
              </a:rPr>
              <a:t> â </a:t>
            </a:r>
            <a:r>
              <a:rPr lang="en-GB" sz="2400" b="1" dirty="0" err="1">
                <a:latin typeface="Arial" panose="020B0604020202020204" pitchFamily="34" charset="0"/>
                <a:cs typeface="Arial" panose="020B0604020202020204" pitchFamily="34" charset="0"/>
              </a:rPr>
              <a:t>phosibl</a:t>
            </a:r>
            <a:r>
              <a:rPr lang="en-GB" sz="2400" b="1" dirty="0">
                <a:latin typeface="Arial" panose="020B0604020202020204" pitchFamily="34" charset="0"/>
                <a:cs typeface="Arial" panose="020B0604020202020204" pitchFamily="34" charset="0"/>
              </a:rPr>
              <a:t>, </a:t>
            </a:r>
            <a:r>
              <a:rPr lang="en-GB" sz="2400" b="1" dirty="0" err="1">
                <a:latin typeface="Arial" panose="020B0604020202020204" pitchFamily="34" charset="0"/>
                <a:cs typeface="Arial" panose="020B0604020202020204" pitchFamily="34" charset="0"/>
              </a:rPr>
              <a:t>dylai</a:t>
            </a:r>
            <a:r>
              <a:rPr lang="en-GB" sz="2400" b="1" dirty="0">
                <a:latin typeface="Arial" panose="020B0604020202020204" pitchFamily="34" charset="0"/>
                <a:cs typeface="Arial" panose="020B0604020202020204" pitchFamily="34" charset="0"/>
              </a:rPr>
              <a:t> </a:t>
            </a:r>
            <a:r>
              <a:rPr lang="en-GB" sz="2400" b="1" dirty="0" err="1">
                <a:latin typeface="Arial" panose="020B0604020202020204" pitchFamily="34" charset="0"/>
                <a:cs typeface="Arial" panose="020B0604020202020204" pitchFamily="34" charset="0"/>
              </a:rPr>
              <a:t>fod</a:t>
            </a:r>
            <a:r>
              <a:rPr lang="en-GB" sz="2400" b="1" dirty="0">
                <a:latin typeface="Arial" panose="020B0604020202020204" pitchFamily="34" charset="0"/>
                <a:cs typeface="Arial" panose="020B0604020202020204" pitchFamily="34" charset="0"/>
              </a:rPr>
              <a:t> </a:t>
            </a:r>
            <a:r>
              <a:rPr lang="en-GB" sz="2400" b="1" dirty="0" err="1">
                <a:latin typeface="Arial" panose="020B0604020202020204" pitchFamily="34" charset="0"/>
                <a:cs typeface="Arial" panose="020B0604020202020204" pitchFamily="34" charset="0"/>
              </a:rPr>
              <a:t>yn</a:t>
            </a:r>
            <a:r>
              <a:rPr lang="en-GB" sz="2400" b="1" dirty="0">
                <a:latin typeface="Arial" panose="020B0604020202020204" pitchFamily="34" charset="0"/>
                <a:cs typeface="Arial" panose="020B0604020202020204" pitchFamily="34" charset="0"/>
              </a:rPr>
              <a:t> </a:t>
            </a:r>
            <a:r>
              <a:rPr lang="en-GB" sz="2400" b="1" dirty="0" err="1">
                <a:latin typeface="Arial" panose="020B0604020202020204" pitchFamily="34" charset="0"/>
                <a:cs typeface="Arial" panose="020B0604020202020204" pitchFamily="34" charset="0"/>
              </a:rPr>
              <a:t>glir</a:t>
            </a:r>
            <a:r>
              <a:rPr lang="en-GB" sz="2400" b="1" dirty="0">
                <a:latin typeface="Arial" panose="020B0604020202020204" pitchFamily="34" charset="0"/>
                <a:cs typeface="Arial" panose="020B0604020202020204" pitchFamily="34" charset="0"/>
              </a:rPr>
              <a:t> a </a:t>
            </a:r>
            <a:r>
              <a:rPr lang="en-GB" sz="2400" b="1" dirty="0" err="1">
                <a:latin typeface="Arial" panose="020B0604020202020204" pitchFamily="34" charset="0"/>
                <a:cs typeface="Arial" panose="020B0604020202020204" pitchFamily="34" charset="0"/>
              </a:rPr>
              <a:t>dylai</a:t>
            </a:r>
            <a:r>
              <a:rPr lang="en-GB" sz="2400" b="1" dirty="0">
                <a:latin typeface="Arial" panose="020B0604020202020204" pitchFamily="34" charset="0"/>
                <a:cs typeface="Arial" panose="020B0604020202020204" pitchFamily="34" charset="0"/>
              </a:rPr>
              <a:t> </a:t>
            </a:r>
            <a:r>
              <a:rPr lang="en-GB" sz="2400" b="1" dirty="0" err="1">
                <a:latin typeface="Arial" panose="020B0604020202020204" pitchFamily="34" charset="0"/>
                <a:cs typeface="Arial" panose="020B0604020202020204" pitchFamily="34" charset="0"/>
              </a:rPr>
              <a:t>wneud</a:t>
            </a:r>
            <a:r>
              <a:rPr lang="en-GB" sz="2400" b="1" dirty="0">
                <a:latin typeface="Arial" panose="020B0604020202020204" pitchFamily="34" charset="0"/>
                <a:cs typeface="Arial" panose="020B0604020202020204" pitchFamily="34" charset="0"/>
              </a:rPr>
              <a:t> </a:t>
            </a:r>
            <a:r>
              <a:rPr lang="en-GB" sz="2400" b="1" dirty="0" err="1">
                <a:latin typeface="Arial" panose="020B0604020202020204" pitchFamily="34" charset="0"/>
                <a:cs typeface="Arial" panose="020B0604020202020204" pitchFamily="34" charset="0"/>
              </a:rPr>
              <a:t>i'r</a:t>
            </a:r>
            <a:r>
              <a:rPr lang="en-GB" sz="2400" b="1" dirty="0">
                <a:latin typeface="Arial" panose="020B0604020202020204" pitchFamily="34" charset="0"/>
                <a:cs typeface="Arial" panose="020B0604020202020204" pitchFamily="34" charset="0"/>
              </a:rPr>
              <a:t> </a:t>
            </a:r>
            <a:r>
              <a:rPr lang="en-GB" sz="2400" b="1" dirty="0" err="1">
                <a:latin typeface="Arial" panose="020B0604020202020204" pitchFamily="34" charset="0"/>
                <a:cs typeface="Arial" panose="020B0604020202020204" pitchFamily="34" charset="0"/>
              </a:rPr>
              <a:t>dysgwr</a:t>
            </a:r>
            <a:r>
              <a:rPr lang="en-GB" sz="2400" b="1" dirty="0">
                <a:latin typeface="Arial" panose="020B0604020202020204" pitchFamily="34" charset="0"/>
                <a:cs typeface="Arial" panose="020B0604020202020204" pitchFamily="34" charset="0"/>
              </a:rPr>
              <a:t> </a:t>
            </a:r>
            <a:r>
              <a:rPr lang="en-GB" sz="2400" b="1" dirty="0" err="1">
                <a:latin typeface="Arial" panose="020B0604020202020204" pitchFamily="34" charset="0"/>
                <a:cs typeface="Arial" panose="020B0604020202020204" pitchFamily="34" charset="0"/>
              </a:rPr>
              <a:t>feddwl</a:t>
            </a:r>
            <a:r>
              <a:rPr lang="en-GB" sz="2400" b="1" dirty="0">
                <a:latin typeface="Arial" panose="020B0604020202020204" pitchFamily="34" charset="0"/>
                <a:cs typeface="Arial" panose="020B0604020202020204" pitchFamily="34" charset="0"/>
              </a:rPr>
              <a:t>. </a:t>
            </a:r>
          </a:p>
          <a:p>
            <a:endParaRPr lang="en-GB" sz="1600" dirty="0">
              <a:latin typeface="Arial" panose="020B0604020202020204" pitchFamily="34" charset="0"/>
              <a:cs typeface="Arial" panose="020B0604020202020204" pitchFamily="34" charset="0"/>
            </a:endParaRPr>
          </a:p>
          <a:p>
            <a:endParaRPr lang="en-GB" sz="1600" dirty="0">
              <a:latin typeface="Arial" panose="020B0604020202020204" pitchFamily="34" charset="0"/>
              <a:cs typeface="Arial" panose="020B0604020202020204" pitchFamily="34" charset="0"/>
            </a:endParaRPr>
          </a:p>
          <a:p>
            <a:endParaRPr lang="en-GB" sz="1600" dirty="0">
              <a:latin typeface="Arial" panose="020B0604020202020204" pitchFamily="34" charset="0"/>
              <a:cs typeface="Arial" panose="020B0604020202020204" pitchFamily="34" charset="0"/>
            </a:endParaRPr>
          </a:p>
          <a:p>
            <a:r>
              <a:rPr lang="en-GB" sz="1600" dirty="0" err="1">
                <a:latin typeface="Arial" panose="020B0604020202020204" pitchFamily="34" charset="0"/>
                <a:cs typeface="Arial" panose="020B0604020202020204" pitchFamily="34" charset="0"/>
              </a:rPr>
              <a:t>Llywodraeth</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Cymru</a:t>
            </a:r>
            <a:r>
              <a:rPr lang="en-GB" sz="1600" dirty="0">
                <a:latin typeface="Arial" panose="020B0604020202020204" pitchFamily="34" charset="0"/>
                <a:cs typeface="Arial" panose="020B0604020202020204" pitchFamily="34" charset="0"/>
              </a:rPr>
              <a:t> (2010) </a:t>
            </a:r>
            <a:r>
              <a:rPr lang="en-GB" sz="1600" dirty="0" err="1">
                <a:latin typeface="Arial" panose="020B0604020202020204" pitchFamily="34" charset="0"/>
                <a:cs typeface="Arial" panose="020B0604020202020204" pitchFamily="34" charset="0"/>
              </a:rPr>
              <a:t>Sut</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i</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ddatblygu</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meddwl</a:t>
            </a:r>
            <a:r>
              <a:rPr lang="en-GB" sz="1600" dirty="0">
                <a:latin typeface="Arial" panose="020B0604020202020204" pitchFamily="34" charset="0"/>
                <a:cs typeface="Arial" panose="020B0604020202020204" pitchFamily="34" charset="0"/>
              </a:rPr>
              <a:t> ac </a:t>
            </a:r>
            <a:r>
              <a:rPr lang="en-GB" sz="1600" dirty="0" err="1">
                <a:latin typeface="Arial" panose="020B0604020202020204" pitchFamily="34" charset="0"/>
                <a:cs typeface="Arial" panose="020B0604020202020204" pitchFamily="34" charset="0"/>
              </a:rPr>
              <a:t>asesu</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ar</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gyfer</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dysgu</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yn</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yr</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ystafell</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ddosbarth</a:t>
            </a:r>
            <a:r>
              <a:rPr lang="en-GB" sz="1600" dirty="0">
                <a:latin typeface="Arial" panose="020B0604020202020204" pitchFamily="34" charset="0"/>
                <a:cs typeface="Arial" panose="020B0604020202020204" pitchFamily="34" charset="0"/>
              </a:rPr>
              <a:t>. </a:t>
            </a:r>
          </a:p>
          <a:p>
            <a:r>
              <a:rPr lang="en-GB" sz="1600" dirty="0" err="1">
                <a:latin typeface="Arial" panose="020B0604020202020204" pitchFamily="34" charset="0"/>
                <a:cs typeface="Arial" panose="020B0604020202020204" pitchFamily="34" charset="0"/>
              </a:rPr>
              <a:t>Ar</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gael</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ar</a:t>
            </a:r>
            <a:r>
              <a:rPr lang="en-GB" sz="1600" dirty="0">
                <a:latin typeface="Arial" panose="020B0604020202020204" pitchFamily="34" charset="0"/>
                <a:cs typeface="Arial" panose="020B0604020202020204" pitchFamily="34" charset="0"/>
              </a:rPr>
              <a:t>:</a:t>
            </a:r>
            <a:r>
              <a:rPr lang="en-US" sz="1600" dirty="0">
                <a:latin typeface="Arial" panose="020B0604020202020204" pitchFamily="34" charset="0"/>
                <a:cs typeface="Arial" panose="020B0604020202020204" pitchFamily="34" charset="0"/>
                <a:hlinkClick r:id="rId2"/>
              </a:rPr>
              <a:t>https://hwb.gov.wales/api/storage/283b9318-dcf7-402d-b39a-67dee70efe18/sut-i-ddatblygu-meddwl-ac-asesu-ar-gyfer-dysgu-yn-yr-ystafell-ddosbarth.pdf</a:t>
            </a:r>
            <a:endParaRPr lang="en-US" sz="1600" dirty="0">
              <a:latin typeface="Arial" panose="020B0604020202020204" pitchFamily="34" charset="0"/>
              <a:cs typeface="Arial" panose="020B0604020202020204" pitchFamily="34" charset="0"/>
            </a:endParaRPr>
          </a:p>
          <a:p>
            <a:endParaRPr lang="en-GB" sz="1600" dirty="0">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D14D6709-8EBC-5748-9E52-A0131909C2AD}"/>
              </a:ext>
            </a:extLst>
          </p:cNvPr>
          <p:cNvPicPr>
            <a:picLocks noChangeAspect="1"/>
          </p:cNvPicPr>
          <p:nvPr/>
        </p:nvPicPr>
        <p:blipFill rotWithShape="1">
          <a:blip r:embed="rId3"/>
          <a:srcRect t="16882" b="13406"/>
          <a:stretch/>
        </p:blipFill>
        <p:spPr>
          <a:xfrm>
            <a:off x="0" y="6089843"/>
            <a:ext cx="12192000" cy="768157"/>
          </a:xfrm>
          <a:prstGeom prst="rect">
            <a:avLst/>
          </a:prstGeom>
        </p:spPr>
      </p:pic>
    </p:spTree>
    <p:extLst>
      <p:ext uri="{BB962C8B-B14F-4D97-AF65-F5344CB8AC3E}">
        <p14:creationId xmlns:p14="http://schemas.microsoft.com/office/powerpoint/2010/main" val="3187629082"/>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DFF26A42-E6AF-C04E-9731-E6B06EA834D4}"/>
              </a:ext>
            </a:extLst>
          </p:cNvPr>
          <p:cNvSpPr txBox="1"/>
          <p:nvPr/>
        </p:nvSpPr>
        <p:spPr>
          <a:xfrm>
            <a:off x="4472609" y="2465275"/>
            <a:ext cx="7354956" cy="3170099"/>
          </a:xfrm>
          <a:prstGeom prst="rect">
            <a:avLst/>
          </a:prstGeom>
          <a:solidFill>
            <a:schemeClr val="accent4">
              <a:lumMod val="20000"/>
              <a:lumOff val="80000"/>
            </a:schemeClr>
          </a:solidFill>
          <a:ln w="76200">
            <a:solidFill>
              <a:schemeClr val="tx1"/>
            </a:solidFill>
          </a:ln>
        </p:spPr>
        <p:txBody>
          <a:bodyPr wrap="square" rtlCol="0">
            <a:spAutoFit/>
          </a:bodyPr>
          <a:lstStyle/>
          <a:p>
            <a:r>
              <a:rPr lang="en-US" sz="4000" dirty="0" err="1"/>
              <a:t>Meddyliwch</a:t>
            </a:r>
            <a:r>
              <a:rPr lang="en-US" sz="4000" dirty="0"/>
              <a:t> am un </a:t>
            </a:r>
            <a:r>
              <a:rPr lang="en-US" sz="4000" dirty="0" err="1"/>
              <a:t>o’r</a:t>
            </a:r>
            <a:r>
              <a:rPr lang="en-US" sz="4000" dirty="0"/>
              <a:t> </a:t>
            </a:r>
            <a:r>
              <a:rPr lang="en-US" sz="4000" dirty="0" err="1"/>
              <a:t>Meysydd</a:t>
            </a:r>
            <a:r>
              <a:rPr lang="en-US" sz="4000" dirty="0"/>
              <a:t> </a:t>
            </a:r>
            <a:r>
              <a:rPr lang="en-US" sz="4000" dirty="0" err="1"/>
              <a:t>Dysgu</a:t>
            </a:r>
            <a:r>
              <a:rPr lang="en-US" sz="4000" dirty="0"/>
              <a:t> a </a:t>
            </a:r>
            <a:r>
              <a:rPr lang="en-US" sz="4000" dirty="0" err="1"/>
              <a:t>Phrofiad</a:t>
            </a:r>
            <a:r>
              <a:rPr lang="en-US" sz="4000" dirty="0"/>
              <a:t> </a:t>
            </a:r>
            <a:r>
              <a:rPr lang="en-US" sz="4000" dirty="0" err="1"/>
              <a:t>eraill</a:t>
            </a:r>
            <a:r>
              <a:rPr lang="en-US" sz="4000" dirty="0"/>
              <a:t>. </a:t>
            </a:r>
            <a:r>
              <a:rPr lang="en-US" sz="4000" dirty="0" err="1"/>
              <a:t>Sut</a:t>
            </a:r>
            <a:r>
              <a:rPr lang="en-US" sz="4000" dirty="0"/>
              <a:t> </a:t>
            </a:r>
            <a:r>
              <a:rPr lang="en-US" sz="4000" dirty="0" err="1"/>
              <a:t>fyddech</a:t>
            </a:r>
            <a:r>
              <a:rPr lang="en-US" sz="4000" dirty="0"/>
              <a:t> </a:t>
            </a:r>
            <a:r>
              <a:rPr lang="en-US" sz="4000" dirty="0" err="1"/>
              <a:t>chi’n</a:t>
            </a:r>
            <a:r>
              <a:rPr lang="en-US" sz="4000" dirty="0"/>
              <a:t> </a:t>
            </a:r>
            <a:r>
              <a:rPr lang="en-US" sz="4000" dirty="0" err="1"/>
              <a:t>defnyddio</a:t>
            </a:r>
            <a:r>
              <a:rPr lang="en-US" sz="4000" dirty="0"/>
              <a:t> </a:t>
            </a:r>
            <a:r>
              <a:rPr lang="en-US" sz="4000" dirty="0" err="1"/>
              <a:t>rhai</a:t>
            </a:r>
            <a:r>
              <a:rPr lang="en-US" sz="4000" dirty="0"/>
              <a:t> </a:t>
            </a:r>
            <a:r>
              <a:rPr lang="en-US" sz="4000" dirty="0" err="1"/>
              <a:t>o’r</a:t>
            </a:r>
            <a:r>
              <a:rPr lang="en-US" sz="4000" dirty="0"/>
              <a:t> </a:t>
            </a:r>
            <a:r>
              <a:rPr lang="en-US" sz="4000" dirty="0" err="1"/>
              <a:t>syniadau</a:t>
            </a:r>
            <a:r>
              <a:rPr lang="en-US" sz="4000" dirty="0"/>
              <a:t> </a:t>
            </a:r>
            <a:r>
              <a:rPr lang="en-US" sz="4000" dirty="0" err="1"/>
              <a:t>hyn</a:t>
            </a:r>
            <a:r>
              <a:rPr lang="en-US" sz="4000" dirty="0"/>
              <a:t> i </a:t>
            </a:r>
            <a:r>
              <a:rPr lang="en-US" sz="4000" dirty="0" err="1"/>
              <a:t>ddatblygu</a:t>
            </a:r>
            <a:r>
              <a:rPr lang="en-US" sz="4000" dirty="0"/>
              <a:t> </a:t>
            </a:r>
            <a:r>
              <a:rPr lang="en-US" sz="4000" dirty="0" err="1"/>
              <a:t>sgiliau</a:t>
            </a:r>
            <a:r>
              <a:rPr lang="en-US" sz="4000" dirty="0"/>
              <a:t> </a:t>
            </a:r>
            <a:r>
              <a:rPr lang="en-US" sz="4000" dirty="0" err="1"/>
              <a:t>ysgrifennu’r</a:t>
            </a:r>
            <a:r>
              <a:rPr lang="en-US" sz="4000" dirty="0"/>
              <a:t> </a:t>
            </a:r>
            <a:r>
              <a:rPr lang="en-US" sz="4000" dirty="0" err="1"/>
              <a:t>disgyblion</a:t>
            </a:r>
            <a:r>
              <a:rPr lang="en-US" sz="4000" dirty="0"/>
              <a:t>?</a:t>
            </a:r>
          </a:p>
        </p:txBody>
      </p:sp>
      <p:pic>
        <p:nvPicPr>
          <p:cNvPr id="9" name="Picture 8">
            <a:extLst>
              <a:ext uri="{FF2B5EF4-FFF2-40B4-BE49-F238E27FC236}">
                <a16:creationId xmlns:a16="http://schemas.microsoft.com/office/drawing/2014/main" id="{8802B487-A0FF-4A41-923A-946CFB84CC00}"/>
              </a:ext>
            </a:extLst>
          </p:cNvPr>
          <p:cNvPicPr>
            <a:picLocks noChangeAspect="1"/>
          </p:cNvPicPr>
          <p:nvPr/>
        </p:nvPicPr>
        <p:blipFill rotWithShape="1">
          <a:blip r:embed="rId2"/>
          <a:srcRect t="16882" b="13406"/>
          <a:stretch/>
        </p:blipFill>
        <p:spPr>
          <a:xfrm>
            <a:off x="0" y="6089843"/>
            <a:ext cx="12192000" cy="768157"/>
          </a:xfrm>
          <a:prstGeom prst="rect">
            <a:avLst/>
          </a:prstGeom>
        </p:spPr>
      </p:pic>
      <p:sp>
        <p:nvSpPr>
          <p:cNvPr id="7" name="12-Point Star 6">
            <a:extLst>
              <a:ext uri="{FF2B5EF4-FFF2-40B4-BE49-F238E27FC236}">
                <a16:creationId xmlns:a16="http://schemas.microsoft.com/office/drawing/2014/main" id="{555AE876-1D67-7543-9E0F-52E7C97C1568}"/>
              </a:ext>
            </a:extLst>
          </p:cNvPr>
          <p:cNvSpPr/>
          <p:nvPr/>
        </p:nvSpPr>
        <p:spPr>
          <a:xfrm>
            <a:off x="1673086" y="153134"/>
            <a:ext cx="8845826" cy="1912242"/>
          </a:xfrm>
          <a:prstGeom prst="star12">
            <a:avLst/>
          </a:prstGeom>
          <a:solidFill>
            <a:schemeClr val="accent5">
              <a:lumMod val="20000"/>
              <a:lumOff val="80000"/>
            </a:schemeClr>
          </a:solidFill>
          <a:ln w="762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4000" dirty="0" err="1">
                <a:solidFill>
                  <a:srgbClr val="002060"/>
                </a:solidFill>
                <a:latin typeface="Arial" panose="020B0604020202020204" pitchFamily="34" charset="0"/>
                <a:cs typeface="Arial" panose="020B0604020202020204" pitchFamily="34" charset="0"/>
              </a:rPr>
              <a:t>Munud</a:t>
            </a:r>
            <a:r>
              <a:rPr lang="en-US" sz="4000" dirty="0">
                <a:solidFill>
                  <a:srgbClr val="002060"/>
                </a:solidFill>
                <a:latin typeface="Arial" panose="020B0604020202020204" pitchFamily="34" charset="0"/>
                <a:cs typeface="Arial" panose="020B0604020202020204" pitchFamily="34" charset="0"/>
              </a:rPr>
              <a:t> </a:t>
            </a:r>
            <a:r>
              <a:rPr lang="en-US" sz="4000" dirty="0" err="1">
                <a:solidFill>
                  <a:srgbClr val="002060"/>
                </a:solidFill>
                <a:latin typeface="Arial" panose="020B0604020202020204" pitchFamily="34" charset="0"/>
                <a:cs typeface="Arial" panose="020B0604020202020204" pitchFamily="34" charset="0"/>
              </a:rPr>
              <a:t>i</a:t>
            </a:r>
            <a:r>
              <a:rPr lang="en-US" sz="4000" dirty="0">
                <a:solidFill>
                  <a:srgbClr val="002060"/>
                </a:solidFill>
                <a:latin typeface="Arial" panose="020B0604020202020204" pitchFamily="34" charset="0"/>
                <a:cs typeface="Arial" panose="020B0604020202020204" pitchFamily="34" charset="0"/>
              </a:rPr>
              <a:t> </a:t>
            </a:r>
            <a:r>
              <a:rPr lang="en-US" sz="4000" dirty="0" err="1">
                <a:solidFill>
                  <a:srgbClr val="002060"/>
                </a:solidFill>
                <a:latin typeface="Arial" panose="020B0604020202020204" pitchFamily="34" charset="0"/>
                <a:cs typeface="Arial" panose="020B0604020202020204" pitchFamily="34" charset="0"/>
              </a:rPr>
              <a:t>feddwl</a:t>
            </a:r>
            <a:r>
              <a:rPr lang="en-US" sz="4000" dirty="0">
                <a:solidFill>
                  <a:srgbClr val="002060"/>
                </a:solidFill>
                <a:latin typeface="Arial" panose="020B0604020202020204" pitchFamily="34" charset="0"/>
                <a:cs typeface="Arial" panose="020B0604020202020204" pitchFamily="34" charset="0"/>
              </a:rPr>
              <a:t> …</a:t>
            </a:r>
          </a:p>
        </p:txBody>
      </p:sp>
      <p:pic>
        <p:nvPicPr>
          <p:cNvPr id="10" name="Picture 9">
            <a:extLst>
              <a:ext uri="{FF2B5EF4-FFF2-40B4-BE49-F238E27FC236}">
                <a16:creationId xmlns:a16="http://schemas.microsoft.com/office/drawing/2014/main" id="{8E645045-EBE8-1F4F-82E5-2968D3D57B1D}"/>
              </a:ext>
            </a:extLst>
          </p:cNvPr>
          <p:cNvPicPr>
            <a:picLocks noChangeAspect="1"/>
          </p:cNvPicPr>
          <p:nvPr/>
        </p:nvPicPr>
        <p:blipFill>
          <a:blip r:embed="rId3"/>
          <a:stretch>
            <a:fillRect/>
          </a:stretch>
        </p:blipFill>
        <p:spPr>
          <a:xfrm>
            <a:off x="866085" y="2465275"/>
            <a:ext cx="2908299" cy="2398597"/>
          </a:xfrm>
          <a:prstGeom prst="rect">
            <a:avLst/>
          </a:prstGeom>
        </p:spPr>
      </p:pic>
    </p:spTree>
    <p:extLst>
      <p:ext uri="{BB962C8B-B14F-4D97-AF65-F5344CB8AC3E}">
        <p14:creationId xmlns:p14="http://schemas.microsoft.com/office/powerpoint/2010/main" val="3020299024"/>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CC9133EA-0403-E443-BB76-11D76CEF2058}"/>
              </a:ext>
            </a:extLst>
          </p:cNvPr>
          <p:cNvPicPr>
            <a:picLocks noChangeAspect="1"/>
          </p:cNvPicPr>
          <p:nvPr/>
        </p:nvPicPr>
        <p:blipFill rotWithShape="1">
          <a:blip r:embed="rId2"/>
          <a:srcRect t="16882" b="13406"/>
          <a:stretch/>
        </p:blipFill>
        <p:spPr>
          <a:xfrm>
            <a:off x="0" y="6089843"/>
            <a:ext cx="12192000" cy="768157"/>
          </a:xfrm>
          <a:prstGeom prst="rect">
            <a:avLst/>
          </a:prstGeom>
        </p:spPr>
      </p:pic>
      <p:pic>
        <p:nvPicPr>
          <p:cNvPr id="6" name="Picture 5">
            <a:extLst>
              <a:ext uri="{FF2B5EF4-FFF2-40B4-BE49-F238E27FC236}">
                <a16:creationId xmlns:a16="http://schemas.microsoft.com/office/drawing/2014/main" id="{D9AA816D-2E7D-6242-B0D1-DC0F6516906E}"/>
              </a:ext>
            </a:extLst>
          </p:cNvPr>
          <p:cNvPicPr>
            <a:picLocks noChangeAspect="1"/>
          </p:cNvPicPr>
          <p:nvPr/>
        </p:nvPicPr>
        <p:blipFill>
          <a:blip r:embed="rId3"/>
          <a:stretch>
            <a:fillRect/>
          </a:stretch>
        </p:blipFill>
        <p:spPr>
          <a:xfrm>
            <a:off x="0" y="1185055"/>
            <a:ext cx="12192000" cy="3214255"/>
          </a:xfrm>
          <a:prstGeom prst="rect">
            <a:avLst/>
          </a:prstGeom>
        </p:spPr>
      </p:pic>
      <p:sp>
        <p:nvSpPr>
          <p:cNvPr id="7" name="Title 1">
            <a:extLst>
              <a:ext uri="{FF2B5EF4-FFF2-40B4-BE49-F238E27FC236}">
                <a16:creationId xmlns:a16="http://schemas.microsoft.com/office/drawing/2014/main" id="{3C4DFC0F-63EA-3844-A9FE-72C8F7D7B5DA}"/>
              </a:ext>
            </a:extLst>
          </p:cNvPr>
          <p:cNvSpPr>
            <a:spLocks noGrp="1"/>
          </p:cNvSpPr>
          <p:nvPr>
            <p:ph type="title"/>
          </p:nvPr>
        </p:nvSpPr>
        <p:spPr>
          <a:xfrm>
            <a:off x="1115122" y="146249"/>
            <a:ext cx="10147610" cy="1236502"/>
          </a:xfrm>
          <a:solidFill>
            <a:schemeClr val="accent5">
              <a:lumMod val="20000"/>
              <a:lumOff val="80000"/>
            </a:schemeClr>
          </a:solidFill>
          <a:ln>
            <a:solidFill>
              <a:schemeClr val="accent1"/>
            </a:solidFill>
          </a:ln>
        </p:spPr>
        <p:txBody>
          <a:bodyPr>
            <a:normAutofit fontScale="90000"/>
          </a:bodyPr>
          <a:lstStyle/>
          <a:p>
            <a:pPr algn="ctr"/>
            <a:r>
              <a:rPr lang="en-US" dirty="0" err="1">
                <a:solidFill>
                  <a:srgbClr val="002060"/>
                </a:solidFill>
                <a:latin typeface="Arial" panose="020B0604020202020204" pitchFamily="34" charset="0"/>
                <a:cs typeface="Arial" panose="020B0604020202020204" pitchFamily="34" charset="0"/>
              </a:rPr>
              <a:t>Datblygu</a:t>
            </a:r>
            <a:r>
              <a:rPr lang="en-US" dirty="0">
                <a:solidFill>
                  <a:srgbClr val="002060"/>
                </a:solidFill>
                <a:latin typeface="Arial" panose="020B0604020202020204" pitchFamily="34" charset="0"/>
                <a:cs typeface="Arial" panose="020B0604020202020204" pitchFamily="34" charset="0"/>
              </a:rPr>
              <a:t> </a:t>
            </a:r>
            <a:r>
              <a:rPr lang="en-US" dirty="0" err="1">
                <a:solidFill>
                  <a:srgbClr val="002060"/>
                </a:solidFill>
                <a:latin typeface="Arial" panose="020B0604020202020204" pitchFamily="34" charset="0"/>
                <a:cs typeface="Arial" panose="020B0604020202020204" pitchFamily="34" charset="0"/>
              </a:rPr>
              <a:t>sgiliau</a:t>
            </a:r>
            <a:r>
              <a:rPr lang="en-US" dirty="0">
                <a:solidFill>
                  <a:srgbClr val="002060"/>
                </a:solidFill>
                <a:latin typeface="Arial" panose="020B0604020202020204" pitchFamily="34" charset="0"/>
                <a:cs typeface="Arial" panose="020B0604020202020204" pitchFamily="34" charset="0"/>
              </a:rPr>
              <a:t> </a:t>
            </a:r>
            <a:r>
              <a:rPr lang="en-US" b="1" dirty="0" err="1">
                <a:solidFill>
                  <a:srgbClr val="002060"/>
                </a:solidFill>
                <a:latin typeface="Arial" panose="020B0604020202020204" pitchFamily="34" charset="0"/>
                <a:cs typeface="Arial" panose="020B0604020202020204" pitchFamily="34" charset="0"/>
              </a:rPr>
              <a:t>Ysgrifennu</a:t>
            </a:r>
            <a:r>
              <a:rPr lang="en-US" dirty="0">
                <a:solidFill>
                  <a:srgbClr val="002060"/>
                </a:solidFill>
                <a:latin typeface="Arial" panose="020B0604020202020204" pitchFamily="34" charset="0"/>
                <a:cs typeface="Arial" panose="020B0604020202020204" pitchFamily="34" charset="0"/>
              </a:rPr>
              <a:t> </a:t>
            </a:r>
            <a:r>
              <a:rPr lang="en-US" dirty="0" err="1">
                <a:solidFill>
                  <a:srgbClr val="002060"/>
                </a:solidFill>
                <a:latin typeface="Arial" panose="020B0604020202020204" pitchFamily="34" charset="0"/>
                <a:cs typeface="Arial" panose="020B0604020202020204" pitchFamily="34" charset="0"/>
              </a:rPr>
              <a:t>ar</a:t>
            </a:r>
            <a:r>
              <a:rPr lang="en-US" dirty="0">
                <a:solidFill>
                  <a:srgbClr val="002060"/>
                </a:solidFill>
                <a:latin typeface="Arial" panose="020B0604020202020204" pitchFamily="34" charset="0"/>
                <a:cs typeface="Arial" panose="020B0604020202020204" pitchFamily="34" charset="0"/>
              </a:rPr>
              <a:t> draws y </a:t>
            </a:r>
            <a:r>
              <a:rPr lang="en-US" dirty="0" err="1">
                <a:solidFill>
                  <a:srgbClr val="002060"/>
                </a:solidFill>
                <a:latin typeface="Arial" panose="020B0604020202020204" pitchFamily="34" charset="0"/>
                <a:cs typeface="Arial" panose="020B0604020202020204" pitchFamily="34" charset="0"/>
              </a:rPr>
              <a:t>cwricwlwm</a:t>
            </a:r>
            <a:r>
              <a:rPr lang="en-US" dirty="0">
                <a:solidFill>
                  <a:srgbClr val="002060"/>
                </a:solidFill>
                <a:latin typeface="Arial" panose="020B0604020202020204" pitchFamily="34" charset="0"/>
                <a:cs typeface="Arial" panose="020B0604020202020204" pitchFamily="34" charset="0"/>
              </a:rPr>
              <a:t> – </a:t>
            </a:r>
            <a:r>
              <a:rPr lang="en-US" dirty="0" err="1">
                <a:solidFill>
                  <a:srgbClr val="002060"/>
                </a:solidFill>
                <a:latin typeface="Arial" panose="020B0604020202020204" pitchFamily="34" charset="0"/>
                <a:cs typeface="Arial" panose="020B0604020202020204" pitchFamily="34" charset="0"/>
              </a:rPr>
              <a:t>fesul</a:t>
            </a:r>
            <a:r>
              <a:rPr lang="en-US" dirty="0">
                <a:solidFill>
                  <a:srgbClr val="002060"/>
                </a:solidFill>
                <a:latin typeface="Arial" panose="020B0604020202020204" pitchFamily="34" charset="0"/>
                <a:cs typeface="Arial" panose="020B0604020202020204" pitchFamily="34" charset="0"/>
              </a:rPr>
              <a:t> cam </a:t>
            </a:r>
            <a:r>
              <a:rPr lang="en-US" dirty="0" err="1">
                <a:solidFill>
                  <a:srgbClr val="002060"/>
                </a:solidFill>
                <a:latin typeface="Arial" panose="020B0604020202020204" pitchFamily="34" charset="0"/>
                <a:cs typeface="Arial" panose="020B0604020202020204" pitchFamily="34" charset="0"/>
              </a:rPr>
              <a:t>cynnydd</a:t>
            </a:r>
            <a:endParaRPr lang="en-US" dirty="0">
              <a:solidFill>
                <a:srgbClr val="002060"/>
              </a:solidFill>
              <a:latin typeface="Arial" panose="020B0604020202020204" pitchFamily="34" charset="0"/>
              <a:cs typeface="Arial" panose="020B0604020202020204" pitchFamily="34" charset="0"/>
            </a:endParaRPr>
          </a:p>
        </p:txBody>
      </p:sp>
      <p:sp>
        <p:nvSpPr>
          <p:cNvPr id="8" name="Rectangle 7">
            <a:extLst>
              <a:ext uri="{FF2B5EF4-FFF2-40B4-BE49-F238E27FC236}">
                <a16:creationId xmlns:a16="http://schemas.microsoft.com/office/drawing/2014/main" id="{B78497D5-6073-D04E-B612-D92D9EF4AC49}"/>
              </a:ext>
            </a:extLst>
          </p:cNvPr>
          <p:cNvSpPr/>
          <p:nvPr/>
        </p:nvSpPr>
        <p:spPr>
          <a:xfrm>
            <a:off x="3048000" y="4399310"/>
            <a:ext cx="6096000" cy="1477328"/>
          </a:xfrm>
          <a:prstGeom prst="rect">
            <a:avLst/>
          </a:prstGeom>
        </p:spPr>
        <p:txBody>
          <a:bodyPr>
            <a:spAutoFit/>
          </a:bodyPr>
          <a:lstStyle/>
          <a:p>
            <a:r>
              <a:rPr lang="en-US" dirty="0">
                <a:hlinkClick r:id="rId4"/>
              </a:rPr>
              <a:t>https://hwb.gov.wales/api/storage/56e6da62-73d8-4233-aedb-ba8fd7494c10/fframwaith-llythrennedd-a-rhifedd-cenedlaethol-taenlen-llythrennedd-ysgrifennu-ar-draws-y-cwricwlwm-cwricwlwm-2022.pdf</a:t>
            </a:r>
            <a:endParaRPr lang="en-US" dirty="0"/>
          </a:p>
          <a:p>
            <a:endParaRPr lang="en-US" dirty="0"/>
          </a:p>
        </p:txBody>
      </p:sp>
    </p:spTree>
    <p:extLst>
      <p:ext uri="{BB962C8B-B14F-4D97-AF65-F5344CB8AC3E}">
        <p14:creationId xmlns:p14="http://schemas.microsoft.com/office/powerpoint/2010/main" val="685969672"/>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9AFB995C-B4EB-4048-A14C-DAAA8E716F72}"/>
              </a:ext>
            </a:extLst>
          </p:cNvPr>
          <p:cNvPicPr>
            <a:picLocks noChangeAspect="1"/>
          </p:cNvPicPr>
          <p:nvPr/>
        </p:nvPicPr>
        <p:blipFill>
          <a:blip r:embed="rId2"/>
          <a:stretch>
            <a:fillRect/>
          </a:stretch>
        </p:blipFill>
        <p:spPr>
          <a:xfrm>
            <a:off x="0" y="1382751"/>
            <a:ext cx="12192000" cy="4294529"/>
          </a:xfrm>
          <a:prstGeom prst="rect">
            <a:avLst/>
          </a:prstGeom>
        </p:spPr>
      </p:pic>
      <p:pic>
        <p:nvPicPr>
          <p:cNvPr id="5" name="Picture 4">
            <a:extLst>
              <a:ext uri="{FF2B5EF4-FFF2-40B4-BE49-F238E27FC236}">
                <a16:creationId xmlns:a16="http://schemas.microsoft.com/office/drawing/2014/main" id="{CC9133EA-0403-E443-BB76-11D76CEF2058}"/>
              </a:ext>
            </a:extLst>
          </p:cNvPr>
          <p:cNvPicPr>
            <a:picLocks noChangeAspect="1"/>
          </p:cNvPicPr>
          <p:nvPr/>
        </p:nvPicPr>
        <p:blipFill rotWithShape="1">
          <a:blip r:embed="rId3"/>
          <a:srcRect t="16882" b="13406"/>
          <a:stretch/>
        </p:blipFill>
        <p:spPr>
          <a:xfrm>
            <a:off x="0" y="6089843"/>
            <a:ext cx="12192000" cy="768157"/>
          </a:xfrm>
          <a:prstGeom prst="rect">
            <a:avLst/>
          </a:prstGeom>
        </p:spPr>
      </p:pic>
      <p:sp>
        <p:nvSpPr>
          <p:cNvPr id="8" name="Title 1">
            <a:extLst>
              <a:ext uri="{FF2B5EF4-FFF2-40B4-BE49-F238E27FC236}">
                <a16:creationId xmlns:a16="http://schemas.microsoft.com/office/drawing/2014/main" id="{EF810057-F7EA-924B-8F88-FBE187AA88E0}"/>
              </a:ext>
            </a:extLst>
          </p:cNvPr>
          <p:cNvSpPr>
            <a:spLocks noGrp="1"/>
          </p:cNvSpPr>
          <p:nvPr>
            <p:ph type="title"/>
          </p:nvPr>
        </p:nvSpPr>
        <p:spPr>
          <a:xfrm>
            <a:off x="1115122" y="146249"/>
            <a:ext cx="10147610" cy="1236502"/>
          </a:xfrm>
          <a:solidFill>
            <a:schemeClr val="accent5">
              <a:lumMod val="20000"/>
              <a:lumOff val="80000"/>
            </a:schemeClr>
          </a:solidFill>
          <a:ln>
            <a:solidFill>
              <a:schemeClr val="accent1"/>
            </a:solidFill>
          </a:ln>
        </p:spPr>
        <p:txBody>
          <a:bodyPr>
            <a:normAutofit fontScale="90000"/>
          </a:bodyPr>
          <a:lstStyle/>
          <a:p>
            <a:pPr algn="ctr"/>
            <a:r>
              <a:rPr lang="en-US" dirty="0" err="1">
                <a:solidFill>
                  <a:srgbClr val="002060"/>
                </a:solidFill>
                <a:latin typeface="Arial" panose="020B0604020202020204" pitchFamily="34" charset="0"/>
                <a:cs typeface="Arial" panose="020B0604020202020204" pitchFamily="34" charset="0"/>
              </a:rPr>
              <a:t>Datblygu</a:t>
            </a:r>
            <a:r>
              <a:rPr lang="en-US" dirty="0">
                <a:solidFill>
                  <a:srgbClr val="002060"/>
                </a:solidFill>
                <a:latin typeface="Arial" panose="020B0604020202020204" pitchFamily="34" charset="0"/>
                <a:cs typeface="Arial" panose="020B0604020202020204" pitchFamily="34" charset="0"/>
              </a:rPr>
              <a:t> </a:t>
            </a:r>
            <a:r>
              <a:rPr lang="en-US" dirty="0" err="1">
                <a:solidFill>
                  <a:srgbClr val="002060"/>
                </a:solidFill>
                <a:latin typeface="Arial" panose="020B0604020202020204" pitchFamily="34" charset="0"/>
                <a:cs typeface="Arial" panose="020B0604020202020204" pitchFamily="34" charset="0"/>
              </a:rPr>
              <a:t>sgiliau</a:t>
            </a:r>
            <a:r>
              <a:rPr lang="en-US" dirty="0">
                <a:solidFill>
                  <a:srgbClr val="002060"/>
                </a:solidFill>
                <a:latin typeface="Arial" panose="020B0604020202020204" pitchFamily="34" charset="0"/>
                <a:cs typeface="Arial" panose="020B0604020202020204" pitchFamily="34" charset="0"/>
              </a:rPr>
              <a:t> </a:t>
            </a:r>
            <a:r>
              <a:rPr lang="en-US" b="1" dirty="0" err="1">
                <a:solidFill>
                  <a:srgbClr val="002060"/>
                </a:solidFill>
                <a:latin typeface="Arial" panose="020B0604020202020204" pitchFamily="34" charset="0"/>
                <a:cs typeface="Arial" panose="020B0604020202020204" pitchFamily="34" charset="0"/>
              </a:rPr>
              <a:t>Ysgrifennu</a:t>
            </a:r>
            <a:r>
              <a:rPr lang="en-US" dirty="0">
                <a:solidFill>
                  <a:srgbClr val="002060"/>
                </a:solidFill>
                <a:latin typeface="Arial" panose="020B0604020202020204" pitchFamily="34" charset="0"/>
                <a:cs typeface="Arial" panose="020B0604020202020204" pitchFamily="34" charset="0"/>
              </a:rPr>
              <a:t> </a:t>
            </a:r>
            <a:r>
              <a:rPr lang="en-US" dirty="0" err="1">
                <a:solidFill>
                  <a:srgbClr val="002060"/>
                </a:solidFill>
                <a:latin typeface="Arial" panose="020B0604020202020204" pitchFamily="34" charset="0"/>
                <a:cs typeface="Arial" panose="020B0604020202020204" pitchFamily="34" charset="0"/>
              </a:rPr>
              <a:t>ar</a:t>
            </a:r>
            <a:r>
              <a:rPr lang="en-US" dirty="0">
                <a:solidFill>
                  <a:srgbClr val="002060"/>
                </a:solidFill>
                <a:latin typeface="Arial" panose="020B0604020202020204" pitchFamily="34" charset="0"/>
                <a:cs typeface="Arial" panose="020B0604020202020204" pitchFamily="34" charset="0"/>
              </a:rPr>
              <a:t> draws y </a:t>
            </a:r>
            <a:r>
              <a:rPr lang="en-US" dirty="0" err="1">
                <a:solidFill>
                  <a:srgbClr val="002060"/>
                </a:solidFill>
                <a:latin typeface="Arial" panose="020B0604020202020204" pitchFamily="34" charset="0"/>
                <a:cs typeface="Arial" panose="020B0604020202020204" pitchFamily="34" charset="0"/>
              </a:rPr>
              <a:t>cwricwlwm</a:t>
            </a:r>
            <a:r>
              <a:rPr lang="en-US" dirty="0">
                <a:solidFill>
                  <a:srgbClr val="002060"/>
                </a:solidFill>
                <a:latin typeface="Arial" panose="020B0604020202020204" pitchFamily="34" charset="0"/>
                <a:cs typeface="Arial" panose="020B0604020202020204" pitchFamily="34" charset="0"/>
              </a:rPr>
              <a:t> – </a:t>
            </a:r>
            <a:r>
              <a:rPr lang="en-US" dirty="0" err="1">
                <a:solidFill>
                  <a:srgbClr val="002060"/>
                </a:solidFill>
                <a:latin typeface="Arial" panose="020B0604020202020204" pitchFamily="34" charset="0"/>
                <a:cs typeface="Arial" panose="020B0604020202020204" pitchFamily="34" charset="0"/>
              </a:rPr>
              <a:t>fesul</a:t>
            </a:r>
            <a:r>
              <a:rPr lang="en-US" dirty="0">
                <a:solidFill>
                  <a:srgbClr val="002060"/>
                </a:solidFill>
                <a:latin typeface="Arial" panose="020B0604020202020204" pitchFamily="34" charset="0"/>
                <a:cs typeface="Arial" panose="020B0604020202020204" pitchFamily="34" charset="0"/>
              </a:rPr>
              <a:t> cam </a:t>
            </a:r>
            <a:r>
              <a:rPr lang="en-US" dirty="0" err="1">
                <a:solidFill>
                  <a:srgbClr val="002060"/>
                </a:solidFill>
                <a:latin typeface="Arial" panose="020B0604020202020204" pitchFamily="34" charset="0"/>
                <a:cs typeface="Arial" panose="020B0604020202020204" pitchFamily="34" charset="0"/>
              </a:rPr>
              <a:t>cynnydd</a:t>
            </a:r>
            <a:endParaRPr lang="en-US" dirty="0">
              <a:solidFill>
                <a:srgbClr val="00206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259981943"/>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16D8B25D-90A7-754C-B1FA-56EBE256354C}"/>
              </a:ext>
            </a:extLst>
          </p:cNvPr>
          <p:cNvPicPr>
            <a:picLocks noChangeAspect="1"/>
          </p:cNvPicPr>
          <p:nvPr/>
        </p:nvPicPr>
        <p:blipFill rotWithShape="1">
          <a:blip r:embed="rId2"/>
          <a:srcRect t="16882" b="13406"/>
          <a:stretch/>
        </p:blipFill>
        <p:spPr>
          <a:xfrm>
            <a:off x="0" y="6089843"/>
            <a:ext cx="12192000" cy="768157"/>
          </a:xfrm>
          <a:prstGeom prst="rect">
            <a:avLst/>
          </a:prstGeom>
        </p:spPr>
      </p:pic>
      <p:pic>
        <p:nvPicPr>
          <p:cNvPr id="7" name="Picture 6">
            <a:extLst>
              <a:ext uri="{FF2B5EF4-FFF2-40B4-BE49-F238E27FC236}">
                <a16:creationId xmlns:a16="http://schemas.microsoft.com/office/drawing/2014/main" id="{3CB70E56-4079-C74B-8E5B-DC4A87E652BC}"/>
              </a:ext>
            </a:extLst>
          </p:cNvPr>
          <p:cNvPicPr>
            <a:picLocks noChangeAspect="1"/>
          </p:cNvPicPr>
          <p:nvPr/>
        </p:nvPicPr>
        <p:blipFill>
          <a:blip r:embed="rId3"/>
          <a:stretch>
            <a:fillRect/>
          </a:stretch>
        </p:blipFill>
        <p:spPr>
          <a:xfrm>
            <a:off x="0" y="1132523"/>
            <a:ext cx="12192000" cy="4592953"/>
          </a:xfrm>
          <a:prstGeom prst="rect">
            <a:avLst/>
          </a:prstGeom>
        </p:spPr>
      </p:pic>
      <p:sp>
        <p:nvSpPr>
          <p:cNvPr id="8" name="Title 1">
            <a:extLst>
              <a:ext uri="{FF2B5EF4-FFF2-40B4-BE49-F238E27FC236}">
                <a16:creationId xmlns:a16="http://schemas.microsoft.com/office/drawing/2014/main" id="{F3FF7483-7D9B-E34D-86CC-FD210BD4EF87}"/>
              </a:ext>
            </a:extLst>
          </p:cNvPr>
          <p:cNvSpPr>
            <a:spLocks noGrp="1"/>
          </p:cNvSpPr>
          <p:nvPr>
            <p:ph type="title"/>
          </p:nvPr>
        </p:nvSpPr>
        <p:spPr>
          <a:xfrm>
            <a:off x="1115122" y="146249"/>
            <a:ext cx="10147610" cy="1236502"/>
          </a:xfrm>
          <a:solidFill>
            <a:schemeClr val="accent5">
              <a:lumMod val="20000"/>
              <a:lumOff val="80000"/>
            </a:schemeClr>
          </a:solidFill>
          <a:ln>
            <a:solidFill>
              <a:schemeClr val="accent1"/>
            </a:solidFill>
          </a:ln>
        </p:spPr>
        <p:txBody>
          <a:bodyPr>
            <a:normAutofit fontScale="90000"/>
          </a:bodyPr>
          <a:lstStyle/>
          <a:p>
            <a:pPr algn="ctr"/>
            <a:r>
              <a:rPr lang="en-US" dirty="0" err="1">
                <a:solidFill>
                  <a:srgbClr val="002060"/>
                </a:solidFill>
                <a:latin typeface="Arial" panose="020B0604020202020204" pitchFamily="34" charset="0"/>
                <a:cs typeface="Arial" panose="020B0604020202020204" pitchFamily="34" charset="0"/>
              </a:rPr>
              <a:t>Datblygu</a:t>
            </a:r>
            <a:r>
              <a:rPr lang="en-US" dirty="0">
                <a:solidFill>
                  <a:srgbClr val="002060"/>
                </a:solidFill>
                <a:latin typeface="Arial" panose="020B0604020202020204" pitchFamily="34" charset="0"/>
                <a:cs typeface="Arial" panose="020B0604020202020204" pitchFamily="34" charset="0"/>
              </a:rPr>
              <a:t> </a:t>
            </a:r>
            <a:r>
              <a:rPr lang="en-US" dirty="0" err="1">
                <a:solidFill>
                  <a:srgbClr val="002060"/>
                </a:solidFill>
                <a:latin typeface="Arial" panose="020B0604020202020204" pitchFamily="34" charset="0"/>
                <a:cs typeface="Arial" panose="020B0604020202020204" pitchFamily="34" charset="0"/>
              </a:rPr>
              <a:t>sgiliau</a:t>
            </a:r>
            <a:r>
              <a:rPr lang="en-US" dirty="0">
                <a:solidFill>
                  <a:srgbClr val="002060"/>
                </a:solidFill>
                <a:latin typeface="Arial" panose="020B0604020202020204" pitchFamily="34" charset="0"/>
                <a:cs typeface="Arial" panose="020B0604020202020204" pitchFamily="34" charset="0"/>
              </a:rPr>
              <a:t> </a:t>
            </a:r>
            <a:r>
              <a:rPr lang="en-US" b="1" dirty="0" err="1">
                <a:solidFill>
                  <a:srgbClr val="002060"/>
                </a:solidFill>
                <a:latin typeface="Arial" panose="020B0604020202020204" pitchFamily="34" charset="0"/>
                <a:cs typeface="Arial" panose="020B0604020202020204" pitchFamily="34" charset="0"/>
              </a:rPr>
              <a:t>Ysgrifennu</a:t>
            </a:r>
            <a:r>
              <a:rPr lang="en-US" dirty="0">
                <a:solidFill>
                  <a:srgbClr val="002060"/>
                </a:solidFill>
                <a:latin typeface="Arial" panose="020B0604020202020204" pitchFamily="34" charset="0"/>
                <a:cs typeface="Arial" panose="020B0604020202020204" pitchFamily="34" charset="0"/>
              </a:rPr>
              <a:t> </a:t>
            </a:r>
            <a:r>
              <a:rPr lang="en-US" dirty="0" err="1">
                <a:solidFill>
                  <a:srgbClr val="002060"/>
                </a:solidFill>
                <a:latin typeface="Arial" panose="020B0604020202020204" pitchFamily="34" charset="0"/>
                <a:cs typeface="Arial" panose="020B0604020202020204" pitchFamily="34" charset="0"/>
              </a:rPr>
              <a:t>ar</a:t>
            </a:r>
            <a:r>
              <a:rPr lang="en-US" dirty="0">
                <a:solidFill>
                  <a:srgbClr val="002060"/>
                </a:solidFill>
                <a:latin typeface="Arial" panose="020B0604020202020204" pitchFamily="34" charset="0"/>
                <a:cs typeface="Arial" panose="020B0604020202020204" pitchFamily="34" charset="0"/>
              </a:rPr>
              <a:t> draws y </a:t>
            </a:r>
            <a:r>
              <a:rPr lang="en-US" dirty="0" err="1">
                <a:solidFill>
                  <a:srgbClr val="002060"/>
                </a:solidFill>
                <a:latin typeface="Arial" panose="020B0604020202020204" pitchFamily="34" charset="0"/>
                <a:cs typeface="Arial" panose="020B0604020202020204" pitchFamily="34" charset="0"/>
              </a:rPr>
              <a:t>cwricwlwm</a:t>
            </a:r>
            <a:r>
              <a:rPr lang="en-US" dirty="0">
                <a:solidFill>
                  <a:srgbClr val="002060"/>
                </a:solidFill>
                <a:latin typeface="Arial" panose="020B0604020202020204" pitchFamily="34" charset="0"/>
                <a:cs typeface="Arial" panose="020B0604020202020204" pitchFamily="34" charset="0"/>
              </a:rPr>
              <a:t> – </a:t>
            </a:r>
            <a:r>
              <a:rPr lang="en-US" dirty="0" err="1">
                <a:solidFill>
                  <a:srgbClr val="002060"/>
                </a:solidFill>
                <a:latin typeface="Arial" panose="020B0604020202020204" pitchFamily="34" charset="0"/>
                <a:cs typeface="Arial" panose="020B0604020202020204" pitchFamily="34" charset="0"/>
              </a:rPr>
              <a:t>fesul</a:t>
            </a:r>
            <a:r>
              <a:rPr lang="en-US" dirty="0">
                <a:solidFill>
                  <a:srgbClr val="002060"/>
                </a:solidFill>
                <a:latin typeface="Arial" panose="020B0604020202020204" pitchFamily="34" charset="0"/>
                <a:cs typeface="Arial" panose="020B0604020202020204" pitchFamily="34" charset="0"/>
              </a:rPr>
              <a:t> cam </a:t>
            </a:r>
            <a:r>
              <a:rPr lang="en-US" dirty="0" err="1">
                <a:solidFill>
                  <a:srgbClr val="002060"/>
                </a:solidFill>
                <a:latin typeface="Arial" panose="020B0604020202020204" pitchFamily="34" charset="0"/>
                <a:cs typeface="Arial" panose="020B0604020202020204" pitchFamily="34" charset="0"/>
              </a:rPr>
              <a:t>cynnydd</a:t>
            </a:r>
            <a:endParaRPr lang="en-US" dirty="0">
              <a:solidFill>
                <a:srgbClr val="00206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522607672"/>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06D05D-E4A6-4566-9DE0-B4C6473B14CC}"/>
              </a:ext>
            </a:extLst>
          </p:cNvPr>
          <p:cNvSpPr>
            <a:spLocks noGrp="1"/>
          </p:cNvSpPr>
          <p:nvPr>
            <p:ph type="title"/>
          </p:nvPr>
        </p:nvSpPr>
        <p:spPr>
          <a:xfrm>
            <a:off x="133350" y="156238"/>
            <a:ext cx="11658600" cy="834362"/>
          </a:xfrm>
          <a:solidFill>
            <a:schemeClr val="accent5">
              <a:lumMod val="20000"/>
              <a:lumOff val="80000"/>
            </a:schemeClr>
          </a:solidFill>
          <a:ln w="76200">
            <a:solidFill>
              <a:schemeClr val="accent1"/>
            </a:solidFill>
          </a:ln>
        </p:spPr>
        <p:txBody>
          <a:bodyPr>
            <a:normAutofit fontScale="90000"/>
          </a:bodyPr>
          <a:lstStyle/>
          <a:p>
            <a:pPr algn="ctr"/>
            <a:r>
              <a:rPr lang="en-GB" sz="4000" b="1" dirty="0" err="1">
                <a:solidFill>
                  <a:srgbClr val="002060"/>
                </a:solidFill>
                <a:latin typeface="Arial" panose="020B0604020202020204" pitchFamily="34" charset="0"/>
                <a:cs typeface="Arial" panose="020B0604020202020204" pitchFamily="34" charset="0"/>
              </a:rPr>
              <a:t>Pethau</a:t>
            </a:r>
            <a:r>
              <a:rPr lang="en-GB" sz="4000" b="1" dirty="0">
                <a:solidFill>
                  <a:srgbClr val="002060"/>
                </a:solidFill>
                <a:latin typeface="Arial" panose="020B0604020202020204" pitchFamily="34" charset="0"/>
                <a:cs typeface="Arial" panose="020B0604020202020204" pitchFamily="34" charset="0"/>
              </a:rPr>
              <a:t> </a:t>
            </a:r>
            <a:r>
              <a:rPr lang="en-GB" sz="4000" b="1" dirty="0" err="1">
                <a:solidFill>
                  <a:srgbClr val="002060"/>
                </a:solidFill>
                <a:latin typeface="Arial" panose="020B0604020202020204" pitchFamily="34" charset="0"/>
                <a:cs typeface="Arial" panose="020B0604020202020204" pitchFamily="34" charset="0"/>
              </a:rPr>
              <a:t>i’w</a:t>
            </a:r>
            <a:r>
              <a:rPr lang="en-GB" sz="4000" b="1" dirty="0">
                <a:solidFill>
                  <a:srgbClr val="002060"/>
                </a:solidFill>
                <a:latin typeface="Arial" panose="020B0604020202020204" pitchFamily="34" charset="0"/>
                <a:cs typeface="Arial" panose="020B0604020202020204" pitchFamily="34" charset="0"/>
              </a:rPr>
              <a:t> </a:t>
            </a:r>
            <a:r>
              <a:rPr lang="en-GB" sz="4000" b="1" dirty="0" err="1">
                <a:solidFill>
                  <a:srgbClr val="002060"/>
                </a:solidFill>
                <a:latin typeface="Arial" panose="020B0604020202020204" pitchFamily="34" charset="0"/>
                <a:cs typeface="Arial" panose="020B0604020202020204" pitchFamily="34" charset="0"/>
              </a:rPr>
              <a:t>hystyried</a:t>
            </a:r>
            <a:r>
              <a:rPr lang="en-GB" sz="4000" b="1" dirty="0">
                <a:solidFill>
                  <a:srgbClr val="002060"/>
                </a:solidFill>
                <a:latin typeface="Arial" panose="020B0604020202020204" pitchFamily="34" charset="0"/>
                <a:cs typeface="Arial" panose="020B0604020202020204" pitchFamily="34" charset="0"/>
              </a:rPr>
              <a:t> </a:t>
            </a:r>
            <a:r>
              <a:rPr lang="en-GB" sz="4000" b="1" dirty="0" err="1">
                <a:solidFill>
                  <a:srgbClr val="002060"/>
                </a:solidFill>
                <a:latin typeface="Arial" panose="020B0604020202020204" pitchFamily="34" charset="0"/>
                <a:cs typeface="Arial" panose="020B0604020202020204" pitchFamily="34" charset="0"/>
              </a:rPr>
              <a:t>wrth</a:t>
            </a:r>
            <a:r>
              <a:rPr lang="en-GB" sz="4000" b="1" dirty="0">
                <a:solidFill>
                  <a:srgbClr val="002060"/>
                </a:solidFill>
                <a:latin typeface="Arial" panose="020B0604020202020204" pitchFamily="34" charset="0"/>
                <a:cs typeface="Arial" panose="020B0604020202020204" pitchFamily="34" charset="0"/>
              </a:rPr>
              <a:t> </a:t>
            </a:r>
            <a:r>
              <a:rPr lang="en-GB" sz="4000" b="1" dirty="0" err="1">
                <a:solidFill>
                  <a:srgbClr val="002060"/>
                </a:solidFill>
                <a:latin typeface="Arial" panose="020B0604020202020204" pitchFamily="34" charset="0"/>
                <a:cs typeface="Arial" panose="020B0604020202020204" pitchFamily="34" charset="0"/>
              </a:rPr>
              <a:t>gynllunio</a:t>
            </a:r>
            <a:r>
              <a:rPr lang="en-GB" sz="4000" b="1" dirty="0">
                <a:solidFill>
                  <a:srgbClr val="002060"/>
                </a:solidFill>
                <a:latin typeface="Arial" panose="020B0604020202020204" pitchFamily="34" charset="0"/>
                <a:cs typeface="Arial" panose="020B0604020202020204" pitchFamily="34" charset="0"/>
              </a:rPr>
              <a:t> </a:t>
            </a:r>
            <a:r>
              <a:rPr lang="en-GB" sz="4000" b="1" dirty="0" err="1">
                <a:solidFill>
                  <a:srgbClr val="002060"/>
                </a:solidFill>
                <a:latin typeface="Arial" panose="020B0604020202020204" pitchFamily="34" charset="0"/>
                <a:cs typeface="Arial" panose="020B0604020202020204" pitchFamily="34" charset="0"/>
              </a:rPr>
              <a:t>gwers</a:t>
            </a:r>
            <a:r>
              <a:rPr lang="en-GB" sz="4000" b="1" dirty="0">
                <a:solidFill>
                  <a:srgbClr val="002060"/>
                </a:solidFill>
                <a:latin typeface="Arial" panose="020B0604020202020204" pitchFamily="34" charset="0"/>
                <a:cs typeface="Arial" panose="020B0604020202020204" pitchFamily="34" charset="0"/>
              </a:rPr>
              <a:t> </a:t>
            </a:r>
            <a:r>
              <a:rPr lang="en-GB" sz="4000" b="1" dirty="0" err="1">
                <a:solidFill>
                  <a:srgbClr val="002060"/>
                </a:solidFill>
                <a:latin typeface="Arial" panose="020B0604020202020204" pitchFamily="34" charset="0"/>
                <a:cs typeface="Arial" panose="020B0604020202020204" pitchFamily="34" charset="0"/>
              </a:rPr>
              <a:t>iaith</a:t>
            </a:r>
            <a:r>
              <a:rPr lang="en-GB" sz="4000" b="1" dirty="0">
                <a:solidFill>
                  <a:srgbClr val="002060"/>
                </a:solidFill>
                <a:latin typeface="Arial" panose="020B0604020202020204" pitchFamily="34" charset="0"/>
                <a:cs typeface="Arial" panose="020B0604020202020204" pitchFamily="34" charset="0"/>
              </a:rPr>
              <a:t>:</a:t>
            </a:r>
          </a:p>
        </p:txBody>
      </p:sp>
      <p:sp>
        <p:nvSpPr>
          <p:cNvPr id="3" name="Content Placeholder 2">
            <a:extLst>
              <a:ext uri="{FF2B5EF4-FFF2-40B4-BE49-F238E27FC236}">
                <a16:creationId xmlns:a16="http://schemas.microsoft.com/office/drawing/2014/main" id="{9DC06CA2-71D7-46B4-9DED-1F2C2EA9C4B2}"/>
              </a:ext>
            </a:extLst>
          </p:cNvPr>
          <p:cNvSpPr>
            <a:spLocks noGrp="1"/>
          </p:cNvSpPr>
          <p:nvPr>
            <p:ph idx="1"/>
          </p:nvPr>
        </p:nvSpPr>
        <p:spPr>
          <a:xfrm>
            <a:off x="133350" y="1165845"/>
            <a:ext cx="11658600" cy="4777755"/>
          </a:xfrm>
          <a:solidFill>
            <a:schemeClr val="accent2">
              <a:lumMod val="20000"/>
              <a:lumOff val="80000"/>
            </a:schemeClr>
          </a:solidFill>
          <a:ln w="57150">
            <a:solidFill>
              <a:srgbClr val="002060"/>
            </a:solidFill>
          </a:ln>
        </p:spPr>
        <p:txBody>
          <a:bodyPr>
            <a:noAutofit/>
          </a:bodyPr>
          <a:lstStyle/>
          <a:p>
            <a:r>
              <a:rPr lang="en-GB" sz="2200" dirty="0">
                <a:latin typeface="Arial" panose="020B0604020202020204" pitchFamily="34" charset="0"/>
                <a:cs typeface="Arial" panose="020B0604020202020204" pitchFamily="34" charset="0"/>
              </a:rPr>
              <a:t>Beth </a:t>
            </a:r>
            <a:r>
              <a:rPr lang="en-GB" sz="2200" dirty="0" err="1">
                <a:latin typeface="Arial" panose="020B0604020202020204" pitchFamily="34" charset="0"/>
                <a:cs typeface="Arial" panose="020B0604020202020204" pitchFamily="34" charset="0"/>
              </a:rPr>
              <a:t>maen</a:t>
            </a:r>
            <a:r>
              <a:rPr lang="en-GB" sz="2200" dirty="0">
                <a:latin typeface="Arial" panose="020B0604020202020204" pitchFamily="34" charset="0"/>
                <a:cs typeface="Arial" panose="020B0604020202020204" pitchFamily="34" charset="0"/>
              </a:rPr>
              <a:t> </a:t>
            </a:r>
            <a:r>
              <a:rPr lang="en-GB" sz="2200" dirty="0" err="1">
                <a:latin typeface="Arial" panose="020B0604020202020204" pitchFamily="34" charset="0"/>
                <a:cs typeface="Arial" panose="020B0604020202020204" pitchFamily="34" charset="0"/>
              </a:rPr>
              <a:t>nhw</a:t>
            </a:r>
            <a:r>
              <a:rPr lang="en-GB" sz="2200" dirty="0">
                <a:latin typeface="Arial" panose="020B0604020202020204" pitchFamily="34" charset="0"/>
                <a:cs typeface="Arial" panose="020B0604020202020204" pitchFamily="34" charset="0"/>
              </a:rPr>
              <a:t> </a:t>
            </a:r>
            <a:r>
              <a:rPr lang="en-GB" sz="2200" dirty="0" err="1">
                <a:latin typeface="Arial" panose="020B0604020202020204" pitchFamily="34" charset="0"/>
                <a:cs typeface="Arial" panose="020B0604020202020204" pitchFamily="34" charset="0"/>
              </a:rPr>
              <a:t>eisoes</a:t>
            </a:r>
            <a:r>
              <a:rPr lang="en-GB" sz="2200" dirty="0">
                <a:latin typeface="Arial" panose="020B0604020202020204" pitchFamily="34" charset="0"/>
                <a:cs typeface="Arial" panose="020B0604020202020204" pitchFamily="34" charset="0"/>
              </a:rPr>
              <a:t> yn </a:t>
            </a:r>
            <a:r>
              <a:rPr lang="en-GB" sz="2200" dirty="0" err="1">
                <a:latin typeface="Arial" panose="020B0604020202020204" pitchFamily="34" charset="0"/>
                <a:cs typeface="Arial" panose="020B0604020202020204" pitchFamily="34" charset="0"/>
              </a:rPr>
              <a:t>ei</a:t>
            </a:r>
            <a:r>
              <a:rPr lang="en-GB" sz="2200" dirty="0">
                <a:latin typeface="Arial" panose="020B0604020202020204" pitchFamily="34" charset="0"/>
                <a:cs typeface="Arial" panose="020B0604020202020204" pitchFamily="34" charset="0"/>
              </a:rPr>
              <a:t> </a:t>
            </a:r>
            <a:r>
              <a:rPr lang="en-GB" sz="2200" dirty="0" err="1">
                <a:latin typeface="Arial" panose="020B0604020202020204" pitchFamily="34" charset="0"/>
                <a:cs typeface="Arial" panose="020B0604020202020204" pitchFamily="34" charset="0"/>
              </a:rPr>
              <a:t>wybod</a:t>
            </a:r>
            <a:r>
              <a:rPr lang="en-GB" sz="2200" dirty="0">
                <a:latin typeface="Arial" panose="020B0604020202020204" pitchFamily="34" charset="0"/>
                <a:cs typeface="Arial" panose="020B0604020202020204" pitchFamily="34" charset="0"/>
              </a:rPr>
              <a:t>?</a:t>
            </a:r>
          </a:p>
          <a:p>
            <a:r>
              <a:rPr lang="en-GB" sz="2200" dirty="0">
                <a:latin typeface="Arial" panose="020B0604020202020204" pitchFamily="34" charset="0"/>
                <a:cs typeface="Arial" panose="020B0604020202020204" pitchFamily="34" charset="0"/>
              </a:rPr>
              <a:t>Beth </a:t>
            </a:r>
            <a:r>
              <a:rPr lang="en-GB" sz="2200" dirty="0" err="1">
                <a:latin typeface="Arial" panose="020B0604020202020204" pitchFamily="34" charset="0"/>
                <a:cs typeface="Arial" panose="020B0604020202020204" pitchFamily="34" charset="0"/>
              </a:rPr>
              <a:t>ydw</a:t>
            </a:r>
            <a:r>
              <a:rPr lang="en-GB" sz="2200" dirty="0">
                <a:latin typeface="Arial" panose="020B0604020202020204" pitchFamily="34" charset="0"/>
                <a:cs typeface="Arial" panose="020B0604020202020204" pitchFamily="34" charset="0"/>
              </a:rPr>
              <a:t> </a:t>
            </a:r>
            <a:r>
              <a:rPr lang="en-GB" sz="2200" dirty="0" err="1">
                <a:latin typeface="Arial" panose="020B0604020202020204" pitchFamily="34" charset="0"/>
                <a:cs typeface="Arial" panose="020B0604020202020204" pitchFamily="34" charset="0"/>
              </a:rPr>
              <a:t>i</a:t>
            </a:r>
            <a:r>
              <a:rPr lang="en-GB" sz="2200" dirty="0">
                <a:latin typeface="Arial" panose="020B0604020202020204" pitchFamily="34" charset="0"/>
                <a:cs typeface="Arial" panose="020B0604020202020204" pitchFamily="34" charset="0"/>
              </a:rPr>
              <a:t> am </a:t>
            </a:r>
            <a:r>
              <a:rPr lang="en-GB" sz="2200" dirty="0" err="1">
                <a:latin typeface="Arial" panose="020B0604020202020204" pitchFamily="34" charset="0"/>
                <a:cs typeface="Arial" panose="020B0604020202020204" pitchFamily="34" charset="0"/>
              </a:rPr>
              <a:t>iddyn</a:t>
            </a:r>
            <a:r>
              <a:rPr lang="en-GB" sz="2200" dirty="0">
                <a:latin typeface="Arial" panose="020B0604020202020204" pitchFamily="34" charset="0"/>
                <a:cs typeface="Arial" panose="020B0604020202020204" pitchFamily="34" charset="0"/>
              </a:rPr>
              <a:t> </a:t>
            </a:r>
            <a:r>
              <a:rPr lang="en-GB" sz="2200" dirty="0" err="1">
                <a:latin typeface="Arial" panose="020B0604020202020204" pitchFamily="34" charset="0"/>
                <a:cs typeface="Arial" panose="020B0604020202020204" pitchFamily="34" charset="0"/>
              </a:rPr>
              <a:t>nhw</a:t>
            </a:r>
            <a:r>
              <a:rPr lang="en-GB" sz="2200" dirty="0">
                <a:latin typeface="Arial" panose="020B0604020202020204" pitchFamily="34" charset="0"/>
                <a:cs typeface="Arial" panose="020B0604020202020204" pitchFamily="34" charset="0"/>
              </a:rPr>
              <a:t> </a:t>
            </a:r>
            <a:r>
              <a:rPr lang="en-GB" sz="2200" dirty="0" err="1">
                <a:latin typeface="Arial" panose="020B0604020202020204" pitchFamily="34" charset="0"/>
                <a:cs typeface="Arial" panose="020B0604020202020204" pitchFamily="34" charset="0"/>
              </a:rPr>
              <a:t>ddysgu</a:t>
            </a:r>
            <a:r>
              <a:rPr lang="en-GB" sz="2200" dirty="0">
                <a:latin typeface="Arial" panose="020B0604020202020204" pitchFamily="34" charset="0"/>
                <a:cs typeface="Arial" panose="020B0604020202020204" pitchFamily="34" charset="0"/>
              </a:rPr>
              <a:t> </a:t>
            </a:r>
            <a:r>
              <a:rPr lang="en-GB" sz="2200" dirty="0" err="1">
                <a:latin typeface="Arial" panose="020B0604020202020204" pitchFamily="34" charset="0"/>
                <a:cs typeface="Arial" panose="020B0604020202020204" pitchFamily="34" charset="0"/>
              </a:rPr>
              <a:t>heddiw</a:t>
            </a:r>
            <a:r>
              <a:rPr lang="en-GB" sz="2200" dirty="0">
                <a:latin typeface="Arial" panose="020B0604020202020204" pitchFamily="34" charset="0"/>
                <a:cs typeface="Arial" panose="020B0604020202020204" pitchFamily="34" charset="0"/>
              </a:rPr>
              <a:t>?</a:t>
            </a:r>
          </a:p>
          <a:p>
            <a:r>
              <a:rPr lang="en-GB" sz="2200" dirty="0">
                <a:latin typeface="Arial" panose="020B0604020202020204" pitchFamily="34" charset="0"/>
                <a:cs typeface="Arial" panose="020B0604020202020204" pitchFamily="34" charset="0"/>
              </a:rPr>
              <a:t>Beth </a:t>
            </a:r>
            <a:r>
              <a:rPr lang="en-GB" sz="2200" dirty="0" err="1">
                <a:latin typeface="Arial" panose="020B0604020202020204" pitchFamily="34" charset="0"/>
                <a:cs typeface="Arial" panose="020B0604020202020204" pitchFamily="34" charset="0"/>
              </a:rPr>
              <a:t>fydd</a:t>
            </a:r>
            <a:r>
              <a:rPr lang="en-GB" sz="2200" dirty="0">
                <a:latin typeface="Arial" panose="020B0604020202020204" pitchFamily="34" charset="0"/>
                <a:cs typeface="Arial" panose="020B0604020202020204" pitchFamily="34" charset="0"/>
              </a:rPr>
              <a:t> </a:t>
            </a:r>
            <a:r>
              <a:rPr lang="en-GB" sz="2200" dirty="0" err="1">
                <a:latin typeface="Arial" panose="020B0604020202020204" pitchFamily="34" charset="0"/>
                <a:cs typeface="Arial" panose="020B0604020202020204" pitchFamily="34" charset="0"/>
              </a:rPr>
              <a:t>fy</a:t>
            </a:r>
            <a:r>
              <a:rPr lang="en-GB" sz="2200" dirty="0">
                <a:latin typeface="Arial" panose="020B0604020202020204" pitchFamily="34" charset="0"/>
                <a:cs typeface="Arial" panose="020B0604020202020204" pitchFamily="34" charset="0"/>
              </a:rPr>
              <a:t> </a:t>
            </a:r>
            <a:r>
              <a:rPr lang="en-GB" sz="2200" dirty="0" err="1">
                <a:latin typeface="Arial" panose="020B0604020202020204" pitchFamily="34" charset="0"/>
                <a:cs typeface="Arial" panose="020B0604020202020204" pitchFamily="34" charset="0"/>
              </a:rPr>
              <a:t>rôl</a:t>
            </a:r>
            <a:r>
              <a:rPr lang="en-GB" sz="2200" dirty="0">
                <a:latin typeface="Arial" panose="020B0604020202020204" pitchFamily="34" charset="0"/>
                <a:cs typeface="Arial" panose="020B0604020202020204" pitchFamily="34" charset="0"/>
              </a:rPr>
              <a:t> </a:t>
            </a:r>
            <a:r>
              <a:rPr lang="en-GB" sz="2200" dirty="0" err="1">
                <a:latin typeface="Arial" panose="020B0604020202020204" pitchFamily="34" charset="0"/>
                <a:cs typeface="Arial" panose="020B0604020202020204" pitchFamily="34" charset="0"/>
              </a:rPr>
              <a:t>i</a:t>
            </a:r>
            <a:r>
              <a:rPr lang="en-GB" sz="2200" dirty="0">
                <a:latin typeface="Arial" panose="020B0604020202020204" pitchFamily="34" charset="0"/>
                <a:cs typeface="Arial" panose="020B0604020202020204" pitchFamily="34" charset="0"/>
              </a:rPr>
              <a:t> </a:t>
            </a:r>
            <a:r>
              <a:rPr lang="en-GB" sz="2200" dirty="0" err="1">
                <a:latin typeface="Arial" panose="020B0604020202020204" pitchFamily="34" charset="0"/>
                <a:cs typeface="Arial" panose="020B0604020202020204" pitchFamily="34" charset="0"/>
              </a:rPr>
              <a:t>yn</a:t>
            </a:r>
            <a:r>
              <a:rPr lang="en-GB" sz="2200" dirty="0">
                <a:latin typeface="Arial" panose="020B0604020202020204" pitchFamily="34" charset="0"/>
                <a:cs typeface="Arial" panose="020B0604020202020204" pitchFamily="34" charset="0"/>
              </a:rPr>
              <a:t> y </a:t>
            </a:r>
            <a:r>
              <a:rPr lang="en-GB" sz="2200" dirty="0" err="1">
                <a:latin typeface="Arial" panose="020B0604020202020204" pitchFamily="34" charset="0"/>
                <a:cs typeface="Arial" panose="020B0604020202020204" pitchFamily="34" charset="0"/>
              </a:rPr>
              <a:t>wers</a:t>
            </a:r>
            <a:r>
              <a:rPr lang="en-GB" sz="2200" dirty="0">
                <a:latin typeface="Arial" panose="020B0604020202020204" pitchFamily="34" charset="0"/>
                <a:cs typeface="Arial" panose="020B0604020202020204" pitchFamily="34" charset="0"/>
              </a:rPr>
              <a:t>?  </a:t>
            </a:r>
          </a:p>
          <a:p>
            <a:r>
              <a:rPr lang="en-GB" sz="2200" dirty="0">
                <a:latin typeface="Arial" panose="020B0604020202020204" pitchFamily="34" charset="0"/>
                <a:cs typeface="Arial" panose="020B0604020202020204" pitchFamily="34" charset="0"/>
              </a:rPr>
              <a:t>Beth </a:t>
            </a:r>
            <a:r>
              <a:rPr lang="en-GB" sz="2200" dirty="0" err="1">
                <a:latin typeface="Arial" panose="020B0604020202020204" pitchFamily="34" charset="0"/>
                <a:cs typeface="Arial" panose="020B0604020202020204" pitchFamily="34" charset="0"/>
              </a:rPr>
              <a:t>fydd</a:t>
            </a:r>
            <a:r>
              <a:rPr lang="en-GB" sz="2200" dirty="0">
                <a:latin typeface="Arial" panose="020B0604020202020204" pitchFamily="34" charset="0"/>
                <a:cs typeface="Arial" panose="020B0604020202020204" pitchFamily="34" charset="0"/>
              </a:rPr>
              <a:t> </a:t>
            </a:r>
            <a:r>
              <a:rPr lang="en-GB" sz="2200" dirty="0" err="1">
                <a:latin typeface="Arial" panose="020B0604020202020204" pitchFamily="34" charset="0"/>
                <a:cs typeface="Arial" panose="020B0604020202020204" pitchFamily="34" charset="0"/>
              </a:rPr>
              <a:t>rôl</a:t>
            </a:r>
            <a:r>
              <a:rPr lang="en-GB" sz="2200" dirty="0">
                <a:latin typeface="Arial" panose="020B0604020202020204" pitchFamily="34" charset="0"/>
                <a:cs typeface="Arial" panose="020B0604020202020204" pitchFamily="34" charset="0"/>
              </a:rPr>
              <a:t> y </a:t>
            </a:r>
            <a:r>
              <a:rPr lang="en-GB" sz="2200" dirty="0" err="1">
                <a:latin typeface="Arial" panose="020B0604020202020204" pitchFamily="34" charset="0"/>
                <a:cs typeface="Arial" panose="020B0604020202020204" pitchFamily="34" charset="0"/>
              </a:rPr>
              <a:t>cynorthwyydd</a:t>
            </a:r>
            <a:r>
              <a:rPr lang="en-GB" sz="2200" dirty="0">
                <a:latin typeface="Arial" panose="020B0604020202020204" pitchFamily="34" charset="0"/>
                <a:cs typeface="Arial" panose="020B0604020202020204" pitchFamily="34" charset="0"/>
              </a:rPr>
              <a:t> </a:t>
            </a:r>
            <a:r>
              <a:rPr lang="en-GB" sz="2200" dirty="0" err="1">
                <a:latin typeface="Arial" panose="020B0604020202020204" pitchFamily="34" charset="0"/>
                <a:cs typeface="Arial" panose="020B0604020202020204" pitchFamily="34" charset="0"/>
              </a:rPr>
              <a:t>dosbarth</a:t>
            </a:r>
            <a:r>
              <a:rPr lang="en-GB" sz="2200" dirty="0">
                <a:latin typeface="Arial" panose="020B0604020202020204" pitchFamily="34" charset="0"/>
                <a:cs typeface="Arial" panose="020B0604020202020204" pitchFamily="34" charset="0"/>
              </a:rPr>
              <a:t>?</a:t>
            </a:r>
          </a:p>
          <a:p>
            <a:r>
              <a:rPr lang="en-GB" sz="2200" dirty="0">
                <a:latin typeface="Arial" panose="020B0604020202020204" pitchFamily="34" charset="0"/>
                <a:cs typeface="Arial" panose="020B0604020202020204" pitchFamily="34" charset="0"/>
              </a:rPr>
              <a:t>A </a:t>
            </a:r>
            <a:r>
              <a:rPr lang="en-GB" sz="2200" dirty="0" err="1">
                <a:latin typeface="Arial" panose="020B0604020202020204" pitchFamily="34" charset="0"/>
                <a:cs typeface="Arial" panose="020B0604020202020204" pitchFamily="34" charset="0"/>
              </a:rPr>
              <a:t>oes</a:t>
            </a:r>
            <a:r>
              <a:rPr lang="en-GB" sz="2200" dirty="0">
                <a:latin typeface="Arial" panose="020B0604020202020204" pitchFamily="34" charset="0"/>
                <a:cs typeface="Arial" panose="020B0604020202020204" pitchFamily="34" charset="0"/>
              </a:rPr>
              <a:t> </a:t>
            </a:r>
            <a:r>
              <a:rPr lang="en-GB" sz="2200" dirty="0" err="1">
                <a:latin typeface="Arial" panose="020B0604020202020204" pitchFamily="34" charset="0"/>
                <a:cs typeface="Arial" panose="020B0604020202020204" pitchFamily="34" charset="0"/>
              </a:rPr>
              <a:t>cyfle</a:t>
            </a:r>
            <a:r>
              <a:rPr lang="en-GB" sz="2200" dirty="0">
                <a:latin typeface="Arial" panose="020B0604020202020204" pitchFamily="34" charset="0"/>
                <a:cs typeface="Arial" panose="020B0604020202020204" pitchFamily="34" charset="0"/>
              </a:rPr>
              <a:t> </a:t>
            </a:r>
            <a:r>
              <a:rPr lang="en-GB" sz="2200" dirty="0" err="1">
                <a:latin typeface="Arial" panose="020B0604020202020204" pitchFamily="34" charset="0"/>
                <a:cs typeface="Arial" panose="020B0604020202020204" pitchFamily="34" charset="0"/>
              </a:rPr>
              <a:t>i</a:t>
            </a:r>
            <a:r>
              <a:rPr lang="en-GB" sz="2200" dirty="0">
                <a:latin typeface="Arial" panose="020B0604020202020204" pitchFamily="34" charset="0"/>
                <a:cs typeface="Arial" panose="020B0604020202020204" pitchFamily="34" charset="0"/>
              </a:rPr>
              <a:t> </a:t>
            </a:r>
            <a:r>
              <a:rPr lang="en-GB" sz="2200" dirty="0" err="1">
                <a:latin typeface="Arial" panose="020B0604020202020204" pitchFamily="34" charset="0"/>
                <a:cs typeface="Arial" panose="020B0604020202020204" pitchFamily="34" charset="0"/>
              </a:rPr>
              <a:t>ddatbygu</a:t>
            </a:r>
            <a:r>
              <a:rPr lang="en-GB" sz="2200" dirty="0">
                <a:latin typeface="Arial" panose="020B0604020202020204" pitchFamily="34" charset="0"/>
                <a:cs typeface="Arial" panose="020B0604020202020204" pitchFamily="34" charset="0"/>
              </a:rPr>
              <a:t> </a:t>
            </a:r>
            <a:r>
              <a:rPr lang="en-GB" sz="2200" dirty="0" err="1">
                <a:latin typeface="Arial" panose="020B0604020202020204" pitchFamily="34" charset="0"/>
                <a:cs typeface="Arial" panose="020B0604020202020204" pitchFamily="34" charset="0"/>
              </a:rPr>
              <a:t>sgíl</a:t>
            </a:r>
            <a:r>
              <a:rPr lang="en-GB" sz="2200" dirty="0">
                <a:latin typeface="Arial" panose="020B0604020202020204" pitchFamily="34" charset="0"/>
                <a:cs typeface="Arial" panose="020B0604020202020204" pitchFamily="34" charset="0"/>
              </a:rPr>
              <a:t> </a:t>
            </a:r>
            <a:r>
              <a:rPr lang="en-GB" sz="2200" dirty="0" err="1">
                <a:latin typeface="Arial" panose="020B0604020202020204" pitchFamily="34" charset="0"/>
                <a:cs typeface="Arial" panose="020B0604020202020204" pitchFamily="34" charset="0"/>
              </a:rPr>
              <a:t>arall</a:t>
            </a:r>
            <a:r>
              <a:rPr lang="en-GB" sz="2200" dirty="0">
                <a:latin typeface="Arial" panose="020B0604020202020204" pitchFamily="34" charset="0"/>
                <a:cs typeface="Arial" panose="020B0604020202020204" pitchFamily="34" charset="0"/>
              </a:rPr>
              <a:t>? (</a:t>
            </a:r>
            <a:r>
              <a:rPr lang="en-GB" sz="2200" dirty="0" err="1">
                <a:latin typeface="Arial" panose="020B0604020202020204" pitchFamily="34" charset="0"/>
                <a:cs typeface="Arial" panose="020B0604020202020204" pitchFamily="34" charset="0"/>
              </a:rPr>
              <a:t>e.e.rhifedd</a:t>
            </a:r>
            <a:r>
              <a:rPr lang="en-GB" sz="2200" dirty="0">
                <a:latin typeface="Arial" panose="020B0604020202020204" pitchFamily="34" charset="0"/>
                <a:cs typeface="Arial" panose="020B0604020202020204" pitchFamily="34" charset="0"/>
              </a:rPr>
              <a:t> / </a:t>
            </a:r>
            <a:r>
              <a:rPr lang="en-GB" sz="2200" dirty="0" err="1">
                <a:latin typeface="Arial" panose="020B0604020202020204" pitchFamily="34" charset="0"/>
                <a:cs typeface="Arial" panose="020B0604020202020204" pitchFamily="34" charset="0"/>
              </a:rPr>
              <a:t>digidol</a:t>
            </a:r>
            <a:r>
              <a:rPr lang="en-GB" sz="2200" dirty="0">
                <a:latin typeface="Arial" panose="020B0604020202020204" pitchFamily="34" charset="0"/>
                <a:cs typeface="Arial" panose="020B0604020202020204" pitchFamily="34" charset="0"/>
              </a:rPr>
              <a:t> / </a:t>
            </a:r>
            <a:r>
              <a:rPr lang="en-GB" sz="2200" dirty="0" err="1">
                <a:latin typeface="Arial" panose="020B0604020202020204" pitchFamily="34" charset="0"/>
                <a:cs typeface="Arial" panose="020B0604020202020204" pitchFamily="34" charset="0"/>
              </a:rPr>
              <a:t>corfforol</a:t>
            </a:r>
            <a:r>
              <a:rPr lang="en-GB" sz="2200" dirty="0">
                <a:latin typeface="Arial" panose="020B0604020202020204" pitchFamily="34" charset="0"/>
                <a:cs typeface="Arial" panose="020B0604020202020204" pitchFamily="34" charset="0"/>
              </a:rPr>
              <a:t> / </a:t>
            </a:r>
            <a:r>
              <a:rPr lang="en-GB" sz="2200" dirty="0" err="1">
                <a:latin typeface="Arial" panose="020B0604020202020204" pitchFamily="34" charset="0"/>
                <a:cs typeface="Arial" panose="020B0604020202020204" pitchFamily="34" charset="0"/>
              </a:rPr>
              <a:t>cymdeithasol</a:t>
            </a:r>
            <a:r>
              <a:rPr lang="en-GB" sz="2200" dirty="0">
                <a:latin typeface="Arial" panose="020B0604020202020204" pitchFamily="34" charset="0"/>
                <a:cs typeface="Arial" panose="020B0604020202020204" pitchFamily="34" charset="0"/>
              </a:rPr>
              <a:t>?)</a:t>
            </a:r>
          </a:p>
          <a:p>
            <a:r>
              <a:rPr lang="en-GB" sz="2200" dirty="0">
                <a:latin typeface="Arial" panose="020B0604020202020204" pitchFamily="34" charset="0"/>
                <a:cs typeface="Arial" panose="020B0604020202020204" pitchFamily="34" charset="0"/>
              </a:rPr>
              <a:t>Pa </a:t>
            </a:r>
            <a:r>
              <a:rPr lang="en-GB" sz="2200" dirty="0" err="1">
                <a:latin typeface="Arial" panose="020B0604020202020204" pitchFamily="34" charset="0"/>
                <a:cs typeface="Arial" panose="020B0604020202020204" pitchFamily="34" charset="0"/>
              </a:rPr>
              <a:t>ddull</a:t>
            </a:r>
            <a:r>
              <a:rPr lang="en-GB" sz="2200" dirty="0">
                <a:latin typeface="Arial" panose="020B0604020202020204" pitchFamily="34" charset="0"/>
                <a:cs typeface="Arial" panose="020B0604020202020204" pitchFamily="34" charset="0"/>
              </a:rPr>
              <a:t> o </a:t>
            </a:r>
            <a:r>
              <a:rPr lang="en-GB" sz="2200" dirty="0" err="1">
                <a:latin typeface="Arial" panose="020B0604020202020204" pitchFamily="34" charset="0"/>
                <a:cs typeface="Arial" panose="020B0604020202020204" pitchFamily="34" charset="0"/>
              </a:rPr>
              <a:t>addysgu</a:t>
            </a:r>
            <a:r>
              <a:rPr lang="en-GB" sz="2200" dirty="0">
                <a:latin typeface="Arial" panose="020B0604020202020204" pitchFamily="34" charset="0"/>
                <a:cs typeface="Arial" panose="020B0604020202020204" pitchFamily="34" charset="0"/>
              </a:rPr>
              <a:t> </a:t>
            </a:r>
            <a:r>
              <a:rPr lang="en-GB" sz="2200" dirty="0" err="1">
                <a:latin typeface="Arial" panose="020B0604020202020204" pitchFamily="34" charset="0"/>
                <a:cs typeface="Arial" panose="020B0604020202020204" pitchFamily="34" charset="0"/>
              </a:rPr>
              <a:t>sy’n</a:t>
            </a:r>
            <a:r>
              <a:rPr lang="en-GB" sz="2200" dirty="0">
                <a:latin typeface="Arial" panose="020B0604020202020204" pitchFamily="34" charset="0"/>
                <a:cs typeface="Arial" panose="020B0604020202020204" pitchFamily="34" charset="0"/>
              </a:rPr>
              <a:t> </a:t>
            </a:r>
            <a:r>
              <a:rPr lang="en-GB" sz="2200" dirty="0" err="1">
                <a:latin typeface="Arial" panose="020B0604020202020204" pitchFamily="34" charset="0"/>
                <a:cs typeface="Arial" panose="020B0604020202020204" pitchFamily="34" charset="0"/>
              </a:rPr>
              <a:t>mynd</a:t>
            </a:r>
            <a:r>
              <a:rPr lang="en-GB" sz="2200" dirty="0">
                <a:latin typeface="Arial" panose="020B0604020202020204" pitchFamily="34" charset="0"/>
                <a:cs typeface="Arial" panose="020B0604020202020204" pitchFamily="34" charset="0"/>
              </a:rPr>
              <a:t> </a:t>
            </a:r>
            <a:r>
              <a:rPr lang="en-GB" sz="2200" dirty="0" err="1">
                <a:latin typeface="Arial" panose="020B0604020202020204" pitchFamily="34" charset="0"/>
                <a:cs typeface="Arial" panose="020B0604020202020204" pitchFamily="34" charset="0"/>
              </a:rPr>
              <a:t>i</a:t>
            </a:r>
            <a:r>
              <a:rPr lang="en-GB" sz="2200" dirty="0">
                <a:latin typeface="Arial" panose="020B0604020202020204" pitchFamily="34" charset="0"/>
                <a:cs typeface="Arial" panose="020B0604020202020204" pitchFamily="34" charset="0"/>
              </a:rPr>
              <a:t> </a:t>
            </a:r>
            <a:r>
              <a:rPr lang="en-GB" sz="2200" dirty="0" err="1">
                <a:latin typeface="Arial" panose="020B0604020202020204" pitchFamily="34" charset="0"/>
                <a:cs typeface="Arial" panose="020B0604020202020204" pitchFamily="34" charset="0"/>
              </a:rPr>
              <a:t>fod</a:t>
            </a:r>
            <a:r>
              <a:rPr lang="en-GB" sz="2200" dirty="0">
                <a:latin typeface="Arial" panose="020B0604020202020204" pitchFamily="34" charset="0"/>
                <a:cs typeface="Arial" panose="020B0604020202020204" pitchFamily="34" charset="0"/>
              </a:rPr>
              <a:t> </a:t>
            </a:r>
            <a:r>
              <a:rPr lang="en-GB" sz="2200" dirty="0" err="1">
                <a:latin typeface="Arial" panose="020B0604020202020204" pitchFamily="34" charset="0"/>
                <a:cs typeface="Arial" panose="020B0604020202020204" pitchFamily="34" charset="0"/>
              </a:rPr>
              <a:t>yr</a:t>
            </a:r>
            <a:r>
              <a:rPr lang="en-GB" sz="2200" dirty="0">
                <a:latin typeface="Arial" panose="020B0604020202020204" pitchFamily="34" charset="0"/>
                <a:cs typeface="Arial" panose="020B0604020202020204" pitchFamily="34" charset="0"/>
              </a:rPr>
              <a:t> un </a:t>
            </a:r>
            <a:r>
              <a:rPr lang="en-GB" sz="2200" dirty="0" err="1">
                <a:latin typeface="Arial" panose="020B0604020202020204" pitchFamily="34" charset="0"/>
                <a:cs typeface="Arial" panose="020B0604020202020204" pitchFamily="34" charset="0"/>
              </a:rPr>
              <a:t>mwyaf</a:t>
            </a:r>
            <a:r>
              <a:rPr lang="en-GB" sz="2200" dirty="0">
                <a:latin typeface="Arial" panose="020B0604020202020204" pitchFamily="34" charset="0"/>
                <a:cs typeface="Arial" panose="020B0604020202020204" pitchFamily="34" charset="0"/>
              </a:rPr>
              <a:t> </a:t>
            </a:r>
            <a:r>
              <a:rPr lang="en-GB" sz="2200" dirty="0" err="1">
                <a:latin typeface="Arial" panose="020B0604020202020204" pitchFamily="34" charset="0"/>
                <a:cs typeface="Arial" panose="020B0604020202020204" pitchFamily="34" charset="0"/>
              </a:rPr>
              <a:t>effeithiol</a:t>
            </a:r>
            <a:r>
              <a:rPr lang="en-GB" sz="2200" dirty="0">
                <a:latin typeface="Arial" panose="020B0604020202020204" pitchFamily="34" charset="0"/>
                <a:cs typeface="Arial" panose="020B0604020202020204" pitchFamily="34" charset="0"/>
              </a:rPr>
              <a:t>?</a:t>
            </a:r>
          </a:p>
          <a:p>
            <a:r>
              <a:rPr lang="en-GB" sz="2200" dirty="0">
                <a:latin typeface="Arial" panose="020B0604020202020204" pitchFamily="34" charset="0"/>
                <a:cs typeface="Arial" panose="020B0604020202020204" pitchFamily="34" charset="0"/>
              </a:rPr>
              <a:t>Beth </a:t>
            </a:r>
            <a:r>
              <a:rPr lang="en-GB" sz="2200" dirty="0" err="1">
                <a:latin typeface="Arial" panose="020B0604020202020204" pitchFamily="34" charset="0"/>
                <a:cs typeface="Arial" panose="020B0604020202020204" pitchFamily="34" charset="0"/>
              </a:rPr>
              <a:t>yw</a:t>
            </a:r>
            <a:r>
              <a:rPr lang="en-GB" sz="2200" dirty="0">
                <a:latin typeface="Arial" panose="020B0604020202020204" pitchFamily="34" charset="0"/>
                <a:cs typeface="Arial" panose="020B0604020202020204" pitchFamily="34" charset="0"/>
              </a:rPr>
              <a:t> </a:t>
            </a:r>
            <a:r>
              <a:rPr lang="en-GB" sz="2200" dirty="0" err="1">
                <a:latin typeface="Arial" panose="020B0604020202020204" pitchFamily="34" charset="0"/>
                <a:cs typeface="Arial" panose="020B0604020202020204" pitchFamily="34" charset="0"/>
              </a:rPr>
              <a:t>diddordebau’r</a:t>
            </a:r>
            <a:r>
              <a:rPr lang="en-GB" sz="2200" dirty="0">
                <a:latin typeface="Arial" panose="020B0604020202020204" pitchFamily="34" charset="0"/>
                <a:cs typeface="Arial" panose="020B0604020202020204" pitchFamily="34" charset="0"/>
              </a:rPr>
              <a:t> </a:t>
            </a:r>
            <a:r>
              <a:rPr lang="en-GB" sz="2200" dirty="0" err="1">
                <a:latin typeface="Arial" panose="020B0604020202020204" pitchFamily="34" charset="0"/>
                <a:cs typeface="Arial" panose="020B0604020202020204" pitchFamily="34" charset="0"/>
              </a:rPr>
              <a:t>disgyblion</a:t>
            </a:r>
            <a:r>
              <a:rPr lang="en-GB" sz="2200" dirty="0">
                <a:latin typeface="Arial" panose="020B0604020202020204" pitchFamily="34" charset="0"/>
                <a:cs typeface="Arial" panose="020B0604020202020204" pitchFamily="34" charset="0"/>
              </a:rPr>
              <a:t>?  Beth </a:t>
            </a:r>
            <a:r>
              <a:rPr lang="en-GB" sz="2200" dirty="0" err="1">
                <a:latin typeface="Arial" panose="020B0604020202020204" pitchFamily="34" charset="0"/>
                <a:cs typeface="Arial" panose="020B0604020202020204" pitchFamily="34" charset="0"/>
              </a:rPr>
              <a:t>fydd</a:t>
            </a:r>
            <a:r>
              <a:rPr lang="en-GB" sz="2200" dirty="0">
                <a:latin typeface="Arial" panose="020B0604020202020204" pitchFamily="34" charset="0"/>
                <a:cs typeface="Arial" panose="020B0604020202020204" pitchFamily="34" charset="0"/>
              </a:rPr>
              <a:t> yn </a:t>
            </a:r>
            <a:r>
              <a:rPr lang="en-GB" sz="2200" dirty="0" err="1">
                <a:latin typeface="Arial" panose="020B0604020202020204" pitchFamily="34" charset="0"/>
                <a:cs typeface="Arial" panose="020B0604020202020204" pitchFamily="34" charset="0"/>
              </a:rPr>
              <a:t>apelio</a:t>
            </a:r>
            <a:r>
              <a:rPr lang="en-GB" sz="2200" dirty="0">
                <a:latin typeface="Arial" panose="020B0604020202020204" pitchFamily="34" charset="0"/>
                <a:cs typeface="Arial" panose="020B0604020202020204" pitchFamily="34" charset="0"/>
              </a:rPr>
              <a:t>?</a:t>
            </a:r>
          </a:p>
          <a:p>
            <a:r>
              <a:rPr lang="en-GB" sz="2200" dirty="0">
                <a:latin typeface="Arial" panose="020B0604020202020204" pitchFamily="34" charset="0"/>
                <a:cs typeface="Arial" panose="020B0604020202020204" pitchFamily="34" charset="0"/>
              </a:rPr>
              <a:t>A </a:t>
            </a:r>
            <a:r>
              <a:rPr lang="en-GB" sz="2200" dirty="0" err="1">
                <a:latin typeface="Arial" panose="020B0604020202020204" pitchFamily="34" charset="0"/>
                <a:cs typeface="Arial" panose="020B0604020202020204" pitchFamily="34" charset="0"/>
              </a:rPr>
              <a:t>oes</a:t>
            </a:r>
            <a:r>
              <a:rPr lang="en-GB" sz="2200" dirty="0">
                <a:latin typeface="Arial" panose="020B0604020202020204" pitchFamily="34" charset="0"/>
                <a:cs typeface="Arial" panose="020B0604020202020204" pitchFamily="34" charset="0"/>
              </a:rPr>
              <a:t> </a:t>
            </a:r>
            <a:r>
              <a:rPr lang="en-GB" sz="2200" dirty="0" err="1">
                <a:latin typeface="Arial" panose="020B0604020202020204" pitchFamily="34" charset="0"/>
                <a:cs typeface="Arial" panose="020B0604020202020204" pitchFamily="34" charset="0"/>
              </a:rPr>
              <a:t>modd</a:t>
            </a:r>
            <a:r>
              <a:rPr lang="en-GB" sz="2200" dirty="0">
                <a:latin typeface="Arial" panose="020B0604020202020204" pitchFamily="34" charset="0"/>
                <a:cs typeface="Arial" panose="020B0604020202020204" pitchFamily="34" charset="0"/>
              </a:rPr>
              <a:t> </a:t>
            </a:r>
            <a:r>
              <a:rPr lang="en-GB" sz="2200" dirty="0" err="1">
                <a:latin typeface="Arial" panose="020B0604020202020204" pitchFamily="34" charset="0"/>
                <a:cs typeface="Arial" panose="020B0604020202020204" pitchFamily="34" charset="0"/>
              </a:rPr>
              <a:t>defnyddio’r</a:t>
            </a:r>
            <a:r>
              <a:rPr lang="en-GB" sz="2200" dirty="0">
                <a:latin typeface="Arial" panose="020B0604020202020204" pitchFamily="34" charset="0"/>
                <a:cs typeface="Arial" panose="020B0604020202020204" pitchFamily="34" charset="0"/>
              </a:rPr>
              <a:t> </a:t>
            </a:r>
            <a:r>
              <a:rPr lang="en-GB" sz="2200" dirty="0" err="1">
                <a:latin typeface="Arial" panose="020B0604020202020204" pitchFamily="34" charset="0"/>
                <a:cs typeface="Arial" panose="020B0604020202020204" pitchFamily="34" charset="0"/>
              </a:rPr>
              <a:t>gofod</a:t>
            </a:r>
            <a:r>
              <a:rPr lang="en-GB" sz="2200" dirty="0">
                <a:latin typeface="Arial" panose="020B0604020202020204" pitchFamily="34" charset="0"/>
                <a:cs typeface="Arial" panose="020B0604020202020204" pitchFamily="34" charset="0"/>
              </a:rPr>
              <a:t> </a:t>
            </a:r>
            <a:r>
              <a:rPr lang="en-GB" sz="2200" dirty="0" err="1">
                <a:latin typeface="Arial" panose="020B0604020202020204" pitchFamily="34" charset="0"/>
                <a:cs typeface="Arial" panose="020B0604020202020204" pitchFamily="34" charset="0"/>
              </a:rPr>
              <a:t>allanol</a:t>
            </a:r>
            <a:r>
              <a:rPr lang="en-GB" sz="2200" dirty="0">
                <a:latin typeface="Arial" panose="020B0604020202020204" pitchFamily="34" charset="0"/>
                <a:cs typeface="Arial" panose="020B0604020202020204" pitchFamily="34" charset="0"/>
              </a:rPr>
              <a:t>?</a:t>
            </a:r>
          </a:p>
          <a:p>
            <a:r>
              <a:rPr lang="en-GB" sz="2200" dirty="0">
                <a:latin typeface="Arial" panose="020B0604020202020204" pitchFamily="34" charset="0"/>
                <a:cs typeface="Arial" panose="020B0604020202020204" pitchFamily="34" charset="0"/>
              </a:rPr>
              <a:t>A </a:t>
            </a:r>
            <a:r>
              <a:rPr lang="en-GB" sz="2200" dirty="0" err="1">
                <a:latin typeface="Arial" panose="020B0604020202020204" pitchFamily="34" charset="0"/>
                <a:cs typeface="Arial" panose="020B0604020202020204" pitchFamily="34" charset="0"/>
              </a:rPr>
              <a:t>oes</a:t>
            </a:r>
            <a:r>
              <a:rPr lang="en-GB" sz="2200" dirty="0">
                <a:latin typeface="Arial" panose="020B0604020202020204" pitchFamily="34" charset="0"/>
                <a:cs typeface="Arial" panose="020B0604020202020204" pitchFamily="34" charset="0"/>
              </a:rPr>
              <a:t> </a:t>
            </a:r>
            <a:r>
              <a:rPr lang="en-GB" sz="2200" dirty="0" err="1">
                <a:latin typeface="Arial" panose="020B0604020202020204" pitchFamily="34" charset="0"/>
                <a:cs typeface="Arial" panose="020B0604020202020204" pitchFamily="34" charset="0"/>
              </a:rPr>
              <a:t>rhaid</a:t>
            </a:r>
            <a:r>
              <a:rPr lang="en-GB" sz="2200" dirty="0">
                <a:latin typeface="Arial" panose="020B0604020202020204" pitchFamily="34" charset="0"/>
                <a:cs typeface="Arial" panose="020B0604020202020204" pitchFamily="34" charset="0"/>
              </a:rPr>
              <a:t> </a:t>
            </a:r>
            <a:r>
              <a:rPr lang="en-GB" sz="2200" dirty="0" err="1">
                <a:latin typeface="Arial" panose="020B0604020202020204" pitchFamily="34" charset="0"/>
                <a:cs typeface="Arial" panose="020B0604020202020204" pitchFamily="34" charset="0"/>
              </a:rPr>
              <a:t>defnyddio</a:t>
            </a:r>
            <a:r>
              <a:rPr lang="en-GB" sz="2200" dirty="0">
                <a:latin typeface="Arial" panose="020B0604020202020204" pitchFamily="34" charset="0"/>
                <a:cs typeface="Arial" panose="020B0604020202020204" pitchFamily="34" charset="0"/>
              </a:rPr>
              <a:t> </a:t>
            </a:r>
            <a:r>
              <a:rPr lang="en-GB" sz="2200" dirty="0" err="1">
                <a:latin typeface="Arial" panose="020B0604020202020204" pitchFamily="34" charset="0"/>
                <a:cs typeface="Arial" panose="020B0604020202020204" pitchFamily="34" charset="0"/>
              </a:rPr>
              <a:t>papur</a:t>
            </a:r>
            <a:r>
              <a:rPr lang="en-GB" sz="2200" dirty="0">
                <a:latin typeface="Arial" panose="020B0604020202020204" pitchFamily="34" charset="0"/>
                <a:cs typeface="Arial" panose="020B0604020202020204" pitchFamily="34" charset="0"/>
              </a:rPr>
              <a:t> a </a:t>
            </a:r>
            <a:r>
              <a:rPr lang="en-GB" sz="2200" dirty="0" err="1">
                <a:latin typeface="Arial" panose="020B0604020202020204" pitchFamily="34" charset="0"/>
                <a:cs typeface="Arial" panose="020B0604020202020204" pitchFamily="34" charset="0"/>
              </a:rPr>
              <a:t>phensil</a:t>
            </a:r>
            <a:r>
              <a:rPr lang="en-GB" sz="2200" dirty="0">
                <a:latin typeface="Arial" panose="020B0604020202020204" pitchFamily="34" charset="0"/>
                <a:cs typeface="Arial" panose="020B0604020202020204" pitchFamily="34" charset="0"/>
              </a:rPr>
              <a:t>?</a:t>
            </a:r>
          </a:p>
          <a:p>
            <a:r>
              <a:rPr lang="en-GB" sz="2200" dirty="0" err="1">
                <a:latin typeface="Arial" panose="020B0604020202020204" pitchFamily="34" charset="0"/>
                <a:cs typeface="Arial" panose="020B0604020202020204" pitchFamily="34" charset="0"/>
              </a:rPr>
              <a:t>Sut</a:t>
            </a:r>
            <a:r>
              <a:rPr lang="en-GB" sz="2200" dirty="0">
                <a:latin typeface="Arial" panose="020B0604020202020204" pitchFamily="34" charset="0"/>
                <a:cs typeface="Arial" panose="020B0604020202020204" pitchFamily="34" charset="0"/>
              </a:rPr>
              <a:t> </a:t>
            </a:r>
            <a:r>
              <a:rPr lang="en-GB" sz="2200" dirty="0" err="1">
                <a:latin typeface="Arial" panose="020B0604020202020204" pitchFamily="34" charset="0"/>
                <a:cs typeface="Arial" panose="020B0604020202020204" pitchFamily="34" charset="0"/>
              </a:rPr>
              <a:t>byddaf</a:t>
            </a:r>
            <a:r>
              <a:rPr lang="en-GB" sz="2200" dirty="0">
                <a:latin typeface="Arial" panose="020B0604020202020204" pitchFamily="34" charset="0"/>
                <a:cs typeface="Arial" panose="020B0604020202020204" pitchFamily="34" charset="0"/>
              </a:rPr>
              <a:t> </a:t>
            </a:r>
            <a:r>
              <a:rPr lang="en-GB" sz="2200" dirty="0" err="1">
                <a:latin typeface="Arial" panose="020B0604020202020204" pitchFamily="34" charset="0"/>
                <a:cs typeface="Arial" panose="020B0604020202020204" pitchFamily="34" charset="0"/>
              </a:rPr>
              <a:t>i’n</a:t>
            </a:r>
            <a:r>
              <a:rPr lang="en-GB" sz="2200" dirty="0">
                <a:latin typeface="Arial" panose="020B0604020202020204" pitchFamily="34" charset="0"/>
                <a:cs typeface="Arial" panose="020B0604020202020204" pitchFamily="34" charset="0"/>
              </a:rPr>
              <a:t> </a:t>
            </a:r>
            <a:r>
              <a:rPr lang="en-GB" sz="2200" dirty="0" err="1">
                <a:latin typeface="Arial" panose="020B0604020202020204" pitchFamily="34" charset="0"/>
                <a:cs typeface="Arial" panose="020B0604020202020204" pitchFamily="34" charset="0"/>
              </a:rPr>
              <a:t>gwybod</a:t>
            </a:r>
            <a:r>
              <a:rPr lang="en-GB" sz="2200" dirty="0">
                <a:latin typeface="Arial" panose="020B0604020202020204" pitchFamily="34" charset="0"/>
                <a:cs typeface="Arial" panose="020B0604020202020204" pitchFamily="34" charset="0"/>
              </a:rPr>
              <a:t> </a:t>
            </a:r>
            <a:r>
              <a:rPr lang="en-GB" sz="2200" dirty="0" err="1">
                <a:latin typeface="Arial" panose="020B0604020202020204" pitchFamily="34" charset="0"/>
                <a:cs typeface="Arial" panose="020B0604020202020204" pitchFamily="34" charset="0"/>
              </a:rPr>
              <a:t>fod</a:t>
            </a:r>
            <a:r>
              <a:rPr lang="en-GB" sz="2200" dirty="0">
                <a:latin typeface="Arial" panose="020B0604020202020204" pitchFamily="34" charset="0"/>
                <a:cs typeface="Arial" panose="020B0604020202020204" pitchFamily="34" charset="0"/>
              </a:rPr>
              <a:t> y </a:t>
            </a:r>
            <a:r>
              <a:rPr lang="en-GB" sz="2200" dirty="0" err="1">
                <a:latin typeface="Arial" panose="020B0604020202020204" pitchFamily="34" charset="0"/>
                <a:cs typeface="Arial" panose="020B0604020202020204" pitchFamily="34" charset="0"/>
              </a:rPr>
              <a:t>disgyblion</a:t>
            </a:r>
            <a:r>
              <a:rPr lang="en-GB" sz="2200" dirty="0">
                <a:latin typeface="Arial" panose="020B0604020202020204" pitchFamily="34" charset="0"/>
                <a:cs typeface="Arial" panose="020B0604020202020204" pitchFamily="34" charset="0"/>
              </a:rPr>
              <a:t> </a:t>
            </a:r>
            <a:r>
              <a:rPr lang="en-GB" sz="2200" dirty="0" err="1">
                <a:latin typeface="Arial" panose="020B0604020202020204" pitchFamily="34" charset="0"/>
                <a:cs typeface="Arial" panose="020B0604020202020204" pitchFamily="34" charset="0"/>
              </a:rPr>
              <a:t>wedi</a:t>
            </a:r>
            <a:r>
              <a:rPr lang="en-GB" sz="2200" dirty="0">
                <a:latin typeface="Arial" panose="020B0604020202020204" pitchFamily="34" charset="0"/>
                <a:cs typeface="Arial" panose="020B0604020202020204" pitchFamily="34" charset="0"/>
              </a:rPr>
              <a:t> </a:t>
            </a:r>
            <a:r>
              <a:rPr lang="en-GB" sz="2200" dirty="0" err="1">
                <a:latin typeface="Arial" panose="020B0604020202020204" pitchFamily="34" charset="0"/>
                <a:cs typeface="Arial" panose="020B0604020202020204" pitchFamily="34" charset="0"/>
              </a:rPr>
              <a:t>deall</a:t>
            </a:r>
            <a:r>
              <a:rPr lang="en-GB" sz="2200" dirty="0">
                <a:latin typeface="Arial" panose="020B0604020202020204" pitchFamily="34" charset="0"/>
                <a:cs typeface="Arial" panose="020B0604020202020204" pitchFamily="34" charset="0"/>
              </a:rPr>
              <a:t> ac </a:t>
            </a:r>
            <a:r>
              <a:rPr lang="en-GB" sz="2200" dirty="0" err="1">
                <a:latin typeface="Arial" panose="020B0604020202020204" pitchFamily="34" charset="0"/>
                <a:cs typeface="Arial" panose="020B0604020202020204" pitchFamily="34" charset="0"/>
              </a:rPr>
              <a:t>wedi</a:t>
            </a:r>
            <a:r>
              <a:rPr lang="en-GB" sz="2200" dirty="0">
                <a:latin typeface="Arial" panose="020B0604020202020204" pitchFamily="34" charset="0"/>
                <a:cs typeface="Arial" panose="020B0604020202020204" pitchFamily="34" charset="0"/>
              </a:rPr>
              <a:t> </a:t>
            </a:r>
            <a:r>
              <a:rPr lang="en-GB" sz="2200" dirty="0" err="1">
                <a:latin typeface="Arial" panose="020B0604020202020204" pitchFamily="34" charset="0"/>
                <a:cs typeface="Arial" panose="020B0604020202020204" pitchFamily="34" charset="0"/>
              </a:rPr>
              <a:t>dysgu</a:t>
            </a:r>
            <a:r>
              <a:rPr lang="en-GB" sz="2200" dirty="0">
                <a:latin typeface="Arial" panose="020B0604020202020204" pitchFamily="34" charset="0"/>
                <a:cs typeface="Arial" panose="020B0604020202020204" pitchFamily="34" charset="0"/>
              </a:rPr>
              <a:t>?</a:t>
            </a:r>
          </a:p>
          <a:p>
            <a:r>
              <a:rPr lang="en-GB" sz="2200" dirty="0">
                <a:latin typeface="Arial" panose="020B0604020202020204" pitchFamily="34" charset="0"/>
                <a:cs typeface="Arial" panose="020B0604020202020204" pitchFamily="34" charset="0"/>
              </a:rPr>
              <a:t>Beth </a:t>
            </a:r>
            <a:r>
              <a:rPr lang="en-GB" sz="2200" dirty="0" err="1">
                <a:latin typeface="Arial" panose="020B0604020202020204" pitchFamily="34" charset="0"/>
                <a:cs typeface="Arial" panose="020B0604020202020204" pitchFamily="34" charset="0"/>
              </a:rPr>
              <a:t>sy’n</a:t>
            </a:r>
            <a:r>
              <a:rPr lang="en-GB" sz="2200" dirty="0">
                <a:latin typeface="Arial" panose="020B0604020202020204" pitchFamily="34" charset="0"/>
                <a:cs typeface="Arial" panose="020B0604020202020204" pitchFamily="34" charset="0"/>
              </a:rPr>
              <a:t> </a:t>
            </a:r>
            <a:r>
              <a:rPr lang="en-GB" sz="2200" dirty="0" err="1">
                <a:latin typeface="Arial" panose="020B0604020202020204" pitchFamily="34" charset="0"/>
                <a:cs typeface="Arial" panose="020B0604020202020204" pitchFamily="34" charset="0"/>
              </a:rPr>
              <a:t>mynd</a:t>
            </a:r>
            <a:r>
              <a:rPr lang="en-GB" sz="2200" dirty="0">
                <a:latin typeface="Arial" panose="020B0604020202020204" pitchFamily="34" charset="0"/>
                <a:cs typeface="Arial" panose="020B0604020202020204" pitchFamily="34" charset="0"/>
              </a:rPr>
              <a:t> </a:t>
            </a:r>
            <a:r>
              <a:rPr lang="en-GB" sz="2200" dirty="0" err="1">
                <a:latin typeface="Arial" panose="020B0604020202020204" pitchFamily="34" charset="0"/>
                <a:cs typeface="Arial" panose="020B0604020202020204" pitchFamily="34" charset="0"/>
              </a:rPr>
              <a:t>i</a:t>
            </a:r>
            <a:r>
              <a:rPr lang="en-GB" sz="2200" dirty="0">
                <a:latin typeface="Arial" panose="020B0604020202020204" pitchFamily="34" charset="0"/>
                <a:cs typeface="Arial" panose="020B0604020202020204" pitchFamily="34" charset="0"/>
              </a:rPr>
              <a:t> </a:t>
            </a:r>
            <a:r>
              <a:rPr lang="en-GB" sz="2200" dirty="0" err="1">
                <a:latin typeface="Arial" panose="020B0604020202020204" pitchFamily="34" charset="0"/>
                <a:cs typeface="Arial" panose="020B0604020202020204" pitchFamily="34" charset="0"/>
              </a:rPr>
              <a:t>ddigwydd</a:t>
            </a:r>
            <a:r>
              <a:rPr lang="en-GB" sz="2200" dirty="0">
                <a:latin typeface="Arial" panose="020B0604020202020204" pitchFamily="34" charset="0"/>
                <a:cs typeface="Arial" panose="020B0604020202020204" pitchFamily="34" charset="0"/>
              </a:rPr>
              <a:t> </a:t>
            </a:r>
            <a:r>
              <a:rPr lang="en-GB" sz="2200" dirty="0" err="1">
                <a:latin typeface="Arial" panose="020B0604020202020204" pitchFamily="34" charset="0"/>
                <a:cs typeface="Arial" panose="020B0604020202020204" pitchFamily="34" charset="0"/>
              </a:rPr>
              <a:t>yn</a:t>
            </a:r>
            <a:r>
              <a:rPr lang="en-GB" sz="2200" dirty="0">
                <a:latin typeface="Arial" panose="020B0604020202020204" pitchFamily="34" charset="0"/>
                <a:cs typeface="Arial" panose="020B0604020202020204" pitchFamily="34" charset="0"/>
              </a:rPr>
              <a:t> y </a:t>
            </a:r>
            <a:r>
              <a:rPr lang="en-GB" sz="2200" dirty="0" err="1">
                <a:latin typeface="Arial" panose="020B0604020202020204" pitchFamily="34" charset="0"/>
                <a:cs typeface="Arial" panose="020B0604020202020204" pitchFamily="34" charset="0"/>
              </a:rPr>
              <a:t>wers</a:t>
            </a:r>
            <a:r>
              <a:rPr lang="en-GB" sz="2200" dirty="0">
                <a:latin typeface="Arial" panose="020B0604020202020204" pitchFamily="34" charset="0"/>
                <a:cs typeface="Arial" panose="020B0604020202020204" pitchFamily="34" charset="0"/>
              </a:rPr>
              <a:t> </a:t>
            </a:r>
            <a:r>
              <a:rPr lang="en-GB" sz="2200" dirty="0" err="1">
                <a:latin typeface="Arial" panose="020B0604020202020204" pitchFamily="34" charset="0"/>
                <a:cs typeface="Arial" panose="020B0604020202020204" pitchFamily="34" charset="0"/>
              </a:rPr>
              <a:t>nesaf</a:t>
            </a:r>
            <a:r>
              <a:rPr lang="en-GB" sz="2200" dirty="0">
                <a:latin typeface="Arial" panose="020B0604020202020204" pitchFamily="34" charset="0"/>
                <a:cs typeface="Arial" panose="020B0604020202020204" pitchFamily="34" charset="0"/>
              </a:rPr>
              <a:t>?</a:t>
            </a:r>
          </a:p>
        </p:txBody>
      </p:sp>
      <p:pic>
        <p:nvPicPr>
          <p:cNvPr id="4" name="Picture 3">
            <a:extLst>
              <a:ext uri="{FF2B5EF4-FFF2-40B4-BE49-F238E27FC236}">
                <a16:creationId xmlns:a16="http://schemas.microsoft.com/office/drawing/2014/main" id="{2EFB2618-A080-8548-BB83-318F9BDBFC02}"/>
              </a:ext>
            </a:extLst>
          </p:cNvPr>
          <p:cNvPicPr>
            <a:picLocks noChangeAspect="1"/>
          </p:cNvPicPr>
          <p:nvPr/>
        </p:nvPicPr>
        <p:blipFill rotWithShape="1">
          <a:blip r:embed="rId2"/>
          <a:srcRect t="16882" b="13406"/>
          <a:stretch/>
        </p:blipFill>
        <p:spPr>
          <a:xfrm>
            <a:off x="0" y="6089843"/>
            <a:ext cx="12192000" cy="768157"/>
          </a:xfrm>
          <a:prstGeom prst="rect">
            <a:avLst/>
          </a:prstGeom>
        </p:spPr>
      </p:pic>
    </p:spTree>
    <p:extLst>
      <p:ext uri="{BB962C8B-B14F-4D97-AF65-F5344CB8AC3E}">
        <p14:creationId xmlns:p14="http://schemas.microsoft.com/office/powerpoint/2010/main" val="5939965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3">
                                            <p:txEl>
                                              <p:pRg st="6" end="6"/>
                                            </p:txEl>
                                          </p:spTgt>
                                        </p:tgtEl>
                                        <p:attrNameLst>
                                          <p:attrName>style.visibility</p:attrName>
                                        </p:attrNameLst>
                                      </p:cBhvr>
                                      <p:to>
                                        <p:strVal val="visible"/>
                                      </p:to>
                                    </p:set>
                                    <p:anim calcmode="lin" valueType="num">
                                      <p:cBhvr additive="base">
                                        <p:cTn id="4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nodeType="clickEffect">
                                  <p:stCondLst>
                                    <p:cond delay="0"/>
                                  </p:stCondLst>
                                  <p:childTnLst>
                                    <p:set>
                                      <p:cBhvr>
                                        <p:cTn id="48" dur="1" fill="hold">
                                          <p:stCondLst>
                                            <p:cond delay="0"/>
                                          </p:stCondLst>
                                        </p:cTn>
                                        <p:tgtEl>
                                          <p:spTgt spid="3">
                                            <p:txEl>
                                              <p:pRg st="7" end="7"/>
                                            </p:txEl>
                                          </p:spTgt>
                                        </p:tgtEl>
                                        <p:attrNameLst>
                                          <p:attrName>style.visibility</p:attrName>
                                        </p:attrNameLst>
                                      </p:cBhvr>
                                      <p:to>
                                        <p:strVal val="visible"/>
                                      </p:to>
                                    </p:set>
                                    <p:anim calcmode="lin" valueType="num">
                                      <p:cBhvr additive="base">
                                        <p:cTn id="49"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nodeType="clickEffect">
                                  <p:stCondLst>
                                    <p:cond delay="0"/>
                                  </p:stCondLst>
                                  <p:childTnLst>
                                    <p:set>
                                      <p:cBhvr>
                                        <p:cTn id="54" dur="1" fill="hold">
                                          <p:stCondLst>
                                            <p:cond delay="0"/>
                                          </p:stCondLst>
                                        </p:cTn>
                                        <p:tgtEl>
                                          <p:spTgt spid="3">
                                            <p:txEl>
                                              <p:pRg st="8" end="8"/>
                                            </p:txEl>
                                          </p:spTgt>
                                        </p:tgtEl>
                                        <p:attrNameLst>
                                          <p:attrName>style.visibility</p:attrName>
                                        </p:attrNameLst>
                                      </p:cBhvr>
                                      <p:to>
                                        <p:strVal val="visible"/>
                                      </p:to>
                                    </p:set>
                                    <p:anim calcmode="lin" valueType="num">
                                      <p:cBhvr additive="base">
                                        <p:cTn id="55"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nodeType="clickEffect">
                                  <p:stCondLst>
                                    <p:cond delay="0"/>
                                  </p:stCondLst>
                                  <p:childTnLst>
                                    <p:set>
                                      <p:cBhvr>
                                        <p:cTn id="60" dur="1" fill="hold">
                                          <p:stCondLst>
                                            <p:cond delay="0"/>
                                          </p:stCondLst>
                                        </p:cTn>
                                        <p:tgtEl>
                                          <p:spTgt spid="3">
                                            <p:txEl>
                                              <p:pRg st="9" end="9"/>
                                            </p:txEl>
                                          </p:spTgt>
                                        </p:tgtEl>
                                        <p:attrNameLst>
                                          <p:attrName>style.visibility</p:attrName>
                                        </p:attrNameLst>
                                      </p:cBhvr>
                                      <p:to>
                                        <p:strVal val="visible"/>
                                      </p:to>
                                    </p:set>
                                    <p:anim calcmode="lin" valueType="num">
                                      <p:cBhvr additive="base">
                                        <p:cTn id="61"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62" dur="500" fill="hold"/>
                                        <p:tgtEl>
                                          <p:spTgt spid="3">
                                            <p:txEl>
                                              <p:pRg st="9" end="9"/>
                                            </p:txEl>
                                          </p:spTgt>
                                        </p:tgtEl>
                                        <p:attrNameLst>
                                          <p:attrName>ppt_y</p:attrName>
                                        </p:attrNameLst>
                                      </p:cBhvr>
                                      <p:tavLst>
                                        <p:tav tm="0">
                                          <p:val>
                                            <p:strVal val="1+#ppt_h/2"/>
                                          </p:val>
                                        </p:tav>
                                        <p:tav tm="100000">
                                          <p:val>
                                            <p:strVal val="#ppt_y"/>
                                          </p:val>
                                        </p:tav>
                                      </p:tavLst>
                                    </p:anim>
                                  </p:childTnLst>
                                </p:cTn>
                              </p:par>
                            </p:childTnLst>
                          </p:cTn>
                        </p:par>
                      </p:childTnLst>
                    </p:cTn>
                  </p:par>
                  <p:par>
                    <p:cTn id="63" fill="hold">
                      <p:stCondLst>
                        <p:cond delay="indefinite"/>
                      </p:stCondLst>
                      <p:childTnLst>
                        <p:par>
                          <p:cTn id="64" fill="hold">
                            <p:stCondLst>
                              <p:cond delay="0"/>
                            </p:stCondLst>
                            <p:childTnLst>
                              <p:par>
                                <p:cTn id="65" presetID="2" presetClass="entr" presetSubtype="4" fill="hold" nodeType="clickEffect">
                                  <p:stCondLst>
                                    <p:cond delay="0"/>
                                  </p:stCondLst>
                                  <p:childTnLst>
                                    <p:set>
                                      <p:cBhvr>
                                        <p:cTn id="66" dur="1" fill="hold">
                                          <p:stCondLst>
                                            <p:cond delay="0"/>
                                          </p:stCondLst>
                                        </p:cTn>
                                        <p:tgtEl>
                                          <p:spTgt spid="3">
                                            <p:txEl>
                                              <p:pRg st="10" end="10"/>
                                            </p:txEl>
                                          </p:spTgt>
                                        </p:tgtEl>
                                        <p:attrNameLst>
                                          <p:attrName>style.visibility</p:attrName>
                                        </p:attrNameLst>
                                      </p:cBhvr>
                                      <p:to>
                                        <p:strVal val="visible"/>
                                      </p:to>
                                    </p:set>
                                    <p:anim calcmode="lin" valueType="num">
                                      <p:cBhvr additive="base">
                                        <p:cTn id="67" dur="500" fill="hold"/>
                                        <p:tgtEl>
                                          <p:spTgt spid="3">
                                            <p:txEl>
                                              <p:pRg st="10" end="10"/>
                                            </p:txEl>
                                          </p:spTgt>
                                        </p:tgtEl>
                                        <p:attrNameLst>
                                          <p:attrName>ppt_x</p:attrName>
                                        </p:attrNameLst>
                                      </p:cBhvr>
                                      <p:tavLst>
                                        <p:tav tm="0">
                                          <p:val>
                                            <p:strVal val="#ppt_x"/>
                                          </p:val>
                                        </p:tav>
                                        <p:tav tm="100000">
                                          <p:val>
                                            <p:strVal val="#ppt_x"/>
                                          </p:val>
                                        </p:tav>
                                      </p:tavLst>
                                    </p:anim>
                                    <p:anim calcmode="lin" valueType="num">
                                      <p:cBhvr additive="base">
                                        <p:cTn id="68" dur="500" fill="hold"/>
                                        <p:tgtEl>
                                          <p:spTgt spid="3">
                                            <p:txEl>
                                              <p:pRg st="10" end="1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9928BB8-E5EB-4AFB-BA1E-F09E7160876A}"/>
              </a:ext>
            </a:extLst>
          </p:cNvPr>
          <p:cNvSpPr>
            <a:spLocks noGrp="1"/>
          </p:cNvSpPr>
          <p:nvPr>
            <p:ph idx="1"/>
          </p:nvPr>
        </p:nvSpPr>
        <p:spPr>
          <a:xfrm>
            <a:off x="253203" y="924137"/>
            <a:ext cx="11687798" cy="4382969"/>
          </a:xfrm>
          <a:solidFill>
            <a:schemeClr val="accent2">
              <a:lumMod val="20000"/>
              <a:lumOff val="80000"/>
            </a:schemeClr>
          </a:solidFill>
          <a:ln w="76200">
            <a:solidFill>
              <a:srgbClr val="002060"/>
            </a:solidFill>
          </a:ln>
        </p:spPr>
        <p:txBody>
          <a:bodyPr vert="horz" lIns="91440" tIns="45720" rIns="91440" bIns="45720" rtlCol="0" anchor="t">
            <a:normAutofit/>
          </a:bodyPr>
          <a:lstStyle/>
          <a:p>
            <a:pPr marL="0" indent="0">
              <a:buNone/>
            </a:pPr>
            <a:r>
              <a:rPr lang="en-GB" sz="3600" dirty="0">
                <a:solidFill>
                  <a:srgbClr val="002060"/>
                </a:solidFill>
                <a:latin typeface="Arial" panose="020B0604020202020204" pitchFamily="34" charset="0"/>
                <a:cs typeface="Arial" panose="020B0604020202020204" pitchFamily="34" charset="0"/>
              </a:rPr>
              <a:t>There is an emphasis on planning, being clear about the purposes and out-comes of lessons (both by teachers and students), having expectations or targets of what the impact should be, </a:t>
            </a:r>
            <a:r>
              <a:rPr lang="en-GB" sz="3600" b="1" dirty="0">
                <a:solidFill>
                  <a:srgbClr val="002060"/>
                </a:solidFill>
                <a:latin typeface="Arial" panose="020B0604020202020204" pitchFamily="34" charset="0"/>
                <a:cs typeface="Arial" panose="020B0604020202020204" pitchFamily="34" charset="0"/>
              </a:rPr>
              <a:t>and then continually evaluating the impact of the teacher on the learner</a:t>
            </a:r>
            <a:r>
              <a:rPr lang="en-GB" sz="3600" dirty="0">
                <a:solidFill>
                  <a:srgbClr val="002060"/>
                </a:solidFill>
                <a:latin typeface="Arial" panose="020B0604020202020204" pitchFamily="34" charset="0"/>
                <a:cs typeface="Arial" panose="020B0604020202020204" pitchFamily="34" charset="0"/>
              </a:rPr>
              <a:t>.</a:t>
            </a:r>
          </a:p>
          <a:p>
            <a:pPr marL="0" indent="0">
              <a:buNone/>
            </a:pPr>
            <a:endParaRPr lang="en-GB" sz="3600" dirty="0">
              <a:latin typeface="Arial" panose="020B0604020202020204" pitchFamily="34" charset="0"/>
              <a:cs typeface="Arial" panose="020B0604020202020204" pitchFamily="34" charset="0"/>
            </a:endParaRPr>
          </a:p>
          <a:p>
            <a:pPr marL="0" indent="0" algn="r">
              <a:buNone/>
            </a:pPr>
            <a:r>
              <a:rPr lang="en-GB" sz="2400" dirty="0">
                <a:latin typeface="Arial" panose="020B0604020202020204" pitchFamily="34" charset="0"/>
                <a:cs typeface="Arial" panose="020B0604020202020204" pitchFamily="34" charset="0"/>
              </a:rPr>
              <a:t>John Hattie (</a:t>
            </a:r>
            <a:r>
              <a:rPr lang="en-GB" sz="2400" dirty="0" err="1">
                <a:latin typeface="Arial" panose="020B0604020202020204" pitchFamily="34" charset="0"/>
                <a:cs typeface="Arial" panose="020B0604020202020204" pitchFamily="34" charset="0"/>
              </a:rPr>
              <a:t>Tud</a:t>
            </a:r>
            <a:r>
              <a:rPr lang="en-GB" sz="2400" dirty="0">
                <a:latin typeface="Arial" panose="020B0604020202020204" pitchFamily="34" charset="0"/>
                <a:cs typeface="Arial" panose="020B0604020202020204" pitchFamily="34" charset="0"/>
              </a:rPr>
              <a:t>. 39, </a:t>
            </a:r>
            <a:r>
              <a:rPr lang="en-GB" sz="2400" i="1" u="sng" dirty="0">
                <a:latin typeface="Arial" panose="020B0604020202020204" pitchFamily="34" charset="0"/>
                <a:cs typeface="Arial" panose="020B0604020202020204" pitchFamily="34" charset="0"/>
              </a:rPr>
              <a:t>Visible Learning for Teachers</a:t>
            </a:r>
            <a:r>
              <a:rPr lang="en-GB" sz="2400" dirty="0">
                <a:latin typeface="Arial" panose="020B0604020202020204" pitchFamily="34" charset="0"/>
                <a:cs typeface="Arial" panose="020B0604020202020204" pitchFamily="34" charset="0"/>
              </a:rPr>
              <a:t>)</a:t>
            </a:r>
          </a:p>
        </p:txBody>
      </p:sp>
      <p:pic>
        <p:nvPicPr>
          <p:cNvPr id="5" name="Picture 4">
            <a:extLst>
              <a:ext uri="{FF2B5EF4-FFF2-40B4-BE49-F238E27FC236}">
                <a16:creationId xmlns:a16="http://schemas.microsoft.com/office/drawing/2014/main" id="{43272C75-2321-7C43-8FC7-5F36595AB335}"/>
              </a:ext>
            </a:extLst>
          </p:cNvPr>
          <p:cNvPicPr>
            <a:picLocks noChangeAspect="1"/>
          </p:cNvPicPr>
          <p:nvPr/>
        </p:nvPicPr>
        <p:blipFill rotWithShape="1">
          <a:blip r:embed="rId2"/>
          <a:srcRect t="16882" b="13406"/>
          <a:stretch/>
        </p:blipFill>
        <p:spPr>
          <a:xfrm>
            <a:off x="0" y="6089843"/>
            <a:ext cx="12192000" cy="768157"/>
          </a:xfrm>
          <a:prstGeom prst="rect">
            <a:avLst/>
          </a:prstGeom>
        </p:spPr>
      </p:pic>
    </p:spTree>
    <p:extLst>
      <p:ext uri="{BB962C8B-B14F-4D97-AF65-F5344CB8AC3E}">
        <p14:creationId xmlns:p14="http://schemas.microsoft.com/office/powerpoint/2010/main" val="3448943056"/>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06D05D-E4A6-4566-9DE0-B4C6473B14CC}"/>
              </a:ext>
            </a:extLst>
          </p:cNvPr>
          <p:cNvSpPr>
            <a:spLocks noGrp="1"/>
          </p:cNvSpPr>
          <p:nvPr>
            <p:ph type="title"/>
          </p:nvPr>
        </p:nvSpPr>
        <p:spPr>
          <a:xfrm>
            <a:off x="564670" y="156238"/>
            <a:ext cx="11227280" cy="1358156"/>
          </a:xfrm>
          <a:solidFill>
            <a:schemeClr val="accent5">
              <a:lumMod val="20000"/>
              <a:lumOff val="80000"/>
            </a:schemeClr>
          </a:solidFill>
          <a:ln w="76200">
            <a:solidFill>
              <a:srgbClr val="002060"/>
            </a:solidFill>
          </a:ln>
        </p:spPr>
        <p:txBody>
          <a:bodyPr>
            <a:normAutofit/>
          </a:bodyPr>
          <a:lstStyle/>
          <a:p>
            <a:r>
              <a:rPr lang="en-GB" sz="4000" dirty="0">
                <a:solidFill>
                  <a:srgbClr val="002060"/>
                </a:solidFill>
                <a:latin typeface="Arial" panose="020B0604020202020204" pitchFamily="34" charset="0"/>
                <a:cs typeface="Arial" panose="020B0604020202020204" pitchFamily="34" charset="0"/>
              </a:rPr>
              <a:t>Ar ôl y wers, fe fydd athro da </a:t>
            </a:r>
            <a:r>
              <a:rPr lang="en-GB" sz="4000" dirty="0" err="1">
                <a:solidFill>
                  <a:srgbClr val="002060"/>
                </a:solidFill>
                <a:latin typeface="Arial" panose="020B0604020202020204" pitchFamily="34" charset="0"/>
                <a:cs typeface="Arial" panose="020B0604020202020204" pitchFamily="34" charset="0"/>
              </a:rPr>
              <a:t>yn</a:t>
            </a:r>
            <a:r>
              <a:rPr lang="en-GB" sz="4000" dirty="0">
                <a:solidFill>
                  <a:srgbClr val="002060"/>
                </a:solidFill>
                <a:latin typeface="Arial" panose="020B0604020202020204" pitchFamily="34" charset="0"/>
                <a:cs typeface="Arial" panose="020B0604020202020204" pitchFamily="34" charset="0"/>
              </a:rPr>
              <a:t> </a:t>
            </a:r>
            <a:r>
              <a:rPr lang="en-GB" sz="4000" dirty="0" err="1">
                <a:solidFill>
                  <a:srgbClr val="002060"/>
                </a:solidFill>
                <a:latin typeface="Arial" panose="020B0604020202020204" pitchFamily="34" charset="0"/>
                <a:cs typeface="Arial" panose="020B0604020202020204" pitchFamily="34" charset="0"/>
              </a:rPr>
              <a:t>ystyried</a:t>
            </a:r>
            <a:r>
              <a:rPr lang="en-GB" sz="4000" dirty="0">
                <a:solidFill>
                  <a:srgbClr val="002060"/>
                </a:solidFill>
                <a:latin typeface="Arial" panose="020B0604020202020204" pitchFamily="34" charset="0"/>
                <a:cs typeface="Arial" panose="020B0604020202020204" pitchFamily="34" charset="0"/>
              </a:rPr>
              <a:t> </a:t>
            </a:r>
            <a:r>
              <a:rPr lang="en-GB" sz="4000" dirty="0" err="1">
                <a:solidFill>
                  <a:srgbClr val="002060"/>
                </a:solidFill>
                <a:latin typeface="Arial" panose="020B0604020202020204" pitchFamily="34" charset="0"/>
                <a:cs typeface="Arial" panose="020B0604020202020204" pitchFamily="34" charset="0"/>
              </a:rPr>
              <a:t>sut</a:t>
            </a:r>
            <a:r>
              <a:rPr lang="en-GB" sz="4000" dirty="0">
                <a:solidFill>
                  <a:srgbClr val="002060"/>
                </a:solidFill>
                <a:latin typeface="Arial" panose="020B0604020202020204" pitchFamily="34" charset="0"/>
                <a:cs typeface="Arial" panose="020B0604020202020204" pitchFamily="34" charset="0"/>
              </a:rPr>
              <a:t> </a:t>
            </a:r>
            <a:r>
              <a:rPr lang="en-GB" sz="4000" dirty="0" err="1">
                <a:solidFill>
                  <a:srgbClr val="002060"/>
                </a:solidFill>
                <a:latin typeface="Arial" panose="020B0604020202020204" pitchFamily="34" charset="0"/>
                <a:cs typeface="Arial" panose="020B0604020202020204" pitchFamily="34" charset="0"/>
              </a:rPr>
              <a:t>aeth</a:t>
            </a:r>
            <a:r>
              <a:rPr lang="en-GB" sz="4000" dirty="0">
                <a:solidFill>
                  <a:srgbClr val="002060"/>
                </a:solidFill>
                <a:latin typeface="Arial" panose="020B0604020202020204" pitchFamily="34" charset="0"/>
                <a:cs typeface="Arial" panose="020B0604020202020204" pitchFamily="34" charset="0"/>
              </a:rPr>
              <a:t> </a:t>
            </a:r>
            <a:r>
              <a:rPr lang="en-GB" sz="4000" dirty="0" err="1">
                <a:solidFill>
                  <a:srgbClr val="002060"/>
                </a:solidFill>
                <a:latin typeface="Arial" panose="020B0604020202020204" pitchFamily="34" charset="0"/>
                <a:cs typeface="Arial" panose="020B0604020202020204" pitchFamily="34" charset="0"/>
              </a:rPr>
              <a:t>pethau</a:t>
            </a:r>
            <a:r>
              <a:rPr lang="en-GB" sz="4000" dirty="0">
                <a:solidFill>
                  <a:srgbClr val="002060"/>
                </a:solidFill>
                <a:latin typeface="Arial" panose="020B0604020202020204" pitchFamily="34" charset="0"/>
                <a:cs typeface="Arial" panose="020B0604020202020204" pitchFamily="34" charset="0"/>
              </a:rPr>
              <a:t> ….</a:t>
            </a:r>
          </a:p>
        </p:txBody>
      </p:sp>
      <p:sp>
        <p:nvSpPr>
          <p:cNvPr id="3" name="Content Placeholder 2">
            <a:extLst>
              <a:ext uri="{FF2B5EF4-FFF2-40B4-BE49-F238E27FC236}">
                <a16:creationId xmlns:a16="http://schemas.microsoft.com/office/drawing/2014/main" id="{9DC06CA2-71D7-46B4-9DED-1F2C2EA9C4B2}"/>
              </a:ext>
            </a:extLst>
          </p:cNvPr>
          <p:cNvSpPr>
            <a:spLocks noGrp="1"/>
          </p:cNvSpPr>
          <p:nvPr>
            <p:ph idx="1"/>
          </p:nvPr>
        </p:nvSpPr>
        <p:spPr>
          <a:xfrm>
            <a:off x="564670" y="1725803"/>
            <a:ext cx="11227280" cy="4160647"/>
          </a:xfrm>
          <a:solidFill>
            <a:schemeClr val="accent2">
              <a:lumMod val="20000"/>
              <a:lumOff val="80000"/>
            </a:schemeClr>
          </a:solidFill>
          <a:ln w="57150">
            <a:solidFill>
              <a:schemeClr val="accent1"/>
            </a:solidFill>
          </a:ln>
        </p:spPr>
        <p:txBody>
          <a:bodyPr vert="horz" lIns="91440" tIns="45720" rIns="91440" bIns="45720" rtlCol="0" anchor="t">
            <a:normAutofit/>
          </a:bodyPr>
          <a:lstStyle/>
          <a:p>
            <a:r>
              <a:rPr lang="en-GB" sz="2400" dirty="0">
                <a:solidFill>
                  <a:schemeClr val="tx1"/>
                </a:solidFill>
                <a:latin typeface="Arial" panose="020B0604020202020204" pitchFamily="34" charset="0"/>
                <a:cs typeface="Arial" panose="020B0604020202020204" pitchFamily="34" charset="0"/>
              </a:rPr>
              <a:t>Beth </a:t>
            </a:r>
            <a:r>
              <a:rPr lang="en-GB" sz="2400" dirty="0" err="1">
                <a:solidFill>
                  <a:schemeClr val="tx1"/>
                </a:solidFill>
                <a:latin typeface="Arial" panose="020B0604020202020204" pitchFamily="34" charset="0"/>
                <a:cs typeface="Arial" panose="020B0604020202020204" pitchFamily="34" charset="0"/>
              </a:rPr>
              <a:t>ddysgodd</a:t>
            </a:r>
            <a:r>
              <a:rPr lang="en-GB" sz="2400" dirty="0">
                <a:solidFill>
                  <a:schemeClr val="tx1"/>
                </a:solidFill>
                <a:latin typeface="Arial" panose="020B0604020202020204" pitchFamily="34" charset="0"/>
                <a:cs typeface="Arial" panose="020B0604020202020204" pitchFamily="34" charset="0"/>
              </a:rPr>
              <a:t> y </a:t>
            </a:r>
            <a:r>
              <a:rPr lang="en-GB" sz="2400" dirty="0" err="1">
                <a:solidFill>
                  <a:schemeClr val="tx1"/>
                </a:solidFill>
                <a:latin typeface="Arial" panose="020B0604020202020204" pitchFamily="34" charset="0"/>
                <a:cs typeface="Arial" panose="020B0604020202020204" pitchFamily="34" charset="0"/>
              </a:rPr>
              <a:t>disgyblion</a:t>
            </a:r>
            <a:r>
              <a:rPr lang="en-GB" sz="2400" dirty="0">
                <a:solidFill>
                  <a:schemeClr val="tx1"/>
                </a:solidFill>
                <a:latin typeface="Arial" panose="020B0604020202020204" pitchFamily="34" charset="0"/>
                <a:cs typeface="Arial" panose="020B0604020202020204" pitchFamily="34" charset="0"/>
              </a:rPr>
              <a:t> </a:t>
            </a:r>
            <a:r>
              <a:rPr lang="en-GB" sz="2400" dirty="0" err="1">
                <a:solidFill>
                  <a:schemeClr val="tx1"/>
                </a:solidFill>
                <a:latin typeface="Arial" panose="020B0604020202020204" pitchFamily="34" charset="0"/>
                <a:cs typeface="Arial" panose="020B0604020202020204" pitchFamily="34" charset="0"/>
              </a:rPr>
              <a:t>heddiw</a:t>
            </a:r>
            <a:r>
              <a:rPr lang="en-GB" sz="2400" dirty="0">
                <a:solidFill>
                  <a:schemeClr val="tx1"/>
                </a:solidFill>
                <a:latin typeface="Arial" panose="020B0604020202020204" pitchFamily="34" charset="0"/>
                <a:cs typeface="Arial" panose="020B0604020202020204" pitchFamily="34" charset="0"/>
              </a:rPr>
              <a:t>?</a:t>
            </a:r>
          </a:p>
          <a:p>
            <a:r>
              <a:rPr lang="en-GB" sz="2400" dirty="0" err="1">
                <a:solidFill>
                  <a:schemeClr val="tx1"/>
                </a:solidFill>
                <a:latin typeface="Arial" panose="020B0604020202020204" pitchFamily="34" charset="0"/>
                <a:cs typeface="Arial" panose="020B0604020202020204" pitchFamily="34" charset="0"/>
              </a:rPr>
              <a:t>Sut</a:t>
            </a:r>
            <a:r>
              <a:rPr lang="en-GB" sz="2400" dirty="0">
                <a:solidFill>
                  <a:schemeClr val="tx1"/>
                </a:solidFill>
                <a:latin typeface="Arial" panose="020B0604020202020204" pitchFamily="34" charset="0"/>
                <a:cs typeface="Arial" panose="020B0604020202020204" pitchFamily="34" charset="0"/>
              </a:rPr>
              <a:t> </a:t>
            </a:r>
            <a:r>
              <a:rPr lang="en-GB" sz="2400" dirty="0" err="1">
                <a:solidFill>
                  <a:schemeClr val="tx1"/>
                </a:solidFill>
                <a:latin typeface="Arial" panose="020B0604020202020204" pitchFamily="34" charset="0"/>
                <a:cs typeface="Arial" panose="020B0604020202020204" pitchFamily="34" charset="0"/>
              </a:rPr>
              <a:t>ymateb</a:t>
            </a:r>
            <a:r>
              <a:rPr lang="en-GB" sz="2400" dirty="0">
                <a:solidFill>
                  <a:schemeClr val="tx1"/>
                </a:solidFill>
                <a:latin typeface="Arial" panose="020B0604020202020204" pitchFamily="34" charset="0"/>
                <a:cs typeface="Arial" panose="020B0604020202020204" pitchFamily="34" charset="0"/>
              </a:rPr>
              <a:t> </a:t>
            </a:r>
            <a:r>
              <a:rPr lang="en-GB" sz="2400" dirty="0" err="1">
                <a:solidFill>
                  <a:schemeClr val="tx1"/>
                </a:solidFill>
                <a:latin typeface="Arial" panose="020B0604020202020204" pitchFamily="34" charset="0"/>
                <a:cs typeface="Arial" panose="020B0604020202020204" pitchFamily="34" charset="0"/>
              </a:rPr>
              <a:t>gawsoch</a:t>
            </a:r>
            <a:r>
              <a:rPr lang="en-GB" sz="2400" dirty="0">
                <a:solidFill>
                  <a:schemeClr val="tx1"/>
                </a:solidFill>
                <a:latin typeface="Arial" panose="020B0604020202020204" pitchFamily="34" charset="0"/>
                <a:cs typeface="Arial" panose="020B0604020202020204" pitchFamily="34" charset="0"/>
              </a:rPr>
              <a:t> chi </a:t>
            </a:r>
            <a:r>
              <a:rPr lang="en-GB" sz="2400" dirty="0" err="1">
                <a:solidFill>
                  <a:schemeClr val="tx1"/>
                </a:solidFill>
                <a:latin typeface="Arial" panose="020B0604020202020204" pitchFamily="34" charset="0"/>
                <a:cs typeface="Arial" panose="020B0604020202020204" pitchFamily="34" charset="0"/>
              </a:rPr>
              <a:t>gan</a:t>
            </a:r>
            <a:r>
              <a:rPr lang="en-GB" sz="2400" dirty="0">
                <a:solidFill>
                  <a:schemeClr val="tx1"/>
                </a:solidFill>
                <a:latin typeface="Arial" panose="020B0604020202020204" pitchFamily="34" charset="0"/>
                <a:cs typeface="Arial" panose="020B0604020202020204" pitchFamily="34" charset="0"/>
              </a:rPr>
              <a:t> y </a:t>
            </a:r>
            <a:r>
              <a:rPr lang="en-GB" sz="2400" dirty="0" err="1">
                <a:solidFill>
                  <a:schemeClr val="tx1"/>
                </a:solidFill>
                <a:latin typeface="Arial" panose="020B0604020202020204" pitchFamily="34" charset="0"/>
                <a:cs typeface="Arial" panose="020B0604020202020204" pitchFamily="34" charset="0"/>
              </a:rPr>
              <a:t>disgyblion</a:t>
            </a:r>
            <a:r>
              <a:rPr lang="en-GB" sz="2400" dirty="0">
                <a:solidFill>
                  <a:schemeClr val="tx1"/>
                </a:solidFill>
                <a:latin typeface="Arial" panose="020B0604020202020204" pitchFamily="34" charset="0"/>
                <a:cs typeface="Arial" panose="020B0604020202020204" pitchFamily="34" charset="0"/>
              </a:rPr>
              <a:t>? </a:t>
            </a:r>
          </a:p>
          <a:p>
            <a:r>
              <a:rPr lang="en-GB" sz="2400" dirty="0" err="1">
                <a:solidFill>
                  <a:schemeClr val="tx1"/>
                </a:solidFill>
                <a:latin typeface="Arial" panose="020B0604020202020204" pitchFamily="34" charset="0"/>
                <a:ea typeface="+mn-lt"/>
                <a:cs typeface="Arial" panose="020B0604020202020204" pitchFamily="34" charset="0"/>
              </a:rPr>
              <a:t>Sut</a:t>
            </a:r>
            <a:r>
              <a:rPr lang="en-GB" sz="2400" dirty="0">
                <a:solidFill>
                  <a:schemeClr val="tx1"/>
                </a:solidFill>
                <a:latin typeface="Arial" panose="020B0604020202020204" pitchFamily="34" charset="0"/>
                <a:ea typeface="+mn-lt"/>
                <a:cs typeface="Arial" panose="020B0604020202020204" pitchFamily="34" charset="0"/>
              </a:rPr>
              <a:t> </a:t>
            </a:r>
            <a:r>
              <a:rPr lang="en-GB" sz="2400" dirty="0" err="1">
                <a:solidFill>
                  <a:schemeClr val="tx1"/>
                </a:solidFill>
                <a:latin typeface="Arial" panose="020B0604020202020204" pitchFamily="34" charset="0"/>
                <a:ea typeface="+mn-lt"/>
                <a:cs typeface="Arial" panose="020B0604020202020204" pitchFamily="34" charset="0"/>
              </a:rPr>
              <a:t>oeddwn</a:t>
            </a:r>
            <a:r>
              <a:rPr lang="en-GB" sz="2400" dirty="0">
                <a:solidFill>
                  <a:schemeClr val="tx1"/>
                </a:solidFill>
                <a:latin typeface="Arial" panose="020B0604020202020204" pitchFamily="34" charset="0"/>
                <a:ea typeface="+mn-lt"/>
                <a:cs typeface="Arial" panose="020B0604020202020204" pitchFamily="34" charset="0"/>
              </a:rPr>
              <a:t> </a:t>
            </a:r>
            <a:r>
              <a:rPr lang="en-GB" sz="2400" dirty="0" err="1">
                <a:solidFill>
                  <a:schemeClr val="tx1"/>
                </a:solidFill>
                <a:latin typeface="Arial" panose="020B0604020202020204" pitchFamily="34" charset="0"/>
                <a:ea typeface="+mn-lt"/>
                <a:cs typeface="Arial" panose="020B0604020202020204" pitchFamily="34" charset="0"/>
              </a:rPr>
              <a:t>i’n</a:t>
            </a:r>
            <a:r>
              <a:rPr lang="en-GB" sz="2400" dirty="0">
                <a:solidFill>
                  <a:schemeClr val="tx1"/>
                </a:solidFill>
                <a:latin typeface="Arial" panose="020B0604020202020204" pitchFamily="34" charset="0"/>
                <a:ea typeface="+mn-lt"/>
                <a:cs typeface="Arial" panose="020B0604020202020204" pitchFamily="34" charset="0"/>
              </a:rPr>
              <a:t> </a:t>
            </a:r>
            <a:r>
              <a:rPr lang="en-GB" sz="2400" dirty="0" err="1">
                <a:solidFill>
                  <a:schemeClr val="tx1"/>
                </a:solidFill>
                <a:latin typeface="Arial" panose="020B0604020202020204" pitchFamily="34" charset="0"/>
                <a:ea typeface="+mn-lt"/>
                <a:cs typeface="Arial" panose="020B0604020202020204" pitchFamily="34" charset="0"/>
              </a:rPr>
              <a:t>gwybod</a:t>
            </a:r>
            <a:r>
              <a:rPr lang="en-GB" sz="2400" dirty="0">
                <a:solidFill>
                  <a:schemeClr val="tx1"/>
                </a:solidFill>
                <a:latin typeface="Arial" panose="020B0604020202020204" pitchFamily="34" charset="0"/>
                <a:ea typeface="+mn-lt"/>
                <a:cs typeface="Arial" panose="020B0604020202020204" pitchFamily="34" charset="0"/>
              </a:rPr>
              <a:t> bod y </a:t>
            </a:r>
            <a:r>
              <a:rPr lang="en-GB" sz="2400" dirty="0" err="1">
                <a:solidFill>
                  <a:schemeClr val="tx1"/>
                </a:solidFill>
                <a:latin typeface="Arial" panose="020B0604020202020204" pitchFamily="34" charset="0"/>
                <a:ea typeface="+mn-lt"/>
                <a:cs typeface="Arial" panose="020B0604020202020204" pitchFamily="34" charset="0"/>
              </a:rPr>
              <a:t>disgyblion</a:t>
            </a:r>
            <a:r>
              <a:rPr lang="en-GB" sz="2400" dirty="0">
                <a:solidFill>
                  <a:schemeClr val="tx1"/>
                </a:solidFill>
                <a:latin typeface="Arial" panose="020B0604020202020204" pitchFamily="34" charset="0"/>
                <a:ea typeface="+mn-lt"/>
                <a:cs typeface="Arial" panose="020B0604020202020204" pitchFamily="34" charset="0"/>
              </a:rPr>
              <a:t> </a:t>
            </a:r>
            <a:r>
              <a:rPr lang="en-GB" sz="2400" dirty="0" err="1">
                <a:solidFill>
                  <a:schemeClr val="tx1"/>
                </a:solidFill>
                <a:latin typeface="Arial" panose="020B0604020202020204" pitchFamily="34" charset="0"/>
                <a:ea typeface="+mn-lt"/>
                <a:cs typeface="Arial" panose="020B0604020202020204" pitchFamily="34" charset="0"/>
              </a:rPr>
              <a:t>wedi</a:t>
            </a:r>
            <a:r>
              <a:rPr lang="en-GB" sz="2400" dirty="0">
                <a:solidFill>
                  <a:schemeClr val="tx1"/>
                </a:solidFill>
                <a:latin typeface="Arial" panose="020B0604020202020204" pitchFamily="34" charset="0"/>
                <a:ea typeface="+mn-lt"/>
                <a:cs typeface="Arial" panose="020B0604020202020204" pitchFamily="34" charset="0"/>
              </a:rPr>
              <a:t> </a:t>
            </a:r>
            <a:r>
              <a:rPr lang="en-GB" sz="2400" dirty="0" err="1">
                <a:solidFill>
                  <a:schemeClr val="tx1"/>
                </a:solidFill>
                <a:latin typeface="Arial" panose="020B0604020202020204" pitchFamily="34" charset="0"/>
                <a:ea typeface="+mn-lt"/>
                <a:cs typeface="Arial" panose="020B0604020202020204" pitchFamily="34" charset="0"/>
              </a:rPr>
              <a:t>deall</a:t>
            </a:r>
            <a:r>
              <a:rPr lang="en-GB" sz="2400" dirty="0">
                <a:solidFill>
                  <a:schemeClr val="tx1"/>
                </a:solidFill>
                <a:latin typeface="Arial" panose="020B0604020202020204" pitchFamily="34" charset="0"/>
                <a:ea typeface="+mn-lt"/>
                <a:cs typeface="Arial" panose="020B0604020202020204" pitchFamily="34" charset="0"/>
              </a:rPr>
              <a:t> ac </a:t>
            </a:r>
            <a:r>
              <a:rPr lang="en-GB" sz="2400" dirty="0" err="1">
                <a:solidFill>
                  <a:schemeClr val="tx1"/>
                </a:solidFill>
                <a:latin typeface="Arial" panose="020B0604020202020204" pitchFamily="34" charset="0"/>
                <a:ea typeface="+mn-lt"/>
                <a:cs typeface="Arial" panose="020B0604020202020204" pitchFamily="34" charset="0"/>
              </a:rPr>
              <a:t>wedi</a:t>
            </a:r>
            <a:r>
              <a:rPr lang="en-GB" sz="2400" dirty="0">
                <a:solidFill>
                  <a:schemeClr val="tx1"/>
                </a:solidFill>
                <a:latin typeface="Arial" panose="020B0604020202020204" pitchFamily="34" charset="0"/>
                <a:ea typeface="+mn-lt"/>
                <a:cs typeface="Arial" panose="020B0604020202020204" pitchFamily="34" charset="0"/>
              </a:rPr>
              <a:t> </a:t>
            </a:r>
            <a:r>
              <a:rPr lang="en-GB" sz="2400" dirty="0" err="1">
                <a:solidFill>
                  <a:schemeClr val="tx1"/>
                </a:solidFill>
                <a:latin typeface="Arial" panose="020B0604020202020204" pitchFamily="34" charset="0"/>
                <a:ea typeface="+mn-lt"/>
                <a:cs typeface="Arial" panose="020B0604020202020204" pitchFamily="34" charset="0"/>
              </a:rPr>
              <a:t>dysgu</a:t>
            </a:r>
            <a:r>
              <a:rPr lang="en-GB" sz="2400" dirty="0">
                <a:solidFill>
                  <a:schemeClr val="tx1"/>
                </a:solidFill>
                <a:latin typeface="Arial" panose="020B0604020202020204" pitchFamily="34" charset="0"/>
                <a:ea typeface="+mn-lt"/>
                <a:cs typeface="Arial" panose="020B0604020202020204" pitchFamily="34" charset="0"/>
              </a:rPr>
              <a:t>?</a:t>
            </a:r>
            <a:r>
              <a:rPr lang="en-GB" sz="2400" dirty="0">
                <a:solidFill>
                  <a:schemeClr val="tx1"/>
                </a:solidFill>
                <a:latin typeface="Arial" panose="020B0604020202020204" pitchFamily="34" charset="0"/>
                <a:cs typeface="Arial" panose="020B0604020202020204" pitchFamily="34" charset="0"/>
              </a:rPr>
              <a:t>       </a:t>
            </a:r>
          </a:p>
          <a:p>
            <a:r>
              <a:rPr lang="en-GB" sz="2400" dirty="0">
                <a:solidFill>
                  <a:schemeClr val="tx1"/>
                </a:solidFill>
                <a:latin typeface="Arial" panose="020B0604020202020204" pitchFamily="34" charset="0"/>
                <a:cs typeface="Arial" panose="020B0604020202020204" pitchFamily="34" charset="0"/>
              </a:rPr>
              <a:t>Beth </a:t>
            </a:r>
            <a:r>
              <a:rPr lang="en-GB" sz="2400" dirty="0" err="1">
                <a:solidFill>
                  <a:schemeClr val="tx1"/>
                </a:solidFill>
                <a:latin typeface="Arial" panose="020B0604020202020204" pitchFamily="34" charset="0"/>
                <a:cs typeface="Arial" panose="020B0604020202020204" pitchFamily="34" charset="0"/>
              </a:rPr>
              <a:t>oedd</a:t>
            </a:r>
            <a:r>
              <a:rPr lang="en-GB" sz="2400" dirty="0">
                <a:solidFill>
                  <a:schemeClr val="tx1"/>
                </a:solidFill>
                <a:latin typeface="Arial" panose="020B0604020202020204" pitchFamily="34" charset="0"/>
                <a:cs typeface="Arial" panose="020B0604020202020204" pitchFamily="34" charset="0"/>
              </a:rPr>
              <a:t> </a:t>
            </a:r>
            <a:r>
              <a:rPr lang="en-GB" sz="2400" dirty="0" err="1">
                <a:solidFill>
                  <a:schemeClr val="tx1"/>
                </a:solidFill>
                <a:latin typeface="Arial" panose="020B0604020202020204" pitchFamily="34" charset="0"/>
                <a:cs typeface="Arial" panose="020B0604020202020204" pitchFamily="34" charset="0"/>
              </a:rPr>
              <a:t>fy</a:t>
            </a:r>
            <a:r>
              <a:rPr lang="en-GB" sz="2400" dirty="0">
                <a:solidFill>
                  <a:schemeClr val="tx1"/>
                </a:solidFill>
                <a:latin typeface="Arial" panose="020B0604020202020204" pitchFamily="34" charset="0"/>
                <a:cs typeface="Arial" panose="020B0604020202020204" pitchFamily="34" charset="0"/>
              </a:rPr>
              <a:t> </a:t>
            </a:r>
            <a:r>
              <a:rPr lang="en-GB" sz="2400" dirty="0" err="1">
                <a:solidFill>
                  <a:schemeClr val="tx1"/>
                </a:solidFill>
                <a:latin typeface="Arial" panose="020B0604020202020204" pitchFamily="34" charset="0"/>
                <a:cs typeface="Arial" panose="020B0604020202020204" pitchFamily="34" charset="0"/>
              </a:rPr>
              <a:t>rôl</a:t>
            </a:r>
            <a:r>
              <a:rPr lang="en-GB" sz="2400" dirty="0">
                <a:solidFill>
                  <a:schemeClr val="tx1"/>
                </a:solidFill>
                <a:latin typeface="Arial" panose="020B0604020202020204" pitchFamily="34" charset="0"/>
                <a:cs typeface="Arial" panose="020B0604020202020204" pitchFamily="34" charset="0"/>
              </a:rPr>
              <a:t> </a:t>
            </a:r>
            <a:r>
              <a:rPr lang="en-GB" sz="2400" dirty="0" err="1">
                <a:solidFill>
                  <a:schemeClr val="tx1"/>
                </a:solidFill>
                <a:latin typeface="Arial" panose="020B0604020202020204" pitchFamily="34" charset="0"/>
                <a:cs typeface="Arial" panose="020B0604020202020204" pitchFamily="34" charset="0"/>
              </a:rPr>
              <a:t>i</a:t>
            </a:r>
            <a:r>
              <a:rPr lang="en-GB" sz="2400" dirty="0">
                <a:solidFill>
                  <a:schemeClr val="tx1"/>
                </a:solidFill>
                <a:latin typeface="Arial" panose="020B0604020202020204" pitchFamily="34" charset="0"/>
                <a:cs typeface="Arial" panose="020B0604020202020204" pitchFamily="34" charset="0"/>
              </a:rPr>
              <a:t> </a:t>
            </a:r>
            <a:r>
              <a:rPr lang="en-GB" sz="2400" dirty="0" err="1">
                <a:solidFill>
                  <a:schemeClr val="tx1"/>
                </a:solidFill>
                <a:latin typeface="Arial" panose="020B0604020202020204" pitchFamily="34" charset="0"/>
                <a:cs typeface="Arial" panose="020B0604020202020204" pitchFamily="34" charset="0"/>
              </a:rPr>
              <a:t>yn</a:t>
            </a:r>
            <a:r>
              <a:rPr lang="en-GB" sz="2400" dirty="0">
                <a:solidFill>
                  <a:schemeClr val="tx1"/>
                </a:solidFill>
                <a:latin typeface="Arial" panose="020B0604020202020204" pitchFamily="34" charset="0"/>
                <a:cs typeface="Arial" panose="020B0604020202020204" pitchFamily="34" charset="0"/>
              </a:rPr>
              <a:t> y </a:t>
            </a:r>
            <a:r>
              <a:rPr lang="en-GB" sz="2400" dirty="0" err="1">
                <a:solidFill>
                  <a:schemeClr val="tx1"/>
                </a:solidFill>
                <a:latin typeface="Arial" panose="020B0604020202020204" pitchFamily="34" charset="0"/>
                <a:cs typeface="Arial" panose="020B0604020202020204" pitchFamily="34" charset="0"/>
              </a:rPr>
              <a:t>wers</a:t>
            </a:r>
            <a:r>
              <a:rPr lang="en-GB" sz="2400" dirty="0">
                <a:solidFill>
                  <a:schemeClr val="tx1"/>
                </a:solidFill>
                <a:latin typeface="Arial" panose="020B0604020202020204" pitchFamily="34" charset="0"/>
                <a:cs typeface="Arial" panose="020B0604020202020204" pitchFamily="34" charset="0"/>
              </a:rPr>
              <a:t>?  </a:t>
            </a:r>
          </a:p>
          <a:p>
            <a:r>
              <a:rPr lang="en-GB" sz="2400" dirty="0">
                <a:solidFill>
                  <a:schemeClr val="tx1"/>
                </a:solidFill>
                <a:latin typeface="Arial" panose="020B0604020202020204" pitchFamily="34" charset="0"/>
                <a:cs typeface="Arial" panose="020B0604020202020204" pitchFamily="34" charset="0"/>
              </a:rPr>
              <a:t>Beth </a:t>
            </a:r>
            <a:r>
              <a:rPr lang="en-GB" sz="2400" dirty="0" err="1">
                <a:solidFill>
                  <a:schemeClr val="tx1"/>
                </a:solidFill>
                <a:latin typeface="Arial" panose="020B0604020202020204" pitchFamily="34" charset="0"/>
                <a:cs typeface="Arial" panose="020B0604020202020204" pitchFamily="34" charset="0"/>
              </a:rPr>
              <a:t>oedd</a:t>
            </a:r>
            <a:r>
              <a:rPr lang="en-GB" sz="2400" dirty="0">
                <a:solidFill>
                  <a:schemeClr val="tx1"/>
                </a:solidFill>
                <a:latin typeface="Arial" panose="020B0604020202020204" pitchFamily="34" charset="0"/>
                <a:cs typeface="Arial" panose="020B0604020202020204" pitchFamily="34" charset="0"/>
              </a:rPr>
              <a:t> </a:t>
            </a:r>
            <a:r>
              <a:rPr lang="en-GB" sz="2400" dirty="0" err="1">
                <a:solidFill>
                  <a:schemeClr val="tx1"/>
                </a:solidFill>
                <a:latin typeface="Arial" panose="020B0604020202020204" pitchFamily="34" charset="0"/>
                <a:cs typeface="Arial" panose="020B0604020202020204" pitchFamily="34" charset="0"/>
              </a:rPr>
              <a:t>rôl</a:t>
            </a:r>
            <a:r>
              <a:rPr lang="en-GB" sz="2400" dirty="0">
                <a:solidFill>
                  <a:schemeClr val="tx1"/>
                </a:solidFill>
                <a:latin typeface="Arial" panose="020B0604020202020204" pitchFamily="34" charset="0"/>
                <a:cs typeface="Arial" panose="020B0604020202020204" pitchFamily="34" charset="0"/>
              </a:rPr>
              <a:t> y </a:t>
            </a:r>
            <a:r>
              <a:rPr lang="en-GB" sz="2400" dirty="0" err="1">
                <a:solidFill>
                  <a:schemeClr val="tx1"/>
                </a:solidFill>
                <a:latin typeface="Arial" panose="020B0604020202020204" pitchFamily="34" charset="0"/>
                <a:cs typeface="Arial" panose="020B0604020202020204" pitchFamily="34" charset="0"/>
              </a:rPr>
              <a:t>cynorthwyydd</a:t>
            </a:r>
            <a:r>
              <a:rPr lang="en-GB" sz="2400" dirty="0">
                <a:solidFill>
                  <a:schemeClr val="tx1"/>
                </a:solidFill>
                <a:latin typeface="Arial" panose="020B0604020202020204" pitchFamily="34" charset="0"/>
                <a:cs typeface="Arial" panose="020B0604020202020204" pitchFamily="34" charset="0"/>
              </a:rPr>
              <a:t> </a:t>
            </a:r>
            <a:r>
              <a:rPr lang="en-GB" sz="2400" dirty="0" err="1">
                <a:solidFill>
                  <a:schemeClr val="tx1"/>
                </a:solidFill>
                <a:latin typeface="Arial" panose="020B0604020202020204" pitchFamily="34" charset="0"/>
                <a:cs typeface="Arial" panose="020B0604020202020204" pitchFamily="34" charset="0"/>
              </a:rPr>
              <a:t>dosbarth</a:t>
            </a:r>
            <a:r>
              <a:rPr lang="en-GB" sz="2400" dirty="0">
                <a:solidFill>
                  <a:schemeClr val="tx1"/>
                </a:solidFill>
                <a:latin typeface="Arial" panose="020B0604020202020204" pitchFamily="34" charset="0"/>
                <a:cs typeface="Arial" panose="020B0604020202020204" pitchFamily="34" charset="0"/>
              </a:rPr>
              <a:t>?</a:t>
            </a:r>
          </a:p>
          <a:p>
            <a:r>
              <a:rPr lang="en-GB" sz="2400" dirty="0">
                <a:solidFill>
                  <a:schemeClr val="tx1"/>
                </a:solidFill>
                <a:latin typeface="Arial" panose="020B0604020202020204" pitchFamily="34" charset="0"/>
                <a:cs typeface="Arial" panose="020B0604020202020204" pitchFamily="34" charset="0"/>
              </a:rPr>
              <a:t>A </a:t>
            </a:r>
            <a:r>
              <a:rPr lang="en-GB" sz="2400" dirty="0" err="1">
                <a:solidFill>
                  <a:schemeClr val="tx1"/>
                </a:solidFill>
                <a:latin typeface="Arial" panose="020B0604020202020204" pitchFamily="34" charset="0"/>
                <a:cs typeface="Arial" panose="020B0604020202020204" pitchFamily="34" charset="0"/>
              </a:rPr>
              <a:t>oedd</a:t>
            </a:r>
            <a:r>
              <a:rPr lang="en-GB" sz="2400" dirty="0">
                <a:solidFill>
                  <a:schemeClr val="tx1"/>
                </a:solidFill>
                <a:latin typeface="Arial" panose="020B0604020202020204" pitchFamily="34" charset="0"/>
                <a:cs typeface="Arial" panose="020B0604020202020204" pitchFamily="34" charset="0"/>
              </a:rPr>
              <a:t> </a:t>
            </a:r>
            <a:r>
              <a:rPr lang="en-GB" sz="2400" dirty="0" err="1">
                <a:solidFill>
                  <a:schemeClr val="tx1"/>
                </a:solidFill>
                <a:latin typeface="Arial" panose="020B0604020202020204" pitchFamily="34" charset="0"/>
                <a:cs typeface="Arial" panose="020B0604020202020204" pitchFamily="34" charset="0"/>
              </a:rPr>
              <a:t>fy</a:t>
            </a:r>
            <a:r>
              <a:rPr lang="en-GB" sz="2400" dirty="0">
                <a:solidFill>
                  <a:schemeClr val="tx1"/>
                </a:solidFill>
                <a:latin typeface="Arial" panose="020B0604020202020204" pitchFamily="34" charset="0"/>
                <a:cs typeface="Arial" panose="020B0604020202020204" pitchFamily="34" charset="0"/>
              </a:rPr>
              <a:t> </a:t>
            </a:r>
            <a:r>
              <a:rPr lang="en-GB" sz="2400" dirty="0" err="1">
                <a:solidFill>
                  <a:schemeClr val="tx1"/>
                </a:solidFill>
                <a:latin typeface="Arial" panose="020B0604020202020204" pitchFamily="34" charset="0"/>
                <a:cs typeface="Arial" panose="020B0604020202020204" pitchFamily="34" charset="0"/>
              </a:rPr>
              <a:t>newis</a:t>
            </a:r>
            <a:r>
              <a:rPr lang="en-GB" sz="2400" dirty="0">
                <a:solidFill>
                  <a:schemeClr val="tx1"/>
                </a:solidFill>
                <a:latin typeface="Arial" panose="020B0604020202020204" pitchFamily="34" charset="0"/>
                <a:cs typeface="Arial" panose="020B0604020202020204" pitchFamily="34" charset="0"/>
              </a:rPr>
              <a:t> o </a:t>
            </a:r>
            <a:r>
              <a:rPr lang="en-GB" sz="2400" dirty="0" err="1">
                <a:solidFill>
                  <a:schemeClr val="tx1"/>
                </a:solidFill>
                <a:latin typeface="Arial" panose="020B0604020202020204" pitchFamily="34" charset="0"/>
                <a:cs typeface="Arial" panose="020B0604020202020204" pitchFamily="34" charset="0"/>
              </a:rPr>
              <a:t>ddull</a:t>
            </a:r>
            <a:r>
              <a:rPr lang="en-GB" sz="2400" dirty="0">
                <a:solidFill>
                  <a:schemeClr val="tx1"/>
                </a:solidFill>
                <a:latin typeface="Arial" panose="020B0604020202020204" pitchFamily="34" charset="0"/>
                <a:cs typeface="Arial" panose="020B0604020202020204" pitchFamily="34" charset="0"/>
              </a:rPr>
              <a:t>(</a:t>
            </a:r>
            <a:r>
              <a:rPr lang="en-GB" sz="2400" dirty="0" err="1">
                <a:solidFill>
                  <a:schemeClr val="tx1"/>
                </a:solidFill>
                <a:latin typeface="Arial" panose="020B0604020202020204" pitchFamily="34" charset="0"/>
                <a:cs typeface="Arial" panose="020B0604020202020204" pitchFamily="34" charset="0"/>
              </a:rPr>
              <a:t>iau</a:t>
            </a:r>
            <a:r>
              <a:rPr lang="en-GB" sz="2400" dirty="0">
                <a:solidFill>
                  <a:schemeClr val="tx1"/>
                </a:solidFill>
                <a:latin typeface="Arial" panose="020B0604020202020204" pitchFamily="34" charset="0"/>
                <a:cs typeface="Arial" panose="020B0604020202020204" pitchFamily="34" charset="0"/>
              </a:rPr>
              <a:t>) </a:t>
            </a:r>
            <a:r>
              <a:rPr lang="en-GB" sz="2400" dirty="0" err="1">
                <a:solidFill>
                  <a:schemeClr val="tx1"/>
                </a:solidFill>
                <a:latin typeface="Arial" panose="020B0604020202020204" pitchFamily="34" charset="0"/>
                <a:cs typeface="Arial" panose="020B0604020202020204" pitchFamily="34" charset="0"/>
              </a:rPr>
              <a:t>addysgu</a:t>
            </a:r>
            <a:r>
              <a:rPr lang="en-GB" sz="2400" dirty="0">
                <a:solidFill>
                  <a:schemeClr val="tx1"/>
                </a:solidFill>
                <a:latin typeface="Arial" panose="020B0604020202020204" pitchFamily="34" charset="0"/>
                <a:cs typeface="Arial" panose="020B0604020202020204" pitchFamily="34" charset="0"/>
              </a:rPr>
              <a:t> </a:t>
            </a:r>
            <a:r>
              <a:rPr lang="en-GB" sz="2400" dirty="0" err="1">
                <a:solidFill>
                  <a:schemeClr val="tx1"/>
                </a:solidFill>
                <a:latin typeface="Arial" panose="020B0604020202020204" pitchFamily="34" charset="0"/>
                <a:cs typeface="Arial" panose="020B0604020202020204" pitchFamily="34" charset="0"/>
              </a:rPr>
              <a:t>yr</a:t>
            </a:r>
            <a:r>
              <a:rPr lang="en-GB" sz="2400" dirty="0">
                <a:solidFill>
                  <a:schemeClr val="tx1"/>
                </a:solidFill>
                <a:latin typeface="Arial" panose="020B0604020202020204" pitchFamily="34" charset="0"/>
                <a:cs typeface="Arial" panose="020B0604020202020204" pitchFamily="34" charset="0"/>
              </a:rPr>
              <a:t> un / y </a:t>
            </a:r>
            <a:r>
              <a:rPr lang="en-GB" sz="2400" dirty="0" err="1">
                <a:solidFill>
                  <a:schemeClr val="tx1"/>
                </a:solidFill>
                <a:latin typeface="Arial" panose="020B0604020202020204" pitchFamily="34" charset="0"/>
                <a:cs typeface="Arial" panose="020B0604020202020204" pitchFamily="34" charset="0"/>
              </a:rPr>
              <a:t>rhai</a:t>
            </a:r>
            <a:r>
              <a:rPr lang="en-GB" sz="2400" dirty="0">
                <a:solidFill>
                  <a:schemeClr val="tx1"/>
                </a:solidFill>
                <a:latin typeface="Arial" panose="020B0604020202020204" pitchFamily="34" charset="0"/>
                <a:cs typeface="Arial" panose="020B0604020202020204" pitchFamily="34" charset="0"/>
              </a:rPr>
              <a:t> </a:t>
            </a:r>
            <a:r>
              <a:rPr lang="en-GB" sz="2400" dirty="0" err="1">
                <a:solidFill>
                  <a:schemeClr val="tx1"/>
                </a:solidFill>
                <a:latin typeface="Arial" panose="020B0604020202020204" pitchFamily="34" charset="0"/>
                <a:cs typeface="Arial" panose="020B0604020202020204" pitchFamily="34" charset="0"/>
              </a:rPr>
              <a:t>mwyaf</a:t>
            </a:r>
            <a:r>
              <a:rPr lang="en-GB" sz="2400" dirty="0">
                <a:solidFill>
                  <a:schemeClr val="tx1"/>
                </a:solidFill>
                <a:latin typeface="Arial" panose="020B0604020202020204" pitchFamily="34" charset="0"/>
                <a:cs typeface="Arial" panose="020B0604020202020204" pitchFamily="34" charset="0"/>
              </a:rPr>
              <a:t> </a:t>
            </a:r>
            <a:r>
              <a:rPr lang="en-GB" sz="2400" dirty="0" err="1">
                <a:solidFill>
                  <a:schemeClr val="tx1"/>
                </a:solidFill>
                <a:latin typeface="Arial" panose="020B0604020202020204" pitchFamily="34" charset="0"/>
                <a:cs typeface="Arial" panose="020B0604020202020204" pitchFamily="34" charset="0"/>
              </a:rPr>
              <a:t>effeithiol</a:t>
            </a:r>
            <a:r>
              <a:rPr lang="en-GB" sz="2400" dirty="0">
                <a:solidFill>
                  <a:schemeClr val="tx1"/>
                </a:solidFill>
                <a:latin typeface="Arial" panose="020B0604020202020204" pitchFamily="34" charset="0"/>
                <a:cs typeface="Arial" panose="020B0604020202020204" pitchFamily="34" charset="0"/>
              </a:rPr>
              <a:t> </a:t>
            </a:r>
            <a:r>
              <a:rPr lang="en-GB" sz="2400" dirty="0" err="1">
                <a:solidFill>
                  <a:schemeClr val="tx1"/>
                </a:solidFill>
                <a:latin typeface="Arial" panose="020B0604020202020204" pitchFamily="34" charset="0"/>
                <a:cs typeface="Arial" panose="020B0604020202020204" pitchFamily="34" charset="0"/>
              </a:rPr>
              <a:t>ar</a:t>
            </a:r>
            <a:r>
              <a:rPr lang="en-GB" sz="2400" dirty="0">
                <a:solidFill>
                  <a:schemeClr val="tx1"/>
                </a:solidFill>
                <a:latin typeface="Arial" panose="020B0604020202020204" pitchFamily="34" charset="0"/>
                <a:cs typeface="Arial" panose="020B0604020202020204" pitchFamily="34" charset="0"/>
              </a:rPr>
              <a:t> </a:t>
            </a:r>
            <a:r>
              <a:rPr lang="en-GB" sz="2400" dirty="0" err="1">
                <a:solidFill>
                  <a:schemeClr val="tx1"/>
                </a:solidFill>
                <a:latin typeface="Arial" panose="020B0604020202020204" pitchFamily="34" charset="0"/>
                <a:cs typeface="Arial" panose="020B0604020202020204" pitchFamily="34" charset="0"/>
              </a:rPr>
              <a:t>gyfer</a:t>
            </a:r>
            <a:r>
              <a:rPr lang="en-GB" sz="2400" dirty="0">
                <a:solidFill>
                  <a:schemeClr val="tx1"/>
                </a:solidFill>
                <a:latin typeface="Arial" panose="020B0604020202020204" pitchFamily="34" charset="0"/>
                <a:cs typeface="Arial" panose="020B0604020202020204" pitchFamily="34" charset="0"/>
              </a:rPr>
              <a:t> y </a:t>
            </a:r>
            <a:r>
              <a:rPr lang="en-GB" sz="2400" dirty="0" err="1">
                <a:solidFill>
                  <a:schemeClr val="tx1"/>
                </a:solidFill>
                <a:latin typeface="Arial" panose="020B0604020202020204" pitchFamily="34" charset="0"/>
                <a:cs typeface="Arial" panose="020B0604020202020204" pitchFamily="34" charset="0"/>
              </a:rPr>
              <a:t>wers</a:t>
            </a:r>
            <a:r>
              <a:rPr lang="en-GB" sz="2400" dirty="0">
                <a:solidFill>
                  <a:schemeClr val="tx1"/>
                </a:solidFill>
                <a:latin typeface="Arial" panose="020B0604020202020204" pitchFamily="34" charset="0"/>
                <a:cs typeface="Arial" panose="020B0604020202020204" pitchFamily="34" charset="0"/>
              </a:rPr>
              <a:t> hon?</a:t>
            </a:r>
          </a:p>
          <a:p>
            <a:r>
              <a:rPr lang="en-GB" sz="2400" dirty="0">
                <a:solidFill>
                  <a:schemeClr val="tx1"/>
                </a:solidFill>
                <a:latin typeface="Arial" panose="020B0604020202020204" pitchFamily="34" charset="0"/>
                <a:cs typeface="Arial" panose="020B0604020202020204" pitchFamily="34" charset="0"/>
              </a:rPr>
              <a:t>Beth </a:t>
            </a:r>
            <a:r>
              <a:rPr lang="en-GB" sz="2400" dirty="0" err="1">
                <a:solidFill>
                  <a:schemeClr val="tx1"/>
                </a:solidFill>
                <a:latin typeface="Arial" panose="020B0604020202020204" pitchFamily="34" charset="0"/>
                <a:cs typeface="Arial" panose="020B0604020202020204" pitchFamily="34" charset="0"/>
              </a:rPr>
              <a:t>baswn</a:t>
            </a:r>
            <a:r>
              <a:rPr lang="en-GB" sz="2400" dirty="0">
                <a:solidFill>
                  <a:schemeClr val="tx1"/>
                </a:solidFill>
                <a:latin typeface="Arial" panose="020B0604020202020204" pitchFamily="34" charset="0"/>
                <a:cs typeface="Arial" panose="020B0604020202020204" pitchFamily="34" charset="0"/>
              </a:rPr>
              <a:t> </a:t>
            </a:r>
            <a:r>
              <a:rPr lang="en-GB" sz="2400" dirty="0" err="1">
                <a:solidFill>
                  <a:schemeClr val="tx1"/>
                </a:solidFill>
                <a:latin typeface="Arial" panose="020B0604020202020204" pitchFamily="34" charset="0"/>
                <a:cs typeface="Arial" panose="020B0604020202020204" pitchFamily="34" charset="0"/>
              </a:rPr>
              <a:t>i'n</a:t>
            </a:r>
            <a:r>
              <a:rPr lang="en-GB" sz="2400" dirty="0">
                <a:solidFill>
                  <a:schemeClr val="tx1"/>
                </a:solidFill>
                <a:latin typeface="Arial" panose="020B0604020202020204" pitchFamily="34" charset="0"/>
                <a:cs typeface="Arial" panose="020B0604020202020204" pitchFamily="34" charset="0"/>
              </a:rPr>
              <a:t> </a:t>
            </a:r>
            <a:r>
              <a:rPr lang="en-GB" sz="2400" dirty="0" err="1">
                <a:solidFill>
                  <a:schemeClr val="tx1"/>
                </a:solidFill>
                <a:latin typeface="Arial" panose="020B0604020202020204" pitchFamily="34" charset="0"/>
                <a:cs typeface="Arial" panose="020B0604020202020204" pitchFamily="34" charset="0"/>
              </a:rPr>
              <a:t>newid</a:t>
            </a:r>
            <a:r>
              <a:rPr lang="en-GB" sz="2400" dirty="0">
                <a:solidFill>
                  <a:schemeClr val="tx1"/>
                </a:solidFill>
                <a:latin typeface="Arial" panose="020B0604020202020204" pitchFamily="34" charset="0"/>
                <a:cs typeface="Arial" panose="020B0604020202020204" pitchFamily="34" charset="0"/>
              </a:rPr>
              <a:t>?</a:t>
            </a:r>
          </a:p>
          <a:p>
            <a:r>
              <a:rPr lang="en-GB" sz="2400" dirty="0">
                <a:solidFill>
                  <a:schemeClr val="tx1"/>
                </a:solidFill>
                <a:latin typeface="Arial" panose="020B0604020202020204" pitchFamily="34" charset="0"/>
                <a:cs typeface="Arial" panose="020B0604020202020204" pitchFamily="34" charset="0"/>
              </a:rPr>
              <a:t>Beth </a:t>
            </a:r>
            <a:r>
              <a:rPr lang="en-GB" sz="2400" dirty="0" err="1">
                <a:solidFill>
                  <a:schemeClr val="tx1"/>
                </a:solidFill>
                <a:latin typeface="Arial" panose="020B0604020202020204" pitchFamily="34" charset="0"/>
                <a:cs typeface="Arial" panose="020B0604020202020204" pitchFamily="34" charset="0"/>
              </a:rPr>
              <a:t>sy’n</a:t>
            </a:r>
            <a:r>
              <a:rPr lang="en-GB" sz="2400" dirty="0">
                <a:solidFill>
                  <a:schemeClr val="tx1"/>
                </a:solidFill>
                <a:latin typeface="Arial" panose="020B0604020202020204" pitchFamily="34" charset="0"/>
                <a:cs typeface="Arial" panose="020B0604020202020204" pitchFamily="34" charset="0"/>
              </a:rPr>
              <a:t> </a:t>
            </a:r>
            <a:r>
              <a:rPr lang="en-GB" sz="2400" dirty="0" err="1">
                <a:solidFill>
                  <a:schemeClr val="tx1"/>
                </a:solidFill>
                <a:latin typeface="Arial" panose="020B0604020202020204" pitchFamily="34" charset="0"/>
                <a:cs typeface="Arial" panose="020B0604020202020204" pitchFamily="34" charset="0"/>
              </a:rPr>
              <a:t>mynd</a:t>
            </a:r>
            <a:r>
              <a:rPr lang="en-GB" sz="2400" dirty="0">
                <a:solidFill>
                  <a:schemeClr val="tx1"/>
                </a:solidFill>
                <a:latin typeface="Arial" panose="020B0604020202020204" pitchFamily="34" charset="0"/>
                <a:cs typeface="Arial" panose="020B0604020202020204" pitchFamily="34" charset="0"/>
              </a:rPr>
              <a:t> </a:t>
            </a:r>
            <a:r>
              <a:rPr lang="en-GB" sz="2400" dirty="0" err="1">
                <a:solidFill>
                  <a:schemeClr val="tx1"/>
                </a:solidFill>
                <a:latin typeface="Arial" panose="020B0604020202020204" pitchFamily="34" charset="0"/>
                <a:cs typeface="Arial" panose="020B0604020202020204" pitchFamily="34" charset="0"/>
              </a:rPr>
              <a:t>i</a:t>
            </a:r>
            <a:r>
              <a:rPr lang="en-GB" sz="2400" dirty="0">
                <a:solidFill>
                  <a:schemeClr val="tx1"/>
                </a:solidFill>
                <a:latin typeface="Arial" panose="020B0604020202020204" pitchFamily="34" charset="0"/>
                <a:cs typeface="Arial" panose="020B0604020202020204" pitchFamily="34" charset="0"/>
              </a:rPr>
              <a:t> </a:t>
            </a:r>
            <a:r>
              <a:rPr lang="en-GB" sz="2400" dirty="0" err="1">
                <a:solidFill>
                  <a:schemeClr val="tx1"/>
                </a:solidFill>
                <a:latin typeface="Arial" panose="020B0604020202020204" pitchFamily="34" charset="0"/>
                <a:cs typeface="Arial" panose="020B0604020202020204" pitchFamily="34" charset="0"/>
              </a:rPr>
              <a:t>ddigwydd</a:t>
            </a:r>
            <a:r>
              <a:rPr lang="en-GB" sz="2400" dirty="0">
                <a:solidFill>
                  <a:schemeClr val="tx1"/>
                </a:solidFill>
                <a:latin typeface="Arial" panose="020B0604020202020204" pitchFamily="34" charset="0"/>
                <a:cs typeface="Arial" panose="020B0604020202020204" pitchFamily="34" charset="0"/>
              </a:rPr>
              <a:t> </a:t>
            </a:r>
            <a:r>
              <a:rPr lang="en-GB" sz="2400" dirty="0" err="1">
                <a:solidFill>
                  <a:schemeClr val="tx1"/>
                </a:solidFill>
                <a:latin typeface="Arial" panose="020B0604020202020204" pitchFamily="34" charset="0"/>
                <a:cs typeface="Arial" panose="020B0604020202020204" pitchFamily="34" charset="0"/>
              </a:rPr>
              <a:t>yn</a:t>
            </a:r>
            <a:r>
              <a:rPr lang="en-GB" sz="2400" dirty="0">
                <a:solidFill>
                  <a:schemeClr val="tx1"/>
                </a:solidFill>
                <a:latin typeface="Arial" panose="020B0604020202020204" pitchFamily="34" charset="0"/>
                <a:cs typeface="Arial" panose="020B0604020202020204" pitchFamily="34" charset="0"/>
              </a:rPr>
              <a:t> y </a:t>
            </a:r>
            <a:r>
              <a:rPr lang="en-GB" sz="2400" dirty="0" err="1">
                <a:solidFill>
                  <a:schemeClr val="tx1"/>
                </a:solidFill>
                <a:latin typeface="Arial" panose="020B0604020202020204" pitchFamily="34" charset="0"/>
                <a:cs typeface="Arial" panose="020B0604020202020204" pitchFamily="34" charset="0"/>
              </a:rPr>
              <a:t>wers</a:t>
            </a:r>
            <a:r>
              <a:rPr lang="en-GB" sz="2400" dirty="0">
                <a:solidFill>
                  <a:schemeClr val="tx1"/>
                </a:solidFill>
                <a:latin typeface="Arial" panose="020B0604020202020204" pitchFamily="34" charset="0"/>
                <a:cs typeface="Arial" panose="020B0604020202020204" pitchFamily="34" charset="0"/>
              </a:rPr>
              <a:t> / y </a:t>
            </a:r>
            <a:r>
              <a:rPr lang="en-GB" sz="2400" dirty="0" err="1">
                <a:solidFill>
                  <a:schemeClr val="tx1"/>
                </a:solidFill>
                <a:latin typeface="Arial" panose="020B0604020202020204" pitchFamily="34" charset="0"/>
                <a:cs typeface="Arial" panose="020B0604020202020204" pitchFamily="34" charset="0"/>
              </a:rPr>
              <a:t>gwersi</a:t>
            </a:r>
            <a:r>
              <a:rPr lang="en-GB" sz="2400" dirty="0">
                <a:solidFill>
                  <a:schemeClr val="tx1"/>
                </a:solidFill>
                <a:latin typeface="Arial" panose="020B0604020202020204" pitchFamily="34" charset="0"/>
                <a:cs typeface="Arial" panose="020B0604020202020204" pitchFamily="34" charset="0"/>
              </a:rPr>
              <a:t> </a:t>
            </a:r>
            <a:r>
              <a:rPr lang="en-GB" sz="2400" dirty="0" err="1">
                <a:solidFill>
                  <a:schemeClr val="tx1"/>
                </a:solidFill>
                <a:latin typeface="Arial" panose="020B0604020202020204" pitchFamily="34" charset="0"/>
                <a:cs typeface="Arial" panose="020B0604020202020204" pitchFamily="34" charset="0"/>
              </a:rPr>
              <a:t>nesaf</a:t>
            </a:r>
            <a:r>
              <a:rPr lang="en-GB" sz="2400" dirty="0">
                <a:solidFill>
                  <a:schemeClr val="tx1"/>
                </a:solidFill>
                <a:latin typeface="Arial" panose="020B0604020202020204" pitchFamily="34" charset="0"/>
                <a:cs typeface="Arial" panose="020B0604020202020204" pitchFamily="34" charset="0"/>
              </a:rPr>
              <a:t>?</a:t>
            </a:r>
          </a:p>
        </p:txBody>
      </p:sp>
      <p:pic>
        <p:nvPicPr>
          <p:cNvPr id="4" name="Picture 3">
            <a:extLst>
              <a:ext uri="{FF2B5EF4-FFF2-40B4-BE49-F238E27FC236}">
                <a16:creationId xmlns:a16="http://schemas.microsoft.com/office/drawing/2014/main" id="{C38CA7E2-953B-084D-B197-278F3977522D}"/>
              </a:ext>
            </a:extLst>
          </p:cNvPr>
          <p:cNvPicPr>
            <a:picLocks noChangeAspect="1"/>
          </p:cNvPicPr>
          <p:nvPr/>
        </p:nvPicPr>
        <p:blipFill rotWithShape="1">
          <a:blip r:embed="rId2"/>
          <a:srcRect t="16882" b="13406"/>
          <a:stretch/>
        </p:blipFill>
        <p:spPr>
          <a:xfrm>
            <a:off x="0" y="6089843"/>
            <a:ext cx="12192000" cy="768157"/>
          </a:xfrm>
          <a:prstGeom prst="rect">
            <a:avLst/>
          </a:prstGeom>
        </p:spPr>
      </p:pic>
    </p:spTree>
    <p:extLst>
      <p:ext uri="{BB962C8B-B14F-4D97-AF65-F5344CB8AC3E}">
        <p14:creationId xmlns:p14="http://schemas.microsoft.com/office/powerpoint/2010/main" val="24685945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3">
                                            <p:txEl>
                                              <p:pRg st="6" end="6"/>
                                            </p:txEl>
                                          </p:spTgt>
                                        </p:tgtEl>
                                        <p:attrNameLst>
                                          <p:attrName>style.visibility</p:attrName>
                                        </p:attrNameLst>
                                      </p:cBhvr>
                                      <p:to>
                                        <p:strVal val="visible"/>
                                      </p:to>
                                    </p:set>
                                    <p:anim calcmode="lin" valueType="num">
                                      <p:cBhvr additive="base">
                                        <p:cTn id="4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nodeType="clickEffect">
                                  <p:stCondLst>
                                    <p:cond delay="0"/>
                                  </p:stCondLst>
                                  <p:childTnLst>
                                    <p:set>
                                      <p:cBhvr>
                                        <p:cTn id="48" dur="1" fill="hold">
                                          <p:stCondLst>
                                            <p:cond delay="0"/>
                                          </p:stCondLst>
                                        </p:cTn>
                                        <p:tgtEl>
                                          <p:spTgt spid="3">
                                            <p:txEl>
                                              <p:pRg st="7" end="7"/>
                                            </p:txEl>
                                          </p:spTgt>
                                        </p:tgtEl>
                                        <p:attrNameLst>
                                          <p:attrName>style.visibility</p:attrName>
                                        </p:attrNameLst>
                                      </p:cBhvr>
                                      <p:to>
                                        <p:strVal val="visible"/>
                                      </p:to>
                                    </p:set>
                                    <p:anim calcmode="lin" valueType="num">
                                      <p:cBhvr additive="base">
                                        <p:cTn id="49"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8C1CD1A8-94E7-094A-9830-F17ED0FAB844}"/>
              </a:ext>
            </a:extLst>
          </p:cNvPr>
          <p:cNvSpPr txBox="1">
            <a:spLocks/>
          </p:cNvSpPr>
          <p:nvPr/>
        </p:nvSpPr>
        <p:spPr>
          <a:xfrm>
            <a:off x="3927288" y="218242"/>
            <a:ext cx="4303060" cy="732017"/>
          </a:xfrm>
          <a:prstGeom prst="rect">
            <a:avLst/>
          </a:prstGeom>
          <a:solidFill>
            <a:schemeClr val="accent4">
              <a:lumMod val="60000"/>
              <a:lumOff val="40000"/>
            </a:schemeClr>
          </a:solidFill>
          <a:ln w="76200">
            <a:solidFill>
              <a:srgbClr val="002060"/>
            </a:solidFill>
          </a:ln>
        </p:spPr>
        <p:txBody>
          <a:bodyPr vert="horz" lIns="91440" tIns="45720" rIns="91440" bIns="45720" rtlCol="0" anchor="t">
            <a:normAutofit fontScale="97500"/>
          </a:bodyPr>
          <a:lst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r>
              <a:rPr lang="en-US" sz="3200" b="1" dirty="0" err="1">
                <a:solidFill>
                  <a:srgbClr val="002060"/>
                </a:solidFill>
              </a:rPr>
              <a:t>Yr</a:t>
            </a:r>
            <a:r>
              <a:rPr lang="en-US" sz="3200" b="1" dirty="0">
                <a:solidFill>
                  <a:srgbClr val="002060"/>
                </a:solidFill>
              </a:rPr>
              <a:t> </a:t>
            </a:r>
            <a:r>
              <a:rPr lang="en-US" sz="3200" b="1" dirty="0" err="1">
                <a:solidFill>
                  <a:srgbClr val="002060"/>
                </a:solidFill>
              </a:rPr>
              <a:t>aseiniad</a:t>
            </a:r>
            <a:r>
              <a:rPr lang="en-US" sz="3200" b="1" dirty="0">
                <a:solidFill>
                  <a:srgbClr val="002060"/>
                </a:solidFill>
              </a:rPr>
              <a:t> …</a:t>
            </a:r>
          </a:p>
        </p:txBody>
      </p:sp>
      <p:pic>
        <p:nvPicPr>
          <p:cNvPr id="6" name="Picture 5">
            <a:extLst>
              <a:ext uri="{FF2B5EF4-FFF2-40B4-BE49-F238E27FC236}">
                <a16:creationId xmlns:a16="http://schemas.microsoft.com/office/drawing/2014/main" id="{2F69766C-6F9E-F247-B57C-26D54C4F7B90}"/>
              </a:ext>
            </a:extLst>
          </p:cNvPr>
          <p:cNvPicPr>
            <a:picLocks noChangeAspect="1"/>
          </p:cNvPicPr>
          <p:nvPr/>
        </p:nvPicPr>
        <p:blipFill rotWithShape="1">
          <a:blip r:embed="rId2"/>
          <a:srcRect t="16882" b="13406"/>
          <a:stretch/>
        </p:blipFill>
        <p:spPr>
          <a:xfrm>
            <a:off x="0" y="6089843"/>
            <a:ext cx="12192000" cy="768157"/>
          </a:xfrm>
          <a:prstGeom prst="rect">
            <a:avLst/>
          </a:prstGeom>
        </p:spPr>
      </p:pic>
      <p:pic>
        <p:nvPicPr>
          <p:cNvPr id="7" name="Picture 6">
            <a:extLst>
              <a:ext uri="{FF2B5EF4-FFF2-40B4-BE49-F238E27FC236}">
                <a16:creationId xmlns:a16="http://schemas.microsoft.com/office/drawing/2014/main" id="{84CFD86B-83F6-7C4D-B0EC-6866B363E24F}"/>
              </a:ext>
            </a:extLst>
          </p:cNvPr>
          <p:cNvPicPr>
            <a:picLocks noChangeAspect="1"/>
          </p:cNvPicPr>
          <p:nvPr/>
        </p:nvPicPr>
        <p:blipFill>
          <a:blip r:embed="rId3"/>
          <a:stretch>
            <a:fillRect/>
          </a:stretch>
        </p:blipFill>
        <p:spPr>
          <a:xfrm>
            <a:off x="854765" y="1010448"/>
            <a:ext cx="10237305" cy="4955786"/>
          </a:xfrm>
          <a:prstGeom prst="rect">
            <a:avLst/>
          </a:prstGeom>
        </p:spPr>
      </p:pic>
    </p:spTree>
    <p:extLst>
      <p:ext uri="{BB962C8B-B14F-4D97-AF65-F5344CB8AC3E}">
        <p14:creationId xmlns:p14="http://schemas.microsoft.com/office/powerpoint/2010/main" val="370463169"/>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A73BE041-EEBA-1C40-ACA6-4B90C25B517C}"/>
              </a:ext>
            </a:extLst>
          </p:cNvPr>
          <p:cNvSpPr txBox="1">
            <a:spLocks/>
          </p:cNvSpPr>
          <p:nvPr/>
        </p:nvSpPr>
        <p:spPr>
          <a:xfrm>
            <a:off x="1122556" y="199468"/>
            <a:ext cx="10802744" cy="871050"/>
          </a:xfrm>
          <a:prstGeom prst="rect">
            <a:avLst/>
          </a:prstGeom>
          <a:solidFill>
            <a:schemeClr val="accent4">
              <a:lumMod val="20000"/>
              <a:lumOff val="80000"/>
            </a:schemeClr>
          </a:solidFill>
          <a:ln w="57150">
            <a:solidFill>
              <a:schemeClr val="accent2"/>
            </a:solidFill>
          </a:ln>
        </p:spPr>
        <p:txBody>
          <a:bodyPr vert="horz" lIns="91440" tIns="45720" rIns="91440" bIns="45720" rtlCol="0" anchor="t">
            <a:normAutofit fontScale="70000" lnSpcReduction="20000"/>
          </a:bodyPr>
          <a:lst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r>
              <a:rPr lang="en-US" sz="4400" b="1" u="sng" dirty="0" err="1">
                <a:solidFill>
                  <a:srgbClr val="002060"/>
                </a:solidFill>
                <a:latin typeface="Arial" panose="020B0604020202020204" pitchFamily="34" charset="0"/>
                <a:cs typeface="Arial" panose="020B0604020202020204" pitchFamily="34" charset="0"/>
              </a:rPr>
              <a:t>Llyfrau</a:t>
            </a:r>
            <a:r>
              <a:rPr lang="en-US" sz="4400" b="1" u="sng" dirty="0">
                <a:solidFill>
                  <a:srgbClr val="002060"/>
                </a:solidFill>
                <a:latin typeface="Arial" panose="020B0604020202020204" pitchFamily="34" charset="0"/>
                <a:cs typeface="Arial" panose="020B0604020202020204" pitchFamily="34" charset="0"/>
              </a:rPr>
              <a:t> / </a:t>
            </a:r>
            <a:r>
              <a:rPr lang="en-US" sz="4400" b="1" u="sng" dirty="0" err="1">
                <a:solidFill>
                  <a:srgbClr val="002060"/>
                </a:solidFill>
                <a:latin typeface="Arial" panose="020B0604020202020204" pitchFamily="34" charset="0"/>
                <a:cs typeface="Arial" panose="020B0604020202020204" pitchFamily="34" charset="0"/>
              </a:rPr>
              <a:t>Dogfennau</a:t>
            </a:r>
            <a:r>
              <a:rPr lang="en-US" sz="4400" b="1" u="sng" dirty="0">
                <a:solidFill>
                  <a:srgbClr val="002060"/>
                </a:solidFill>
                <a:latin typeface="Arial" panose="020B0604020202020204" pitchFamily="34" charset="0"/>
                <a:cs typeface="Arial" panose="020B0604020202020204" pitchFamily="34" charset="0"/>
              </a:rPr>
              <a:t>  a </a:t>
            </a:r>
            <a:r>
              <a:rPr lang="en-US" sz="4400" b="1" u="sng" dirty="0" err="1">
                <a:solidFill>
                  <a:srgbClr val="002060"/>
                </a:solidFill>
                <a:latin typeface="Arial" panose="020B0604020202020204" pitchFamily="34" charset="0"/>
                <a:cs typeface="Arial" panose="020B0604020202020204" pitchFamily="34" charset="0"/>
              </a:rPr>
              <a:t>gyfeiriwyd</a:t>
            </a:r>
            <a:r>
              <a:rPr lang="en-US" sz="4400" b="1" u="sng" dirty="0">
                <a:solidFill>
                  <a:srgbClr val="002060"/>
                </a:solidFill>
                <a:latin typeface="Arial" panose="020B0604020202020204" pitchFamily="34" charset="0"/>
                <a:cs typeface="Arial" panose="020B0604020202020204" pitchFamily="34" charset="0"/>
              </a:rPr>
              <a:t> </a:t>
            </a:r>
            <a:r>
              <a:rPr lang="en-US" sz="4400" b="1" u="sng" dirty="0" err="1">
                <a:solidFill>
                  <a:srgbClr val="002060"/>
                </a:solidFill>
                <a:latin typeface="Arial" panose="020B0604020202020204" pitchFamily="34" charset="0"/>
                <a:cs typeface="Arial" panose="020B0604020202020204" pitchFamily="34" charset="0"/>
              </a:rPr>
              <a:t>atynt</a:t>
            </a:r>
            <a:r>
              <a:rPr lang="en-US" sz="4400" b="1" u="sng" dirty="0">
                <a:solidFill>
                  <a:srgbClr val="002060"/>
                </a:solidFill>
                <a:latin typeface="Arial" panose="020B0604020202020204" pitchFamily="34" charset="0"/>
                <a:cs typeface="Arial" panose="020B0604020202020204" pitchFamily="34" charset="0"/>
              </a:rPr>
              <a:t> </a:t>
            </a:r>
            <a:r>
              <a:rPr lang="en-US" sz="4400" b="1" u="sng" dirty="0" err="1">
                <a:solidFill>
                  <a:srgbClr val="002060"/>
                </a:solidFill>
                <a:latin typeface="Arial" panose="020B0604020202020204" pitchFamily="34" charset="0"/>
                <a:cs typeface="Arial" panose="020B0604020202020204" pitchFamily="34" charset="0"/>
              </a:rPr>
              <a:t>yn</a:t>
            </a:r>
            <a:r>
              <a:rPr lang="en-US" sz="4400" b="1" u="sng" dirty="0">
                <a:solidFill>
                  <a:srgbClr val="002060"/>
                </a:solidFill>
                <a:latin typeface="Arial" panose="020B0604020202020204" pitchFamily="34" charset="0"/>
                <a:cs typeface="Arial" panose="020B0604020202020204" pitchFamily="34" charset="0"/>
              </a:rPr>
              <a:t> y </a:t>
            </a:r>
          </a:p>
          <a:p>
            <a:pPr algn="ctr"/>
            <a:r>
              <a:rPr lang="en-US" sz="4400" b="1" u="sng" dirty="0" err="1">
                <a:solidFill>
                  <a:srgbClr val="002060"/>
                </a:solidFill>
                <a:latin typeface="Arial" panose="020B0604020202020204" pitchFamily="34" charset="0"/>
                <a:cs typeface="Arial" panose="020B0604020202020204" pitchFamily="34" charset="0"/>
              </a:rPr>
              <a:t>ddarlith</a:t>
            </a:r>
            <a:r>
              <a:rPr lang="en-US" sz="4400" b="1" u="sng" dirty="0">
                <a:solidFill>
                  <a:srgbClr val="002060"/>
                </a:solidFill>
                <a:latin typeface="Arial" panose="020B0604020202020204" pitchFamily="34" charset="0"/>
                <a:cs typeface="Arial" panose="020B0604020202020204" pitchFamily="34" charset="0"/>
              </a:rPr>
              <a:t> hon:</a:t>
            </a:r>
          </a:p>
        </p:txBody>
      </p:sp>
      <p:pic>
        <p:nvPicPr>
          <p:cNvPr id="16" name="Picture 15">
            <a:extLst>
              <a:ext uri="{FF2B5EF4-FFF2-40B4-BE49-F238E27FC236}">
                <a16:creationId xmlns:a16="http://schemas.microsoft.com/office/drawing/2014/main" id="{D1C95256-628F-F644-BC23-0D5C522E9D23}"/>
              </a:ext>
            </a:extLst>
          </p:cNvPr>
          <p:cNvPicPr>
            <a:picLocks noChangeAspect="1"/>
          </p:cNvPicPr>
          <p:nvPr/>
        </p:nvPicPr>
        <p:blipFill rotWithShape="1">
          <a:blip r:embed="rId2"/>
          <a:srcRect t="16882" b="13406"/>
          <a:stretch/>
        </p:blipFill>
        <p:spPr>
          <a:xfrm>
            <a:off x="0" y="6089843"/>
            <a:ext cx="12192000" cy="768157"/>
          </a:xfrm>
          <a:prstGeom prst="rect">
            <a:avLst/>
          </a:prstGeom>
        </p:spPr>
      </p:pic>
      <p:pic>
        <p:nvPicPr>
          <p:cNvPr id="3" name="Picture 2">
            <a:extLst>
              <a:ext uri="{FF2B5EF4-FFF2-40B4-BE49-F238E27FC236}">
                <a16:creationId xmlns:a16="http://schemas.microsoft.com/office/drawing/2014/main" id="{F1C8678C-6D98-C640-B1CD-BFA731A172C9}"/>
              </a:ext>
            </a:extLst>
          </p:cNvPr>
          <p:cNvPicPr>
            <a:picLocks noChangeAspect="1"/>
          </p:cNvPicPr>
          <p:nvPr/>
        </p:nvPicPr>
        <p:blipFill>
          <a:blip r:embed="rId3"/>
          <a:stretch>
            <a:fillRect/>
          </a:stretch>
        </p:blipFill>
        <p:spPr>
          <a:xfrm>
            <a:off x="2517230" y="3333040"/>
            <a:ext cx="1905310" cy="2695811"/>
          </a:xfrm>
          <a:prstGeom prst="rect">
            <a:avLst/>
          </a:prstGeom>
          <a:ln w="38100">
            <a:solidFill>
              <a:schemeClr val="tx1"/>
            </a:solidFill>
          </a:ln>
        </p:spPr>
      </p:pic>
      <p:pic>
        <p:nvPicPr>
          <p:cNvPr id="19" name="Picture 18">
            <a:extLst>
              <a:ext uri="{FF2B5EF4-FFF2-40B4-BE49-F238E27FC236}">
                <a16:creationId xmlns:a16="http://schemas.microsoft.com/office/drawing/2014/main" id="{F843A9E6-2A7A-F647-9BA6-01AFCCF9D66C}"/>
              </a:ext>
            </a:extLst>
          </p:cNvPr>
          <p:cNvPicPr>
            <a:picLocks noChangeAspect="1"/>
          </p:cNvPicPr>
          <p:nvPr/>
        </p:nvPicPr>
        <p:blipFill>
          <a:blip r:embed="rId4"/>
          <a:stretch>
            <a:fillRect/>
          </a:stretch>
        </p:blipFill>
        <p:spPr>
          <a:xfrm>
            <a:off x="282977" y="1353582"/>
            <a:ext cx="2067701" cy="2700670"/>
          </a:xfrm>
          <a:prstGeom prst="rect">
            <a:avLst/>
          </a:prstGeom>
          <a:ln w="38100">
            <a:solidFill>
              <a:schemeClr val="tx1"/>
            </a:solidFill>
          </a:ln>
        </p:spPr>
      </p:pic>
      <p:pic>
        <p:nvPicPr>
          <p:cNvPr id="23" name="Picture 22">
            <a:extLst>
              <a:ext uri="{FF2B5EF4-FFF2-40B4-BE49-F238E27FC236}">
                <a16:creationId xmlns:a16="http://schemas.microsoft.com/office/drawing/2014/main" id="{82DB0C23-6EE0-9E45-9FB4-C60A12E60BAA}"/>
              </a:ext>
            </a:extLst>
          </p:cNvPr>
          <p:cNvPicPr>
            <a:picLocks noChangeAspect="1"/>
          </p:cNvPicPr>
          <p:nvPr/>
        </p:nvPicPr>
        <p:blipFill>
          <a:blip r:embed="rId5"/>
          <a:stretch>
            <a:fillRect/>
          </a:stretch>
        </p:blipFill>
        <p:spPr>
          <a:xfrm>
            <a:off x="4638842" y="1413375"/>
            <a:ext cx="2061390" cy="2683930"/>
          </a:xfrm>
          <a:prstGeom prst="rect">
            <a:avLst/>
          </a:prstGeom>
          <a:ln w="28575">
            <a:solidFill>
              <a:schemeClr val="accent1"/>
            </a:solidFill>
          </a:ln>
        </p:spPr>
      </p:pic>
      <p:pic>
        <p:nvPicPr>
          <p:cNvPr id="6" name="Picture 5">
            <a:extLst>
              <a:ext uri="{FF2B5EF4-FFF2-40B4-BE49-F238E27FC236}">
                <a16:creationId xmlns:a16="http://schemas.microsoft.com/office/drawing/2014/main" id="{2EB5A324-618E-0B47-8496-DBAEA5FB76F3}"/>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6916534" y="3301306"/>
            <a:ext cx="1934836" cy="2727545"/>
          </a:xfrm>
          <a:prstGeom prst="rect">
            <a:avLst/>
          </a:prstGeom>
          <a:ln>
            <a:solidFill>
              <a:srgbClr val="002060"/>
            </a:solidFill>
          </a:ln>
        </p:spPr>
      </p:pic>
      <p:pic>
        <p:nvPicPr>
          <p:cNvPr id="5" name="Picture 4">
            <a:extLst>
              <a:ext uri="{FF2B5EF4-FFF2-40B4-BE49-F238E27FC236}">
                <a16:creationId xmlns:a16="http://schemas.microsoft.com/office/drawing/2014/main" id="{A52EE291-8F05-5D4C-B3AC-A9F74E842E80}"/>
              </a:ext>
            </a:extLst>
          </p:cNvPr>
          <p:cNvPicPr>
            <a:picLocks noChangeAspect="1"/>
          </p:cNvPicPr>
          <p:nvPr/>
        </p:nvPicPr>
        <p:blipFill>
          <a:blip r:embed="rId7"/>
          <a:stretch>
            <a:fillRect/>
          </a:stretch>
        </p:blipFill>
        <p:spPr>
          <a:xfrm>
            <a:off x="9067672" y="1266331"/>
            <a:ext cx="1972372" cy="2817674"/>
          </a:xfrm>
          <a:prstGeom prst="rect">
            <a:avLst/>
          </a:prstGeom>
          <a:ln>
            <a:solidFill>
              <a:schemeClr val="accent1"/>
            </a:solidFill>
          </a:ln>
        </p:spPr>
      </p:pic>
    </p:spTree>
    <p:extLst>
      <p:ext uri="{BB962C8B-B14F-4D97-AF65-F5344CB8AC3E}">
        <p14:creationId xmlns:p14="http://schemas.microsoft.com/office/powerpoint/2010/main" val="1963882381"/>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BDDA5A66-31DA-3342-A7A0-691AB0ED6FA4}"/>
              </a:ext>
            </a:extLst>
          </p:cNvPr>
          <p:cNvSpPr txBox="1"/>
          <p:nvPr/>
        </p:nvSpPr>
        <p:spPr>
          <a:xfrm>
            <a:off x="882075" y="380632"/>
            <a:ext cx="9684325" cy="1938992"/>
          </a:xfrm>
          <a:prstGeom prst="rect">
            <a:avLst/>
          </a:prstGeom>
          <a:noFill/>
        </p:spPr>
        <p:txBody>
          <a:bodyPr wrap="square" rtlCol="0">
            <a:spAutoFit/>
          </a:bodyPr>
          <a:lstStyle/>
          <a:p>
            <a:pPr algn="ctr"/>
            <a:r>
              <a:rPr lang="en-US" sz="4000" dirty="0" err="1">
                <a:latin typeface="Arial" panose="020B0604020202020204" pitchFamily="34" charset="0"/>
                <a:ea typeface="Noteworthy Light" panose="02000400000000000000" pitchFamily="2" charset="77"/>
                <a:cs typeface="Arial" panose="020B0604020202020204" pitchFamily="34" charset="0"/>
              </a:rPr>
              <a:t>Byddwn</a:t>
            </a:r>
            <a:r>
              <a:rPr lang="en-US" sz="4000" dirty="0">
                <a:latin typeface="Arial" panose="020B0604020202020204" pitchFamily="34" charset="0"/>
                <a:ea typeface="Noteworthy Light" panose="02000400000000000000" pitchFamily="2" charset="77"/>
                <a:cs typeface="Arial" panose="020B0604020202020204" pitchFamily="34" charset="0"/>
              </a:rPr>
              <a:t> </a:t>
            </a:r>
            <a:r>
              <a:rPr lang="en-US" sz="4000" dirty="0" err="1">
                <a:latin typeface="Arial" panose="020B0604020202020204" pitchFamily="34" charset="0"/>
                <a:ea typeface="Noteworthy Light" panose="02000400000000000000" pitchFamily="2" charset="77"/>
                <a:cs typeface="Arial" panose="020B0604020202020204" pitchFamily="34" charset="0"/>
              </a:rPr>
              <a:t>ni’n</a:t>
            </a:r>
            <a:r>
              <a:rPr lang="en-US" sz="4000" dirty="0">
                <a:latin typeface="Arial" panose="020B0604020202020204" pitchFamily="34" charset="0"/>
                <a:ea typeface="Noteworthy Light" panose="02000400000000000000" pitchFamily="2" charset="77"/>
                <a:cs typeface="Arial" panose="020B0604020202020204" pitchFamily="34" charset="0"/>
              </a:rPr>
              <a:t> </a:t>
            </a:r>
            <a:r>
              <a:rPr lang="en-US" sz="4000" dirty="0" err="1">
                <a:latin typeface="Arial" panose="020B0604020202020204" pitchFamily="34" charset="0"/>
                <a:ea typeface="Noteworthy Light" panose="02000400000000000000" pitchFamily="2" charset="77"/>
                <a:cs typeface="Arial" panose="020B0604020202020204" pitchFamily="34" charset="0"/>
              </a:rPr>
              <a:t>cwrdd</a:t>
            </a:r>
            <a:r>
              <a:rPr lang="en-US" sz="4000" dirty="0">
                <a:latin typeface="Arial" panose="020B0604020202020204" pitchFamily="34" charset="0"/>
                <a:ea typeface="Noteworthy Light" panose="02000400000000000000" pitchFamily="2" charset="77"/>
                <a:cs typeface="Arial" panose="020B0604020202020204" pitchFamily="34" charset="0"/>
              </a:rPr>
              <a:t> </a:t>
            </a:r>
            <a:r>
              <a:rPr lang="en-US" sz="4000" dirty="0" err="1">
                <a:latin typeface="Arial" panose="020B0604020202020204" pitchFamily="34" charset="0"/>
                <a:ea typeface="Noteworthy Light" panose="02000400000000000000" pitchFamily="2" charset="77"/>
                <a:cs typeface="Arial" panose="020B0604020202020204" pitchFamily="34" charset="0"/>
              </a:rPr>
              <a:t>eto</a:t>
            </a:r>
            <a:r>
              <a:rPr lang="en-US" sz="4000" dirty="0">
                <a:latin typeface="Arial" panose="020B0604020202020204" pitchFamily="34" charset="0"/>
                <a:ea typeface="Noteworthy Light" panose="02000400000000000000" pitchFamily="2" charset="77"/>
                <a:cs typeface="Arial" panose="020B0604020202020204" pitchFamily="34" charset="0"/>
              </a:rPr>
              <a:t> </a:t>
            </a:r>
            <a:r>
              <a:rPr lang="en-US" sz="4000" dirty="0" err="1">
                <a:latin typeface="Arial" panose="020B0604020202020204" pitchFamily="34" charset="0"/>
                <a:ea typeface="Noteworthy Light" panose="02000400000000000000" pitchFamily="2" charset="77"/>
                <a:cs typeface="Arial" panose="020B0604020202020204" pitchFamily="34" charset="0"/>
              </a:rPr>
              <a:t>ar</a:t>
            </a:r>
            <a:r>
              <a:rPr lang="en-US" sz="4000" dirty="0">
                <a:latin typeface="Arial" panose="020B0604020202020204" pitchFamily="34" charset="0"/>
                <a:ea typeface="Noteworthy Light" panose="02000400000000000000" pitchFamily="2" charset="77"/>
                <a:cs typeface="Arial" panose="020B0604020202020204" pitchFamily="34" charset="0"/>
              </a:rPr>
              <a:t>:</a:t>
            </a:r>
          </a:p>
          <a:p>
            <a:pPr algn="ctr"/>
            <a:r>
              <a:rPr lang="en-US" sz="4000" dirty="0" err="1">
                <a:latin typeface="Arial" panose="020B0604020202020204" pitchFamily="34" charset="0"/>
                <a:ea typeface="Noteworthy Light" panose="02000400000000000000" pitchFamily="2" charset="77"/>
                <a:cs typeface="Arial" panose="020B0604020202020204" pitchFamily="34" charset="0"/>
              </a:rPr>
              <a:t>Ddydd</a:t>
            </a:r>
            <a:r>
              <a:rPr lang="en-US" sz="4000" dirty="0">
                <a:latin typeface="Arial" panose="020B0604020202020204" pitchFamily="34" charset="0"/>
                <a:ea typeface="Noteworthy Light" panose="02000400000000000000" pitchFamily="2" charset="77"/>
                <a:cs typeface="Arial" panose="020B0604020202020204" pitchFamily="34" charset="0"/>
              </a:rPr>
              <a:t> </a:t>
            </a:r>
            <a:r>
              <a:rPr lang="en-US" sz="4000" dirty="0" err="1">
                <a:latin typeface="Arial" panose="020B0604020202020204" pitchFamily="34" charset="0"/>
                <a:ea typeface="Noteworthy Light" panose="02000400000000000000" pitchFamily="2" charset="77"/>
                <a:cs typeface="Arial" panose="020B0604020202020204" pitchFamily="34" charset="0"/>
              </a:rPr>
              <a:t>Mawrth</a:t>
            </a:r>
            <a:r>
              <a:rPr lang="en-US" sz="4000" dirty="0">
                <a:latin typeface="Arial" panose="020B0604020202020204" pitchFamily="34" charset="0"/>
                <a:ea typeface="Noteworthy Light" panose="02000400000000000000" pitchFamily="2" charset="77"/>
                <a:cs typeface="Arial" panose="020B0604020202020204" pitchFamily="34" charset="0"/>
              </a:rPr>
              <a:t> 18.10.22 @ 9yb  </a:t>
            </a:r>
          </a:p>
          <a:p>
            <a:pPr algn="ctr"/>
            <a:r>
              <a:rPr lang="en-US" sz="4000" dirty="0" err="1">
                <a:latin typeface="Arial" panose="020B0604020202020204" pitchFamily="34" charset="0"/>
                <a:ea typeface="Noteworthy Light" panose="02000400000000000000" pitchFamily="2" charset="77"/>
                <a:cs typeface="Arial" panose="020B0604020202020204" pitchFamily="34" charset="0"/>
              </a:rPr>
              <a:t>yn</a:t>
            </a:r>
            <a:r>
              <a:rPr lang="en-US" sz="4000" dirty="0">
                <a:latin typeface="Arial" panose="020B0604020202020204" pitchFamily="34" charset="0"/>
                <a:ea typeface="Noteworthy Light" panose="02000400000000000000" pitchFamily="2" charset="77"/>
                <a:cs typeface="Arial" panose="020B0604020202020204" pitchFamily="34" charset="0"/>
              </a:rPr>
              <a:t> CJ2</a:t>
            </a:r>
          </a:p>
        </p:txBody>
      </p:sp>
      <p:pic>
        <p:nvPicPr>
          <p:cNvPr id="6" name="Picture 5">
            <a:extLst>
              <a:ext uri="{FF2B5EF4-FFF2-40B4-BE49-F238E27FC236}">
                <a16:creationId xmlns:a16="http://schemas.microsoft.com/office/drawing/2014/main" id="{44F0F34F-34D5-4448-BB55-C12CAC88A8A2}"/>
              </a:ext>
            </a:extLst>
          </p:cNvPr>
          <p:cNvPicPr>
            <a:picLocks noChangeAspect="1"/>
          </p:cNvPicPr>
          <p:nvPr/>
        </p:nvPicPr>
        <p:blipFill rotWithShape="1">
          <a:blip r:embed="rId2"/>
          <a:srcRect t="16882" b="13406"/>
          <a:stretch/>
        </p:blipFill>
        <p:spPr>
          <a:xfrm>
            <a:off x="0" y="6089843"/>
            <a:ext cx="12192000" cy="768157"/>
          </a:xfrm>
          <a:prstGeom prst="rect">
            <a:avLst/>
          </a:prstGeom>
        </p:spPr>
      </p:pic>
      <p:pic>
        <p:nvPicPr>
          <p:cNvPr id="5" name="Picture 4">
            <a:extLst>
              <a:ext uri="{FF2B5EF4-FFF2-40B4-BE49-F238E27FC236}">
                <a16:creationId xmlns:a16="http://schemas.microsoft.com/office/drawing/2014/main" id="{CF34E894-87DF-C04E-9AFB-DF12E8ED7742}"/>
              </a:ext>
            </a:extLst>
          </p:cNvPr>
          <p:cNvPicPr>
            <a:picLocks noChangeAspect="1"/>
          </p:cNvPicPr>
          <p:nvPr/>
        </p:nvPicPr>
        <p:blipFill>
          <a:blip r:embed="rId3"/>
          <a:stretch>
            <a:fillRect/>
          </a:stretch>
        </p:blipFill>
        <p:spPr>
          <a:xfrm>
            <a:off x="3940715" y="2421212"/>
            <a:ext cx="3567043" cy="3567043"/>
          </a:xfrm>
          <a:prstGeom prst="rect">
            <a:avLst/>
          </a:prstGeom>
          <a:ln w="76200">
            <a:solidFill>
              <a:schemeClr val="tx1"/>
            </a:solidFill>
          </a:ln>
        </p:spPr>
      </p:pic>
    </p:spTree>
    <p:extLst>
      <p:ext uri="{BB962C8B-B14F-4D97-AF65-F5344CB8AC3E}">
        <p14:creationId xmlns:p14="http://schemas.microsoft.com/office/powerpoint/2010/main" val="37705605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1395</TotalTime>
  <Words>4160</Words>
  <Application>Microsoft Macintosh PowerPoint</Application>
  <PresentationFormat>Widescreen</PresentationFormat>
  <Paragraphs>506</Paragraphs>
  <Slides>72</Slides>
  <Notes>21</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72</vt:i4>
      </vt:variant>
    </vt:vector>
  </HeadingPairs>
  <TitlesOfParts>
    <vt:vector size="82" baseType="lpstr">
      <vt:lpstr>Arial</vt:lpstr>
      <vt:lpstr>Arial,Sans-Serif</vt:lpstr>
      <vt:lpstr>Calibri</vt:lpstr>
      <vt:lpstr>Calibri Light</vt:lpstr>
      <vt:lpstr>Chalkboard SE</vt:lpstr>
      <vt:lpstr>Gill Sans MT</vt:lpstr>
      <vt:lpstr>Noteworthy</vt:lpstr>
      <vt:lpstr>Noteworthy Light</vt:lpstr>
      <vt:lpstr>Wingdings 3</vt:lpstr>
      <vt:lpstr>Office Theme</vt:lpstr>
      <vt:lpstr>PowerPoint Presentation</vt:lpstr>
      <vt:lpstr>Heddiw, byddwn ni’n:</vt:lpstr>
      <vt:lpstr>Rhan 3: Datblygu sgiliau Darllen yng Nghyfnod Allweddol 2</vt:lpstr>
      <vt:lpstr>Mae llenyddiaeth yn tanio'r dychymyg ac yn ysbrydoli creadigrwydd. (Datganiad o'r hyn sy'n bwysig)</vt:lpstr>
      <vt:lpstr>Creu amgylchedd sy’n gyfoethog o ran iaith</vt:lpstr>
      <vt:lpstr>PowerPoint Presentation</vt:lpstr>
      <vt:lpstr>PowerPoint Presentation</vt:lpstr>
      <vt:lpstr>PowerPoint Presentation</vt:lpstr>
      <vt:lpstr>Pam bod darllen i ddisgyblion CA2 yn bwysig?</vt:lpstr>
      <vt:lpstr>PowerPoint Presentation</vt:lpstr>
      <vt:lpstr>PowerPoint Presentation</vt:lpstr>
      <vt:lpstr>Grwpio yn unol â gofynion y dasg …</vt:lpstr>
      <vt:lpstr>Defnyddio llenyddiaeth fel sbardun</vt:lpstr>
      <vt:lpstr>PowerPoint Presentation</vt:lpstr>
      <vt:lpstr>PowerPoint Presentation</vt:lpstr>
      <vt:lpstr>Llenyddiaeth … beth sydd ar gael?</vt:lpstr>
      <vt:lpstr>PowerPoint Presentation</vt:lpstr>
      <vt:lpstr>PowerPoint Presentation</vt:lpstr>
      <vt:lpstr>PowerPoint Presentation</vt:lpstr>
      <vt:lpstr>PowerPoint Presentation</vt:lpstr>
      <vt:lpstr>Wrth drafod testun ffeithiol, defnyddiwch …...</vt:lpstr>
      <vt:lpstr>Wrth drafod ffuglen, defnyddiwch …...</vt:lpstr>
      <vt:lpstr>Pa fath o stori?</vt:lpstr>
      <vt:lpstr>Wrth drafod barddoniaeth, defnyddiwch …</vt:lpstr>
      <vt:lpstr>PowerPoint Presentation</vt:lpstr>
      <vt:lpstr>PowerPoint Presentation</vt:lpstr>
      <vt:lpstr>PowerPoint Presentation</vt:lpstr>
      <vt:lpstr> Dewch i ddarllen gyda fi… </vt:lpstr>
      <vt:lpstr>Beth yw ystyr y geiriau a'r ymadroddion canlynol?</vt:lpstr>
      <vt:lpstr>Meddwl – paru - rhannu</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Sut mae defnyddio'r gyfrol i ddatblygu sgiliau Darllen?</vt:lpstr>
      <vt:lpstr>PowerPoint Presentation</vt:lpstr>
      <vt:lpstr>PowerPoint Presentation</vt:lpstr>
      <vt:lpstr>PowerPoint Presentation</vt:lpstr>
      <vt:lpstr>PowerPoint Presentation</vt:lpstr>
      <vt:lpstr>PowerPoint Presentation</vt:lpstr>
      <vt:lpstr>Datblygu sgiliau Darllen ar draws y cwricwlwm – fesul cam cynnydd</vt:lpstr>
      <vt:lpstr>PowerPoint Presentation</vt:lpstr>
      <vt:lpstr>Datblygu sgiliau Darllen ar draws y cwricwlwm – fesul cam cynnydd</vt:lpstr>
      <vt:lpstr>Rhan 4: Datblygu sgiliau Ysgrifennu yng Nghyfnod Allweddol 2</vt:lpstr>
      <vt:lpstr>Defnyddio llun i ddatblygu sgiliau ysgrifennu</vt:lpstr>
      <vt:lpstr>Defnyddio llun i ddatblygu sgiliau ysgrifennu </vt:lpstr>
      <vt:lpstr>PowerPoint Presentation</vt:lpstr>
      <vt:lpstr>Sut mae defnyddio'r gyfrol i ddatblygu sgiliau Ysgrifennu?</vt:lpstr>
      <vt:lpstr>PowerPoint Presentation</vt:lpstr>
      <vt:lpstr>Y broses o ysgrifennu</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Datblygu sgiliau Ysgrifennu ar draws y cwricwlwm – fesul cam cynnydd</vt:lpstr>
      <vt:lpstr>Datblygu sgiliau Ysgrifennu ar draws y cwricwlwm – fesul cam cynnydd</vt:lpstr>
      <vt:lpstr>Datblygu sgiliau Ysgrifennu ar draws y cwricwlwm – fesul cam cynnydd</vt:lpstr>
      <vt:lpstr>Pethau i’w hystyried wrth gynllunio gwers iaith:</vt:lpstr>
      <vt:lpstr>PowerPoint Presentation</vt:lpstr>
      <vt:lpstr>Ar ôl y wers, fe fydd athro da yn ystyried sut aeth pethau ….</vt:lpstr>
      <vt:lpstr>PowerPoint Presentation</vt:lpstr>
      <vt:lpstr>PowerPoint Presentation</vt:lpstr>
      <vt:lpstr>PowerPoint Presentation</vt:lpstr>
    </vt:vector>
  </TitlesOfParts>
  <Company/>
  <LinksUpToDate>false</LinksUpToDate>
  <SharedDoc>false</SharedDoc>
  <HyperlinksChanged>false</HyperlinksChanged>
  <AppVersion>16.0016</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Nia Evans</dc:creator>
  <cp:lastModifiedBy>Nia Evans</cp:lastModifiedBy>
  <cp:revision>113</cp:revision>
  <cp:lastPrinted>2021-03-03T09:53:48Z</cp:lastPrinted>
  <dcterms:created xsi:type="dcterms:W3CDTF">2021-02-16T11:52:00Z</dcterms:created>
  <dcterms:modified xsi:type="dcterms:W3CDTF">2022-10-07T15:12:27Z</dcterms:modified>
</cp:coreProperties>
</file>