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72" r:id="rId14"/>
    <p:sldId id="268" r:id="rId15"/>
    <p:sldId id="270" r:id="rId16"/>
    <p:sldId id="26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B8F96"/>
    <a:srgbClr val="429E53"/>
    <a:srgbClr val="49C45F"/>
    <a:srgbClr val="B587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92572B-32DD-4EAC-A74F-09D60C06177A}" v="17" dt="2021-11-18T17:55:52.357"/>
    <p1510:client id="{0BCAC10E-DFB5-4A86-8635-CB7DC9A620D0}" v="9" dt="2021-11-17T17:07:03.194"/>
    <p1510:client id="{114D6625-B64C-45CE-B841-BBF700D51948}" v="37" dt="2021-11-18T13:23:55.482"/>
    <p1510:client id="{24D71CD9-658F-4F47-9CEA-EC3DD451A134}" v="20" dt="2021-11-17T23:15:58.369"/>
    <p1510:client id="{2579B495-3E5A-4B61-86ED-341F878AFB8B}" v="6" dt="2021-11-17T17:10:13.141"/>
    <p1510:client id="{2A3891AA-A4E1-4785-A98B-2DF9998FCAF3}" v="1753" dt="2021-11-17T17:41:19.266"/>
    <p1510:client id="{2C129213-C9F1-4945-9EB1-7EEA71E0533C}" v="85" dt="2021-11-18T14:11:08.815"/>
    <p1510:client id="{3649CED4-F28B-4709-B4CA-2C5B8797328F}" v="89" dt="2021-11-18T14:22:12.683"/>
    <p1510:client id="{3C5F5FA8-037A-49D7-ACB1-D01E8F6CAC81}" v="10" dt="2021-11-17T17:12:22.493"/>
    <p1510:client id="{4CCD18A4-FA1A-4C38-98A5-B6AF5E041599}" v="1" dt="2021-11-17T17:08:40.304"/>
    <p1510:client id="{5A430637-C88F-427B-8942-B18B78867704}" v="95" dt="2021-11-18T17:54:11.191"/>
    <p1510:client id="{6117FB5B-9002-43EC-A4CB-0EA976C1015A}" v="1" dt="2021-11-17T17:03:53.639"/>
    <p1510:client id="{68585FC9-8B1F-430F-B54C-53B3D1BC398B}" v="876" dt="2021-11-17T23:49:12.204"/>
    <p1510:client id="{698640FC-CA9D-4E75-B107-02B489893406}" v="32" dt="2021-11-18T19:00:34.230"/>
    <p1510:client id="{754CCBA4-76AD-4E2E-90FF-B8EC34B1E29B}" v="81" dt="2021-11-17T16:48:52.012"/>
    <p1510:client id="{82E4B8C3-9C4F-4F8F-8826-E5612D53A1C7}" v="29" dt="2021-11-18T13:05:18.086"/>
    <p1510:client id="{837EAFE7-3B94-4296-967E-17365A2FD674}" v="142" dt="2021-11-17T18:11:42.221"/>
    <p1510:client id="{893CD942-969C-43A2-88A3-34340CDB8DFD}" v="102" dt="2021-11-18T12:22:27.312"/>
    <p1510:client id="{9860674C-BE80-4D39-A5F7-1386A63A0F7B}" v="3" dt="2021-11-17T16:31:28.498"/>
    <p1510:client id="{A3EEC229-7A70-4DC4-8B8F-0EC0A5C7FDDF}" v="53" dt="2021-11-18T17:51:12.269"/>
    <p1510:client id="{A909AFA2-FB1A-4653-BBBA-A07CE34E51E1}" v="5" dt="2021-11-17T16:09:09.075"/>
    <p1510:client id="{AE6BB703-E6F5-41EF-8297-2105CB22AD4B}" v="17" dt="2021-11-17T23:48:42.578"/>
    <p1510:client id="{B228685A-E2C1-4571-B956-0B93BE9DF44E}" v="204" dt="2021-11-18T18:44:40.772"/>
    <p1510:client id="{D860093F-FF9B-4E0F-B8C4-66E4FD0F6F76}" v="3" dt="2021-11-19T00:46:45.962"/>
    <p1510:client id="{D90BA551-CB3F-48DD-8876-20DF58AEC5B0}" v="154" dt="2021-11-18T14:05:53.313"/>
    <p1510:client id="{DBC903B8-FC6B-4DF3-9B9F-4E79F92AD138}" v="15" dt="2021-11-17T17:08:36.508"/>
    <p1510:client id="{DC01E813-FB0F-4BC0-A76B-4B912235F9D6}" v="41" dt="2021-11-18T18:09:31.483"/>
    <p1510:client id="{EF910633-4D82-440E-97E1-1D81CA5DF164}" v="147" dt="2021-11-17T17:00:23.3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Nurul Hakim (2019283)" userId="S::2019283@student.uwtsd.ac.uk::37765bf8-ccb2-4591-8a32-7e4f1a827afb" providerId="AD" clId="Web-{B228685A-E2C1-4571-B956-0B93BE9DF44E}"/>
    <pc:docChg chg="modSld">
      <pc:chgData name="Mohammed Nurul Hakim (2019283)" userId="S::2019283@student.uwtsd.ac.uk::37765bf8-ccb2-4591-8a32-7e4f1a827afb" providerId="AD" clId="Web-{B228685A-E2C1-4571-B956-0B93BE9DF44E}" dt="2021-11-18T18:45:03.476" v="290" actId="14100"/>
      <pc:docMkLst>
        <pc:docMk/>
      </pc:docMkLst>
      <pc:sldChg chg="addSp delSp modSp">
        <pc:chgData name="Mohammed Nurul Hakim (2019283)" userId="S::2019283@student.uwtsd.ac.uk::37765bf8-ccb2-4591-8a32-7e4f1a827afb" providerId="AD" clId="Web-{B228685A-E2C1-4571-B956-0B93BE9DF44E}" dt="2021-11-18T18:36:18.338" v="259" actId="1076"/>
        <pc:sldMkLst>
          <pc:docMk/>
          <pc:sldMk cId="4256049441" sldId="263"/>
        </pc:sldMkLst>
        <pc:spChg chg="del mod">
          <ac:chgData name="Mohammed Nurul Hakim (2019283)" userId="S::2019283@student.uwtsd.ac.uk::37765bf8-ccb2-4591-8a32-7e4f1a827afb" providerId="AD" clId="Web-{B228685A-E2C1-4571-B956-0B93BE9DF44E}" dt="2021-11-18T18:35:27.368" v="251"/>
          <ac:spMkLst>
            <pc:docMk/>
            <pc:sldMk cId="4256049441" sldId="263"/>
            <ac:spMk id="3" creationId="{109A2F3E-C7F9-4693-869D-59E27FEF212C}"/>
          </ac:spMkLst>
        </pc:spChg>
        <pc:spChg chg="add del mod">
          <ac:chgData name="Mohammed Nurul Hakim (2019283)" userId="S::2019283@student.uwtsd.ac.uk::37765bf8-ccb2-4591-8a32-7e4f1a827afb" providerId="AD" clId="Web-{B228685A-E2C1-4571-B956-0B93BE9DF44E}" dt="2021-11-18T18:35:44.822" v="254"/>
          <ac:spMkLst>
            <pc:docMk/>
            <pc:sldMk cId="4256049441" sldId="263"/>
            <ac:spMk id="297" creationId="{712DE6CD-94F6-4052-8495-360AEBD151F0}"/>
          </ac:spMkLst>
        </pc:spChg>
        <pc:graphicFrameChg chg="add mod modGraphic">
          <ac:chgData name="Mohammed Nurul Hakim (2019283)" userId="S::2019283@student.uwtsd.ac.uk::37765bf8-ccb2-4591-8a32-7e4f1a827afb" providerId="AD" clId="Web-{B228685A-E2C1-4571-B956-0B93BE9DF44E}" dt="2021-11-18T18:36:18.338" v="259" actId="1076"/>
          <ac:graphicFrameMkLst>
            <pc:docMk/>
            <pc:sldMk cId="4256049441" sldId="263"/>
            <ac:graphicFrameMk id="5" creationId="{8BAEAB51-6EB9-45AE-80F5-B934FCC62A53}"/>
          </ac:graphicFrameMkLst>
        </pc:graphicFrameChg>
      </pc:sldChg>
      <pc:sldChg chg="addSp delSp modSp">
        <pc:chgData name="Mohammed Nurul Hakim (2019283)" userId="S::2019283@student.uwtsd.ac.uk::37765bf8-ccb2-4591-8a32-7e4f1a827afb" providerId="AD" clId="Web-{B228685A-E2C1-4571-B956-0B93BE9DF44E}" dt="2021-11-18T18:45:03.476" v="290" actId="14100"/>
        <pc:sldMkLst>
          <pc:docMk/>
          <pc:sldMk cId="3703993521" sldId="264"/>
        </pc:sldMkLst>
        <pc:spChg chg="del mod">
          <ac:chgData name="Mohammed Nurul Hakim (2019283)" userId="S::2019283@student.uwtsd.ac.uk::37765bf8-ccb2-4591-8a32-7e4f1a827afb" providerId="AD" clId="Web-{B228685A-E2C1-4571-B956-0B93BE9DF44E}" dt="2021-11-18T18:41:36.612" v="262"/>
          <ac:spMkLst>
            <pc:docMk/>
            <pc:sldMk cId="3703993521" sldId="264"/>
            <ac:spMk id="3" creationId="{5497D4A2-F72E-4D39-B876-A31895CF4976}"/>
          </ac:spMkLst>
        </pc:spChg>
        <pc:spChg chg="add del mod">
          <ac:chgData name="Mohammed Nurul Hakim (2019283)" userId="S::2019283@student.uwtsd.ac.uk::37765bf8-ccb2-4591-8a32-7e4f1a827afb" providerId="AD" clId="Web-{B228685A-E2C1-4571-B956-0B93BE9DF44E}" dt="2021-11-18T18:42:46.363" v="263"/>
          <ac:spMkLst>
            <pc:docMk/>
            <pc:sldMk cId="3703993521" sldId="264"/>
            <ac:spMk id="6" creationId="{9B0F099C-A9FA-404C-92A2-BA11491AA8DF}"/>
          </ac:spMkLst>
        </pc:spChg>
        <pc:graphicFrameChg chg="add mod ord modGraphic">
          <ac:chgData name="Mohammed Nurul Hakim (2019283)" userId="S::2019283@student.uwtsd.ac.uk::37765bf8-ccb2-4591-8a32-7e4f1a827afb" providerId="AD" clId="Web-{B228685A-E2C1-4571-B956-0B93BE9DF44E}" dt="2021-11-18T18:45:03.476" v="290" actId="14100"/>
          <ac:graphicFrameMkLst>
            <pc:docMk/>
            <pc:sldMk cId="3703993521" sldId="264"/>
            <ac:graphicFrameMk id="7" creationId="{89A328B3-3D0E-47D7-BA77-DD425C84C7F3}"/>
          </ac:graphicFrameMkLst>
        </pc:graphicFrameChg>
      </pc:sldChg>
    </pc:docChg>
  </pc:docChgLst>
  <pc:docChgLst>
    <pc:chgData name="Syed Jabed Ali (1710503)" userId="S::1710503@student.uwtsd.ac.uk::42c9ad24-5673-4fcd-8ffe-d1d49cc4bdf9" providerId="AD" clId="Web-{DBC903B8-FC6B-4DF3-9B9F-4E79F92AD138}"/>
    <pc:docChg chg="modSld">
      <pc:chgData name="Syed Jabed Ali (1710503)" userId="S::1710503@student.uwtsd.ac.uk::42c9ad24-5673-4fcd-8ffe-d1d49cc4bdf9" providerId="AD" clId="Web-{DBC903B8-FC6B-4DF3-9B9F-4E79F92AD138}" dt="2021-11-17T17:08:36.508" v="14"/>
      <pc:docMkLst>
        <pc:docMk/>
      </pc:docMkLst>
      <pc:sldChg chg="addSp delSp modSp">
        <pc:chgData name="Syed Jabed Ali (1710503)" userId="S::1710503@student.uwtsd.ac.uk::42c9ad24-5673-4fcd-8ffe-d1d49cc4bdf9" providerId="AD" clId="Web-{DBC903B8-FC6B-4DF3-9B9F-4E79F92AD138}" dt="2021-11-17T17:06:02.302" v="12" actId="14100"/>
        <pc:sldMkLst>
          <pc:docMk/>
          <pc:sldMk cId="2310697124" sldId="259"/>
        </pc:sldMkLst>
        <pc:spChg chg="mod">
          <ac:chgData name="Syed Jabed Ali (1710503)" userId="S::1710503@student.uwtsd.ac.uk::42c9ad24-5673-4fcd-8ffe-d1d49cc4bdf9" providerId="AD" clId="Web-{DBC903B8-FC6B-4DF3-9B9F-4E79F92AD138}" dt="2021-11-17T17:05:10.895" v="7" actId="14100"/>
          <ac:spMkLst>
            <pc:docMk/>
            <pc:sldMk cId="2310697124" sldId="259"/>
            <ac:spMk id="3" creationId="{FD7B331D-D57A-49A0-BBA4-2A82EC5522B5}"/>
          </ac:spMkLst>
        </pc:spChg>
        <pc:spChg chg="add mod">
          <ac:chgData name="Syed Jabed Ali (1710503)" userId="S::1710503@student.uwtsd.ac.uk::42c9ad24-5673-4fcd-8ffe-d1d49cc4bdf9" providerId="AD" clId="Web-{DBC903B8-FC6B-4DF3-9B9F-4E79F92AD138}" dt="2021-11-17T17:06:02.302" v="12" actId="14100"/>
          <ac:spMkLst>
            <pc:docMk/>
            <pc:sldMk cId="2310697124" sldId="259"/>
            <ac:spMk id="5" creationId="{B84FC574-0C99-433C-947E-3862AA28E4EA}"/>
          </ac:spMkLst>
        </pc:spChg>
        <pc:picChg chg="add del mod">
          <ac:chgData name="Syed Jabed Ali (1710503)" userId="S::1710503@student.uwtsd.ac.uk::42c9ad24-5673-4fcd-8ffe-d1d49cc4bdf9" providerId="AD" clId="Web-{DBC903B8-FC6B-4DF3-9B9F-4E79F92AD138}" dt="2021-11-17T16:58:32.450" v="1"/>
          <ac:picMkLst>
            <pc:docMk/>
            <pc:sldMk cId="2310697124" sldId="259"/>
            <ac:picMk id="4" creationId="{D5EA6739-6D8E-4942-ACD4-0123294ED153}"/>
          </ac:picMkLst>
        </pc:picChg>
      </pc:sldChg>
      <pc:sldChg chg="modSp">
        <pc:chgData name="Syed Jabed Ali (1710503)" userId="S::1710503@student.uwtsd.ac.uk::42c9ad24-5673-4fcd-8ffe-d1d49cc4bdf9" providerId="AD" clId="Web-{DBC903B8-FC6B-4DF3-9B9F-4E79F92AD138}" dt="2021-11-17T17:08:36.508" v="14"/>
        <pc:sldMkLst>
          <pc:docMk/>
          <pc:sldMk cId="1797237939" sldId="265"/>
        </pc:sldMkLst>
        <pc:graphicFrameChg chg="modGraphic">
          <ac:chgData name="Syed Jabed Ali (1710503)" userId="S::1710503@student.uwtsd.ac.uk::42c9ad24-5673-4fcd-8ffe-d1d49cc4bdf9" providerId="AD" clId="Web-{DBC903B8-FC6B-4DF3-9B9F-4E79F92AD138}" dt="2021-11-17T17:08:36.508" v="14"/>
          <ac:graphicFrameMkLst>
            <pc:docMk/>
            <pc:sldMk cId="1797237939" sldId="265"/>
            <ac:graphicFrameMk id="4" creationId="{25C298C2-FD32-43BD-8C0A-497B2CB2A107}"/>
          </ac:graphicFrameMkLst>
        </pc:graphicFrameChg>
      </pc:sldChg>
    </pc:docChg>
  </pc:docChgLst>
  <pc:docChgLst>
    <pc:chgData name="Mohammed Nurul Hakim (2019283)" userId="S::2019283@student.uwtsd.ac.uk::37765bf8-ccb2-4591-8a32-7e4f1a827afb" providerId="AD" clId="Web-{391FC734-2F87-4800-A11A-C296BF8CBD98}"/>
    <pc:docChg chg="modSld">
      <pc:chgData name="Mohammed Nurul Hakim (2019283)" userId="S::2019283@student.uwtsd.ac.uk::37765bf8-ccb2-4591-8a32-7e4f1a827afb" providerId="AD" clId="Web-{391FC734-2F87-4800-A11A-C296BF8CBD98}" dt="2021-11-17T17:33:11.192" v="1" actId="14100"/>
      <pc:docMkLst>
        <pc:docMk/>
      </pc:docMkLst>
      <pc:sldChg chg="modSp">
        <pc:chgData name="Mohammed Nurul Hakim (2019283)" userId="S::2019283@student.uwtsd.ac.uk::37765bf8-ccb2-4591-8a32-7e4f1a827afb" providerId="AD" clId="Web-{391FC734-2F87-4800-A11A-C296BF8CBD98}" dt="2021-11-17T17:33:11.192" v="1" actId="14100"/>
        <pc:sldMkLst>
          <pc:docMk/>
          <pc:sldMk cId="3281429304" sldId="257"/>
        </pc:sldMkLst>
        <pc:graphicFrameChg chg="mod">
          <ac:chgData name="Mohammed Nurul Hakim (2019283)" userId="S::2019283@student.uwtsd.ac.uk::37765bf8-ccb2-4591-8a32-7e4f1a827afb" providerId="AD" clId="Web-{391FC734-2F87-4800-A11A-C296BF8CBD98}" dt="2021-11-17T17:33:11.192" v="1" actId="14100"/>
          <ac:graphicFrameMkLst>
            <pc:docMk/>
            <pc:sldMk cId="3281429304" sldId="257"/>
            <ac:graphicFrameMk id="41" creationId="{DBB20D3C-5D7C-4079-8146-CF9FAC90101C}"/>
          </ac:graphicFrameMkLst>
        </pc:graphicFrameChg>
      </pc:sldChg>
      <pc:sldChg chg="modSp">
        <pc:chgData name="Mohammed Nurul Hakim (2019283)" userId="S::2019283@student.uwtsd.ac.uk::37765bf8-ccb2-4591-8a32-7e4f1a827afb" providerId="AD" clId="Web-{391FC734-2F87-4800-A11A-C296BF8CBD98}" dt="2021-11-17T17:16:16.230" v="0" actId="1076"/>
        <pc:sldMkLst>
          <pc:docMk/>
          <pc:sldMk cId="1797237939" sldId="265"/>
        </pc:sldMkLst>
        <pc:graphicFrameChg chg="mod">
          <ac:chgData name="Mohammed Nurul Hakim (2019283)" userId="S::2019283@student.uwtsd.ac.uk::37765bf8-ccb2-4591-8a32-7e4f1a827afb" providerId="AD" clId="Web-{391FC734-2F87-4800-A11A-C296BF8CBD98}" dt="2021-11-17T17:16:16.230" v="0" actId="1076"/>
          <ac:graphicFrameMkLst>
            <pc:docMk/>
            <pc:sldMk cId="1797237939" sldId="265"/>
            <ac:graphicFrameMk id="4" creationId="{25C298C2-FD32-43BD-8C0A-497B2CB2A107}"/>
          </ac:graphicFrameMkLst>
        </pc:graphicFrameChg>
      </pc:sldChg>
    </pc:docChg>
  </pc:docChgLst>
  <pc:docChgLst>
    <pc:chgData name="Babar Hussain (2014975)" userId="S::2014975@student.uwtsd.ac.uk::4e78745d-618b-46ed-ab34-074ad03cc90d" providerId="AD" clId="Web-{4CCD18A4-FA1A-4C38-98A5-B6AF5E041599}"/>
    <pc:docChg chg="addSld">
      <pc:chgData name="Babar Hussain (2014975)" userId="S::2014975@student.uwtsd.ac.uk::4e78745d-618b-46ed-ab34-074ad03cc90d" providerId="AD" clId="Web-{4CCD18A4-FA1A-4C38-98A5-B6AF5E041599}" dt="2021-11-17T17:08:40.304" v="0"/>
      <pc:docMkLst>
        <pc:docMk/>
      </pc:docMkLst>
      <pc:sldChg chg="new">
        <pc:chgData name="Babar Hussain (2014975)" userId="S::2014975@student.uwtsd.ac.uk::4e78745d-618b-46ed-ab34-074ad03cc90d" providerId="AD" clId="Web-{4CCD18A4-FA1A-4C38-98A5-B6AF5E041599}" dt="2021-11-17T17:08:40.304" v="0"/>
        <pc:sldMkLst>
          <pc:docMk/>
          <pc:sldMk cId="3293938132" sldId="269"/>
        </pc:sldMkLst>
      </pc:sldChg>
    </pc:docChg>
  </pc:docChgLst>
  <pc:docChgLst>
    <pc:chgData name="Shahdat Islam (2021131)" userId="S::2021131@student.uwtsd.ac.uk::95a4b0f7-d0af-4ce1-bddc-d60ad60eaf65" providerId="AD" clId="Web-{24D71CD9-658F-4F47-9CEA-EC3DD451A134}"/>
    <pc:docChg chg="addSld delSld modSld">
      <pc:chgData name="Shahdat Islam (2021131)" userId="S::2021131@student.uwtsd.ac.uk::95a4b0f7-d0af-4ce1-bddc-d60ad60eaf65" providerId="AD" clId="Web-{24D71CD9-658F-4F47-9CEA-EC3DD451A134}" dt="2021-11-17T23:15:58.369" v="48"/>
      <pc:docMkLst>
        <pc:docMk/>
      </pc:docMkLst>
      <pc:sldChg chg="addSp delSp modSp">
        <pc:chgData name="Shahdat Islam (2021131)" userId="S::2021131@student.uwtsd.ac.uk::95a4b0f7-d0af-4ce1-bddc-d60ad60eaf65" providerId="AD" clId="Web-{24D71CD9-658F-4F47-9CEA-EC3DD451A134}" dt="2021-11-17T23:10:31.111" v="44"/>
        <pc:sldMkLst>
          <pc:docMk/>
          <pc:sldMk cId="3281429304" sldId="257"/>
        </pc:sldMkLst>
        <pc:spChg chg="mod">
          <ac:chgData name="Shahdat Islam (2021131)" userId="S::2021131@student.uwtsd.ac.uk::95a4b0f7-d0af-4ce1-bddc-d60ad60eaf65" providerId="AD" clId="Web-{24D71CD9-658F-4F47-9CEA-EC3DD451A134}" dt="2021-11-17T23:01:30.613" v="2" actId="20577"/>
          <ac:spMkLst>
            <pc:docMk/>
            <pc:sldMk cId="3281429304" sldId="257"/>
            <ac:spMk id="3" creationId="{A54626DC-C82C-4CA4-81B7-7FB6838B6CE1}"/>
          </ac:spMkLst>
        </pc:spChg>
        <pc:graphicFrameChg chg="add mod modGraphic">
          <ac:chgData name="Shahdat Islam (2021131)" userId="S::2021131@student.uwtsd.ac.uk::95a4b0f7-d0af-4ce1-bddc-d60ad60eaf65" providerId="AD" clId="Web-{24D71CD9-658F-4F47-9CEA-EC3DD451A134}" dt="2021-11-17T23:10:31.111" v="44"/>
          <ac:graphicFrameMkLst>
            <pc:docMk/>
            <pc:sldMk cId="3281429304" sldId="257"/>
            <ac:graphicFrameMk id="10" creationId="{CC4D2E09-92DE-4415-8312-94CCCC106439}"/>
          </ac:graphicFrameMkLst>
        </pc:graphicFrameChg>
        <pc:graphicFrameChg chg="del">
          <ac:chgData name="Shahdat Islam (2021131)" userId="S::2021131@student.uwtsd.ac.uk::95a4b0f7-d0af-4ce1-bddc-d60ad60eaf65" providerId="AD" clId="Web-{24D71CD9-658F-4F47-9CEA-EC3DD451A134}" dt="2021-11-17T22:56:42.492" v="0"/>
          <ac:graphicFrameMkLst>
            <pc:docMk/>
            <pc:sldMk cId="3281429304" sldId="257"/>
            <ac:graphicFrameMk id="41" creationId="{DBB20D3C-5D7C-4079-8146-CF9FAC90101C}"/>
          </ac:graphicFrameMkLst>
        </pc:graphicFrameChg>
      </pc:sldChg>
      <pc:sldChg chg="new add del">
        <pc:chgData name="Shahdat Islam (2021131)" userId="S::2021131@student.uwtsd.ac.uk::95a4b0f7-d0af-4ce1-bddc-d60ad60eaf65" providerId="AD" clId="Web-{24D71CD9-658F-4F47-9CEA-EC3DD451A134}" dt="2021-11-17T23:15:58.369" v="48"/>
        <pc:sldMkLst>
          <pc:docMk/>
          <pc:sldMk cId="3408725801" sldId="271"/>
        </pc:sldMkLst>
      </pc:sldChg>
    </pc:docChg>
  </pc:docChgLst>
  <pc:docChgLst>
    <pc:chgData name="Syed Jabed Ali (1710503)" userId="S::1710503@student.uwtsd.ac.uk::42c9ad24-5673-4fcd-8ffe-d1d49cc4bdf9" providerId="AD" clId="Web-{68585FC9-8B1F-430F-B54C-53B3D1BC398B}"/>
    <pc:docChg chg="modSld">
      <pc:chgData name="Syed Jabed Ali (1710503)" userId="S::1710503@student.uwtsd.ac.uk::42c9ad24-5673-4fcd-8ffe-d1d49cc4bdf9" providerId="AD" clId="Web-{68585FC9-8B1F-430F-B54C-53B3D1BC398B}" dt="2021-11-17T23:49:10.485" v="811" actId="20577"/>
      <pc:docMkLst>
        <pc:docMk/>
      </pc:docMkLst>
      <pc:sldChg chg="addSp delSp modSp">
        <pc:chgData name="Syed Jabed Ali (1710503)" userId="S::1710503@student.uwtsd.ac.uk::42c9ad24-5673-4fcd-8ffe-d1d49cc4bdf9" providerId="AD" clId="Web-{68585FC9-8B1F-430F-B54C-53B3D1BC398B}" dt="2021-11-17T23:42:37.038" v="446" actId="1076"/>
        <pc:sldMkLst>
          <pc:docMk/>
          <pc:sldMk cId="2310697124" sldId="259"/>
        </pc:sldMkLst>
        <pc:spChg chg="mod">
          <ac:chgData name="Syed Jabed Ali (1710503)" userId="S::1710503@student.uwtsd.ac.uk::42c9ad24-5673-4fcd-8ffe-d1d49cc4bdf9" providerId="AD" clId="Web-{68585FC9-8B1F-430F-B54C-53B3D1BC398B}" dt="2021-11-17T23:27:47.140" v="313" actId="14100"/>
          <ac:spMkLst>
            <pc:docMk/>
            <pc:sldMk cId="2310697124" sldId="259"/>
            <ac:spMk id="3" creationId="{FD7B331D-D57A-49A0-BBA4-2A82EC5522B5}"/>
          </ac:spMkLst>
        </pc:spChg>
        <pc:spChg chg="mod">
          <ac:chgData name="Syed Jabed Ali (1710503)" userId="S::1710503@student.uwtsd.ac.uk::42c9ad24-5673-4fcd-8ffe-d1d49cc4bdf9" providerId="AD" clId="Web-{68585FC9-8B1F-430F-B54C-53B3D1BC398B}" dt="2021-11-17T23:18:46.345" v="27" actId="20577"/>
          <ac:spMkLst>
            <pc:docMk/>
            <pc:sldMk cId="2310697124" sldId="259"/>
            <ac:spMk id="5" creationId="{B84FC574-0C99-433C-947E-3862AA28E4EA}"/>
          </ac:spMkLst>
        </pc:spChg>
        <pc:spChg chg="add mod">
          <ac:chgData name="Syed Jabed Ali (1710503)" userId="S::1710503@student.uwtsd.ac.uk::42c9ad24-5673-4fcd-8ffe-d1d49cc4bdf9" providerId="AD" clId="Web-{68585FC9-8B1F-430F-B54C-53B3D1BC398B}" dt="2021-11-17T23:28:38.454" v="322" actId="14100"/>
          <ac:spMkLst>
            <pc:docMk/>
            <pc:sldMk cId="2310697124" sldId="259"/>
            <ac:spMk id="6" creationId="{831F98B7-2783-48A2-8079-E7E73EB2EBC2}"/>
          </ac:spMkLst>
        </pc:spChg>
        <pc:spChg chg="add mod">
          <ac:chgData name="Syed Jabed Ali (1710503)" userId="S::1710503@student.uwtsd.ac.uk::42c9ad24-5673-4fcd-8ffe-d1d49cc4bdf9" providerId="AD" clId="Web-{68585FC9-8B1F-430F-B54C-53B3D1BC398B}" dt="2021-11-17T23:42:37.038" v="446" actId="1076"/>
          <ac:spMkLst>
            <pc:docMk/>
            <pc:sldMk cId="2310697124" sldId="259"/>
            <ac:spMk id="7" creationId="{7C5C50F7-2162-43A4-8F7D-96B130405027}"/>
          </ac:spMkLst>
        </pc:spChg>
        <pc:spChg chg="add del mod">
          <ac:chgData name="Syed Jabed Ali (1710503)" userId="S::1710503@student.uwtsd.ac.uk::42c9ad24-5673-4fcd-8ffe-d1d49cc4bdf9" providerId="AD" clId="Web-{68585FC9-8B1F-430F-B54C-53B3D1BC398B}" dt="2021-11-17T23:32:34.960" v="373"/>
          <ac:spMkLst>
            <pc:docMk/>
            <pc:sldMk cId="2310697124" sldId="259"/>
            <ac:spMk id="8" creationId="{8AC2BB24-3DDA-4CD6-8E70-703EA4832A95}"/>
          </ac:spMkLst>
        </pc:spChg>
        <pc:spChg chg="add del mod">
          <ac:chgData name="Syed Jabed Ali (1710503)" userId="S::1710503@student.uwtsd.ac.uk::42c9ad24-5673-4fcd-8ffe-d1d49cc4bdf9" providerId="AD" clId="Web-{68585FC9-8B1F-430F-B54C-53B3D1BC398B}" dt="2021-11-17T23:37:26.076" v="408"/>
          <ac:spMkLst>
            <pc:docMk/>
            <pc:sldMk cId="2310697124" sldId="259"/>
            <ac:spMk id="16" creationId="{52A80357-4CDA-4292-B470-4B069E5C2638}"/>
          </ac:spMkLst>
        </pc:spChg>
        <pc:picChg chg="add mod">
          <ac:chgData name="Syed Jabed Ali (1710503)" userId="S::1710503@student.uwtsd.ac.uk::42c9ad24-5673-4fcd-8ffe-d1d49cc4bdf9" providerId="AD" clId="Web-{68585FC9-8B1F-430F-B54C-53B3D1BC398B}" dt="2021-11-17T23:27:52.765" v="314" actId="1076"/>
          <ac:picMkLst>
            <pc:docMk/>
            <pc:sldMk cId="2310697124" sldId="259"/>
            <ac:picMk id="4" creationId="{4AAE1BC0-BE9D-4873-A495-E0DBF61D9DDF}"/>
          </ac:picMkLst>
        </pc:picChg>
        <pc:picChg chg="add del mod">
          <ac:chgData name="Syed Jabed Ali (1710503)" userId="S::1710503@student.uwtsd.ac.uk::42c9ad24-5673-4fcd-8ffe-d1d49cc4bdf9" providerId="AD" clId="Web-{68585FC9-8B1F-430F-B54C-53B3D1BC398B}" dt="2021-11-17T23:32:50.773" v="375"/>
          <ac:picMkLst>
            <pc:docMk/>
            <pc:sldMk cId="2310697124" sldId="259"/>
            <ac:picMk id="9" creationId="{91DC3A02-AA92-4290-87A0-A3C518B99EBA}"/>
          </ac:picMkLst>
        </pc:picChg>
        <pc:picChg chg="add mod">
          <ac:chgData name="Syed Jabed Ali (1710503)" userId="S::1710503@student.uwtsd.ac.uk::42c9ad24-5673-4fcd-8ffe-d1d49cc4bdf9" providerId="AD" clId="Web-{68585FC9-8B1F-430F-B54C-53B3D1BC398B}" dt="2021-11-17T23:33:29.774" v="378" actId="1076"/>
          <ac:picMkLst>
            <pc:docMk/>
            <pc:sldMk cId="2310697124" sldId="259"/>
            <ac:picMk id="10" creationId="{C5EC0481-8D91-4532-AF87-2AF20E6E9C12}"/>
          </ac:picMkLst>
        </pc:picChg>
        <pc:picChg chg="add mod">
          <ac:chgData name="Syed Jabed Ali (1710503)" userId="S::1710503@student.uwtsd.ac.uk::42c9ad24-5673-4fcd-8ffe-d1d49cc4bdf9" providerId="AD" clId="Web-{68585FC9-8B1F-430F-B54C-53B3D1BC398B}" dt="2021-11-17T23:34:12.743" v="381" actId="1076"/>
          <ac:picMkLst>
            <pc:docMk/>
            <pc:sldMk cId="2310697124" sldId="259"/>
            <ac:picMk id="11" creationId="{38325190-E793-4CDF-A22A-28E98BB1EF96}"/>
          </ac:picMkLst>
        </pc:picChg>
        <pc:picChg chg="add mod">
          <ac:chgData name="Syed Jabed Ali (1710503)" userId="S::1710503@student.uwtsd.ac.uk::42c9ad24-5673-4fcd-8ffe-d1d49cc4bdf9" providerId="AD" clId="Web-{68585FC9-8B1F-430F-B54C-53B3D1BC398B}" dt="2021-11-17T23:35:12.011" v="386" actId="14100"/>
          <ac:picMkLst>
            <pc:docMk/>
            <pc:sldMk cId="2310697124" sldId="259"/>
            <ac:picMk id="12" creationId="{544A5A4C-8282-4ADC-B734-E5D1742D6665}"/>
          </ac:picMkLst>
        </pc:picChg>
        <pc:picChg chg="add del mod">
          <ac:chgData name="Syed Jabed Ali (1710503)" userId="S::1710503@student.uwtsd.ac.uk::42c9ad24-5673-4fcd-8ffe-d1d49cc4bdf9" providerId="AD" clId="Web-{68585FC9-8B1F-430F-B54C-53B3D1BC398B}" dt="2021-11-17T23:36:07.824" v="392"/>
          <ac:picMkLst>
            <pc:docMk/>
            <pc:sldMk cId="2310697124" sldId="259"/>
            <ac:picMk id="13" creationId="{E5C9676D-59B9-405F-B62D-12765E0A850E}"/>
          </ac:picMkLst>
        </pc:picChg>
        <pc:picChg chg="add del mod">
          <ac:chgData name="Syed Jabed Ali (1710503)" userId="S::1710503@student.uwtsd.ac.uk::42c9ad24-5673-4fcd-8ffe-d1d49cc4bdf9" providerId="AD" clId="Web-{68585FC9-8B1F-430F-B54C-53B3D1BC398B}" dt="2021-11-17T23:36:33.481" v="396"/>
          <ac:picMkLst>
            <pc:docMk/>
            <pc:sldMk cId="2310697124" sldId="259"/>
            <ac:picMk id="14" creationId="{97ED90C6-A7E4-4BDD-B4C3-4F0B3B2C6B06}"/>
          </ac:picMkLst>
        </pc:picChg>
        <pc:picChg chg="add mod modCrop">
          <ac:chgData name="Syed Jabed Ali (1710503)" userId="S::1710503@student.uwtsd.ac.uk::42c9ad24-5673-4fcd-8ffe-d1d49cc4bdf9" providerId="AD" clId="Web-{68585FC9-8B1F-430F-B54C-53B3D1BC398B}" dt="2021-11-17T23:40:24.659" v="430" actId="14100"/>
          <ac:picMkLst>
            <pc:docMk/>
            <pc:sldMk cId="2310697124" sldId="259"/>
            <ac:picMk id="15" creationId="{C13A1CEE-8E8E-41B0-B477-7FF270C0D666}"/>
          </ac:picMkLst>
        </pc:picChg>
        <pc:picChg chg="add mod">
          <ac:chgData name="Syed Jabed Ali (1710503)" userId="S::1710503@student.uwtsd.ac.uk::42c9ad24-5673-4fcd-8ffe-d1d49cc4bdf9" providerId="AD" clId="Web-{68585FC9-8B1F-430F-B54C-53B3D1BC398B}" dt="2021-11-17T23:40:42.988" v="432" actId="14100"/>
          <ac:picMkLst>
            <pc:docMk/>
            <pc:sldMk cId="2310697124" sldId="259"/>
            <ac:picMk id="17" creationId="{137BC9FC-2696-44F7-ADED-4B22A9214D30}"/>
          </ac:picMkLst>
        </pc:picChg>
        <pc:picChg chg="add mod modCrop">
          <ac:chgData name="Syed Jabed Ali (1710503)" userId="S::1710503@student.uwtsd.ac.uk::42c9ad24-5673-4fcd-8ffe-d1d49cc4bdf9" providerId="AD" clId="Web-{68585FC9-8B1F-430F-B54C-53B3D1BC398B}" dt="2021-11-17T23:40:57.457" v="435" actId="14100"/>
          <ac:picMkLst>
            <pc:docMk/>
            <pc:sldMk cId="2310697124" sldId="259"/>
            <ac:picMk id="18" creationId="{5C2F63B3-92DB-45EA-9C3D-454F33AB1CCB}"/>
          </ac:picMkLst>
        </pc:picChg>
        <pc:picChg chg="add mod modCrop">
          <ac:chgData name="Syed Jabed Ali (1710503)" userId="S::1710503@student.uwtsd.ac.uk::42c9ad24-5673-4fcd-8ffe-d1d49cc4bdf9" providerId="AD" clId="Web-{68585FC9-8B1F-430F-B54C-53B3D1BC398B}" dt="2021-11-17T23:41:05.691" v="436" actId="1076"/>
          <ac:picMkLst>
            <pc:docMk/>
            <pc:sldMk cId="2310697124" sldId="259"/>
            <ac:picMk id="19" creationId="{473D3099-A15F-401D-9CBE-D4013FC6D3BC}"/>
          </ac:picMkLst>
        </pc:picChg>
        <pc:picChg chg="add del mod">
          <ac:chgData name="Syed Jabed Ali (1710503)" userId="S::1710503@student.uwtsd.ac.uk::42c9ad24-5673-4fcd-8ffe-d1d49cc4bdf9" providerId="AD" clId="Web-{68585FC9-8B1F-430F-B54C-53B3D1BC398B}" dt="2021-11-17T23:41:34.098" v="439"/>
          <ac:picMkLst>
            <pc:docMk/>
            <pc:sldMk cId="2310697124" sldId="259"/>
            <ac:picMk id="20" creationId="{921EBE4A-2D8A-481E-8419-AAE4EC72AE49}"/>
          </ac:picMkLst>
        </pc:picChg>
        <pc:picChg chg="add mod modCrop">
          <ac:chgData name="Syed Jabed Ali (1710503)" userId="S::1710503@student.uwtsd.ac.uk::42c9ad24-5673-4fcd-8ffe-d1d49cc4bdf9" providerId="AD" clId="Web-{68585FC9-8B1F-430F-B54C-53B3D1BC398B}" dt="2021-11-17T23:42:22.490" v="445" actId="14100"/>
          <ac:picMkLst>
            <pc:docMk/>
            <pc:sldMk cId="2310697124" sldId="259"/>
            <ac:picMk id="21" creationId="{12258018-00AD-4B27-8108-D2F82D79DFCA}"/>
          </ac:picMkLst>
        </pc:picChg>
      </pc:sldChg>
      <pc:sldChg chg="modSp">
        <pc:chgData name="Syed Jabed Ali (1710503)" userId="S::1710503@student.uwtsd.ac.uk::42c9ad24-5673-4fcd-8ffe-d1d49cc4bdf9" providerId="AD" clId="Web-{68585FC9-8B1F-430F-B54C-53B3D1BC398B}" dt="2021-11-17T23:49:10.485" v="811" actId="20577"/>
        <pc:sldMkLst>
          <pc:docMk/>
          <pc:sldMk cId="1233829641" sldId="260"/>
        </pc:sldMkLst>
        <pc:spChg chg="mod">
          <ac:chgData name="Syed Jabed Ali (1710503)" userId="S::1710503@student.uwtsd.ac.uk::42c9ad24-5673-4fcd-8ffe-d1d49cc4bdf9" providerId="AD" clId="Web-{68585FC9-8B1F-430F-B54C-53B3D1BC398B}" dt="2021-11-17T23:49:10.485" v="811" actId="20577"/>
          <ac:spMkLst>
            <pc:docMk/>
            <pc:sldMk cId="1233829641" sldId="260"/>
            <ac:spMk id="3" creationId="{109A2F3E-C7F9-4693-869D-59E27FEF212C}"/>
          </ac:spMkLst>
        </pc:spChg>
      </pc:sldChg>
    </pc:docChg>
  </pc:docChgLst>
  <pc:docChgLst>
    <pc:chgData name="Mohammed Nurul Hakim (2019283)" userId="S::2019283@student.uwtsd.ac.uk::37765bf8-ccb2-4591-8a32-7e4f1a827afb" providerId="AD" clId="Web-{D860093F-FF9B-4E0F-B8C4-66E4FD0F6F76}"/>
    <pc:docChg chg="modSld">
      <pc:chgData name="Mohammed Nurul Hakim (2019283)" userId="S::2019283@student.uwtsd.ac.uk::37765bf8-ccb2-4591-8a32-7e4f1a827afb" providerId="AD" clId="Web-{D860093F-FF9B-4E0F-B8C4-66E4FD0F6F76}" dt="2021-11-19T00:48:44.356" v="8" actId="20577"/>
      <pc:docMkLst>
        <pc:docMk/>
      </pc:docMkLst>
      <pc:sldChg chg="addSp delSp modSp">
        <pc:chgData name="Mohammed Nurul Hakim (2019283)" userId="S::2019283@student.uwtsd.ac.uk::37765bf8-ccb2-4591-8a32-7e4f1a827afb" providerId="AD" clId="Web-{D860093F-FF9B-4E0F-B8C4-66E4FD0F6F76}" dt="2021-11-19T00:48:44.356" v="8" actId="20577"/>
        <pc:sldMkLst>
          <pc:docMk/>
          <pc:sldMk cId="2941812733" sldId="272"/>
        </pc:sldMkLst>
        <pc:spChg chg="add del">
          <ac:chgData name="Mohammed Nurul Hakim (2019283)" userId="S::2019283@student.uwtsd.ac.uk::37765bf8-ccb2-4591-8a32-7e4f1a827afb" providerId="AD" clId="Web-{D860093F-FF9B-4E0F-B8C4-66E4FD0F6F76}" dt="2021-11-19T00:46:45.962" v="2"/>
          <ac:spMkLst>
            <pc:docMk/>
            <pc:sldMk cId="2941812733" sldId="272"/>
            <ac:spMk id="26" creationId="{84E5CC71-D87F-4343-8421-5BE8AE5DA4C5}"/>
          </ac:spMkLst>
        </pc:spChg>
        <pc:graphicFrameChg chg="modGraphic">
          <ac:chgData name="Mohammed Nurul Hakim (2019283)" userId="S::2019283@student.uwtsd.ac.uk::37765bf8-ccb2-4591-8a32-7e4f1a827afb" providerId="AD" clId="Web-{D860093F-FF9B-4E0F-B8C4-66E4FD0F6F76}" dt="2021-11-19T00:48:44.356" v="8" actId="20577"/>
          <ac:graphicFrameMkLst>
            <pc:docMk/>
            <pc:sldMk cId="2941812733" sldId="272"/>
            <ac:graphicFrameMk id="4" creationId="{25C298C2-FD32-43BD-8C0A-497B2CB2A107}"/>
          </ac:graphicFrameMkLst>
        </pc:graphicFrameChg>
        <pc:picChg chg="mod">
          <ac:chgData name="Mohammed Nurul Hakim (2019283)" userId="S::2019283@student.uwtsd.ac.uk::37765bf8-ccb2-4591-8a32-7e4f1a827afb" providerId="AD" clId="Web-{D860093F-FF9B-4E0F-B8C4-66E4FD0F6F76}" dt="2021-11-19T00:45:43.617" v="1" actId="1076"/>
          <ac:picMkLst>
            <pc:docMk/>
            <pc:sldMk cId="2941812733" sldId="272"/>
            <ac:picMk id="38" creationId="{1B5EB579-4B48-4AB2-A330-1CDCD6EEFF8D}"/>
          </ac:picMkLst>
        </pc:picChg>
      </pc:sldChg>
    </pc:docChg>
  </pc:docChgLst>
  <pc:docChgLst>
    <pc:chgData name="Babar Hussain (2014975)" userId="S::2014975@student.uwtsd.ac.uk::4e78745d-618b-46ed-ab34-074ad03cc90d" providerId="AD" clId="Web-{2C129213-C9F1-4945-9EB1-7EEA71E0533C}"/>
    <pc:docChg chg="modSld">
      <pc:chgData name="Babar Hussain (2014975)" userId="S::2014975@student.uwtsd.ac.uk::4e78745d-618b-46ed-ab34-074ad03cc90d" providerId="AD" clId="Web-{2C129213-C9F1-4945-9EB1-7EEA71E0533C}" dt="2021-11-18T14:11:08.815" v="84" actId="1076"/>
      <pc:docMkLst>
        <pc:docMk/>
      </pc:docMkLst>
      <pc:sldChg chg="addSp modSp">
        <pc:chgData name="Babar Hussain (2014975)" userId="S::2014975@student.uwtsd.ac.uk::4e78745d-618b-46ed-ab34-074ad03cc90d" providerId="AD" clId="Web-{2C129213-C9F1-4945-9EB1-7EEA71E0533C}" dt="2021-11-18T14:09:34.063" v="14"/>
        <pc:sldMkLst>
          <pc:docMk/>
          <pc:sldMk cId="3236534465" sldId="261"/>
        </pc:sldMkLst>
        <pc:spChg chg="add mod">
          <ac:chgData name="Babar Hussain (2014975)" userId="S::2014975@student.uwtsd.ac.uk::4e78745d-618b-46ed-ab34-074ad03cc90d" providerId="AD" clId="Web-{2C129213-C9F1-4945-9EB1-7EEA71E0533C}" dt="2021-11-18T14:09:28.266" v="13"/>
          <ac:spMkLst>
            <pc:docMk/>
            <pc:sldMk cId="3236534465" sldId="261"/>
            <ac:spMk id="3" creationId="{6B390958-2F80-4B3A-87C6-4CECAAC0E404}"/>
          </ac:spMkLst>
        </pc:spChg>
        <pc:spChg chg="add mod">
          <ac:chgData name="Babar Hussain (2014975)" userId="S::2014975@student.uwtsd.ac.uk::4e78745d-618b-46ed-ab34-074ad03cc90d" providerId="AD" clId="Web-{2C129213-C9F1-4945-9EB1-7EEA71E0533C}" dt="2021-11-18T14:09:34.063" v="14"/>
          <ac:spMkLst>
            <pc:docMk/>
            <pc:sldMk cId="3236534465" sldId="261"/>
            <ac:spMk id="5" creationId="{A2586D5C-45E6-4CD8-9B1B-F1B2B415E432}"/>
          </ac:spMkLst>
        </pc:spChg>
      </pc:sldChg>
      <pc:sldChg chg="addSp modSp">
        <pc:chgData name="Babar Hussain (2014975)" userId="S::2014975@student.uwtsd.ac.uk::4e78745d-618b-46ed-ab34-074ad03cc90d" providerId="AD" clId="Web-{2C129213-C9F1-4945-9EB1-7EEA71E0533C}" dt="2021-11-18T14:10:00.407" v="39"/>
        <pc:sldMkLst>
          <pc:docMk/>
          <pc:sldMk cId="4162917705" sldId="262"/>
        </pc:sldMkLst>
        <pc:spChg chg="add mod">
          <ac:chgData name="Babar Hussain (2014975)" userId="S::2014975@student.uwtsd.ac.uk::4e78745d-618b-46ed-ab34-074ad03cc90d" providerId="AD" clId="Web-{2C129213-C9F1-4945-9EB1-7EEA71E0533C}" dt="2021-11-18T14:09:58.064" v="38"/>
          <ac:spMkLst>
            <pc:docMk/>
            <pc:sldMk cId="4162917705" sldId="262"/>
            <ac:spMk id="3" creationId="{A7AF8191-2007-4E95-8AAB-025F8C440971}"/>
          </ac:spMkLst>
        </pc:spChg>
        <pc:spChg chg="add mod">
          <ac:chgData name="Babar Hussain (2014975)" userId="S::2014975@student.uwtsd.ac.uk::4e78745d-618b-46ed-ab34-074ad03cc90d" providerId="AD" clId="Web-{2C129213-C9F1-4945-9EB1-7EEA71E0533C}" dt="2021-11-18T14:10:00.407" v="39"/>
          <ac:spMkLst>
            <pc:docMk/>
            <pc:sldMk cId="4162917705" sldId="262"/>
            <ac:spMk id="5" creationId="{CE63046C-8EC0-4FC7-9E37-953BCA7DD4AC}"/>
          </ac:spMkLst>
        </pc:spChg>
      </pc:sldChg>
      <pc:sldChg chg="addSp modSp">
        <pc:chgData name="Babar Hussain (2014975)" userId="S::2014975@student.uwtsd.ac.uk::4e78745d-618b-46ed-ab34-074ad03cc90d" providerId="AD" clId="Web-{2C129213-C9F1-4945-9EB1-7EEA71E0533C}" dt="2021-11-18T14:11:08.815" v="84" actId="1076"/>
        <pc:sldMkLst>
          <pc:docMk/>
          <pc:sldMk cId="2866296079" sldId="268"/>
        </pc:sldMkLst>
        <pc:spChg chg="mod">
          <ac:chgData name="Babar Hussain (2014975)" userId="S::2014975@student.uwtsd.ac.uk::4e78745d-618b-46ed-ab34-074ad03cc90d" providerId="AD" clId="Web-{2C129213-C9F1-4945-9EB1-7EEA71E0533C}" dt="2021-11-18T14:11:03.346" v="83" actId="1076"/>
          <ac:spMkLst>
            <pc:docMk/>
            <pc:sldMk cId="2866296079" sldId="268"/>
            <ac:spMk id="2" creationId="{0CAB18AB-5A1B-4610-9FD3-B686ADDDE668}"/>
          </ac:spMkLst>
        </pc:spChg>
        <pc:spChg chg="add mod">
          <ac:chgData name="Babar Hussain (2014975)" userId="S::2014975@student.uwtsd.ac.uk::4e78745d-618b-46ed-ab34-074ad03cc90d" providerId="AD" clId="Web-{2C129213-C9F1-4945-9EB1-7EEA71E0533C}" dt="2021-11-18T14:10:44.252" v="81"/>
          <ac:spMkLst>
            <pc:docMk/>
            <pc:sldMk cId="2866296079" sldId="268"/>
            <ac:spMk id="3" creationId="{18F6CA08-7F1D-4F93-8316-0C3FF9D8B1D3}"/>
          </ac:spMkLst>
        </pc:spChg>
        <pc:spChg chg="add mod">
          <ac:chgData name="Babar Hussain (2014975)" userId="S::2014975@student.uwtsd.ac.uk::4e78745d-618b-46ed-ab34-074ad03cc90d" providerId="AD" clId="Web-{2C129213-C9F1-4945-9EB1-7EEA71E0533C}" dt="2021-11-18T14:10:31.939" v="59"/>
          <ac:spMkLst>
            <pc:docMk/>
            <pc:sldMk cId="2866296079" sldId="268"/>
            <ac:spMk id="5" creationId="{A90D5CC2-A34D-4436-8E77-D592946A6EA4}"/>
          </ac:spMkLst>
        </pc:spChg>
        <pc:graphicFrameChg chg="mod modGraphic">
          <ac:chgData name="Babar Hussain (2014975)" userId="S::2014975@student.uwtsd.ac.uk::4e78745d-618b-46ed-ab34-074ad03cc90d" providerId="AD" clId="Web-{2C129213-C9F1-4945-9EB1-7EEA71E0533C}" dt="2021-11-18T14:11:08.815" v="84" actId="1076"/>
          <ac:graphicFrameMkLst>
            <pc:docMk/>
            <pc:sldMk cId="2866296079" sldId="268"/>
            <ac:graphicFrameMk id="4" creationId="{E4BD364D-8173-4634-BE4B-B4592807CA19}"/>
          </ac:graphicFrameMkLst>
        </pc:graphicFrameChg>
      </pc:sldChg>
    </pc:docChg>
  </pc:docChgLst>
  <pc:docChgLst>
    <pc:chgData name="Zahid Hussain (2018065)" userId="S::2018065@student.uwtsd.ac.uk::6ba98148-9047-49ef-a534-4511decabefd" providerId="AD" clId="Web-{837EAFE7-3B94-4296-967E-17365A2FD674}"/>
    <pc:docChg chg="modSld">
      <pc:chgData name="Zahid Hussain (2018065)" userId="S::2018065@student.uwtsd.ac.uk::6ba98148-9047-49ef-a534-4511decabefd" providerId="AD" clId="Web-{837EAFE7-3B94-4296-967E-17365A2FD674}" dt="2021-11-17T18:11:42.221" v="142" actId="20577"/>
      <pc:docMkLst>
        <pc:docMk/>
      </pc:docMkLst>
      <pc:sldChg chg="modSp">
        <pc:chgData name="Zahid Hussain (2018065)" userId="S::2018065@student.uwtsd.ac.uk::6ba98148-9047-49ef-a534-4511decabefd" providerId="AD" clId="Web-{837EAFE7-3B94-4296-967E-17365A2FD674}" dt="2021-11-17T18:11:42.221" v="142" actId="20577"/>
        <pc:sldMkLst>
          <pc:docMk/>
          <pc:sldMk cId="4256049441" sldId="263"/>
        </pc:sldMkLst>
        <pc:spChg chg="mod">
          <ac:chgData name="Zahid Hussain (2018065)" userId="S::2018065@student.uwtsd.ac.uk::6ba98148-9047-49ef-a534-4511decabefd" providerId="AD" clId="Web-{837EAFE7-3B94-4296-967E-17365A2FD674}" dt="2021-11-17T18:11:42.221" v="142" actId="20577"/>
          <ac:spMkLst>
            <pc:docMk/>
            <pc:sldMk cId="4256049441" sldId="263"/>
            <ac:spMk id="3" creationId="{109A2F3E-C7F9-4693-869D-59E27FEF212C}"/>
          </ac:spMkLst>
        </pc:spChg>
      </pc:sldChg>
      <pc:sldChg chg="modSp">
        <pc:chgData name="Zahid Hussain (2018065)" userId="S::2018065@student.uwtsd.ac.uk::6ba98148-9047-49ef-a534-4511decabefd" providerId="AD" clId="Web-{837EAFE7-3B94-4296-967E-17365A2FD674}" dt="2021-11-17T18:07:28.869" v="81" actId="20577"/>
        <pc:sldMkLst>
          <pc:docMk/>
          <pc:sldMk cId="3703993521" sldId="264"/>
        </pc:sldMkLst>
        <pc:spChg chg="mod">
          <ac:chgData name="Zahid Hussain (2018065)" userId="S::2018065@student.uwtsd.ac.uk::6ba98148-9047-49ef-a534-4511decabefd" providerId="AD" clId="Web-{837EAFE7-3B94-4296-967E-17365A2FD674}" dt="2021-11-17T18:07:28.869" v="81" actId="20577"/>
          <ac:spMkLst>
            <pc:docMk/>
            <pc:sldMk cId="3703993521" sldId="264"/>
            <ac:spMk id="3" creationId="{5497D4A2-F72E-4D39-B876-A31895CF4976}"/>
          </ac:spMkLst>
        </pc:spChg>
      </pc:sldChg>
    </pc:docChg>
  </pc:docChgLst>
  <pc:docChgLst>
    <pc:chgData name="Shahdat Islam (2021131)" userId="S::2021131@student.uwtsd.ac.uk::95a4b0f7-d0af-4ce1-bddc-d60ad60eaf65" providerId="AD" clId="Web-{A909AFA2-FB1A-4653-BBBA-A07CE34E51E1}"/>
    <pc:docChg chg="modSld">
      <pc:chgData name="Shahdat Islam (2021131)" userId="S::2021131@student.uwtsd.ac.uk::95a4b0f7-d0af-4ce1-bddc-d60ad60eaf65" providerId="AD" clId="Web-{A909AFA2-FB1A-4653-BBBA-A07CE34E51E1}" dt="2021-11-17T16:11:03.782" v="77" actId="14100"/>
      <pc:docMkLst>
        <pc:docMk/>
      </pc:docMkLst>
      <pc:sldChg chg="modSp">
        <pc:chgData name="Shahdat Islam (2021131)" userId="S::2021131@student.uwtsd.ac.uk::95a4b0f7-d0af-4ce1-bddc-d60ad60eaf65" providerId="AD" clId="Web-{A909AFA2-FB1A-4653-BBBA-A07CE34E51E1}" dt="2021-11-17T16:04:42.833" v="1" actId="20577"/>
        <pc:sldMkLst>
          <pc:docMk/>
          <pc:sldMk cId="3866036040" sldId="256"/>
        </pc:sldMkLst>
        <pc:spChg chg="mod">
          <ac:chgData name="Shahdat Islam (2021131)" userId="S::2021131@student.uwtsd.ac.uk::95a4b0f7-d0af-4ce1-bddc-d60ad60eaf65" providerId="AD" clId="Web-{A909AFA2-FB1A-4653-BBBA-A07CE34E51E1}" dt="2021-11-17T16:04:42.833" v="1" actId="20577"/>
          <ac:spMkLst>
            <pc:docMk/>
            <pc:sldMk cId="3866036040" sldId="256"/>
            <ac:spMk id="3" creationId="{698D7629-0674-46BD-8C3F-F95E4905149B}"/>
          </ac:spMkLst>
        </pc:spChg>
      </pc:sldChg>
      <pc:sldChg chg="addSp delSp modSp">
        <pc:chgData name="Shahdat Islam (2021131)" userId="S::2021131@student.uwtsd.ac.uk::95a4b0f7-d0af-4ce1-bddc-d60ad60eaf65" providerId="AD" clId="Web-{A909AFA2-FB1A-4653-BBBA-A07CE34E51E1}" dt="2021-11-17T16:11:03.782" v="77" actId="14100"/>
        <pc:sldMkLst>
          <pc:docMk/>
          <pc:sldMk cId="3281429304" sldId="257"/>
        </pc:sldMkLst>
        <pc:graphicFrameChg chg="add del mod modGraphic">
          <ac:chgData name="Shahdat Islam (2021131)" userId="S::2021131@student.uwtsd.ac.uk::95a4b0f7-d0af-4ce1-bddc-d60ad60eaf65" providerId="AD" clId="Web-{A909AFA2-FB1A-4653-BBBA-A07CE34E51E1}" dt="2021-11-17T16:08:27.152" v="8"/>
          <ac:graphicFrameMkLst>
            <pc:docMk/>
            <pc:sldMk cId="3281429304" sldId="257"/>
            <ac:graphicFrameMk id="4" creationId="{75A02F43-3338-48BB-9A07-31FAAAB03FFC}"/>
          </ac:graphicFrameMkLst>
        </pc:graphicFrameChg>
        <pc:graphicFrameChg chg="add mod modGraphic">
          <ac:chgData name="Shahdat Islam (2021131)" userId="S::2021131@student.uwtsd.ac.uk::95a4b0f7-d0af-4ce1-bddc-d60ad60eaf65" providerId="AD" clId="Web-{A909AFA2-FB1A-4653-BBBA-A07CE34E51E1}" dt="2021-11-17T16:11:03.782" v="77" actId="14100"/>
          <ac:graphicFrameMkLst>
            <pc:docMk/>
            <pc:sldMk cId="3281429304" sldId="257"/>
            <ac:graphicFrameMk id="41" creationId="{DBB20D3C-5D7C-4079-8146-CF9FAC90101C}"/>
          </ac:graphicFrameMkLst>
        </pc:graphicFrameChg>
      </pc:sldChg>
    </pc:docChg>
  </pc:docChgLst>
  <pc:docChgLst>
    <pc:chgData name="Mohammed Nurul Hakim (2019283)" userId="S::2019283@student.uwtsd.ac.uk::37765bf8-ccb2-4591-8a32-7e4f1a827afb" providerId="AD" clId="Web-{9860674C-BE80-4D39-A5F7-1386A63A0F7B}"/>
    <pc:docChg chg="modSld">
      <pc:chgData name="Mohammed Nurul Hakim (2019283)" userId="S::2019283@student.uwtsd.ac.uk::37765bf8-ccb2-4591-8a32-7e4f1a827afb" providerId="AD" clId="Web-{9860674C-BE80-4D39-A5F7-1386A63A0F7B}" dt="2021-11-17T16:31:28.498" v="2" actId="20577"/>
      <pc:docMkLst>
        <pc:docMk/>
      </pc:docMkLst>
      <pc:sldChg chg="modSp">
        <pc:chgData name="Mohammed Nurul Hakim (2019283)" userId="S::2019283@student.uwtsd.ac.uk::37765bf8-ccb2-4591-8a32-7e4f1a827afb" providerId="AD" clId="Web-{9860674C-BE80-4D39-A5F7-1386A63A0F7B}" dt="2021-11-17T16:31:28.498" v="2" actId="20577"/>
        <pc:sldMkLst>
          <pc:docMk/>
          <pc:sldMk cId="1797237939" sldId="265"/>
        </pc:sldMkLst>
        <pc:spChg chg="mod">
          <ac:chgData name="Mohammed Nurul Hakim (2019283)" userId="S::2019283@student.uwtsd.ac.uk::37765bf8-ccb2-4591-8a32-7e4f1a827afb" providerId="AD" clId="Web-{9860674C-BE80-4D39-A5F7-1386A63A0F7B}" dt="2021-11-17T16:31:28.498" v="2" actId="20577"/>
          <ac:spMkLst>
            <pc:docMk/>
            <pc:sldMk cId="1797237939" sldId="265"/>
            <ac:spMk id="3" creationId="{A22AE2FD-77A8-4FC5-9A92-03962641B831}"/>
          </ac:spMkLst>
        </pc:spChg>
      </pc:sldChg>
    </pc:docChg>
  </pc:docChgLst>
  <pc:docChgLst>
    <pc:chgData name="Babar Hussain (2014975)" userId="S::2014975@student.uwtsd.ac.uk::4e78745d-618b-46ed-ab34-074ad03cc90d" providerId="AD" clId="Web-{3C5F5FA8-037A-49D7-ACB1-D01E8F6CAC81}"/>
    <pc:docChg chg="modSld">
      <pc:chgData name="Babar Hussain (2014975)" userId="S::2014975@student.uwtsd.ac.uk::4e78745d-618b-46ed-ab34-074ad03cc90d" providerId="AD" clId="Web-{3C5F5FA8-037A-49D7-ACB1-D01E8F6CAC81}" dt="2021-11-17T17:12:20.899" v="7" actId="20577"/>
      <pc:docMkLst>
        <pc:docMk/>
      </pc:docMkLst>
      <pc:sldChg chg="modSp">
        <pc:chgData name="Babar Hussain (2014975)" userId="S::2014975@student.uwtsd.ac.uk::4e78745d-618b-46ed-ab34-074ad03cc90d" providerId="AD" clId="Web-{3C5F5FA8-037A-49D7-ACB1-D01E8F6CAC81}" dt="2021-11-17T17:12:20.899" v="7" actId="20577"/>
        <pc:sldMkLst>
          <pc:docMk/>
          <pc:sldMk cId="2310697124" sldId="259"/>
        </pc:sldMkLst>
        <pc:spChg chg="mod">
          <ac:chgData name="Babar Hussain (2014975)" userId="S::2014975@student.uwtsd.ac.uk::4e78745d-618b-46ed-ab34-074ad03cc90d" providerId="AD" clId="Web-{3C5F5FA8-037A-49D7-ACB1-D01E8F6CAC81}" dt="2021-11-17T17:12:20.899" v="7" actId="20577"/>
          <ac:spMkLst>
            <pc:docMk/>
            <pc:sldMk cId="2310697124" sldId="259"/>
            <ac:spMk id="3" creationId="{FD7B331D-D57A-49A0-BBA4-2A82EC5522B5}"/>
          </ac:spMkLst>
        </pc:spChg>
      </pc:sldChg>
    </pc:docChg>
  </pc:docChgLst>
  <pc:docChgLst>
    <pc:chgData name="Babar Hussain (2014975)" userId="S::2014975@student.uwtsd.ac.uk::4e78745d-618b-46ed-ab34-074ad03cc90d" providerId="AD" clId="Web-{5A430637-C88F-427B-8942-B18B78867704}"/>
    <pc:docChg chg="modSld">
      <pc:chgData name="Babar Hussain (2014975)" userId="S::2014975@student.uwtsd.ac.uk::4e78745d-618b-46ed-ab34-074ad03cc90d" providerId="AD" clId="Web-{5A430637-C88F-427B-8942-B18B78867704}" dt="2021-11-18T17:54:11.191" v="94"/>
      <pc:docMkLst>
        <pc:docMk/>
      </pc:docMkLst>
      <pc:sldChg chg="addSp modSp">
        <pc:chgData name="Babar Hussain (2014975)" userId="S::2014975@student.uwtsd.ac.uk::4e78745d-618b-46ed-ab34-074ad03cc90d" providerId="AD" clId="Web-{5A430637-C88F-427B-8942-B18B78867704}" dt="2021-11-18T17:54:11.191" v="94"/>
        <pc:sldMkLst>
          <pc:docMk/>
          <pc:sldMk cId="80542169" sldId="258"/>
        </pc:sldMkLst>
        <pc:spChg chg="add mod">
          <ac:chgData name="Babar Hussain (2014975)" userId="S::2014975@student.uwtsd.ac.uk::4e78745d-618b-46ed-ab34-074ad03cc90d" providerId="AD" clId="Web-{5A430637-C88F-427B-8942-B18B78867704}" dt="2021-11-18T17:54:11.191" v="94"/>
          <ac:spMkLst>
            <pc:docMk/>
            <pc:sldMk cId="80542169" sldId="258"/>
            <ac:spMk id="19" creationId="{26510EF9-DC78-4869-BDAD-6AF00AE465C3}"/>
          </ac:spMkLst>
        </pc:spChg>
      </pc:sldChg>
      <pc:sldChg chg="modSp">
        <pc:chgData name="Babar Hussain (2014975)" userId="S::2014975@student.uwtsd.ac.uk::4e78745d-618b-46ed-ab34-074ad03cc90d" providerId="AD" clId="Web-{5A430637-C88F-427B-8942-B18B78867704}" dt="2021-11-18T17:52:38.142" v="14"/>
        <pc:sldMkLst>
          <pc:docMk/>
          <pc:sldMk cId="4256049441" sldId="263"/>
        </pc:sldMkLst>
        <pc:spChg chg="mod">
          <ac:chgData name="Babar Hussain (2014975)" userId="S::2014975@student.uwtsd.ac.uk::4e78745d-618b-46ed-ab34-074ad03cc90d" providerId="AD" clId="Web-{5A430637-C88F-427B-8942-B18B78867704}" dt="2021-11-18T17:52:38.142" v="14"/>
          <ac:spMkLst>
            <pc:docMk/>
            <pc:sldMk cId="4256049441" sldId="263"/>
            <ac:spMk id="5" creationId="{71EDCBA6-A071-4008-B427-635D86EC0BAD}"/>
          </ac:spMkLst>
        </pc:spChg>
      </pc:sldChg>
      <pc:sldChg chg="addSp delSp modSp">
        <pc:chgData name="Babar Hussain (2014975)" userId="S::2014975@student.uwtsd.ac.uk::4e78745d-618b-46ed-ab34-074ad03cc90d" providerId="AD" clId="Web-{5A430637-C88F-427B-8942-B18B78867704}" dt="2021-11-18T17:52:58.408" v="32"/>
        <pc:sldMkLst>
          <pc:docMk/>
          <pc:sldMk cId="3703993521" sldId="264"/>
        </pc:sldMkLst>
        <pc:spChg chg="add del mod">
          <ac:chgData name="Babar Hussain (2014975)" userId="S::2014975@student.uwtsd.ac.uk::4e78745d-618b-46ed-ab34-074ad03cc90d" providerId="AD" clId="Web-{5A430637-C88F-427B-8942-B18B78867704}" dt="2021-11-18T17:52:48.783" v="16"/>
          <ac:spMkLst>
            <pc:docMk/>
            <pc:sldMk cId="3703993521" sldId="264"/>
            <ac:spMk id="5" creationId="{17E83EBC-D875-4D33-89B5-34B0BC4538D8}"/>
          </ac:spMkLst>
        </pc:spChg>
        <pc:spChg chg="add mod">
          <ac:chgData name="Babar Hussain (2014975)" userId="S::2014975@student.uwtsd.ac.uk::4e78745d-618b-46ed-ab34-074ad03cc90d" providerId="AD" clId="Web-{5A430637-C88F-427B-8942-B18B78867704}" dt="2021-11-18T17:52:58.408" v="32"/>
          <ac:spMkLst>
            <pc:docMk/>
            <pc:sldMk cId="3703993521" sldId="264"/>
            <ac:spMk id="6" creationId="{FB1834B0-7A63-4915-8D22-955A471ABCCD}"/>
          </ac:spMkLst>
        </pc:spChg>
      </pc:sldChg>
      <pc:sldChg chg="addSp modSp">
        <pc:chgData name="Babar Hussain (2014975)" userId="S::2014975@student.uwtsd.ac.uk::4e78745d-618b-46ed-ab34-074ad03cc90d" providerId="AD" clId="Web-{5A430637-C88F-427B-8942-B18B78867704}" dt="2021-11-18T17:53:22.003" v="55"/>
        <pc:sldMkLst>
          <pc:docMk/>
          <pc:sldMk cId="1797237939" sldId="265"/>
        </pc:sldMkLst>
        <pc:spChg chg="add mod">
          <ac:chgData name="Babar Hussain (2014975)" userId="S::2014975@student.uwtsd.ac.uk::4e78745d-618b-46ed-ab34-074ad03cc90d" providerId="AD" clId="Web-{5A430637-C88F-427B-8942-B18B78867704}" dt="2021-11-18T17:53:22.003" v="55"/>
          <ac:spMkLst>
            <pc:docMk/>
            <pc:sldMk cId="1797237939" sldId="265"/>
            <ac:spMk id="26" creationId="{07E8BD60-50AE-4B46-BA28-F67AFE6A830C}"/>
          </ac:spMkLst>
        </pc:spChg>
      </pc:sldChg>
      <pc:sldChg chg="addSp modSp">
        <pc:chgData name="Babar Hussain (2014975)" userId="S::2014975@student.uwtsd.ac.uk::4e78745d-618b-46ed-ab34-074ad03cc90d" providerId="AD" clId="Web-{5A430637-C88F-427B-8942-B18B78867704}" dt="2021-11-18T17:53:49.800" v="80"/>
        <pc:sldMkLst>
          <pc:docMk/>
          <pc:sldMk cId="2866296079" sldId="268"/>
        </pc:sldMkLst>
        <pc:spChg chg="add mod">
          <ac:chgData name="Babar Hussain (2014975)" userId="S::2014975@student.uwtsd.ac.uk::4e78745d-618b-46ed-ab34-074ad03cc90d" providerId="AD" clId="Web-{5A430637-C88F-427B-8942-B18B78867704}" dt="2021-11-18T17:53:49.800" v="80"/>
          <ac:spMkLst>
            <pc:docMk/>
            <pc:sldMk cId="2866296079" sldId="268"/>
            <ac:spMk id="3" creationId="{F3551B62-F602-4A2B-AE81-ADE74B92CF73}"/>
          </ac:spMkLst>
        </pc:spChg>
      </pc:sldChg>
    </pc:docChg>
  </pc:docChgLst>
  <pc:docChgLst>
    <pc:chgData name="Mohammed Nurul Hakim (2019283)" userId="S::2019283@student.uwtsd.ac.uk::37765bf8-ccb2-4591-8a32-7e4f1a827afb" providerId="AD" clId="Web-{893CD942-969C-43A2-88A3-34340CDB8DFD}"/>
    <pc:docChg chg="modSld">
      <pc:chgData name="Mohammed Nurul Hakim (2019283)" userId="S::2019283@student.uwtsd.ac.uk::37765bf8-ccb2-4591-8a32-7e4f1a827afb" providerId="AD" clId="Web-{893CD942-969C-43A2-88A3-34340CDB8DFD}" dt="2021-11-18T12:22:24.718" v="120" actId="20577"/>
      <pc:docMkLst>
        <pc:docMk/>
      </pc:docMkLst>
      <pc:sldChg chg="modSp">
        <pc:chgData name="Mohammed Nurul Hakim (2019283)" userId="S::2019283@student.uwtsd.ac.uk::37765bf8-ccb2-4591-8a32-7e4f1a827afb" providerId="AD" clId="Web-{893CD942-969C-43A2-88A3-34340CDB8DFD}" dt="2021-11-18T12:16:07.802" v="90" actId="1076"/>
        <pc:sldMkLst>
          <pc:docMk/>
          <pc:sldMk cId="3281429304" sldId="257"/>
        </pc:sldMkLst>
        <pc:graphicFrameChg chg="mod modGraphic">
          <ac:chgData name="Mohammed Nurul Hakim (2019283)" userId="S::2019283@student.uwtsd.ac.uk::37765bf8-ccb2-4591-8a32-7e4f1a827afb" providerId="AD" clId="Web-{893CD942-969C-43A2-88A3-34340CDB8DFD}" dt="2021-11-18T12:16:07.802" v="90" actId="1076"/>
          <ac:graphicFrameMkLst>
            <pc:docMk/>
            <pc:sldMk cId="3281429304" sldId="257"/>
            <ac:graphicFrameMk id="10" creationId="{CC4D2E09-92DE-4415-8312-94CCCC106439}"/>
          </ac:graphicFrameMkLst>
        </pc:graphicFrameChg>
      </pc:sldChg>
      <pc:sldChg chg="modSp">
        <pc:chgData name="Mohammed Nurul Hakim (2019283)" userId="S::2019283@student.uwtsd.ac.uk::37765bf8-ccb2-4591-8a32-7e4f1a827afb" providerId="AD" clId="Web-{893CD942-969C-43A2-88A3-34340CDB8DFD}" dt="2021-11-18T12:14:57.426" v="89" actId="20577"/>
        <pc:sldMkLst>
          <pc:docMk/>
          <pc:sldMk cId="2310697124" sldId="259"/>
        </pc:sldMkLst>
        <pc:spChg chg="mod">
          <ac:chgData name="Mohammed Nurul Hakim (2019283)" userId="S::2019283@student.uwtsd.ac.uk::37765bf8-ccb2-4591-8a32-7e4f1a827afb" providerId="AD" clId="Web-{893CD942-969C-43A2-88A3-34340CDB8DFD}" dt="2021-11-18T12:14:57.426" v="89" actId="20577"/>
          <ac:spMkLst>
            <pc:docMk/>
            <pc:sldMk cId="2310697124" sldId="259"/>
            <ac:spMk id="3" creationId="{FD7B331D-D57A-49A0-BBA4-2A82EC5522B5}"/>
          </ac:spMkLst>
        </pc:spChg>
        <pc:spChg chg="mod">
          <ac:chgData name="Mohammed Nurul Hakim (2019283)" userId="S::2019283@student.uwtsd.ac.uk::37765bf8-ccb2-4591-8a32-7e4f1a827afb" providerId="AD" clId="Web-{893CD942-969C-43A2-88A3-34340CDB8DFD}" dt="2021-11-18T12:13:49.971" v="74" actId="14100"/>
          <ac:spMkLst>
            <pc:docMk/>
            <pc:sldMk cId="2310697124" sldId="259"/>
            <ac:spMk id="5" creationId="{B84FC574-0C99-433C-947E-3862AA28E4EA}"/>
          </ac:spMkLst>
        </pc:spChg>
        <pc:spChg chg="mod">
          <ac:chgData name="Mohammed Nurul Hakim (2019283)" userId="S::2019283@student.uwtsd.ac.uk::37765bf8-ccb2-4591-8a32-7e4f1a827afb" providerId="AD" clId="Web-{893CD942-969C-43A2-88A3-34340CDB8DFD}" dt="2021-11-18T12:12:39.532" v="70" actId="20577"/>
          <ac:spMkLst>
            <pc:docMk/>
            <pc:sldMk cId="2310697124" sldId="259"/>
            <ac:spMk id="6" creationId="{831F98B7-2783-48A2-8079-E7E73EB2EBC2}"/>
          </ac:spMkLst>
        </pc:spChg>
      </pc:sldChg>
      <pc:sldChg chg="modSp">
        <pc:chgData name="Mohammed Nurul Hakim (2019283)" userId="S::2019283@student.uwtsd.ac.uk::37765bf8-ccb2-4591-8a32-7e4f1a827afb" providerId="AD" clId="Web-{893CD942-969C-43A2-88A3-34340CDB8DFD}" dt="2021-11-18T11:53:41.628" v="29" actId="20577"/>
        <pc:sldMkLst>
          <pc:docMk/>
          <pc:sldMk cId="4256049441" sldId="263"/>
        </pc:sldMkLst>
        <pc:spChg chg="mod">
          <ac:chgData name="Mohammed Nurul Hakim (2019283)" userId="S::2019283@student.uwtsd.ac.uk::37765bf8-ccb2-4591-8a32-7e4f1a827afb" providerId="AD" clId="Web-{893CD942-969C-43A2-88A3-34340CDB8DFD}" dt="2021-11-18T11:53:41.628" v="29" actId="20577"/>
          <ac:spMkLst>
            <pc:docMk/>
            <pc:sldMk cId="4256049441" sldId="263"/>
            <ac:spMk id="3" creationId="{109A2F3E-C7F9-4693-869D-59E27FEF212C}"/>
          </ac:spMkLst>
        </pc:spChg>
      </pc:sldChg>
      <pc:sldChg chg="modSp">
        <pc:chgData name="Mohammed Nurul Hakim (2019283)" userId="S::2019283@student.uwtsd.ac.uk::37765bf8-ccb2-4591-8a32-7e4f1a827afb" providerId="AD" clId="Web-{893CD942-969C-43A2-88A3-34340CDB8DFD}" dt="2021-11-18T12:22:24.718" v="120" actId="20577"/>
        <pc:sldMkLst>
          <pc:docMk/>
          <pc:sldMk cId="3703993521" sldId="264"/>
        </pc:sldMkLst>
        <pc:spChg chg="mod">
          <ac:chgData name="Mohammed Nurul Hakim (2019283)" userId="S::2019283@student.uwtsd.ac.uk::37765bf8-ccb2-4591-8a32-7e4f1a827afb" providerId="AD" clId="Web-{893CD942-969C-43A2-88A3-34340CDB8DFD}" dt="2021-11-18T12:22:24.718" v="120" actId="20577"/>
          <ac:spMkLst>
            <pc:docMk/>
            <pc:sldMk cId="3703993521" sldId="264"/>
            <ac:spMk id="3" creationId="{5497D4A2-F72E-4D39-B876-A31895CF4976}"/>
          </ac:spMkLst>
        </pc:spChg>
      </pc:sldChg>
      <pc:sldChg chg="delSp modSp">
        <pc:chgData name="Mohammed Nurul Hakim (2019283)" userId="S::2019283@student.uwtsd.ac.uk::37765bf8-ccb2-4591-8a32-7e4f1a827afb" providerId="AD" clId="Web-{893CD942-969C-43A2-88A3-34340CDB8DFD}" dt="2021-11-18T11:52:35.298" v="26" actId="20577"/>
        <pc:sldMkLst>
          <pc:docMk/>
          <pc:sldMk cId="1797237939" sldId="265"/>
        </pc:sldMkLst>
        <pc:spChg chg="del mod">
          <ac:chgData name="Mohammed Nurul Hakim (2019283)" userId="S::2019283@student.uwtsd.ac.uk::37765bf8-ccb2-4591-8a32-7e4f1a827afb" providerId="AD" clId="Web-{893CD942-969C-43A2-88A3-34340CDB8DFD}" dt="2021-11-18T11:51:47.922" v="12"/>
          <ac:spMkLst>
            <pc:docMk/>
            <pc:sldMk cId="1797237939" sldId="265"/>
            <ac:spMk id="3" creationId="{A22AE2FD-77A8-4FC5-9A92-03962641B831}"/>
          </ac:spMkLst>
        </pc:spChg>
        <pc:graphicFrameChg chg="mod modGraphic">
          <ac:chgData name="Mohammed Nurul Hakim (2019283)" userId="S::2019283@student.uwtsd.ac.uk::37765bf8-ccb2-4591-8a32-7e4f1a827afb" providerId="AD" clId="Web-{893CD942-969C-43A2-88A3-34340CDB8DFD}" dt="2021-11-18T11:52:35.298" v="26" actId="20577"/>
          <ac:graphicFrameMkLst>
            <pc:docMk/>
            <pc:sldMk cId="1797237939" sldId="265"/>
            <ac:graphicFrameMk id="4" creationId="{25C298C2-FD32-43BD-8C0A-497B2CB2A107}"/>
          </ac:graphicFrameMkLst>
        </pc:graphicFrameChg>
      </pc:sldChg>
    </pc:docChg>
  </pc:docChgLst>
  <pc:docChgLst>
    <pc:chgData name="Zahid Hussain (2018065)" userId="S::2018065@student.uwtsd.ac.uk::6ba98148-9047-49ef-a534-4511decabefd" providerId="AD" clId="Web-{2A3891AA-A4E1-4785-A98B-2DF9998FCAF3}"/>
    <pc:docChg chg="modSld">
      <pc:chgData name="Zahid Hussain (2018065)" userId="S::2018065@student.uwtsd.ac.uk::6ba98148-9047-49ef-a534-4511decabefd" providerId="AD" clId="Web-{2A3891AA-A4E1-4785-A98B-2DF9998FCAF3}" dt="2021-11-17T17:41:19.266" v="1752" actId="20577"/>
      <pc:docMkLst>
        <pc:docMk/>
      </pc:docMkLst>
      <pc:sldChg chg="addSp delSp modSp">
        <pc:chgData name="Zahid Hussain (2018065)" userId="S::2018065@student.uwtsd.ac.uk::6ba98148-9047-49ef-a534-4511decabefd" providerId="AD" clId="Web-{2A3891AA-A4E1-4785-A98B-2DF9998FCAF3}" dt="2021-11-17T17:16:52.847" v="1101" actId="20577"/>
        <pc:sldMkLst>
          <pc:docMk/>
          <pc:sldMk cId="4256049441" sldId="263"/>
        </pc:sldMkLst>
        <pc:spChg chg="mod">
          <ac:chgData name="Zahid Hussain (2018065)" userId="S::2018065@student.uwtsd.ac.uk::6ba98148-9047-49ef-a534-4511decabefd" providerId="AD" clId="Web-{2A3891AA-A4E1-4785-A98B-2DF9998FCAF3}" dt="2021-11-17T16:58:34.764" v="804" actId="1076"/>
          <ac:spMkLst>
            <pc:docMk/>
            <pc:sldMk cId="4256049441" sldId="263"/>
            <ac:spMk id="2" creationId="{D0DA6E3A-6CD5-4AA7-B6D7-CFB80B82BE9C}"/>
          </ac:spMkLst>
        </pc:spChg>
        <pc:spChg chg="mod">
          <ac:chgData name="Zahid Hussain (2018065)" userId="S::2018065@student.uwtsd.ac.uk::6ba98148-9047-49ef-a534-4511decabefd" providerId="AD" clId="Web-{2A3891AA-A4E1-4785-A98B-2DF9998FCAF3}" dt="2021-11-17T17:16:52.847" v="1101" actId="20577"/>
          <ac:spMkLst>
            <pc:docMk/>
            <pc:sldMk cId="4256049441" sldId="263"/>
            <ac:spMk id="3" creationId="{109A2F3E-C7F9-4693-869D-59E27FEF212C}"/>
          </ac:spMkLst>
        </pc:spChg>
        <pc:spChg chg="add del mod">
          <ac:chgData name="Zahid Hussain (2018065)" userId="S::2018065@student.uwtsd.ac.uk::6ba98148-9047-49ef-a534-4511decabefd" providerId="AD" clId="Web-{2A3891AA-A4E1-4785-A98B-2DF9998FCAF3}" dt="2021-11-17T16:37:53.302" v="401"/>
          <ac:spMkLst>
            <pc:docMk/>
            <pc:sldMk cId="4256049441" sldId="263"/>
            <ac:spMk id="4" creationId="{26B3214D-EF2F-4E4E-853F-AB24D2D67093}"/>
          </ac:spMkLst>
        </pc:spChg>
      </pc:sldChg>
      <pc:sldChg chg="modSp">
        <pc:chgData name="Zahid Hussain (2018065)" userId="S::2018065@student.uwtsd.ac.uk::6ba98148-9047-49ef-a534-4511decabefd" providerId="AD" clId="Web-{2A3891AA-A4E1-4785-A98B-2DF9998FCAF3}" dt="2021-11-17T17:41:19.266" v="1752" actId="20577"/>
        <pc:sldMkLst>
          <pc:docMk/>
          <pc:sldMk cId="3703993521" sldId="264"/>
        </pc:sldMkLst>
        <pc:spChg chg="mod">
          <ac:chgData name="Zahid Hussain (2018065)" userId="S::2018065@student.uwtsd.ac.uk::6ba98148-9047-49ef-a534-4511decabefd" providerId="AD" clId="Web-{2A3891AA-A4E1-4785-A98B-2DF9998FCAF3}" dt="2021-11-17T17:41:19.266" v="1752" actId="20577"/>
          <ac:spMkLst>
            <pc:docMk/>
            <pc:sldMk cId="3703993521" sldId="264"/>
            <ac:spMk id="3" creationId="{5497D4A2-F72E-4D39-B876-A31895CF4976}"/>
          </ac:spMkLst>
        </pc:spChg>
      </pc:sldChg>
    </pc:docChg>
  </pc:docChgLst>
  <pc:docChgLst>
    <pc:chgData name="Babar Hussain (2014975)" userId="S::2014975@student.uwtsd.ac.uk::4e78745d-618b-46ed-ab34-074ad03cc90d" providerId="AD" clId="Web-{754CCBA4-76AD-4E2E-90FF-B8EC34B1E29B}"/>
    <pc:docChg chg="modSld">
      <pc:chgData name="Babar Hussain (2014975)" userId="S::2014975@student.uwtsd.ac.uk::4e78745d-618b-46ed-ab34-074ad03cc90d" providerId="AD" clId="Web-{754CCBA4-76AD-4E2E-90FF-B8EC34B1E29B}" dt="2021-11-17T16:48:52.012" v="35"/>
      <pc:docMkLst>
        <pc:docMk/>
      </pc:docMkLst>
      <pc:sldChg chg="addSp delSp modSp mod setBg">
        <pc:chgData name="Babar Hussain (2014975)" userId="S::2014975@student.uwtsd.ac.uk::4e78745d-618b-46ed-ab34-074ad03cc90d" providerId="AD" clId="Web-{754CCBA4-76AD-4E2E-90FF-B8EC34B1E29B}" dt="2021-11-17T16:48:52.012" v="35"/>
        <pc:sldMkLst>
          <pc:docMk/>
          <pc:sldMk cId="3236534465" sldId="261"/>
        </pc:sldMkLst>
        <pc:spChg chg="mod">
          <ac:chgData name="Babar Hussain (2014975)" userId="S::2014975@student.uwtsd.ac.uk::4e78745d-618b-46ed-ab34-074ad03cc90d" providerId="AD" clId="Web-{754CCBA4-76AD-4E2E-90FF-B8EC34B1E29B}" dt="2021-11-17T16:48:46.621" v="34"/>
          <ac:spMkLst>
            <pc:docMk/>
            <pc:sldMk cId="3236534465" sldId="261"/>
            <ac:spMk id="2" creationId="{D0DA6E3A-6CD5-4AA7-B6D7-CFB80B82BE9C}"/>
          </ac:spMkLst>
        </pc:spChg>
        <pc:spChg chg="del">
          <ac:chgData name="Babar Hussain (2014975)" userId="S::2014975@student.uwtsd.ac.uk::4e78745d-618b-46ed-ab34-074ad03cc90d" providerId="AD" clId="Web-{754CCBA4-76AD-4E2E-90FF-B8EC34B1E29B}" dt="2021-11-17T16:44:33.099" v="24"/>
          <ac:spMkLst>
            <pc:docMk/>
            <pc:sldMk cId="3236534465" sldId="261"/>
            <ac:spMk id="3" creationId="{109A2F3E-C7F9-4693-869D-59E27FEF212C}"/>
          </ac:spMkLst>
        </pc:spChg>
        <pc:spChg chg="add del mod">
          <ac:chgData name="Babar Hussain (2014975)" userId="S::2014975@student.uwtsd.ac.uk::4e78745d-618b-46ed-ab34-074ad03cc90d" providerId="AD" clId="Web-{754CCBA4-76AD-4E2E-90FF-B8EC34B1E29B}" dt="2021-11-17T16:46:49.978" v="31"/>
          <ac:spMkLst>
            <pc:docMk/>
            <pc:sldMk cId="3236534465" sldId="261"/>
            <ac:spMk id="6" creationId="{0A4C05BA-8310-4C8E-97EE-91D3EC4CE0DF}"/>
          </ac:spMkLst>
        </pc:spChg>
        <pc:spChg chg="add del mod">
          <ac:chgData name="Babar Hussain (2014975)" userId="S::2014975@student.uwtsd.ac.uk::4e78745d-618b-46ed-ab34-074ad03cc90d" providerId="AD" clId="Web-{754CCBA4-76AD-4E2E-90FF-B8EC34B1E29B}" dt="2021-11-17T16:44:55.662" v="29"/>
          <ac:spMkLst>
            <pc:docMk/>
            <pc:sldMk cId="3236534465" sldId="261"/>
            <ac:spMk id="9" creationId="{B6A5EBF0-C054-4E10-8028-31DE6D7EBB2A}"/>
          </ac:spMkLst>
        </pc:spChg>
        <pc:spChg chg="add del">
          <ac:chgData name="Babar Hussain (2014975)" userId="S::2014975@student.uwtsd.ac.uk::4e78745d-618b-46ed-ab34-074ad03cc90d" providerId="AD" clId="Web-{754CCBA4-76AD-4E2E-90FF-B8EC34B1E29B}" dt="2021-11-17T16:48:46.621" v="34"/>
          <ac:spMkLst>
            <pc:docMk/>
            <pc:sldMk cId="3236534465" sldId="261"/>
            <ac:spMk id="16" creationId="{EB9B5A19-3592-48E2-BC31-90E092BD68E1}"/>
          </ac:spMkLst>
        </pc:spChg>
        <pc:spChg chg="add del">
          <ac:chgData name="Babar Hussain (2014975)" userId="S::2014975@student.uwtsd.ac.uk::4e78745d-618b-46ed-ab34-074ad03cc90d" providerId="AD" clId="Web-{754CCBA4-76AD-4E2E-90FF-B8EC34B1E29B}" dt="2021-11-17T16:48:46.621" v="34"/>
          <ac:spMkLst>
            <pc:docMk/>
            <pc:sldMk cId="3236534465" sldId="261"/>
            <ac:spMk id="30" creationId="{DD99E1B6-CBC4-4306-9DFC-847D6D135208}"/>
          </ac:spMkLst>
        </pc:spChg>
        <pc:grpChg chg="add del">
          <ac:chgData name="Babar Hussain (2014975)" userId="S::2014975@student.uwtsd.ac.uk::4e78745d-618b-46ed-ab34-074ad03cc90d" providerId="AD" clId="Web-{754CCBA4-76AD-4E2E-90FF-B8EC34B1E29B}" dt="2021-11-17T16:48:46.621" v="34"/>
          <ac:grpSpMkLst>
            <pc:docMk/>
            <pc:sldMk cId="3236534465" sldId="261"/>
            <ac:grpSpMk id="18" creationId="{E2548C40-4C00-4E91-BFA6-84B4D66225A4}"/>
          </ac:grpSpMkLst>
        </pc:grpChg>
        <pc:graphicFrameChg chg="add del mod modGraphic">
          <ac:chgData name="Babar Hussain (2014975)" userId="S::2014975@student.uwtsd.ac.uk::4e78745d-618b-46ed-ab34-074ad03cc90d" providerId="AD" clId="Web-{754CCBA4-76AD-4E2E-90FF-B8EC34B1E29B}" dt="2021-11-17T16:43:22.676" v="23"/>
          <ac:graphicFrameMkLst>
            <pc:docMk/>
            <pc:sldMk cId="3236534465" sldId="261"/>
            <ac:graphicFrameMk id="5" creationId="{6E8D91DD-4851-4D37-AAC9-ED1943CE8BD2}"/>
          </ac:graphicFrameMkLst>
        </pc:graphicFrameChg>
        <pc:graphicFrameChg chg="add del mod">
          <ac:chgData name="Babar Hussain (2014975)" userId="S::2014975@student.uwtsd.ac.uk::4e78745d-618b-46ed-ab34-074ad03cc90d" providerId="AD" clId="Web-{754CCBA4-76AD-4E2E-90FF-B8EC34B1E29B}" dt="2021-11-17T16:44:55.662" v="30"/>
          <ac:graphicFrameMkLst>
            <pc:docMk/>
            <pc:sldMk cId="3236534465" sldId="261"/>
            <ac:graphicFrameMk id="8" creationId="{D932FA39-7986-4CDB-A214-1051E571C811}"/>
          </ac:graphicFrameMkLst>
        </pc:graphicFrameChg>
        <pc:graphicFrameChg chg="add del mod">
          <ac:chgData name="Babar Hussain (2014975)" userId="S::2014975@student.uwtsd.ac.uk::4e78745d-618b-46ed-ab34-074ad03cc90d" providerId="AD" clId="Web-{754CCBA4-76AD-4E2E-90FF-B8EC34B1E29B}" dt="2021-11-17T16:48:52.012" v="35"/>
          <ac:graphicFrameMkLst>
            <pc:docMk/>
            <pc:sldMk cId="3236534465" sldId="261"/>
            <ac:graphicFrameMk id="11" creationId="{788FAE50-EBAF-4B19-8B21-F65CAAAE4B60}"/>
          </ac:graphicFrameMkLst>
        </pc:graphicFrameChg>
      </pc:sldChg>
    </pc:docChg>
  </pc:docChgLst>
  <pc:docChgLst>
    <pc:chgData name="Babar Hussain (2014975)" userId="S::2014975@student.uwtsd.ac.uk::4e78745d-618b-46ed-ab34-074ad03cc90d" providerId="AD" clId="Web-{82E4B8C3-9C4F-4F8F-8826-E5612D53A1C7}"/>
    <pc:docChg chg="modSld">
      <pc:chgData name="Babar Hussain (2014975)" userId="S::2014975@student.uwtsd.ac.uk::4e78745d-618b-46ed-ab34-074ad03cc90d" providerId="AD" clId="Web-{82E4B8C3-9C4F-4F8F-8826-E5612D53A1C7}" dt="2021-11-18T13:05:18.086" v="22"/>
      <pc:docMkLst>
        <pc:docMk/>
      </pc:docMkLst>
      <pc:sldChg chg="modSp">
        <pc:chgData name="Babar Hussain (2014975)" userId="S::2014975@student.uwtsd.ac.uk::4e78745d-618b-46ed-ab34-074ad03cc90d" providerId="AD" clId="Web-{82E4B8C3-9C4F-4F8F-8826-E5612D53A1C7}" dt="2021-11-18T12:30:35.726" v="5" actId="20577"/>
        <pc:sldMkLst>
          <pc:docMk/>
          <pc:sldMk cId="2310697124" sldId="259"/>
        </pc:sldMkLst>
        <pc:spChg chg="mod">
          <ac:chgData name="Babar Hussain (2014975)" userId="S::2014975@student.uwtsd.ac.uk::4e78745d-618b-46ed-ab34-074ad03cc90d" providerId="AD" clId="Web-{82E4B8C3-9C4F-4F8F-8826-E5612D53A1C7}" dt="2021-11-18T12:30:22.756" v="4" actId="20577"/>
          <ac:spMkLst>
            <pc:docMk/>
            <pc:sldMk cId="2310697124" sldId="259"/>
            <ac:spMk id="3" creationId="{FD7B331D-D57A-49A0-BBA4-2A82EC5522B5}"/>
          </ac:spMkLst>
        </pc:spChg>
        <pc:spChg chg="mod">
          <ac:chgData name="Babar Hussain (2014975)" userId="S::2014975@student.uwtsd.ac.uk::4e78745d-618b-46ed-ab34-074ad03cc90d" providerId="AD" clId="Web-{82E4B8C3-9C4F-4F8F-8826-E5612D53A1C7}" dt="2021-11-18T12:30:35.726" v="5" actId="20577"/>
          <ac:spMkLst>
            <pc:docMk/>
            <pc:sldMk cId="2310697124" sldId="259"/>
            <ac:spMk id="6" creationId="{831F98B7-2783-48A2-8079-E7E73EB2EBC2}"/>
          </ac:spMkLst>
        </pc:spChg>
      </pc:sldChg>
      <pc:sldChg chg="modSp">
        <pc:chgData name="Babar Hussain (2014975)" userId="S::2014975@student.uwtsd.ac.uk::4e78745d-618b-46ed-ab34-074ad03cc90d" providerId="AD" clId="Web-{82E4B8C3-9C4F-4F8F-8826-E5612D53A1C7}" dt="2021-11-18T12:30:06.896" v="3" actId="20577"/>
        <pc:sldMkLst>
          <pc:docMk/>
          <pc:sldMk cId="1233829641" sldId="260"/>
        </pc:sldMkLst>
        <pc:spChg chg="mod">
          <ac:chgData name="Babar Hussain (2014975)" userId="S::2014975@student.uwtsd.ac.uk::4e78745d-618b-46ed-ab34-074ad03cc90d" providerId="AD" clId="Web-{82E4B8C3-9C4F-4F8F-8826-E5612D53A1C7}" dt="2021-11-18T12:30:06.896" v="3" actId="20577"/>
          <ac:spMkLst>
            <pc:docMk/>
            <pc:sldMk cId="1233829641" sldId="260"/>
            <ac:spMk id="3" creationId="{109A2F3E-C7F9-4693-869D-59E27FEF212C}"/>
          </ac:spMkLst>
        </pc:spChg>
      </pc:sldChg>
      <pc:sldChg chg="modSp">
        <pc:chgData name="Babar Hussain (2014975)" userId="S::2014975@student.uwtsd.ac.uk::4e78745d-618b-46ed-ab34-074ad03cc90d" providerId="AD" clId="Web-{82E4B8C3-9C4F-4F8F-8826-E5612D53A1C7}" dt="2021-11-18T12:33:00.844" v="14" actId="1076"/>
        <pc:sldMkLst>
          <pc:docMk/>
          <pc:sldMk cId="3236534465" sldId="261"/>
        </pc:sldMkLst>
        <pc:graphicFrameChg chg="mod modGraphic">
          <ac:chgData name="Babar Hussain (2014975)" userId="S::2014975@student.uwtsd.ac.uk::4e78745d-618b-46ed-ab34-074ad03cc90d" providerId="AD" clId="Web-{82E4B8C3-9C4F-4F8F-8826-E5612D53A1C7}" dt="2021-11-18T12:33:00.844" v="14" actId="1076"/>
          <ac:graphicFrameMkLst>
            <pc:docMk/>
            <pc:sldMk cId="3236534465" sldId="261"/>
            <ac:graphicFrameMk id="4" creationId="{30C2312B-3E46-4E6A-B286-3C1FFB253CAE}"/>
          </ac:graphicFrameMkLst>
        </pc:graphicFrameChg>
      </pc:sldChg>
      <pc:sldChg chg="addSp delSp modSp mod setBg addAnim delAnim">
        <pc:chgData name="Babar Hussain (2014975)" userId="S::2014975@student.uwtsd.ac.uk::4e78745d-618b-46ed-ab34-074ad03cc90d" providerId="AD" clId="Web-{82E4B8C3-9C4F-4F8F-8826-E5612D53A1C7}" dt="2021-11-18T13:05:18.086" v="22"/>
        <pc:sldMkLst>
          <pc:docMk/>
          <pc:sldMk cId="4162917705" sldId="262"/>
        </pc:sldMkLst>
        <pc:spChg chg="mod ord">
          <ac:chgData name="Babar Hussain (2014975)" userId="S::2014975@student.uwtsd.ac.uk::4e78745d-618b-46ed-ab34-074ad03cc90d" providerId="AD" clId="Web-{82E4B8C3-9C4F-4F8F-8826-E5612D53A1C7}" dt="2021-11-18T13:05:18.086" v="22"/>
          <ac:spMkLst>
            <pc:docMk/>
            <pc:sldMk cId="4162917705" sldId="262"/>
            <ac:spMk id="2" creationId="{D0DA6E3A-6CD5-4AA7-B6D7-CFB80B82BE9C}"/>
          </ac:spMkLst>
        </pc:spChg>
        <pc:spChg chg="del">
          <ac:chgData name="Babar Hussain (2014975)" userId="S::2014975@student.uwtsd.ac.uk::4e78745d-618b-46ed-ab34-074ad03cc90d" providerId="AD" clId="Web-{82E4B8C3-9C4F-4F8F-8826-E5612D53A1C7}" dt="2021-11-18T13:04:28.881" v="16"/>
          <ac:spMkLst>
            <pc:docMk/>
            <pc:sldMk cId="4162917705" sldId="262"/>
            <ac:spMk id="3" creationId="{109A2F3E-C7F9-4693-869D-59E27FEF212C}"/>
          </ac:spMkLst>
        </pc:spChg>
        <pc:spChg chg="add del">
          <ac:chgData name="Babar Hussain (2014975)" userId="S::2014975@student.uwtsd.ac.uk::4e78745d-618b-46ed-ab34-074ad03cc90d" providerId="AD" clId="Web-{82E4B8C3-9C4F-4F8F-8826-E5612D53A1C7}" dt="2021-11-18T13:05:18.086" v="22"/>
          <ac:spMkLst>
            <pc:docMk/>
            <pc:sldMk cId="4162917705" sldId="262"/>
            <ac:spMk id="9" creationId="{EB95B01E-5851-431E-863B-0FAC65669516}"/>
          </ac:spMkLst>
        </pc:spChg>
        <pc:grpChg chg="add del">
          <ac:chgData name="Babar Hussain (2014975)" userId="S::2014975@student.uwtsd.ac.uk::4e78745d-618b-46ed-ab34-074ad03cc90d" providerId="AD" clId="Web-{82E4B8C3-9C4F-4F8F-8826-E5612D53A1C7}" dt="2021-11-18T13:05:18.086" v="22"/>
          <ac:grpSpMkLst>
            <pc:docMk/>
            <pc:sldMk cId="4162917705" sldId="262"/>
            <ac:grpSpMk id="11" creationId="{5F17E415-B31D-479C-85EC-3974EB6DEDB8}"/>
          </ac:grpSpMkLst>
        </pc:grpChg>
        <pc:picChg chg="add mod">
          <ac:chgData name="Babar Hussain (2014975)" userId="S::2014975@student.uwtsd.ac.uk::4e78745d-618b-46ed-ab34-074ad03cc90d" providerId="AD" clId="Web-{82E4B8C3-9C4F-4F8F-8826-E5612D53A1C7}" dt="2021-11-18T13:05:18.086" v="22"/>
          <ac:picMkLst>
            <pc:docMk/>
            <pc:sldMk cId="4162917705" sldId="262"/>
            <ac:picMk id="4" creationId="{63CF3ECA-457B-438C-B138-6FB7B1BB16F0}"/>
          </ac:picMkLst>
        </pc:picChg>
      </pc:sldChg>
      <pc:sldChg chg="modSp">
        <pc:chgData name="Babar Hussain (2014975)" userId="S::2014975@student.uwtsd.ac.uk::4e78745d-618b-46ed-ab34-074ad03cc90d" providerId="AD" clId="Web-{82E4B8C3-9C4F-4F8F-8826-E5612D53A1C7}" dt="2021-11-18T12:29:32.737" v="2" actId="20577"/>
        <pc:sldMkLst>
          <pc:docMk/>
          <pc:sldMk cId="3703993521" sldId="264"/>
        </pc:sldMkLst>
        <pc:spChg chg="mod">
          <ac:chgData name="Babar Hussain (2014975)" userId="S::2014975@student.uwtsd.ac.uk::4e78745d-618b-46ed-ab34-074ad03cc90d" providerId="AD" clId="Web-{82E4B8C3-9C4F-4F8F-8826-E5612D53A1C7}" dt="2021-11-18T12:29:32.737" v="2" actId="20577"/>
          <ac:spMkLst>
            <pc:docMk/>
            <pc:sldMk cId="3703993521" sldId="264"/>
            <ac:spMk id="3" creationId="{5497D4A2-F72E-4D39-B876-A31895CF4976}"/>
          </ac:spMkLst>
        </pc:spChg>
      </pc:sldChg>
    </pc:docChg>
  </pc:docChgLst>
  <pc:docChgLst>
    <pc:chgData name="Babar Hussain (2014975)" userId="S::2014975@student.uwtsd.ac.uk::4e78745d-618b-46ed-ab34-074ad03cc90d" providerId="AD" clId="Web-{DC01E813-FB0F-4BC0-A76B-4B912235F9D6}"/>
    <pc:docChg chg="modSld modMainMaster">
      <pc:chgData name="Babar Hussain (2014975)" userId="S::2014975@student.uwtsd.ac.uk::4e78745d-618b-46ed-ab34-074ad03cc90d" providerId="AD" clId="Web-{DC01E813-FB0F-4BC0-A76B-4B912235F9D6}" dt="2021-11-18T18:09:31.358" v="42" actId="1076"/>
      <pc:docMkLst>
        <pc:docMk/>
      </pc:docMkLst>
      <pc:sldChg chg="delSp modSp">
        <pc:chgData name="Babar Hussain (2014975)" userId="S::2014975@student.uwtsd.ac.uk::4e78745d-618b-46ed-ab34-074ad03cc90d" providerId="AD" clId="Web-{DC01E813-FB0F-4BC0-A76B-4B912235F9D6}" dt="2021-11-18T18:09:15.560" v="39"/>
        <pc:sldMkLst>
          <pc:docMk/>
          <pc:sldMk cId="3281429304" sldId="257"/>
        </pc:sldMkLst>
        <pc:spChg chg="del mod">
          <ac:chgData name="Babar Hussain (2014975)" userId="S::2014975@student.uwtsd.ac.uk::4e78745d-618b-46ed-ab34-074ad03cc90d" providerId="AD" clId="Web-{DC01E813-FB0F-4BC0-A76B-4B912235F9D6}" dt="2021-11-18T18:09:15.560" v="39"/>
          <ac:spMkLst>
            <pc:docMk/>
            <pc:sldMk cId="3281429304" sldId="257"/>
            <ac:spMk id="18" creationId="{51F9A8A8-2B47-4689-A0BB-C201A90F9B37}"/>
          </ac:spMkLst>
        </pc:spChg>
      </pc:sldChg>
      <pc:sldChg chg="delSp modSp">
        <pc:chgData name="Babar Hussain (2014975)" userId="S::2014975@student.uwtsd.ac.uk::4e78745d-618b-46ed-ab34-074ad03cc90d" providerId="AD" clId="Web-{DC01E813-FB0F-4BC0-A76B-4B912235F9D6}" dt="2021-11-18T18:09:15.560" v="39"/>
        <pc:sldMkLst>
          <pc:docMk/>
          <pc:sldMk cId="80542169" sldId="258"/>
        </pc:sldMkLst>
        <pc:spChg chg="del mod">
          <ac:chgData name="Babar Hussain (2014975)" userId="S::2014975@student.uwtsd.ac.uk::4e78745d-618b-46ed-ab34-074ad03cc90d" providerId="AD" clId="Web-{DC01E813-FB0F-4BC0-A76B-4B912235F9D6}" dt="2021-11-18T18:09:15.560" v="39"/>
          <ac:spMkLst>
            <pc:docMk/>
            <pc:sldMk cId="80542169" sldId="258"/>
            <ac:spMk id="19" creationId="{26510EF9-DC78-4869-BDAD-6AF00AE465C3}"/>
          </ac:spMkLst>
        </pc:spChg>
      </pc:sldChg>
      <pc:sldChg chg="delSp">
        <pc:chgData name="Babar Hussain (2014975)" userId="S::2014975@student.uwtsd.ac.uk::4e78745d-618b-46ed-ab34-074ad03cc90d" providerId="AD" clId="Web-{DC01E813-FB0F-4BC0-A76B-4B912235F9D6}" dt="2021-11-18T18:09:15.560" v="39"/>
        <pc:sldMkLst>
          <pc:docMk/>
          <pc:sldMk cId="2310697124" sldId="259"/>
        </pc:sldMkLst>
        <pc:spChg chg="del">
          <ac:chgData name="Babar Hussain (2014975)" userId="S::2014975@student.uwtsd.ac.uk::4e78745d-618b-46ed-ab34-074ad03cc90d" providerId="AD" clId="Web-{DC01E813-FB0F-4BC0-A76B-4B912235F9D6}" dt="2021-11-18T18:09:15.560" v="39"/>
          <ac:spMkLst>
            <pc:docMk/>
            <pc:sldMk cId="2310697124" sldId="259"/>
            <ac:spMk id="9" creationId="{A6AD1268-7626-4FE2-8583-57FF683CE73B}"/>
          </ac:spMkLst>
        </pc:spChg>
      </pc:sldChg>
      <pc:sldChg chg="delSp modSp">
        <pc:chgData name="Babar Hussain (2014975)" userId="S::2014975@student.uwtsd.ac.uk::4e78745d-618b-46ed-ab34-074ad03cc90d" providerId="AD" clId="Web-{DC01E813-FB0F-4BC0-A76B-4B912235F9D6}" dt="2021-11-18T18:09:15.560" v="39"/>
        <pc:sldMkLst>
          <pc:docMk/>
          <pc:sldMk cId="3236534465" sldId="261"/>
        </pc:sldMkLst>
        <pc:spChg chg="del mod">
          <ac:chgData name="Babar Hussain (2014975)" userId="S::2014975@student.uwtsd.ac.uk::4e78745d-618b-46ed-ab34-074ad03cc90d" providerId="AD" clId="Web-{DC01E813-FB0F-4BC0-A76B-4B912235F9D6}" dt="2021-11-18T18:09:15.560" v="39"/>
          <ac:spMkLst>
            <pc:docMk/>
            <pc:sldMk cId="3236534465" sldId="261"/>
            <ac:spMk id="3" creationId="{FB6B1083-6DF5-4133-AC68-C772A92991CC}"/>
          </ac:spMkLst>
        </pc:spChg>
      </pc:sldChg>
      <pc:sldChg chg="delSp modSp">
        <pc:chgData name="Babar Hussain (2014975)" userId="S::2014975@student.uwtsd.ac.uk::4e78745d-618b-46ed-ab34-074ad03cc90d" providerId="AD" clId="Web-{DC01E813-FB0F-4BC0-A76B-4B912235F9D6}" dt="2021-11-18T18:09:15.560" v="39"/>
        <pc:sldMkLst>
          <pc:docMk/>
          <pc:sldMk cId="4162917705" sldId="262"/>
        </pc:sldMkLst>
        <pc:spChg chg="del mod">
          <ac:chgData name="Babar Hussain (2014975)" userId="S::2014975@student.uwtsd.ac.uk::4e78745d-618b-46ed-ab34-074ad03cc90d" providerId="AD" clId="Web-{DC01E813-FB0F-4BC0-A76B-4B912235F9D6}" dt="2021-11-18T18:09:15.560" v="39"/>
          <ac:spMkLst>
            <pc:docMk/>
            <pc:sldMk cId="4162917705" sldId="262"/>
            <ac:spMk id="3" creationId="{09B3560E-5E2A-40E8-A032-921FBBC66F28}"/>
          </ac:spMkLst>
        </pc:spChg>
      </pc:sldChg>
      <pc:sldChg chg="delSp modSp">
        <pc:chgData name="Babar Hussain (2014975)" userId="S::2014975@student.uwtsd.ac.uk::4e78745d-618b-46ed-ab34-074ad03cc90d" providerId="AD" clId="Web-{DC01E813-FB0F-4BC0-A76B-4B912235F9D6}" dt="2021-11-18T18:09:15.560" v="39"/>
        <pc:sldMkLst>
          <pc:docMk/>
          <pc:sldMk cId="4256049441" sldId="263"/>
        </pc:sldMkLst>
        <pc:spChg chg="del mod">
          <ac:chgData name="Babar Hussain (2014975)" userId="S::2014975@student.uwtsd.ac.uk::4e78745d-618b-46ed-ab34-074ad03cc90d" providerId="AD" clId="Web-{DC01E813-FB0F-4BC0-A76B-4B912235F9D6}" dt="2021-11-18T18:09:15.560" v="39"/>
          <ac:spMkLst>
            <pc:docMk/>
            <pc:sldMk cId="4256049441" sldId="263"/>
            <ac:spMk id="5" creationId="{71EDCBA6-A071-4008-B427-635D86EC0BAD}"/>
          </ac:spMkLst>
        </pc:spChg>
      </pc:sldChg>
      <pc:sldChg chg="delSp modSp">
        <pc:chgData name="Babar Hussain (2014975)" userId="S::2014975@student.uwtsd.ac.uk::4e78745d-618b-46ed-ab34-074ad03cc90d" providerId="AD" clId="Web-{DC01E813-FB0F-4BC0-A76B-4B912235F9D6}" dt="2021-11-18T18:09:15.560" v="39"/>
        <pc:sldMkLst>
          <pc:docMk/>
          <pc:sldMk cId="3703993521" sldId="264"/>
        </pc:sldMkLst>
        <pc:spChg chg="del mod">
          <ac:chgData name="Babar Hussain (2014975)" userId="S::2014975@student.uwtsd.ac.uk::4e78745d-618b-46ed-ab34-074ad03cc90d" providerId="AD" clId="Web-{DC01E813-FB0F-4BC0-A76B-4B912235F9D6}" dt="2021-11-18T18:09:15.560" v="39"/>
          <ac:spMkLst>
            <pc:docMk/>
            <pc:sldMk cId="3703993521" sldId="264"/>
            <ac:spMk id="6" creationId="{FB1834B0-7A63-4915-8D22-955A471ABCCD}"/>
          </ac:spMkLst>
        </pc:spChg>
      </pc:sldChg>
      <pc:sldChg chg="delSp modSp">
        <pc:chgData name="Babar Hussain (2014975)" userId="S::2014975@student.uwtsd.ac.uk::4e78745d-618b-46ed-ab34-074ad03cc90d" providerId="AD" clId="Web-{DC01E813-FB0F-4BC0-A76B-4B912235F9D6}" dt="2021-11-18T18:09:15.560" v="39"/>
        <pc:sldMkLst>
          <pc:docMk/>
          <pc:sldMk cId="1797237939" sldId="265"/>
        </pc:sldMkLst>
        <pc:spChg chg="del mod">
          <ac:chgData name="Babar Hussain (2014975)" userId="S::2014975@student.uwtsd.ac.uk::4e78745d-618b-46ed-ab34-074ad03cc90d" providerId="AD" clId="Web-{DC01E813-FB0F-4BC0-A76B-4B912235F9D6}" dt="2021-11-18T18:09:15.560" v="39"/>
          <ac:spMkLst>
            <pc:docMk/>
            <pc:sldMk cId="1797237939" sldId="265"/>
            <ac:spMk id="26" creationId="{07E8BD60-50AE-4B46-BA28-F67AFE6A830C}"/>
          </ac:spMkLst>
        </pc:spChg>
      </pc:sldChg>
      <pc:sldChg chg="addSp delSp modSp mod setBg">
        <pc:chgData name="Babar Hussain (2014975)" userId="S::2014975@student.uwtsd.ac.uk::4e78745d-618b-46ed-ab34-074ad03cc90d" providerId="AD" clId="Web-{DC01E813-FB0F-4BC0-A76B-4B912235F9D6}" dt="2021-11-18T18:09:31.358" v="42" actId="1076"/>
        <pc:sldMkLst>
          <pc:docMk/>
          <pc:sldMk cId="1593565271" sldId="267"/>
        </pc:sldMkLst>
        <pc:spChg chg="mod">
          <ac:chgData name="Babar Hussain (2014975)" userId="S::2014975@student.uwtsd.ac.uk::4e78745d-618b-46ed-ab34-074ad03cc90d" providerId="AD" clId="Web-{DC01E813-FB0F-4BC0-A76B-4B912235F9D6}" dt="2021-11-18T18:08:41.746" v="36" actId="20577"/>
          <ac:spMkLst>
            <pc:docMk/>
            <pc:sldMk cId="1593565271" sldId="267"/>
            <ac:spMk id="2" creationId="{0CAB18AB-5A1B-4610-9FD3-B686ADDDE668}"/>
          </ac:spMkLst>
        </pc:spChg>
        <pc:spChg chg="del mod">
          <ac:chgData name="Babar Hussain (2014975)" userId="S::2014975@student.uwtsd.ac.uk::4e78745d-618b-46ed-ab34-074ad03cc90d" providerId="AD" clId="Web-{DC01E813-FB0F-4BC0-A76B-4B912235F9D6}" dt="2021-11-18T18:03:27.035" v="29"/>
          <ac:spMkLst>
            <pc:docMk/>
            <pc:sldMk cId="1593565271" sldId="267"/>
            <ac:spMk id="3" creationId="{A22AE2FD-77A8-4FC5-9A92-03962641B831}"/>
          </ac:spMkLst>
        </pc:spChg>
        <pc:spChg chg="mod">
          <ac:chgData name="Babar Hussain (2014975)" userId="S::2014975@student.uwtsd.ac.uk::4e78745d-618b-46ed-ab34-074ad03cc90d" providerId="AD" clId="Web-{DC01E813-FB0F-4BC0-A76B-4B912235F9D6}" dt="2021-11-18T18:09:31.358" v="42" actId="1076"/>
          <ac:spMkLst>
            <pc:docMk/>
            <pc:sldMk cId="1593565271" sldId="267"/>
            <ac:spMk id="4" creationId="{3EAABC60-6D49-4F4A-B3D3-8FE2546A45C3}"/>
          </ac:spMkLst>
        </pc:spChg>
        <pc:spChg chg="add del">
          <ac:chgData name="Babar Hussain (2014975)" userId="S::2014975@student.uwtsd.ac.uk::4e78745d-618b-46ed-ab34-074ad03cc90d" providerId="AD" clId="Web-{DC01E813-FB0F-4BC0-A76B-4B912235F9D6}" dt="2021-11-18T18:08:21.791" v="35"/>
          <ac:spMkLst>
            <pc:docMk/>
            <pc:sldMk cId="1593565271" sldId="267"/>
            <ac:spMk id="21" creationId="{6DC8E2D9-6729-4614-8667-C1016D3182E4}"/>
          </ac:spMkLst>
        </pc:spChg>
        <pc:spChg chg="add del">
          <ac:chgData name="Babar Hussain (2014975)" userId="S::2014975@student.uwtsd.ac.uk::4e78745d-618b-46ed-ab34-074ad03cc90d" providerId="AD" clId="Web-{DC01E813-FB0F-4BC0-A76B-4B912235F9D6}" dt="2021-11-18T18:08:21.791" v="35"/>
          <ac:spMkLst>
            <pc:docMk/>
            <pc:sldMk cId="1593565271" sldId="267"/>
            <ac:spMk id="23" creationId="{9B9AACA9-BD92-429F-8047-0731DB46F99F}"/>
          </ac:spMkLst>
        </pc:spChg>
        <pc:spChg chg="add">
          <ac:chgData name="Babar Hussain (2014975)" userId="S::2014975@student.uwtsd.ac.uk::4e78745d-618b-46ed-ab34-074ad03cc90d" providerId="AD" clId="Web-{DC01E813-FB0F-4BC0-A76B-4B912235F9D6}" dt="2021-11-18T18:08:21.791" v="35"/>
          <ac:spMkLst>
            <pc:docMk/>
            <pc:sldMk cId="1593565271" sldId="267"/>
            <ac:spMk id="34" creationId="{6DC8E2D9-6729-4614-8667-C1016D3182E4}"/>
          </ac:spMkLst>
        </pc:spChg>
        <pc:spChg chg="add">
          <ac:chgData name="Babar Hussain (2014975)" userId="S::2014975@student.uwtsd.ac.uk::4e78745d-618b-46ed-ab34-074ad03cc90d" providerId="AD" clId="Web-{DC01E813-FB0F-4BC0-A76B-4B912235F9D6}" dt="2021-11-18T18:08:21.791" v="35"/>
          <ac:spMkLst>
            <pc:docMk/>
            <pc:sldMk cId="1593565271" sldId="267"/>
            <ac:spMk id="36" creationId="{9C51935E-4A08-4AE4-8E13-F40CD3C4F1C4}"/>
          </ac:spMkLst>
        </pc:spChg>
        <pc:spChg chg="add del">
          <ac:chgData name="Babar Hussain (2014975)" userId="S::2014975@student.uwtsd.ac.uk::4e78745d-618b-46ed-ab34-074ad03cc90d" providerId="AD" clId="Web-{DC01E813-FB0F-4BC0-A76B-4B912235F9D6}" dt="2021-11-18T18:08:21.760" v="34"/>
          <ac:spMkLst>
            <pc:docMk/>
            <pc:sldMk cId="1593565271" sldId="267"/>
            <ac:spMk id="50" creationId="{6DC8E2D9-6729-4614-8667-C1016D3182E4}"/>
          </ac:spMkLst>
        </pc:spChg>
        <pc:spChg chg="add del">
          <ac:chgData name="Babar Hussain (2014975)" userId="S::2014975@student.uwtsd.ac.uk::4e78745d-618b-46ed-ab34-074ad03cc90d" providerId="AD" clId="Web-{DC01E813-FB0F-4BC0-A76B-4B912235F9D6}" dt="2021-11-18T18:08:21.760" v="34"/>
          <ac:spMkLst>
            <pc:docMk/>
            <pc:sldMk cId="1593565271" sldId="267"/>
            <ac:spMk id="52" creationId="{EB9B5A19-3592-48E2-BC31-90E092BD68E1}"/>
          </ac:spMkLst>
        </pc:spChg>
        <pc:spChg chg="add">
          <ac:chgData name="Babar Hussain (2014975)" userId="S::2014975@student.uwtsd.ac.uk::4e78745d-618b-46ed-ab34-074ad03cc90d" providerId="AD" clId="Web-{DC01E813-FB0F-4BC0-A76B-4B912235F9D6}" dt="2021-11-18T18:08:21.791" v="35"/>
          <ac:spMkLst>
            <pc:docMk/>
            <pc:sldMk cId="1593565271" sldId="267"/>
            <ac:spMk id="59" creationId="{1361EC12-DCA7-4779-A44C-53CE7F7AFF59}"/>
          </ac:spMkLst>
        </pc:spChg>
        <pc:spChg chg="add del">
          <ac:chgData name="Babar Hussain (2014975)" userId="S::2014975@student.uwtsd.ac.uk::4e78745d-618b-46ed-ab34-074ad03cc90d" providerId="AD" clId="Web-{DC01E813-FB0F-4BC0-A76B-4B912235F9D6}" dt="2021-11-18T18:08:21.760" v="34"/>
          <ac:spMkLst>
            <pc:docMk/>
            <pc:sldMk cId="1593565271" sldId="267"/>
            <ac:spMk id="66" creationId="{DD99E1B6-CBC4-4306-9DFC-847D6D135208}"/>
          </ac:spMkLst>
        </pc:spChg>
        <pc:grpChg chg="add del">
          <ac:chgData name="Babar Hussain (2014975)" userId="S::2014975@student.uwtsd.ac.uk::4e78745d-618b-46ed-ab34-074ad03cc90d" providerId="AD" clId="Web-{DC01E813-FB0F-4BC0-A76B-4B912235F9D6}" dt="2021-11-18T18:08:21.791" v="35"/>
          <ac:grpSpMkLst>
            <pc:docMk/>
            <pc:sldMk cId="1593565271" sldId="267"/>
            <ac:grpSpMk id="9" creationId="{BF4E480B-94D6-46F9-A2B6-B98D311FDC19}"/>
          </ac:grpSpMkLst>
        </pc:grpChg>
        <pc:grpChg chg="add del">
          <ac:chgData name="Babar Hussain (2014975)" userId="S::2014975@student.uwtsd.ac.uk::4e78745d-618b-46ed-ab34-074ad03cc90d" providerId="AD" clId="Web-{DC01E813-FB0F-4BC0-A76B-4B912235F9D6}" dt="2021-11-18T18:08:21.791" v="35"/>
          <ac:grpSpMkLst>
            <pc:docMk/>
            <pc:sldMk cId="1593565271" sldId="267"/>
            <ac:grpSpMk id="25" creationId="{B046D8F9-B18B-42F5-B320-22E156F4C0C8}"/>
          </ac:grpSpMkLst>
        </pc:grpChg>
        <pc:grpChg chg="add">
          <ac:chgData name="Babar Hussain (2014975)" userId="S::2014975@student.uwtsd.ac.uk::4e78745d-618b-46ed-ab34-074ad03cc90d" providerId="AD" clId="Web-{DC01E813-FB0F-4BC0-A76B-4B912235F9D6}" dt="2021-11-18T18:08:21.791" v="35"/>
          <ac:grpSpMkLst>
            <pc:docMk/>
            <pc:sldMk cId="1593565271" sldId="267"/>
            <ac:grpSpMk id="33" creationId="{BF4E480B-94D6-46F9-A2B6-B98D311FDC19}"/>
          </ac:grpSpMkLst>
        </pc:grpChg>
        <pc:grpChg chg="add">
          <ac:chgData name="Babar Hussain (2014975)" userId="S::2014975@student.uwtsd.ac.uk::4e78745d-618b-46ed-ab34-074ad03cc90d" providerId="AD" clId="Web-{DC01E813-FB0F-4BC0-A76B-4B912235F9D6}" dt="2021-11-18T18:08:21.791" v="35"/>
          <ac:grpSpMkLst>
            <pc:docMk/>
            <pc:sldMk cId="1593565271" sldId="267"/>
            <ac:grpSpMk id="37" creationId="{4975C689-ED04-47EE-9DFA-90DE6B824535}"/>
          </ac:grpSpMkLst>
        </pc:grpChg>
        <pc:grpChg chg="add del">
          <ac:chgData name="Babar Hussain (2014975)" userId="S::2014975@student.uwtsd.ac.uk::4e78745d-618b-46ed-ab34-074ad03cc90d" providerId="AD" clId="Web-{DC01E813-FB0F-4BC0-A76B-4B912235F9D6}" dt="2021-11-18T18:08:21.760" v="34"/>
          <ac:grpSpMkLst>
            <pc:docMk/>
            <pc:sldMk cId="1593565271" sldId="267"/>
            <ac:grpSpMk id="38" creationId="{BF4E480B-94D6-46F9-A2B6-B98D311FDC19}"/>
          </ac:grpSpMkLst>
        </pc:grpChg>
        <pc:grpChg chg="add del">
          <ac:chgData name="Babar Hussain (2014975)" userId="S::2014975@student.uwtsd.ac.uk::4e78745d-618b-46ed-ab34-074ad03cc90d" providerId="AD" clId="Web-{DC01E813-FB0F-4BC0-A76B-4B912235F9D6}" dt="2021-11-18T18:08:21.760" v="34"/>
          <ac:grpSpMkLst>
            <pc:docMk/>
            <pc:sldMk cId="1593565271" sldId="267"/>
            <ac:grpSpMk id="54" creationId="{E2548C40-4C00-4E91-BFA6-84B4D66225A4}"/>
          </ac:grpSpMkLst>
        </pc:grpChg>
        <pc:picChg chg="add del">
          <ac:chgData name="Babar Hussain (2014975)" userId="S::2014975@student.uwtsd.ac.uk::4e78745d-618b-46ed-ab34-074ad03cc90d" providerId="AD" clId="Web-{DC01E813-FB0F-4BC0-A76B-4B912235F9D6}" dt="2021-11-18T18:08:21.760" v="34"/>
          <ac:picMkLst>
            <pc:docMk/>
            <pc:sldMk cId="1593565271" sldId="267"/>
            <ac:picMk id="35" creationId="{ADDFC289-7D0A-4BDB-BC1A-4EA62C011C94}"/>
          </ac:picMkLst>
        </pc:picChg>
        <pc:picChg chg="add">
          <ac:chgData name="Babar Hussain (2014975)" userId="S::2014975@student.uwtsd.ac.uk::4e78745d-618b-46ed-ab34-074ad03cc90d" providerId="AD" clId="Web-{DC01E813-FB0F-4BC0-A76B-4B912235F9D6}" dt="2021-11-18T18:08:21.791" v="35"/>
          <ac:picMkLst>
            <pc:docMk/>
            <pc:sldMk cId="1593565271" sldId="267"/>
            <ac:picMk id="49" creationId="{4C6E47F5-7A7C-4685-9B0A-755356BD0FDA}"/>
          </ac:picMkLst>
        </pc:picChg>
      </pc:sldChg>
      <pc:sldChg chg="delSp">
        <pc:chgData name="Babar Hussain (2014975)" userId="S::2014975@student.uwtsd.ac.uk::4e78745d-618b-46ed-ab34-074ad03cc90d" providerId="AD" clId="Web-{DC01E813-FB0F-4BC0-A76B-4B912235F9D6}" dt="2021-11-18T18:09:15.560" v="39"/>
        <pc:sldMkLst>
          <pc:docMk/>
          <pc:sldMk cId="2866296079" sldId="268"/>
        </pc:sldMkLst>
        <pc:spChg chg="del">
          <ac:chgData name="Babar Hussain (2014975)" userId="S::2014975@student.uwtsd.ac.uk::4e78745d-618b-46ed-ab34-074ad03cc90d" providerId="AD" clId="Web-{DC01E813-FB0F-4BC0-A76B-4B912235F9D6}" dt="2021-11-18T18:09:15.560" v="39"/>
          <ac:spMkLst>
            <pc:docMk/>
            <pc:sldMk cId="2866296079" sldId="268"/>
            <ac:spMk id="3" creationId="{F3551B62-F602-4A2B-AE81-ADE74B92CF73}"/>
          </ac:spMkLst>
        </pc:spChg>
      </pc:sldChg>
      <pc:sldChg chg="addSp modSp">
        <pc:chgData name="Babar Hussain (2014975)" userId="S::2014975@student.uwtsd.ac.uk::4e78745d-618b-46ed-ab34-074ad03cc90d" providerId="AD" clId="Web-{DC01E813-FB0F-4BC0-A76B-4B912235F9D6}" dt="2021-11-18T18:09:15.560" v="39"/>
        <pc:sldMkLst>
          <pc:docMk/>
          <pc:sldMk cId="1520760635" sldId="270"/>
        </pc:sldMkLst>
        <pc:spChg chg="add mod">
          <ac:chgData name="Babar Hussain (2014975)" userId="S::2014975@student.uwtsd.ac.uk::4e78745d-618b-46ed-ab34-074ad03cc90d" providerId="AD" clId="Web-{DC01E813-FB0F-4BC0-A76B-4B912235F9D6}" dt="2021-11-18T18:09:15.560" v="39"/>
          <ac:spMkLst>
            <pc:docMk/>
            <pc:sldMk cId="1520760635" sldId="270"/>
            <ac:spMk id="2" creationId="{A5AF903B-F3C6-43DC-B2A5-74EC44BA1CC6}"/>
          </ac:spMkLst>
        </pc:spChg>
      </pc:sldChg>
      <pc:sldMasterChg chg="mod modSldLayout">
        <pc:chgData name="Babar Hussain (2014975)" userId="S::2014975@student.uwtsd.ac.uk::4e78745d-618b-46ed-ab34-074ad03cc90d" providerId="AD" clId="Web-{DC01E813-FB0F-4BC0-A76B-4B912235F9D6}" dt="2021-11-18T18:09:15.560" v="39"/>
        <pc:sldMasterMkLst>
          <pc:docMk/>
          <pc:sldMasterMk cId="1981122953" sldId="2147483890"/>
        </pc:sldMasterMkLst>
        <pc:sldLayoutChg chg="mod">
          <pc:chgData name="Babar Hussain (2014975)" userId="S::2014975@student.uwtsd.ac.uk::4e78745d-618b-46ed-ab34-074ad03cc90d" providerId="AD" clId="Web-{DC01E813-FB0F-4BC0-A76B-4B912235F9D6}" dt="2021-11-18T18:09:15.560" v="39"/>
          <pc:sldLayoutMkLst>
            <pc:docMk/>
            <pc:sldMasterMk cId="1981122953" sldId="2147483890"/>
            <pc:sldLayoutMk cId="1475229636" sldId="2147483879"/>
          </pc:sldLayoutMkLst>
        </pc:sldLayoutChg>
        <pc:sldLayoutChg chg="mod">
          <pc:chgData name="Babar Hussain (2014975)" userId="S::2014975@student.uwtsd.ac.uk::4e78745d-618b-46ed-ab34-074ad03cc90d" providerId="AD" clId="Web-{DC01E813-FB0F-4BC0-A76B-4B912235F9D6}" dt="2021-11-18T18:09:15.560" v="39"/>
          <pc:sldLayoutMkLst>
            <pc:docMk/>
            <pc:sldMasterMk cId="1981122953" sldId="2147483890"/>
            <pc:sldLayoutMk cId="3178944713" sldId="2147483880"/>
          </pc:sldLayoutMkLst>
        </pc:sldLayoutChg>
        <pc:sldLayoutChg chg="mod">
          <pc:chgData name="Babar Hussain (2014975)" userId="S::2014975@student.uwtsd.ac.uk::4e78745d-618b-46ed-ab34-074ad03cc90d" providerId="AD" clId="Web-{DC01E813-FB0F-4BC0-A76B-4B912235F9D6}" dt="2021-11-18T18:09:15.560" v="39"/>
          <pc:sldLayoutMkLst>
            <pc:docMk/>
            <pc:sldMasterMk cId="1981122953" sldId="2147483890"/>
            <pc:sldLayoutMk cId="2703144354" sldId="2147483881"/>
          </pc:sldLayoutMkLst>
        </pc:sldLayoutChg>
        <pc:sldLayoutChg chg="mod">
          <pc:chgData name="Babar Hussain (2014975)" userId="S::2014975@student.uwtsd.ac.uk::4e78745d-618b-46ed-ab34-074ad03cc90d" providerId="AD" clId="Web-{DC01E813-FB0F-4BC0-A76B-4B912235F9D6}" dt="2021-11-18T18:09:15.560" v="39"/>
          <pc:sldLayoutMkLst>
            <pc:docMk/>
            <pc:sldMasterMk cId="1981122953" sldId="2147483890"/>
            <pc:sldLayoutMk cId="2530349032" sldId="2147483882"/>
          </pc:sldLayoutMkLst>
        </pc:sldLayoutChg>
        <pc:sldLayoutChg chg="mod">
          <pc:chgData name="Babar Hussain (2014975)" userId="S::2014975@student.uwtsd.ac.uk::4e78745d-618b-46ed-ab34-074ad03cc90d" providerId="AD" clId="Web-{DC01E813-FB0F-4BC0-A76B-4B912235F9D6}" dt="2021-11-18T18:09:15.560" v="39"/>
          <pc:sldLayoutMkLst>
            <pc:docMk/>
            <pc:sldMasterMk cId="1981122953" sldId="2147483890"/>
            <pc:sldLayoutMk cId="3058818709" sldId="2147483883"/>
          </pc:sldLayoutMkLst>
        </pc:sldLayoutChg>
        <pc:sldLayoutChg chg="mod">
          <pc:chgData name="Babar Hussain (2014975)" userId="S::2014975@student.uwtsd.ac.uk::4e78745d-618b-46ed-ab34-074ad03cc90d" providerId="AD" clId="Web-{DC01E813-FB0F-4BC0-A76B-4B912235F9D6}" dt="2021-11-18T18:09:15.560" v="39"/>
          <pc:sldLayoutMkLst>
            <pc:docMk/>
            <pc:sldMasterMk cId="1981122953" sldId="2147483890"/>
            <pc:sldLayoutMk cId="3271830768" sldId="2147483884"/>
          </pc:sldLayoutMkLst>
        </pc:sldLayoutChg>
        <pc:sldLayoutChg chg="mod">
          <pc:chgData name="Babar Hussain (2014975)" userId="S::2014975@student.uwtsd.ac.uk::4e78745d-618b-46ed-ab34-074ad03cc90d" providerId="AD" clId="Web-{DC01E813-FB0F-4BC0-A76B-4B912235F9D6}" dt="2021-11-18T18:09:15.560" v="39"/>
          <pc:sldLayoutMkLst>
            <pc:docMk/>
            <pc:sldMasterMk cId="1981122953" sldId="2147483890"/>
            <pc:sldLayoutMk cId="1156987239" sldId="2147483885"/>
          </pc:sldLayoutMkLst>
        </pc:sldLayoutChg>
        <pc:sldLayoutChg chg="mod">
          <pc:chgData name="Babar Hussain (2014975)" userId="S::2014975@student.uwtsd.ac.uk::4e78745d-618b-46ed-ab34-074ad03cc90d" providerId="AD" clId="Web-{DC01E813-FB0F-4BC0-A76B-4B912235F9D6}" dt="2021-11-18T18:09:15.560" v="39"/>
          <pc:sldLayoutMkLst>
            <pc:docMk/>
            <pc:sldMasterMk cId="1981122953" sldId="2147483890"/>
            <pc:sldLayoutMk cId="429571404" sldId="2147483886"/>
          </pc:sldLayoutMkLst>
        </pc:sldLayoutChg>
        <pc:sldLayoutChg chg="mod">
          <pc:chgData name="Babar Hussain (2014975)" userId="S::2014975@student.uwtsd.ac.uk::4e78745d-618b-46ed-ab34-074ad03cc90d" providerId="AD" clId="Web-{DC01E813-FB0F-4BC0-A76B-4B912235F9D6}" dt="2021-11-18T18:09:15.560" v="39"/>
          <pc:sldLayoutMkLst>
            <pc:docMk/>
            <pc:sldMasterMk cId="1981122953" sldId="2147483890"/>
            <pc:sldLayoutMk cId="589786725" sldId="2147483887"/>
          </pc:sldLayoutMkLst>
        </pc:sldLayoutChg>
        <pc:sldLayoutChg chg="mod">
          <pc:chgData name="Babar Hussain (2014975)" userId="S::2014975@student.uwtsd.ac.uk::4e78745d-618b-46ed-ab34-074ad03cc90d" providerId="AD" clId="Web-{DC01E813-FB0F-4BC0-A76B-4B912235F9D6}" dt="2021-11-18T18:09:15.560" v="39"/>
          <pc:sldLayoutMkLst>
            <pc:docMk/>
            <pc:sldMasterMk cId="1981122953" sldId="2147483890"/>
            <pc:sldLayoutMk cId="4217370633" sldId="2147483888"/>
          </pc:sldLayoutMkLst>
        </pc:sldLayoutChg>
        <pc:sldLayoutChg chg="mod">
          <pc:chgData name="Babar Hussain (2014975)" userId="S::2014975@student.uwtsd.ac.uk::4e78745d-618b-46ed-ab34-074ad03cc90d" providerId="AD" clId="Web-{DC01E813-FB0F-4BC0-A76B-4B912235F9D6}" dt="2021-11-18T18:09:15.560" v="39"/>
          <pc:sldLayoutMkLst>
            <pc:docMk/>
            <pc:sldMasterMk cId="1981122953" sldId="2147483890"/>
            <pc:sldLayoutMk cId="439631603" sldId="2147483889"/>
          </pc:sldLayoutMkLst>
        </pc:sldLayoutChg>
      </pc:sldMasterChg>
    </pc:docChg>
  </pc:docChgLst>
  <pc:docChgLst>
    <pc:chgData name="Babar Hussain (2014975)" userId="S::2014975@student.uwtsd.ac.uk::4e78745d-618b-46ed-ab34-074ad03cc90d" providerId="AD" clId="Web-{EF910633-4D82-440E-97E1-1D81CA5DF164}"/>
    <pc:docChg chg="modSld">
      <pc:chgData name="Babar Hussain (2014975)" userId="S::2014975@student.uwtsd.ac.uk::4e78745d-618b-46ed-ab34-074ad03cc90d" providerId="AD" clId="Web-{EF910633-4D82-440E-97E1-1D81CA5DF164}" dt="2021-11-17T17:00:11.325" v="139" actId="20577"/>
      <pc:docMkLst>
        <pc:docMk/>
      </pc:docMkLst>
      <pc:sldChg chg="addSp modSp">
        <pc:chgData name="Babar Hussain (2014975)" userId="S::2014975@student.uwtsd.ac.uk::4e78745d-618b-46ed-ab34-074ad03cc90d" providerId="AD" clId="Web-{EF910633-4D82-440E-97E1-1D81CA5DF164}" dt="2021-11-17T16:58:41.870" v="138" actId="14100"/>
        <pc:sldMkLst>
          <pc:docMk/>
          <pc:sldMk cId="3236534465" sldId="261"/>
        </pc:sldMkLst>
        <pc:spChg chg="mod">
          <ac:chgData name="Babar Hussain (2014975)" userId="S::2014975@student.uwtsd.ac.uk::4e78745d-618b-46ed-ab34-074ad03cc90d" providerId="AD" clId="Web-{EF910633-4D82-440E-97E1-1D81CA5DF164}" dt="2021-11-17T16:58:41.870" v="138" actId="14100"/>
          <ac:spMkLst>
            <pc:docMk/>
            <pc:sldMk cId="3236534465" sldId="261"/>
            <ac:spMk id="2" creationId="{D0DA6E3A-6CD5-4AA7-B6D7-CFB80B82BE9C}"/>
          </ac:spMkLst>
        </pc:spChg>
        <pc:graphicFrameChg chg="add mod modGraphic">
          <ac:chgData name="Babar Hussain (2014975)" userId="S::2014975@student.uwtsd.ac.uk::4e78745d-618b-46ed-ab34-074ad03cc90d" providerId="AD" clId="Web-{EF910633-4D82-440E-97E1-1D81CA5DF164}" dt="2021-11-17T16:58:30.401" v="136"/>
          <ac:graphicFrameMkLst>
            <pc:docMk/>
            <pc:sldMk cId="3236534465" sldId="261"/>
            <ac:graphicFrameMk id="4" creationId="{30C2312B-3E46-4E6A-B286-3C1FFB253CAE}"/>
          </ac:graphicFrameMkLst>
        </pc:graphicFrameChg>
      </pc:sldChg>
      <pc:sldChg chg="modSp">
        <pc:chgData name="Babar Hussain (2014975)" userId="S::2014975@student.uwtsd.ac.uk::4e78745d-618b-46ed-ab34-074ad03cc90d" providerId="AD" clId="Web-{EF910633-4D82-440E-97E1-1D81CA5DF164}" dt="2021-11-17T17:00:11.325" v="139" actId="20577"/>
        <pc:sldMkLst>
          <pc:docMk/>
          <pc:sldMk cId="4256049441" sldId="263"/>
        </pc:sldMkLst>
        <pc:spChg chg="mod">
          <ac:chgData name="Babar Hussain (2014975)" userId="S::2014975@student.uwtsd.ac.uk::4e78745d-618b-46ed-ab34-074ad03cc90d" providerId="AD" clId="Web-{EF910633-4D82-440E-97E1-1D81CA5DF164}" dt="2021-11-17T17:00:11.325" v="139" actId="20577"/>
          <ac:spMkLst>
            <pc:docMk/>
            <pc:sldMk cId="4256049441" sldId="263"/>
            <ac:spMk id="3" creationId="{109A2F3E-C7F9-4693-869D-59E27FEF212C}"/>
          </ac:spMkLst>
        </pc:spChg>
      </pc:sldChg>
    </pc:docChg>
  </pc:docChgLst>
  <pc:docChgLst>
    <pc:chgData name="Babar Hussain (2014975)" userId="S::2014975@student.uwtsd.ac.uk::4e78745d-618b-46ed-ab34-074ad03cc90d" providerId="AD" clId="Web-{2579B495-3E5A-4B61-86ED-341F878AFB8B}"/>
    <pc:docChg chg="addSld delSld modSld">
      <pc:chgData name="Babar Hussain (2014975)" userId="S::2014975@student.uwtsd.ac.uk::4e78745d-618b-46ed-ab34-074ad03cc90d" providerId="AD" clId="Web-{2579B495-3E5A-4B61-86ED-341F878AFB8B}" dt="2021-11-17T17:10:13.141" v="5"/>
      <pc:docMkLst>
        <pc:docMk/>
      </pc:docMkLst>
      <pc:sldChg chg="delSp new del">
        <pc:chgData name="Babar Hussain (2014975)" userId="S::2014975@student.uwtsd.ac.uk::4e78745d-618b-46ed-ab34-074ad03cc90d" providerId="AD" clId="Web-{2579B495-3E5A-4B61-86ED-341F878AFB8B}" dt="2021-11-17T17:10:13.141" v="5"/>
        <pc:sldMkLst>
          <pc:docMk/>
          <pc:sldMk cId="2896917586" sldId="269"/>
        </pc:sldMkLst>
        <pc:spChg chg="del">
          <ac:chgData name="Babar Hussain (2014975)" userId="S::2014975@student.uwtsd.ac.uk::4e78745d-618b-46ed-ab34-074ad03cc90d" providerId="AD" clId="Web-{2579B495-3E5A-4B61-86ED-341F878AFB8B}" dt="2021-11-17T17:09:59.140" v="3"/>
          <ac:spMkLst>
            <pc:docMk/>
            <pc:sldMk cId="2896917586" sldId="269"/>
            <ac:spMk id="2" creationId="{EE974CC3-7385-4BDB-995D-825B19E755D2}"/>
          </ac:spMkLst>
        </pc:spChg>
        <pc:spChg chg="del">
          <ac:chgData name="Babar Hussain (2014975)" userId="S::2014975@student.uwtsd.ac.uk::4e78745d-618b-46ed-ab34-074ad03cc90d" providerId="AD" clId="Web-{2579B495-3E5A-4B61-86ED-341F878AFB8B}" dt="2021-11-17T17:09:53.546" v="2"/>
          <ac:spMkLst>
            <pc:docMk/>
            <pc:sldMk cId="2896917586" sldId="269"/>
            <ac:spMk id="3" creationId="{576238E0-46E3-4EB9-A048-A27F86BB08B8}"/>
          </ac:spMkLst>
        </pc:spChg>
      </pc:sldChg>
      <pc:sldChg chg="del">
        <pc:chgData name="Babar Hussain (2014975)" userId="S::2014975@student.uwtsd.ac.uk::4e78745d-618b-46ed-ab34-074ad03cc90d" providerId="AD" clId="Web-{2579B495-3E5A-4B61-86ED-341F878AFB8B}" dt="2021-11-17T17:09:12.983" v="0"/>
        <pc:sldMkLst>
          <pc:docMk/>
          <pc:sldMk cId="3293938132" sldId="269"/>
        </pc:sldMkLst>
      </pc:sldChg>
      <pc:sldChg chg="add">
        <pc:chgData name="Babar Hussain (2014975)" userId="S::2014975@student.uwtsd.ac.uk::4e78745d-618b-46ed-ab34-074ad03cc90d" providerId="AD" clId="Web-{2579B495-3E5A-4B61-86ED-341F878AFB8B}" dt="2021-11-17T17:10:06.687" v="4"/>
        <pc:sldMkLst>
          <pc:docMk/>
          <pc:sldMk cId="1520760635" sldId="270"/>
        </pc:sldMkLst>
      </pc:sldChg>
    </pc:docChg>
  </pc:docChgLst>
  <pc:docChgLst>
    <pc:chgData name="Babar Hussain (2014975)" userId="S::2014975@student.uwtsd.ac.uk::4e78745d-618b-46ed-ab34-074ad03cc90d" providerId="AD" clId="Web-{114D6625-B64C-45CE-B841-BBF700D51948}"/>
    <pc:docChg chg="modSld">
      <pc:chgData name="Babar Hussain (2014975)" userId="S::2014975@student.uwtsd.ac.uk::4e78745d-618b-46ed-ab34-074ad03cc90d" providerId="AD" clId="Web-{114D6625-B64C-45CE-B841-BBF700D51948}" dt="2021-11-18T13:24:07.670" v="38"/>
      <pc:docMkLst>
        <pc:docMk/>
      </pc:docMkLst>
      <pc:sldChg chg="addSp delSp modSp">
        <pc:chgData name="Babar Hussain (2014975)" userId="S::2014975@student.uwtsd.ac.uk::4e78745d-618b-46ed-ab34-074ad03cc90d" providerId="AD" clId="Web-{114D6625-B64C-45CE-B841-BBF700D51948}" dt="2021-11-18T13:24:07.670" v="38"/>
        <pc:sldMkLst>
          <pc:docMk/>
          <pc:sldMk cId="3866036040" sldId="256"/>
        </pc:sldMkLst>
        <pc:spChg chg="mod">
          <ac:chgData name="Babar Hussain (2014975)" userId="S::2014975@student.uwtsd.ac.uk::4e78745d-618b-46ed-ab34-074ad03cc90d" providerId="AD" clId="Web-{114D6625-B64C-45CE-B841-BBF700D51948}" dt="2021-11-18T13:24:07.670" v="38"/>
          <ac:spMkLst>
            <pc:docMk/>
            <pc:sldMk cId="3866036040" sldId="256"/>
            <ac:spMk id="2" creationId="{9BBEFD99-C46F-4178-908C-022C87BD23D9}"/>
          </ac:spMkLst>
        </pc:spChg>
        <pc:spChg chg="mod ord">
          <ac:chgData name="Babar Hussain (2014975)" userId="S::2014975@student.uwtsd.ac.uk::4e78745d-618b-46ed-ab34-074ad03cc90d" providerId="AD" clId="Web-{114D6625-B64C-45CE-B841-BBF700D51948}" dt="2021-11-18T13:24:07.670" v="38"/>
          <ac:spMkLst>
            <pc:docMk/>
            <pc:sldMk cId="3866036040" sldId="256"/>
            <ac:spMk id="3" creationId="{698D7629-0674-46BD-8C3F-F95E4905149B}"/>
          </ac:spMkLst>
        </pc:spChg>
        <pc:spChg chg="del">
          <ac:chgData name="Babar Hussain (2014975)" userId="S::2014975@student.uwtsd.ac.uk::4e78745d-618b-46ed-ab34-074ad03cc90d" providerId="AD" clId="Web-{114D6625-B64C-45CE-B841-BBF700D51948}" dt="2021-11-18T13:24:07.670" v="38"/>
          <ac:spMkLst>
            <pc:docMk/>
            <pc:sldMk cId="3866036040" sldId="256"/>
            <ac:spMk id="109" creationId="{D8D85657-6A77-4466-887F-EE948B9CD2B2}"/>
          </ac:spMkLst>
        </pc:spChg>
        <pc:spChg chg="del">
          <ac:chgData name="Babar Hussain (2014975)" userId="S::2014975@student.uwtsd.ac.uk::4e78745d-618b-46ed-ab34-074ad03cc90d" providerId="AD" clId="Web-{114D6625-B64C-45CE-B841-BBF700D51948}" dt="2021-11-18T13:24:07.670" v="38"/>
          <ac:spMkLst>
            <pc:docMk/>
            <pc:sldMk cId="3866036040" sldId="256"/>
            <ac:spMk id="111" creationId="{CA9CD3E6-968F-41B1-B6FA-C6FD9B728B6F}"/>
          </ac:spMkLst>
        </pc:spChg>
        <pc:spChg chg="add">
          <ac:chgData name="Babar Hussain (2014975)" userId="S::2014975@student.uwtsd.ac.uk::4e78745d-618b-46ed-ab34-074ad03cc90d" providerId="AD" clId="Web-{114D6625-B64C-45CE-B841-BBF700D51948}" dt="2021-11-18T13:24:07.670" v="38"/>
          <ac:spMkLst>
            <pc:docMk/>
            <pc:sldMk cId="3866036040" sldId="256"/>
            <ac:spMk id="129" creationId="{D8D85657-6A77-4466-887F-EE948B9CD2B2}"/>
          </ac:spMkLst>
        </pc:spChg>
        <pc:spChg chg="add">
          <ac:chgData name="Babar Hussain (2014975)" userId="S::2014975@student.uwtsd.ac.uk::4e78745d-618b-46ed-ab34-074ad03cc90d" providerId="AD" clId="Web-{114D6625-B64C-45CE-B841-BBF700D51948}" dt="2021-11-18T13:24:07.670" v="38"/>
          <ac:spMkLst>
            <pc:docMk/>
            <pc:sldMk cId="3866036040" sldId="256"/>
            <ac:spMk id="131" creationId="{7D2FD795-8DF5-44F0-8664-4D8F626DD85A}"/>
          </ac:spMkLst>
        </pc:spChg>
        <pc:spChg chg="add">
          <ac:chgData name="Babar Hussain (2014975)" userId="S::2014975@student.uwtsd.ac.uk::4e78745d-618b-46ed-ab34-074ad03cc90d" providerId="AD" clId="Web-{114D6625-B64C-45CE-B841-BBF700D51948}" dt="2021-11-18T13:24:07.670" v="38"/>
          <ac:spMkLst>
            <pc:docMk/>
            <pc:sldMk cId="3866036040" sldId="256"/>
            <ac:spMk id="145" creationId="{9D8267F7-1115-4F9A-BEF5-BB6664BCF0DB}"/>
          </ac:spMkLst>
        </pc:spChg>
        <pc:grpChg chg="del">
          <ac:chgData name="Babar Hussain (2014975)" userId="S::2014975@student.uwtsd.ac.uk::4e78745d-618b-46ed-ab34-074ad03cc90d" providerId="AD" clId="Web-{114D6625-B64C-45CE-B841-BBF700D51948}" dt="2021-11-18T13:24:07.670" v="38"/>
          <ac:grpSpMkLst>
            <pc:docMk/>
            <pc:sldMk cId="3866036040" sldId="256"/>
            <ac:grpSpMk id="100" creationId="{67416F32-9D98-4340-82E8-E90CE00AD2AC}"/>
          </ac:grpSpMkLst>
        </pc:grpChg>
        <pc:grpChg chg="del">
          <ac:chgData name="Babar Hussain (2014975)" userId="S::2014975@student.uwtsd.ac.uk::4e78745d-618b-46ed-ab34-074ad03cc90d" providerId="AD" clId="Web-{114D6625-B64C-45CE-B841-BBF700D51948}" dt="2021-11-18T13:24:07.670" v="38"/>
          <ac:grpSpMkLst>
            <pc:docMk/>
            <pc:sldMk cId="3866036040" sldId="256"/>
            <ac:grpSpMk id="113" creationId="{2F76036C-C247-4F63-AE7F-2ADB1D496E70}"/>
          </ac:grpSpMkLst>
        </pc:grpChg>
        <pc:grpChg chg="add">
          <ac:chgData name="Babar Hussain (2014975)" userId="S::2014975@student.uwtsd.ac.uk::4e78745d-618b-46ed-ab34-074ad03cc90d" providerId="AD" clId="Web-{114D6625-B64C-45CE-B841-BBF700D51948}" dt="2021-11-18T13:24:07.670" v="38"/>
          <ac:grpSpMkLst>
            <pc:docMk/>
            <pc:sldMk cId="3866036040" sldId="256"/>
            <ac:grpSpMk id="120" creationId="{67416F32-9D98-4340-82E8-E90CE00AD2AC}"/>
          </ac:grpSpMkLst>
        </pc:grpChg>
        <pc:grpChg chg="add">
          <ac:chgData name="Babar Hussain (2014975)" userId="S::2014975@student.uwtsd.ac.uk::4e78745d-618b-46ed-ab34-074ad03cc90d" providerId="AD" clId="Web-{114D6625-B64C-45CE-B841-BBF700D51948}" dt="2021-11-18T13:24:07.670" v="38"/>
          <ac:grpSpMkLst>
            <pc:docMk/>
            <pc:sldMk cId="3866036040" sldId="256"/>
            <ac:grpSpMk id="133" creationId="{7C6B683D-13FA-4605-8648-01FC9C82FEC8}"/>
          </ac:grpSpMkLst>
        </pc:grpChg>
        <pc:picChg chg="mod">
          <ac:chgData name="Babar Hussain (2014975)" userId="S::2014975@student.uwtsd.ac.uk::4e78745d-618b-46ed-ab34-074ad03cc90d" providerId="AD" clId="Web-{114D6625-B64C-45CE-B841-BBF700D51948}" dt="2021-11-18T13:24:07.670" v="38"/>
          <ac:picMkLst>
            <pc:docMk/>
            <pc:sldMk cId="3866036040" sldId="256"/>
            <ac:picMk id="8" creationId="{6094A2C3-7BC7-4BF9-8B7A-EBF2DAC280C6}"/>
          </ac:picMkLst>
        </pc:picChg>
      </pc:sldChg>
      <pc:sldChg chg="addSp delSp modSp mod setBg">
        <pc:chgData name="Babar Hussain (2014975)" userId="S::2014975@student.uwtsd.ac.uk::4e78745d-618b-46ed-ab34-074ad03cc90d" providerId="AD" clId="Web-{114D6625-B64C-45CE-B841-BBF700D51948}" dt="2021-11-18T13:23:55.482" v="37" actId="1076"/>
        <pc:sldMkLst>
          <pc:docMk/>
          <pc:sldMk cId="4162917705" sldId="262"/>
        </pc:sldMkLst>
        <pc:spChg chg="mod">
          <ac:chgData name="Babar Hussain (2014975)" userId="S::2014975@student.uwtsd.ac.uk::4e78745d-618b-46ed-ab34-074ad03cc90d" providerId="AD" clId="Web-{114D6625-B64C-45CE-B841-BBF700D51948}" dt="2021-11-18T13:23:22.263" v="32" actId="14100"/>
          <ac:spMkLst>
            <pc:docMk/>
            <pc:sldMk cId="4162917705" sldId="262"/>
            <ac:spMk id="2" creationId="{D0DA6E3A-6CD5-4AA7-B6D7-CFB80B82BE9C}"/>
          </ac:spMkLst>
        </pc:spChg>
        <pc:spChg chg="add del">
          <ac:chgData name="Babar Hussain (2014975)" userId="S::2014975@student.uwtsd.ac.uk::4e78745d-618b-46ed-ab34-074ad03cc90d" providerId="AD" clId="Web-{114D6625-B64C-45CE-B841-BBF700D51948}" dt="2021-11-18T13:11:44.314" v="1"/>
          <ac:spMkLst>
            <pc:docMk/>
            <pc:sldMk cId="4162917705" sldId="262"/>
            <ac:spMk id="3" creationId="{1AACE95F-D657-4F43-BFC5-603727BD5F6C}"/>
          </ac:spMkLst>
        </pc:spChg>
        <pc:spChg chg="add del">
          <ac:chgData name="Babar Hussain (2014975)" userId="S::2014975@student.uwtsd.ac.uk::4e78745d-618b-46ed-ab34-074ad03cc90d" providerId="AD" clId="Web-{114D6625-B64C-45CE-B841-BBF700D51948}" dt="2021-11-18T13:19:09.868" v="19"/>
          <ac:spMkLst>
            <pc:docMk/>
            <pc:sldMk cId="4162917705" sldId="262"/>
            <ac:spMk id="6" creationId="{EB9B5A19-3592-48E2-BC31-90E092BD68E1}"/>
          </ac:spMkLst>
        </pc:spChg>
        <pc:spChg chg="add del">
          <ac:chgData name="Babar Hussain (2014975)" userId="S::2014975@student.uwtsd.ac.uk::4e78745d-618b-46ed-ab34-074ad03cc90d" providerId="AD" clId="Web-{114D6625-B64C-45CE-B841-BBF700D51948}" dt="2021-11-18T13:19:09.868" v="19"/>
          <ac:spMkLst>
            <pc:docMk/>
            <pc:sldMk cId="4162917705" sldId="262"/>
            <ac:spMk id="23" creationId="{DD99E1B6-CBC4-4306-9DFC-847D6D135208}"/>
          </ac:spMkLst>
        </pc:spChg>
        <pc:spChg chg="add del">
          <ac:chgData name="Babar Hussain (2014975)" userId="S::2014975@student.uwtsd.ac.uk::4e78745d-618b-46ed-ab34-074ad03cc90d" providerId="AD" clId="Web-{114D6625-B64C-45CE-B841-BBF700D51948}" dt="2021-11-18T13:19:09.868" v="19"/>
          <ac:spMkLst>
            <pc:docMk/>
            <pc:sldMk cId="4162917705" sldId="262"/>
            <ac:spMk id="28" creationId="{9B9AACA9-BD92-429F-8047-0731DB46F99F}"/>
          </ac:spMkLst>
        </pc:spChg>
        <pc:grpChg chg="add del">
          <ac:chgData name="Babar Hussain (2014975)" userId="S::2014975@student.uwtsd.ac.uk::4e78745d-618b-46ed-ab34-074ad03cc90d" providerId="AD" clId="Web-{114D6625-B64C-45CE-B841-BBF700D51948}" dt="2021-11-18T13:19:09.868" v="19"/>
          <ac:grpSpMkLst>
            <pc:docMk/>
            <pc:sldMk cId="4162917705" sldId="262"/>
            <ac:grpSpMk id="7" creationId="{E2548C40-4C00-4E91-BFA6-84B4D66225A4}"/>
          </ac:grpSpMkLst>
        </pc:grpChg>
        <pc:picChg chg="mod">
          <ac:chgData name="Babar Hussain (2014975)" userId="S::2014975@student.uwtsd.ac.uk::4e78745d-618b-46ed-ab34-074ad03cc90d" providerId="AD" clId="Web-{114D6625-B64C-45CE-B841-BBF700D51948}" dt="2021-11-18T13:23:55.482" v="37" actId="1076"/>
          <ac:picMkLst>
            <pc:docMk/>
            <pc:sldMk cId="4162917705" sldId="262"/>
            <ac:picMk id="4" creationId="{63CF3ECA-457B-438C-B138-6FB7B1BB16F0}"/>
          </ac:picMkLst>
        </pc:picChg>
      </pc:sldChg>
    </pc:docChg>
  </pc:docChgLst>
  <pc:docChgLst>
    <pc:chgData name="Babar Hussain (2014975)" userId="S::2014975@student.uwtsd.ac.uk::4e78745d-618b-46ed-ab34-074ad03cc90d" providerId="AD" clId="Web-{A3EEC229-7A70-4DC4-8B8F-0EC0A5C7FDDF}"/>
    <pc:docChg chg="modSld">
      <pc:chgData name="Babar Hussain (2014975)" userId="S::2014975@student.uwtsd.ac.uk::4e78745d-618b-46ed-ab34-074ad03cc90d" providerId="AD" clId="Web-{A3EEC229-7A70-4DC4-8B8F-0EC0A5C7FDDF}" dt="2021-11-18T17:51:12.269" v="52"/>
      <pc:docMkLst>
        <pc:docMk/>
      </pc:docMkLst>
      <pc:sldChg chg="addSp modSp">
        <pc:chgData name="Babar Hussain (2014975)" userId="S::2014975@student.uwtsd.ac.uk::4e78745d-618b-46ed-ab34-074ad03cc90d" providerId="AD" clId="Web-{A3EEC229-7A70-4DC4-8B8F-0EC0A5C7FDDF}" dt="2021-11-18T17:50:01.158" v="21"/>
        <pc:sldMkLst>
          <pc:docMk/>
          <pc:sldMk cId="3236534465" sldId="261"/>
        </pc:sldMkLst>
        <pc:spChg chg="add mod">
          <ac:chgData name="Babar Hussain (2014975)" userId="S::2014975@student.uwtsd.ac.uk::4e78745d-618b-46ed-ab34-074ad03cc90d" providerId="AD" clId="Web-{A3EEC229-7A70-4DC4-8B8F-0EC0A5C7FDDF}" dt="2021-11-18T17:50:01.158" v="21"/>
          <ac:spMkLst>
            <pc:docMk/>
            <pc:sldMk cId="3236534465" sldId="261"/>
            <ac:spMk id="3" creationId="{FB6B1083-6DF5-4133-AC68-C772A92991CC}"/>
          </ac:spMkLst>
        </pc:spChg>
      </pc:sldChg>
      <pc:sldChg chg="addSp modSp">
        <pc:chgData name="Babar Hussain (2014975)" userId="S::2014975@student.uwtsd.ac.uk::4e78745d-618b-46ed-ab34-074ad03cc90d" providerId="AD" clId="Web-{A3EEC229-7A70-4DC4-8B8F-0EC0A5C7FDDF}" dt="2021-11-18T17:50:35.643" v="51"/>
        <pc:sldMkLst>
          <pc:docMk/>
          <pc:sldMk cId="4162917705" sldId="262"/>
        </pc:sldMkLst>
        <pc:spChg chg="add mod">
          <ac:chgData name="Babar Hussain (2014975)" userId="S::2014975@student.uwtsd.ac.uk::4e78745d-618b-46ed-ab34-074ad03cc90d" providerId="AD" clId="Web-{A3EEC229-7A70-4DC4-8B8F-0EC0A5C7FDDF}" dt="2021-11-18T17:50:35.643" v="51"/>
          <ac:spMkLst>
            <pc:docMk/>
            <pc:sldMk cId="4162917705" sldId="262"/>
            <ac:spMk id="3" creationId="{09B3560E-5E2A-40E8-A032-921FBBC66F28}"/>
          </ac:spMkLst>
        </pc:spChg>
      </pc:sldChg>
      <pc:sldChg chg="addSp modSp">
        <pc:chgData name="Babar Hussain (2014975)" userId="S::2014975@student.uwtsd.ac.uk::4e78745d-618b-46ed-ab34-074ad03cc90d" providerId="AD" clId="Web-{A3EEC229-7A70-4DC4-8B8F-0EC0A5C7FDDF}" dt="2021-11-18T17:51:12.269" v="52"/>
        <pc:sldMkLst>
          <pc:docMk/>
          <pc:sldMk cId="4256049441" sldId="263"/>
        </pc:sldMkLst>
        <pc:spChg chg="add mod">
          <ac:chgData name="Babar Hussain (2014975)" userId="S::2014975@student.uwtsd.ac.uk::4e78745d-618b-46ed-ab34-074ad03cc90d" providerId="AD" clId="Web-{A3EEC229-7A70-4DC4-8B8F-0EC0A5C7FDDF}" dt="2021-11-18T17:51:12.269" v="52"/>
          <ac:spMkLst>
            <pc:docMk/>
            <pc:sldMk cId="4256049441" sldId="263"/>
            <ac:spMk id="5" creationId="{71EDCBA6-A071-4008-B427-635D86EC0BAD}"/>
          </ac:spMkLst>
        </pc:spChg>
      </pc:sldChg>
    </pc:docChg>
  </pc:docChgLst>
  <pc:docChgLst>
    <pc:chgData name="Babar Hussain (2014975)" userId="S::2014975@student.uwtsd.ac.uk::4e78745d-618b-46ed-ab34-074ad03cc90d" providerId="AD" clId="Web-{6117FB5B-9002-43EC-A4CB-0EA976C1015A}"/>
    <pc:docChg chg="modSld">
      <pc:chgData name="Babar Hussain (2014975)" userId="S::2014975@student.uwtsd.ac.uk::4e78745d-618b-46ed-ab34-074ad03cc90d" providerId="AD" clId="Web-{6117FB5B-9002-43EC-A4CB-0EA976C1015A}" dt="2021-11-17T17:04:10.687" v="1" actId="1076"/>
      <pc:docMkLst>
        <pc:docMk/>
      </pc:docMkLst>
      <pc:sldChg chg="addSp modSp">
        <pc:chgData name="Babar Hussain (2014975)" userId="S::2014975@student.uwtsd.ac.uk::4e78745d-618b-46ed-ab34-074ad03cc90d" providerId="AD" clId="Web-{6117FB5B-9002-43EC-A4CB-0EA976C1015A}" dt="2021-11-17T17:04:10.687" v="1" actId="1076"/>
        <pc:sldMkLst>
          <pc:docMk/>
          <pc:sldMk cId="1797237939" sldId="265"/>
        </pc:sldMkLst>
        <pc:graphicFrameChg chg="add mod">
          <ac:chgData name="Babar Hussain (2014975)" userId="S::2014975@student.uwtsd.ac.uk::4e78745d-618b-46ed-ab34-074ad03cc90d" providerId="AD" clId="Web-{6117FB5B-9002-43EC-A4CB-0EA976C1015A}" dt="2021-11-17T17:04:10.687" v="1" actId="1076"/>
          <ac:graphicFrameMkLst>
            <pc:docMk/>
            <pc:sldMk cId="1797237939" sldId="265"/>
            <ac:graphicFrameMk id="4" creationId="{25C298C2-FD32-43BD-8C0A-497B2CB2A107}"/>
          </ac:graphicFrameMkLst>
        </pc:graphicFrameChg>
      </pc:sldChg>
    </pc:docChg>
  </pc:docChgLst>
  <pc:docChgLst>
    <pc:chgData name="Shahdat Islam (2021131)" userId="S::2021131@student.uwtsd.ac.uk::95a4b0f7-d0af-4ce1-bddc-d60ad60eaf65" providerId="AD" clId="Web-{AE6BB703-E6F5-41EF-8297-2105CB22AD4B}"/>
    <pc:docChg chg="modSld">
      <pc:chgData name="Shahdat Islam (2021131)" userId="S::2021131@student.uwtsd.ac.uk::95a4b0f7-d0af-4ce1-bddc-d60ad60eaf65" providerId="AD" clId="Web-{AE6BB703-E6F5-41EF-8297-2105CB22AD4B}" dt="2021-11-17T23:50:42.385" v="38" actId="1076"/>
      <pc:docMkLst>
        <pc:docMk/>
      </pc:docMkLst>
      <pc:sldChg chg="addSp delSp modSp">
        <pc:chgData name="Shahdat Islam (2021131)" userId="S::2021131@student.uwtsd.ac.uk::95a4b0f7-d0af-4ce1-bddc-d60ad60eaf65" providerId="AD" clId="Web-{AE6BB703-E6F5-41EF-8297-2105CB22AD4B}" dt="2021-11-17T23:50:42.385" v="38" actId="1076"/>
        <pc:sldMkLst>
          <pc:docMk/>
          <pc:sldMk cId="80542169" sldId="258"/>
        </pc:sldMkLst>
        <pc:spChg chg="mod">
          <ac:chgData name="Shahdat Islam (2021131)" userId="S::2021131@student.uwtsd.ac.uk::95a4b0f7-d0af-4ce1-bddc-d60ad60eaf65" providerId="AD" clId="Web-{AE6BB703-E6F5-41EF-8297-2105CB22AD4B}" dt="2021-11-17T23:46:29.164" v="15" actId="1076"/>
          <ac:spMkLst>
            <pc:docMk/>
            <pc:sldMk cId="80542169" sldId="258"/>
            <ac:spMk id="3" creationId="{C394EEDA-A426-4BC5-A8A1-1AB7B563DB72}"/>
          </ac:spMkLst>
        </pc:spChg>
        <pc:spChg chg="add del mod">
          <ac:chgData name="Shahdat Islam (2021131)" userId="S::2021131@student.uwtsd.ac.uk::95a4b0f7-d0af-4ce1-bddc-d60ad60eaf65" providerId="AD" clId="Web-{AE6BB703-E6F5-41EF-8297-2105CB22AD4B}" dt="2021-11-17T23:48:42.578" v="29"/>
          <ac:spMkLst>
            <pc:docMk/>
            <pc:sldMk cId="80542169" sldId="258"/>
            <ac:spMk id="174" creationId="{8C839933-A9A3-4831-9D7D-1E416E170EB6}"/>
          </ac:spMkLst>
        </pc:spChg>
        <pc:graphicFrameChg chg="add del mod modGraphic">
          <ac:chgData name="Shahdat Islam (2021131)" userId="S::2021131@student.uwtsd.ac.uk::95a4b0f7-d0af-4ce1-bddc-d60ad60eaf65" providerId="AD" clId="Web-{AE6BB703-E6F5-41EF-8297-2105CB22AD4B}" dt="2021-11-17T23:42:06.398" v="3"/>
          <ac:graphicFrameMkLst>
            <pc:docMk/>
            <pc:sldMk cId="80542169" sldId="258"/>
            <ac:graphicFrameMk id="4" creationId="{D75C1815-D681-4757-8422-C246BD31EAFB}"/>
          </ac:graphicFrameMkLst>
        </pc:graphicFrameChg>
        <pc:graphicFrameChg chg="add del mod modGraphic">
          <ac:chgData name="Shahdat Islam (2021131)" userId="S::2021131@student.uwtsd.ac.uk::95a4b0f7-d0af-4ce1-bddc-d60ad60eaf65" providerId="AD" clId="Web-{AE6BB703-E6F5-41EF-8297-2105CB22AD4B}" dt="2021-11-17T23:44:23.203" v="8"/>
          <ac:graphicFrameMkLst>
            <pc:docMk/>
            <pc:sldMk cId="80542169" sldId="258"/>
            <ac:graphicFrameMk id="40" creationId="{3B6115CD-EA0C-4CEE-8D4F-2022BCA15300}"/>
          </ac:graphicFrameMkLst>
        </pc:graphicFrameChg>
        <pc:graphicFrameChg chg="add del mod modGraphic">
          <ac:chgData name="Shahdat Islam (2021131)" userId="S::2021131@student.uwtsd.ac.uk::95a4b0f7-d0af-4ce1-bddc-d60ad60eaf65" providerId="AD" clId="Web-{AE6BB703-E6F5-41EF-8297-2105CB22AD4B}" dt="2021-11-17T23:45:28.129" v="11"/>
          <ac:graphicFrameMkLst>
            <pc:docMk/>
            <pc:sldMk cId="80542169" sldId="258"/>
            <ac:graphicFrameMk id="63" creationId="{4BAD313C-5153-43AC-9D8C-7F3350D3A4B0}"/>
          </ac:graphicFrameMkLst>
        </pc:graphicFrameChg>
        <pc:graphicFrameChg chg="add mod modGraphic">
          <ac:chgData name="Shahdat Islam (2021131)" userId="S::2021131@student.uwtsd.ac.uk::95a4b0f7-d0af-4ce1-bddc-d60ad60eaf65" providerId="AD" clId="Web-{AE6BB703-E6F5-41EF-8297-2105CB22AD4B}" dt="2021-11-17T23:50:42.385" v="38" actId="1076"/>
          <ac:graphicFrameMkLst>
            <pc:docMk/>
            <pc:sldMk cId="80542169" sldId="258"/>
            <ac:graphicFrameMk id="78" creationId="{94713737-544A-4E02-813F-BAA7BE317301}"/>
          </ac:graphicFrameMkLst>
        </pc:graphicFrameChg>
      </pc:sldChg>
    </pc:docChg>
  </pc:docChgLst>
  <pc:docChgLst>
    <pc:chgData name="Babar Hussain (2014975)" userId="S::2014975@student.uwtsd.ac.uk::4e78745d-618b-46ed-ab34-074ad03cc90d" providerId="AD" clId="Web-{0B92572B-32DD-4EAC-A74F-09D60C06177A}"/>
    <pc:docChg chg="modSld">
      <pc:chgData name="Babar Hussain (2014975)" userId="S::2014975@student.uwtsd.ac.uk::4e78745d-618b-46ed-ab34-074ad03cc90d" providerId="AD" clId="Web-{0B92572B-32DD-4EAC-A74F-09D60C06177A}" dt="2021-11-18T17:55:52.357" v="16"/>
      <pc:docMkLst>
        <pc:docMk/>
      </pc:docMkLst>
      <pc:sldChg chg="addSp modSp">
        <pc:chgData name="Babar Hussain (2014975)" userId="S::2014975@student.uwtsd.ac.uk::4e78745d-618b-46ed-ab34-074ad03cc90d" providerId="AD" clId="Web-{0B92572B-32DD-4EAC-A74F-09D60C06177A}" dt="2021-11-18T17:55:37.248" v="15"/>
        <pc:sldMkLst>
          <pc:docMk/>
          <pc:sldMk cId="3281429304" sldId="257"/>
        </pc:sldMkLst>
        <pc:spChg chg="add mod">
          <ac:chgData name="Babar Hussain (2014975)" userId="S::2014975@student.uwtsd.ac.uk::4e78745d-618b-46ed-ab34-074ad03cc90d" providerId="AD" clId="Web-{0B92572B-32DD-4EAC-A74F-09D60C06177A}" dt="2021-11-18T17:55:37.248" v="15"/>
          <ac:spMkLst>
            <pc:docMk/>
            <pc:sldMk cId="3281429304" sldId="257"/>
            <ac:spMk id="18" creationId="{51F9A8A8-2B47-4689-A0BB-C201A90F9B37}"/>
          </ac:spMkLst>
        </pc:spChg>
      </pc:sldChg>
      <pc:sldChg chg="addSp modSp">
        <pc:chgData name="Babar Hussain (2014975)" userId="S::2014975@student.uwtsd.ac.uk::4e78745d-618b-46ed-ab34-074ad03cc90d" providerId="AD" clId="Web-{0B92572B-32DD-4EAC-A74F-09D60C06177A}" dt="2021-11-18T17:55:52.357" v="16"/>
        <pc:sldMkLst>
          <pc:docMk/>
          <pc:sldMk cId="2310697124" sldId="259"/>
        </pc:sldMkLst>
        <pc:spChg chg="add mod">
          <ac:chgData name="Babar Hussain (2014975)" userId="S::2014975@student.uwtsd.ac.uk::4e78745d-618b-46ed-ab34-074ad03cc90d" providerId="AD" clId="Web-{0B92572B-32DD-4EAC-A74F-09D60C06177A}" dt="2021-11-18T17:55:52.357" v="16"/>
          <ac:spMkLst>
            <pc:docMk/>
            <pc:sldMk cId="2310697124" sldId="259"/>
            <ac:spMk id="9" creationId="{A6AD1268-7626-4FE2-8583-57FF683CE73B}"/>
          </ac:spMkLst>
        </pc:spChg>
      </pc:sldChg>
    </pc:docChg>
  </pc:docChgLst>
  <pc:docChgLst>
    <pc:chgData name="Babar Hussain (2014975)" userId="S::2014975@student.uwtsd.ac.uk::4e78745d-618b-46ed-ab34-074ad03cc90d" providerId="AD" clId="Web-{3649CED4-F28B-4709-B4CA-2C5B8797328F}"/>
    <pc:docChg chg="modSld modMainMaster">
      <pc:chgData name="Babar Hussain (2014975)" userId="S::2014975@student.uwtsd.ac.uk::4e78745d-618b-46ed-ab34-074ad03cc90d" providerId="AD" clId="Web-{3649CED4-F28B-4709-B4CA-2C5B8797328F}" dt="2021-11-18T14:22:12.387" v="89" actId="20577"/>
      <pc:docMkLst>
        <pc:docMk/>
      </pc:docMkLst>
      <pc:sldChg chg="addSp modSp">
        <pc:chgData name="Babar Hussain (2014975)" userId="S::2014975@student.uwtsd.ac.uk::4e78745d-618b-46ed-ab34-074ad03cc90d" providerId="AD" clId="Web-{3649CED4-F28B-4709-B4CA-2C5B8797328F}" dt="2021-11-18T14:18:10.023" v="79"/>
        <pc:sldMkLst>
          <pc:docMk/>
          <pc:sldMk cId="3866036040" sldId="256"/>
        </pc:sldMkLst>
        <pc:spChg chg="mod">
          <ac:chgData name="Babar Hussain (2014975)" userId="S::2014975@student.uwtsd.ac.uk::4e78745d-618b-46ed-ab34-074ad03cc90d" providerId="AD" clId="Web-{3649CED4-F28B-4709-B4CA-2C5B8797328F}" dt="2021-11-18T14:17:21.022" v="74" actId="20577"/>
          <ac:spMkLst>
            <pc:docMk/>
            <pc:sldMk cId="3866036040" sldId="256"/>
            <ac:spMk id="2" creationId="{9BBEFD99-C46F-4178-908C-022C87BD23D9}"/>
          </ac:spMkLst>
        </pc:spChg>
        <pc:spChg chg="mod">
          <ac:chgData name="Babar Hussain (2014975)" userId="S::2014975@student.uwtsd.ac.uk::4e78745d-618b-46ed-ab34-074ad03cc90d" providerId="AD" clId="Web-{3649CED4-F28B-4709-B4CA-2C5B8797328F}" dt="2021-11-18T14:17:54.648" v="78" actId="1076"/>
          <ac:spMkLst>
            <pc:docMk/>
            <pc:sldMk cId="3866036040" sldId="256"/>
            <ac:spMk id="3" creationId="{698D7629-0674-46BD-8C3F-F95E4905149B}"/>
          </ac:spMkLst>
        </pc:spChg>
        <pc:spChg chg="add mod">
          <ac:chgData name="Babar Hussain (2014975)" userId="S::2014975@student.uwtsd.ac.uk::4e78745d-618b-46ed-ab34-074ad03cc90d" providerId="AD" clId="Web-{3649CED4-F28B-4709-B4CA-2C5B8797328F}" dt="2021-11-18T14:18:10.023" v="79"/>
          <ac:spMkLst>
            <pc:docMk/>
            <pc:sldMk cId="3866036040" sldId="256"/>
            <ac:spMk id="4" creationId="{1F8CC139-7000-4C85-8C93-759D21EA8DA7}"/>
          </ac:spMkLst>
        </pc:spChg>
      </pc:sldChg>
      <pc:sldChg chg="addSp modSp">
        <pc:chgData name="Babar Hussain (2014975)" userId="S::2014975@student.uwtsd.ac.uk::4e78745d-618b-46ed-ab34-074ad03cc90d" providerId="AD" clId="Web-{3649CED4-F28B-4709-B4CA-2C5B8797328F}" dt="2021-11-18T14:18:13.695" v="80"/>
        <pc:sldMkLst>
          <pc:docMk/>
          <pc:sldMk cId="3281429304" sldId="257"/>
        </pc:sldMkLst>
        <pc:spChg chg="add mod">
          <ac:chgData name="Babar Hussain (2014975)" userId="S::2014975@student.uwtsd.ac.uk::4e78745d-618b-46ed-ab34-074ad03cc90d" providerId="AD" clId="Web-{3649CED4-F28B-4709-B4CA-2C5B8797328F}" dt="2021-11-18T14:18:13.695" v="80"/>
          <ac:spMkLst>
            <pc:docMk/>
            <pc:sldMk cId="3281429304" sldId="257"/>
            <ac:spMk id="17" creationId="{BA7D62AD-8964-452C-9B26-9C1F6006C7EC}"/>
          </ac:spMkLst>
        </pc:spChg>
      </pc:sldChg>
      <pc:sldChg chg="addSp modSp">
        <pc:chgData name="Babar Hussain (2014975)" userId="S::2014975@student.uwtsd.ac.uk::4e78745d-618b-46ed-ab34-074ad03cc90d" providerId="AD" clId="Web-{3649CED4-F28B-4709-B4CA-2C5B8797328F}" dt="2021-11-18T14:18:13.695" v="80"/>
        <pc:sldMkLst>
          <pc:docMk/>
          <pc:sldMk cId="80542169" sldId="258"/>
        </pc:sldMkLst>
        <pc:spChg chg="add mod">
          <ac:chgData name="Babar Hussain (2014975)" userId="S::2014975@student.uwtsd.ac.uk::4e78745d-618b-46ed-ab34-074ad03cc90d" providerId="AD" clId="Web-{3649CED4-F28B-4709-B4CA-2C5B8797328F}" dt="2021-11-18T14:18:13.695" v="80"/>
          <ac:spMkLst>
            <pc:docMk/>
            <pc:sldMk cId="80542169" sldId="258"/>
            <ac:spMk id="18" creationId="{8D59EADD-1700-4DCD-88BA-C8FE4C44F93F}"/>
          </ac:spMkLst>
        </pc:spChg>
      </pc:sldChg>
      <pc:sldChg chg="addSp modSp">
        <pc:chgData name="Babar Hussain (2014975)" userId="S::2014975@student.uwtsd.ac.uk::4e78745d-618b-46ed-ab34-074ad03cc90d" providerId="AD" clId="Web-{3649CED4-F28B-4709-B4CA-2C5B8797328F}" dt="2021-11-18T14:21:29.011" v="85" actId="1076"/>
        <pc:sldMkLst>
          <pc:docMk/>
          <pc:sldMk cId="2310697124" sldId="259"/>
        </pc:sldMkLst>
        <pc:spChg chg="mod">
          <ac:chgData name="Babar Hussain (2014975)" userId="S::2014975@student.uwtsd.ac.uk::4e78745d-618b-46ed-ab34-074ad03cc90d" providerId="AD" clId="Web-{3649CED4-F28B-4709-B4CA-2C5B8797328F}" dt="2021-11-18T14:21:22.058" v="84" actId="1076"/>
          <ac:spMkLst>
            <pc:docMk/>
            <pc:sldMk cId="2310697124" sldId="259"/>
            <ac:spMk id="2" creationId="{9F594972-4836-4C19-A7AC-FD4E9E4C9282}"/>
          </ac:spMkLst>
        </pc:spChg>
        <pc:spChg chg="mod">
          <ac:chgData name="Babar Hussain (2014975)" userId="S::2014975@student.uwtsd.ac.uk::4e78745d-618b-46ed-ab34-074ad03cc90d" providerId="AD" clId="Web-{3649CED4-F28B-4709-B4CA-2C5B8797328F}" dt="2021-11-18T14:21:29.011" v="85" actId="1076"/>
          <ac:spMkLst>
            <pc:docMk/>
            <pc:sldMk cId="2310697124" sldId="259"/>
            <ac:spMk id="3" creationId="{FD7B331D-D57A-49A0-BBA4-2A82EC5522B5}"/>
          </ac:spMkLst>
        </pc:spChg>
        <pc:spChg chg="add mod">
          <ac:chgData name="Babar Hussain (2014975)" userId="S::2014975@student.uwtsd.ac.uk::4e78745d-618b-46ed-ab34-074ad03cc90d" providerId="AD" clId="Web-{3649CED4-F28B-4709-B4CA-2C5B8797328F}" dt="2021-11-18T14:18:13.695" v="80"/>
          <ac:spMkLst>
            <pc:docMk/>
            <pc:sldMk cId="2310697124" sldId="259"/>
            <ac:spMk id="8" creationId="{41F32D7A-79D8-44A1-86B5-A02B559B5566}"/>
          </ac:spMkLst>
        </pc:spChg>
        <pc:picChg chg="mod">
          <ac:chgData name="Babar Hussain (2014975)" userId="S::2014975@student.uwtsd.ac.uk::4e78745d-618b-46ed-ab34-074ad03cc90d" providerId="AD" clId="Web-{3649CED4-F28B-4709-B4CA-2C5B8797328F}" dt="2021-11-18T14:14:47.628" v="57" actId="1076"/>
          <ac:picMkLst>
            <pc:docMk/>
            <pc:sldMk cId="2310697124" sldId="259"/>
            <ac:picMk id="4" creationId="{4AAE1BC0-BE9D-4873-A495-E0DBF61D9DDF}"/>
          </ac:picMkLst>
        </pc:picChg>
      </pc:sldChg>
      <pc:sldChg chg="addSp modSp">
        <pc:chgData name="Babar Hussain (2014975)" userId="S::2014975@student.uwtsd.ac.uk::4e78745d-618b-46ed-ab34-074ad03cc90d" providerId="AD" clId="Web-{3649CED4-F28B-4709-B4CA-2C5B8797328F}" dt="2021-11-18T14:21:48.370" v="87" actId="20577"/>
        <pc:sldMkLst>
          <pc:docMk/>
          <pc:sldMk cId="1233829641" sldId="260"/>
        </pc:sldMkLst>
        <pc:spChg chg="mod">
          <ac:chgData name="Babar Hussain (2014975)" userId="S::2014975@student.uwtsd.ac.uk::4e78745d-618b-46ed-ab34-074ad03cc90d" providerId="AD" clId="Web-{3649CED4-F28B-4709-B4CA-2C5B8797328F}" dt="2021-11-18T14:21:48.370" v="87" actId="20577"/>
          <ac:spMkLst>
            <pc:docMk/>
            <pc:sldMk cId="1233829641" sldId="260"/>
            <ac:spMk id="3" creationId="{109A2F3E-C7F9-4693-869D-59E27FEF212C}"/>
          </ac:spMkLst>
        </pc:spChg>
        <pc:spChg chg="add mod">
          <ac:chgData name="Babar Hussain (2014975)" userId="S::2014975@student.uwtsd.ac.uk::4e78745d-618b-46ed-ab34-074ad03cc90d" providerId="AD" clId="Web-{3649CED4-F28B-4709-B4CA-2C5B8797328F}" dt="2021-11-18T14:18:13.695" v="80"/>
          <ac:spMkLst>
            <pc:docMk/>
            <pc:sldMk cId="1233829641" sldId="260"/>
            <ac:spMk id="4" creationId="{3B6B7829-6951-4D3D-BCD7-D995404A1E22}"/>
          </ac:spMkLst>
        </pc:spChg>
      </pc:sldChg>
      <pc:sldChg chg="delSp modSp">
        <pc:chgData name="Babar Hussain (2014975)" userId="S::2014975@student.uwtsd.ac.uk::4e78745d-618b-46ed-ab34-074ad03cc90d" providerId="AD" clId="Web-{3649CED4-F28B-4709-B4CA-2C5B8797328F}" dt="2021-11-18T14:19:31.149" v="83"/>
        <pc:sldMkLst>
          <pc:docMk/>
          <pc:sldMk cId="3236534465" sldId="261"/>
        </pc:sldMkLst>
        <pc:spChg chg="del">
          <ac:chgData name="Babar Hussain (2014975)" userId="S::2014975@student.uwtsd.ac.uk::4e78745d-618b-46ed-ab34-074ad03cc90d" providerId="AD" clId="Web-{3649CED4-F28B-4709-B4CA-2C5B8797328F}" dt="2021-11-18T14:18:13.695" v="80"/>
          <ac:spMkLst>
            <pc:docMk/>
            <pc:sldMk cId="3236534465" sldId="261"/>
            <ac:spMk id="3" creationId="{6B390958-2F80-4B3A-87C6-4CECAAC0E404}"/>
          </ac:spMkLst>
        </pc:spChg>
        <pc:graphicFrameChg chg="mod modGraphic">
          <ac:chgData name="Babar Hussain (2014975)" userId="S::2014975@student.uwtsd.ac.uk::4e78745d-618b-46ed-ab34-074ad03cc90d" providerId="AD" clId="Web-{3649CED4-F28B-4709-B4CA-2C5B8797328F}" dt="2021-11-18T14:19:31.149" v="83"/>
          <ac:graphicFrameMkLst>
            <pc:docMk/>
            <pc:sldMk cId="3236534465" sldId="261"/>
            <ac:graphicFrameMk id="4" creationId="{30C2312B-3E46-4E6A-B286-3C1FFB253CAE}"/>
          </ac:graphicFrameMkLst>
        </pc:graphicFrameChg>
      </pc:sldChg>
      <pc:sldChg chg="delSp">
        <pc:chgData name="Babar Hussain (2014975)" userId="S::2014975@student.uwtsd.ac.uk::4e78745d-618b-46ed-ab34-074ad03cc90d" providerId="AD" clId="Web-{3649CED4-F28B-4709-B4CA-2C5B8797328F}" dt="2021-11-18T14:18:13.695" v="80"/>
        <pc:sldMkLst>
          <pc:docMk/>
          <pc:sldMk cId="4162917705" sldId="262"/>
        </pc:sldMkLst>
        <pc:spChg chg="del">
          <ac:chgData name="Babar Hussain (2014975)" userId="S::2014975@student.uwtsd.ac.uk::4e78745d-618b-46ed-ab34-074ad03cc90d" providerId="AD" clId="Web-{3649CED4-F28B-4709-B4CA-2C5B8797328F}" dt="2021-11-18T14:18:13.695" v="80"/>
          <ac:spMkLst>
            <pc:docMk/>
            <pc:sldMk cId="4162917705" sldId="262"/>
            <ac:spMk id="3" creationId="{A7AF8191-2007-4E95-8AAB-025F8C440971}"/>
          </ac:spMkLst>
        </pc:spChg>
      </pc:sldChg>
      <pc:sldChg chg="addSp modSp">
        <pc:chgData name="Babar Hussain (2014975)" userId="S::2014975@student.uwtsd.ac.uk::4e78745d-618b-46ed-ab34-074ad03cc90d" providerId="AD" clId="Web-{3649CED4-F28B-4709-B4CA-2C5B8797328F}" dt="2021-11-18T14:22:12.387" v="89" actId="20577"/>
        <pc:sldMkLst>
          <pc:docMk/>
          <pc:sldMk cId="4256049441" sldId="263"/>
        </pc:sldMkLst>
        <pc:spChg chg="mod">
          <ac:chgData name="Babar Hussain (2014975)" userId="S::2014975@student.uwtsd.ac.uk::4e78745d-618b-46ed-ab34-074ad03cc90d" providerId="AD" clId="Web-{3649CED4-F28B-4709-B4CA-2C5B8797328F}" dt="2021-11-18T14:22:12.387" v="89" actId="20577"/>
          <ac:spMkLst>
            <pc:docMk/>
            <pc:sldMk cId="4256049441" sldId="263"/>
            <ac:spMk id="3" creationId="{109A2F3E-C7F9-4693-869D-59E27FEF212C}"/>
          </ac:spMkLst>
        </pc:spChg>
        <pc:spChg chg="add mod">
          <ac:chgData name="Babar Hussain (2014975)" userId="S::2014975@student.uwtsd.ac.uk::4e78745d-618b-46ed-ab34-074ad03cc90d" providerId="AD" clId="Web-{3649CED4-F28B-4709-B4CA-2C5B8797328F}" dt="2021-11-18T14:18:13.695" v="80"/>
          <ac:spMkLst>
            <pc:docMk/>
            <pc:sldMk cId="4256049441" sldId="263"/>
            <ac:spMk id="4" creationId="{DF30146D-DAB3-4704-8C99-F07DD9216AB9}"/>
          </ac:spMkLst>
        </pc:spChg>
      </pc:sldChg>
      <pc:sldChg chg="addSp modSp">
        <pc:chgData name="Babar Hussain (2014975)" userId="S::2014975@student.uwtsd.ac.uk::4e78745d-618b-46ed-ab34-074ad03cc90d" providerId="AD" clId="Web-{3649CED4-F28B-4709-B4CA-2C5B8797328F}" dt="2021-11-18T14:18:13.695" v="80"/>
        <pc:sldMkLst>
          <pc:docMk/>
          <pc:sldMk cId="3703993521" sldId="264"/>
        </pc:sldMkLst>
        <pc:spChg chg="add mod">
          <ac:chgData name="Babar Hussain (2014975)" userId="S::2014975@student.uwtsd.ac.uk::4e78745d-618b-46ed-ab34-074ad03cc90d" providerId="AD" clId="Web-{3649CED4-F28B-4709-B4CA-2C5B8797328F}" dt="2021-11-18T14:18:13.695" v="80"/>
          <ac:spMkLst>
            <pc:docMk/>
            <pc:sldMk cId="3703993521" sldId="264"/>
            <ac:spMk id="4" creationId="{98B98113-2134-46EA-A407-C792AB01BA0C}"/>
          </ac:spMkLst>
        </pc:spChg>
      </pc:sldChg>
      <pc:sldChg chg="addSp delSp modSp">
        <pc:chgData name="Babar Hussain (2014975)" userId="S::2014975@student.uwtsd.ac.uk::4e78745d-618b-46ed-ab34-074ad03cc90d" providerId="AD" clId="Web-{3649CED4-F28B-4709-B4CA-2C5B8797328F}" dt="2021-11-18T14:18:13.695" v="80"/>
        <pc:sldMkLst>
          <pc:docMk/>
          <pc:sldMk cId="1797237939" sldId="265"/>
        </pc:sldMkLst>
        <pc:spChg chg="add del mod">
          <ac:chgData name="Babar Hussain (2014975)" userId="S::2014975@student.uwtsd.ac.uk::4e78745d-618b-46ed-ab34-074ad03cc90d" providerId="AD" clId="Web-{3649CED4-F28B-4709-B4CA-2C5B8797328F}" dt="2021-11-18T14:18:13.695" v="80"/>
          <ac:spMkLst>
            <pc:docMk/>
            <pc:sldMk cId="1797237939" sldId="265"/>
            <ac:spMk id="26" creationId="{B243983B-2A68-412F-8275-9CB5E12807E8}"/>
          </ac:spMkLst>
        </pc:spChg>
        <pc:spChg chg="add mod">
          <ac:chgData name="Babar Hussain (2014975)" userId="S::2014975@student.uwtsd.ac.uk::4e78745d-618b-46ed-ab34-074ad03cc90d" providerId="AD" clId="Web-{3649CED4-F28B-4709-B4CA-2C5B8797328F}" dt="2021-11-18T14:12:12.579" v="21"/>
          <ac:spMkLst>
            <pc:docMk/>
            <pc:sldMk cId="1797237939" sldId="265"/>
            <ac:spMk id="27" creationId="{7D8AEC5C-B3E9-47E9-A1F1-5946452B553C}"/>
          </ac:spMkLst>
        </pc:spChg>
      </pc:sldChg>
      <pc:sldChg chg="addSp modSp">
        <pc:chgData name="Babar Hussain (2014975)" userId="S::2014975@student.uwtsd.ac.uk::4e78745d-618b-46ed-ab34-074ad03cc90d" providerId="AD" clId="Web-{3649CED4-F28B-4709-B4CA-2C5B8797328F}" dt="2021-11-18T14:18:13.695" v="80"/>
        <pc:sldMkLst>
          <pc:docMk/>
          <pc:sldMk cId="1593565271" sldId="267"/>
        </pc:sldMkLst>
        <pc:spChg chg="add mod">
          <ac:chgData name="Babar Hussain (2014975)" userId="S::2014975@student.uwtsd.ac.uk::4e78745d-618b-46ed-ab34-074ad03cc90d" providerId="AD" clId="Web-{3649CED4-F28B-4709-B4CA-2C5B8797328F}" dt="2021-11-18T14:18:13.695" v="80"/>
          <ac:spMkLst>
            <pc:docMk/>
            <pc:sldMk cId="1593565271" sldId="267"/>
            <ac:spMk id="4" creationId="{3EAABC60-6D49-4F4A-B3D3-8FE2546A45C3}"/>
          </ac:spMkLst>
        </pc:spChg>
      </pc:sldChg>
      <pc:sldChg chg="delSp modSp">
        <pc:chgData name="Babar Hussain (2014975)" userId="S::2014975@student.uwtsd.ac.uk::4e78745d-618b-46ed-ab34-074ad03cc90d" providerId="AD" clId="Web-{3649CED4-F28B-4709-B4CA-2C5B8797328F}" dt="2021-11-18T14:18:13.695" v="80"/>
        <pc:sldMkLst>
          <pc:docMk/>
          <pc:sldMk cId="2866296079" sldId="268"/>
        </pc:sldMkLst>
        <pc:spChg chg="del mod">
          <ac:chgData name="Babar Hussain (2014975)" userId="S::2014975@student.uwtsd.ac.uk::4e78745d-618b-46ed-ab34-074ad03cc90d" providerId="AD" clId="Web-{3649CED4-F28B-4709-B4CA-2C5B8797328F}" dt="2021-11-18T14:18:13.695" v="80"/>
          <ac:spMkLst>
            <pc:docMk/>
            <pc:sldMk cId="2866296079" sldId="268"/>
            <ac:spMk id="3" creationId="{18F6CA08-7F1D-4F93-8316-0C3FF9D8B1D3}"/>
          </ac:spMkLst>
        </pc:spChg>
      </pc:sldChg>
      <pc:sldChg chg="addSp delSp modSp">
        <pc:chgData name="Babar Hussain (2014975)" userId="S::2014975@student.uwtsd.ac.uk::4e78745d-618b-46ed-ab34-074ad03cc90d" providerId="AD" clId="Web-{3649CED4-F28B-4709-B4CA-2C5B8797328F}" dt="2021-11-18T14:18:22.601" v="81"/>
        <pc:sldMkLst>
          <pc:docMk/>
          <pc:sldMk cId="1520760635" sldId="270"/>
        </pc:sldMkLst>
        <pc:spChg chg="add del mod">
          <ac:chgData name="Babar Hussain (2014975)" userId="S::2014975@student.uwtsd.ac.uk::4e78745d-618b-46ed-ab34-074ad03cc90d" providerId="AD" clId="Web-{3649CED4-F28B-4709-B4CA-2C5B8797328F}" dt="2021-11-18T14:18:13.695" v="80"/>
          <ac:spMkLst>
            <pc:docMk/>
            <pc:sldMk cId="1520760635" sldId="270"/>
            <ac:spMk id="2" creationId="{ED21FEF1-B30F-4152-9568-DED2F898A4A5}"/>
          </ac:spMkLst>
        </pc:spChg>
        <pc:spChg chg="add del mod">
          <ac:chgData name="Babar Hussain (2014975)" userId="S::2014975@student.uwtsd.ac.uk::4e78745d-618b-46ed-ab34-074ad03cc90d" providerId="AD" clId="Web-{3649CED4-F28B-4709-B4CA-2C5B8797328F}" dt="2021-11-18T14:14:07.628" v="55"/>
          <ac:spMkLst>
            <pc:docMk/>
            <pc:sldMk cId="1520760635" sldId="270"/>
            <ac:spMk id="3" creationId="{73A061BE-E9DA-4E6A-82E6-4C52428481C5}"/>
          </ac:spMkLst>
        </pc:spChg>
        <pc:spChg chg="add del mod">
          <ac:chgData name="Babar Hussain (2014975)" userId="S::2014975@student.uwtsd.ac.uk::4e78745d-618b-46ed-ab34-074ad03cc90d" providerId="AD" clId="Web-{3649CED4-F28B-4709-B4CA-2C5B8797328F}" dt="2021-11-18T14:18:22.601" v="81"/>
          <ac:spMkLst>
            <pc:docMk/>
            <pc:sldMk cId="1520760635" sldId="270"/>
            <ac:spMk id="4" creationId="{AF8EB970-2C8B-4796-B950-79CB2C180563}"/>
          </ac:spMkLst>
        </pc:spChg>
        <pc:spChg chg="mod">
          <ac:chgData name="Babar Hussain (2014975)" userId="S::2014975@student.uwtsd.ac.uk::4e78745d-618b-46ed-ab34-074ad03cc90d" providerId="AD" clId="Web-{3649CED4-F28B-4709-B4CA-2C5B8797328F}" dt="2021-11-18T14:13:48.956" v="53" actId="20577"/>
          <ac:spMkLst>
            <pc:docMk/>
            <pc:sldMk cId="1520760635" sldId="270"/>
            <ac:spMk id="5" creationId="{1BF13D2D-EA68-437C-BEEA-6FBCF1F185E5}"/>
          </ac:spMkLst>
        </pc:spChg>
        <pc:graphicFrameChg chg="mod">
          <ac:chgData name="Babar Hussain (2014975)" userId="S::2014975@student.uwtsd.ac.uk::4e78745d-618b-46ed-ab34-074ad03cc90d" providerId="AD" clId="Web-{3649CED4-F28B-4709-B4CA-2C5B8797328F}" dt="2021-11-18T14:13:58.409" v="54" actId="1076"/>
          <ac:graphicFrameMkLst>
            <pc:docMk/>
            <pc:sldMk cId="1520760635" sldId="270"/>
            <ac:graphicFrameMk id="6" creationId="{88D6F95F-518C-4A30-85D7-AA373863678A}"/>
          </ac:graphicFrameMkLst>
        </pc:graphicFrameChg>
      </pc:sldChg>
      <pc:sldMasterChg chg="mod modSldLayout">
        <pc:chgData name="Babar Hussain (2014975)" userId="S::2014975@student.uwtsd.ac.uk::4e78745d-618b-46ed-ab34-074ad03cc90d" providerId="AD" clId="Web-{3649CED4-F28B-4709-B4CA-2C5B8797328F}" dt="2021-11-18T14:18:13.695" v="80"/>
        <pc:sldMasterMkLst>
          <pc:docMk/>
          <pc:sldMasterMk cId="1981122953" sldId="2147483890"/>
        </pc:sldMasterMkLst>
        <pc:sldLayoutChg chg="mod">
          <pc:chgData name="Babar Hussain (2014975)" userId="S::2014975@student.uwtsd.ac.uk::4e78745d-618b-46ed-ab34-074ad03cc90d" providerId="AD" clId="Web-{3649CED4-F28B-4709-B4CA-2C5B8797328F}" dt="2021-11-18T14:18:13.695" v="80"/>
          <pc:sldLayoutMkLst>
            <pc:docMk/>
            <pc:sldMasterMk cId="1981122953" sldId="2147483890"/>
            <pc:sldLayoutMk cId="1475229636" sldId="2147483879"/>
          </pc:sldLayoutMkLst>
        </pc:sldLayoutChg>
        <pc:sldLayoutChg chg="mod">
          <pc:chgData name="Babar Hussain (2014975)" userId="S::2014975@student.uwtsd.ac.uk::4e78745d-618b-46ed-ab34-074ad03cc90d" providerId="AD" clId="Web-{3649CED4-F28B-4709-B4CA-2C5B8797328F}" dt="2021-11-18T14:18:13.695" v="80"/>
          <pc:sldLayoutMkLst>
            <pc:docMk/>
            <pc:sldMasterMk cId="1981122953" sldId="2147483890"/>
            <pc:sldLayoutMk cId="3178944713" sldId="2147483880"/>
          </pc:sldLayoutMkLst>
        </pc:sldLayoutChg>
        <pc:sldLayoutChg chg="mod">
          <pc:chgData name="Babar Hussain (2014975)" userId="S::2014975@student.uwtsd.ac.uk::4e78745d-618b-46ed-ab34-074ad03cc90d" providerId="AD" clId="Web-{3649CED4-F28B-4709-B4CA-2C5B8797328F}" dt="2021-11-18T14:18:13.695" v="80"/>
          <pc:sldLayoutMkLst>
            <pc:docMk/>
            <pc:sldMasterMk cId="1981122953" sldId="2147483890"/>
            <pc:sldLayoutMk cId="2703144354" sldId="2147483881"/>
          </pc:sldLayoutMkLst>
        </pc:sldLayoutChg>
        <pc:sldLayoutChg chg="mod">
          <pc:chgData name="Babar Hussain (2014975)" userId="S::2014975@student.uwtsd.ac.uk::4e78745d-618b-46ed-ab34-074ad03cc90d" providerId="AD" clId="Web-{3649CED4-F28B-4709-B4CA-2C5B8797328F}" dt="2021-11-18T14:18:13.695" v="80"/>
          <pc:sldLayoutMkLst>
            <pc:docMk/>
            <pc:sldMasterMk cId="1981122953" sldId="2147483890"/>
            <pc:sldLayoutMk cId="2530349032" sldId="2147483882"/>
          </pc:sldLayoutMkLst>
        </pc:sldLayoutChg>
        <pc:sldLayoutChg chg="mod">
          <pc:chgData name="Babar Hussain (2014975)" userId="S::2014975@student.uwtsd.ac.uk::4e78745d-618b-46ed-ab34-074ad03cc90d" providerId="AD" clId="Web-{3649CED4-F28B-4709-B4CA-2C5B8797328F}" dt="2021-11-18T14:18:13.695" v="80"/>
          <pc:sldLayoutMkLst>
            <pc:docMk/>
            <pc:sldMasterMk cId="1981122953" sldId="2147483890"/>
            <pc:sldLayoutMk cId="3058818709" sldId="2147483883"/>
          </pc:sldLayoutMkLst>
        </pc:sldLayoutChg>
        <pc:sldLayoutChg chg="mod">
          <pc:chgData name="Babar Hussain (2014975)" userId="S::2014975@student.uwtsd.ac.uk::4e78745d-618b-46ed-ab34-074ad03cc90d" providerId="AD" clId="Web-{3649CED4-F28B-4709-B4CA-2C5B8797328F}" dt="2021-11-18T14:18:13.695" v="80"/>
          <pc:sldLayoutMkLst>
            <pc:docMk/>
            <pc:sldMasterMk cId="1981122953" sldId="2147483890"/>
            <pc:sldLayoutMk cId="3271830768" sldId="2147483884"/>
          </pc:sldLayoutMkLst>
        </pc:sldLayoutChg>
        <pc:sldLayoutChg chg="mod">
          <pc:chgData name="Babar Hussain (2014975)" userId="S::2014975@student.uwtsd.ac.uk::4e78745d-618b-46ed-ab34-074ad03cc90d" providerId="AD" clId="Web-{3649CED4-F28B-4709-B4CA-2C5B8797328F}" dt="2021-11-18T14:18:13.695" v="80"/>
          <pc:sldLayoutMkLst>
            <pc:docMk/>
            <pc:sldMasterMk cId="1981122953" sldId="2147483890"/>
            <pc:sldLayoutMk cId="1156987239" sldId="2147483885"/>
          </pc:sldLayoutMkLst>
        </pc:sldLayoutChg>
        <pc:sldLayoutChg chg="mod">
          <pc:chgData name="Babar Hussain (2014975)" userId="S::2014975@student.uwtsd.ac.uk::4e78745d-618b-46ed-ab34-074ad03cc90d" providerId="AD" clId="Web-{3649CED4-F28B-4709-B4CA-2C5B8797328F}" dt="2021-11-18T14:18:13.695" v="80"/>
          <pc:sldLayoutMkLst>
            <pc:docMk/>
            <pc:sldMasterMk cId="1981122953" sldId="2147483890"/>
            <pc:sldLayoutMk cId="429571404" sldId="2147483886"/>
          </pc:sldLayoutMkLst>
        </pc:sldLayoutChg>
        <pc:sldLayoutChg chg="mod">
          <pc:chgData name="Babar Hussain (2014975)" userId="S::2014975@student.uwtsd.ac.uk::4e78745d-618b-46ed-ab34-074ad03cc90d" providerId="AD" clId="Web-{3649CED4-F28B-4709-B4CA-2C5B8797328F}" dt="2021-11-18T14:18:13.695" v="80"/>
          <pc:sldLayoutMkLst>
            <pc:docMk/>
            <pc:sldMasterMk cId="1981122953" sldId="2147483890"/>
            <pc:sldLayoutMk cId="589786725" sldId="2147483887"/>
          </pc:sldLayoutMkLst>
        </pc:sldLayoutChg>
        <pc:sldLayoutChg chg="mod">
          <pc:chgData name="Babar Hussain (2014975)" userId="S::2014975@student.uwtsd.ac.uk::4e78745d-618b-46ed-ab34-074ad03cc90d" providerId="AD" clId="Web-{3649CED4-F28B-4709-B4CA-2C5B8797328F}" dt="2021-11-18T14:18:13.695" v="80"/>
          <pc:sldLayoutMkLst>
            <pc:docMk/>
            <pc:sldMasterMk cId="1981122953" sldId="2147483890"/>
            <pc:sldLayoutMk cId="4217370633" sldId="2147483888"/>
          </pc:sldLayoutMkLst>
        </pc:sldLayoutChg>
        <pc:sldLayoutChg chg="mod">
          <pc:chgData name="Babar Hussain (2014975)" userId="S::2014975@student.uwtsd.ac.uk::4e78745d-618b-46ed-ab34-074ad03cc90d" providerId="AD" clId="Web-{3649CED4-F28B-4709-B4CA-2C5B8797328F}" dt="2021-11-18T14:18:13.695" v="80"/>
          <pc:sldLayoutMkLst>
            <pc:docMk/>
            <pc:sldMasterMk cId="1981122953" sldId="2147483890"/>
            <pc:sldLayoutMk cId="439631603" sldId="2147483889"/>
          </pc:sldLayoutMkLst>
        </pc:sldLayoutChg>
      </pc:sldMasterChg>
    </pc:docChg>
  </pc:docChgLst>
  <pc:docChgLst>
    <pc:chgData name="Babar Hussain (2014975)" userId="S::2014975@student.uwtsd.ac.uk::4e78745d-618b-46ed-ab34-074ad03cc90d" providerId="AD" clId="Web-{D90BA551-CB3F-48DD-8876-20DF58AEC5B0}"/>
    <pc:docChg chg="modSld">
      <pc:chgData name="Babar Hussain (2014975)" userId="S::2014975@student.uwtsd.ac.uk::4e78745d-618b-46ed-ab34-074ad03cc90d" providerId="AD" clId="Web-{D90BA551-CB3F-48DD-8876-20DF58AEC5B0}" dt="2021-11-18T14:05:53.313" v="134"/>
      <pc:docMkLst>
        <pc:docMk/>
      </pc:docMkLst>
      <pc:sldChg chg="addSp delSp modSp delAnim">
        <pc:chgData name="Babar Hussain (2014975)" userId="S::2014975@student.uwtsd.ac.uk::4e78745d-618b-46ed-ab34-074ad03cc90d" providerId="AD" clId="Web-{D90BA551-CB3F-48DD-8876-20DF58AEC5B0}" dt="2021-11-18T13:35:24.153" v="16"/>
        <pc:sldMkLst>
          <pc:docMk/>
          <pc:sldMk cId="3866036040" sldId="256"/>
        </pc:sldMkLst>
        <pc:spChg chg="mod">
          <ac:chgData name="Babar Hussain (2014975)" userId="S::2014975@student.uwtsd.ac.uk::4e78745d-618b-46ed-ab34-074ad03cc90d" providerId="AD" clId="Web-{D90BA551-CB3F-48DD-8876-20DF58AEC5B0}" dt="2021-11-18T13:35:24.153" v="16"/>
          <ac:spMkLst>
            <pc:docMk/>
            <pc:sldMk cId="3866036040" sldId="256"/>
            <ac:spMk id="2" creationId="{9BBEFD99-C46F-4178-908C-022C87BD23D9}"/>
          </ac:spMkLst>
        </pc:spChg>
        <pc:spChg chg="mod">
          <ac:chgData name="Babar Hussain (2014975)" userId="S::2014975@student.uwtsd.ac.uk::4e78745d-618b-46ed-ab34-074ad03cc90d" providerId="AD" clId="Web-{D90BA551-CB3F-48DD-8876-20DF58AEC5B0}" dt="2021-11-18T13:35:24.153" v="16"/>
          <ac:spMkLst>
            <pc:docMk/>
            <pc:sldMk cId="3866036040" sldId="256"/>
            <ac:spMk id="3" creationId="{698D7629-0674-46BD-8C3F-F95E4905149B}"/>
          </ac:spMkLst>
        </pc:spChg>
        <pc:spChg chg="add del">
          <ac:chgData name="Babar Hussain (2014975)" userId="S::2014975@student.uwtsd.ac.uk::4e78745d-618b-46ed-ab34-074ad03cc90d" providerId="AD" clId="Web-{D90BA551-CB3F-48DD-8876-20DF58AEC5B0}" dt="2021-11-18T13:35:01.231" v="14"/>
          <ac:spMkLst>
            <pc:docMk/>
            <pc:sldMk cId="3866036040" sldId="256"/>
            <ac:spMk id="121" creationId="{EB9B5A19-3592-48E2-BC31-90E092BD68E1}"/>
          </ac:spMkLst>
        </pc:spChg>
        <pc:spChg chg="del">
          <ac:chgData name="Babar Hussain (2014975)" userId="S::2014975@student.uwtsd.ac.uk::4e78745d-618b-46ed-ab34-074ad03cc90d" providerId="AD" clId="Web-{D90BA551-CB3F-48DD-8876-20DF58AEC5B0}" dt="2021-11-18T13:28:13.001" v="0"/>
          <ac:spMkLst>
            <pc:docMk/>
            <pc:sldMk cId="3866036040" sldId="256"/>
            <ac:spMk id="129" creationId="{D8D85657-6A77-4466-887F-EE948B9CD2B2}"/>
          </ac:spMkLst>
        </pc:spChg>
        <pc:spChg chg="del">
          <ac:chgData name="Babar Hussain (2014975)" userId="S::2014975@student.uwtsd.ac.uk::4e78745d-618b-46ed-ab34-074ad03cc90d" providerId="AD" clId="Web-{D90BA551-CB3F-48DD-8876-20DF58AEC5B0}" dt="2021-11-18T13:28:13.001" v="0"/>
          <ac:spMkLst>
            <pc:docMk/>
            <pc:sldMk cId="3866036040" sldId="256"/>
            <ac:spMk id="131" creationId="{7D2FD795-8DF5-44F0-8664-4D8F626DD85A}"/>
          </ac:spMkLst>
        </pc:spChg>
        <pc:spChg chg="del">
          <ac:chgData name="Babar Hussain (2014975)" userId="S::2014975@student.uwtsd.ac.uk::4e78745d-618b-46ed-ab34-074ad03cc90d" providerId="AD" clId="Web-{D90BA551-CB3F-48DD-8876-20DF58AEC5B0}" dt="2021-11-18T13:28:13.001" v="0"/>
          <ac:spMkLst>
            <pc:docMk/>
            <pc:sldMk cId="3866036040" sldId="256"/>
            <ac:spMk id="145" creationId="{9D8267F7-1115-4F9A-BEF5-BB6664BCF0DB}"/>
          </ac:spMkLst>
        </pc:spChg>
        <pc:spChg chg="add del">
          <ac:chgData name="Babar Hussain (2014975)" userId="S::2014975@student.uwtsd.ac.uk::4e78745d-618b-46ed-ab34-074ad03cc90d" providerId="AD" clId="Web-{D90BA551-CB3F-48DD-8876-20DF58AEC5B0}" dt="2021-11-18T13:35:24.153" v="16"/>
          <ac:spMkLst>
            <pc:docMk/>
            <pc:sldMk cId="3866036040" sldId="256"/>
            <ac:spMk id="159" creationId="{D8D85657-6A77-4466-887F-EE948B9CD2B2}"/>
          </ac:spMkLst>
        </pc:spChg>
        <pc:spChg chg="add del">
          <ac:chgData name="Babar Hussain (2014975)" userId="S::2014975@student.uwtsd.ac.uk::4e78745d-618b-46ed-ab34-074ad03cc90d" providerId="AD" clId="Web-{D90BA551-CB3F-48DD-8876-20DF58AEC5B0}" dt="2021-11-18T13:35:24.153" v="16"/>
          <ac:spMkLst>
            <pc:docMk/>
            <pc:sldMk cId="3866036040" sldId="256"/>
            <ac:spMk id="161" creationId="{B4F9B187-EC02-44E0-99C7-5D629D6648DA}"/>
          </ac:spMkLst>
        </pc:spChg>
        <pc:spChg chg="add del">
          <ac:chgData name="Babar Hussain (2014975)" userId="S::2014975@student.uwtsd.ac.uk::4e78745d-618b-46ed-ab34-074ad03cc90d" providerId="AD" clId="Web-{D90BA551-CB3F-48DD-8876-20DF58AEC5B0}" dt="2021-11-18T13:35:24.153" v="16"/>
          <ac:spMkLst>
            <pc:docMk/>
            <pc:sldMk cId="3866036040" sldId="256"/>
            <ac:spMk id="175" creationId="{9D8267F7-1115-4F9A-BEF5-BB6664BCF0DB}"/>
          </ac:spMkLst>
        </pc:spChg>
        <pc:spChg chg="add del">
          <ac:chgData name="Babar Hussain (2014975)" userId="S::2014975@student.uwtsd.ac.uk::4e78745d-618b-46ed-ab34-074ad03cc90d" providerId="AD" clId="Web-{D90BA551-CB3F-48DD-8876-20DF58AEC5B0}" dt="2021-11-18T13:35:24.153" v="16"/>
          <ac:spMkLst>
            <pc:docMk/>
            <pc:sldMk cId="3866036040" sldId="256"/>
            <ac:spMk id="182" creationId="{9C51935E-4A08-4AE4-8E13-F40CD3C4F1C4}"/>
          </ac:spMkLst>
        </pc:spChg>
        <pc:spChg chg="add del">
          <ac:chgData name="Babar Hussain (2014975)" userId="S::2014975@student.uwtsd.ac.uk::4e78745d-618b-46ed-ab34-074ad03cc90d" providerId="AD" clId="Web-{D90BA551-CB3F-48DD-8876-20DF58AEC5B0}" dt="2021-11-18T13:35:24.153" v="16"/>
          <ac:spMkLst>
            <pc:docMk/>
            <pc:sldMk cId="3866036040" sldId="256"/>
            <ac:spMk id="184" creationId="{8CED433A-4441-4EF2-A360-2D5C19C7F3CD}"/>
          </ac:spMkLst>
        </pc:spChg>
        <pc:spChg chg="add del">
          <ac:chgData name="Babar Hussain (2014975)" userId="S::2014975@student.uwtsd.ac.uk::4e78745d-618b-46ed-ab34-074ad03cc90d" providerId="AD" clId="Web-{D90BA551-CB3F-48DD-8876-20DF58AEC5B0}" dt="2021-11-18T13:35:01.231" v="14"/>
          <ac:spMkLst>
            <pc:docMk/>
            <pc:sldMk cId="3866036040" sldId="256"/>
            <ac:spMk id="193" creationId="{DD99E1B6-CBC4-4306-9DFC-847D6D135208}"/>
          </ac:spMkLst>
        </pc:spChg>
        <pc:grpChg chg="del">
          <ac:chgData name="Babar Hussain (2014975)" userId="S::2014975@student.uwtsd.ac.uk::4e78745d-618b-46ed-ab34-074ad03cc90d" providerId="AD" clId="Web-{D90BA551-CB3F-48DD-8876-20DF58AEC5B0}" dt="2021-11-18T13:28:13.001" v="0"/>
          <ac:grpSpMkLst>
            <pc:docMk/>
            <pc:sldMk cId="3866036040" sldId="256"/>
            <ac:grpSpMk id="120" creationId="{67416F32-9D98-4340-82E8-E90CE00AD2AC}"/>
          </ac:grpSpMkLst>
        </pc:grpChg>
        <pc:grpChg chg="add del">
          <ac:chgData name="Babar Hussain (2014975)" userId="S::2014975@student.uwtsd.ac.uk::4e78745d-618b-46ed-ab34-074ad03cc90d" providerId="AD" clId="Web-{D90BA551-CB3F-48DD-8876-20DF58AEC5B0}" dt="2021-11-18T13:35:01.231" v="14"/>
          <ac:grpSpMkLst>
            <pc:docMk/>
            <pc:sldMk cId="3866036040" sldId="256"/>
            <ac:grpSpMk id="123" creationId="{E2548C40-4C00-4E91-BFA6-84B4D66225A4}"/>
          </ac:grpSpMkLst>
        </pc:grpChg>
        <pc:grpChg chg="del">
          <ac:chgData name="Babar Hussain (2014975)" userId="S::2014975@student.uwtsd.ac.uk::4e78745d-618b-46ed-ab34-074ad03cc90d" providerId="AD" clId="Web-{D90BA551-CB3F-48DD-8876-20DF58AEC5B0}" dt="2021-11-18T13:28:13.001" v="0"/>
          <ac:grpSpMkLst>
            <pc:docMk/>
            <pc:sldMk cId="3866036040" sldId="256"/>
            <ac:grpSpMk id="133" creationId="{7C6B683D-13FA-4605-8648-01FC9C82FEC8}"/>
          </ac:grpSpMkLst>
        </pc:grpChg>
        <pc:grpChg chg="add del">
          <ac:chgData name="Babar Hussain (2014975)" userId="S::2014975@student.uwtsd.ac.uk::4e78745d-618b-46ed-ab34-074ad03cc90d" providerId="AD" clId="Web-{D90BA551-CB3F-48DD-8876-20DF58AEC5B0}" dt="2021-11-18T13:35:24.153" v="16"/>
          <ac:grpSpMkLst>
            <pc:docMk/>
            <pc:sldMk cId="3866036040" sldId="256"/>
            <ac:grpSpMk id="150" creationId="{67416F32-9D98-4340-82E8-E90CE00AD2AC}"/>
          </ac:grpSpMkLst>
        </pc:grpChg>
        <pc:grpChg chg="add del">
          <ac:chgData name="Babar Hussain (2014975)" userId="S::2014975@student.uwtsd.ac.uk::4e78745d-618b-46ed-ab34-074ad03cc90d" providerId="AD" clId="Web-{D90BA551-CB3F-48DD-8876-20DF58AEC5B0}" dt="2021-11-18T13:35:24.153" v="16"/>
          <ac:grpSpMkLst>
            <pc:docMk/>
            <pc:sldMk cId="3866036040" sldId="256"/>
            <ac:grpSpMk id="163" creationId="{7C6B683D-13FA-4605-8648-01FC9C82FEC8}"/>
          </ac:grpSpMkLst>
        </pc:grpChg>
        <pc:grpChg chg="add del">
          <ac:chgData name="Babar Hussain (2014975)" userId="S::2014975@student.uwtsd.ac.uk::4e78745d-618b-46ed-ab34-074ad03cc90d" providerId="AD" clId="Web-{D90BA551-CB3F-48DD-8876-20DF58AEC5B0}" dt="2021-11-18T13:35:24.153" v="16"/>
          <ac:grpSpMkLst>
            <pc:docMk/>
            <pc:sldMk cId="3866036040" sldId="256"/>
            <ac:grpSpMk id="177" creationId="{7B4E221E-E4F3-4D25-8DC8-8A3D08C830B4}"/>
          </ac:grpSpMkLst>
        </pc:grpChg>
        <pc:grpChg chg="add del">
          <ac:chgData name="Babar Hussain (2014975)" userId="S::2014975@student.uwtsd.ac.uk::4e78745d-618b-46ed-ab34-074ad03cc90d" providerId="AD" clId="Web-{D90BA551-CB3F-48DD-8876-20DF58AEC5B0}" dt="2021-11-18T13:35:24.153" v="16"/>
          <ac:grpSpMkLst>
            <pc:docMk/>
            <pc:sldMk cId="3866036040" sldId="256"/>
            <ac:grpSpMk id="183" creationId="{6E2935B3-43F9-4F49-AEEE-A09015DDFF57}"/>
          </ac:grpSpMkLst>
        </pc:grpChg>
        <pc:grpChg chg="add del">
          <ac:chgData name="Babar Hussain (2014975)" userId="S::2014975@student.uwtsd.ac.uk::4e78745d-618b-46ed-ab34-074ad03cc90d" providerId="AD" clId="Web-{D90BA551-CB3F-48DD-8876-20DF58AEC5B0}" dt="2021-11-18T13:35:24.153" v="16"/>
          <ac:grpSpMkLst>
            <pc:docMk/>
            <pc:sldMk cId="3866036040" sldId="256"/>
            <ac:grpSpMk id="195" creationId="{614A0AA1-C9DD-452F-AF3C-8231C0CD8325}"/>
          </ac:grpSpMkLst>
        </pc:grpChg>
        <pc:picChg chg="mod ord">
          <ac:chgData name="Babar Hussain (2014975)" userId="S::2014975@student.uwtsd.ac.uk::4e78745d-618b-46ed-ab34-074ad03cc90d" providerId="AD" clId="Web-{D90BA551-CB3F-48DD-8876-20DF58AEC5B0}" dt="2021-11-18T13:35:24.153" v="16"/>
          <ac:picMkLst>
            <pc:docMk/>
            <pc:sldMk cId="3866036040" sldId="256"/>
            <ac:picMk id="8" creationId="{6094A2C3-7BC7-4BF9-8B7A-EBF2DAC280C6}"/>
          </ac:picMkLst>
        </pc:picChg>
      </pc:sldChg>
      <pc:sldChg chg="addSp modSp mod setBg">
        <pc:chgData name="Babar Hussain (2014975)" userId="S::2014975@student.uwtsd.ac.uk::4e78745d-618b-46ed-ab34-074ad03cc90d" providerId="AD" clId="Web-{D90BA551-CB3F-48DD-8876-20DF58AEC5B0}" dt="2021-11-18T14:05:53.313" v="134"/>
        <pc:sldMkLst>
          <pc:docMk/>
          <pc:sldMk cId="3236534465" sldId="261"/>
        </pc:sldMkLst>
        <pc:spChg chg="mod">
          <ac:chgData name="Babar Hussain (2014975)" userId="S::2014975@student.uwtsd.ac.uk::4e78745d-618b-46ed-ab34-074ad03cc90d" providerId="AD" clId="Web-{D90BA551-CB3F-48DD-8876-20DF58AEC5B0}" dt="2021-11-18T14:04:35.233" v="121" actId="1076"/>
          <ac:spMkLst>
            <pc:docMk/>
            <pc:sldMk cId="3236534465" sldId="261"/>
            <ac:spMk id="2" creationId="{D0DA6E3A-6CD5-4AA7-B6D7-CFB80B82BE9C}"/>
          </ac:spMkLst>
        </pc:spChg>
        <pc:spChg chg="add">
          <ac:chgData name="Babar Hussain (2014975)" userId="S::2014975@student.uwtsd.ac.uk::4e78745d-618b-46ed-ab34-074ad03cc90d" providerId="AD" clId="Web-{D90BA551-CB3F-48DD-8876-20DF58AEC5B0}" dt="2021-11-18T14:01:53.119" v="101"/>
          <ac:spMkLst>
            <pc:docMk/>
            <pc:sldMk cId="3236534465" sldId="261"/>
            <ac:spMk id="7" creationId="{EB9B5A19-3592-48E2-BC31-90E092BD68E1}"/>
          </ac:spMkLst>
        </pc:spChg>
        <pc:spChg chg="add">
          <ac:chgData name="Babar Hussain (2014975)" userId="S::2014975@student.uwtsd.ac.uk::4e78745d-618b-46ed-ab34-074ad03cc90d" providerId="AD" clId="Web-{D90BA551-CB3F-48DD-8876-20DF58AEC5B0}" dt="2021-11-18T14:01:53.119" v="101"/>
          <ac:spMkLst>
            <pc:docMk/>
            <pc:sldMk cId="3236534465" sldId="261"/>
            <ac:spMk id="23" creationId="{DD99E1B6-CBC4-4306-9DFC-847D6D135208}"/>
          </ac:spMkLst>
        </pc:spChg>
        <pc:grpChg chg="add">
          <ac:chgData name="Babar Hussain (2014975)" userId="S::2014975@student.uwtsd.ac.uk::4e78745d-618b-46ed-ab34-074ad03cc90d" providerId="AD" clId="Web-{D90BA551-CB3F-48DD-8876-20DF58AEC5B0}" dt="2021-11-18T14:01:53.119" v="101"/>
          <ac:grpSpMkLst>
            <pc:docMk/>
            <pc:sldMk cId="3236534465" sldId="261"/>
            <ac:grpSpMk id="10" creationId="{E2548C40-4C00-4E91-BFA6-84B4D66225A4}"/>
          </ac:grpSpMkLst>
        </pc:grpChg>
        <pc:graphicFrameChg chg="mod modGraphic">
          <ac:chgData name="Babar Hussain (2014975)" userId="S::2014975@student.uwtsd.ac.uk::4e78745d-618b-46ed-ab34-074ad03cc90d" providerId="AD" clId="Web-{D90BA551-CB3F-48DD-8876-20DF58AEC5B0}" dt="2021-11-18T14:05:53.313" v="134"/>
          <ac:graphicFrameMkLst>
            <pc:docMk/>
            <pc:sldMk cId="3236534465" sldId="261"/>
            <ac:graphicFrameMk id="4" creationId="{30C2312B-3E46-4E6A-B286-3C1FFB253CAE}"/>
          </ac:graphicFrameMkLst>
        </pc:graphicFrameChg>
      </pc:sldChg>
    </pc:docChg>
  </pc:docChgLst>
  <pc:docChgLst>
    <pc:chgData name="Mohammed Nurul Hakim (2019283)" userId="S::2019283@student.uwtsd.ac.uk::37765bf8-ccb2-4591-8a32-7e4f1a827afb" providerId="AD" clId="Web-{698640FC-CA9D-4E75-B107-02B489893406}"/>
    <pc:docChg chg="addSld delSld modSld">
      <pc:chgData name="Mohammed Nurul Hakim (2019283)" userId="S::2019283@student.uwtsd.ac.uk::37765bf8-ccb2-4591-8a32-7e4f1a827afb" providerId="AD" clId="Web-{698640FC-CA9D-4E75-B107-02B489893406}" dt="2021-11-18T19:01:44.812" v="46"/>
      <pc:docMkLst>
        <pc:docMk/>
      </pc:docMkLst>
      <pc:sldChg chg="addSp delSp modSp mod setBg">
        <pc:chgData name="Mohammed Nurul Hakim (2019283)" userId="S::2019283@student.uwtsd.ac.uk::37765bf8-ccb2-4591-8a32-7e4f1a827afb" providerId="AD" clId="Web-{698640FC-CA9D-4E75-B107-02B489893406}" dt="2021-11-18T19:01:44.812" v="46"/>
        <pc:sldMkLst>
          <pc:docMk/>
          <pc:sldMk cId="80542169" sldId="258"/>
        </pc:sldMkLst>
        <pc:spChg chg="mod">
          <ac:chgData name="Mohammed Nurul Hakim (2019283)" userId="S::2019283@student.uwtsd.ac.uk::37765bf8-ccb2-4591-8a32-7e4f1a827afb" providerId="AD" clId="Web-{698640FC-CA9D-4E75-B107-02B489893406}" dt="2021-11-18T19:01:44.812" v="46"/>
          <ac:spMkLst>
            <pc:docMk/>
            <pc:sldMk cId="80542169" sldId="258"/>
            <ac:spMk id="2" creationId="{EB50534C-E5D6-4992-8CB0-31395312BA50}"/>
          </ac:spMkLst>
        </pc:spChg>
        <pc:spChg chg="del mod">
          <ac:chgData name="Mohammed Nurul Hakim (2019283)" userId="S::2019283@student.uwtsd.ac.uk::37765bf8-ccb2-4591-8a32-7e4f1a827afb" providerId="AD" clId="Web-{698640FC-CA9D-4E75-B107-02B489893406}" dt="2021-11-18T19:00:34.230" v="40"/>
          <ac:spMkLst>
            <pc:docMk/>
            <pc:sldMk cId="80542169" sldId="258"/>
            <ac:spMk id="3" creationId="{C394EEDA-A426-4BC5-A8A1-1AB7B563DB72}"/>
          </ac:spMkLst>
        </pc:spChg>
        <pc:spChg chg="mod">
          <ac:chgData name="Mohammed Nurul Hakim (2019283)" userId="S::2019283@student.uwtsd.ac.uk::37765bf8-ccb2-4591-8a32-7e4f1a827afb" providerId="AD" clId="Web-{698640FC-CA9D-4E75-B107-02B489893406}" dt="2021-11-18T19:01:44.812" v="46"/>
          <ac:spMkLst>
            <pc:docMk/>
            <pc:sldMk cId="80542169" sldId="258"/>
            <ac:spMk id="18" creationId="{8D59EADD-1700-4DCD-88BA-C8FE4C44F93F}"/>
          </ac:spMkLst>
        </pc:spChg>
        <pc:spChg chg="add">
          <ac:chgData name="Mohammed Nurul Hakim (2019283)" userId="S::2019283@student.uwtsd.ac.uk::37765bf8-ccb2-4591-8a32-7e4f1a827afb" providerId="AD" clId="Web-{698640FC-CA9D-4E75-B107-02B489893406}" dt="2021-11-18T19:01:44.812" v="46"/>
          <ac:spMkLst>
            <pc:docMk/>
            <pc:sldMk cId="80542169" sldId="258"/>
            <ac:spMk id="95" creationId="{9C51935E-4A08-4AE4-8E13-F40CD3C4F1C4}"/>
          </ac:spMkLst>
        </pc:spChg>
        <pc:spChg chg="add del">
          <ac:chgData name="Mohammed Nurul Hakim (2019283)" userId="S::2019283@student.uwtsd.ac.uk::37765bf8-ccb2-4591-8a32-7e4f1a827afb" providerId="AD" clId="Web-{698640FC-CA9D-4E75-B107-02B489893406}" dt="2021-11-18T19:01:44.796" v="45"/>
          <ac:spMkLst>
            <pc:docMk/>
            <pc:sldMk cId="80542169" sldId="258"/>
            <ac:spMk id="107" creationId="{D8D85657-6A77-4466-887F-EE948B9CD2B2}"/>
          </ac:spMkLst>
        </pc:spChg>
        <pc:spChg chg="add del">
          <ac:chgData name="Mohammed Nurul Hakim (2019283)" userId="S::2019283@student.uwtsd.ac.uk::37765bf8-ccb2-4591-8a32-7e4f1a827afb" providerId="AD" clId="Web-{698640FC-CA9D-4E75-B107-02B489893406}" dt="2021-11-18T19:01:44.796" v="45"/>
          <ac:spMkLst>
            <pc:docMk/>
            <pc:sldMk cId="80542169" sldId="258"/>
            <ac:spMk id="109" creationId="{81C8C0F4-5C44-4C3F-B321-5CB3E2BABC2C}"/>
          </ac:spMkLst>
        </pc:spChg>
        <pc:grpChg chg="add del">
          <ac:chgData name="Mohammed Nurul Hakim (2019283)" userId="S::2019283@student.uwtsd.ac.uk::37765bf8-ccb2-4591-8a32-7e4f1a827afb" providerId="AD" clId="Web-{698640FC-CA9D-4E75-B107-02B489893406}" dt="2021-11-18T19:01:44.812" v="46"/>
          <ac:grpSpMkLst>
            <pc:docMk/>
            <pc:sldMk cId="80542169" sldId="258"/>
            <ac:grpSpMk id="83" creationId="{67186895-7DAD-4EEE-BF1A-CC36B9426A43}"/>
          </ac:grpSpMkLst>
        </pc:grpChg>
        <pc:grpChg chg="add del">
          <ac:chgData name="Mohammed Nurul Hakim (2019283)" userId="S::2019283@student.uwtsd.ac.uk::37765bf8-ccb2-4591-8a32-7e4f1a827afb" providerId="AD" clId="Web-{698640FC-CA9D-4E75-B107-02B489893406}" dt="2021-11-18T19:01:44.796" v="45"/>
          <ac:grpSpMkLst>
            <pc:docMk/>
            <pc:sldMk cId="80542169" sldId="258"/>
            <ac:grpSpMk id="98" creationId="{67416F32-9D98-4340-82E8-E90CE00AD2AC}"/>
          </ac:grpSpMkLst>
        </pc:grpChg>
        <pc:grpChg chg="add del">
          <ac:chgData name="Mohammed Nurul Hakim (2019283)" userId="S::2019283@student.uwtsd.ac.uk::37765bf8-ccb2-4591-8a32-7e4f1a827afb" providerId="AD" clId="Web-{698640FC-CA9D-4E75-B107-02B489893406}" dt="2021-11-18T19:01:44.796" v="45"/>
          <ac:grpSpMkLst>
            <pc:docMk/>
            <pc:sldMk cId="80542169" sldId="258"/>
            <ac:grpSpMk id="111" creationId="{000A5F84-BD20-4A3E-81BA-9F4444101C16}"/>
          </ac:grpSpMkLst>
        </pc:grpChg>
        <pc:graphicFrameChg chg="mod ord modGraphic">
          <ac:chgData name="Mohammed Nurul Hakim (2019283)" userId="S::2019283@student.uwtsd.ac.uk::37765bf8-ccb2-4591-8a32-7e4f1a827afb" providerId="AD" clId="Web-{698640FC-CA9D-4E75-B107-02B489893406}" dt="2021-11-18T19:01:44.796" v="45"/>
          <ac:graphicFrameMkLst>
            <pc:docMk/>
            <pc:sldMk cId="80542169" sldId="258"/>
            <ac:graphicFrameMk id="78" creationId="{94713737-544A-4E02-813F-BAA7BE317301}"/>
          </ac:graphicFrameMkLst>
        </pc:graphicFrameChg>
        <pc:picChg chg="add mod ord">
          <ac:chgData name="Mohammed Nurul Hakim (2019283)" userId="S::2019283@student.uwtsd.ac.uk::37765bf8-ccb2-4591-8a32-7e4f1a827afb" providerId="AD" clId="Web-{698640FC-CA9D-4E75-B107-02B489893406}" dt="2021-11-18T19:01:44.812" v="46"/>
          <ac:picMkLst>
            <pc:docMk/>
            <pc:sldMk cId="80542169" sldId="258"/>
            <ac:picMk id="54" creationId="{E470408F-3A82-4F87-985F-202CA86F362C}"/>
          </ac:picMkLst>
        </pc:picChg>
      </pc:sldChg>
      <pc:sldChg chg="addSp delSp modSp mod setBg">
        <pc:chgData name="Mohammed Nurul Hakim (2019283)" userId="S::2019283@student.uwtsd.ac.uk::37765bf8-ccb2-4591-8a32-7e4f1a827afb" providerId="AD" clId="Web-{698640FC-CA9D-4E75-B107-02B489893406}" dt="2021-11-18T18:49:12.348" v="22"/>
        <pc:sldMkLst>
          <pc:docMk/>
          <pc:sldMk cId="3703993521" sldId="264"/>
        </pc:sldMkLst>
        <pc:spChg chg="mod">
          <ac:chgData name="Mohammed Nurul Hakim (2019283)" userId="S::2019283@student.uwtsd.ac.uk::37765bf8-ccb2-4591-8a32-7e4f1a827afb" providerId="AD" clId="Web-{698640FC-CA9D-4E75-B107-02B489893406}" dt="2021-11-18T18:49:12.348" v="22"/>
          <ac:spMkLst>
            <pc:docMk/>
            <pc:sldMk cId="3703993521" sldId="264"/>
            <ac:spMk id="2" creationId="{76E2B020-9ED7-41E2-94E0-6ABF028E2AA0}"/>
          </ac:spMkLst>
        </pc:spChg>
        <pc:spChg chg="mod">
          <ac:chgData name="Mohammed Nurul Hakim (2019283)" userId="S::2019283@student.uwtsd.ac.uk::37765bf8-ccb2-4591-8a32-7e4f1a827afb" providerId="AD" clId="Web-{698640FC-CA9D-4E75-B107-02B489893406}" dt="2021-11-18T18:49:12.348" v="22"/>
          <ac:spMkLst>
            <pc:docMk/>
            <pc:sldMk cId="3703993521" sldId="264"/>
            <ac:spMk id="4" creationId="{98B98113-2134-46EA-A407-C792AB01BA0C}"/>
          </ac:spMkLst>
        </pc:spChg>
        <pc:spChg chg="add">
          <ac:chgData name="Mohammed Nurul Hakim (2019283)" userId="S::2019283@student.uwtsd.ac.uk::37765bf8-ccb2-4591-8a32-7e4f1a827afb" providerId="AD" clId="Web-{698640FC-CA9D-4E75-B107-02B489893406}" dt="2021-11-18T18:49:12.348" v="22"/>
          <ac:spMkLst>
            <pc:docMk/>
            <pc:sldMk cId="3703993521" sldId="264"/>
            <ac:spMk id="28" creationId="{DC05F582-AA63-4A8C-915E-66057E4BEEA9}"/>
          </ac:spMkLst>
        </pc:spChg>
        <pc:grpChg chg="add">
          <ac:chgData name="Mohammed Nurul Hakim (2019283)" userId="S::2019283@student.uwtsd.ac.uk::37765bf8-ccb2-4591-8a32-7e4f1a827afb" providerId="AD" clId="Web-{698640FC-CA9D-4E75-B107-02B489893406}" dt="2021-11-18T18:49:12.348" v="22"/>
          <ac:grpSpMkLst>
            <pc:docMk/>
            <pc:sldMk cId="3703993521" sldId="264"/>
            <ac:grpSpMk id="16" creationId="{30D050C3-946A-4155-B469-3FE5492E6E91}"/>
          </ac:grpSpMkLst>
        </pc:grpChg>
        <pc:graphicFrameChg chg="mod modGraphic">
          <ac:chgData name="Mohammed Nurul Hakim (2019283)" userId="S::2019283@student.uwtsd.ac.uk::37765bf8-ccb2-4591-8a32-7e4f1a827afb" providerId="AD" clId="Web-{698640FC-CA9D-4E75-B107-02B489893406}" dt="2021-11-18T18:49:12.348" v="22"/>
          <ac:graphicFrameMkLst>
            <pc:docMk/>
            <pc:sldMk cId="3703993521" sldId="264"/>
            <ac:graphicFrameMk id="7" creationId="{89A328B3-3D0E-47D7-BA77-DD425C84C7F3}"/>
          </ac:graphicFrameMkLst>
        </pc:graphicFrameChg>
        <pc:picChg chg="add mod ord">
          <ac:chgData name="Mohammed Nurul Hakim (2019283)" userId="S::2019283@student.uwtsd.ac.uk::37765bf8-ccb2-4591-8a32-7e4f1a827afb" providerId="AD" clId="Web-{698640FC-CA9D-4E75-B107-02B489893406}" dt="2021-11-18T18:49:12.348" v="22"/>
          <ac:picMkLst>
            <pc:docMk/>
            <pc:sldMk cId="3703993521" sldId="264"/>
            <ac:picMk id="11" creationId="{E42D6487-C75C-4C47-BA25-E3643101E00B}"/>
          </ac:picMkLst>
        </pc:picChg>
        <pc:picChg chg="add del mod">
          <ac:chgData name="Mohammed Nurul Hakim (2019283)" userId="S::2019283@student.uwtsd.ac.uk::37765bf8-ccb2-4591-8a32-7e4f1a827afb" providerId="AD" clId="Web-{698640FC-CA9D-4E75-B107-02B489893406}" dt="2021-11-18T18:48:37.924" v="12"/>
          <ac:picMkLst>
            <pc:docMk/>
            <pc:sldMk cId="3703993521" sldId="264"/>
            <ac:picMk id="12" creationId="{3D498665-6885-4F92-8CB5-2327B0FD0576}"/>
          </ac:picMkLst>
        </pc:picChg>
        <pc:picChg chg="add del mod">
          <ac:chgData name="Mohammed Nurul Hakim (2019283)" userId="S::2019283@student.uwtsd.ac.uk::37765bf8-ccb2-4591-8a32-7e4f1a827afb" providerId="AD" clId="Web-{698640FC-CA9D-4E75-B107-02B489893406}" dt="2021-11-18T18:48:36.799" v="11"/>
          <ac:picMkLst>
            <pc:docMk/>
            <pc:sldMk cId="3703993521" sldId="264"/>
            <ac:picMk id="13" creationId="{E3009758-0150-4856-968F-8AB0730043AB}"/>
          </ac:picMkLst>
        </pc:picChg>
        <pc:picChg chg="add del mod">
          <ac:chgData name="Mohammed Nurul Hakim (2019283)" userId="S::2019283@student.uwtsd.ac.uk::37765bf8-ccb2-4591-8a32-7e4f1a827afb" providerId="AD" clId="Web-{698640FC-CA9D-4E75-B107-02B489893406}" dt="2021-11-18T18:49:04.785" v="15"/>
          <ac:picMkLst>
            <pc:docMk/>
            <pc:sldMk cId="3703993521" sldId="264"/>
            <ac:picMk id="14" creationId="{C1E3DDB9-3123-47AF-BCAA-866EDA91FAA3}"/>
          </ac:picMkLst>
        </pc:picChg>
      </pc:sldChg>
      <pc:sldChg chg="modSp del">
        <pc:chgData name="Mohammed Nurul Hakim (2019283)" userId="S::2019283@student.uwtsd.ac.uk::37765bf8-ccb2-4591-8a32-7e4f1a827afb" providerId="AD" clId="Web-{698640FC-CA9D-4E75-B107-02B489893406}" dt="2021-11-18T18:55:04.086" v="30"/>
        <pc:sldMkLst>
          <pc:docMk/>
          <pc:sldMk cId="1797237939" sldId="265"/>
        </pc:sldMkLst>
        <pc:spChg chg="mod">
          <ac:chgData name="Mohammed Nurul Hakim (2019283)" userId="S::2019283@student.uwtsd.ac.uk::37765bf8-ccb2-4591-8a32-7e4f1a827afb" providerId="AD" clId="Web-{698640FC-CA9D-4E75-B107-02B489893406}" dt="2021-11-18T18:49:56.397" v="23" actId="1076"/>
          <ac:spMkLst>
            <pc:docMk/>
            <pc:sldMk cId="1797237939" sldId="265"/>
            <ac:spMk id="2" creationId="{0CAB18AB-5A1B-4610-9FD3-B686ADDDE668}"/>
          </ac:spMkLst>
        </pc:spChg>
        <pc:graphicFrameChg chg="mod">
          <ac:chgData name="Mohammed Nurul Hakim (2019283)" userId="S::2019283@student.uwtsd.ac.uk::37765bf8-ccb2-4591-8a32-7e4f1a827afb" providerId="AD" clId="Web-{698640FC-CA9D-4E75-B107-02B489893406}" dt="2021-11-18T18:52:16.811" v="24" actId="14100"/>
          <ac:graphicFrameMkLst>
            <pc:docMk/>
            <pc:sldMk cId="1797237939" sldId="265"/>
            <ac:graphicFrameMk id="4" creationId="{25C298C2-FD32-43BD-8C0A-497B2CB2A107}"/>
          </ac:graphicFrameMkLst>
        </pc:graphicFrameChg>
      </pc:sldChg>
      <pc:sldChg chg="add del replId">
        <pc:chgData name="Mohammed Nurul Hakim (2019283)" userId="S::2019283@student.uwtsd.ac.uk::37765bf8-ccb2-4591-8a32-7e4f1a827afb" providerId="AD" clId="Web-{698640FC-CA9D-4E75-B107-02B489893406}" dt="2021-11-18T18:55:07.883" v="31"/>
        <pc:sldMkLst>
          <pc:docMk/>
          <pc:sldMk cId="811256596" sldId="271"/>
        </pc:sldMkLst>
      </pc:sldChg>
      <pc:sldChg chg="addSp modSp add mod replId setBg">
        <pc:chgData name="Mohammed Nurul Hakim (2019283)" userId="S::2019283@student.uwtsd.ac.uk::37765bf8-ccb2-4591-8a32-7e4f1a827afb" providerId="AD" clId="Web-{698640FC-CA9D-4E75-B107-02B489893406}" dt="2021-11-18T18:54:18.896" v="29"/>
        <pc:sldMkLst>
          <pc:docMk/>
          <pc:sldMk cId="2941812733" sldId="272"/>
        </pc:sldMkLst>
        <pc:spChg chg="mod">
          <ac:chgData name="Mohammed Nurul Hakim (2019283)" userId="S::2019283@student.uwtsd.ac.uk::37765bf8-ccb2-4591-8a32-7e4f1a827afb" providerId="AD" clId="Web-{698640FC-CA9D-4E75-B107-02B489893406}" dt="2021-11-18T18:54:18.896" v="29"/>
          <ac:spMkLst>
            <pc:docMk/>
            <pc:sldMk cId="2941812733" sldId="272"/>
            <ac:spMk id="2" creationId="{0CAB18AB-5A1B-4610-9FD3-B686ADDDE668}"/>
          </ac:spMkLst>
        </pc:spChg>
        <pc:spChg chg="mod ord">
          <ac:chgData name="Mohammed Nurul Hakim (2019283)" userId="S::2019283@student.uwtsd.ac.uk::37765bf8-ccb2-4591-8a32-7e4f1a827afb" providerId="AD" clId="Web-{698640FC-CA9D-4E75-B107-02B489893406}" dt="2021-11-18T18:54:18.896" v="29"/>
          <ac:spMkLst>
            <pc:docMk/>
            <pc:sldMk cId="2941812733" sldId="272"/>
            <ac:spMk id="27" creationId="{7D8AEC5C-B3E9-47E9-A1F1-5946452B553C}"/>
          </ac:spMkLst>
        </pc:spChg>
        <pc:spChg chg="add">
          <ac:chgData name="Mohammed Nurul Hakim (2019283)" userId="S::2019283@student.uwtsd.ac.uk::37765bf8-ccb2-4591-8a32-7e4f1a827afb" providerId="AD" clId="Web-{698640FC-CA9D-4E75-B107-02B489893406}" dt="2021-11-18T18:54:18.896" v="29"/>
          <ac:spMkLst>
            <pc:docMk/>
            <pc:sldMk cId="2941812733" sldId="272"/>
            <ac:spMk id="43" creationId="{CA9CD3E6-968F-41B1-B6FA-C6FD9B728B6F}"/>
          </ac:spMkLst>
        </pc:spChg>
        <pc:grpChg chg="add">
          <ac:chgData name="Mohammed Nurul Hakim (2019283)" userId="S::2019283@student.uwtsd.ac.uk::37765bf8-ccb2-4591-8a32-7e4f1a827afb" providerId="AD" clId="Web-{698640FC-CA9D-4E75-B107-02B489893406}" dt="2021-11-18T18:54:18.896" v="29"/>
          <ac:grpSpMkLst>
            <pc:docMk/>
            <pc:sldMk cId="2941812733" sldId="272"/>
            <ac:grpSpMk id="45" creationId="{2F76036C-C247-4F63-AE7F-2ADB1D496E70}"/>
          </ac:grpSpMkLst>
        </pc:grpChg>
        <pc:graphicFrameChg chg="mod ord modGraphic">
          <ac:chgData name="Mohammed Nurul Hakim (2019283)" userId="S::2019283@student.uwtsd.ac.uk::37765bf8-ccb2-4591-8a32-7e4f1a827afb" providerId="AD" clId="Web-{698640FC-CA9D-4E75-B107-02B489893406}" dt="2021-11-18T18:54:18.896" v="29"/>
          <ac:graphicFrameMkLst>
            <pc:docMk/>
            <pc:sldMk cId="2941812733" sldId="272"/>
            <ac:graphicFrameMk id="4" creationId="{25C298C2-FD32-43BD-8C0A-497B2CB2A107}"/>
          </ac:graphicFrameMkLst>
        </pc:graphicFrameChg>
        <pc:picChg chg="add mod">
          <ac:chgData name="Mohammed Nurul Hakim (2019283)" userId="S::2019283@student.uwtsd.ac.uk::37765bf8-ccb2-4591-8a32-7e4f1a827afb" providerId="AD" clId="Web-{698640FC-CA9D-4E75-B107-02B489893406}" dt="2021-11-18T18:54:18.896" v="29"/>
          <ac:picMkLst>
            <pc:docMk/>
            <pc:sldMk cId="2941812733" sldId="272"/>
            <ac:picMk id="38" creationId="{1B5EB579-4B48-4AB2-A330-1CDCD6EEFF8D}"/>
          </ac:picMkLst>
        </pc:picChg>
      </pc:sldChg>
    </pc:docChg>
  </pc:docChgLst>
  <pc:docChgLst>
    <pc:chgData name="Babar Hussain (2014975)" userId="S::2014975@student.uwtsd.ac.uk::4e78745d-618b-46ed-ab34-074ad03cc90d" providerId="AD" clId="Web-{0BCAC10E-DFB5-4A86-8635-CB7DC9A620D0}"/>
    <pc:docChg chg="addSld delSld modSld">
      <pc:chgData name="Babar Hussain (2014975)" userId="S::2014975@student.uwtsd.ac.uk::4e78745d-618b-46ed-ab34-074ad03cc90d" providerId="AD" clId="Web-{0BCAC10E-DFB5-4A86-8635-CB7DC9A620D0}" dt="2021-11-17T17:07:03.194" v="8"/>
      <pc:docMkLst>
        <pc:docMk/>
      </pc:docMkLst>
      <pc:sldChg chg="delSp modSp del">
        <pc:chgData name="Babar Hussain (2014975)" userId="S::2014975@student.uwtsd.ac.uk::4e78745d-618b-46ed-ab34-074ad03cc90d" providerId="AD" clId="Web-{0BCAC10E-DFB5-4A86-8635-CB7DC9A620D0}" dt="2021-11-17T17:07:03.194" v="8"/>
        <pc:sldMkLst>
          <pc:docMk/>
          <pc:sldMk cId="3016346335" sldId="266"/>
        </pc:sldMkLst>
        <pc:spChg chg="del mod">
          <ac:chgData name="Babar Hussain (2014975)" userId="S::2014975@student.uwtsd.ac.uk::4e78745d-618b-46ed-ab34-074ad03cc90d" providerId="AD" clId="Web-{0BCAC10E-DFB5-4A86-8635-CB7DC9A620D0}" dt="2021-11-17T17:06:39.552" v="6"/>
          <ac:spMkLst>
            <pc:docMk/>
            <pc:sldMk cId="3016346335" sldId="266"/>
            <ac:spMk id="2" creationId="{0CAB18AB-5A1B-4610-9FD3-B686ADDDE668}"/>
          </ac:spMkLst>
        </pc:spChg>
        <pc:spChg chg="del">
          <ac:chgData name="Babar Hussain (2014975)" userId="S::2014975@student.uwtsd.ac.uk::4e78745d-618b-46ed-ab34-074ad03cc90d" providerId="AD" clId="Web-{0BCAC10E-DFB5-4A86-8635-CB7DC9A620D0}" dt="2021-11-17T17:06:35.380" v="5"/>
          <ac:spMkLst>
            <pc:docMk/>
            <pc:sldMk cId="3016346335" sldId="266"/>
            <ac:spMk id="3" creationId="{A22AE2FD-77A8-4FC5-9A92-03962641B831}"/>
          </ac:spMkLst>
        </pc:spChg>
      </pc:sldChg>
      <pc:sldChg chg="add">
        <pc:chgData name="Babar Hussain (2014975)" userId="S::2014975@student.uwtsd.ac.uk::4e78745d-618b-46ed-ab34-074ad03cc90d" providerId="AD" clId="Web-{0BCAC10E-DFB5-4A86-8635-CB7DC9A620D0}" dt="2021-11-17T17:06:46.880" v="7"/>
        <pc:sldMkLst>
          <pc:docMk/>
          <pc:sldMk cId="2866296079" sldId="268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F7C643-57B0-426E-8AE8-906A5F1A5132}" type="doc">
      <dgm:prSet loTypeId="urn:microsoft.com/office/officeart/2005/8/layout/hList6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9ADEAE6E-3A22-468A-9B6D-57B87193933A}">
      <dgm:prSet phldr="0"/>
      <dgm:spPr/>
      <dgm:t>
        <a:bodyPr/>
        <a:lstStyle/>
        <a:p>
          <a:pPr rtl="0"/>
          <a:r>
            <a:rPr lang="en-GB" b="1"/>
            <a:t>Who is </a:t>
          </a:r>
          <a:r>
            <a:rPr lang="en-GB" b="1">
              <a:latin typeface="Bell MT"/>
            </a:rPr>
            <a:t>Savour</a:t>
          </a:r>
          <a:r>
            <a:rPr lang="en-GB" b="1"/>
            <a:t> Foods?</a:t>
          </a:r>
          <a:endParaRPr lang="en-GB">
            <a:latin typeface="Bell MT"/>
          </a:endParaRPr>
        </a:p>
      </dgm:t>
    </dgm:pt>
    <dgm:pt modelId="{CE130EFC-09A4-4AC1-8A77-055DDA680F32}" type="parTrans" cxnId="{661CB669-4787-41B8-B543-09F8321A1F72}">
      <dgm:prSet/>
      <dgm:spPr/>
    </dgm:pt>
    <dgm:pt modelId="{CC93C99D-C75F-4322-9194-1D22512AA361}" type="sibTrans" cxnId="{661CB669-4787-41B8-B543-09F8321A1F72}">
      <dgm:prSet/>
      <dgm:spPr/>
    </dgm:pt>
    <dgm:pt modelId="{CE834627-85DC-4018-922F-9D9E23931DA8}">
      <dgm:prSet phldr="0"/>
      <dgm:spPr/>
      <dgm:t>
        <a:bodyPr/>
        <a:lstStyle/>
        <a:p>
          <a:pPr rtl="0"/>
          <a:r>
            <a:rPr lang="en-GB" b="1"/>
            <a:t>Savour Foods Services</a:t>
          </a:r>
          <a:endParaRPr lang="en-GB">
            <a:latin typeface="Bell MT"/>
          </a:endParaRPr>
        </a:p>
      </dgm:t>
    </dgm:pt>
    <dgm:pt modelId="{83D1F7D5-D07F-488F-AF49-AC1F96AFD1FB}" type="parTrans" cxnId="{96FC6CB4-DB9E-4DE3-B6CF-1C1B8A985655}">
      <dgm:prSet/>
      <dgm:spPr/>
    </dgm:pt>
    <dgm:pt modelId="{87BA5D46-D043-4836-887D-4F8CAE846020}" type="sibTrans" cxnId="{96FC6CB4-DB9E-4DE3-B6CF-1C1B8A985655}">
      <dgm:prSet/>
      <dgm:spPr/>
    </dgm:pt>
    <dgm:pt modelId="{E61F1708-8E19-4123-AB52-3346CC48B62D}">
      <dgm:prSet phldr="0"/>
      <dgm:spPr/>
      <dgm:t>
        <a:bodyPr/>
        <a:lstStyle/>
        <a:p>
          <a:pPr rtl="0"/>
          <a:r>
            <a:rPr lang="en-GB" b="1">
              <a:latin typeface="Bell MT"/>
            </a:rPr>
            <a:t>Outcome</a:t>
          </a:r>
          <a:r>
            <a:rPr lang="en-GB" b="1"/>
            <a:t> of </a:t>
          </a:r>
          <a:r>
            <a:rPr lang="en-GB" b="1">
              <a:latin typeface="Bell MT"/>
            </a:rPr>
            <a:t>savour</a:t>
          </a:r>
          <a:r>
            <a:rPr lang="en-GB" b="1"/>
            <a:t> Foods</a:t>
          </a:r>
          <a:endParaRPr lang="en-GB">
            <a:latin typeface="Bell MT"/>
          </a:endParaRPr>
        </a:p>
      </dgm:t>
    </dgm:pt>
    <dgm:pt modelId="{876BEC5F-8D01-47D4-9BC8-D1F47622D66F}" type="parTrans" cxnId="{FF9A849D-5A74-4A5B-B2EE-31D3EFBEECA1}">
      <dgm:prSet/>
      <dgm:spPr/>
    </dgm:pt>
    <dgm:pt modelId="{C1B379B4-5CF7-4D53-B605-B0FAE8EB7DB6}" type="sibTrans" cxnId="{FF9A849D-5A74-4A5B-B2EE-31D3EFBEECA1}">
      <dgm:prSet/>
      <dgm:spPr/>
    </dgm:pt>
    <dgm:pt modelId="{191CAC20-F099-42DF-967A-266A3F1B860E}" type="pres">
      <dgm:prSet presAssocID="{D7F7C643-57B0-426E-8AE8-906A5F1A5132}" presName="Name0" presStyleCnt="0">
        <dgm:presLayoutVars>
          <dgm:dir/>
          <dgm:resizeHandles val="exact"/>
        </dgm:presLayoutVars>
      </dgm:prSet>
      <dgm:spPr/>
    </dgm:pt>
    <dgm:pt modelId="{2243A378-7B24-4B0A-BDFF-3C89836D6419}" type="pres">
      <dgm:prSet presAssocID="{9ADEAE6E-3A22-468A-9B6D-57B87193933A}" presName="node" presStyleLbl="node1" presStyleIdx="0" presStyleCnt="3">
        <dgm:presLayoutVars>
          <dgm:bulletEnabled val="1"/>
        </dgm:presLayoutVars>
      </dgm:prSet>
      <dgm:spPr/>
    </dgm:pt>
    <dgm:pt modelId="{3BA6BCE0-DF3D-450F-93C9-926ADBE5E1D7}" type="pres">
      <dgm:prSet presAssocID="{CC93C99D-C75F-4322-9194-1D22512AA361}" presName="sibTrans" presStyleCnt="0"/>
      <dgm:spPr/>
    </dgm:pt>
    <dgm:pt modelId="{F9CE50E6-1835-498E-804F-0836E038679C}" type="pres">
      <dgm:prSet presAssocID="{CE834627-85DC-4018-922F-9D9E23931DA8}" presName="node" presStyleLbl="node1" presStyleIdx="1" presStyleCnt="3">
        <dgm:presLayoutVars>
          <dgm:bulletEnabled val="1"/>
        </dgm:presLayoutVars>
      </dgm:prSet>
      <dgm:spPr/>
    </dgm:pt>
    <dgm:pt modelId="{23A48987-B050-4AED-91A6-0188789DF232}" type="pres">
      <dgm:prSet presAssocID="{87BA5D46-D043-4836-887D-4F8CAE846020}" presName="sibTrans" presStyleCnt="0"/>
      <dgm:spPr/>
    </dgm:pt>
    <dgm:pt modelId="{15640753-8EA8-4032-A2FA-6207D9346DE7}" type="pres">
      <dgm:prSet presAssocID="{E61F1708-8E19-4123-AB52-3346CC48B62D}" presName="node" presStyleLbl="node1" presStyleIdx="2" presStyleCnt="3">
        <dgm:presLayoutVars>
          <dgm:bulletEnabled val="1"/>
        </dgm:presLayoutVars>
      </dgm:prSet>
      <dgm:spPr/>
    </dgm:pt>
  </dgm:ptLst>
  <dgm:cxnLst>
    <dgm:cxn modelId="{F98ECD24-5570-49C0-ACEE-1ABEA91720E6}" type="presOf" srcId="{E61F1708-8E19-4123-AB52-3346CC48B62D}" destId="{15640753-8EA8-4032-A2FA-6207D9346DE7}" srcOrd="0" destOrd="0" presId="urn:microsoft.com/office/officeart/2005/8/layout/hList6"/>
    <dgm:cxn modelId="{4CEF4141-7699-4F41-9197-780EAC3AB745}" type="presOf" srcId="{D7F7C643-57B0-426E-8AE8-906A5F1A5132}" destId="{191CAC20-F099-42DF-967A-266A3F1B860E}" srcOrd="0" destOrd="0" presId="urn:microsoft.com/office/officeart/2005/8/layout/hList6"/>
    <dgm:cxn modelId="{661CB669-4787-41B8-B543-09F8321A1F72}" srcId="{D7F7C643-57B0-426E-8AE8-906A5F1A5132}" destId="{9ADEAE6E-3A22-468A-9B6D-57B87193933A}" srcOrd="0" destOrd="0" parTransId="{CE130EFC-09A4-4AC1-8A77-055DDA680F32}" sibTransId="{CC93C99D-C75F-4322-9194-1D22512AA361}"/>
    <dgm:cxn modelId="{FF9A849D-5A74-4A5B-B2EE-31D3EFBEECA1}" srcId="{D7F7C643-57B0-426E-8AE8-906A5F1A5132}" destId="{E61F1708-8E19-4123-AB52-3346CC48B62D}" srcOrd="2" destOrd="0" parTransId="{876BEC5F-8D01-47D4-9BC8-D1F47622D66F}" sibTransId="{C1B379B4-5CF7-4D53-B605-B0FAE8EB7DB6}"/>
    <dgm:cxn modelId="{96FC6CB4-DB9E-4DE3-B6CF-1C1B8A985655}" srcId="{D7F7C643-57B0-426E-8AE8-906A5F1A5132}" destId="{CE834627-85DC-4018-922F-9D9E23931DA8}" srcOrd="1" destOrd="0" parTransId="{83D1F7D5-D07F-488F-AF49-AC1F96AFD1FB}" sibTransId="{87BA5D46-D043-4836-887D-4F8CAE846020}"/>
    <dgm:cxn modelId="{B841A7B7-53B3-40C0-BD7A-F12FFAF353FC}" type="presOf" srcId="{CE834627-85DC-4018-922F-9D9E23931DA8}" destId="{F9CE50E6-1835-498E-804F-0836E038679C}" srcOrd="0" destOrd="0" presId="urn:microsoft.com/office/officeart/2005/8/layout/hList6"/>
    <dgm:cxn modelId="{CFC5B7D5-237C-4796-8A1B-23B42EEC086A}" type="presOf" srcId="{9ADEAE6E-3A22-468A-9B6D-57B87193933A}" destId="{2243A378-7B24-4B0A-BDFF-3C89836D6419}" srcOrd="0" destOrd="0" presId="urn:microsoft.com/office/officeart/2005/8/layout/hList6"/>
    <dgm:cxn modelId="{E345842B-84F9-4AFF-ABC5-9CC6417D4AC6}" type="presParOf" srcId="{191CAC20-F099-42DF-967A-266A3F1B860E}" destId="{2243A378-7B24-4B0A-BDFF-3C89836D6419}" srcOrd="0" destOrd="0" presId="urn:microsoft.com/office/officeart/2005/8/layout/hList6"/>
    <dgm:cxn modelId="{BA4585C8-736B-4F8C-B64A-A37496A0E831}" type="presParOf" srcId="{191CAC20-F099-42DF-967A-266A3F1B860E}" destId="{3BA6BCE0-DF3D-450F-93C9-926ADBE5E1D7}" srcOrd="1" destOrd="0" presId="urn:microsoft.com/office/officeart/2005/8/layout/hList6"/>
    <dgm:cxn modelId="{285B82F4-8DF7-420F-A379-9CDEFAAE961C}" type="presParOf" srcId="{191CAC20-F099-42DF-967A-266A3F1B860E}" destId="{F9CE50E6-1835-498E-804F-0836E038679C}" srcOrd="2" destOrd="0" presId="urn:microsoft.com/office/officeart/2005/8/layout/hList6"/>
    <dgm:cxn modelId="{36A60AF6-CECC-402E-A4AE-216EBF0CF653}" type="presParOf" srcId="{191CAC20-F099-42DF-967A-266A3F1B860E}" destId="{23A48987-B050-4AED-91A6-0188789DF232}" srcOrd="3" destOrd="0" presId="urn:microsoft.com/office/officeart/2005/8/layout/hList6"/>
    <dgm:cxn modelId="{8E3DD351-A828-4E5B-BCAA-7F7A76711462}" type="presParOf" srcId="{191CAC20-F099-42DF-967A-266A3F1B860E}" destId="{15640753-8EA8-4032-A2FA-6207D9346DE7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D48121-B428-4BBC-94FB-7121B3033811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776647AD-18B4-41F9-98FF-3C853C43808B}">
      <dgm:prSet phldr="0"/>
      <dgm:spPr/>
      <dgm:t>
        <a:bodyPr/>
        <a:lstStyle/>
        <a:p>
          <a:pPr rtl="0"/>
          <a:r>
            <a:rPr lang="en-GB" b="1"/>
            <a:t>Savour Foods Profile</a:t>
          </a:r>
          <a:endParaRPr lang="en-GB">
            <a:latin typeface="Bell MT"/>
          </a:endParaRPr>
        </a:p>
      </dgm:t>
    </dgm:pt>
    <dgm:pt modelId="{57D3C005-5A95-401E-A1AC-36F4A811A9F3}" type="parTrans" cxnId="{611C2FE6-BE7D-4267-A98C-9F703C1E5A12}">
      <dgm:prSet/>
      <dgm:spPr/>
    </dgm:pt>
    <dgm:pt modelId="{1D3D3615-45B9-49BF-92CD-58A927157198}" type="sibTrans" cxnId="{611C2FE6-BE7D-4267-A98C-9F703C1E5A12}">
      <dgm:prSet/>
      <dgm:spPr/>
      <dgm:t>
        <a:bodyPr/>
        <a:lstStyle/>
        <a:p>
          <a:endParaRPr lang="en-GB"/>
        </a:p>
      </dgm:t>
    </dgm:pt>
    <dgm:pt modelId="{B76BDD38-C7DC-4A0D-8E3C-46B324316284}">
      <dgm:prSet phldr="0"/>
      <dgm:spPr/>
      <dgm:t>
        <a:bodyPr/>
        <a:lstStyle/>
        <a:p>
          <a:pPr rtl="0"/>
          <a:r>
            <a:rPr lang="en-GB" b="1"/>
            <a:t>Savour Foods Mission</a:t>
          </a:r>
          <a:endParaRPr lang="en-GB" b="1">
            <a:latin typeface="Bell MT"/>
          </a:endParaRPr>
        </a:p>
      </dgm:t>
    </dgm:pt>
    <dgm:pt modelId="{A0B0F6EA-96C4-4676-A5AE-8278B9914325}" type="parTrans" cxnId="{6EEBB4A2-202F-4A40-9A39-E01E1BADCA60}">
      <dgm:prSet/>
      <dgm:spPr/>
    </dgm:pt>
    <dgm:pt modelId="{B258E281-76F5-4E91-B3BB-BCA272ED2733}" type="sibTrans" cxnId="{6EEBB4A2-202F-4A40-9A39-E01E1BADCA60}">
      <dgm:prSet/>
      <dgm:spPr/>
      <dgm:t>
        <a:bodyPr/>
        <a:lstStyle/>
        <a:p>
          <a:endParaRPr lang="en-GB"/>
        </a:p>
      </dgm:t>
    </dgm:pt>
    <dgm:pt modelId="{F6F8AF6B-89C5-4669-945D-FB4943F48668}">
      <dgm:prSet phldr="0"/>
      <dgm:spPr/>
      <dgm:t>
        <a:bodyPr/>
        <a:lstStyle/>
        <a:p>
          <a:pPr rtl="0"/>
          <a:r>
            <a:rPr lang="en-GB" b="1"/>
            <a:t>Savour Foods Vision</a:t>
          </a:r>
          <a:endParaRPr lang="en-GB" b="1">
            <a:latin typeface="Bell MT"/>
          </a:endParaRPr>
        </a:p>
      </dgm:t>
    </dgm:pt>
    <dgm:pt modelId="{81F68962-C474-4D1F-A915-B75A371C9420}" type="parTrans" cxnId="{2FCBB09F-E948-43BC-966C-541305A6CDCF}">
      <dgm:prSet/>
      <dgm:spPr/>
    </dgm:pt>
    <dgm:pt modelId="{7FDFC22F-F326-47E3-B73D-B7D25B7BA125}" type="sibTrans" cxnId="{2FCBB09F-E948-43BC-966C-541305A6CDCF}">
      <dgm:prSet/>
      <dgm:spPr/>
      <dgm:t>
        <a:bodyPr/>
        <a:lstStyle/>
        <a:p>
          <a:endParaRPr lang="en-GB"/>
        </a:p>
      </dgm:t>
    </dgm:pt>
    <dgm:pt modelId="{B6144A0D-1AF1-4911-A07F-803DC199D3B7}" type="pres">
      <dgm:prSet presAssocID="{9BD48121-B428-4BBC-94FB-7121B303381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814041D-706D-4AA0-97C2-409C53D43AF4}" type="pres">
      <dgm:prSet presAssocID="{776647AD-18B4-41F9-98FF-3C853C43808B}" presName="hierRoot1" presStyleCnt="0"/>
      <dgm:spPr/>
    </dgm:pt>
    <dgm:pt modelId="{D62E6919-0187-492D-A2A4-7FAE5F684AF9}" type="pres">
      <dgm:prSet presAssocID="{776647AD-18B4-41F9-98FF-3C853C43808B}" presName="composite" presStyleCnt="0"/>
      <dgm:spPr/>
    </dgm:pt>
    <dgm:pt modelId="{BA1AB339-B904-482F-BC2E-EAA170D40D74}" type="pres">
      <dgm:prSet presAssocID="{776647AD-18B4-41F9-98FF-3C853C43808B}" presName="background" presStyleLbl="node0" presStyleIdx="0" presStyleCnt="3"/>
      <dgm:spPr/>
    </dgm:pt>
    <dgm:pt modelId="{454E1507-4F8C-4443-9160-DCA2A8D919D6}" type="pres">
      <dgm:prSet presAssocID="{776647AD-18B4-41F9-98FF-3C853C43808B}" presName="text" presStyleLbl="fgAcc0" presStyleIdx="0" presStyleCnt="3">
        <dgm:presLayoutVars>
          <dgm:chPref val="3"/>
        </dgm:presLayoutVars>
      </dgm:prSet>
      <dgm:spPr/>
    </dgm:pt>
    <dgm:pt modelId="{F173035B-F962-43D9-A2F1-E5B51332959B}" type="pres">
      <dgm:prSet presAssocID="{776647AD-18B4-41F9-98FF-3C853C43808B}" presName="hierChild2" presStyleCnt="0"/>
      <dgm:spPr/>
    </dgm:pt>
    <dgm:pt modelId="{897B9D80-7836-4A06-9CCD-48D0DE72A57A}" type="pres">
      <dgm:prSet presAssocID="{B76BDD38-C7DC-4A0D-8E3C-46B324316284}" presName="hierRoot1" presStyleCnt="0"/>
      <dgm:spPr/>
    </dgm:pt>
    <dgm:pt modelId="{B9E0142E-C828-4D41-9068-24E67D1A1111}" type="pres">
      <dgm:prSet presAssocID="{B76BDD38-C7DC-4A0D-8E3C-46B324316284}" presName="composite" presStyleCnt="0"/>
      <dgm:spPr/>
    </dgm:pt>
    <dgm:pt modelId="{B55C0A7C-DBF9-4B39-8F07-4D832AA6A048}" type="pres">
      <dgm:prSet presAssocID="{B76BDD38-C7DC-4A0D-8E3C-46B324316284}" presName="background" presStyleLbl="node0" presStyleIdx="1" presStyleCnt="3"/>
      <dgm:spPr/>
    </dgm:pt>
    <dgm:pt modelId="{727C61D1-55E2-4CA8-B4A4-C6C60BF46E64}" type="pres">
      <dgm:prSet presAssocID="{B76BDD38-C7DC-4A0D-8E3C-46B324316284}" presName="text" presStyleLbl="fgAcc0" presStyleIdx="1" presStyleCnt="3">
        <dgm:presLayoutVars>
          <dgm:chPref val="3"/>
        </dgm:presLayoutVars>
      </dgm:prSet>
      <dgm:spPr/>
    </dgm:pt>
    <dgm:pt modelId="{8CB076AA-C1DB-49E2-9133-AB85FCF65A17}" type="pres">
      <dgm:prSet presAssocID="{B76BDD38-C7DC-4A0D-8E3C-46B324316284}" presName="hierChild2" presStyleCnt="0"/>
      <dgm:spPr/>
    </dgm:pt>
    <dgm:pt modelId="{BFF3CB30-879F-47D4-A6ED-291BA6BBCDBA}" type="pres">
      <dgm:prSet presAssocID="{F6F8AF6B-89C5-4669-945D-FB4943F48668}" presName="hierRoot1" presStyleCnt="0"/>
      <dgm:spPr/>
    </dgm:pt>
    <dgm:pt modelId="{D8E6D681-9941-4587-BBF3-078D0935A504}" type="pres">
      <dgm:prSet presAssocID="{F6F8AF6B-89C5-4669-945D-FB4943F48668}" presName="composite" presStyleCnt="0"/>
      <dgm:spPr/>
    </dgm:pt>
    <dgm:pt modelId="{7CD4F39C-5476-48EE-BCB6-61EF9B086C74}" type="pres">
      <dgm:prSet presAssocID="{F6F8AF6B-89C5-4669-945D-FB4943F48668}" presName="background" presStyleLbl="node0" presStyleIdx="2" presStyleCnt="3"/>
      <dgm:spPr/>
    </dgm:pt>
    <dgm:pt modelId="{EACF3BB2-4DE5-4A4C-A159-D29A89F21589}" type="pres">
      <dgm:prSet presAssocID="{F6F8AF6B-89C5-4669-945D-FB4943F48668}" presName="text" presStyleLbl="fgAcc0" presStyleIdx="2" presStyleCnt="3">
        <dgm:presLayoutVars>
          <dgm:chPref val="3"/>
        </dgm:presLayoutVars>
      </dgm:prSet>
      <dgm:spPr/>
    </dgm:pt>
    <dgm:pt modelId="{80B35C65-D4B1-47D2-A87C-14D7505A1FDA}" type="pres">
      <dgm:prSet presAssocID="{F6F8AF6B-89C5-4669-945D-FB4943F48668}" presName="hierChild2" presStyleCnt="0"/>
      <dgm:spPr/>
    </dgm:pt>
  </dgm:ptLst>
  <dgm:cxnLst>
    <dgm:cxn modelId="{B5CEC85F-F5C5-47CA-B518-2D3A43D4F605}" type="presOf" srcId="{F6F8AF6B-89C5-4669-945D-FB4943F48668}" destId="{EACF3BB2-4DE5-4A4C-A159-D29A89F21589}" srcOrd="0" destOrd="0" presId="urn:microsoft.com/office/officeart/2005/8/layout/hierarchy1"/>
    <dgm:cxn modelId="{243E9D61-ED17-41F4-AF79-E7E065C76A6E}" type="presOf" srcId="{776647AD-18B4-41F9-98FF-3C853C43808B}" destId="{454E1507-4F8C-4443-9160-DCA2A8D919D6}" srcOrd="0" destOrd="0" presId="urn:microsoft.com/office/officeart/2005/8/layout/hierarchy1"/>
    <dgm:cxn modelId="{A9BDEA6D-BCA5-457B-9ADA-4DBB8BE2F003}" type="presOf" srcId="{9BD48121-B428-4BBC-94FB-7121B3033811}" destId="{B6144A0D-1AF1-4911-A07F-803DC199D3B7}" srcOrd="0" destOrd="0" presId="urn:microsoft.com/office/officeart/2005/8/layout/hierarchy1"/>
    <dgm:cxn modelId="{2FCBB09F-E948-43BC-966C-541305A6CDCF}" srcId="{9BD48121-B428-4BBC-94FB-7121B3033811}" destId="{F6F8AF6B-89C5-4669-945D-FB4943F48668}" srcOrd="2" destOrd="0" parTransId="{81F68962-C474-4D1F-A915-B75A371C9420}" sibTransId="{7FDFC22F-F326-47E3-B73D-B7D25B7BA125}"/>
    <dgm:cxn modelId="{6EEBB4A2-202F-4A40-9A39-E01E1BADCA60}" srcId="{9BD48121-B428-4BBC-94FB-7121B3033811}" destId="{B76BDD38-C7DC-4A0D-8E3C-46B324316284}" srcOrd="1" destOrd="0" parTransId="{A0B0F6EA-96C4-4676-A5AE-8278B9914325}" sibTransId="{B258E281-76F5-4E91-B3BB-BCA272ED2733}"/>
    <dgm:cxn modelId="{3F5E7DDB-AF16-45E7-A434-0A786AB27B2E}" type="presOf" srcId="{B76BDD38-C7DC-4A0D-8E3C-46B324316284}" destId="{727C61D1-55E2-4CA8-B4A4-C6C60BF46E64}" srcOrd="0" destOrd="0" presId="urn:microsoft.com/office/officeart/2005/8/layout/hierarchy1"/>
    <dgm:cxn modelId="{611C2FE6-BE7D-4267-A98C-9F703C1E5A12}" srcId="{9BD48121-B428-4BBC-94FB-7121B3033811}" destId="{776647AD-18B4-41F9-98FF-3C853C43808B}" srcOrd="0" destOrd="0" parTransId="{57D3C005-5A95-401E-A1AC-36F4A811A9F3}" sibTransId="{1D3D3615-45B9-49BF-92CD-58A927157198}"/>
    <dgm:cxn modelId="{47F1FF6C-F438-4DED-9030-8E1FCA79076D}" type="presParOf" srcId="{B6144A0D-1AF1-4911-A07F-803DC199D3B7}" destId="{6814041D-706D-4AA0-97C2-409C53D43AF4}" srcOrd="0" destOrd="0" presId="urn:microsoft.com/office/officeart/2005/8/layout/hierarchy1"/>
    <dgm:cxn modelId="{6E107E51-1C60-431C-9CF7-B9767A3D8E05}" type="presParOf" srcId="{6814041D-706D-4AA0-97C2-409C53D43AF4}" destId="{D62E6919-0187-492D-A2A4-7FAE5F684AF9}" srcOrd="0" destOrd="0" presId="urn:microsoft.com/office/officeart/2005/8/layout/hierarchy1"/>
    <dgm:cxn modelId="{235D0522-C27E-4237-96EB-BD9A75E516CC}" type="presParOf" srcId="{D62E6919-0187-492D-A2A4-7FAE5F684AF9}" destId="{BA1AB339-B904-482F-BC2E-EAA170D40D74}" srcOrd="0" destOrd="0" presId="urn:microsoft.com/office/officeart/2005/8/layout/hierarchy1"/>
    <dgm:cxn modelId="{9D5E351D-5369-46EF-8F01-8837F97C8D61}" type="presParOf" srcId="{D62E6919-0187-492D-A2A4-7FAE5F684AF9}" destId="{454E1507-4F8C-4443-9160-DCA2A8D919D6}" srcOrd="1" destOrd="0" presId="urn:microsoft.com/office/officeart/2005/8/layout/hierarchy1"/>
    <dgm:cxn modelId="{4B3EB9CF-8CDD-400A-B5F6-3A1D4E8391D8}" type="presParOf" srcId="{6814041D-706D-4AA0-97C2-409C53D43AF4}" destId="{F173035B-F962-43D9-A2F1-E5B51332959B}" srcOrd="1" destOrd="0" presId="urn:microsoft.com/office/officeart/2005/8/layout/hierarchy1"/>
    <dgm:cxn modelId="{0124462B-5472-4AF0-AE72-BA71B6B54B06}" type="presParOf" srcId="{B6144A0D-1AF1-4911-A07F-803DC199D3B7}" destId="{897B9D80-7836-4A06-9CCD-48D0DE72A57A}" srcOrd="1" destOrd="0" presId="urn:microsoft.com/office/officeart/2005/8/layout/hierarchy1"/>
    <dgm:cxn modelId="{B3043D12-CD2A-41C7-952C-D476D73D978D}" type="presParOf" srcId="{897B9D80-7836-4A06-9CCD-48D0DE72A57A}" destId="{B9E0142E-C828-4D41-9068-24E67D1A1111}" srcOrd="0" destOrd="0" presId="urn:microsoft.com/office/officeart/2005/8/layout/hierarchy1"/>
    <dgm:cxn modelId="{6776A211-8545-4943-A358-D307D8F6A601}" type="presParOf" srcId="{B9E0142E-C828-4D41-9068-24E67D1A1111}" destId="{B55C0A7C-DBF9-4B39-8F07-4D832AA6A048}" srcOrd="0" destOrd="0" presId="urn:microsoft.com/office/officeart/2005/8/layout/hierarchy1"/>
    <dgm:cxn modelId="{DF216ADA-E804-40F3-BA16-09B56D66428A}" type="presParOf" srcId="{B9E0142E-C828-4D41-9068-24E67D1A1111}" destId="{727C61D1-55E2-4CA8-B4A4-C6C60BF46E64}" srcOrd="1" destOrd="0" presId="urn:microsoft.com/office/officeart/2005/8/layout/hierarchy1"/>
    <dgm:cxn modelId="{59EF9BF8-7FF1-43ED-A333-B92A7D25209B}" type="presParOf" srcId="{897B9D80-7836-4A06-9CCD-48D0DE72A57A}" destId="{8CB076AA-C1DB-49E2-9133-AB85FCF65A17}" srcOrd="1" destOrd="0" presId="urn:microsoft.com/office/officeart/2005/8/layout/hierarchy1"/>
    <dgm:cxn modelId="{D8D6A2A6-719A-4F1D-B0B5-09F262A7401C}" type="presParOf" srcId="{B6144A0D-1AF1-4911-A07F-803DC199D3B7}" destId="{BFF3CB30-879F-47D4-A6ED-291BA6BBCDBA}" srcOrd="2" destOrd="0" presId="urn:microsoft.com/office/officeart/2005/8/layout/hierarchy1"/>
    <dgm:cxn modelId="{2534F6B0-8313-4796-9979-7B0901135041}" type="presParOf" srcId="{BFF3CB30-879F-47D4-A6ED-291BA6BBCDBA}" destId="{D8E6D681-9941-4587-BBF3-078D0935A504}" srcOrd="0" destOrd="0" presId="urn:microsoft.com/office/officeart/2005/8/layout/hierarchy1"/>
    <dgm:cxn modelId="{9E459381-CC06-43B4-BD9C-63BC94255F2F}" type="presParOf" srcId="{D8E6D681-9941-4587-BBF3-078D0935A504}" destId="{7CD4F39C-5476-48EE-BCB6-61EF9B086C74}" srcOrd="0" destOrd="0" presId="urn:microsoft.com/office/officeart/2005/8/layout/hierarchy1"/>
    <dgm:cxn modelId="{E9F78096-6390-4004-9D45-20C352C179F0}" type="presParOf" srcId="{D8E6D681-9941-4587-BBF3-078D0935A504}" destId="{EACF3BB2-4DE5-4A4C-A159-D29A89F21589}" srcOrd="1" destOrd="0" presId="urn:microsoft.com/office/officeart/2005/8/layout/hierarchy1"/>
    <dgm:cxn modelId="{B3E16C1D-2E81-423E-B70D-5F4885E512FE}" type="presParOf" srcId="{BFF3CB30-879F-47D4-A6ED-291BA6BBCDBA}" destId="{80B35C65-D4B1-47D2-A87C-14D7505A1FD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4699B3-F4E3-49B8-954F-7562B4AEA148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7BC3C2F2-6BC1-4C9C-8C9A-EA23FD66A5F8}">
      <dgm:prSet phldrT="[Text]" phldr="0"/>
      <dgm:spPr/>
      <dgm:t>
        <a:bodyPr/>
        <a:lstStyle/>
        <a:p>
          <a:pPr rtl="0"/>
          <a:r>
            <a:rPr lang="en-GB">
              <a:latin typeface="Bell MT"/>
            </a:rPr>
            <a:t>CURRENT TARGET AREAS</a:t>
          </a:r>
          <a:endParaRPr lang="en-GB"/>
        </a:p>
      </dgm:t>
    </dgm:pt>
    <dgm:pt modelId="{76D73641-5F07-460C-B2A9-80609A8F6093}" type="parTrans" cxnId="{BD237E03-F43C-4561-B030-4AAE219DDC1D}">
      <dgm:prSet/>
      <dgm:spPr/>
    </dgm:pt>
    <dgm:pt modelId="{7B1B9CC3-ABBA-446A-8655-C45378FAD977}" type="sibTrans" cxnId="{BD237E03-F43C-4561-B030-4AAE219DDC1D}">
      <dgm:prSet/>
      <dgm:spPr/>
    </dgm:pt>
    <dgm:pt modelId="{3EB7BD3A-39A3-4B55-AF54-E4A7439D7824}">
      <dgm:prSet phldrT="[Text]" phldr="0"/>
      <dgm:spPr/>
      <dgm:t>
        <a:bodyPr/>
        <a:lstStyle/>
        <a:p>
          <a:pPr rtl="0"/>
          <a:r>
            <a:rPr lang="en-GB">
              <a:latin typeface="Bell MT"/>
            </a:rPr>
            <a:t>TARGET STRATEGY</a:t>
          </a:r>
          <a:endParaRPr lang="en-GB"/>
        </a:p>
      </dgm:t>
    </dgm:pt>
    <dgm:pt modelId="{5D178393-B003-40F5-A1D1-3C47146A9B2E}" type="parTrans" cxnId="{82231135-E7BB-4507-8569-D139E1797235}">
      <dgm:prSet/>
      <dgm:spPr/>
    </dgm:pt>
    <dgm:pt modelId="{ECBD8F4B-025A-405D-97DF-4E93548103D8}" type="sibTrans" cxnId="{82231135-E7BB-4507-8569-D139E1797235}">
      <dgm:prSet/>
      <dgm:spPr/>
    </dgm:pt>
    <dgm:pt modelId="{19D6A2D8-118F-4AD2-96DC-9FD08EC23316}">
      <dgm:prSet phldrT="[Text]" phldr="0"/>
      <dgm:spPr/>
      <dgm:t>
        <a:bodyPr/>
        <a:lstStyle/>
        <a:p>
          <a:pPr rtl="0"/>
          <a:r>
            <a:rPr lang="en-GB">
              <a:latin typeface="Bell MT"/>
            </a:rPr>
            <a:t>OUR VALUED CUSTOMERS</a:t>
          </a:r>
          <a:endParaRPr lang="en-GB"/>
        </a:p>
      </dgm:t>
    </dgm:pt>
    <dgm:pt modelId="{A534EF45-F2FC-4388-B50D-D8D5C6CD9389}" type="parTrans" cxnId="{053B5FB1-1A5B-4E81-AB32-717DF26C2D62}">
      <dgm:prSet/>
      <dgm:spPr/>
    </dgm:pt>
    <dgm:pt modelId="{112F0069-4EB3-478B-BEBB-E0776E41533D}" type="sibTrans" cxnId="{053B5FB1-1A5B-4E81-AB32-717DF26C2D62}">
      <dgm:prSet/>
      <dgm:spPr/>
    </dgm:pt>
    <dgm:pt modelId="{38359386-AF72-4E61-A617-947B5180566B}" type="pres">
      <dgm:prSet presAssocID="{954699B3-F4E3-49B8-954F-7562B4AEA148}" presName="CompostProcess" presStyleCnt="0">
        <dgm:presLayoutVars>
          <dgm:dir/>
          <dgm:resizeHandles val="exact"/>
        </dgm:presLayoutVars>
      </dgm:prSet>
      <dgm:spPr/>
    </dgm:pt>
    <dgm:pt modelId="{B8273908-74E1-49AA-873B-8D48551A584E}" type="pres">
      <dgm:prSet presAssocID="{954699B3-F4E3-49B8-954F-7562B4AEA148}" presName="arrow" presStyleLbl="bgShp" presStyleIdx="0" presStyleCnt="1"/>
      <dgm:spPr/>
    </dgm:pt>
    <dgm:pt modelId="{57DF8D87-D7A5-4BA2-A9B6-B73DA1001BC1}" type="pres">
      <dgm:prSet presAssocID="{954699B3-F4E3-49B8-954F-7562B4AEA148}" presName="linearProcess" presStyleCnt="0"/>
      <dgm:spPr/>
    </dgm:pt>
    <dgm:pt modelId="{E6FB0E64-695F-493D-858B-D48705751518}" type="pres">
      <dgm:prSet presAssocID="{7BC3C2F2-6BC1-4C9C-8C9A-EA23FD66A5F8}" presName="textNode" presStyleLbl="node1" presStyleIdx="0" presStyleCnt="3">
        <dgm:presLayoutVars>
          <dgm:bulletEnabled val="1"/>
        </dgm:presLayoutVars>
      </dgm:prSet>
      <dgm:spPr/>
    </dgm:pt>
    <dgm:pt modelId="{49A517A3-83B4-45F4-8BAB-13219602D609}" type="pres">
      <dgm:prSet presAssocID="{7B1B9CC3-ABBA-446A-8655-C45378FAD977}" presName="sibTrans" presStyleCnt="0"/>
      <dgm:spPr/>
    </dgm:pt>
    <dgm:pt modelId="{E79B4545-EE5C-4FEC-BC51-C59C89704E22}" type="pres">
      <dgm:prSet presAssocID="{3EB7BD3A-39A3-4B55-AF54-E4A7439D7824}" presName="textNode" presStyleLbl="node1" presStyleIdx="1" presStyleCnt="3">
        <dgm:presLayoutVars>
          <dgm:bulletEnabled val="1"/>
        </dgm:presLayoutVars>
      </dgm:prSet>
      <dgm:spPr/>
    </dgm:pt>
    <dgm:pt modelId="{28040DE7-81A1-4526-A62A-B0FFE9538B64}" type="pres">
      <dgm:prSet presAssocID="{ECBD8F4B-025A-405D-97DF-4E93548103D8}" presName="sibTrans" presStyleCnt="0"/>
      <dgm:spPr/>
    </dgm:pt>
    <dgm:pt modelId="{9CE09A78-B4F7-4F30-83D5-49CFDB445603}" type="pres">
      <dgm:prSet presAssocID="{19D6A2D8-118F-4AD2-96DC-9FD08EC23316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BD237E03-F43C-4561-B030-4AAE219DDC1D}" srcId="{954699B3-F4E3-49B8-954F-7562B4AEA148}" destId="{7BC3C2F2-6BC1-4C9C-8C9A-EA23FD66A5F8}" srcOrd="0" destOrd="0" parTransId="{76D73641-5F07-460C-B2A9-80609A8F6093}" sibTransId="{7B1B9CC3-ABBA-446A-8655-C45378FAD977}"/>
    <dgm:cxn modelId="{187D7F1E-96D3-43E0-BC52-E24973BAB721}" type="presOf" srcId="{954699B3-F4E3-49B8-954F-7562B4AEA148}" destId="{38359386-AF72-4E61-A617-947B5180566B}" srcOrd="0" destOrd="0" presId="urn:microsoft.com/office/officeart/2005/8/layout/hProcess9"/>
    <dgm:cxn modelId="{82231135-E7BB-4507-8569-D139E1797235}" srcId="{954699B3-F4E3-49B8-954F-7562B4AEA148}" destId="{3EB7BD3A-39A3-4B55-AF54-E4A7439D7824}" srcOrd="1" destOrd="0" parTransId="{5D178393-B003-40F5-A1D1-3C47146A9B2E}" sibTransId="{ECBD8F4B-025A-405D-97DF-4E93548103D8}"/>
    <dgm:cxn modelId="{45C1D648-6690-4556-A064-A4BD15491595}" type="presOf" srcId="{19D6A2D8-118F-4AD2-96DC-9FD08EC23316}" destId="{9CE09A78-B4F7-4F30-83D5-49CFDB445603}" srcOrd="0" destOrd="0" presId="urn:microsoft.com/office/officeart/2005/8/layout/hProcess9"/>
    <dgm:cxn modelId="{7D1C9EA5-2553-47CB-8F5D-67A769441386}" type="presOf" srcId="{7BC3C2F2-6BC1-4C9C-8C9A-EA23FD66A5F8}" destId="{E6FB0E64-695F-493D-858B-D48705751518}" srcOrd="0" destOrd="0" presId="urn:microsoft.com/office/officeart/2005/8/layout/hProcess9"/>
    <dgm:cxn modelId="{053B5FB1-1A5B-4E81-AB32-717DF26C2D62}" srcId="{954699B3-F4E3-49B8-954F-7562B4AEA148}" destId="{19D6A2D8-118F-4AD2-96DC-9FD08EC23316}" srcOrd="2" destOrd="0" parTransId="{A534EF45-F2FC-4388-B50D-D8D5C6CD9389}" sibTransId="{112F0069-4EB3-478B-BEBB-E0776E41533D}"/>
    <dgm:cxn modelId="{74CA5AFF-3D49-4CE4-A5F3-7ED4404074BB}" type="presOf" srcId="{3EB7BD3A-39A3-4B55-AF54-E4A7439D7824}" destId="{E79B4545-EE5C-4FEC-BC51-C59C89704E22}" srcOrd="0" destOrd="0" presId="urn:microsoft.com/office/officeart/2005/8/layout/hProcess9"/>
    <dgm:cxn modelId="{ECDB88E9-3BF7-445D-AE4D-9CE454E25843}" type="presParOf" srcId="{38359386-AF72-4E61-A617-947B5180566B}" destId="{B8273908-74E1-49AA-873B-8D48551A584E}" srcOrd="0" destOrd="0" presId="urn:microsoft.com/office/officeart/2005/8/layout/hProcess9"/>
    <dgm:cxn modelId="{26690709-4371-4DCC-BEED-D487091A09CB}" type="presParOf" srcId="{38359386-AF72-4E61-A617-947B5180566B}" destId="{57DF8D87-D7A5-4BA2-A9B6-B73DA1001BC1}" srcOrd="1" destOrd="0" presId="urn:microsoft.com/office/officeart/2005/8/layout/hProcess9"/>
    <dgm:cxn modelId="{8B54D196-850E-4078-A636-EDC19D841024}" type="presParOf" srcId="{57DF8D87-D7A5-4BA2-A9B6-B73DA1001BC1}" destId="{E6FB0E64-695F-493D-858B-D48705751518}" srcOrd="0" destOrd="0" presId="urn:microsoft.com/office/officeart/2005/8/layout/hProcess9"/>
    <dgm:cxn modelId="{90BE878C-72BA-43C1-800F-0D49963CDB12}" type="presParOf" srcId="{57DF8D87-D7A5-4BA2-A9B6-B73DA1001BC1}" destId="{49A517A3-83B4-45F4-8BAB-13219602D609}" srcOrd="1" destOrd="0" presId="urn:microsoft.com/office/officeart/2005/8/layout/hProcess9"/>
    <dgm:cxn modelId="{7F4881D4-E22F-4382-B145-EA229ADE3325}" type="presParOf" srcId="{57DF8D87-D7A5-4BA2-A9B6-B73DA1001BC1}" destId="{E79B4545-EE5C-4FEC-BC51-C59C89704E22}" srcOrd="2" destOrd="0" presId="urn:microsoft.com/office/officeart/2005/8/layout/hProcess9"/>
    <dgm:cxn modelId="{9F92A5B9-A914-4F07-B523-434AB2C37106}" type="presParOf" srcId="{57DF8D87-D7A5-4BA2-A9B6-B73DA1001BC1}" destId="{28040DE7-81A1-4526-A62A-B0FFE9538B64}" srcOrd="3" destOrd="0" presId="urn:microsoft.com/office/officeart/2005/8/layout/hProcess9"/>
    <dgm:cxn modelId="{63953BF0-283F-4A33-B780-CFE7400FE873}" type="presParOf" srcId="{57DF8D87-D7A5-4BA2-A9B6-B73DA1001BC1}" destId="{9CE09A78-B4F7-4F30-83D5-49CFDB445603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5CDACD5-2C17-4C1A-8FE4-772B17DA2F38}" type="doc">
      <dgm:prSet loTypeId="urn:microsoft.com/office/officeart/2005/8/layout/hierarchy3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28192133-ADDC-41BF-93B6-AF41ED40BD55}">
      <dgm:prSet phldrT="[Text]" phldr="0"/>
      <dgm:spPr/>
      <dgm:t>
        <a:bodyPr/>
        <a:lstStyle/>
        <a:p>
          <a:pPr rtl="0"/>
          <a:r>
            <a:rPr lang="en-GB">
              <a:latin typeface="Bell MT"/>
            </a:rPr>
            <a:t>MARKETING STRATEGY</a:t>
          </a:r>
          <a:endParaRPr lang="en-GB"/>
        </a:p>
      </dgm:t>
    </dgm:pt>
    <dgm:pt modelId="{EBB6869C-4F84-4901-BDCC-75D4C40C52A4}" type="parTrans" cxnId="{C8A1166A-7325-4F37-810D-39644E37ADC8}">
      <dgm:prSet/>
      <dgm:spPr/>
      <dgm:t>
        <a:bodyPr/>
        <a:lstStyle/>
        <a:p>
          <a:endParaRPr lang="en-GB"/>
        </a:p>
      </dgm:t>
    </dgm:pt>
    <dgm:pt modelId="{471410E7-B848-4B2D-AD72-5348ECDCB8FB}" type="sibTrans" cxnId="{C8A1166A-7325-4F37-810D-39644E37ADC8}">
      <dgm:prSet/>
      <dgm:spPr/>
      <dgm:t>
        <a:bodyPr/>
        <a:lstStyle/>
        <a:p>
          <a:endParaRPr lang="en-GB"/>
        </a:p>
      </dgm:t>
    </dgm:pt>
    <dgm:pt modelId="{CEFC7F23-0E7D-4B1F-B999-714A66291ADF}">
      <dgm:prSet phldrT="[Text]" phldr="0"/>
      <dgm:spPr/>
      <dgm:t>
        <a:bodyPr/>
        <a:lstStyle/>
        <a:p>
          <a:pPr rtl="0"/>
          <a:r>
            <a:rPr lang="en-GB">
              <a:latin typeface="Bell MT"/>
            </a:rPr>
            <a:t>SALES PLAN</a:t>
          </a:r>
          <a:endParaRPr lang="en-GB"/>
        </a:p>
      </dgm:t>
    </dgm:pt>
    <dgm:pt modelId="{5E78979D-3023-45BC-A9AF-53A20E98DDB2}" type="parTrans" cxnId="{4A6A47EF-1054-4CE8-8AD3-D66ED771490B}">
      <dgm:prSet/>
      <dgm:spPr/>
      <dgm:t>
        <a:bodyPr/>
        <a:lstStyle/>
        <a:p>
          <a:endParaRPr lang="en-GB"/>
        </a:p>
      </dgm:t>
    </dgm:pt>
    <dgm:pt modelId="{FD7A83FD-E492-41F5-8F6A-8B751BDF05BF}" type="sibTrans" cxnId="{4A6A47EF-1054-4CE8-8AD3-D66ED771490B}">
      <dgm:prSet/>
      <dgm:spPr/>
      <dgm:t>
        <a:bodyPr/>
        <a:lstStyle/>
        <a:p>
          <a:endParaRPr lang="en-GB"/>
        </a:p>
      </dgm:t>
    </dgm:pt>
    <dgm:pt modelId="{F0144AFA-5E2A-4B09-B65D-5C01DFB572D5}" type="pres">
      <dgm:prSet presAssocID="{A5CDACD5-2C17-4C1A-8FE4-772B17DA2F38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1036063-3B16-428B-AE81-7D955E5CB436}" type="pres">
      <dgm:prSet presAssocID="{28192133-ADDC-41BF-93B6-AF41ED40BD55}" presName="root" presStyleCnt="0"/>
      <dgm:spPr/>
    </dgm:pt>
    <dgm:pt modelId="{6909263A-79C8-4926-A1A5-CA5C83458D46}" type="pres">
      <dgm:prSet presAssocID="{28192133-ADDC-41BF-93B6-AF41ED40BD55}" presName="rootComposite" presStyleCnt="0"/>
      <dgm:spPr/>
    </dgm:pt>
    <dgm:pt modelId="{466C5E49-531A-4EC6-85BE-0B968C1E3149}" type="pres">
      <dgm:prSet presAssocID="{28192133-ADDC-41BF-93B6-AF41ED40BD55}" presName="rootText" presStyleLbl="node1" presStyleIdx="0" presStyleCnt="2"/>
      <dgm:spPr/>
    </dgm:pt>
    <dgm:pt modelId="{5295CCF3-90F7-42E5-8893-2612C0ECF095}" type="pres">
      <dgm:prSet presAssocID="{28192133-ADDC-41BF-93B6-AF41ED40BD55}" presName="rootConnector" presStyleLbl="node1" presStyleIdx="0" presStyleCnt="2"/>
      <dgm:spPr/>
    </dgm:pt>
    <dgm:pt modelId="{CB792E34-8F94-4BFC-ABF1-ABDFA557744F}" type="pres">
      <dgm:prSet presAssocID="{28192133-ADDC-41BF-93B6-AF41ED40BD55}" presName="childShape" presStyleCnt="0"/>
      <dgm:spPr/>
    </dgm:pt>
    <dgm:pt modelId="{5FC744FF-111F-43AA-A61D-537A9FBE68C2}" type="pres">
      <dgm:prSet presAssocID="{CEFC7F23-0E7D-4B1F-B999-714A66291ADF}" presName="root" presStyleCnt="0"/>
      <dgm:spPr/>
    </dgm:pt>
    <dgm:pt modelId="{4253EEF0-F049-4F36-A3B0-6582F2C4B38E}" type="pres">
      <dgm:prSet presAssocID="{CEFC7F23-0E7D-4B1F-B999-714A66291ADF}" presName="rootComposite" presStyleCnt="0"/>
      <dgm:spPr/>
    </dgm:pt>
    <dgm:pt modelId="{6C75928A-51E5-4D15-95E9-B75E81104DCC}" type="pres">
      <dgm:prSet presAssocID="{CEFC7F23-0E7D-4B1F-B999-714A66291ADF}" presName="rootText" presStyleLbl="node1" presStyleIdx="1" presStyleCnt="2"/>
      <dgm:spPr/>
    </dgm:pt>
    <dgm:pt modelId="{E145A726-44F2-44C8-A38E-74930551CA56}" type="pres">
      <dgm:prSet presAssocID="{CEFC7F23-0E7D-4B1F-B999-714A66291ADF}" presName="rootConnector" presStyleLbl="node1" presStyleIdx="1" presStyleCnt="2"/>
      <dgm:spPr/>
    </dgm:pt>
    <dgm:pt modelId="{25336643-B1CE-4FAA-876E-118B14451C80}" type="pres">
      <dgm:prSet presAssocID="{CEFC7F23-0E7D-4B1F-B999-714A66291ADF}" presName="childShape" presStyleCnt="0"/>
      <dgm:spPr/>
    </dgm:pt>
  </dgm:ptLst>
  <dgm:cxnLst>
    <dgm:cxn modelId="{AEF99F0B-6F25-4D7A-8A09-6D53B43BEF00}" type="presOf" srcId="{A5CDACD5-2C17-4C1A-8FE4-772B17DA2F38}" destId="{F0144AFA-5E2A-4B09-B65D-5C01DFB572D5}" srcOrd="0" destOrd="0" presId="urn:microsoft.com/office/officeart/2005/8/layout/hierarchy3"/>
    <dgm:cxn modelId="{C8A1166A-7325-4F37-810D-39644E37ADC8}" srcId="{A5CDACD5-2C17-4C1A-8FE4-772B17DA2F38}" destId="{28192133-ADDC-41BF-93B6-AF41ED40BD55}" srcOrd="0" destOrd="0" parTransId="{EBB6869C-4F84-4901-BDCC-75D4C40C52A4}" sibTransId="{471410E7-B848-4B2D-AD72-5348ECDCB8FB}"/>
    <dgm:cxn modelId="{4E9D9A85-E5AE-41CF-9448-599B23DAE346}" type="presOf" srcId="{28192133-ADDC-41BF-93B6-AF41ED40BD55}" destId="{5295CCF3-90F7-42E5-8893-2612C0ECF095}" srcOrd="1" destOrd="0" presId="urn:microsoft.com/office/officeart/2005/8/layout/hierarchy3"/>
    <dgm:cxn modelId="{B164C6B2-29DF-4812-886C-0725274BAFB7}" type="presOf" srcId="{CEFC7F23-0E7D-4B1F-B999-714A66291ADF}" destId="{E145A726-44F2-44C8-A38E-74930551CA56}" srcOrd="1" destOrd="0" presId="urn:microsoft.com/office/officeart/2005/8/layout/hierarchy3"/>
    <dgm:cxn modelId="{DBEFB1CA-FC83-474D-A414-5B46210DD234}" type="presOf" srcId="{28192133-ADDC-41BF-93B6-AF41ED40BD55}" destId="{466C5E49-531A-4EC6-85BE-0B968C1E3149}" srcOrd="0" destOrd="0" presId="urn:microsoft.com/office/officeart/2005/8/layout/hierarchy3"/>
    <dgm:cxn modelId="{4A6A47EF-1054-4CE8-8AD3-D66ED771490B}" srcId="{A5CDACD5-2C17-4C1A-8FE4-772B17DA2F38}" destId="{CEFC7F23-0E7D-4B1F-B999-714A66291ADF}" srcOrd="1" destOrd="0" parTransId="{5E78979D-3023-45BC-A9AF-53A20E98DDB2}" sibTransId="{FD7A83FD-E492-41F5-8F6A-8B751BDF05BF}"/>
    <dgm:cxn modelId="{0B1AC0EF-09D1-4336-9E7B-EAB38C829B01}" type="presOf" srcId="{CEFC7F23-0E7D-4B1F-B999-714A66291ADF}" destId="{6C75928A-51E5-4D15-95E9-B75E81104DCC}" srcOrd="0" destOrd="0" presId="urn:microsoft.com/office/officeart/2005/8/layout/hierarchy3"/>
    <dgm:cxn modelId="{1B9E8A6E-42E3-4BB6-B998-EC1977EFC67B}" type="presParOf" srcId="{F0144AFA-5E2A-4B09-B65D-5C01DFB572D5}" destId="{C1036063-3B16-428B-AE81-7D955E5CB436}" srcOrd="0" destOrd="0" presId="urn:microsoft.com/office/officeart/2005/8/layout/hierarchy3"/>
    <dgm:cxn modelId="{8DAC38AE-8523-478E-934A-E3F02D885E8E}" type="presParOf" srcId="{C1036063-3B16-428B-AE81-7D955E5CB436}" destId="{6909263A-79C8-4926-A1A5-CA5C83458D46}" srcOrd="0" destOrd="0" presId="urn:microsoft.com/office/officeart/2005/8/layout/hierarchy3"/>
    <dgm:cxn modelId="{EDBA9517-8331-4F66-BA8B-EAF615C78AE3}" type="presParOf" srcId="{6909263A-79C8-4926-A1A5-CA5C83458D46}" destId="{466C5E49-531A-4EC6-85BE-0B968C1E3149}" srcOrd="0" destOrd="0" presId="urn:microsoft.com/office/officeart/2005/8/layout/hierarchy3"/>
    <dgm:cxn modelId="{8DF76EE7-57B8-4A4D-B866-1ED175F9955F}" type="presParOf" srcId="{6909263A-79C8-4926-A1A5-CA5C83458D46}" destId="{5295CCF3-90F7-42E5-8893-2612C0ECF095}" srcOrd="1" destOrd="0" presId="urn:microsoft.com/office/officeart/2005/8/layout/hierarchy3"/>
    <dgm:cxn modelId="{A4C4F7CB-9734-40AD-A1C4-43761100A18A}" type="presParOf" srcId="{C1036063-3B16-428B-AE81-7D955E5CB436}" destId="{CB792E34-8F94-4BFC-ABF1-ABDFA557744F}" srcOrd="1" destOrd="0" presId="urn:microsoft.com/office/officeart/2005/8/layout/hierarchy3"/>
    <dgm:cxn modelId="{699F9E46-CEAF-4AFC-9A56-D1A8DA85C3AA}" type="presParOf" srcId="{F0144AFA-5E2A-4B09-B65D-5C01DFB572D5}" destId="{5FC744FF-111F-43AA-A61D-537A9FBE68C2}" srcOrd="1" destOrd="0" presId="urn:microsoft.com/office/officeart/2005/8/layout/hierarchy3"/>
    <dgm:cxn modelId="{A89BE4B8-B9B1-44CE-A8DE-78DDA527E479}" type="presParOf" srcId="{5FC744FF-111F-43AA-A61D-537A9FBE68C2}" destId="{4253EEF0-F049-4F36-A3B0-6582F2C4B38E}" srcOrd="0" destOrd="0" presId="urn:microsoft.com/office/officeart/2005/8/layout/hierarchy3"/>
    <dgm:cxn modelId="{618210CE-DA2E-468E-BCFB-169E6E09F6B1}" type="presParOf" srcId="{4253EEF0-F049-4F36-A3B0-6582F2C4B38E}" destId="{6C75928A-51E5-4D15-95E9-B75E81104DCC}" srcOrd="0" destOrd="0" presId="urn:microsoft.com/office/officeart/2005/8/layout/hierarchy3"/>
    <dgm:cxn modelId="{215E1202-BEE8-475B-8624-5B86E7531A9C}" type="presParOf" srcId="{4253EEF0-F049-4F36-A3B0-6582F2C4B38E}" destId="{E145A726-44F2-44C8-A38E-74930551CA56}" srcOrd="1" destOrd="0" presId="urn:microsoft.com/office/officeart/2005/8/layout/hierarchy3"/>
    <dgm:cxn modelId="{EC975A66-4895-4AB6-B8CC-A5AF1809CB24}" type="presParOf" srcId="{5FC744FF-111F-43AA-A61D-537A9FBE68C2}" destId="{25336643-B1CE-4FAA-876E-118B14451C80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3580266-7C07-42BB-AE45-BB7D96BC7581}" type="doc">
      <dgm:prSet loTypeId="urn:microsoft.com/office/officeart/2005/8/layout/cycle6" loCatId="cycle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7E9B7087-FFAF-4AE4-B74F-E496641D9B20}">
      <dgm:prSet phldrT="[Text]"/>
      <dgm:spPr/>
      <dgm:t>
        <a:bodyPr/>
        <a:lstStyle/>
        <a:p>
          <a:r>
            <a:rPr lang="en-GB" dirty="0"/>
            <a:t>CHEF/</a:t>
          </a:r>
          <a:r>
            <a:rPr lang="en-GB" dirty="0">
              <a:latin typeface="Bell MT"/>
            </a:rPr>
            <a:t>OPS</a:t>
          </a:r>
          <a:r>
            <a:rPr lang="en-GB" dirty="0"/>
            <a:t> MANAGER</a:t>
          </a:r>
        </a:p>
      </dgm:t>
    </dgm:pt>
    <dgm:pt modelId="{00E5A780-4326-4140-8A36-9CAFE6BF0358}" type="parTrans" cxnId="{1DF46889-E31C-4100-956C-9EDF5291A002}">
      <dgm:prSet/>
      <dgm:spPr/>
      <dgm:t>
        <a:bodyPr/>
        <a:lstStyle/>
        <a:p>
          <a:endParaRPr lang="en-GB"/>
        </a:p>
      </dgm:t>
    </dgm:pt>
    <dgm:pt modelId="{F6CCC9C7-D3DB-47D0-A26C-30B11BEF88A9}" type="sibTrans" cxnId="{1DF46889-E31C-4100-956C-9EDF5291A002}">
      <dgm:prSet/>
      <dgm:spPr/>
      <dgm:t>
        <a:bodyPr/>
        <a:lstStyle/>
        <a:p>
          <a:endParaRPr lang="en-GB"/>
        </a:p>
      </dgm:t>
    </dgm:pt>
    <dgm:pt modelId="{5D4C889E-69D2-4E70-AE9F-9695C9A006DC}">
      <dgm:prSet phldrT="[Text]"/>
      <dgm:spPr/>
      <dgm:t>
        <a:bodyPr/>
        <a:lstStyle/>
        <a:p>
          <a:r>
            <a:rPr lang="en-GB" dirty="0"/>
            <a:t>DRIVER/COMPANY DIRECTOR</a:t>
          </a:r>
        </a:p>
      </dgm:t>
    </dgm:pt>
    <dgm:pt modelId="{DAB1E61B-EE1C-479F-B887-AFFBDC84C366}" type="parTrans" cxnId="{4D9F17D7-E9F4-45F7-9A0B-BB0FCA5F71B1}">
      <dgm:prSet/>
      <dgm:spPr/>
      <dgm:t>
        <a:bodyPr/>
        <a:lstStyle/>
        <a:p>
          <a:endParaRPr lang="en-GB"/>
        </a:p>
      </dgm:t>
    </dgm:pt>
    <dgm:pt modelId="{A57E63CF-9AE2-49F0-8F5F-0205440682BF}" type="sibTrans" cxnId="{4D9F17D7-E9F4-45F7-9A0B-BB0FCA5F71B1}">
      <dgm:prSet/>
      <dgm:spPr/>
      <dgm:t>
        <a:bodyPr/>
        <a:lstStyle/>
        <a:p>
          <a:endParaRPr lang="en-GB"/>
        </a:p>
      </dgm:t>
    </dgm:pt>
    <dgm:pt modelId="{5FAC9D6E-C3EA-4E8E-807F-C6C2F76351E8}">
      <dgm:prSet phldrT="[Text]"/>
      <dgm:spPr/>
      <dgm:t>
        <a:bodyPr/>
        <a:lstStyle/>
        <a:p>
          <a:r>
            <a:rPr lang="en-GB" dirty="0"/>
            <a:t>DRIVER</a:t>
          </a:r>
        </a:p>
      </dgm:t>
    </dgm:pt>
    <dgm:pt modelId="{A65F00EE-E848-4D6B-AC20-9526EB45882E}" type="parTrans" cxnId="{00BED480-22BD-4451-8F76-DDFCA1135A6E}">
      <dgm:prSet/>
      <dgm:spPr/>
      <dgm:t>
        <a:bodyPr/>
        <a:lstStyle/>
        <a:p>
          <a:endParaRPr lang="en-GB"/>
        </a:p>
      </dgm:t>
    </dgm:pt>
    <dgm:pt modelId="{D1D2AA3C-C5C4-46AD-ACCB-82286A5351F6}" type="sibTrans" cxnId="{00BED480-22BD-4451-8F76-DDFCA1135A6E}">
      <dgm:prSet/>
      <dgm:spPr/>
      <dgm:t>
        <a:bodyPr/>
        <a:lstStyle/>
        <a:p>
          <a:endParaRPr lang="en-GB"/>
        </a:p>
      </dgm:t>
    </dgm:pt>
    <dgm:pt modelId="{1C3568D5-A4BA-4EBB-AF41-9DA0542D5860}">
      <dgm:prSet phldrT="[Text]"/>
      <dgm:spPr/>
      <dgm:t>
        <a:bodyPr/>
        <a:lstStyle/>
        <a:p>
          <a:r>
            <a:rPr lang="en-GB" dirty="0"/>
            <a:t>DRIVER</a:t>
          </a:r>
        </a:p>
      </dgm:t>
    </dgm:pt>
    <dgm:pt modelId="{7818DD31-C617-4BA7-A095-4A4E4AB0A6A5}" type="parTrans" cxnId="{EF0F776A-4E58-430D-B8BC-ED3C0D828B04}">
      <dgm:prSet/>
      <dgm:spPr/>
      <dgm:t>
        <a:bodyPr/>
        <a:lstStyle/>
        <a:p>
          <a:endParaRPr lang="en-GB"/>
        </a:p>
      </dgm:t>
    </dgm:pt>
    <dgm:pt modelId="{8A1795A0-CCEC-4C1A-BAA3-D26B459AEFCB}" type="sibTrans" cxnId="{EF0F776A-4E58-430D-B8BC-ED3C0D828B04}">
      <dgm:prSet/>
      <dgm:spPr/>
      <dgm:t>
        <a:bodyPr/>
        <a:lstStyle/>
        <a:p>
          <a:endParaRPr lang="en-GB"/>
        </a:p>
      </dgm:t>
    </dgm:pt>
    <dgm:pt modelId="{A1797B83-23C4-4788-947D-5E430BE73A56}">
      <dgm:prSet phldrT="[Text]"/>
      <dgm:spPr/>
      <dgm:t>
        <a:bodyPr/>
        <a:lstStyle/>
        <a:p>
          <a:r>
            <a:rPr lang="en-GB" dirty="0"/>
            <a:t>CHEF</a:t>
          </a:r>
        </a:p>
      </dgm:t>
    </dgm:pt>
    <dgm:pt modelId="{3B4E9395-11E0-4E88-92BE-85F1A9B0A26E}" type="parTrans" cxnId="{AEE786F3-DE80-44A1-9DEF-215CA625045F}">
      <dgm:prSet/>
      <dgm:spPr/>
      <dgm:t>
        <a:bodyPr/>
        <a:lstStyle/>
        <a:p>
          <a:endParaRPr lang="en-GB"/>
        </a:p>
      </dgm:t>
    </dgm:pt>
    <dgm:pt modelId="{E9F1C28C-1F26-43B8-924A-78279464DF23}" type="sibTrans" cxnId="{AEE786F3-DE80-44A1-9DEF-215CA625045F}">
      <dgm:prSet/>
      <dgm:spPr/>
      <dgm:t>
        <a:bodyPr/>
        <a:lstStyle/>
        <a:p>
          <a:endParaRPr lang="en-GB"/>
        </a:p>
      </dgm:t>
    </dgm:pt>
    <dgm:pt modelId="{F2D9BB83-FA7A-4395-9AF9-AA5219A8EE3A}" type="pres">
      <dgm:prSet presAssocID="{83580266-7C07-42BB-AE45-BB7D96BC7581}" presName="cycle" presStyleCnt="0">
        <dgm:presLayoutVars>
          <dgm:dir/>
          <dgm:resizeHandles val="exact"/>
        </dgm:presLayoutVars>
      </dgm:prSet>
      <dgm:spPr/>
    </dgm:pt>
    <dgm:pt modelId="{0B981D09-C0EA-4BB5-BBFD-63047DD3C89E}" type="pres">
      <dgm:prSet presAssocID="{7E9B7087-FFAF-4AE4-B74F-E496641D9B20}" presName="node" presStyleLbl="node1" presStyleIdx="0" presStyleCnt="5">
        <dgm:presLayoutVars>
          <dgm:bulletEnabled val="1"/>
        </dgm:presLayoutVars>
      </dgm:prSet>
      <dgm:spPr/>
    </dgm:pt>
    <dgm:pt modelId="{C3D7862A-4824-4FB1-9BEC-AB3190524574}" type="pres">
      <dgm:prSet presAssocID="{7E9B7087-FFAF-4AE4-B74F-E496641D9B20}" presName="spNode" presStyleCnt="0"/>
      <dgm:spPr/>
    </dgm:pt>
    <dgm:pt modelId="{CAF2E963-568D-46C7-8995-B65E90BCC50A}" type="pres">
      <dgm:prSet presAssocID="{F6CCC9C7-D3DB-47D0-A26C-30B11BEF88A9}" presName="sibTrans" presStyleLbl="sibTrans1D1" presStyleIdx="0" presStyleCnt="5"/>
      <dgm:spPr/>
    </dgm:pt>
    <dgm:pt modelId="{19164D81-ADBB-4FD7-8FF5-D5CEFDFD00FB}" type="pres">
      <dgm:prSet presAssocID="{5D4C889E-69D2-4E70-AE9F-9695C9A006DC}" presName="node" presStyleLbl="node1" presStyleIdx="1" presStyleCnt="5">
        <dgm:presLayoutVars>
          <dgm:bulletEnabled val="1"/>
        </dgm:presLayoutVars>
      </dgm:prSet>
      <dgm:spPr/>
    </dgm:pt>
    <dgm:pt modelId="{D0018DB1-F35F-4C5F-AC8A-728E59D2B3DD}" type="pres">
      <dgm:prSet presAssocID="{5D4C889E-69D2-4E70-AE9F-9695C9A006DC}" presName="spNode" presStyleCnt="0"/>
      <dgm:spPr/>
    </dgm:pt>
    <dgm:pt modelId="{E56B2568-EF8A-478E-82CD-4007EE2E3AEA}" type="pres">
      <dgm:prSet presAssocID="{A57E63CF-9AE2-49F0-8F5F-0205440682BF}" presName="sibTrans" presStyleLbl="sibTrans1D1" presStyleIdx="1" presStyleCnt="5"/>
      <dgm:spPr/>
    </dgm:pt>
    <dgm:pt modelId="{EF9E196F-2B57-4CE8-8228-2E8DD9C715C2}" type="pres">
      <dgm:prSet presAssocID="{5FAC9D6E-C3EA-4E8E-807F-C6C2F76351E8}" presName="node" presStyleLbl="node1" presStyleIdx="2" presStyleCnt="5">
        <dgm:presLayoutVars>
          <dgm:bulletEnabled val="1"/>
        </dgm:presLayoutVars>
      </dgm:prSet>
      <dgm:spPr/>
    </dgm:pt>
    <dgm:pt modelId="{BBD7F484-5A21-4467-84BD-EEEED93F1E48}" type="pres">
      <dgm:prSet presAssocID="{5FAC9D6E-C3EA-4E8E-807F-C6C2F76351E8}" presName="spNode" presStyleCnt="0"/>
      <dgm:spPr/>
    </dgm:pt>
    <dgm:pt modelId="{CB1C6958-C7DA-450E-B2E6-C94B515C9ADF}" type="pres">
      <dgm:prSet presAssocID="{D1D2AA3C-C5C4-46AD-ACCB-82286A5351F6}" presName="sibTrans" presStyleLbl="sibTrans1D1" presStyleIdx="2" presStyleCnt="5"/>
      <dgm:spPr/>
    </dgm:pt>
    <dgm:pt modelId="{C7D001B3-E794-4399-BDA3-A0BC37301373}" type="pres">
      <dgm:prSet presAssocID="{1C3568D5-A4BA-4EBB-AF41-9DA0542D5860}" presName="node" presStyleLbl="node1" presStyleIdx="3" presStyleCnt="5">
        <dgm:presLayoutVars>
          <dgm:bulletEnabled val="1"/>
        </dgm:presLayoutVars>
      </dgm:prSet>
      <dgm:spPr/>
    </dgm:pt>
    <dgm:pt modelId="{32A95B0A-5F0A-4368-B9B8-88FED762C86B}" type="pres">
      <dgm:prSet presAssocID="{1C3568D5-A4BA-4EBB-AF41-9DA0542D5860}" presName="spNode" presStyleCnt="0"/>
      <dgm:spPr/>
    </dgm:pt>
    <dgm:pt modelId="{9F07D72F-A638-4E9D-9824-289A8D6379DE}" type="pres">
      <dgm:prSet presAssocID="{8A1795A0-CCEC-4C1A-BAA3-D26B459AEFCB}" presName="sibTrans" presStyleLbl="sibTrans1D1" presStyleIdx="3" presStyleCnt="5"/>
      <dgm:spPr/>
    </dgm:pt>
    <dgm:pt modelId="{D661CA10-3936-4421-A151-4E7FBF4474DA}" type="pres">
      <dgm:prSet presAssocID="{A1797B83-23C4-4788-947D-5E430BE73A56}" presName="node" presStyleLbl="node1" presStyleIdx="4" presStyleCnt="5">
        <dgm:presLayoutVars>
          <dgm:bulletEnabled val="1"/>
        </dgm:presLayoutVars>
      </dgm:prSet>
      <dgm:spPr/>
    </dgm:pt>
    <dgm:pt modelId="{EEE827E5-A116-49C5-9DB4-755E4E405246}" type="pres">
      <dgm:prSet presAssocID="{A1797B83-23C4-4788-947D-5E430BE73A56}" presName="spNode" presStyleCnt="0"/>
      <dgm:spPr/>
    </dgm:pt>
    <dgm:pt modelId="{DCAB93EC-1C1B-4E6F-BAE1-FA5CF34DA013}" type="pres">
      <dgm:prSet presAssocID="{E9F1C28C-1F26-43B8-924A-78279464DF23}" presName="sibTrans" presStyleLbl="sibTrans1D1" presStyleIdx="4" presStyleCnt="5"/>
      <dgm:spPr/>
    </dgm:pt>
  </dgm:ptLst>
  <dgm:cxnLst>
    <dgm:cxn modelId="{A788A409-644B-4343-A2D7-E2ADB34D241A}" type="presOf" srcId="{A57E63CF-9AE2-49F0-8F5F-0205440682BF}" destId="{E56B2568-EF8A-478E-82CD-4007EE2E3AEA}" srcOrd="0" destOrd="0" presId="urn:microsoft.com/office/officeart/2005/8/layout/cycle6"/>
    <dgm:cxn modelId="{59471E35-9516-4CE2-9D6E-1FE5F237787B}" type="presOf" srcId="{8A1795A0-CCEC-4C1A-BAA3-D26B459AEFCB}" destId="{9F07D72F-A638-4E9D-9824-289A8D6379DE}" srcOrd="0" destOrd="0" presId="urn:microsoft.com/office/officeart/2005/8/layout/cycle6"/>
    <dgm:cxn modelId="{EF0F776A-4E58-430D-B8BC-ED3C0D828B04}" srcId="{83580266-7C07-42BB-AE45-BB7D96BC7581}" destId="{1C3568D5-A4BA-4EBB-AF41-9DA0542D5860}" srcOrd="3" destOrd="0" parTransId="{7818DD31-C617-4BA7-A095-4A4E4AB0A6A5}" sibTransId="{8A1795A0-CCEC-4C1A-BAA3-D26B459AEFCB}"/>
    <dgm:cxn modelId="{00BED480-22BD-4451-8F76-DDFCA1135A6E}" srcId="{83580266-7C07-42BB-AE45-BB7D96BC7581}" destId="{5FAC9D6E-C3EA-4E8E-807F-C6C2F76351E8}" srcOrd="2" destOrd="0" parTransId="{A65F00EE-E848-4D6B-AC20-9526EB45882E}" sibTransId="{D1D2AA3C-C5C4-46AD-ACCB-82286A5351F6}"/>
    <dgm:cxn modelId="{6B843B87-4B2D-48EE-9A64-B2B8BFE11DD2}" type="presOf" srcId="{F6CCC9C7-D3DB-47D0-A26C-30B11BEF88A9}" destId="{CAF2E963-568D-46C7-8995-B65E90BCC50A}" srcOrd="0" destOrd="0" presId="urn:microsoft.com/office/officeart/2005/8/layout/cycle6"/>
    <dgm:cxn modelId="{1DF46889-E31C-4100-956C-9EDF5291A002}" srcId="{83580266-7C07-42BB-AE45-BB7D96BC7581}" destId="{7E9B7087-FFAF-4AE4-B74F-E496641D9B20}" srcOrd="0" destOrd="0" parTransId="{00E5A780-4326-4140-8A36-9CAFE6BF0358}" sibTransId="{F6CCC9C7-D3DB-47D0-A26C-30B11BEF88A9}"/>
    <dgm:cxn modelId="{8182A28D-FF95-475A-BC8A-981866CDB84A}" type="presOf" srcId="{E9F1C28C-1F26-43B8-924A-78279464DF23}" destId="{DCAB93EC-1C1B-4E6F-BAE1-FA5CF34DA013}" srcOrd="0" destOrd="0" presId="urn:microsoft.com/office/officeart/2005/8/layout/cycle6"/>
    <dgm:cxn modelId="{677DF9AB-84BD-4262-93FA-FD51E6757C7F}" type="presOf" srcId="{7E9B7087-FFAF-4AE4-B74F-E496641D9B20}" destId="{0B981D09-C0EA-4BB5-BBFD-63047DD3C89E}" srcOrd="0" destOrd="0" presId="urn:microsoft.com/office/officeart/2005/8/layout/cycle6"/>
    <dgm:cxn modelId="{7427F6B0-A86C-479D-930E-1C39F1727902}" type="presOf" srcId="{5FAC9D6E-C3EA-4E8E-807F-C6C2F76351E8}" destId="{EF9E196F-2B57-4CE8-8228-2E8DD9C715C2}" srcOrd="0" destOrd="0" presId="urn:microsoft.com/office/officeart/2005/8/layout/cycle6"/>
    <dgm:cxn modelId="{5E75DDBE-E1B8-4C9F-AFFE-97FC11329EF6}" type="presOf" srcId="{83580266-7C07-42BB-AE45-BB7D96BC7581}" destId="{F2D9BB83-FA7A-4395-9AF9-AA5219A8EE3A}" srcOrd="0" destOrd="0" presId="urn:microsoft.com/office/officeart/2005/8/layout/cycle6"/>
    <dgm:cxn modelId="{4D9F17D7-E9F4-45F7-9A0B-BB0FCA5F71B1}" srcId="{83580266-7C07-42BB-AE45-BB7D96BC7581}" destId="{5D4C889E-69D2-4E70-AE9F-9695C9A006DC}" srcOrd="1" destOrd="0" parTransId="{DAB1E61B-EE1C-479F-B887-AFFBDC84C366}" sibTransId="{A57E63CF-9AE2-49F0-8F5F-0205440682BF}"/>
    <dgm:cxn modelId="{101079DB-8A1A-4ECD-ACDD-5B35059AE9BA}" type="presOf" srcId="{5D4C889E-69D2-4E70-AE9F-9695C9A006DC}" destId="{19164D81-ADBB-4FD7-8FF5-D5CEFDFD00FB}" srcOrd="0" destOrd="0" presId="urn:microsoft.com/office/officeart/2005/8/layout/cycle6"/>
    <dgm:cxn modelId="{7FA534EE-6DE5-410B-B8D0-F483F65116D2}" type="presOf" srcId="{D1D2AA3C-C5C4-46AD-ACCB-82286A5351F6}" destId="{CB1C6958-C7DA-450E-B2E6-C94B515C9ADF}" srcOrd="0" destOrd="0" presId="urn:microsoft.com/office/officeart/2005/8/layout/cycle6"/>
    <dgm:cxn modelId="{AEE786F3-DE80-44A1-9DEF-215CA625045F}" srcId="{83580266-7C07-42BB-AE45-BB7D96BC7581}" destId="{A1797B83-23C4-4788-947D-5E430BE73A56}" srcOrd="4" destOrd="0" parTransId="{3B4E9395-11E0-4E88-92BE-85F1A9B0A26E}" sibTransId="{E9F1C28C-1F26-43B8-924A-78279464DF23}"/>
    <dgm:cxn modelId="{38BCE6F4-73EA-48A1-A11A-954B6A8880CF}" type="presOf" srcId="{A1797B83-23C4-4788-947D-5E430BE73A56}" destId="{D661CA10-3936-4421-A151-4E7FBF4474DA}" srcOrd="0" destOrd="0" presId="urn:microsoft.com/office/officeart/2005/8/layout/cycle6"/>
    <dgm:cxn modelId="{9CDE3BFD-9B6B-4164-BA58-8ECDA201175B}" type="presOf" srcId="{1C3568D5-A4BA-4EBB-AF41-9DA0542D5860}" destId="{C7D001B3-E794-4399-BDA3-A0BC37301373}" srcOrd="0" destOrd="0" presId="urn:microsoft.com/office/officeart/2005/8/layout/cycle6"/>
    <dgm:cxn modelId="{D72D8D6D-4AA3-443D-95DC-C34DF597D7CD}" type="presParOf" srcId="{F2D9BB83-FA7A-4395-9AF9-AA5219A8EE3A}" destId="{0B981D09-C0EA-4BB5-BBFD-63047DD3C89E}" srcOrd="0" destOrd="0" presId="urn:microsoft.com/office/officeart/2005/8/layout/cycle6"/>
    <dgm:cxn modelId="{E76EBD18-DA7F-432D-9C05-2B7E517BB9AA}" type="presParOf" srcId="{F2D9BB83-FA7A-4395-9AF9-AA5219A8EE3A}" destId="{C3D7862A-4824-4FB1-9BEC-AB3190524574}" srcOrd="1" destOrd="0" presId="urn:microsoft.com/office/officeart/2005/8/layout/cycle6"/>
    <dgm:cxn modelId="{2C3EF36E-3779-4D05-943B-FDC5DAF81255}" type="presParOf" srcId="{F2D9BB83-FA7A-4395-9AF9-AA5219A8EE3A}" destId="{CAF2E963-568D-46C7-8995-B65E90BCC50A}" srcOrd="2" destOrd="0" presId="urn:microsoft.com/office/officeart/2005/8/layout/cycle6"/>
    <dgm:cxn modelId="{11B985D3-EAFC-47A9-8BF7-2BD828F144A6}" type="presParOf" srcId="{F2D9BB83-FA7A-4395-9AF9-AA5219A8EE3A}" destId="{19164D81-ADBB-4FD7-8FF5-D5CEFDFD00FB}" srcOrd="3" destOrd="0" presId="urn:microsoft.com/office/officeart/2005/8/layout/cycle6"/>
    <dgm:cxn modelId="{421973D1-FCA7-4499-A069-29635C378515}" type="presParOf" srcId="{F2D9BB83-FA7A-4395-9AF9-AA5219A8EE3A}" destId="{D0018DB1-F35F-4C5F-AC8A-728E59D2B3DD}" srcOrd="4" destOrd="0" presId="urn:microsoft.com/office/officeart/2005/8/layout/cycle6"/>
    <dgm:cxn modelId="{6A11EA54-49F6-4085-A025-99EDB8956C49}" type="presParOf" srcId="{F2D9BB83-FA7A-4395-9AF9-AA5219A8EE3A}" destId="{E56B2568-EF8A-478E-82CD-4007EE2E3AEA}" srcOrd="5" destOrd="0" presId="urn:microsoft.com/office/officeart/2005/8/layout/cycle6"/>
    <dgm:cxn modelId="{8BFC2681-32BC-4BAD-8684-B951C061E02E}" type="presParOf" srcId="{F2D9BB83-FA7A-4395-9AF9-AA5219A8EE3A}" destId="{EF9E196F-2B57-4CE8-8228-2E8DD9C715C2}" srcOrd="6" destOrd="0" presId="urn:microsoft.com/office/officeart/2005/8/layout/cycle6"/>
    <dgm:cxn modelId="{60E9C307-7CA2-4704-A98A-C08D1B3D2872}" type="presParOf" srcId="{F2D9BB83-FA7A-4395-9AF9-AA5219A8EE3A}" destId="{BBD7F484-5A21-4467-84BD-EEEED93F1E48}" srcOrd="7" destOrd="0" presId="urn:microsoft.com/office/officeart/2005/8/layout/cycle6"/>
    <dgm:cxn modelId="{B1D55783-CF76-442A-8140-67026EA48FEA}" type="presParOf" srcId="{F2D9BB83-FA7A-4395-9AF9-AA5219A8EE3A}" destId="{CB1C6958-C7DA-450E-B2E6-C94B515C9ADF}" srcOrd="8" destOrd="0" presId="urn:microsoft.com/office/officeart/2005/8/layout/cycle6"/>
    <dgm:cxn modelId="{D937DDAF-42BC-4464-BC6F-4191BC0E3EDD}" type="presParOf" srcId="{F2D9BB83-FA7A-4395-9AF9-AA5219A8EE3A}" destId="{C7D001B3-E794-4399-BDA3-A0BC37301373}" srcOrd="9" destOrd="0" presId="urn:microsoft.com/office/officeart/2005/8/layout/cycle6"/>
    <dgm:cxn modelId="{9A54034D-AE9B-4740-BC70-DB650295BC66}" type="presParOf" srcId="{F2D9BB83-FA7A-4395-9AF9-AA5219A8EE3A}" destId="{32A95B0A-5F0A-4368-B9B8-88FED762C86B}" srcOrd="10" destOrd="0" presId="urn:microsoft.com/office/officeart/2005/8/layout/cycle6"/>
    <dgm:cxn modelId="{B658C9EA-10AD-49F1-8A98-6446B43E4300}" type="presParOf" srcId="{F2D9BB83-FA7A-4395-9AF9-AA5219A8EE3A}" destId="{9F07D72F-A638-4E9D-9824-289A8D6379DE}" srcOrd="11" destOrd="0" presId="urn:microsoft.com/office/officeart/2005/8/layout/cycle6"/>
    <dgm:cxn modelId="{157FB4C0-A9F0-40C4-A94A-CA4D644D069F}" type="presParOf" srcId="{F2D9BB83-FA7A-4395-9AF9-AA5219A8EE3A}" destId="{D661CA10-3936-4421-A151-4E7FBF4474DA}" srcOrd="12" destOrd="0" presId="urn:microsoft.com/office/officeart/2005/8/layout/cycle6"/>
    <dgm:cxn modelId="{958DB4C1-D298-4EED-825E-258292EF2AA3}" type="presParOf" srcId="{F2D9BB83-FA7A-4395-9AF9-AA5219A8EE3A}" destId="{EEE827E5-A116-49C5-9DB4-755E4E405246}" srcOrd="13" destOrd="0" presId="urn:microsoft.com/office/officeart/2005/8/layout/cycle6"/>
    <dgm:cxn modelId="{A384D765-D55A-4B16-BE66-3F89A5B23D2A}" type="presParOf" srcId="{F2D9BB83-FA7A-4395-9AF9-AA5219A8EE3A}" destId="{DCAB93EC-1C1B-4E6F-BAE1-FA5CF34DA013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43A378-7B24-4B0A-BDFF-3C89836D6419}">
      <dsp:nvSpPr>
        <dsp:cNvPr id="0" name=""/>
        <dsp:cNvSpPr/>
      </dsp:nvSpPr>
      <dsp:spPr>
        <a:xfrm rot="16200000">
          <a:off x="-316698" y="317598"/>
          <a:ext cx="2974428" cy="2339231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0" rIns="229994" bIns="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/>
            <a:t>Who is </a:t>
          </a:r>
          <a:r>
            <a:rPr lang="en-GB" sz="3600" b="1" kern="1200">
              <a:latin typeface="Bell MT"/>
            </a:rPr>
            <a:t>Savour</a:t>
          </a:r>
          <a:r>
            <a:rPr lang="en-GB" sz="3600" b="1" kern="1200"/>
            <a:t> Foods?</a:t>
          </a:r>
          <a:endParaRPr lang="en-GB" sz="3600" kern="1200">
            <a:latin typeface="Bell MT"/>
          </a:endParaRPr>
        </a:p>
      </dsp:txBody>
      <dsp:txXfrm rot="5400000">
        <a:off x="901" y="594885"/>
        <a:ext cx="2339231" cy="1784656"/>
      </dsp:txXfrm>
    </dsp:sp>
    <dsp:sp modelId="{F9CE50E6-1835-498E-804F-0836E038679C}">
      <dsp:nvSpPr>
        <dsp:cNvPr id="0" name=""/>
        <dsp:cNvSpPr/>
      </dsp:nvSpPr>
      <dsp:spPr>
        <a:xfrm rot="16200000">
          <a:off x="2197975" y="317598"/>
          <a:ext cx="2974428" cy="2339231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0" rIns="229994" bIns="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/>
            <a:t>Savour Foods Services</a:t>
          </a:r>
          <a:endParaRPr lang="en-GB" sz="3600" kern="1200">
            <a:latin typeface="Bell MT"/>
          </a:endParaRPr>
        </a:p>
      </dsp:txBody>
      <dsp:txXfrm rot="5400000">
        <a:off x="2515574" y="594885"/>
        <a:ext cx="2339231" cy="1784656"/>
      </dsp:txXfrm>
    </dsp:sp>
    <dsp:sp modelId="{15640753-8EA8-4032-A2FA-6207D9346DE7}">
      <dsp:nvSpPr>
        <dsp:cNvPr id="0" name=""/>
        <dsp:cNvSpPr/>
      </dsp:nvSpPr>
      <dsp:spPr>
        <a:xfrm rot="16200000">
          <a:off x="4712648" y="317598"/>
          <a:ext cx="2974428" cy="2339231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0" rIns="229994" bIns="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>
              <a:latin typeface="Bell MT"/>
            </a:rPr>
            <a:t>Outcome</a:t>
          </a:r>
          <a:r>
            <a:rPr lang="en-GB" sz="3600" b="1" kern="1200"/>
            <a:t> of </a:t>
          </a:r>
          <a:r>
            <a:rPr lang="en-GB" sz="3600" b="1" kern="1200">
              <a:latin typeface="Bell MT"/>
            </a:rPr>
            <a:t>savour</a:t>
          </a:r>
          <a:r>
            <a:rPr lang="en-GB" sz="3600" b="1" kern="1200"/>
            <a:t> Foods</a:t>
          </a:r>
          <a:endParaRPr lang="en-GB" sz="3600" kern="1200">
            <a:latin typeface="Bell MT"/>
          </a:endParaRPr>
        </a:p>
      </dsp:txBody>
      <dsp:txXfrm rot="5400000">
        <a:off x="5030247" y="594885"/>
        <a:ext cx="2339231" cy="17846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1AB339-B904-482F-BC2E-EAA170D40D74}">
      <dsp:nvSpPr>
        <dsp:cNvPr id="0" name=""/>
        <dsp:cNvSpPr/>
      </dsp:nvSpPr>
      <dsp:spPr>
        <a:xfrm>
          <a:off x="0" y="1276497"/>
          <a:ext cx="2208184" cy="140219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4E1507-4F8C-4443-9160-DCA2A8D919D6}">
      <dsp:nvSpPr>
        <dsp:cNvPr id="0" name=""/>
        <dsp:cNvSpPr/>
      </dsp:nvSpPr>
      <dsp:spPr>
        <a:xfrm>
          <a:off x="245353" y="1509583"/>
          <a:ext cx="2208184" cy="140219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Savour Foods Profile</a:t>
          </a:r>
          <a:endParaRPr lang="en-GB" sz="2600" kern="1200">
            <a:latin typeface="Bell MT"/>
          </a:endParaRPr>
        </a:p>
      </dsp:txBody>
      <dsp:txXfrm>
        <a:off x="286422" y="1550652"/>
        <a:ext cx="2126046" cy="1320058"/>
      </dsp:txXfrm>
    </dsp:sp>
    <dsp:sp modelId="{B55C0A7C-DBF9-4B39-8F07-4D832AA6A048}">
      <dsp:nvSpPr>
        <dsp:cNvPr id="0" name=""/>
        <dsp:cNvSpPr/>
      </dsp:nvSpPr>
      <dsp:spPr>
        <a:xfrm>
          <a:off x="2698891" y="1276497"/>
          <a:ext cx="2208184" cy="140219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7C61D1-55E2-4CA8-B4A4-C6C60BF46E64}">
      <dsp:nvSpPr>
        <dsp:cNvPr id="0" name=""/>
        <dsp:cNvSpPr/>
      </dsp:nvSpPr>
      <dsp:spPr>
        <a:xfrm>
          <a:off x="2944245" y="1509583"/>
          <a:ext cx="2208184" cy="140219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Savour Foods Mission</a:t>
          </a:r>
          <a:endParaRPr lang="en-GB" sz="2600" b="1" kern="1200">
            <a:latin typeface="Bell MT"/>
          </a:endParaRPr>
        </a:p>
      </dsp:txBody>
      <dsp:txXfrm>
        <a:off x="2985314" y="1550652"/>
        <a:ext cx="2126046" cy="1320058"/>
      </dsp:txXfrm>
    </dsp:sp>
    <dsp:sp modelId="{7CD4F39C-5476-48EE-BCB6-61EF9B086C74}">
      <dsp:nvSpPr>
        <dsp:cNvPr id="0" name=""/>
        <dsp:cNvSpPr/>
      </dsp:nvSpPr>
      <dsp:spPr>
        <a:xfrm>
          <a:off x="5397783" y="1276497"/>
          <a:ext cx="2208184" cy="140219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CF3BB2-4DE5-4A4C-A159-D29A89F21589}">
      <dsp:nvSpPr>
        <dsp:cNvPr id="0" name=""/>
        <dsp:cNvSpPr/>
      </dsp:nvSpPr>
      <dsp:spPr>
        <a:xfrm>
          <a:off x="5643136" y="1509583"/>
          <a:ext cx="2208184" cy="140219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Savour Foods Vision</a:t>
          </a:r>
          <a:endParaRPr lang="en-GB" sz="2600" b="1" kern="1200">
            <a:latin typeface="Bell MT"/>
          </a:endParaRPr>
        </a:p>
      </dsp:txBody>
      <dsp:txXfrm>
        <a:off x="5684205" y="1550652"/>
        <a:ext cx="2126046" cy="13200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273908-74E1-49AA-873B-8D48551A584E}">
      <dsp:nvSpPr>
        <dsp:cNvPr id="0" name=""/>
        <dsp:cNvSpPr/>
      </dsp:nvSpPr>
      <dsp:spPr>
        <a:xfrm>
          <a:off x="529998" y="0"/>
          <a:ext cx="6006645" cy="489131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FB0E64-695F-493D-858B-D48705751518}">
      <dsp:nvSpPr>
        <dsp:cNvPr id="0" name=""/>
        <dsp:cNvSpPr/>
      </dsp:nvSpPr>
      <dsp:spPr>
        <a:xfrm>
          <a:off x="7591" y="1467393"/>
          <a:ext cx="2274575" cy="19565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Bell MT"/>
            </a:rPr>
            <a:t>CURRENT TARGET AREAS</a:t>
          </a:r>
          <a:endParaRPr lang="en-GB" sz="2400" kern="1200"/>
        </a:p>
      </dsp:txBody>
      <dsp:txXfrm>
        <a:off x="103101" y="1562903"/>
        <a:ext cx="2083555" cy="1765505"/>
      </dsp:txXfrm>
    </dsp:sp>
    <dsp:sp modelId="{E79B4545-EE5C-4FEC-BC51-C59C89704E22}">
      <dsp:nvSpPr>
        <dsp:cNvPr id="0" name=""/>
        <dsp:cNvSpPr/>
      </dsp:nvSpPr>
      <dsp:spPr>
        <a:xfrm>
          <a:off x="2396033" y="1467393"/>
          <a:ext cx="2274575" cy="19565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Bell MT"/>
            </a:rPr>
            <a:t>TARGET STRATEGY</a:t>
          </a:r>
          <a:endParaRPr lang="en-GB" sz="2400" kern="1200"/>
        </a:p>
      </dsp:txBody>
      <dsp:txXfrm>
        <a:off x="2491543" y="1562903"/>
        <a:ext cx="2083555" cy="1765505"/>
      </dsp:txXfrm>
    </dsp:sp>
    <dsp:sp modelId="{9CE09A78-B4F7-4F30-83D5-49CFDB445603}">
      <dsp:nvSpPr>
        <dsp:cNvPr id="0" name=""/>
        <dsp:cNvSpPr/>
      </dsp:nvSpPr>
      <dsp:spPr>
        <a:xfrm>
          <a:off x="4784475" y="1467393"/>
          <a:ext cx="2274575" cy="19565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Bell MT"/>
            </a:rPr>
            <a:t>OUR VALUED CUSTOMERS</a:t>
          </a:r>
          <a:endParaRPr lang="en-GB" sz="2400" kern="1200"/>
        </a:p>
      </dsp:txBody>
      <dsp:txXfrm>
        <a:off x="4879985" y="1562903"/>
        <a:ext cx="2083555" cy="17655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6C5E49-531A-4EC6-85BE-0B968C1E3149}">
      <dsp:nvSpPr>
        <dsp:cNvPr id="0" name=""/>
        <dsp:cNvSpPr/>
      </dsp:nvSpPr>
      <dsp:spPr>
        <a:xfrm>
          <a:off x="553" y="1176805"/>
          <a:ext cx="2015984" cy="10079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Bell MT"/>
            </a:rPr>
            <a:t>MARKETING STRATEGY</a:t>
          </a:r>
          <a:endParaRPr lang="en-GB" sz="2300" kern="1200"/>
        </a:p>
      </dsp:txBody>
      <dsp:txXfrm>
        <a:off x="30076" y="1206328"/>
        <a:ext cx="1956938" cy="948946"/>
      </dsp:txXfrm>
    </dsp:sp>
    <dsp:sp modelId="{6C75928A-51E5-4D15-95E9-B75E81104DCC}">
      <dsp:nvSpPr>
        <dsp:cNvPr id="0" name=""/>
        <dsp:cNvSpPr/>
      </dsp:nvSpPr>
      <dsp:spPr>
        <a:xfrm>
          <a:off x="2520534" y="1176805"/>
          <a:ext cx="2015984" cy="1007992"/>
        </a:xfrm>
        <a:prstGeom prst="roundRect">
          <a:avLst>
            <a:gd name="adj" fmla="val 10000"/>
          </a:avLst>
        </a:prstGeom>
        <a:solidFill>
          <a:schemeClr val="accent5">
            <a:hueOff val="-977342"/>
            <a:satOff val="-99103"/>
            <a:lumOff val="-3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Bell MT"/>
            </a:rPr>
            <a:t>SALES PLAN</a:t>
          </a:r>
          <a:endParaRPr lang="en-GB" sz="2300" kern="1200"/>
        </a:p>
      </dsp:txBody>
      <dsp:txXfrm>
        <a:off x="2550057" y="1206328"/>
        <a:ext cx="1956938" cy="9489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981D09-C0EA-4BB5-BBFD-63047DD3C89E}">
      <dsp:nvSpPr>
        <dsp:cNvPr id="0" name=""/>
        <dsp:cNvSpPr/>
      </dsp:nvSpPr>
      <dsp:spPr>
        <a:xfrm>
          <a:off x="2281235" y="76606"/>
          <a:ext cx="1846267" cy="1200073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CHEF/</a:t>
          </a:r>
          <a:r>
            <a:rPr lang="en-GB" sz="1400" kern="1200" dirty="0">
              <a:latin typeface="Bell MT"/>
            </a:rPr>
            <a:t>OPS</a:t>
          </a:r>
          <a:r>
            <a:rPr lang="en-GB" sz="1400" kern="1200" dirty="0"/>
            <a:t> MANAGER</a:t>
          </a:r>
        </a:p>
      </dsp:txBody>
      <dsp:txXfrm>
        <a:off x="2339818" y="135189"/>
        <a:ext cx="1729101" cy="1082907"/>
      </dsp:txXfrm>
    </dsp:sp>
    <dsp:sp modelId="{CAF2E963-568D-46C7-8995-B65E90BCC50A}">
      <dsp:nvSpPr>
        <dsp:cNvPr id="0" name=""/>
        <dsp:cNvSpPr/>
      </dsp:nvSpPr>
      <dsp:spPr>
        <a:xfrm>
          <a:off x="807407" y="676643"/>
          <a:ext cx="4793923" cy="4793923"/>
        </a:xfrm>
        <a:custGeom>
          <a:avLst/>
          <a:gdLst/>
          <a:ahLst/>
          <a:cxnLst/>
          <a:rect l="0" t="0" r="0" b="0"/>
          <a:pathLst>
            <a:path>
              <a:moveTo>
                <a:pt x="3332770" y="190224"/>
              </a:moveTo>
              <a:arcTo wR="2396961" hR="2396961" stAng="17578818" swAng="1960812"/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164D81-ADBB-4FD7-8FF5-D5CEFDFD00FB}">
      <dsp:nvSpPr>
        <dsp:cNvPr id="0" name=""/>
        <dsp:cNvSpPr/>
      </dsp:nvSpPr>
      <dsp:spPr>
        <a:xfrm>
          <a:off x="4560881" y="1732866"/>
          <a:ext cx="1846267" cy="1200073"/>
        </a:xfrm>
        <a:prstGeom prst="roundRect">
          <a:avLst/>
        </a:prstGeom>
        <a:gradFill rotWithShape="0">
          <a:gsLst>
            <a:gs pos="0">
              <a:schemeClr val="accent5">
                <a:hueOff val="-244336"/>
                <a:satOff val="-24776"/>
                <a:lumOff val="-779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44336"/>
                <a:satOff val="-24776"/>
                <a:lumOff val="-779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44336"/>
                <a:satOff val="-24776"/>
                <a:lumOff val="-779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DRIVER/COMPANY DIRECTOR</a:t>
          </a:r>
        </a:p>
      </dsp:txBody>
      <dsp:txXfrm>
        <a:off x="4619464" y="1791449"/>
        <a:ext cx="1729101" cy="1082907"/>
      </dsp:txXfrm>
    </dsp:sp>
    <dsp:sp modelId="{E56B2568-EF8A-478E-82CD-4007EE2E3AEA}">
      <dsp:nvSpPr>
        <dsp:cNvPr id="0" name=""/>
        <dsp:cNvSpPr/>
      </dsp:nvSpPr>
      <dsp:spPr>
        <a:xfrm>
          <a:off x="807407" y="676643"/>
          <a:ext cx="4793923" cy="4793923"/>
        </a:xfrm>
        <a:custGeom>
          <a:avLst/>
          <a:gdLst/>
          <a:ahLst/>
          <a:cxnLst/>
          <a:rect l="0" t="0" r="0" b="0"/>
          <a:pathLst>
            <a:path>
              <a:moveTo>
                <a:pt x="4790643" y="2271614"/>
              </a:moveTo>
              <a:arcTo wR="2396961" hR="2396961" stAng="21420144" swAng="2195745"/>
            </a:path>
          </a:pathLst>
        </a:custGeom>
        <a:noFill/>
        <a:ln w="6350" cap="flat" cmpd="sng" algn="ctr">
          <a:solidFill>
            <a:schemeClr val="accent5">
              <a:hueOff val="-244336"/>
              <a:satOff val="-24776"/>
              <a:lumOff val="-779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9E196F-2B57-4CE8-8228-2E8DD9C715C2}">
      <dsp:nvSpPr>
        <dsp:cNvPr id="0" name=""/>
        <dsp:cNvSpPr/>
      </dsp:nvSpPr>
      <dsp:spPr>
        <a:xfrm>
          <a:off x="3690134" y="4412750"/>
          <a:ext cx="1846267" cy="1200073"/>
        </a:xfrm>
        <a:prstGeom prst="roundRect">
          <a:avLst/>
        </a:prstGeom>
        <a:gradFill rotWithShape="0">
          <a:gsLst>
            <a:gs pos="0">
              <a:schemeClr val="accent5">
                <a:hueOff val="-488671"/>
                <a:satOff val="-49551"/>
                <a:lumOff val="-1558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8671"/>
                <a:satOff val="-49551"/>
                <a:lumOff val="-1558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8671"/>
                <a:satOff val="-49551"/>
                <a:lumOff val="-1558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DRIVER</a:t>
          </a:r>
        </a:p>
      </dsp:txBody>
      <dsp:txXfrm>
        <a:off x="3748717" y="4471333"/>
        <a:ext cx="1729101" cy="1082907"/>
      </dsp:txXfrm>
    </dsp:sp>
    <dsp:sp modelId="{CB1C6958-C7DA-450E-B2E6-C94B515C9ADF}">
      <dsp:nvSpPr>
        <dsp:cNvPr id="0" name=""/>
        <dsp:cNvSpPr/>
      </dsp:nvSpPr>
      <dsp:spPr>
        <a:xfrm>
          <a:off x="807407" y="676643"/>
          <a:ext cx="4793923" cy="4793923"/>
        </a:xfrm>
        <a:custGeom>
          <a:avLst/>
          <a:gdLst/>
          <a:ahLst/>
          <a:cxnLst/>
          <a:rect l="0" t="0" r="0" b="0"/>
          <a:pathLst>
            <a:path>
              <a:moveTo>
                <a:pt x="2873208" y="4746134"/>
              </a:moveTo>
              <a:arcTo wR="2396961" hR="2396961" stAng="4712385" swAng="1375229"/>
            </a:path>
          </a:pathLst>
        </a:custGeom>
        <a:noFill/>
        <a:ln w="6350" cap="flat" cmpd="sng" algn="ctr">
          <a:solidFill>
            <a:schemeClr val="accent5">
              <a:hueOff val="-488671"/>
              <a:satOff val="-49551"/>
              <a:lumOff val="-1558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D001B3-E794-4399-BDA3-A0BC37301373}">
      <dsp:nvSpPr>
        <dsp:cNvPr id="0" name=""/>
        <dsp:cNvSpPr/>
      </dsp:nvSpPr>
      <dsp:spPr>
        <a:xfrm>
          <a:off x="872336" y="4412750"/>
          <a:ext cx="1846267" cy="1200073"/>
        </a:xfrm>
        <a:prstGeom prst="roundRect">
          <a:avLst/>
        </a:prstGeom>
        <a:gradFill rotWithShape="0">
          <a:gsLst>
            <a:gs pos="0">
              <a:schemeClr val="accent5">
                <a:hueOff val="-733007"/>
                <a:satOff val="-74327"/>
                <a:lumOff val="-233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3007"/>
                <a:satOff val="-74327"/>
                <a:lumOff val="-233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3007"/>
                <a:satOff val="-74327"/>
                <a:lumOff val="-233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DRIVER</a:t>
          </a:r>
        </a:p>
      </dsp:txBody>
      <dsp:txXfrm>
        <a:off x="930919" y="4471333"/>
        <a:ext cx="1729101" cy="1082907"/>
      </dsp:txXfrm>
    </dsp:sp>
    <dsp:sp modelId="{9F07D72F-A638-4E9D-9824-289A8D6379DE}">
      <dsp:nvSpPr>
        <dsp:cNvPr id="0" name=""/>
        <dsp:cNvSpPr/>
      </dsp:nvSpPr>
      <dsp:spPr>
        <a:xfrm>
          <a:off x="807407" y="676643"/>
          <a:ext cx="4793923" cy="4793923"/>
        </a:xfrm>
        <a:custGeom>
          <a:avLst/>
          <a:gdLst/>
          <a:ahLst/>
          <a:cxnLst/>
          <a:rect l="0" t="0" r="0" b="0"/>
          <a:pathLst>
            <a:path>
              <a:moveTo>
                <a:pt x="400438" y="3723355"/>
              </a:moveTo>
              <a:arcTo wR="2396961" hR="2396961" stAng="8784110" swAng="2195745"/>
            </a:path>
          </a:pathLst>
        </a:custGeom>
        <a:noFill/>
        <a:ln w="6350" cap="flat" cmpd="sng" algn="ctr">
          <a:solidFill>
            <a:schemeClr val="accent5">
              <a:hueOff val="-733007"/>
              <a:satOff val="-74327"/>
              <a:lumOff val="-233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61CA10-3936-4421-A151-4E7FBF4474DA}">
      <dsp:nvSpPr>
        <dsp:cNvPr id="0" name=""/>
        <dsp:cNvSpPr/>
      </dsp:nvSpPr>
      <dsp:spPr>
        <a:xfrm>
          <a:off x="1589" y="1732866"/>
          <a:ext cx="1846267" cy="1200073"/>
        </a:xfrm>
        <a:prstGeom prst="roundRect">
          <a:avLst/>
        </a:prstGeom>
        <a:gradFill rotWithShape="0">
          <a:gsLst>
            <a:gs pos="0">
              <a:schemeClr val="accent5">
                <a:hueOff val="-977342"/>
                <a:satOff val="-99103"/>
                <a:lumOff val="-3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77342"/>
                <a:satOff val="-99103"/>
                <a:lumOff val="-3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77342"/>
                <a:satOff val="-99103"/>
                <a:lumOff val="-3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CHEF</a:t>
          </a:r>
        </a:p>
      </dsp:txBody>
      <dsp:txXfrm>
        <a:off x="60172" y="1791449"/>
        <a:ext cx="1729101" cy="1082907"/>
      </dsp:txXfrm>
    </dsp:sp>
    <dsp:sp modelId="{DCAB93EC-1C1B-4E6F-BAE1-FA5CF34DA013}">
      <dsp:nvSpPr>
        <dsp:cNvPr id="0" name=""/>
        <dsp:cNvSpPr/>
      </dsp:nvSpPr>
      <dsp:spPr>
        <a:xfrm>
          <a:off x="807407" y="676643"/>
          <a:ext cx="4793923" cy="4793923"/>
        </a:xfrm>
        <a:custGeom>
          <a:avLst/>
          <a:gdLst/>
          <a:ahLst/>
          <a:cxnLst/>
          <a:rect l="0" t="0" r="0" b="0"/>
          <a:pathLst>
            <a:path>
              <a:moveTo>
                <a:pt x="417767" y="1044846"/>
              </a:moveTo>
              <a:arcTo wR="2396961" hR="2396961" stAng="12860370" swAng="1960812"/>
            </a:path>
          </a:pathLst>
        </a:custGeom>
        <a:noFill/>
        <a:ln w="6350" cap="flat" cmpd="sng" algn="ctr">
          <a:solidFill>
            <a:schemeClr val="accent5">
              <a:hueOff val="-977342"/>
              <a:satOff val="-99103"/>
              <a:lumOff val="-3117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987239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571404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786725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37063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631603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818709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229636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944713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144354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349032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830768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11/18/2021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19811229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83" r:id="rId6"/>
    <p:sldLayoutId id="2147483879" r:id="rId7"/>
    <p:sldLayoutId id="2147483880" r:id="rId8"/>
    <p:sldLayoutId id="2147483881" r:id="rId9"/>
    <p:sldLayoutId id="2147483882" r:id="rId10"/>
    <p:sldLayoutId id="2147483884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0" name="Group 149">
            <a:extLst>
              <a:ext uri="{FF2B5EF4-FFF2-40B4-BE49-F238E27FC236}">
                <a16:creationId xmlns:a16="http://schemas.microsoft.com/office/drawing/2014/main" id="{67416F32-9D98-4340-82E8-E90CE00AD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151" name="Rectangle 150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52" name="Oval 151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53" name="Oval 152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154" name="Group 153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156" name="Rectangle 155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7" name="Rectangle 156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5" name="Rectangle 15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59" name="Rectangle 158">
            <a:extLst>
              <a:ext uri="{FF2B5EF4-FFF2-40B4-BE49-F238E27FC236}">
                <a16:creationId xmlns:a16="http://schemas.microsoft.com/office/drawing/2014/main" id="{D8D85657-6A77-4466-887F-EE948B9CD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 useBgFill="1">
        <p:nvSpPr>
          <p:cNvPr id="161" name="Rectangle 160">
            <a:extLst>
              <a:ext uri="{FF2B5EF4-FFF2-40B4-BE49-F238E27FC236}">
                <a16:creationId xmlns:a16="http://schemas.microsoft.com/office/drawing/2014/main" id="{B4F9B187-EC02-44E0-99C7-5D629D664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3" name="Group 162">
            <a:extLst>
              <a:ext uri="{FF2B5EF4-FFF2-40B4-BE49-F238E27FC236}">
                <a16:creationId xmlns:a16="http://schemas.microsoft.com/office/drawing/2014/main" id="{7C6B683D-13FA-4605-8648-01FC9C82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64" name="Rectangle 163">
              <a:extLst>
                <a:ext uri="{FF2B5EF4-FFF2-40B4-BE49-F238E27FC236}">
                  <a16:creationId xmlns:a16="http://schemas.microsoft.com/office/drawing/2014/main" id="{9852A959-AA36-4E4C-940B-F33A7BE0A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5" name="Oval 164">
              <a:extLst>
                <a:ext uri="{FF2B5EF4-FFF2-40B4-BE49-F238E27FC236}">
                  <a16:creationId xmlns:a16="http://schemas.microsoft.com/office/drawing/2014/main" id="{FFFC38A9-EA65-4BD6-A6E1-CAD07CCB8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6" name="Oval 165">
              <a:extLst>
                <a:ext uri="{FF2B5EF4-FFF2-40B4-BE49-F238E27FC236}">
                  <a16:creationId xmlns:a16="http://schemas.microsoft.com/office/drawing/2014/main" id="{F9E36CA9-9013-4306-B36F-2E349B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7" name="Group 166">
              <a:extLst>
                <a:ext uri="{FF2B5EF4-FFF2-40B4-BE49-F238E27FC236}">
                  <a16:creationId xmlns:a16="http://schemas.microsoft.com/office/drawing/2014/main" id="{CE8D3FFE-4362-43F6-99D3-1B83F7AD5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72" name="Rectangle 171">
                <a:extLst>
                  <a:ext uri="{FF2B5EF4-FFF2-40B4-BE49-F238E27FC236}">
                    <a16:creationId xmlns:a16="http://schemas.microsoft.com/office/drawing/2014/main" id="{F7AA39D6-8796-468A-8C18-D17C0BBF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3" name="Rectangle 172">
                <a:extLst>
                  <a:ext uri="{FF2B5EF4-FFF2-40B4-BE49-F238E27FC236}">
                    <a16:creationId xmlns:a16="http://schemas.microsoft.com/office/drawing/2014/main" id="{75967788-298A-4B75-B02F-0625E5F84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8" name="Group 167">
              <a:extLst>
                <a:ext uri="{FF2B5EF4-FFF2-40B4-BE49-F238E27FC236}">
                  <a16:creationId xmlns:a16="http://schemas.microsoft.com/office/drawing/2014/main" id="{8D0FB4E1-29BE-427B-9999-B25351A07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70" name="Rectangle 169">
                <a:extLst>
                  <a:ext uri="{FF2B5EF4-FFF2-40B4-BE49-F238E27FC236}">
                    <a16:creationId xmlns:a16="http://schemas.microsoft.com/office/drawing/2014/main" id="{39914662-C165-4AD1-89C0-F6C47C109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1" name="Rectangle 170">
                <a:extLst>
                  <a:ext uri="{FF2B5EF4-FFF2-40B4-BE49-F238E27FC236}">
                    <a16:creationId xmlns:a16="http://schemas.microsoft.com/office/drawing/2014/main" id="{384C8199-BC83-4D02-8937-CF9AB0F4C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69" name="Rectangle 168">
              <a:extLst>
                <a:ext uri="{FF2B5EF4-FFF2-40B4-BE49-F238E27FC236}">
                  <a16:creationId xmlns:a16="http://schemas.microsoft.com/office/drawing/2014/main" id="{4A28F3F3-1D22-45C2-8627-C7E4E74BD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5" name="Rectangle 174">
            <a:extLst>
              <a:ext uri="{FF2B5EF4-FFF2-40B4-BE49-F238E27FC236}">
                <a16:creationId xmlns:a16="http://schemas.microsoft.com/office/drawing/2014/main" id="{9D8267F7-1115-4F9A-BEF5-BB6664BCF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BEFD99-C46F-4178-908C-022C87BD23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86315" y="540000"/>
            <a:ext cx="4554821" cy="2186096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 algn="ctr"/>
            <a:r>
              <a:rPr lang="en-US" sz="6000"/>
              <a:t>Business Plan </a:t>
            </a:r>
            <a:br>
              <a:rPr lang="en-US" sz="6000"/>
            </a:br>
            <a:r>
              <a:rPr lang="en-US" sz="2000" b="1" cap="all">
                <a:latin typeface="Times New Roman"/>
                <a:ea typeface="+mj-lt"/>
                <a:cs typeface="+mj-lt"/>
              </a:rPr>
              <a:t>SAVOR FOODS</a:t>
            </a:r>
            <a:endParaRPr lang="en-US" sz="2000" b="1">
              <a:latin typeface="Times New Roman"/>
              <a:cs typeface="Times New Roman"/>
            </a:endParaRPr>
          </a:p>
        </p:txBody>
      </p:sp>
      <p:grpSp>
        <p:nvGrpSpPr>
          <p:cNvPr id="177" name="Group 176">
            <a:extLst>
              <a:ext uri="{FF2B5EF4-FFF2-40B4-BE49-F238E27FC236}">
                <a16:creationId xmlns:a16="http://schemas.microsoft.com/office/drawing/2014/main" id="{7B4E221E-E4F3-4D25-8DC8-8A3D08C83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491700" y="811037"/>
            <a:ext cx="6131951" cy="5783898"/>
            <a:chOff x="4925125" y="3600"/>
            <a:chExt cx="7266875" cy="6854400"/>
          </a:xfrm>
        </p:grpSpPr>
        <p:sp>
          <p:nvSpPr>
            <p:cNvPr id="178" name="Oval 177">
              <a:extLst>
                <a:ext uri="{FF2B5EF4-FFF2-40B4-BE49-F238E27FC236}">
                  <a16:creationId xmlns:a16="http://schemas.microsoft.com/office/drawing/2014/main" id="{1DCB79C8-6A25-43E7-AC87-D1D7C6071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9" name="Oval 178">
              <a:extLst>
                <a:ext uri="{FF2B5EF4-FFF2-40B4-BE49-F238E27FC236}">
                  <a16:creationId xmlns:a16="http://schemas.microsoft.com/office/drawing/2014/main" id="{2BABC8D9-79F4-4665-99B3-4EA1B520E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0" name="Oval 179">
              <a:extLst>
                <a:ext uri="{FF2B5EF4-FFF2-40B4-BE49-F238E27FC236}">
                  <a16:creationId xmlns:a16="http://schemas.microsoft.com/office/drawing/2014/main" id="{808BC036-0C59-4D8B-8F96-46D122C906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6094A2C3-7BC7-4BF9-8B7A-EBF2DAC280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04"/>
          <a:stretch/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98D7629-0674-46BD-8C3F-F95E490514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67136" y="2393762"/>
            <a:ext cx="4274001" cy="3896820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 indent="-269875">
              <a:lnSpc>
                <a:spcPct val="115000"/>
              </a:lnSpc>
              <a:buFont typeface="Arial" panose="020B0604020202020204" pitchFamily="34" charset="0"/>
              <a:buChar char="•"/>
            </a:pPr>
            <a:endParaRPr lang="en-US" sz="1000" b="1" spc="50"/>
          </a:p>
          <a:p>
            <a:pPr>
              <a:lnSpc>
                <a:spcPct val="115000"/>
              </a:lnSpc>
            </a:pPr>
            <a:endParaRPr lang="en-US" sz="2000" b="1" spc="50">
              <a:latin typeface="Times New Roman"/>
              <a:cs typeface="Times New Roman"/>
            </a:endParaRPr>
          </a:p>
          <a:p>
            <a:pPr indent="-269875">
              <a:lnSpc>
                <a:spcPct val="115000"/>
              </a:lnSpc>
              <a:buFont typeface="Arial" panose="020B0604020202020204" pitchFamily="34" charset="0"/>
              <a:buChar char="•"/>
            </a:pPr>
            <a:endParaRPr lang="en-US" sz="1000" spc="50"/>
          </a:p>
          <a:p>
            <a:pPr>
              <a:lnSpc>
                <a:spcPct val="115000"/>
              </a:lnSpc>
            </a:pPr>
            <a:r>
              <a:rPr lang="en-US" sz="1000" spc="50"/>
              <a:t>By:</a:t>
            </a:r>
          </a:p>
          <a:p>
            <a:pPr>
              <a:lnSpc>
                <a:spcPct val="115000"/>
              </a:lnSpc>
            </a:pPr>
            <a:r>
              <a:rPr lang="en-US" sz="1000" spc="50" err="1"/>
              <a:t>shahdat</a:t>
            </a:r>
            <a:r>
              <a:rPr lang="en-US" sz="1000" spc="50"/>
              <a:t> Islam (2021131)</a:t>
            </a:r>
          </a:p>
          <a:p>
            <a:pPr>
              <a:lnSpc>
                <a:spcPct val="115000"/>
              </a:lnSpc>
            </a:pPr>
            <a:r>
              <a:rPr lang="en-US" sz="1000" spc="50"/>
              <a:t>Syed </a:t>
            </a:r>
            <a:r>
              <a:rPr lang="en-US" sz="1000" spc="50" err="1"/>
              <a:t>jabed</a:t>
            </a:r>
            <a:r>
              <a:rPr lang="en-US" sz="1000" spc="50"/>
              <a:t> Ali (1710503)</a:t>
            </a:r>
          </a:p>
          <a:p>
            <a:pPr>
              <a:lnSpc>
                <a:spcPct val="115000"/>
              </a:lnSpc>
            </a:pPr>
            <a:r>
              <a:rPr lang="en-US" sz="1000" spc="50"/>
              <a:t>Zahid Hussain (2018065)</a:t>
            </a:r>
          </a:p>
          <a:p>
            <a:pPr>
              <a:lnSpc>
                <a:spcPct val="115000"/>
              </a:lnSpc>
            </a:pPr>
            <a:r>
              <a:rPr lang="en-US" sz="1000" spc="50"/>
              <a:t>Babar Hussain (2014975)</a:t>
            </a:r>
          </a:p>
          <a:p>
            <a:pPr>
              <a:lnSpc>
                <a:spcPct val="115000"/>
              </a:lnSpc>
            </a:pPr>
            <a:r>
              <a:rPr lang="en-US" sz="1000" spc="50"/>
              <a:t>Muhammed Nurul Hakim (2019283)</a:t>
            </a:r>
          </a:p>
          <a:p>
            <a:pPr>
              <a:lnSpc>
                <a:spcPct val="115000"/>
              </a:lnSpc>
            </a:pPr>
            <a:r>
              <a:rPr lang="en-US" sz="1000" spc="50"/>
              <a:t>group: BMSW4006</a:t>
            </a:r>
          </a:p>
          <a:p>
            <a:pPr>
              <a:lnSpc>
                <a:spcPct val="115000"/>
              </a:lnSpc>
            </a:pPr>
            <a:r>
              <a:rPr lang="en-US" sz="1000" spc="50"/>
              <a:t>Lecturer: Yohan </a:t>
            </a:r>
            <a:r>
              <a:rPr lang="en-US" sz="1000" spc="50" err="1"/>
              <a:t>mendis</a:t>
            </a:r>
            <a:endParaRPr lang="en-US" sz="1000" spc="50"/>
          </a:p>
          <a:p>
            <a:pPr indent="-269875">
              <a:lnSpc>
                <a:spcPct val="115000"/>
              </a:lnSpc>
              <a:buFont typeface="Arial" panose="020B0604020202020204" pitchFamily="34" charset="0"/>
              <a:buChar char="•"/>
            </a:pPr>
            <a:endParaRPr lang="en-US" sz="1000" spc="50"/>
          </a:p>
          <a:p>
            <a:pPr indent="-269875">
              <a:lnSpc>
                <a:spcPct val="115000"/>
              </a:lnSpc>
              <a:buFont typeface="Arial" panose="020B0604020202020204" pitchFamily="34" charset="0"/>
              <a:buChar char="•"/>
            </a:pPr>
            <a:endParaRPr lang="en-US" sz="1000" spc="5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8CC139-7000-4C85-8C93-759D21EA8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036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F81D8-745C-4CFE-BE30-16BE8C4564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1090017"/>
          </a:xfrm>
        </p:spPr>
        <p:txBody>
          <a:bodyPr>
            <a:normAutofit fontScale="90000"/>
          </a:bodyPr>
          <a:lstStyle/>
          <a:p>
            <a:pPr algn="ctr"/>
            <a:r>
              <a:rPr lang="en-GB"/>
              <a:t>Executive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4626DC-C82C-4CA4-81B7-7FB6838B6C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9999" y="1838739"/>
            <a:ext cx="11090273" cy="446998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b="1"/>
          </a:p>
          <a:p>
            <a:endParaRPr lang="en-GB"/>
          </a:p>
        </p:txBody>
      </p:sp>
      <p:graphicFrame>
        <p:nvGraphicFramePr>
          <p:cNvPr id="10" name="Diagram 10">
            <a:extLst>
              <a:ext uri="{FF2B5EF4-FFF2-40B4-BE49-F238E27FC236}">
                <a16:creationId xmlns:a16="http://schemas.microsoft.com/office/drawing/2014/main" id="{CC4D2E09-92DE-4415-8312-94CCCC1064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86341391"/>
              </p:ext>
            </p:extLst>
          </p:nvPr>
        </p:nvGraphicFramePr>
        <p:xfrm>
          <a:off x="2210926" y="2795751"/>
          <a:ext cx="7370378" cy="29744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BA7D62AD-8964-452C-9B26-9C1F6006C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429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5" name="Rectangle 97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50534C-E5D6-4992-8CB0-31395312BA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5125"/>
            <a:ext cx="4500562" cy="5767748"/>
          </a:xfrm>
        </p:spPr>
        <p:txBody>
          <a:bodyPr anchor="t">
            <a:normAutofit/>
          </a:bodyPr>
          <a:lstStyle/>
          <a:p>
            <a:r>
              <a:rPr lang="en-GB" sz="8100"/>
              <a:t>Business Company Overview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8D59EADD-1700-4DCD-88BA-C8FE4C44F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83899" y="180000"/>
            <a:ext cx="75723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CD77608-3819-479B-BB98-C216BA724EFE}" type="slidenum">
              <a:rPr lang="en-US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  <p:pic>
        <p:nvPicPr>
          <p:cNvPr id="54" name="Picture 54">
            <a:extLst>
              <a:ext uri="{FF2B5EF4-FFF2-40B4-BE49-F238E27FC236}">
                <a16:creationId xmlns:a16="http://schemas.microsoft.com/office/drawing/2014/main" id="{E470408F-3A82-4F87-985F-202CA86F36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5735" r="1" b="1"/>
          <a:stretch/>
        </p:blipFill>
        <p:spPr>
          <a:xfrm>
            <a:off x="5232400" y="637296"/>
            <a:ext cx="6408735" cy="3604707"/>
          </a:xfrm>
          <a:prstGeom prst="rect">
            <a:avLst/>
          </a:prstGeom>
        </p:spPr>
      </p:pic>
      <p:graphicFrame>
        <p:nvGraphicFramePr>
          <p:cNvPr id="78" name="Diagram 78">
            <a:extLst>
              <a:ext uri="{FF2B5EF4-FFF2-40B4-BE49-F238E27FC236}">
                <a16:creationId xmlns:a16="http://schemas.microsoft.com/office/drawing/2014/main" id="{94713737-544A-4E02-813F-BAA7BE3173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2480480"/>
              </p:ext>
            </p:extLst>
          </p:nvPr>
        </p:nvGraphicFramePr>
        <p:xfrm>
          <a:off x="2683949" y="3544350"/>
          <a:ext cx="7851321" cy="4188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0542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94972-4836-4C19-A7AC-FD4E9E4C92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929" y="-31500"/>
            <a:ext cx="11090273" cy="1398130"/>
          </a:xfrm>
        </p:spPr>
        <p:txBody>
          <a:bodyPr>
            <a:normAutofit/>
          </a:bodyPr>
          <a:lstStyle/>
          <a:p>
            <a:pPr algn="ctr"/>
            <a:r>
              <a:rPr lang="en-GB" sz="6600"/>
              <a:t>Products and Service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7B331D-D57A-49A0-BBA4-2A82EC5522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1964" y="1843827"/>
            <a:ext cx="5075916" cy="294423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85750" indent="-285750">
              <a:buChar char="•"/>
            </a:pPr>
            <a:r>
              <a:rPr lang="en-GB">
                <a:latin typeface="Times New Roman"/>
                <a:ea typeface="+mn-lt"/>
                <a:cs typeface="+mn-lt"/>
              </a:rPr>
              <a:t>We serve breakfast, lunch &amp; dinner</a:t>
            </a:r>
            <a:br>
              <a:rPr lang="en-GB">
                <a:latin typeface="Times New Roman"/>
                <a:ea typeface="+mn-lt"/>
                <a:cs typeface="+mn-lt"/>
              </a:rPr>
            </a:br>
            <a:endParaRPr lang="en-GB">
              <a:latin typeface="Times New Roman"/>
              <a:cs typeface="Times New Roman"/>
            </a:endParaRPr>
          </a:p>
          <a:p>
            <a:pPr marL="285750" indent="-285750">
              <a:buChar char="•"/>
            </a:pPr>
            <a:r>
              <a:rPr lang="en-GB">
                <a:latin typeface="Times New Roman"/>
                <a:ea typeface="+mn-lt"/>
                <a:cs typeface="+mn-lt"/>
              </a:rPr>
              <a:t>We serve hot &amp; cold drinks</a:t>
            </a:r>
            <a:br>
              <a:rPr lang="en-GB">
                <a:latin typeface="Times New Roman"/>
                <a:ea typeface="+mn-lt"/>
                <a:cs typeface="+mn-lt"/>
              </a:rPr>
            </a:br>
            <a:endParaRPr lang="en-GB">
              <a:latin typeface="Times New Roman"/>
              <a:ea typeface="+mn-lt"/>
              <a:cs typeface="+mn-lt"/>
            </a:endParaRPr>
          </a:p>
          <a:p>
            <a:pPr marL="285750" indent="-285750">
              <a:buChar char="•"/>
            </a:pPr>
            <a:r>
              <a:rPr lang="en-GB">
                <a:latin typeface="Times New Roman"/>
                <a:ea typeface="+mn-lt"/>
                <a:cs typeface="+mn-lt"/>
              </a:rPr>
              <a:t>We cater a variety of food styles including- Indian, Caribbean, Chinese &amp; English.</a:t>
            </a:r>
          </a:p>
          <a:p>
            <a:pPr marL="285750" indent="-285750">
              <a:buChar char="•"/>
            </a:pPr>
            <a:r>
              <a:rPr lang="en-GB">
                <a:latin typeface="Times New Roman"/>
                <a:cs typeface="Times New Roman"/>
              </a:rPr>
              <a:t>Free delivery</a:t>
            </a:r>
          </a:p>
          <a:p>
            <a:endParaRPr lang="en-GB">
              <a:latin typeface="Times New Roman"/>
              <a:cs typeface="Times New Roman"/>
            </a:endParaRPr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4FC574-0C99-433C-947E-3862AA28E4EA}"/>
              </a:ext>
            </a:extLst>
          </p:cNvPr>
          <p:cNvSpPr txBox="1"/>
          <p:nvPr/>
        </p:nvSpPr>
        <p:spPr>
          <a:xfrm>
            <a:off x="3243532" y="558704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f</a:t>
            </a:r>
            <a:endParaRPr lang="en-US"/>
          </a:p>
        </p:txBody>
      </p:sp>
      <p:pic>
        <p:nvPicPr>
          <p:cNvPr id="4" name="Picture 5" descr="Text&#10;&#10;Description automatically generated">
            <a:extLst>
              <a:ext uri="{FF2B5EF4-FFF2-40B4-BE49-F238E27FC236}">
                <a16:creationId xmlns:a16="http://schemas.microsoft.com/office/drawing/2014/main" id="{4AAE1BC0-BE9D-4873-A495-E0DBF61D9D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1756" y="5232407"/>
            <a:ext cx="2103665" cy="14051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31F98B7-2783-48A2-8079-E7E73EB2EBC2}"/>
              </a:ext>
            </a:extLst>
          </p:cNvPr>
          <p:cNvSpPr txBox="1"/>
          <p:nvPr/>
        </p:nvSpPr>
        <p:spPr>
          <a:xfrm>
            <a:off x="6561363" y="4982936"/>
            <a:ext cx="5532665" cy="15761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25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cap="all">
                <a:latin typeface="Times New Roman"/>
                <a:ea typeface="+mn-lt"/>
                <a:cs typeface="+mn-lt"/>
              </a:rPr>
              <a:t>IN THE FIRST 6 MONTHS WE WILL SERVE 50 INDIVIDUAL CUSTOMERS &amp; 10 CARE HOMES.</a:t>
            </a:r>
            <a:endParaRPr lang="en-US">
              <a:latin typeface="Times New Roman"/>
              <a:ea typeface="+mn-lt"/>
              <a:cs typeface="+mn-lt"/>
            </a:endParaRPr>
          </a:p>
          <a:p>
            <a:pPr marL="285750" indent="-285750">
              <a:lnSpc>
                <a:spcPct val="125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cap="all">
                <a:latin typeface="Times New Roman"/>
                <a:ea typeface="+mn-lt"/>
                <a:cs typeface="+mn-lt"/>
              </a:rPr>
              <a:t>IN THE NEXT 6 months WE AIM TO SERVE 100 INDIVIDUAL CUSTOMERS &amp; 10 CARE HOMES</a:t>
            </a:r>
            <a:endParaRPr lang="en-GB">
              <a:latin typeface="Times New Roman"/>
              <a:cs typeface="Times New Roman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5C50F7-2162-43A4-8F7D-96B130405027}"/>
              </a:ext>
            </a:extLst>
          </p:cNvPr>
          <p:cNvSpPr txBox="1"/>
          <p:nvPr/>
        </p:nvSpPr>
        <p:spPr>
          <a:xfrm>
            <a:off x="7474968" y="2176141"/>
            <a:ext cx="52333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We offer a variety of options </a:t>
            </a:r>
            <a:endParaRPr lang="en-US"/>
          </a:p>
        </p:txBody>
      </p:sp>
      <p:pic>
        <p:nvPicPr>
          <p:cNvPr id="10" name="Picture 1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C5EC0481-8D91-4532-AF87-2AF20E6E9C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9668" y="2750685"/>
            <a:ext cx="688522" cy="744311"/>
          </a:xfrm>
          <a:prstGeom prst="rect">
            <a:avLst/>
          </a:prstGeom>
        </p:spPr>
      </p:pic>
      <p:pic>
        <p:nvPicPr>
          <p:cNvPr id="11" name="Picture 11" descr="Logo&#10;&#10;Description automatically generated">
            <a:extLst>
              <a:ext uri="{FF2B5EF4-FFF2-40B4-BE49-F238E27FC236}">
                <a16:creationId xmlns:a16="http://schemas.microsoft.com/office/drawing/2014/main" id="{38325190-E793-4CDF-A22A-28E98BB1EF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4081" y="2752045"/>
            <a:ext cx="741590" cy="741590"/>
          </a:xfrm>
          <a:prstGeom prst="rect">
            <a:avLst/>
          </a:prstGeom>
        </p:spPr>
      </p:pic>
      <p:pic>
        <p:nvPicPr>
          <p:cNvPr id="12" name="Picture 12" descr="Logo, company name&#10;&#10;Description automatically generated">
            <a:extLst>
              <a:ext uri="{FF2B5EF4-FFF2-40B4-BE49-F238E27FC236}">
                <a16:creationId xmlns:a16="http://schemas.microsoft.com/office/drawing/2014/main" id="{544A5A4C-8282-4ADC-B734-E5D1742D66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31767" y="2750684"/>
            <a:ext cx="740229" cy="744311"/>
          </a:xfrm>
          <a:prstGeom prst="rect">
            <a:avLst/>
          </a:prstGeom>
        </p:spPr>
      </p:pic>
      <p:pic>
        <p:nvPicPr>
          <p:cNvPr id="15" name="Picture 15" descr="Icon&#10;&#10;Description automatically generated">
            <a:extLst>
              <a:ext uri="{FF2B5EF4-FFF2-40B4-BE49-F238E27FC236}">
                <a16:creationId xmlns:a16="http://schemas.microsoft.com/office/drawing/2014/main" id="{C13A1CEE-8E8E-41B0-B477-7FF270C0D66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889" t="8009" r="13333" b="15570"/>
          <a:stretch/>
        </p:blipFill>
        <p:spPr>
          <a:xfrm>
            <a:off x="10210800" y="2752045"/>
            <a:ext cx="714377" cy="745725"/>
          </a:xfrm>
          <a:prstGeom prst="rect">
            <a:avLst/>
          </a:prstGeom>
        </p:spPr>
      </p:pic>
      <p:pic>
        <p:nvPicPr>
          <p:cNvPr id="17" name="Picture 17" descr="Logo, company name&#10;&#10;Description automatically generated">
            <a:extLst>
              <a:ext uri="{FF2B5EF4-FFF2-40B4-BE49-F238E27FC236}">
                <a16:creationId xmlns:a16="http://schemas.microsoft.com/office/drawing/2014/main" id="{137BC9FC-2696-44F7-ADED-4B22A9214D3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38988" y="3776663"/>
            <a:ext cx="733425" cy="704850"/>
          </a:xfrm>
          <a:prstGeom prst="rect">
            <a:avLst/>
          </a:prstGeom>
        </p:spPr>
      </p:pic>
      <p:pic>
        <p:nvPicPr>
          <p:cNvPr id="18" name="Picture 18" descr="A picture containing company name&#10;&#10;Description automatically generated">
            <a:extLst>
              <a:ext uri="{FF2B5EF4-FFF2-40B4-BE49-F238E27FC236}">
                <a16:creationId xmlns:a16="http://schemas.microsoft.com/office/drawing/2014/main" id="{5C2F63B3-92DB-45EA-9C3D-454F33AB1CCB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-471" t="-1667" r="15856" b="13889"/>
          <a:stretch/>
        </p:blipFill>
        <p:spPr>
          <a:xfrm>
            <a:off x="8154081" y="3776663"/>
            <a:ext cx="742951" cy="711930"/>
          </a:xfrm>
          <a:prstGeom prst="rect">
            <a:avLst/>
          </a:prstGeom>
        </p:spPr>
      </p:pic>
      <p:pic>
        <p:nvPicPr>
          <p:cNvPr id="19" name="Picture 19" descr="Logo, company name&#10;&#10;Description automatically generated">
            <a:extLst>
              <a:ext uri="{FF2B5EF4-FFF2-40B4-BE49-F238E27FC236}">
                <a16:creationId xmlns:a16="http://schemas.microsoft.com/office/drawing/2014/main" id="{473D3099-A15F-401D-9CBE-D4013FC6D3BC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9417" t="19231" r="17822" b="7692"/>
          <a:stretch/>
        </p:blipFill>
        <p:spPr>
          <a:xfrm>
            <a:off x="9204551" y="3776663"/>
            <a:ext cx="796707" cy="704851"/>
          </a:xfrm>
          <a:prstGeom prst="rect">
            <a:avLst/>
          </a:prstGeom>
        </p:spPr>
      </p:pic>
      <p:pic>
        <p:nvPicPr>
          <p:cNvPr id="21" name="Picture 21" descr="Logo, calendar&#10;&#10;Description automatically generated">
            <a:extLst>
              <a:ext uri="{FF2B5EF4-FFF2-40B4-BE49-F238E27FC236}">
                <a16:creationId xmlns:a16="http://schemas.microsoft.com/office/drawing/2014/main" id="{12258018-00AD-4B27-8108-D2F82D79DFCA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-798" r="-461" b="11207"/>
          <a:stretch/>
        </p:blipFill>
        <p:spPr>
          <a:xfrm>
            <a:off x="10206038" y="3773320"/>
            <a:ext cx="714376" cy="703434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1F32D7A-79D8-44A1-86B5-A02B559B5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697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A6E3A-6CD5-4AA7-B6D7-CFB80B82BE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144782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600"/>
              <a:t>Market audit-Competitor’s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9A2F3E-C7F9-4693-869D-59E27FEF21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7510" y="2752827"/>
            <a:ext cx="11090272" cy="41022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GB">
                <a:latin typeface="Times New Roman"/>
                <a:cs typeface="Times New Roman"/>
              </a:rPr>
              <a:t>Our competitors "delicious unique BBQ menu" charge £14pp for 1 meal, whereas we charge £18pp for 3 meals – breakfast, lunch &amp; dinner.</a:t>
            </a:r>
            <a:br>
              <a:rPr lang="en-GB">
                <a:latin typeface="Times New Roman"/>
              </a:rPr>
            </a:br>
            <a:endParaRPr lang="en-GB">
              <a:latin typeface="Times New Roman"/>
              <a:cs typeface="Times New Roman"/>
            </a:endParaRPr>
          </a:p>
          <a:p>
            <a:pPr marL="285750" indent="-285750">
              <a:buChar char="•"/>
            </a:pPr>
            <a:r>
              <a:rPr lang="en-GB">
                <a:latin typeface="Times New Roman"/>
                <a:cs typeface="Times New Roman"/>
              </a:rPr>
              <a:t>"my dine catering" offer breakfast lunch and dinner but only have selected menu options whereas Savor foods offers a variety of food such as Indian, Chinese, Caribbean &amp; English.</a:t>
            </a:r>
            <a:br>
              <a:rPr lang="en-GB">
                <a:latin typeface="Times New Roman"/>
              </a:rPr>
            </a:br>
            <a:endParaRPr lang="en-GB">
              <a:latin typeface="Times New Roman"/>
              <a:cs typeface="Times New Roman"/>
            </a:endParaRPr>
          </a:p>
          <a:p>
            <a:pPr marL="285750" indent="-285750">
              <a:buChar char="•"/>
            </a:pPr>
            <a:r>
              <a:rPr lang="en-GB">
                <a:latin typeface="Times New Roman"/>
                <a:cs typeface="Times New Roman"/>
              </a:rPr>
              <a:t>Competitors "my complete lunch" charge per item, whereas we charge per meal giving customers more value for their money.</a:t>
            </a:r>
          </a:p>
          <a:p>
            <a:endParaRPr lang="en-GB">
              <a:latin typeface="Times New Roman"/>
              <a:cs typeface="Times New Roman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6B7829-6951-4D3D-BCD7-D995404A1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8296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8">
            <a:extLst>
              <a:ext uri="{FF2B5EF4-FFF2-40B4-BE49-F238E27FC236}">
                <a16:creationId xmlns:a16="http://schemas.microsoft.com/office/drawing/2014/main" id="{EB9B5A19-3592-48E2-BC31-90E092BD6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10">
            <a:extLst>
              <a:ext uri="{FF2B5EF4-FFF2-40B4-BE49-F238E27FC236}">
                <a16:creationId xmlns:a16="http://schemas.microsoft.com/office/drawing/2014/main" id="{E2548C40-4C00-4E91-BFA6-84B4D662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6EE6BCA-C84E-4BED-B084-F599F7EE6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4695526-4BAA-4EFE-91C1-1E446117C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0DF9B86-7987-40DC-85D6-479F5A2E87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A5465368-1AF5-43D6-BAD2-6BE8B04D9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CEB28D27-BDED-4D8C-94FC-58E9323571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7AC833D-449C-45F4-9851-216F3681F2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2" name="Group 15">
              <a:extLst>
                <a:ext uri="{FF2B5EF4-FFF2-40B4-BE49-F238E27FC236}">
                  <a16:creationId xmlns:a16="http://schemas.microsoft.com/office/drawing/2014/main" id="{09528AAE-A1EB-446C-81BE-BA5E4490E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24" name="Rectangle 17">
                <a:extLst>
                  <a:ext uri="{FF2B5EF4-FFF2-40B4-BE49-F238E27FC236}">
                    <a16:creationId xmlns:a16="http://schemas.microsoft.com/office/drawing/2014/main" id="{9F7C0F2C-B581-402B-B4C4-6DFB71314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56A6B0D-707F-420B-BF4D-2CB60CCCA0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8B7A59E-D61A-4BEB-A38A-1E8E5EBB8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DD99E1B6-CBC4-4306-9DFC-847D6D135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DA6E3A-6CD5-4AA7-B6D7-CFB80B82BE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3214" y="1166133"/>
            <a:ext cx="3992562" cy="2481816"/>
          </a:xfrm>
        </p:spPr>
        <p:txBody>
          <a:bodyPr>
            <a:normAutofit/>
          </a:bodyPr>
          <a:lstStyle/>
          <a:p>
            <a:pPr algn="ctr"/>
            <a:r>
              <a:rPr lang="en-GB" sz="8000">
                <a:latin typeface="Times New Roman"/>
                <a:cs typeface="Times New Roman"/>
              </a:rPr>
              <a:t>SWOT Analysis</a:t>
            </a:r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0C2312B-3E46-4E6A-B286-3C1FFB253C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6513075"/>
              </p:ext>
            </p:extLst>
          </p:nvPr>
        </p:nvGraphicFramePr>
        <p:xfrm>
          <a:off x="4671785" y="671285"/>
          <a:ext cx="6995904" cy="54604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49924">
                  <a:extLst>
                    <a:ext uri="{9D8B030D-6E8A-4147-A177-3AD203B41FA5}">
                      <a16:colId xmlns:a16="http://schemas.microsoft.com/office/drawing/2014/main" val="1825684485"/>
                    </a:ext>
                  </a:extLst>
                </a:gridCol>
                <a:gridCol w="3545980">
                  <a:extLst>
                    <a:ext uri="{9D8B030D-6E8A-4147-A177-3AD203B41FA5}">
                      <a16:colId xmlns:a16="http://schemas.microsoft.com/office/drawing/2014/main" val="2856696282"/>
                    </a:ext>
                  </a:extLst>
                </a:gridCol>
              </a:tblGrid>
              <a:tr h="2756076">
                <a:tc>
                  <a:txBody>
                    <a:bodyPr/>
                    <a:lstStyle/>
                    <a:p>
                      <a:r>
                        <a:rPr lang="en-GB" sz="130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Strengths</a:t>
                      </a:r>
                    </a:p>
                    <a:p>
                      <a:pPr lvl="0">
                        <a:buNone/>
                      </a:pPr>
                      <a:endParaRPr lang="en-GB" sz="1100">
                        <a:solidFill>
                          <a:schemeClr val="bg1"/>
                        </a:solidFill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Providing quality food and service to provide excellent customer satisfaction.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Wide variety of cuisine available.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Catering for different diets.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Only catering company in the area providing personalised food according to the customer’s demands.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Multilingual staff able to speak to target customers.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Flexibility for customers to change certain things to their order</a:t>
                      </a:r>
                      <a:r>
                        <a:rPr lang="en-GB" sz="1100" b="0" kern="1200">
                          <a:solidFill>
                            <a:schemeClr val="lt1"/>
                          </a:solidFill>
                          <a:effectLst/>
                          <a:latin typeface="Times New Roman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171450" indent="-171450">
                        <a:buFont typeface="Arial"/>
                        <a:buChar char="•"/>
                      </a:pPr>
                      <a:endParaRPr lang="en-GB" sz="1200">
                        <a:effectLst/>
                        <a:latin typeface="Times New Roman"/>
                      </a:endParaRPr>
                    </a:p>
                  </a:txBody>
                  <a:tcPr marL="56069" marR="56069" marT="0" marB="0">
                    <a:lnR w="12700">
                      <a:solidFill>
                        <a:schemeClr val="tx1"/>
                      </a:solidFill>
                    </a:lnR>
                    <a:solidFill>
                      <a:srgbClr val="429E5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Weaknesses </a:t>
                      </a:r>
                    </a:p>
                    <a:p>
                      <a:pPr lvl="0">
                        <a:buNone/>
                      </a:pPr>
                      <a:endParaRPr lang="en-GB" sz="700">
                        <a:effectLst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Available 365 days a year which puts pressure on staff.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Only one location so the areas that are covered may be limited.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Having a big variety may cause issues within the organisation as the workload is more.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Small advertising budget.</a:t>
                      </a:r>
                    </a:p>
                    <a:p>
                      <a:pPr marL="171450" indent="-171450">
                        <a:buFont typeface="Arial"/>
                        <a:buChar char="•"/>
                      </a:pPr>
                      <a:endParaRPr lang="en-GB" sz="1100">
                        <a:effectLst/>
                        <a:latin typeface="Times New Roman"/>
                      </a:endParaRPr>
                    </a:p>
                  </a:txBody>
                  <a:tcPr marL="56069" marR="56069" marT="0" marB="0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B5872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1164878"/>
                  </a:ext>
                </a:extLst>
              </a:tr>
              <a:tr h="2397251">
                <a:tc>
                  <a:txBody>
                    <a:bodyPr/>
                    <a:lstStyle/>
                    <a:p>
                      <a:r>
                        <a:rPr lang="en-GB" sz="1300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Opportunity</a:t>
                      </a:r>
                    </a:p>
                    <a:p>
                      <a:pPr lvl="0">
                        <a:buNone/>
                      </a:pPr>
                      <a:endParaRPr lang="en-GB" sz="1100" b="0">
                        <a:solidFill>
                          <a:srgbClr val="FF0000"/>
                        </a:solidFill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Growing interest in food provided is personalised to customer’s needs.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More older residents in area require halal and Asian style food.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Potential to grow using the food delivery apps.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Advertise more.</a:t>
                      </a:r>
                    </a:p>
                    <a:p>
                      <a:pPr marL="0" lvl="0" indent="0">
                        <a:buNone/>
                      </a:pPr>
                      <a:endParaRPr lang="en-GB" sz="1100" b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 b="0">
                          <a:effectLst/>
                          <a:latin typeface="Times New Roman"/>
                        </a:rPr>
                        <a:t>Expand the area that we deliver to.</a:t>
                      </a:r>
                    </a:p>
                    <a:p>
                      <a:pPr marL="285750" indent="-285750">
                        <a:buFont typeface="Arial"/>
                        <a:buChar char="•"/>
                      </a:pPr>
                      <a:endParaRPr lang="en-GB" sz="1100">
                        <a:effectLst/>
                        <a:latin typeface="Times New Roman"/>
                      </a:endParaRPr>
                    </a:p>
                  </a:txBody>
                  <a:tcPr marL="56069" marR="56069" marT="0" marB="0">
                    <a:solidFill>
                      <a:srgbClr val="4B8F9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>
                          <a:solidFill>
                            <a:schemeClr val="bg1"/>
                          </a:solidFill>
                          <a:effectLst/>
                          <a:latin typeface="Times New Roman"/>
                        </a:rPr>
                        <a:t>Threats </a:t>
                      </a: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endParaRPr lang="en-GB" sz="110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Rising cost of produce and ingredients</a:t>
                      </a:r>
                      <a:endParaRPr lang="en-GB" sz="1100">
                        <a:solidFill>
                          <a:schemeClr val="tx1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endParaRPr lang="en-GB" sz="110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Rising price of gas, electric and petrol</a:t>
                      </a:r>
                    </a:p>
                    <a:p>
                      <a:pPr marL="0" lvl="0" indent="0">
                        <a:buNone/>
                      </a:pPr>
                      <a:endParaRPr lang="en-GB" sz="1100">
                        <a:solidFill>
                          <a:schemeClr val="tx1"/>
                        </a:solidFill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GB" sz="1100">
                          <a:solidFill>
                            <a:schemeClr val="tx1"/>
                          </a:solidFill>
                          <a:effectLst/>
                          <a:latin typeface="Times New Roman"/>
                        </a:rPr>
                        <a:t>Raising competitors.</a:t>
                      </a:r>
                    </a:p>
                    <a:p>
                      <a:endParaRPr lang="en-GB" sz="1000">
                        <a:effectLst/>
                        <a:latin typeface="Times New Roman"/>
                      </a:endParaRPr>
                    </a:p>
                  </a:txBody>
                  <a:tcPr marL="56069" marR="56069" marT="0" marB="0">
                    <a:lnT w="12700">
                      <a:solidFill>
                        <a:schemeClr val="tx1"/>
                      </a:solidFill>
                    </a:lnT>
                    <a:solidFill>
                      <a:schemeClr val="tx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9436415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586D5C-45E6-4CD8-9B1B-F1B2B415E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534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EB9B5A19-3592-48E2-BC31-90E092BD6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10">
            <a:extLst>
              <a:ext uri="{FF2B5EF4-FFF2-40B4-BE49-F238E27FC236}">
                <a16:creationId xmlns:a16="http://schemas.microsoft.com/office/drawing/2014/main" id="{E2548C40-4C00-4E91-BFA6-84B4D662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6EE6BCA-C84E-4BED-B084-F599F7EE6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4695526-4BAA-4EFE-91C1-1E446117C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0DF9B86-7987-40DC-85D6-479F5A2E87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A5465368-1AF5-43D6-BAD2-6BE8B04D9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CEB28D27-BDED-4D8C-94FC-58E9323571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7AC833D-449C-45F4-9851-216F3681F2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09528AAE-A1EB-446C-81BE-BA5E4490E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9F7C0F2C-B581-402B-B4C4-6DFB71314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56A6B0D-707F-420B-BF4D-2CB60CCCA0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8B7A59E-D61A-4BEB-A38A-1E8E5EBB8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DD99E1B6-CBC4-4306-9DFC-847D6D135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DA6E3A-6CD5-4AA7-B6D7-CFB80B82BE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357" y="277132"/>
            <a:ext cx="11485560" cy="1184603"/>
          </a:xfrm>
        </p:spPr>
        <p:txBody>
          <a:bodyPr>
            <a:normAutofit/>
          </a:bodyPr>
          <a:lstStyle/>
          <a:p>
            <a:pPr algn="ctr"/>
            <a:r>
              <a:rPr lang="en-GB" sz="6600">
                <a:latin typeface="Times New Roman"/>
                <a:cs typeface="Times New Roman"/>
              </a:rPr>
              <a:t>PESTEL Analysis</a:t>
            </a:r>
            <a:endParaRPr lang="en-US" sz="6600">
              <a:latin typeface="Times New Roman"/>
              <a:cs typeface="Times New Roman"/>
            </a:endParaRPr>
          </a:p>
        </p:txBody>
      </p:sp>
      <p:pic>
        <p:nvPicPr>
          <p:cNvPr id="4" name="Picture 4" descr="Graphical user interface, diagram&#10;&#10;Description automatically generated">
            <a:extLst>
              <a:ext uri="{FF2B5EF4-FFF2-40B4-BE49-F238E27FC236}">
                <a16:creationId xmlns:a16="http://schemas.microsoft.com/office/drawing/2014/main" id="{63CF3ECA-457B-438C-B138-6FB7B1BB16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852" y="2433487"/>
            <a:ext cx="10866642" cy="3623682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63046C-8EC0-4FC7-9E37-953BCA7DD4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917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A6E3A-6CD5-4AA7-B6D7-CFB80B82BE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8357" y="140809"/>
            <a:ext cx="11090273" cy="1447826"/>
          </a:xfrm>
        </p:spPr>
        <p:txBody>
          <a:bodyPr>
            <a:normAutofit/>
          </a:bodyPr>
          <a:lstStyle/>
          <a:p>
            <a:pPr algn="ctr"/>
            <a:r>
              <a:rPr lang="en-GB" sz="6600"/>
              <a:t>Target Market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30146D-DAB3-4704-8C99-F07DD9216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8</a:t>
            </a:fld>
            <a:endParaRPr lang="en-GB"/>
          </a:p>
        </p:txBody>
      </p:sp>
      <p:graphicFrame>
        <p:nvGraphicFramePr>
          <p:cNvPr id="5" name="Diagram 5">
            <a:extLst>
              <a:ext uri="{FF2B5EF4-FFF2-40B4-BE49-F238E27FC236}">
                <a16:creationId xmlns:a16="http://schemas.microsoft.com/office/drawing/2014/main" id="{8BAEAB51-6EB9-45AE-80F5-B934FCC62A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8016981"/>
              </p:ext>
            </p:extLst>
          </p:nvPr>
        </p:nvGraphicFramePr>
        <p:xfrm>
          <a:off x="2440214" y="1582057"/>
          <a:ext cx="7066642" cy="4891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56049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Rectangle 25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E2B020-9ED7-41E2-94E0-6ABF028E2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GB" sz="5600"/>
              <a:t>Marketing and Sales Plan</a:t>
            </a:r>
          </a:p>
        </p:txBody>
      </p:sp>
      <p:pic>
        <p:nvPicPr>
          <p:cNvPr id="11" name="Picture 11" descr="A picture containing person, person, suit, wearing&#10;&#10;Description automatically generated">
            <a:extLst>
              <a:ext uri="{FF2B5EF4-FFF2-40B4-BE49-F238E27FC236}">
                <a16:creationId xmlns:a16="http://schemas.microsoft.com/office/drawing/2014/main" id="{E42D6487-C75C-4C47-BA25-E3643101E0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19" r="8354" b="-1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B98113-2134-46EA-A407-C792AB01B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83899" y="180000"/>
            <a:ext cx="75723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CD77608-3819-479B-BB98-C216BA724EFE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  <p:graphicFrame>
        <p:nvGraphicFramePr>
          <p:cNvPr id="7" name="Diagram 7">
            <a:extLst>
              <a:ext uri="{FF2B5EF4-FFF2-40B4-BE49-F238E27FC236}">
                <a16:creationId xmlns:a16="http://schemas.microsoft.com/office/drawing/2014/main" id="{89A328B3-3D0E-47D7-BA77-DD425C84C7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8053560"/>
              </p:ext>
            </p:extLst>
          </p:nvPr>
        </p:nvGraphicFramePr>
        <p:xfrm>
          <a:off x="7104063" y="2947121"/>
          <a:ext cx="4537073" cy="33616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039935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CA9CD3E6-968F-41B1-B6FA-C6FD9B728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AB18AB-5A1B-4610-9FD3-B686ADDDE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1953501"/>
          </a:xfrm>
        </p:spPr>
        <p:txBody>
          <a:bodyPr anchor="t">
            <a:normAutofit/>
          </a:bodyPr>
          <a:lstStyle/>
          <a:p>
            <a:r>
              <a:rPr lang="en-GB"/>
              <a:t>Management Team</a:t>
            </a: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2F76036C-C247-4F63-AE7F-2ADB1D496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671579"/>
            <a:ext cx="4946649" cy="4792115"/>
            <a:chOff x="0" y="1671579"/>
            <a:chExt cx="4946649" cy="4792115"/>
          </a:xfrm>
        </p:grpSpPr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76E007C2-3152-4316-9102-D76C4E77F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4534" y="1671579"/>
              <a:ext cx="4792115" cy="4792115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097CD397-C9CD-43FA-ABEF-9C3530B00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115933"/>
              <a:ext cx="4320000" cy="432000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8" name="Picture 38" descr="A picture containing diagram&#10;&#10;Description automatically generated">
            <a:extLst>
              <a:ext uri="{FF2B5EF4-FFF2-40B4-BE49-F238E27FC236}">
                <a16:creationId xmlns:a16="http://schemas.microsoft.com/office/drawing/2014/main" id="{1B5EB579-4B48-4AB2-A330-1CDCD6EEFF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296" r="9704"/>
          <a:stretch/>
        </p:blipFill>
        <p:spPr>
          <a:xfrm>
            <a:off x="633454" y="2178184"/>
            <a:ext cx="4320000" cy="4320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508000"/>
          </a:effectLst>
        </p:spPr>
      </p:pic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7D8AEC5C-B3E9-47E9-A1F1-5946452B5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83899" y="6314400"/>
            <a:ext cx="75723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CD77608-3819-479B-BB98-C216BA724EFE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5C298C2-FD32-43BD-8C0A-497B2CB2A1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0627438"/>
              </p:ext>
            </p:extLst>
          </p:nvPr>
        </p:nvGraphicFramePr>
        <p:xfrm>
          <a:off x="5232400" y="540000"/>
          <a:ext cx="6408738" cy="5768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418127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B18AB-5A1B-4610-9FD3-B686ADDDE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145" y="63824"/>
            <a:ext cx="11101135" cy="103038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/>
              <a:t>MONTHLY CASHFLOW</a:t>
            </a:r>
            <a:br>
              <a:rPr lang="en-GB" sz="4000"/>
            </a:br>
            <a:r>
              <a:rPr lang="en-GB" sz="4000"/>
              <a:t>START UP COSTS</a:t>
            </a:r>
            <a:br>
              <a:rPr lang="en-GB" sz="4000"/>
            </a:br>
            <a:r>
              <a:rPr lang="en-GB" sz="4000"/>
              <a:t>LOSS/ PROFIT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4BD364D-8173-4634-BE4B-B4592807CA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505873"/>
              </p:ext>
            </p:extLst>
          </p:nvPr>
        </p:nvGraphicFramePr>
        <p:xfrm>
          <a:off x="955157" y="1670199"/>
          <a:ext cx="10281685" cy="476741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40647">
                  <a:extLst>
                    <a:ext uri="{9D8B030D-6E8A-4147-A177-3AD203B41FA5}">
                      <a16:colId xmlns:a16="http://schemas.microsoft.com/office/drawing/2014/main" val="3887375682"/>
                    </a:ext>
                  </a:extLst>
                </a:gridCol>
                <a:gridCol w="696641">
                  <a:extLst>
                    <a:ext uri="{9D8B030D-6E8A-4147-A177-3AD203B41FA5}">
                      <a16:colId xmlns:a16="http://schemas.microsoft.com/office/drawing/2014/main" val="2198082982"/>
                    </a:ext>
                  </a:extLst>
                </a:gridCol>
                <a:gridCol w="671761">
                  <a:extLst>
                    <a:ext uri="{9D8B030D-6E8A-4147-A177-3AD203B41FA5}">
                      <a16:colId xmlns:a16="http://schemas.microsoft.com/office/drawing/2014/main" val="1485530489"/>
                    </a:ext>
                  </a:extLst>
                </a:gridCol>
                <a:gridCol w="696641">
                  <a:extLst>
                    <a:ext uri="{9D8B030D-6E8A-4147-A177-3AD203B41FA5}">
                      <a16:colId xmlns:a16="http://schemas.microsoft.com/office/drawing/2014/main" val="306854836"/>
                    </a:ext>
                  </a:extLst>
                </a:gridCol>
                <a:gridCol w="671761">
                  <a:extLst>
                    <a:ext uri="{9D8B030D-6E8A-4147-A177-3AD203B41FA5}">
                      <a16:colId xmlns:a16="http://schemas.microsoft.com/office/drawing/2014/main" val="2941230663"/>
                    </a:ext>
                  </a:extLst>
                </a:gridCol>
                <a:gridCol w="447843">
                  <a:extLst>
                    <a:ext uri="{9D8B030D-6E8A-4147-A177-3AD203B41FA5}">
                      <a16:colId xmlns:a16="http://schemas.microsoft.com/office/drawing/2014/main" val="2441114709"/>
                    </a:ext>
                  </a:extLst>
                </a:gridCol>
                <a:gridCol w="491381">
                  <a:extLst>
                    <a:ext uri="{9D8B030D-6E8A-4147-A177-3AD203B41FA5}">
                      <a16:colId xmlns:a16="http://schemas.microsoft.com/office/drawing/2014/main" val="1129644586"/>
                    </a:ext>
                  </a:extLst>
                </a:gridCol>
                <a:gridCol w="466501">
                  <a:extLst>
                    <a:ext uri="{9D8B030D-6E8A-4147-A177-3AD203B41FA5}">
                      <a16:colId xmlns:a16="http://schemas.microsoft.com/office/drawing/2014/main" val="3914940542"/>
                    </a:ext>
                  </a:extLst>
                </a:gridCol>
                <a:gridCol w="466501">
                  <a:extLst>
                    <a:ext uri="{9D8B030D-6E8A-4147-A177-3AD203B41FA5}">
                      <a16:colId xmlns:a16="http://schemas.microsoft.com/office/drawing/2014/main" val="3854911750"/>
                    </a:ext>
                  </a:extLst>
                </a:gridCol>
                <a:gridCol w="696641">
                  <a:extLst>
                    <a:ext uri="{9D8B030D-6E8A-4147-A177-3AD203B41FA5}">
                      <a16:colId xmlns:a16="http://schemas.microsoft.com/office/drawing/2014/main" val="321140039"/>
                    </a:ext>
                  </a:extLst>
                </a:gridCol>
                <a:gridCol w="696641">
                  <a:extLst>
                    <a:ext uri="{9D8B030D-6E8A-4147-A177-3AD203B41FA5}">
                      <a16:colId xmlns:a16="http://schemas.microsoft.com/office/drawing/2014/main" val="2315839795"/>
                    </a:ext>
                  </a:extLst>
                </a:gridCol>
                <a:gridCol w="696641">
                  <a:extLst>
                    <a:ext uri="{9D8B030D-6E8A-4147-A177-3AD203B41FA5}">
                      <a16:colId xmlns:a16="http://schemas.microsoft.com/office/drawing/2014/main" val="982517011"/>
                    </a:ext>
                  </a:extLst>
                </a:gridCol>
                <a:gridCol w="771283">
                  <a:extLst>
                    <a:ext uri="{9D8B030D-6E8A-4147-A177-3AD203B41FA5}">
                      <a16:colId xmlns:a16="http://schemas.microsoft.com/office/drawing/2014/main" val="2726417241"/>
                    </a:ext>
                  </a:extLst>
                </a:gridCol>
                <a:gridCol w="870802">
                  <a:extLst>
                    <a:ext uri="{9D8B030D-6E8A-4147-A177-3AD203B41FA5}">
                      <a16:colId xmlns:a16="http://schemas.microsoft.com/office/drawing/2014/main" val="2826506255"/>
                    </a:ext>
                  </a:extLst>
                </a:gridCol>
              </a:tblGrid>
              <a:tr h="239976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en-GB" sz="1100" u="none" strike="noStrike">
                          <a:effectLst/>
                        </a:rPr>
                        <a:t>CASH FLOW FORECAST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456" marR="4456" marT="4456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extLst>
                  <a:ext uri="{0D108BD9-81ED-4DB2-BD59-A6C34878D82A}">
                    <a16:rowId xmlns:a16="http://schemas.microsoft.com/office/drawing/2014/main" val="4150073463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ctr" fontAlgn="ctr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Jan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Feb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Mar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April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May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Jun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Jul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Aug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Sept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Oct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Nov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Dec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832668544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1415886659"/>
                  </a:ext>
                </a:extLst>
              </a:tr>
              <a:tr h="22496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Sales Income </a:t>
                      </a:r>
                      <a:endParaRPr lang="en-GB" sz="8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£750,240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2370884730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Grants</a:t>
                      </a:r>
                      <a:endParaRPr lang="en-GB" sz="8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1300184071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Bank Loan</a:t>
                      </a:r>
                      <a:endParaRPr lang="en-GB" sz="8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079105939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Investment by 5 Owners</a:t>
                      </a:r>
                      <a:endParaRPr lang="en-GB" sz="8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£36,610.00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£36,610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882591299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Any Other Income</a:t>
                      </a:r>
                      <a:endParaRPr lang="en-GB" sz="8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919736935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562538219"/>
                  </a:ext>
                </a:extLst>
              </a:tr>
              <a:tr h="17186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Total Incoming</a:t>
                      </a:r>
                      <a:endParaRPr lang="en-GB" sz="800" b="1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£85,810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£75,840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£786,850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127831982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2974255926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1317014033"/>
                  </a:ext>
                </a:extLst>
              </a:tr>
              <a:tr h="22496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Stock/ Materials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£20,800.00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£20,800.00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£20,800.00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£20,800.00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£20,800.00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£20,800.00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£26,388.00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£26,388.00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£26,388.00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£26,388.00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£26,388.00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£26,388.00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£283,128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2445044613"/>
                  </a:ext>
                </a:extLst>
              </a:tr>
              <a:tr h="17186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Gas/ Electric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£466.66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£466.66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£466.66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£466.66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£466.66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£466.66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£5,200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2786328450"/>
                  </a:ext>
                </a:extLst>
              </a:tr>
              <a:tr h="22496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Wages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£9,600.00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£9,600.00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£9,600.00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£9,600.00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£9,600.00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£9,600.00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£14,560.00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£14,560.00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£14,560.00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£14,560.00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£14,560.00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£14,560.00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£144,960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1780281461"/>
                  </a:ext>
                </a:extLst>
              </a:tr>
              <a:tr h="17186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Waste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£1,200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1662831927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Insurances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972019105"/>
                  </a:ext>
                </a:extLst>
              </a:tr>
              <a:tr h="22496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Motor Fuel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£1,060.00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£1,060.00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£1,060.00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£1,060.00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£1,060.00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£1,060.00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£1,950.00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£1,950.00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£1,950.00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£1,950.00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£1,950.00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£1,950.00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£18,060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490719082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Phone/Internet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£600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4195711584"/>
                  </a:ext>
                </a:extLst>
              </a:tr>
              <a:tr h="22496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Advertising TV /Website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£4,541.00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£54,492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827409490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Accountancy Fees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£41.66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579921745"/>
                  </a:ext>
                </a:extLst>
              </a:tr>
              <a:tr h="17186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Rent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£2,400.00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123893438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 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81840436"/>
                  </a:ext>
                </a:extLst>
              </a:tr>
              <a:tr h="17186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Total Outgoing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£36,609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£36,609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£36,609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£36,609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£36,609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£36,609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£48,514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£48,514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£48,514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£48,514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£48,514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£48,514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£510,740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1590916417"/>
                  </a:ext>
                </a:extLst>
              </a:tr>
              <a:tr h="114502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325418651"/>
                  </a:ext>
                </a:extLst>
              </a:tr>
              <a:tr h="17186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Incoming less outgoing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£12,591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£12,591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£12,591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£12,591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£12,591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£27,326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£27,326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£27,326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£27,326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£27,326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£27,326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£276,110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1490312330"/>
                  </a:ext>
                </a:extLst>
              </a:tr>
              <a:tr h="17186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Opening Bank Balance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£61,791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£74,382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£86,973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£99,563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£112,154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£139,480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£166,806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£194,132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£221,458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£248,784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956485598"/>
                  </a:ext>
                </a:extLst>
              </a:tr>
              <a:tr h="17186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Closing Bank Balance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£49,201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£61,791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£74,382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£86,973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£99,563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£112,154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£139,480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£166,806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£194,132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£221,458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£248,784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£276,110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ctr"/>
                </a:tc>
                <a:extLst>
                  <a:ext uri="{0D108BD9-81ED-4DB2-BD59-A6C34878D82A}">
                    <a16:rowId xmlns:a16="http://schemas.microsoft.com/office/drawing/2014/main" val="274612209"/>
                  </a:ext>
                </a:extLst>
              </a:tr>
              <a:tr h="141741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56" marR="4456" marT="4456" marB="0" anchor="b"/>
                </a:tc>
                <a:extLst>
                  <a:ext uri="{0D108BD9-81ED-4DB2-BD59-A6C34878D82A}">
                    <a16:rowId xmlns:a16="http://schemas.microsoft.com/office/drawing/2014/main" val="2037804530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0D5CC2-A34D-4436-8E77-D592946A6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296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BF13D2D-EA68-437C-BEEA-6FBCF1F18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051" y="-24777"/>
            <a:ext cx="10779898" cy="157938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3200">
                <a:latin typeface="Times New Roman"/>
                <a:cs typeface="Times New Roman"/>
              </a:rPr>
              <a:t>YEARLY CASHFLOW</a:t>
            </a:r>
            <a:br>
              <a:rPr lang="en-GB" sz="3200">
                <a:latin typeface="Times New Roman"/>
              </a:rPr>
            </a:br>
            <a:r>
              <a:rPr lang="en-GB" sz="3200">
                <a:latin typeface="Times New Roman"/>
                <a:cs typeface="Times New Roman"/>
              </a:rPr>
              <a:t>GROSS PROFIT</a:t>
            </a:r>
            <a:br>
              <a:rPr lang="en-GB" sz="3200">
                <a:latin typeface="Times New Roman"/>
              </a:rPr>
            </a:br>
            <a:r>
              <a:rPr lang="en-GB" sz="3200">
                <a:latin typeface="Times New Roman"/>
                <a:cs typeface="Times New Roman"/>
              </a:rPr>
              <a:t>NET PROFIT</a:t>
            </a:r>
          </a:p>
        </p:txBody>
      </p:sp>
      <p:graphicFrame>
        <p:nvGraphicFramePr>
          <p:cNvPr id="6" name="Content Placeholder 4">
            <a:extLst>
              <a:ext uri="{FF2B5EF4-FFF2-40B4-BE49-F238E27FC236}">
                <a16:creationId xmlns:a16="http://schemas.microsoft.com/office/drawing/2014/main" id="{88D6F95F-518C-4A30-85D7-AA37386367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3908913"/>
              </p:ext>
            </p:extLst>
          </p:nvPr>
        </p:nvGraphicFramePr>
        <p:xfrm>
          <a:off x="815880" y="1475309"/>
          <a:ext cx="10664455" cy="4763397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4647898">
                  <a:extLst>
                    <a:ext uri="{9D8B030D-6E8A-4147-A177-3AD203B41FA5}">
                      <a16:colId xmlns:a16="http://schemas.microsoft.com/office/drawing/2014/main" val="785651540"/>
                    </a:ext>
                  </a:extLst>
                </a:gridCol>
                <a:gridCol w="500581">
                  <a:extLst>
                    <a:ext uri="{9D8B030D-6E8A-4147-A177-3AD203B41FA5}">
                      <a16:colId xmlns:a16="http://schemas.microsoft.com/office/drawing/2014/main" val="521238531"/>
                    </a:ext>
                  </a:extLst>
                </a:gridCol>
                <a:gridCol w="2209458">
                  <a:extLst>
                    <a:ext uri="{9D8B030D-6E8A-4147-A177-3AD203B41FA5}">
                      <a16:colId xmlns:a16="http://schemas.microsoft.com/office/drawing/2014/main" val="1186613231"/>
                    </a:ext>
                  </a:extLst>
                </a:gridCol>
                <a:gridCol w="2527838">
                  <a:extLst>
                    <a:ext uri="{9D8B030D-6E8A-4147-A177-3AD203B41FA5}">
                      <a16:colId xmlns:a16="http://schemas.microsoft.com/office/drawing/2014/main" val="23436860"/>
                    </a:ext>
                  </a:extLst>
                </a:gridCol>
                <a:gridCol w="778680">
                  <a:extLst>
                    <a:ext uri="{9D8B030D-6E8A-4147-A177-3AD203B41FA5}">
                      <a16:colId xmlns:a16="http://schemas.microsoft.com/office/drawing/2014/main" val="987006995"/>
                    </a:ext>
                  </a:extLst>
                </a:gridCol>
              </a:tblGrid>
              <a:tr h="143459">
                <a:tc>
                  <a:txBody>
                    <a:bodyPr/>
                    <a:lstStyle/>
                    <a:p>
                      <a:pPr marL="31750" algn="l">
                        <a:lnSpc>
                          <a:spcPts val="1045"/>
                        </a:lnSpc>
                        <a:tabLst>
                          <a:tab pos="664845" algn="l"/>
                        </a:tabLst>
                      </a:pPr>
                      <a:r>
                        <a:rPr lang="en-US" sz="7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Business:	</a:t>
                      </a:r>
                      <a:r>
                        <a:rPr lang="en-US" sz="7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SavorFoods</a:t>
                      </a:r>
                      <a:endParaRPr lang="en-GB" sz="8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en-US" sz="7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8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7903590"/>
                  </a:ext>
                </a:extLst>
              </a:tr>
              <a:tr h="421854">
                <a:tc>
                  <a:txBody>
                    <a:bodyPr/>
                    <a:lstStyle/>
                    <a:p>
                      <a:pPr marL="31750" algn="l">
                        <a:spcBef>
                          <a:spcPts val="590"/>
                        </a:spcBef>
                        <a:spcAft>
                          <a:spcPts val="0"/>
                        </a:spcAft>
                        <a:tabLst>
                          <a:tab pos="562610" algn="l"/>
                        </a:tabLs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Period:	</a:t>
                      </a:r>
                      <a:r>
                        <a:rPr lang="en-US" sz="1000" spc="-2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Year </a:t>
                      </a: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to 31 December</a:t>
                      </a:r>
                      <a:r>
                        <a:rPr lang="en-US" sz="1000" spc="75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2020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1750" algn="l">
                        <a:spcBef>
                          <a:spcPts val="18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Sales: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marR="74295" algn="r">
                        <a:spcBef>
                          <a:spcPts val="68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solidFill>
                            <a:srgbClr val="FF0000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 </a:t>
                      </a:r>
                      <a:r>
                        <a:rPr lang="en-US" sz="10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750,240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60325" marR="16510" algn="ctr">
                        <a:spcBef>
                          <a:spcPts val="68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(</a:t>
                      </a:r>
                      <a:r>
                        <a:rPr lang="en-US" sz="1000" i="1">
                          <a:effectLst/>
                          <a:latin typeface="Arial Narrow" panose="020B060602020203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A</a:t>
                      </a: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26963927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31750" algn="l">
                        <a:spcBef>
                          <a:spcPts val="3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Less direct (variable) costs: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36505045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Materials/ Stock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283,128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19373434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direct wages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8236815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other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5993973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31750" algn="l">
                        <a:spcBef>
                          <a:spcPts val="12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Total direct costs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73660" algn="r">
                        <a:spcBef>
                          <a:spcPts val="90"/>
                        </a:spcBef>
                        <a:spcAft>
                          <a:spcPts val="0"/>
                        </a:spcAft>
                        <a:tabLst>
                          <a:tab pos="297180" algn="l"/>
                        </a:tabLs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r>
                        <a:rPr lang="en-US" sz="1000" u="sng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	</a:t>
                      </a:r>
                      <a:r>
                        <a:rPr lang="en-US" sz="1000" u="sng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–</a:t>
                      </a:r>
                      <a:r>
                        <a:rPr lang="en-US" sz="1000" u="sng" spc="75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12676315"/>
                  </a:ext>
                </a:extLst>
              </a:tr>
              <a:tr h="340205">
                <a:tc>
                  <a:txBody>
                    <a:bodyPr/>
                    <a:lstStyle/>
                    <a:p>
                      <a:pPr marL="31750" algn="l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Gross profit/contribution: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74295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solidFill>
                            <a:srgbClr val="FF0000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 </a:t>
                      </a:r>
                      <a:r>
                        <a:rPr lang="en-US" sz="10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467,112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  <a:p>
                      <a:pPr marR="74295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60325" marR="16510" algn="ct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(</a:t>
                      </a:r>
                      <a:r>
                        <a:rPr lang="en-US" sz="1000" i="1">
                          <a:effectLst/>
                          <a:latin typeface="Arial Narrow" panose="020B060602020203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B</a:t>
                      </a: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50273908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31750" algn="l">
                        <a:spcBef>
                          <a:spcPts val="3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Fixed costs (overheads):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2186718"/>
                  </a:ext>
                </a:extLst>
              </a:tr>
              <a:tr h="218414">
                <a:tc>
                  <a:txBody>
                    <a:bodyPr/>
                    <a:lstStyle/>
                    <a:p>
                      <a:pPr marL="158115" algn="l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wages/salaries (incl. taxes)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1465" algn="ctr">
                        <a:spcBef>
                          <a:spcPts val="13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144,960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26529403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/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rent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/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2400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5802239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heat/light/power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5200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70540580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advertising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3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54,492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6481056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insurance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2100" algn="l">
                        <a:spcBef>
                          <a:spcPts val="13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200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5970892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transport/travel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2100" algn="l">
                        <a:spcBef>
                          <a:spcPts val="10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18060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08034053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telephone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2100" algn="l">
                        <a:spcBef>
                          <a:spcPts val="10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600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69306124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Waste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1465" algn="l">
                        <a:spcBef>
                          <a:spcPts val="10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1200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04368446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Accountant Fee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 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2100" algn="l">
                        <a:spcBef>
                          <a:spcPts val="10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500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21052209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2100" algn="r">
                        <a:spcBef>
                          <a:spcPts val="10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05772041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/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95664576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other </a:t>
                      </a: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Prof. fees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2100" algn="r">
                        <a:spcBef>
                          <a:spcPts val="13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52259749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158115" algn="l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other </a:t>
                      </a: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Sundry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292100" algn="r">
                        <a:spcBef>
                          <a:spcPts val="10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5812981"/>
                  </a:ext>
                </a:extLst>
              </a:tr>
              <a:tr h="218414">
                <a:tc>
                  <a:txBody>
                    <a:bodyPr/>
                    <a:lstStyle/>
                    <a:p>
                      <a:pPr marL="31750" algn="l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Total fixed costs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74295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solidFill>
                            <a:srgbClr val="FF0000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</a:t>
                      </a:r>
                      <a:r>
                        <a:rPr lang="en-US" sz="1000" u="sng">
                          <a:solidFill>
                            <a:srgbClr val="FF0000"/>
                          </a:solidFill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000" u="sng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227,612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60325" marR="16510" algn="ct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US" sz="1000" i="1">
                          <a:effectLst/>
                          <a:latin typeface="Arial Narrow" panose="020B060602020203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C</a:t>
                      </a: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6797039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31750" algn="l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Net profit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74295" algn="r"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 </a:t>
                      </a:r>
                      <a:r>
                        <a:rPr lang="en-US" sz="10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276,110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0967190"/>
                  </a:ext>
                </a:extLst>
              </a:tr>
              <a:tr h="163299">
                <a:tc>
                  <a:txBody>
                    <a:bodyPr/>
                    <a:lstStyle/>
                    <a:p>
                      <a:pPr marL="31750" algn="l">
                        <a:spcBef>
                          <a:spcPts val="9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Less drawings or dividends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73660" algn="r">
                        <a:spcBef>
                          <a:spcPts val="65"/>
                        </a:spcBef>
                        <a:spcAft>
                          <a:spcPts val="0"/>
                        </a:spcAft>
                      </a:pPr>
                      <a:r>
                        <a:rPr lang="en-US" sz="10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 </a:t>
                      </a:r>
                      <a:r>
                        <a:rPr lang="en-US" sz="1000" u="sng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55,222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7249844"/>
                  </a:ext>
                </a:extLst>
              </a:tr>
              <a:tr h="155071">
                <a:tc>
                  <a:txBody>
                    <a:bodyPr/>
                    <a:lstStyle/>
                    <a:p>
                      <a:pPr marL="31750" algn="l">
                        <a:lnSpc>
                          <a:spcPts val="1040"/>
                        </a:lnSpc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700">
                          <a:effectLst/>
                          <a:latin typeface="Lucida Sans" panose="020B060203050402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Profit retained in the business</a:t>
                      </a:r>
                      <a:endParaRPr lang="en-GB" sz="8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6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8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6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8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R="74295" algn="r">
                        <a:lnSpc>
                          <a:spcPts val="1070"/>
                        </a:lnSpc>
                        <a:spcBef>
                          <a:spcPts val="60"/>
                        </a:spcBef>
                        <a:spcAft>
                          <a:spcPts val="0"/>
                        </a:spcAft>
                        <a:tabLst>
                          <a:tab pos="234950" algn="l"/>
                        </a:tabLst>
                      </a:pPr>
                      <a:r>
                        <a:rPr lang="en-US" sz="70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imes New Roman" panose="02020603050405020304" pitchFamily="18" charset="0"/>
                        </a:rPr>
                        <a:t>£	</a:t>
                      </a:r>
                      <a:r>
                        <a:rPr lang="en-US" sz="700">
                          <a:effectLst/>
                          <a:latin typeface="Calibri" panose="020F050202020403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0</a:t>
                      </a:r>
                      <a:endParaRPr lang="en-GB" sz="8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600">
                          <a:effectLst/>
                          <a:latin typeface="Times New Roman" panose="02020603050405020304" pitchFamily="18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 </a:t>
                      </a:r>
                      <a:endParaRPr lang="en-GB" sz="800">
                        <a:effectLst/>
                        <a:latin typeface="Tahoma" panose="020B0604030504040204" pitchFamily="34" charset="0"/>
                        <a:ea typeface="Tahom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77558274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5AF903B-F3C6-43DC-B2A5-74EC44BA1C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760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7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48" name="Rectangle 47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46" name="Rectangle 45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4" name="Rectangle 49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 useBgFill="1">
        <p:nvSpPr>
          <p:cNvPr id="36" name="Rectangle 51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AB18AB-5A1B-4610-9FD3-B686ADDDE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200" y="540000"/>
            <a:ext cx="4500561" cy="42598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800"/>
              <a:t>Thank you</a:t>
            </a:r>
          </a:p>
        </p:txBody>
      </p:sp>
      <p:grpSp>
        <p:nvGrpSpPr>
          <p:cNvPr id="37" name="Group 53">
            <a:extLst>
              <a:ext uri="{FF2B5EF4-FFF2-40B4-BE49-F238E27FC236}">
                <a16:creationId xmlns:a16="http://schemas.microsoft.com/office/drawing/2014/main" id="{4975C689-ED04-47EE-9DFA-90DE6B824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3600"/>
            <a:ext cx="6854400" cy="6854400"/>
            <a:chOff x="0" y="3600"/>
            <a:chExt cx="6854400" cy="6854400"/>
          </a:xfrm>
        </p:grpSpPr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9C8B254F-50AE-43F6-B83F-91858F26EA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36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68631972-6BE5-4A14-B012-30A7DD1A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199202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477DF9FA-653C-4D65-B509-0B2450FBDB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59" name="Freeform: Shape 58">
            <a:extLst>
              <a:ext uri="{FF2B5EF4-FFF2-40B4-BE49-F238E27FC236}">
                <a16:creationId xmlns:a16="http://schemas.microsoft.com/office/drawing/2014/main" id="{1361EC12-DCA7-4779-A44C-53CE7F7AF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858000" cy="6857999"/>
          </a:xfrm>
          <a:custGeom>
            <a:avLst/>
            <a:gdLst>
              <a:gd name="connsiteX0" fmla="*/ 3428961 w 6858000"/>
              <a:gd name="connsiteY0" fmla="*/ 0 h 6857999"/>
              <a:gd name="connsiteX1" fmla="*/ 3429042 w 6858000"/>
              <a:gd name="connsiteY1" fmla="*/ 0 h 6857999"/>
              <a:gd name="connsiteX2" fmla="*/ 3605457 w 6858000"/>
              <a:gd name="connsiteY2" fmla="*/ 4461 h 6857999"/>
              <a:gd name="connsiteX3" fmla="*/ 6858000 w 6858000"/>
              <a:gd name="connsiteY3" fmla="*/ 3429000 h 6857999"/>
              <a:gd name="connsiteX4" fmla="*/ 3429001 w 6858000"/>
              <a:gd name="connsiteY4" fmla="*/ 6857999 h 6857999"/>
              <a:gd name="connsiteX5" fmla="*/ 0 w 6858000"/>
              <a:gd name="connsiteY5" fmla="*/ 3429000 h 6857999"/>
              <a:gd name="connsiteX6" fmla="*/ 3252545 w 6858000"/>
              <a:gd name="connsiteY6" fmla="*/ 44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6857999">
                <a:moveTo>
                  <a:pt x="3428961" y="0"/>
                </a:moveTo>
                <a:lnTo>
                  <a:pt x="3429042" y="0"/>
                </a:lnTo>
                <a:lnTo>
                  <a:pt x="3605457" y="4461"/>
                </a:lnTo>
                <a:cubicBezTo>
                  <a:pt x="5417236" y="96300"/>
                  <a:pt x="6858000" y="1594396"/>
                  <a:pt x="6858000" y="3429000"/>
                </a:cubicBezTo>
                <a:cubicBezTo>
                  <a:pt x="6858000" y="5322784"/>
                  <a:pt x="5322784" y="6857999"/>
                  <a:pt x="3429001" y="6857999"/>
                </a:cubicBezTo>
                <a:cubicBezTo>
                  <a:pt x="1535216" y="6857999"/>
                  <a:pt x="0" y="5322784"/>
                  <a:pt x="0" y="3429000"/>
                </a:cubicBezTo>
                <a:cubicBezTo>
                  <a:pt x="0" y="1594396"/>
                  <a:pt x="1440765" y="96300"/>
                  <a:pt x="3252545" y="4461"/>
                </a:cubicBezTo>
                <a:close/>
              </a:path>
            </a:pathLst>
          </a:custGeom>
          <a:effectLst>
            <a:softEdge rad="1270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AABC60-6D49-4F4A-B3D3-8FE2546A4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7926" y="6332444"/>
            <a:ext cx="75723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/>
              <a:t>13</a:t>
            </a:r>
          </a:p>
        </p:txBody>
      </p:sp>
      <p:pic>
        <p:nvPicPr>
          <p:cNvPr id="49" name="Graphic 34" descr="Handshake">
            <a:extLst>
              <a:ext uri="{FF2B5EF4-FFF2-40B4-BE49-F238E27FC236}">
                <a16:creationId xmlns:a16="http://schemas.microsoft.com/office/drawing/2014/main" id="{4C6E47F5-7A7C-4685-9B0A-755356BD0F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29000" y="1629000"/>
            <a:ext cx="3600000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565271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2A1BC0E126C143B9CAF5D63CE7D052" ma:contentTypeVersion="7" ma:contentTypeDescription="Create a new document." ma:contentTypeScope="" ma:versionID="7ec7ff62ea033dd3cb80e37c92d14c53">
  <xsd:schema xmlns:xsd="http://www.w3.org/2001/XMLSchema" xmlns:xs="http://www.w3.org/2001/XMLSchema" xmlns:p="http://schemas.microsoft.com/office/2006/metadata/properties" xmlns:ns3="6730e359-ea60-4bf4-a90a-e46339816358" xmlns:ns4="5e11eeeb-aea2-48d1-b3ff-7dffc84c1762" targetNamespace="http://schemas.microsoft.com/office/2006/metadata/properties" ma:root="true" ma:fieldsID="4354d7b744e20d948e464ec1d894bfdd" ns3:_="" ns4:_="">
    <xsd:import namespace="6730e359-ea60-4bf4-a90a-e46339816358"/>
    <xsd:import namespace="5e11eeeb-aea2-48d1-b3ff-7dffc84c17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30e359-ea60-4bf4-a90a-e463398163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11eeeb-aea2-48d1-b3ff-7dffc84c1762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232A4F3-9635-460A-9842-FAADBFE878A4}">
  <ds:schemaRefs>
    <ds:schemaRef ds:uri="5e11eeeb-aea2-48d1-b3ff-7dffc84c1762"/>
    <ds:schemaRef ds:uri="6730e359-ea60-4bf4-a90a-e46339816358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92225D5-911B-4240-B56D-9C85D872176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61F7834-C1AB-4FA5-8618-77BDD17A4152}">
  <ds:schemaRefs>
    <ds:schemaRef ds:uri="5e11eeeb-aea2-48d1-b3ff-7dffc84c1762"/>
    <ds:schemaRef ds:uri="6730e359-ea60-4bf4-a90a-e46339816358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GlowVTI</vt:lpstr>
      <vt:lpstr>Business Plan  SAVOR FOODS</vt:lpstr>
      <vt:lpstr>Executive Summary</vt:lpstr>
      <vt:lpstr>Business Company Overview</vt:lpstr>
      <vt:lpstr>Products and Service</vt:lpstr>
      <vt:lpstr>Market audit-Competitor’s Analysis</vt:lpstr>
      <vt:lpstr>SWOT Analysis</vt:lpstr>
      <vt:lpstr>PESTEL Analysis</vt:lpstr>
      <vt:lpstr>Target Market</vt:lpstr>
      <vt:lpstr>Marketing and Sales Plan</vt:lpstr>
      <vt:lpstr>Management Team</vt:lpstr>
      <vt:lpstr>MONTHLY CASHFLOW START UP COSTS LOSS/ PROFIT</vt:lpstr>
      <vt:lpstr>YEARLY CASHFLOW GROSS PROFIT NET PROFIT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 </dc:title>
  <dc:creator>Babar Hussain</dc:creator>
  <cp:revision>7</cp:revision>
  <dcterms:created xsi:type="dcterms:W3CDTF">2021-11-17T14:30:17Z</dcterms:created>
  <dcterms:modified xsi:type="dcterms:W3CDTF">2021-11-19T00:48:45Z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0x010100DC2A1BC0E126C143B9CAF5D63CE7D052</vt:lpwstr>
  </property>
</Properties>
</file>