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8" r:id="rId5"/>
    <p:sldId id="260" r:id="rId6"/>
    <p:sldId id="261" r:id="rId7"/>
    <p:sldId id="262" r:id="rId8"/>
    <p:sldId id="265" r:id="rId9"/>
    <p:sldId id="264" r:id="rId10"/>
    <p:sldId id="270" r:id="rId11"/>
    <p:sldId id="267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7ED293-C4E6-874C-89E7-39AE049B7881}" v="145" dt="2026-03-11T10:43:58.1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9246"/>
    <p:restoredTop sz="91468"/>
  </p:normalViewPr>
  <p:slideViewPr>
    <p:cSldViewPr snapToGrid="0">
      <p:cViewPr varScale="1">
        <p:scale>
          <a:sx n="76" d="100"/>
          <a:sy n="76" d="100"/>
        </p:scale>
        <p:origin x="216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Cotofan (2313525)" userId="57288c05-8319-4902-9136-00cc8b50b2da" providerId="ADAL" clId="{613FB1F9-9412-5140-8EDC-B65FC3E234DF}"/>
    <pc:docChg chg="undo custSel addSld delSld modSld sldOrd">
      <pc:chgData name="Simona Cotofan (2313525)" userId="57288c05-8319-4902-9136-00cc8b50b2da" providerId="ADAL" clId="{613FB1F9-9412-5140-8EDC-B65FC3E234DF}" dt="2026-03-11T10:45:38.656" v="680" actId="20577"/>
      <pc:docMkLst>
        <pc:docMk/>
      </pc:docMkLst>
      <pc:sldChg chg="addSp delSp modSp mod">
        <pc:chgData name="Simona Cotofan (2313525)" userId="57288c05-8319-4902-9136-00cc8b50b2da" providerId="ADAL" clId="{613FB1F9-9412-5140-8EDC-B65FC3E234DF}" dt="2026-03-10T14:43:16.916" v="229"/>
        <pc:sldMkLst>
          <pc:docMk/>
          <pc:sldMk cId="3726243212" sldId="258"/>
        </pc:sldMkLst>
        <pc:spChg chg="mod">
          <ac:chgData name="Simona Cotofan (2313525)" userId="57288c05-8319-4902-9136-00cc8b50b2da" providerId="ADAL" clId="{613FB1F9-9412-5140-8EDC-B65FC3E234DF}" dt="2026-03-05T11:28:50.747" v="190" actId="26606"/>
          <ac:spMkLst>
            <pc:docMk/>
            <pc:sldMk cId="3726243212" sldId="258"/>
            <ac:spMk id="2" creationId="{A6C84CC7-DD56-1591-4AD8-8CF680D10757}"/>
          </ac:spMkLst>
        </pc:spChg>
        <pc:spChg chg="mod">
          <ac:chgData name="Simona Cotofan (2313525)" userId="57288c05-8319-4902-9136-00cc8b50b2da" providerId="ADAL" clId="{613FB1F9-9412-5140-8EDC-B65FC3E234DF}" dt="2026-03-10T14:43:16.916" v="229"/>
          <ac:spMkLst>
            <pc:docMk/>
            <pc:sldMk cId="3726243212" sldId="258"/>
            <ac:spMk id="3" creationId="{F19695A9-D6FA-AFA9-94C3-3F0350749011}"/>
          </ac:spMkLst>
        </pc:spChg>
        <pc:spChg chg="add">
          <ac:chgData name="Simona Cotofan (2313525)" userId="57288c05-8319-4902-9136-00cc8b50b2da" providerId="ADAL" clId="{613FB1F9-9412-5140-8EDC-B65FC3E234DF}" dt="2026-03-05T11:28:50.747" v="190" actId="26606"/>
          <ac:spMkLst>
            <pc:docMk/>
            <pc:sldMk cId="3726243212" sldId="258"/>
            <ac:spMk id="16" creationId="{F13C74B1-5B17-4795-BED0-7140497B445A}"/>
          </ac:spMkLst>
        </pc:spChg>
        <pc:spChg chg="add">
          <ac:chgData name="Simona Cotofan (2313525)" userId="57288c05-8319-4902-9136-00cc8b50b2da" providerId="ADAL" clId="{613FB1F9-9412-5140-8EDC-B65FC3E234DF}" dt="2026-03-05T11:28:50.747" v="190" actId="26606"/>
          <ac:spMkLst>
            <pc:docMk/>
            <pc:sldMk cId="3726243212" sldId="258"/>
            <ac:spMk id="18" creationId="{D4974D33-8DC5-464E-8C6D-BE58F0669C17}"/>
          </ac:spMkLst>
        </pc:spChg>
        <pc:picChg chg="mod ord">
          <ac:chgData name="Simona Cotofan (2313525)" userId="57288c05-8319-4902-9136-00cc8b50b2da" providerId="ADAL" clId="{613FB1F9-9412-5140-8EDC-B65FC3E234DF}" dt="2026-03-05T11:28:50.747" v="190" actId="26606"/>
          <ac:picMkLst>
            <pc:docMk/>
            <pc:sldMk cId="3726243212" sldId="258"/>
            <ac:picMk id="5" creationId="{11290F4D-09A3-12DC-5699-27C143C6891C}"/>
          </ac:picMkLst>
        </pc:picChg>
      </pc:sldChg>
      <pc:sldChg chg="addSp delSp modSp mod">
        <pc:chgData name="Simona Cotofan (2313525)" userId="57288c05-8319-4902-9136-00cc8b50b2da" providerId="ADAL" clId="{613FB1F9-9412-5140-8EDC-B65FC3E234DF}" dt="2026-03-11T10:45:30.792" v="678" actId="20577"/>
        <pc:sldMkLst>
          <pc:docMk/>
          <pc:sldMk cId="2026746044" sldId="260"/>
        </pc:sldMkLst>
        <pc:spChg chg="mo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2" creationId="{C72ECB00-0ED4-7745-F9D7-EF0DEC39FDAE}"/>
          </ac:spMkLst>
        </pc:spChg>
        <pc:spChg chg="mod ord">
          <ac:chgData name="Simona Cotofan (2313525)" userId="57288c05-8319-4902-9136-00cc8b50b2da" providerId="ADAL" clId="{613FB1F9-9412-5140-8EDC-B65FC3E234DF}" dt="2026-03-11T10:45:30.792" v="678" actId="20577"/>
          <ac:spMkLst>
            <pc:docMk/>
            <pc:sldMk cId="2026746044" sldId="260"/>
            <ac:spMk id="3" creationId="{9E9A9123-A680-927D-FDB0-E3AD4828BAD3}"/>
          </ac:spMkLst>
        </pc:spChg>
        <pc:spChg chg="ad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16" creationId="{327D73B4-9F5C-4A64-A179-51B9500CB8B5}"/>
          </ac:spMkLst>
        </pc:spChg>
        <pc:spChg chg="ad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18" creationId="{C1F06963-6374-4B48-844F-071A9BAAAE02}"/>
          </ac:spMkLst>
        </pc:spChg>
        <pc:spChg chg="ad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20" creationId="{6CB927A4-E432-4310-9CD5-E89FF5063179}"/>
          </ac:spMkLst>
        </pc:spChg>
        <pc:spChg chg="ad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22" creationId="{1453BF6C-B012-48B7-B4E8-6D7AC7C27D02}"/>
          </ac:spMkLst>
        </pc:spChg>
        <pc:spChg chg="ad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24" creationId="{E3020543-B24B-4EC4-8FFC-8DD88EEA91A8}"/>
          </ac:spMkLst>
        </pc:spChg>
        <pc:picChg chg="mod">
          <ac:chgData name="Simona Cotofan (2313525)" userId="57288c05-8319-4902-9136-00cc8b50b2da" providerId="ADAL" clId="{613FB1F9-9412-5140-8EDC-B65FC3E234DF}" dt="2026-03-05T11:36:05.805" v="209" actId="26606"/>
          <ac:picMkLst>
            <pc:docMk/>
            <pc:sldMk cId="2026746044" sldId="260"/>
            <ac:picMk id="5" creationId="{B5020338-E220-D289-C4F2-FDC16E381A08}"/>
          </ac:picMkLst>
        </pc:picChg>
      </pc:sldChg>
      <pc:sldChg chg="addSp delSp modSp new mod setBg">
        <pc:chgData name="Simona Cotofan (2313525)" userId="57288c05-8319-4902-9136-00cc8b50b2da" providerId="ADAL" clId="{613FB1F9-9412-5140-8EDC-B65FC3E234DF}" dt="2026-03-11T10:45:19.169" v="676" actId="20577"/>
        <pc:sldMkLst>
          <pc:docMk/>
          <pc:sldMk cId="1609315397" sldId="261"/>
        </pc:sldMkLst>
        <pc:spChg chg="mod">
          <ac:chgData name="Simona Cotofan (2313525)" userId="57288c05-8319-4902-9136-00cc8b50b2da" providerId="ADAL" clId="{613FB1F9-9412-5140-8EDC-B65FC3E234DF}" dt="2026-03-05T11:02:07.149" v="44" actId="26606"/>
          <ac:spMkLst>
            <pc:docMk/>
            <pc:sldMk cId="1609315397" sldId="261"/>
            <ac:spMk id="2" creationId="{802DB3BD-9A8E-766F-BE59-21DA8170F1A1}"/>
          </ac:spMkLst>
        </pc:spChg>
        <pc:spChg chg="mod">
          <ac:chgData name="Simona Cotofan (2313525)" userId="57288c05-8319-4902-9136-00cc8b50b2da" providerId="ADAL" clId="{613FB1F9-9412-5140-8EDC-B65FC3E234DF}" dt="2026-03-11T10:45:19.169" v="676" actId="20577"/>
          <ac:spMkLst>
            <pc:docMk/>
            <pc:sldMk cId="1609315397" sldId="261"/>
            <ac:spMk id="3" creationId="{7FEDC7A1-7666-020A-A727-B93AC393D8F8}"/>
          </ac:spMkLst>
        </pc:spChg>
        <pc:spChg chg="add del">
          <ac:chgData name="Simona Cotofan (2313525)" userId="57288c05-8319-4902-9136-00cc8b50b2da" providerId="ADAL" clId="{613FB1F9-9412-5140-8EDC-B65FC3E234DF}" dt="2026-03-11T10:28:31.193" v="629" actId="26606"/>
          <ac:spMkLst>
            <pc:docMk/>
            <pc:sldMk cId="1609315397" sldId="261"/>
            <ac:spMk id="9" creationId="{C0763A76-9F1C-4FC5-82B7-DD475DA461B2}"/>
          </ac:spMkLst>
        </pc:spChg>
        <pc:spChg chg="add del">
          <ac:chgData name="Simona Cotofan (2313525)" userId="57288c05-8319-4902-9136-00cc8b50b2da" providerId="ADAL" clId="{613FB1F9-9412-5140-8EDC-B65FC3E234DF}" dt="2026-03-11T10:28:31.193" v="629" actId="26606"/>
          <ac:spMkLst>
            <pc:docMk/>
            <pc:sldMk cId="1609315397" sldId="261"/>
            <ac:spMk id="11" creationId="{E81BF4F6-F2CF-4984-9D14-D6966D92F99F}"/>
          </ac:spMkLst>
        </pc:spChg>
        <pc:spChg chg="add">
          <ac:chgData name="Simona Cotofan (2313525)" userId="57288c05-8319-4902-9136-00cc8b50b2da" providerId="ADAL" clId="{613FB1F9-9412-5140-8EDC-B65FC3E234DF}" dt="2026-03-11T10:28:31.193" v="629" actId="26606"/>
          <ac:spMkLst>
            <pc:docMk/>
            <pc:sldMk cId="1609315397" sldId="261"/>
            <ac:spMk id="16" creationId="{C0763A76-9F1C-4FC5-82B7-DD475DA461B2}"/>
          </ac:spMkLst>
        </pc:spChg>
        <pc:spChg chg="add">
          <ac:chgData name="Simona Cotofan (2313525)" userId="57288c05-8319-4902-9136-00cc8b50b2da" providerId="ADAL" clId="{613FB1F9-9412-5140-8EDC-B65FC3E234DF}" dt="2026-03-11T10:28:31.193" v="629" actId="26606"/>
          <ac:spMkLst>
            <pc:docMk/>
            <pc:sldMk cId="1609315397" sldId="261"/>
            <ac:spMk id="18" creationId="{E81BF4F6-F2CF-4984-9D14-D6966D92F99F}"/>
          </ac:spMkLst>
        </pc:spChg>
        <pc:picChg chg="add mod">
          <ac:chgData name="Simona Cotofan (2313525)" userId="57288c05-8319-4902-9136-00cc8b50b2da" providerId="ADAL" clId="{613FB1F9-9412-5140-8EDC-B65FC3E234DF}" dt="2026-03-11T10:28:31.193" v="629" actId="26606"/>
          <ac:picMkLst>
            <pc:docMk/>
            <pc:sldMk cId="1609315397" sldId="261"/>
            <ac:picMk id="5" creationId="{43737F6E-788B-6AF3-11E3-7956D248336E}"/>
          </ac:picMkLst>
        </pc:picChg>
      </pc:sldChg>
      <pc:sldChg chg="addSp delSp modSp new mod setBg">
        <pc:chgData name="Simona Cotofan (2313525)" userId="57288c05-8319-4902-9136-00cc8b50b2da" providerId="ADAL" clId="{613FB1F9-9412-5140-8EDC-B65FC3E234DF}" dt="2026-03-11T10:45:01.942" v="668" actId="20577"/>
        <pc:sldMkLst>
          <pc:docMk/>
          <pc:sldMk cId="1340150471" sldId="262"/>
        </pc:sldMkLst>
        <pc:spChg chg="mod">
          <ac:chgData name="Simona Cotofan (2313525)" userId="57288c05-8319-4902-9136-00cc8b50b2da" providerId="ADAL" clId="{613FB1F9-9412-5140-8EDC-B65FC3E234DF}" dt="2026-03-11T10:33:03.896" v="635" actId="26606"/>
          <ac:spMkLst>
            <pc:docMk/>
            <pc:sldMk cId="1340150471" sldId="262"/>
            <ac:spMk id="2" creationId="{CB731E62-1600-2CAC-477B-058DE3B7EBE0}"/>
          </ac:spMkLst>
        </pc:spChg>
        <pc:spChg chg="mod">
          <ac:chgData name="Simona Cotofan (2313525)" userId="57288c05-8319-4902-9136-00cc8b50b2da" providerId="ADAL" clId="{613FB1F9-9412-5140-8EDC-B65FC3E234DF}" dt="2026-03-11T10:45:01.942" v="668" actId="20577"/>
          <ac:spMkLst>
            <pc:docMk/>
            <pc:sldMk cId="1340150471" sldId="262"/>
            <ac:spMk id="3" creationId="{EE9B4ECD-3B2E-0513-C85D-0638A7065423}"/>
          </ac:spMkLst>
        </pc:spChg>
        <pc:spChg chg="add del">
          <ac:chgData name="Simona Cotofan (2313525)" userId="57288c05-8319-4902-9136-00cc8b50b2da" providerId="ADAL" clId="{613FB1F9-9412-5140-8EDC-B65FC3E234DF}" dt="2026-03-11T07:33:48.629" v="285" actId="26606"/>
          <ac:spMkLst>
            <pc:docMk/>
            <pc:sldMk cId="1340150471" sldId="262"/>
            <ac:spMk id="9" creationId="{9F7D5CDA-D291-4307-BF55-1381FED29634}"/>
          </ac:spMkLst>
        </pc:spChg>
        <pc:spChg chg="add del">
          <ac:chgData name="Simona Cotofan (2313525)" userId="57288c05-8319-4902-9136-00cc8b50b2da" providerId="ADAL" clId="{613FB1F9-9412-5140-8EDC-B65FC3E234DF}" dt="2026-03-11T10:33:03.896" v="635" actId="26606"/>
          <ac:spMkLst>
            <pc:docMk/>
            <pc:sldMk cId="1340150471" sldId="262"/>
            <ac:spMk id="14" creationId="{F13C74B1-5B17-4795-BED0-7140497B445A}"/>
          </ac:spMkLst>
        </pc:spChg>
        <pc:spChg chg="add del">
          <ac:chgData name="Simona Cotofan (2313525)" userId="57288c05-8319-4902-9136-00cc8b50b2da" providerId="ADAL" clId="{613FB1F9-9412-5140-8EDC-B65FC3E234DF}" dt="2026-03-11T10:33:03.896" v="635" actId="26606"/>
          <ac:spMkLst>
            <pc:docMk/>
            <pc:sldMk cId="1340150471" sldId="262"/>
            <ac:spMk id="16" creationId="{D4974D33-8DC5-464E-8C6D-BE58F0669C17}"/>
          </ac:spMkLst>
        </pc:spChg>
        <pc:spChg chg="add del">
          <ac:chgData name="Simona Cotofan (2313525)" userId="57288c05-8319-4902-9136-00cc8b50b2da" providerId="ADAL" clId="{613FB1F9-9412-5140-8EDC-B65FC3E234DF}" dt="2026-03-11T10:33:03.810" v="634" actId="26606"/>
          <ac:spMkLst>
            <pc:docMk/>
            <pc:sldMk cId="1340150471" sldId="262"/>
            <ac:spMk id="21" creationId="{5AA03EDC-7067-4DFF-B672-541D016AAAB8}"/>
          </ac:spMkLst>
        </pc:spChg>
        <pc:spChg chg="add del">
          <ac:chgData name="Simona Cotofan (2313525)" userId="57288c05-8319-4902-9136-00cc8b50b2da" providerId="ADAL" clId="{613FB1F9-9412-5140-8EDC-B65FC3E234DF}" dt="2026-03-11T10:33:03.810" v="634" actId="26606"/>
          <ac:spMkLst>
            <pc:docMk/>
            <pc:sldMk cId="1340150471" sldId="262"/>
            <ac:spMk id="23" creationId="{0EBF3E39-B0BE-496A-8604-9007470FFA3A}"/>
          </ac:spMkLst>
        </pc:spChg>
        <pc:spChg chg="add">
          <ac:chgData name="Simona Cotofan (2313525)" userId="57288c05-8319-4902-9136-00cc8b50b2da" providerId="ADAL" clId="{613FB1F9-9412-5140-8EDC-B65FC3E234DF}" dt="2026-03-11T10:33:03.896" v="635" actId="26606"/>
          <ac:spMkLst>
            <pc:docMk/>
            <pc:sldMk cId="1340150471" sldId="262"/>
            <ac:spMk id="25" creationId="{362810D9-2C5A-477D-949C-C191895477F3}"/>
          </ac:spMkLst>
        </pc:spChg>
        <pc:spChg chg="add">
          <ac:chgData name="Simona Cotofan (2313525)" userId="57288c05-8319-4902-9136-00cc8b50b2da" providerId="ADAL" clId="{613FB1F9-9412-5140-8EDC-B65FC3E234DF}" dt="2026-03-11T10:33:03.896" v="635" actId="26606"/>
          <ac:spMkLst>
            <pc:docMk/>
            <pc:sldMk cId="1340150471" sldId="262"/>
            <ac:spMk id="26" creationId="{081E4A58-353D-44AE-B2FC-2A74E2E400F7}"/>
          </ac:spMkLst>
        </pc:spChg>
        <pc:picChg chg="add mod ord">
          <ac:chgData name="Simona Cotofan (2313525)" userId="57288c05-8319-4902-9136-00cc8b50b2da" providerId="ADAL" clId="{613FB1F9-9412-5140-8EDC-B65FC3E234DF}" dt="2026-03-11T10:33:03.896" v="635" actId="26606"/>
          <ac:picMkLst>
            <pc:docMk/>
            <pc:sldMk cId="1340150471" sldId="262"/>
            <ac:picMk id="5" creationId="{25EFFD9F-F115-F068-6619-C0E20D228D2E}"/>
          </ac:picMkLst>
        </pc:picChg>
      </pc:sldChg>
      <pc:sldChg chg="addSp delSp modSp new del mod setBg">
        <pc:chgData name="Simona Cotofan (2313525)" userId="57288c05-8319-4902-9136-00cc8b50b2da" providerId="ADAL" clId="{613FB1F9-9412-5140-8EDC-B65FC3E234DF}" dt="2026-03-11T07:33:28.728" v="284" actId="2696"/>
        <pc:sldMkLst>
          <pc:docMk/>
          <pc:sldMk cId="3309152182" sldId="263"/>
        </pc:sldMkLst>
        <pc:spChg chg="mod">
          <ac:chgData name="Simona Cotofan (2313525)" userId="57288c05-8319-4902-9136-00cc8b50b2da" providerId="ADAL" clId="{613FB1F9-9412-5140-8EDC-B65FC3E234DF}" dt="2026-03-11T07:14:41.973" v="246" actId="20577"/>
          <ac:spMkLst>
            <pc:docMk/>
            <pc:sldMk cId="3309152182" sldId="263"/>
            <ac:spMk id="2" creationId="{1C88B117-7B54-4978-D10B-F5B3F55363E7}"/>
          </ac:spMkLst>
        </pc:spChg>
        <pc:graphicFrameChg chg="add mod">
          <ac:chgData name="Simona Cotofan (2313525)" userId="57288c05-8319-4902-9136-00cc8b50b2da" providerId="ADAL" clId="{613FB1F9-9412-5140-8EDC-B65FC3E234DF}" dt="2026-03-10T14:51:22.494" v="236"/>
          <ac:graphicFrameMkLst>
            <pc:docMk/>
            <pc:sldMk cId="3309152182" sldId="263"/>
            <ac:graphicFrameMk id="5" creationId="{92D5EC7F-A102-C18D-30B0-FA737415DA59}"/>
          </ac:graphicFrameMkLst>
        </pc:graphicFrameChg>
      </pc:sldChg>
      <pc:sldChg chg="addSp delSp modSp new mod setBg">
        <pc:chgData name="Simona Cotofan (2313525)" userId="57288c05-8319-4902-9136-00cc8b50b2da" providerId="ADAL" clId="{613FB1F9-9412-5140-8EDC-B65FC3E234DF}" dt="2026-03-11T10:43:58.139" v="655" actId="20577"/>
        <pc:sldMkLst>
          <pc:docMk/>
          <pc:sldMk cId="1411265782" sldId="264"/>
        </pc:sldMkLst>
        <pc:spChg chg="mo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2" creationId="{FB5DDDA1-2EF9-A804-8760-818CCA266890}"/>
          </ac:spMkLst>
        </pc:spChg>
        <pc:spChg chg="ad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9" creationId="{BACC6370-2D7E-4714-9D71-7542949D7D5D}"/>
          </ac:spMkLst>
        </pc:spChg>
        <pc:spChg chg="ad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11" creationId="{256B2C21-A230-48C0-8DF1-C46611373C44}"/>
          </ac:spMkLst>
        </pc:spChg>
        <pc:spChg chg="ad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13" creationId="{3847E18C-932D-4C95-AABA-FEC7C9499AD7}"/>
          </ac:spMkLst>
        </pc:spChg>
        <pc:spChg chg="ad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15" creationId="{3150CB11-0C61-439E-910F-5787759E72A0}"/>
          </ac:spMkLst>
        </pc:spChg>
        <pc:spChg chg="ad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17" creationId="{43F8A58B-5155-44CE-A5FF-7647B47D0A7A}"/>
          </ac:spMkLst>
        </pc:spChg>
        <pc:spChg chg="ad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19" creationId="{443F2ACA-E6D6-4028-82DD-F03C262D5DE6}"/>
          </ac:spMkLst>
        </pc:spChg>
        <pc:graphicFrameChg chg="add mod">
          <ac:chgData name="Simona Cotofan (2313525)" userId="57288c05-8319-4902-9136-00cc8b50b2da" providerId="ADAL" clId="{613FB1F9-9412-5140-8EDC-B65FC3E234DF}" dt="2026-03-11T10:43:58.139" v="655" actId="20577"/>
          <ac:graphicFrameMkLst>
            <pc:docMk/>
            <pc:sldMk cId="1411265782" sldId="264"/>
            <ac:graphicFrameMk id="5" creationId="{8A2935D1-2949-369A-3A47-DEB9B2B28FD0}"/>
          </ac:graphicFrameMkLst>
        </pc:graphicFrameChg>
      </pc:sldChg>
      <pc:sldChg chg="addSp delSp modSp new mod ord setBg">
        <pc:chgData name="Simona Cotofan (2313525)" userId="57288c05-8319-4902-9136-00cc8b50b2da" providerId="ADAL" clId="{613FB1F9-9412-5140-8EDC-B65FC3E234DF}" dt="2026-03-11T10:44:18.825" v="658" actId="20577"/>
        <pc:sldMkLst>
          <pc:docMk/>
          <pc:sldMk cId="441836907" sldId="265"/>
        </pc:sldMkLst>
        <pc:spChg chg="mod">
          <ac:chgData name="Simona Cotofan (2313525)" userId="57288c05-8319-4902-9136-00cc8b50b2da" providerId="ADAL" clId="{613FB1F9-9412-5140-8EDC-B65FC3E234DF}" dt="2026-03-11T07:33:57.417" v="286" actId="26606"/>
          <ac:spMkLst>
            <pc:docMk/>
            <pc:sldMk cId="441836907" sldId="265"/>
            <ac:spMk id="2" creationId="{DCD43A14-E212-ED58-6B3D-522E5D537D25}"/>
          </ac:spMkLst>
        </pc:spChg>
        <pc:spChg chg="mod">
          <ac:chgData name="Simona Cotofan (2313525)" userId="57288c05-8319-4902-9136-00cc8b50b2da" providerId="ADAL" clId="{613FB1F9-9412-5140-8EDC-B65FC3E234DF}" dt="2026-03-11T10:44:18.825" v="658" actId="20577"/>
          <ac:spMkLst>
            <pc:docMk/>
            <pc:sldMk cId="441836907" sldId="265"/>
            <ac:spMk id="3" creationId="{19ACD556-0B4A-442E-C030-79483520762C}"/>
          </ac:spMkLst>
        </pc:spChg>
        <pc:spChg chg="add del">
          <ac:chgData name="Simona Cotofan (2313525)" userId="57288c05-8319-4902-9136-00cc8b50b2da" providerId="ADAL" clId="{613FB1F9-9412-5140-8EDC-B65FC3E234DF}" dt="2026-03-11T07:33:57.417" v="286" actId="26606"/>
          <ac:spMkLst>
            <pc:docMk/>
            <pc:sldMk cId="441836907" sldId="265"/>
            <ac:spMk id="9" creationId="{AE3A741D-C19B-960A-5803-1C5887147820}"/>
          </ac:spMkLst>
        </pc:spChg>
        <pc:spChg chg="add del">
          <ac:chgData name="Simona Cotofan (2313525)" userId="57288c05-8319-4902-9136-00cc8b50b2da" providerId="ADAL" clId="{613FB1F9-9412-5140-8EDC-B65FC3E234DF}" dt="2026-03-11T07:33:57.417" v="286" actId="26606"/>
          <ac:spMkLst>
            <pc:docMk/>
            <pc:sldMk cId="441836907" sldId="265"/>
            <ac:spMk id="11" creationId="{9C3A50E9-9119-7BC3-083B-2D84CCC78E47}"/>
          </ac:spMkLst>
        </pc:spChg>
        <pc:spChg chg="add del">
          <ac:chgData name="Simona Cotofan (2313525)" userId="57288c05-8319-4902-9136-00cc8b50b2da" providerId="ADAL" clId="{613FB1F9-9412-5140-8EDC-B65FC3E234DF}" dt="2026-03-11T07:33:57.417" v="286" actId="26606"/>
          <ac:spMkLst>
            <pc:docMk/>
            <pc:sldMk cId="441836907" sldId="265"/>
            <ac:spMk id="13" creationId="{DC39DE25-0E4E-0AA7-0932-1D78C2372786}"/>
          </ac:spMkLst>
        </pc:spChg>
        <pc:spChg chg="add del">
          <ac:chgData name="Simona Cotofan (2313525)" userId="57288c05-8319-4902-9136-00cc8b50b2da" providerId="ADAL" clId="{613FB1F9-9412-5140-8EDC-B65FC3E234DF}" dt="2026-03-11T07:33:57.417" v="286" actId="26606"/>
          <ac:spMkLst>
            <pc:docMk/>
            <pc:sldMk cId="441836907" sldId="265"/>
            <ac:spMk id="15" creationId="{8D6EA299-0840-6DEA-E670-C49AEBC87E89}"/>
          </ac:spMkLst>
        </pc:spChg>
        <pc:spChg chg="add">
          <ac:chgData name="Simona Cotofan (2313525)" userId="57288c05-8319-4902-9136-00cc8b50b2da" providerId="ADAL" clId="{613FB1F9-9412-5140-8EDC-B65FC3E234DF}" dt="2026-03-11T07:33:57.417" v="286" actId="26606"/>
          <ac:spMkLst>
            <pc:docMk/>
            <pc:sldMk cId="441836907" sldId="265"/>
            <ac:spMk id="20" creationId="{04812C46-200A-4DEB-A05E-3ED6C68C2387}"/>
          </ac:spMkLst>
        </pc:spChg>
        <pc:spChg chg="add">
          <ac:chgData name="Simona Cotofan (2313525)" userId="57288c05-8319-4902-9136-00cc8b50b2da" providerId="ADAL" clId="{613FB1F9-9412-5140-8EDC-B65FC3E234DF}" dt="2026-03-11T07:33:57.417" v="286" actId="26606"/>
          <ac:spMkLst>
            <pc:docMk/>
            <pc:sldMk cId="441836907" sldId="265"/>
            <ac:spMk id="22" creationId="{D1EA859B-E555-4109-94F3-6700E046E008}"/>
          </ac:spMkLst>
        </pc:spChg>
        <pc:picChg chg="add mod ord">
          <ac:chgData name="Simona Cotofan (2313525)" userId="57288c05-8319-4902-9136-00cc8b50b2da" providerId="ADAL" clId="{613FB1F9-9412-5140-8EDC-B65FC3E234DF}" dt="2026-03-11T07:33:57.417" v="286" actId="26606"/>
          <ac:picMkLst>
            <pc:docMk/>
            <pc:sldMk cId="441836907" sldId="265"/>
            <ac:picMk id="5" creationId="{CBD51F95-1B82-0C35-375C-53CC8A121FB7}"/>
          </ac:picMkLst>
        </pc:picChg>
      </pc:sldChg>
      <pc:sldChg chg="addSp delSp modSp new del mod setBg">
        <pc:chgData name="Simona Cotofan (2313525)" userId="57288c05-8319-4902-9136-00cc8b50b2da" providerId="ADAL" clId="{613FB1F9-9412-5140-8EDC-B65FC3E234DF}" dt="2026-03-11T10:39:02.924" v="640" actId="2696"/>
        <pc:sldMkLst>
          <pc:docMk/>
          <pc:sldMk cId="2734795299" sldId="266"/>
        </pc:sldMkLst>
      </pc:sldChg>
      <pc:sldChg chg="addSp delSp modSp new mod setBg">
        <pc:chgData name="Simona Cotofan (2313525)" userId="57288c05-8319-4902-9136-00cc8b50b2da" providerId="ADAL" clId="{613FB1F9-9412-5140-8EDC-B65FC3E234DF}" dt="2026-03-11T10:42:55.812" v="643" actId="27636"/>
        <pc:sldMkLst>
          <pc:docMk/>
          <pc:sldMk cId="3784529210" sldId="267"/>
        </pc:sldMkLst>
        <pc:spChg chg="mod">
          <ac:chgData name="Simona Cotofan (2313525)" userId="57288c05-8319-4902-9136-00cc8b50b2da" providerId="ADAL" clId="{613FB1F9-9412-5140-8EDC-B65FC3E234DF}" dt="2026-03-05T11:39:15.368" v="216" actId="26606"/>
          <ac:spMkLst>
            <pc:docMk/>
            <pc:sldMk cId="3784529210" sldId="267"/>
            <ac:spMk id="2" creationId="{5E5FE585-6CCA-DF75-B1B3-27C88C0EA928}"/>
          </ac:spMkLst>
        </pc:spChg>
        <pc:spChg chg="mod">
          <ac:chgData name="Simona Cotofan (2313525)" userId="57288c05-8319-4902-9136-00cc8b50b2da" providerId="ADAL" clId="{613FB1F9-9412-5140-8EDC-B65FC3E234DF}" dt="2026-03-11T10:42:55.812" v="643" actId="27636"/>
          <ac:spMkLst>
            <pc:docMk/>
            <pc:sldMk cId="3784529210" sldId="267"/>
            <ac:spMk id="3" creationId="{96E96122-5585-33E2-6609-FE3F4CC2B5B1}"/>
          </ac:spMkLst>
        </pc:spChg>
        <pc:spChg chg="add">
          <ac:chgData name="Simona Cotofan (2313525)" userId="57288c05-8319-4902-9136-00cc8b50b2da" providerId="ADAL" clId="{613FB1F9-9412-5140-8EDC-B65FC3E234DF}" dt="2026-03-05T11:39:15.368" v="216" actId="26606"/>
          <ac:spMkLst>
            <pc:docMk/>
            <pc:sldMk cId="3784529210" sldId="267"/>
            <ac:spMk id="42" creationId="{04812C46-200A-4DEB-A05E-3ED6C68C2387}"/>
          </ac:spMkLst>
        </pc:spChg>
        <pc:spChg chg="add">
          <ac:chgData name="Simona Cotofan (2313525)" userId="57288c05-8319-4902-9136-00cc8b50b2da" providerId="ADAL" clId="{613FB1F9-9412-5140-8EDC-B65FC3E234DF}" dt="2026-03-05T11:39:15.368" v="216" actId="26606"/>
          <ac:spMkLst>
            <pc:docMk/>
            <pc:sldMk cId="3784529210" sldId="267"/>
            <ac:spMk id="44" creationId="{D1EA859B-E555-4109-94F3-6700E046E008}"/>
          </ac:spMkLst>
        </pc:spChg>
        <pc:picChg chg="add mod ord">
          <ac:chgData name="Simona Cotofan (2313525)" userId="57288c05-8319-4902-9136-00cc8b50b2da" providerId="ADAL" clId="{613FB1F9-9412-5140-8EDC-B65FC3E234DF}" dt="2026-03-05T11:39:15.368" v="216" actId="26606"/>
          <ac:picMkLst>
            <pc:docMk/>
            <pc:sldMk cId="3784529210" sldId="267"/>
            <ac:picMk id="5" creationId="{7D4A5C9E-2475-3662-F3AD-3C532098FF33}"/>
          </ac:picMkLst>
        </pc:picChg>
      </pc:sldChg>
      <pc:sldChg chg="addSp modSp new mod setBg">
        <pc:chgData name="Simona Cotofan (2313525)" userId="57288c05-8319-4902-9136-00cc8b50b2da" providerId="ADAL" clId="{613FB1F9-9412-5140-8EDC-B65FC3E234DF}" dt="2026-03-11T10:45:38.656" v="680" actId="20577"/>
        <pc:sldMkLst>
          <pc:docMk/>
          <pc:sldMk cId="2166957366" sldId="268"/>
        </pc:sldMkLst>
        <pc:spChg chg="mod">
          <ac:chgData name="Simona Cotofan (2313525)" userId="57288c05-8319-4902-9136-00cc8b50b2da" providerId="ADAL" clId="{613FB1F9-9412-5140-8EDC-B65FC3E234DF}" dt="2026-03-05T11:33:56.678" v="206" actId="26606"/>
          <ac:spMkLst>
            <pc:docMk/>
            <pc:sldMk cId="2166957366" sldId="268"/>
            <ac:spMk id="2" creationId="{B27AB391-A299-CC41-2849-35B6F4B94DC0}"/>
          </ac:spMkLst>
        </pc:spChg>
        <pc:spChg chg="mod">
          <ac:chgData name="Simona Cotofan (2313525)" userId="57288c05-8319-4902-9136-00cc8b50b2da" providerId="ADAL" clId="{613FB1F9-9412-5140-8EDC-B65FC3E234DF}" dt="2026-03-11T10:45:38.656" v="680" actId="20577"/>
          <ac:spMkLst>
            <pc:docMk/>
            <pc:sldMk cId="2166957366" sldId="268"/>
            <ac:spMk id="3" creationId="{CA5C70CB-9CAF-C653-692C-3DF8430AA9DF}"/>
          </ac:spMkLst>
        </pc:spChg>
        <pc:picChg chg="add">
          <ac:chgData name="Simona Cotofan (2313525)" userId="57288c05-8319-4902-9136-00cc8b50b2da" providerId="ADAL" clId="{613FB1F9-9412-5140-8EDC-B65FC3E234DF}" dt="2026-03-05T11:33:56.678" v="206" actId="26606"/>
          <ac:picMkLst>
            <pc:docMk/>
            <pc:sldMk cId="2166957366" sldId="268"/>
            <ac:picMk id="5" creationId="{44521CFC-A634-6D51-9E89-F733AF5D2957}"/>
          </ac:picMkLst>
        </pc:picChg>
        <pc:cxnChg chg="add">
          <ac:chgData name="Simona Cotofan (2313525)" userId="57288c05-8319-4902-9136-00cc8b50b2da" providerId="ADAL" clId="{613FB1F9-9412-5140-8EDC-B65FC3E234DF}" dt="2026-03-05T11:33:56.678" v="206" actId="26606"/>
          <ac:cxnSpMkLst>
            <pc:docMk/>
            <pc:sldMk cId="2166957366" sldId="268"/>
            <ac:cxnSpMk id="9" creationId="{1503BFE4-729B-D9D0-C17B-501E6AF1127A}"/>
          </ac:cxnSpMkLst>
        </pc:cxnChg>
      </pc:sldChg>
      <pc:sldChg chg="addSp delSp modSp new del mod">
        <pc:chgData name="Simona Cotofan (2313525)" userId="57288c05-8319-4902-9136-00cc8b50b2da" providerId="ADAL" clId="{613FB1F9-9412-5140-8EDC-B65FC3E234DF}" dt="2026-03-11T10:18:21.274" v="588" actId="680"/>
        <pc:sldMkLst>
          <pc:docMk/>
          <pc:sldMk cId="2119149731" sldId="269"/>
        </pc:sldMkLst>
        <pc:spChg chg="mod">
          <ac:chgData name="Simona Cotofan (2313525)" userId="57288c05-8319-4902-9136-00cc8b50b2da" providerId="ADAL" clId="{613FB1F9-9412-5140-8EDC-B65FC3E234DF}" dt="2026-03-11T10:18:20.729" v="587" actId="20577"/>
          <ac:spMkLst>
            <pc:docMk/>
            <pc:sldMk cId="2119149731" sldId="269"/>
            <ac:spMk id="2" creationId="{5EDAB26E-784A-B7CB-BE43-230801B95846}"/>
          </ac:spMkLst>
        </pc:spChg>
        <pc:spChg chg="add del">
          <ac:chgData name="Simona Cotofan (2313525)" userId="57288c05-8319-4902-9136-00cc8b50b2da" providerId="ADAL" clId="{613FB1F9-9412-5140-8EDC-B65FC3E234DF}" dt="2026-03-11T10:18:12.999" v="582"/>
          <ac:spMkLst>
            <pc:docMk/>
            <pc:sldMk cId="2119149731" sldId="269"/>
            <ac:spMk id="3" creationId="{A4FD64DE-EE50-8819-CC42-FB3661C4626C}"/>
          </ac:spMkLst>
        </pc:spChg>
        <pc:spChg chg="add mod">
          <ac:chgData name="Simona Cotofan (2313525)" userId="57288c05-8319-4902-9136-00cc8b50b2da" providerId="ADAL" clId="{613FB1F9-9412-5140-8EDC-B65FC3E234DF}" dt="2026-03-11T10:18:12.999" v="582"/>
          <ac:spMkLst>
            <pc:docMk/>
            <pc:sldMk cId="2119149731" sldId="269"/>
            <ac:spMk id="4" creationId="{B3382977-6B1A-50B3-E13A-EDED8E211472}"/>
          </ac:spMkLst>
        </pc:spChg>
      </pc:sldChg>
      <pc:sldChg chg="addSp delSp modSp new mod">
        <pc:chgData name="Simona Cotofan (2313525)" userId="57288c05-8319-4902-9136-00cc8b50b2da" providerId="ADAL" clId="{613FB1F9-9412-5140-8EDC-B65FC3E234DF}" dt="2026-03-11T10:22:25.509" v="620" actId="255"/>
        <pc:sldMkLst>
          <pc:docMk/>
          <pc:sldMk cId="2398343369" sldId="269"/>
        </pc:sldMkLst>
        <pc:spChg chg="del">
          <ac:chgData name="Simona Cotofan (2313525)" userId="57288c05-8319-4902-9136-00cc8b50b2da" providerId="ADAL" clId="{613FB1F9-9412-5140-8EDC-B65FC3E234DF}" dt="2026-03-11T10:18:43.817" v="590" actId="478"/>
          <ac:spMkLst>
            <pc:docMk/>
            <pc:sldMk cId="2398343369" sldId="269"/>
            <ac:spMk id="2" creationId="{6A96A977-E625-9E56-93D1-6B5BD4745725}"/>
          </ac:spMkLst>
        </pc:spChg>
        <pc:spChg chg="del">
          <ac:chgData name="Simona Cotofan (2313525)" userId="57288c05-8319-4902-9136-00cc8b50b2da" providerId="ADAL" clId="{613FB1F9-9412-5140-8EDC-B65FC3E234DF}" dt="2026-03-11T10:18:50.202" v="591" actId="478"/>
          <ac:spMkLst>
            <pc:docMk/>
            <pc:sldMk cId="2398343369" sldId="269"/>
            <ac:spMk id="3" creationId="{48C27EB3-6126-15F0-604F-E51B1A38D960}"/>
          </ac:spMkLst>
        </pc:spChg>
        <pc:spChg chg="add del mod">
          <ac:chgData name="Simona Cotofan (2313525)" userId="57288c05-8319-4902-9136-00cc8b50b2da" providerId="ADAL" clId="{613FB1F9-9412-5140-8EDC-B65FC3E234DF}" dt="2026-03-11T10:20:17.037" v="600"/>
          <ac:spMkLst>
            <pc:docMk/>
            <pc:sldMk cId="2398343369" sldId="269"/>
            <ac:spMk id="4" creationId="{BB942680-A2D5-4795-591F-A0CFF5A971B5}"/>
          </ac:spMkLst>
        </pc:spChg>
        <pc:spChg chg="add mod">
          <ac:chgData name="Simona Cotofan (2313525)" userId="57288c05-8319-4902-9136-00cc8b50b2da" providerId="ADAL" clId="{613FB1F9-9412-5140-8EDC-B65FC3E234DF}" dt="2026-03-11T10:21:22.692" v="604" actId="1076"/>
          <ac:spMkLst>
            <pc:docMk/>
            <pc:sldMk cId="2398343369" sldId="269"/>
            <ac:spMk id="5" creationId="{A4A7C209-2BE8-5C9F-4B7E-6DEA3171DBC2}"/>
          </ac:spMkLst>
        </pc:spChg>
        <pc:spChg chg="add mod">
          <ac:chgData name="Simona Cotofan (2313525)" userId="57288c05-8319-4902-9136-00cc8b50b2da" providerId="ADAL" clId="{613FB1F9-9412-5140-8EDC-B65FC3E234DF}" dt="2026-03-11T10:22:25.509" v="620" actId="255"/>
          <ac:spMkLst>
            <pc:docMk/>
            <pc:sldMk cId="2398343369" sldId="269"/>
            <ac:spMk id="6" creationId="{7429218D-20E2-9B1A-5140-8F29FFED1989}"/>
          </ac:spMkLst>
        </pc:spChg>
      </pc:sldChg>
      <pc:sldChg chg="addSp new del">
        <pc:chgData name="Simona Cotofan (2313525)" userId="57288c05-8319-4902-9136-00cc8b50b2da" providerId="ADAL" clId="{613FB1F9-9412-5140-8EDC-B65FC3E234DF}" dt="2026-03-11T10:17:25.999" v="546" actId="2696"/>
        <pc:sldMkLst>
          <pc:docMk/>
          <pc:sldMk cId="3130797881" sldId="269"/>
        </pc:sldMkLst>
        <pc:spChg chg="add">
          <ac:chgData name="Simona Cotofan (2313525)" userId="57288c05-8319-4902-9136-00cc8b50b2da" providerId="ADAL" clId="{613FB1F9-9412-5140-8EDC-B65FC3E234DF}" dt="2026-03-11T10:16:46.366" v="545"/>
          <ac:spMkLst>
            <pc:docMk/>
            <pc:sldMk cId="3130797881" sldId="269"/>
            <ac:spMk id="2" creationId="{699177B0-954C-24E6-1976-F062FFD250AD}"/>
          </ac:spMkLst>
        </pc:spChg>
      </pc:sldChg>
      <pc:sldChg chg="addSp delSp modSp new mod setBg">
        <pc:chgData name="Simona Cotofan (2313525)" userId="57288c05-8319-4902-9136-00cc8b50b2da" providerId="ADAL" clId="{613FB1F9-9412-5140-8EDC-B65FC3E234DF}" dt="2026-03-11T10:43:26.300" v="649" actId="20577"/>
        <pc:sldMkLst>
          <pc:docMk/>
          <pc:sldMk cId="2304308990" sldId="270"/>
        </pc:sldMkLst>
        <pc:spChg chg="mod">
          <ac:chgData name="Simona Cotofan (2313525)" userId="57288c05-8319-4902-9136-00cc8b50b2da" providerId="ADAL" clId="{613FB1F9-9412-5140-8EDC-B65FC3E234DF}" dt="2026-03-11T10:39:00.019" v="639" actId="26606"/>
          <ac:spMkLst>
            <pc:docMk/>
            <pc:sldMk cId="2304308990" sldId="270"/>
            <ac:spMk id="2" creationId="{612E3071-2013-A151-6408-57427673CB32}"/>
          </ac:spMkLst>
        </pc:spChg>
        <pc:spChg chg="del mod">
          <ac:chgData name="Simona Cotofan (2313525)" userId="57288c05-8319-4902-9136-00cc8b50b2da" providerId="ADAL" clId="{613FB1F9-9412-5140-8EDC-B65FC3E234DF}" dt="2026-03-11T10:39:00.019" v="639" actId="26606"/>
          <ac:spMkLst>
            <pc:docMk/>
            <pc:sldMk cId="2304308990" sldId="270"/>
            <ac:spMk id="3" creationId="{538773A6-8896-8137-57E7-CE5E6FF904B0}"/>
          </ac:spMkLst>
        </pc:spChg>
        <pc:spChg chg="add">
          <ac:chgData name="Simona Cotofan (2313525)" userId="57288c05-8319-4902-9136-00cc8b50b2da" providerId="ADAL" clId="{613FB1F9-9412-5140-8EDC-B65FC3E234DF}" dt="2026-03-11T10:39:00.019" v="639" actId="26606"/>
          <ac:spMkLst>
            <pc:docMk/>
            <pc:sldMk cId="2304308990" sldId="270"/>
            <ac:spMk id="10" creationId="{E51BA4DF-2BD4-4EC2-B1DB-B27C8AC71864}"/>
          </ac:spMkLst>
        </pc:spChg>
        <pc:graphicFrameChg chg="add mod">
          <ac:chgData name="Simona Cotofan (2313525)" userId="57288c05-8319-4902-9136-00cc8b50b2da" providerId="ADAL" clId="{613FB1F9-9412-5140-8EDC-B65FC3E234DF}" dt="2026-03-11T10:43:26.300" v="649" actId="20577"/>
          <ac:graphicFrameMkLst>
            <pc:docMk/>
            <pc:sldMk cId="2304308990" sldId="270"/>
            <ac:graphicFrameMk id="5" creationId="{8B6F225E-7F28-1BC6-52BC-BDE3222C1F9A}"/>
          </ac:graphicFrameMkLst>
        </pc:graphicFrameChg>
        <pc:picChg chg="add">
          <ac:chgData name="Simona Cotofan (2313525)" userId="57288c05-8319-4902-9136-00cc8b50b2da" providerId="ADAL" clId="{613FB1F9-9412-5140-8EDC-B65FC3E234DF}" dt="2026-03-11T10:39:00.019" v="639" actId="26606"/>
          <ac:picMkLst>
            <pc:docMk/>
            <pc:sldMk cId="2304308990" sldId="270"/>
            <ac:picMk id="6" creationId="{517E8CB2-4F71-079B-3162-C790689D7BC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AE4C2C-5B48-4E65-BE9A-7CCAD472216A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EBFCF36-72A2-47A2-A92A-22B7DFC65D2A}">
      <dgm:prSet/>
      <dgm:spPr/>
      <dgm:t>
        <a:bodyPr/>
        <a:lstStyle/>
        <a:p>
          <a:r>
            <a:rPr lang="en-US" dirty="0"/>
            <a:t>Segmentation: Customer type-based local market division.</a:t>
          </a:r>
        </a:p>
      </dgm:t>
    </dgm:pt>
    <dgm:pt modelId="{48B4B1EA-F154-495C-8730-1D38C479BCD9}" type="parTrans" cxnId="{2F9E5613-1C34-4564-A3DD-633091FE91CA}">
      <dgm:prSet/>
      <dgm:spPr/>
      <dgm:t>
        <a:bodyPr/>
        <a:lstStyle/>
        <a:p>
          <a:endParaRPr lang="en-US"/>
        </a:p>
      </dgm:t>
    </dgm:pt>
    <dgm:pt modelId="{EE3EA171-23AF-428A-A446-909953E3E17E}" type="sibTrans" cxnId="{2F9E5613-1C34-4564-A3DD-633091FE91CA}">
      <dgm:prSet/>
      <dgm:spPr/>
      <dgm:t>
        <a:bodyPr/>
        <a:lstStyle/>
        <a:p>
          <a:endParaRPr lang="en-US"/>
        </a:p>
      </dgm:t>
    </dgm:pt>
    <dgm:pt modelId="{90898670-9E69-4B88-9B2F-D3A19C3FF6C4}">
      <dgm:prSet/>
      <dgm:spPr/>
      <dgm:t>
        <a:bodyPr/>
        <a:lstStyle/>
        <a:p>
          <a:r>
            <a:rPr lang="en-US" dirty="0"/>
            <a:t>Customers who are concerned about their health: Choose wholesome breakfasts that </a:t>
          </a:r>
          <a:r>
            <a:rPr lang="en-US" dirty="0" err="1"/>
            <a:t>emphasise</a:t>
          </a:r>
          <a:r>
            <a:rPr lang="en-US" dirty="0"/>
            <a:t> ingredients.</a:t>
          </a:r>
        </a:p>
      </dgm:t>
    </dgm:pt>
    <dgm:pt modelId="{0476512C-D0DD-42F5-ACCD-3BF25341254C}" type="parTrans" cxnId="{DFAD403D-918B-4371-8D47-6FFDD370CFA8}">
      <dgm:prSet/>
      <dgm:spPr/>
      <dgm:t>
        <a:bodyPr/>
        <a:lstStyle/>
        <a:p>
          <a:endParaRPr lang="en-US"/>
        </a:p>
      </dgm:t>
    </dgm:pt>
    <dgm:pt modelId="{F6563FC4-081B-443D-AC94-63376E114EC1}" type="sibTrans" cxnId="{DFAD403D-918B-4371-8D47-6FFDD370CFA8}">
      <dgm:prSet/>
      <dgm:spPr/>
      <dgm:t>
        <a:bodyPr/>
        <a:lstStyle/>
        <a:p>
          <a:endParaRPr lang="en-US"/>
        </a:p>
      </dgm:t>
    </dgm:pt>
    <dgm:pt modelId="{FF5FABE1-5D21-4B54-A3E8-FBBB9AA3A243}">
      <dgm:prSet/>
      <dgm:spPr/>
      <dgm:t>
        <a:bodyPr/>
        <a:lstStyle/>
        <a:p>
          <a:r>
            <a:rPr lang="en-US" dirty="0"/>
            <a:t>Commuters and professionals: I need dependable and quick service.</a:t>
          </a:r>
        </a:p>
      </dgm:t>
    </dgm:pt>
    <dgm:pt modelId="{D7F75A75-1186-48E4-B097-3DC0AC626B58}" type="parTrans" cxnId="{E50D9E85-E453-4FDF-8D03-015BDAC2125A}">
      <dgm:prSet/>
      <dgm:spPr/>
      <dgm:t>
        <a:bodyPr/>
        <a:lstStyle/>
        <a:p>
          <a:endParaRPr lang="en-US"/>
        </a:p>
      </dgm:t>
    </dgm:pt>
    <dgm:pt modelId="{F493B015-181F-4E00-80F5-C9A300098BB2}" type="sibTrans" cxnId="{E50D9E85-E453-4FDF-8D03-015BDAC2125A}">
      <dgm:prSet/>
      <dgm:spPr/>
      <dgm:t>
        <a:bodyPr/>
        <a:lstStyle/>
        <a:p>
          <a:endParaRPr lang="en-US"/>
        </a:p>
      </dgm:t>
    </dgm:pt>
    <dgm:pt modelId="{7FB60F43-013C-4C46-81FF-7FE13CB5C509}">
      <dgm:prSet/>
      <dgm:spPr/>
      <dgm:t>
        <a:bodyPr/>
        <a:lstStyle/>
        <a:p>
          <a:r>
            <a:rPr lang="en-US" dirty="0"/>
            <a:t>Students and all  adults: Value reductions and aesthetic attractiveness.</a:t>
          </a:r>
        </a:p>
      </dgm:t>
    </dgm:pt>
    <dgm:pt modelId="{38C92AF7-4034-454A-9BBB-622215E8B8B9}" type="parTrans" cxnId="{18E4A6B2-2EDF-44C1-A140-1E3F7B163436}">
      <dgm:prSet/>
      <dgm:spPr/>
      <dgm:t>
        <a:bodyPr/>
        <a:lstStyle/>
        <a:p>
          <a:endParaRPr lang="en-US"/>
        </a:p>
      </dgm:t>
    </dgm:pt>
    <dgm:pt modelId="{3172FB64-DB3B-49CE-95D7-801E49E6B2A5}" type="sibTrans" cxnId="{18E4A6B2-2EDF-44C1-A140-1E3F7B163436}">
      <dgm:prSet/>
      <dgm:spPr/>
      <dgm:t>
        <a:bodyPr/>
        <a:lstStyle/>
        <a:p>
          <a:endParaRPr lang="en-US"/>
        </a:p>
      </dgm:t>
    </dgm:pt>
    <dgm:pt modelId="{A56A43A6-E8FD-4C1C-A2D7-245FF490A6C8}">
      <dgm:prSet/>
      <dgm:spPr/>
      <dgm:t>
        <a:bodyPr/>
        <a:lstStyle/>
        <a:p>
          <a:r>
            <a:rPr lang="en-US" dirty="0"/>
            <a:t>Weekend brunch patrons: Willing to spend more for a better experience.</a:t>
          </a:r>
        </a:p>
      </dgm:t>
    </dgm:pt>
    <dgm:pt modelId="{BBE8843D-067B-47C2-95D3-79B4F019CF91}" type="parTrans" cxnId="{B60504A4-27F6-4148-8F6D-CF453DE1785B}">
      <dgm:prSet/>
      <dgm:spPr/>
      <dgm:t>
        <a:bodyPr/>
        <a:lstStyle/>
        <a:p>
          <a:endParaRPr lang="en-US"/>
        </a:p>
      </dgm:t>
    </dgm:pt>
    <dgm:pt modelId="{07B5DE2C-C948-4964-AA2F-FA1E978F9220}" type="sibTrans" cxnId="{B60504A4-27F6-4148-8F6D-CF453DE1785B}">
      <dgm:prSet/>
      <dgm:spPr/>
      <dgm:t>
        <a:bodyPr/>
        <a:lstStyle/>
        <a:p>
          <a:endParaRPr lang="en-US"/>
        </a:p>
      </dgm:t>
    </dgm:pt>
    <dgm:pt modelId="{3CF37886-D624-432C-A141-4BB7A63B493E}">
      <dgm:prSet/>
      <dgm:spPr/>
      <dgm:t>
        <a:bodyPr/>
        <a:lstStyle/>
        <a:p>
          <a:r>
            <a:rPr lang="en-US" dirty="0"/>
            <a:t>Targeting: Pay attention to consistent weekday and weekend sales.</a:t>
          </a:r>
        </a:p>
      </dgm:t>
    </dgm:pt>
    <dgm:pt modelId="{C5A35ACF-D40D-4B83-AB35-7B5B00BF3FAC}" type="parTrans" cxnId="{DA589F52-707B-4171-A8F6-3E1D7450AF92}">
      <dgm:prSet/>
      <dgm:spPr/>
      <dgm:t>
        <a:bodyPr/>
        <a:lstStyle/>
        <a:p>
          <a:endParaRPr lang="en-US"/>
        </a:p>
      </dgm:t>
    </dgm:pt>
    <dgm:pt modelId="{0C6F6D3D-32DF-4065-B101-5C030B995579}" type="sibTrans" cxnId="{DA589F52-707B-4171-A8F6-3E1D7450AF92}">
      <dgm:prSet/>
      <dgm:spPr/>
      <dgm:t>
        <a:bodyPr/>
        <a:lstStyle/>
        <a:p>
          <a:endParaRPr lang="en-US"/>
        </a:p>
      </dgm:t>
    </dgm:pt>
    <dgm:pt modelId="{C86C428C-F8DB-4F9F-9417-79CCD9835302}">
      <dgm:prSet/>
      <dgm:spPr/>
      <dgm:t>
        <a:bodyPr/>
        <a:lstStyle/>
        <a:p>
          <a:r>
            <a:rPr lang="en-US" dirty="0"/>
            <a:t>Positioning: Crewe's healthy breakfast brand.</a:t>
          </a:r>
        </a:p>
      </dgm:t>
    </dgm:pt>
    <dgm:pt modelId="{601E1005-71B1-4873-B821-36BFE7EC63CF}" type="parTrans" cxnId="{175A3C12-B905-4CDC-A119-487FB6260CF6}">
      <dgm:prSet/>
      <dgm:spPr/>
      <dgm:t>
        <a:bodyPr/>
        <a:lstStyle/>
        <a:p>
          <a:endParaRPr lang="en-US"/>
        </a:p>
      </dgm:t>
    </dgm:pt>
    <dgm:pt modelId="{BAFA85B4-AD74-4661-BF1F-748D04D624A5}" type="sibTrans" cxnId="{175A3C12-B905-4CDC-A119-487FB6260CF6}">
      <dgm:prSet/>
      <dgm:spPr/>
      <dgm:t>
        <a:bodyPr/>
        <a:lstStyle/>
        <a:p>
          <a:endParaRPr lang="en-US"/>
        </a:p>
      </dgm:t>
    </dgm:pt>
    <dgm:pt modelId="{2159B4FB-A27B-0C4C-919A-B198DBC7744D}">
      <dgm:prSet/>
      <dgm:spPr/>
      <dgm:t>
        <a:bodyPr/>
        <a:lstStyle/>
        <a:p>
          <a:r>
            <a:rPr lang="en-GB" dirty="0"/>
            <a:t>There are 4 types of segmentation: </a:t>
          </a:r>
          <a:r>
            <a:rPr lang="en-GB" dirty="0" err="1"/>
            <a:t>behavioral</a:t>
          </a:r>
          <a:r>
            <a:rPr lang="en-GB" dirty="0"/>
            <a:t>, psychographic, geographic, and demographic.</a:t>
          </a:r>
        </a:p>
      </dgm:t>
    </dgm:pt>
    <dgm:pt modelId="{23213004-52F4-BB44-A07F-AD07C2F39389}" type="parTrans" cxnId="{3E565523-6FF0-A24D-A3C6-14C12B5A3433}">
      <dgm:prSet/>
      <dgm:spPr/>
    </dgm:pt>
    <dgm:pt modelId="{07566F66-FCC1-454A-9C7B-610DC9917389}" type="sibTrans" cxnId="{3E565523-6FF0-A24D-A3C6-14C12B5A3433}">
      <dgm:prSet/>
      <dgm:spPr/>
    </dgm:pt>
    <dgm:pt modelId="{E0C427A9-8551-5949-A366-1DADEC70DEC7}" type="pres">
      <dgm:prSet presAssocID="{1DAE4C2C-5B48-4E65-BE9A-7CCAD472216A}" presName="linear" presStyleCnt="0">
        <dgm:presLayoutVars>
          <dgm:animLvl val="lvl"/>
          <dgm:resizeHandles val="exact"/>
        </dgm:presLayoutVars>
      </dgm:prSet>
      <dgm:spPr/>
    </dgm:pt>
    <dgm:pt modelId="{AE69FEF0-5195-594E-8C2A-FD2473427C2C}" type="pres">
      <dgm:prSet presAssocID="{2159B4FB-A27B-0C4C-919A-B198DBC7744D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EBA3DD0D-6CD0-4F4E-AE1A-5C9B32CBDE35}" type="pres">
      <dgm:prSet presAssocID="{07566F66-FCC1-454A-9C7B-610DC9917389}" presName="spacer" presStyleCnt="0"/>
      <dgm:spPr/>
    </dgm:pt>
    <dgm:pt modelId="{397A39A4-6F80-4A49-BB47-98F122C40A28}" type="pres">
      <dgm:prSet presAssocID="{DEBFCF36-72A2-47A2-A92A-22B7DFC65D2A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23E7A098-CECE-4440-AD70-AAF3D420B52B}" type="pres">
      <dgm:prSet presAssocID="{EE3EA171-23AF-428A-A446-909953E3E17E}" presName="spacer" presStyleCnt="0"/>
      <dgm:spPr/>
    </dgm:pt>
    <dgm:pt modelId="{8A7B4994-3CDB-BC47-A701-AFEB2EC3A0AB}" type="pres">
      <dgm:prSet presAssocID="{90898670-9E69-4B88-9B2F-D3A19C3FF6C4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96A23EDF-157E-7049-BCC6-4583F87ABA4A}" type="pres">
      <dgm:prSet presAssocID="{F6563FC4-081B-443D-AC94-63376E114EC1}" presName="spacer" presStyleCnt="0"/>
      <dgm:spPr/>
    </dgm:pt>
    <dgm:pt modelId="{B5592945-3A10-D043-9AD3-68E56F5C999A}" type="pres">
      <dgm:prSet presAssocID="{FF5FABE1-5D21-4B54-A3E8-FBBB9AA3A243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33CBCEEA-9CAB-BB46-98AC-10242536785A}" type="pres">
      <dgm:prSet presAssocID="{F493B015-181F-4E00-80F5-C9A300098BB2}" presName="spacer" presStyleCnt="0"/>
      <dgm:spPr/>
    </dgm:pt>
    <dgm:pt modelId="{15AB67D0-2A4A-664C-94D0-888840A4BB0A}" type="pres">
      <dgm:prSet presAssocID="{7FB60F43-013C-4C46-81FF-7FE13CB5C509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234EAB12-F034-C34D-9B61-323A39B5A673}" type="pres">
      <dgm:prSet presAssocID="{3172FB64-DB3B-49CE-95D7-801E49E6B2A5}" presName="spacer" presStyleCnt="0"/>
      <dgm:spPr/>
    </dgm:pt>
    <dgm:pt modelId="{EF18D97D-7139-AC40-A0CB-E6FF90264087}" type="pres">
      <dgm:prSet presAssocID="{A56A43A6-E8FD-4C1C-A2D7-245FF490A6C8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E3D1709F-5AA8-1945-A636-F5ECA459DC3D}" type="pres">
      <dgm:prSet presAssocID="{07B5DE2C-C948-4964-AA2F-FA1E978F9220}" presName="spacer" presStyleCnt="0"/>
      <dgm:spPr/>
    </dgm:pt>
    <dgm:pt modelId="{20F9236B-49EE-F542-928C-DEC43383547D}" type="pres">
      <dgm:prSet presAssocID="{3CF37886-D624-432C-A141-4BB7A63B493E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3DC32AAD-34B7-EF49-8C75-DF7BA9160B52}" type="pres">
      <dgm:prSet presAssocID="{0C6F6D3D-32DF-4065-B101-5C030B995579}" presName="spacer" presStyleCnt="0"/>
      <dgm:spPr/>
    </dgm:pt>
    <dgm:pt modelId="{69D48537-4EFD-6344-8D5C-C2C1FC0AD2FE}" type="pres">
      <dgm:prSet presAssocID="{C86C428C-F8DB-4F9F-9417-79CCD9835302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3FE54902-E547-174B-99EF-34A423C2CA3C}" type="presOf" srcId="{DEBFCF36-72A2-47A2-A92A-22B7DFC65D2A}" destId="{397A39A4-6F80-4A49-BB47-98F122C40A28}" srcOrd="0" destOrd="0" presId="urn:microsoft.com/office/officeart/2005/8/layout/vList2"/>
    <dgm:cxn modelId="{175A3C12-B905-4CDC-A119-487FB6260CF6}" srcId="{1DAE4C2C-5B48-4E65-BE9A-7CCAD472216A}" destId="{C86C428C-F8DB-4F9F-9417-79CCD9835302}" srcOrd="7" destOrd="0" parTransId="{601E1005-71B1-4873-B821-36BFE7EC63CF}" sibTransId="{BAFA85B4-AD74-4661-BF1F-748D04D624A5}"/>
    <dgm:cxn modelId="{2F9E5613-1C34-4564-A3DD-633091FE91CA}" srcId="{1DAE4C2C-5B48-4E65-BE9A-7CCAD472216A}" destId="{DEBFCF36-72A2-47A2-A92A-22B7DFC65D2A}" srcOrd="1" destOrd="0" parTransId="{48B4B1EA-F154-495C-8730-1D38C479BCD9}" sibTransId="{EE3EA171-23AF-428A-A446-909953E3E17E}"/>
    <dgm:cxn modelId="{3E565523-6FF0-A24D-A3C6-14C12B5A3433}" srcId="{1DAE4C2C-5B48-4E65-BE9A-7CCAD472216A}" destId="{2159B4FB-A27B-0C4C-919A-B198DBC7744D}" srcOrd="0" destOrd="0" parTransId="{23213004-52F4-BB44-A07F-AD07C2F39389}" sibTransId="{07566F66-FCC1-454A-9C7B-610DC9917389}"/>
    <dgm:cxn modelId="{CCDD3B2E-DCDB-4A4A-93DC-2D5CFE1CE707}" type="presOf" srcId="{FF5FABE1-5D21-4B54-A3E8-FBBB9AA3A243}" destId="{B5592945-3A10-D043-9AD3-68E56F5C999A}" srcOrd="0" destOrd="0" presId="urn:microsoft.com/office/officeart/2005/8/layout/vList2"/>
    <dgm:cxn modelId="{DFAD403D-918B-4371-8D47-6FFDD370CFA8}" srcId="{1DAE4C2C-5B48-4E65-BE9A-7CCAD472216A}" destId="{90898670-9E69-4B88-9B2F-D3A19C3FF6C4}" srcOrd="2" destOrd="0" parTransId="{0476512C-D0DD-42F5-ACCD-3BF25341254C}" sibTransId="{F6563FC4-081B-443D-AC94-63376E114EC1}"/>
    <dgm:cxn modelId="{DA589F52-707B-4171-A8F6-3E1D7450AF92}" srcId="{1DAE4C2C-5B48-4E65-BE9A-7CCAD472216A}" destId="{3CF37886-D624-432C-A141-4BB7A63B493E}" srcOrd="6" destOrd="0" parTransId="{C5A35ACF-D40D-4B83-AB35-7B5B00BF3FAC}" sibTransId="{0C6F6D3D-32DF-4065-B101-5C030B995579}"/>
    <dgm:cxn modelId="{30DE0D53-44BF-BF42-842B-7313F1BC791C}" type="presOf" srcId="{1DAE4C2C-5B48-4E65-BE9A-7CCAD472216A}" destId="{E0C427A9-8551-5949-A366-1DADEC70DEC7}" srcOrd="0" destOrd="0" presId="urn:microsoft.com/office/officeart/2005/8/layout/vList2"/>
    <dgm:cxn modelId="{D612E77F-A381-F840-8463-FEA9B132DF9A}" type="presOf" srcId="{C86C428C-F8DB-4F9F-9417-79CCD9835302}" destId="{69D48537-4EFD-6344-8D5C-C2C1FC0AD2FE}" srcOrd="0" destOrd="0" presId="urn:microsoft.com/office/officeart/2005/8/layout/vList2"/>
    <dgm:cxn modelId="{E50D9E85-E453-4FDF-8D03-015BDAC2125A}" srcId="{1DAE4C2C-5B48-4E65-BE9A-7CCAD472216A}" destId="{FF5FABE1-5D21-4B54-A3E8-FBBB9AA3A243}" srcOrd="3" destOrd="0" parTransId="{D7F75A75-1186-48E4-B097-3DC0AC626B58}" sibTransId="{F493B015-181F-4E00-80F5-C9A300098BB2}"/>
    <dgm:cxn modelId="{E7CD298D-825D-A74C-9975-851307372894}" type="presOf" srcId="{7FB60F43-013C-4C46-81FF-7FE13CB5C509}" destId="{15AB67D0-2A4A-664C-94D0-888840A4BB0A}" srcOrd="0" destOrd="0" presId="urn:microsoft.com/office/officeart/2005/8/layout/vList2"/>
    <dgm:cxn modelId="{B60504A4-27F6-4148-8F6D-CF453DE1785B}" srcId="{1DAE4C2C-5B48-4E65-BE9A-7CCAD472216A}" destId="{A56A43A6-E8FD-4C1C-A2D7-245FF490A6C8}" srcOrd="5" destOrd="0" parTransId="{BBE8843D-067B-47C2-95D3-79B4F019CF91}" sibTransId="{07B5DE2C-C948-4964-AA2F-FA1E978F9220}"/>
    <dgm:cxn modelId="{18E4A6B2-2EDF-44C1-A140-1E3F7B163436}" srcId="{1DAE4C2C-5B48-4E65-BE9A-7CCAD472216A}" destId="{7FB60F43-013C-4C46-81FF-7FE13CB5C509}" srcOrd="4" destOrd="0" parTransId="{38C92AF7-4034-454A-9BBB-622215E8B8B9}" sibTransId="{3172FB64-DB3B-49CE-95D7-801E49E6B2A5}"/>
    <dgm:cxn modelId="{2B970CB5-E0DD-8340-932E-40D030F405BD}" type="presOf" srcId="{3CF37886-D624-432C-A141-4BB7A63B493E}" destId="{20F9236B-49EE-F542-928C-DEC43383547D}" srcOrd="0" destOrd="0" presId="urn:microsoft.com/office/officeart/2005/8/layout/vList2"/>
    <dgm:cxn modelId="{24DAC4B8-B3FD-C040-AF79-301A0A73844E}" type="presOf" srcId="{A56A43A6-E8FD-4C1C-A2D7-245FF490A6C8}" destId="{EF18D97D-7139-AC40-A0CB-E6FF90264087}" srcOrd="0" destOrd="0" presId="urn:microsoft.com/office/officeart/2005/8/layout/vList2"/>
    <dgm:cxn modelId="{5E0E54C0-E630-8841-B255-3D51A13DE2FB}" type="presOf" srcId="{2159B4FB-A27B-0C4C-919A-B198DBC7744D}" destId="{AE69FEF0-5195-594E-8C2A-FD2473427C2C}" srcOrd="0" destOrd="0" presId="urn:microsoft.com/office/officeart/2005/8/layout/vList2"/>
    <dgm:cxn modelId="{C2D524D3-66D3-364D-8F30-8EA4B34868FB}" type="presOf" srcId="{90898670-9E69-4B88-9B2F-D3A19C3FF6C4}" destId="{8A7B4994-3CDB-BC47-A701-AFEB2EC3A0AB}" srcOrd="0" destOrd="0" presId="urn:microsoft.com/office/officeart/2005/8/layout/vList2"/>
    <dgm:cxn modelId="{6759EE00-9F25-AB41-95BC-788D167A64C2}" type="presParOf" srcId="{E0C427A9-8551-5949-A366-1DADEC70DEC7}" destId="{AE69FEF0-5195-594E-8C2A-FD2473427C2C}" srcOrd="0" destOrd="0" presId="urn:microsoft.com/office/officeart/2005/8/layout/vList2"/>
    <dgm:cxn modelId="{FB4ADB02-677C-F044-AFA8-3DE23E22B8E2}" type="presParOf" srcId="{E0C427A9-8551-5949-A366-1DADEC70DEC7}" destId="{EBA3DD0D-6CD0-4F4E-AE1A-5C9B32CBDE35}" srcOrd="1" destOrd="0" presId="urn:microsoft.com/office/officeart/2005/8/layout/vList2"/>
    <dgm:cxn modelId="{AF82A88C-0A65-8742-BE91-7E987AD8C38E}" type="presParOf" srcId="{E0C427A9-8551-5949-A366-1DADEC70DEC7}" destId="{397A39A4-6F80-4A49-BB47-98F122C40A28}" srcOrd="2" destOrd="0" presId="urn:microsoft.com/office/officeart/2005/8/layout/vList2"/>
    <dgm:cxn modelId="{C81BD76A-8963-DA42-8665-D3F4BC24D808}" type="presParOf" srcId="{E0C427A9-8551-5949-A366-1DADEC70DEC7}" destId="{23E7A098-CECE-4440-AD70-AAF3D420B52B}" srcOrd="3" destOrd="0" presId="urn:microsoft.com/office/officeart/2005/8/layout/vList2"/>
    <dgm:cxn modelId="{BA189A60-6C68-364D-9673-3C93C1995662}" type="presParOf" srcId="{E0C427A9-8551-5949-A366-1DADEC70DEC7}" destId="{8A7B4994-3CDB-BC47-A701-AFEB2EC3A0AB}" srcOrd="4" destOrd="0" presId="urn:microsoft.com/office/officeart/2005/8/layout/vList2"/>
    <dgm:cxn modelId="{1650B973-B2EE-9F4D-8FB8-54B180599B29}" type="presParOf" srcId="{E0C427A9-8551-5949-A366-1DADEC70DEC7}" destId="{96A23EDF-157E-7049-BCC6-4583F87ABA4A}" srcOrd="5" destOrd="0" presId="urn:microsoft.com/office/officeart/2005/8/layout/vList2"/>
    <dgm:cxn modelId="{58DE7BC1-2CB7-3C4E-8985-2F83505A5916}" type="presParOf" srcId="{E0C427A9-8551-5949-A366-1DADEC70DEC7}" destId="{B5592945-3A10-D043-9AD3-68E56F5C999A}" srcOrd="6" destOrd="0" presId="urn:microsoft.com/office/officeart/2005/8/layout/vList2"/>
    <dgm:cxn modelId="{FD6BA03E-3309-714B-A9C8-F4AAC486BC21}" type="presParOf" srcId="{E0C427A9-8551-5949-A366-1DADEC70DEC7}" destId="{33CBCEEA-9CAB-BB46-98AC-10242536785A}" srcOrd="7" destOrd="0" presId="urn:microsoft.com/office/officeart/2005/8/layout/vList2"/>
    <dgm:cxn modelId="{1EC7FA48-7D6B-ED48-9B10-C4E910BCA6EA}" type="presParOf" srcId="{E0C427A9-8551-5949-A366-1DADEC70DEC7}" destId="{15AB67D0-2A4A-664C-94D0-888840A4BB0A}" srcOrd="8" destOrd="0" presId="urn:microsoft.com/office/officeart/2005/8/layout/vList2"/>
    <dgm:cxn modelId="{C83297C7-9289-4A42-AD23-9A20846B1C5C}" type="presParOf" srcId="{E0C427A9-8551-5949-A366-1DADEC70DEC7}" destId="{234EAB12-F034-C34D-9B61-323A39B5A673}" srcOrd="9" destOrd="0" presId="urn:microsoft.com/office/officeart/2005/8/layout/vList2"/>
    <dgm:cxn modelId="{940874FB-F9EA-3D4B-A532-10B075EF5E45}" type="presParOf" srcId="{E0C427A9-8551-5949-A366-1DADEC70DEC7}" destId="{EF18D97D-7139-AC40-A0CB-E6FF90264087}" srcOrd="10" destOrd="0" presId="urn:microsoft.com/office/officeart/2005/8/layout/vList2"/>
    <dgm:cxn modelId="{D4E95A65-9C16-C04F-9367-16F2B1B35174}" type="presParOf" srcId="{E0C427A9-8551-5949-A366-1DADEC70DEC7}" destId="{E3D1709F-5AA8-1945-A636-F5ECA459DC3D}" srcOrd="11" destOrd="0" presId="urn:microsoft.com/office/officeart/2005/8/layout/vList2"/>
    <dgm:cxn modelId="{F780D393-E1B9-364C-B10F-FC2E8D13733F}" type="presParOf" srcId="{E0C427A9-8551-5949-A366-1DADEC70DEC7}" destId="{20F9236B-49EE-F542-928C-DEC43383547D}" srcOrd="12" destOrd="0" presId="urn:microsoft.com/office/officeart/2005/8/layout/vList2"/>
    <dgm:cxn modelId="{C6912563-6272-9F42-917A-270BE749C8CC}" type="presParOf" srcId="{E0C427A9-8551-5949-A366-1DADEC70DEC7}" destId="{3DC32AAD-34B7-EF49-8C75-DF7BA9160B52}" srcOrd="13" destOrd="0" presId="urn:microsoft.com/office/officeart/2005/8/layout/vList2"/>
    <dgm:cxn modelId="{D3964AF9-9E30-B244-9A1E-CB819337F1FF}" type="presParOf" srcId="{E0C427A9-8551-5949-A366-1DADEC70DEC7}" destId="{69D48537-4EFD-6344-8D5C-C2C1FC0AD2FE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F983B4D-C482-4AC5-A3DB-30273135A042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4A2533F-1037-4FF9-A720-0FE803B808F1}">
      <dgm:prSet/>
      <dgm:spPr/>
      <dgm:t>
        <a:bodyPr/>
        <a:lstStyle/>
        <a:p>
          <a:r>
            <a:rPr lang="en-US" dirty="0"/>
            <a:t>Limited company: Protection against limited liability </a:t>
          </a:r>
          <a:r>
            <a:rPr lang="en-GB" dirty="0"/>
            <a:t>(Accounts Legal, 2025).</a:t>
          </a:r>
          <a:endParaRPr lang="en-US" dirty="0"/>
        </a:p>
      </dgm:t>
    </dgm:pt>
    <dgm:pt modelId="{AE3C0DA0-89B8-4825-8153-696FB0CE3EA5}" type="parTrans" cxnId="{C811221B-776A-49CF-863F-6A168AA6F9A5}">
      <dgm:prSet/>
      <dgm:spPr/>
      <dgm:t>
        <a:bodyPr/>
        <a:lstStyle/>
        <a:p>
          <a:endParaRPr lang="en-US"/>
        </a:p>
      </dgm:t>
    </dgm:pt>
    <dgm:pt modelId="{857BFB66-36D8-4503-B6AC-93AE9D5FFCB4}" type="sibTrans" cxnId="{C811221B-776A-49CF-863F-6A168AA6F9A5}">
      <dgm:prSet/>
      <dgm:spPr/>
      <dgm:t>
        <a:bodyPr/>
        <a:lstStyle/>
        <a:p>
          <a:endParaRPr lang="en-US"/>
        </a:p>
      </dgm:t>
    </dgm:pt>
    <dgm:pt modelId="{107A2F7C-94FE-497A-BF6D-0F57E5DDB7C6}">
      <dgm:prSet/>
      <dgm:spPr/>
      <dgm:t>
        <a:bodyPr/>
        <a:lstStyle/>
        <a:p>
          <a:r>
            <a:rPr lang="en-US" dirty="0"/>
            <a:t>Sole proprietor: Easy yet risky for the individual </a:t>
          </a:r>
          <a:r>
            <a:rPr lang="en-GB" dirty="0"/>
            <a:t>(HISCOX UK, 2026).</a:t>
          </a:r>
          <a:endParaRPr lang="en-US" dirty="0"/>
        </a:p>
      </dgm:t>
    </dgm:pt>
    <dgm:pt modelId="{770CFDD1-80BF-4E77-ACDF-FDE8BB053C18}" type="parTrans" cxnId="{654DE22B-573B-49D2-A2CB-9CE491C8F8F9}">
      <dgm:prSet/>
      <dgm:spPr/>
      <dgm:t>
        <a:bodyPr/>
        <a:lstStyle/>
        <a:p>
          <a:endParaRPr lang="en-US"/>
        </a:p>
      </dgm:t>
    </dgm:pt>
    <dgm:pt modelId="{E4A2EFBA-C85B-4D5E-8D9F-8FD726937D40}" type="sibTrans" cxnId="{654DE22B-573B-49D2-A2CB-9CE491C8F8F9}">
      <dgm:prSet/>
      <dgm:spPr/>
      <dgm:t>
        <a:bodyPr/>
        <a:lstStyle/>
        <a:p>
          <a:endParaRPr lang="en-US"/>
        </a:p>
      </dgm:t>
    </dgm:pt>
    <dgm:pt modelId="{9094D851-A534-452C-A6D1-7B733C38E7FD}">
      <dgm:prSet/>
      <dgm:spPr/>
      <dgm:t>
        <a:bodyPr/>
        <a:lstStyle/>
        <a:p>
          <a:r>
            <a:rPr lang="en-US" dirty="0"/>
            <a:t>Partnerships: Joint accountability and ownership </a:t>
          </a:r>
          <a:r>
            <a:rPr lang="en-GB" dirty="0"/>
            <a:t>(BBC, 2026).</a:t>
          </a:r>
          <a:endParaRPr lang="en-US" dirty="0"/>
        </a:p>
      </dgm:t>
    </dgm:pt>
    <dgm:pt modelId="{2D86CEBB-70AF-427B-A9A8-B5B0A1C3BCB3}" type="parTrans" cxnId="{289030DB-C08E-4590-816F-3B917CBC896D}">
      <dgm:prSet/>
      <dgm:spPr/>
      <dgm:t>
        <a:bodyPr/>
        <a:lstStyle/>
        <a:p>
          <a:endParaRPr lang="en-US"/>
        </a:p>
      </dgm:t>
    </dgm:pt>
    <dgm:pt modelId="{66ABBB27-14F0-4556-94CA-58F4AA823EF5}" type="sibTrans" cxnId="{289030DB-C08E-4590-816F-3B917CBC896D}">
      <dgm:prSet/>
      <dgm:spPr/>
      <dgm:t>
        <a:bodyPr/>
        <a:lstStyle/>
        <a:p>
          <a:endParaRPr lang="en-US"/>
        </a:p>
      </dgm:t>
    </dgm:pt>
    <dgm:pt modelId="{50B087F4-CF1B-48E7-9E5F-436BFB0656C0}">
      <dgm:prSet/>
      <dgm:spPr/>
      <dgm:t>
        <a:bodyPr/>
        <a:lstStyle/>
        <a:p>
          <a:r>
            <a:rPr lang="en-US" dirty="0"/>
            <a:t>Franchises: Well-known system and brand </a:t>
          </a:r>
          <a:r>
            <a:rPr lang="en-GB" dirty="0"/>
            <a:t>(Franchise Direct , 2025).</a:t>
          </a:r>
          <a:endParaRPr lang="en-US" dirty="0"/>
        </a:p>
      </dgm:t>
    </dgm:pt>
    <dgm:pt modelId="{69D0BFB4-5759-4F0E-AFEA-601FDF6EBAF0}" type="parTrans" cxnId="{DC266AE1-3E9E-4655-9A0D-170372D28246}">
      <dgm:prSet/>
      <dgm:spPr/>
      <dgm:t>
        <a:bodyPr/>
        <a:lstStyle/>
        <a:p>
          <a:endParaRPr lang="en-US"/>
        </a:p>
      </dgm:t>
    </dgm:pt>
    <dgm:pt modelId="{C1A4C762-ACAC-417E-A7F8-5CFCB4E2F9DC}" type="sibTrans" cxnId="{DC266AE1-3E9E-4655-9A0D-170372D28246}">
      <dgm:prSet/>
      <dgm:spPr/>
      <dgm:t>
        <a:bodyPr/>
        <a:lstStyle/>
        <a:p>
          <a:endParaRPr lang="en-US"/>
        </a:p>
      </dgm:t>
    </dgm:pt>
    <dgm:pt modelId="{7DA58DA3-7C73-41E8-B830-31D577DC0E6C}">
      <dgm:prSet/>
      <dgm:spPr/>
      <dgm:t>
        <a:bodyPr/>
        <a:lstStyle/>
        <a:p>
          <a:r>
            <a:rPr lang="en-US" dirty="0"/>
            <a:t>Social businesses: Profit with a social mission </a:t>
          </a:r>
          <a:r>
            <a:rPr lang="en-GB" dirty="0"/>
            <a:t>(Social Enterprise UK, 2026).</a:t>
          </a:r>
          <a:endParaRPr lang="en-US" dirty="0"/>
        </a:p>
      </dgm:t>
    </dgm:pt>
    <dgm:pt modelId="{F439A577-DAF2-4277-B97B-7779A8327A8A}" type="parTrans" cxnId="{FC87EADE-DE0D-4C65-B660-B92F6740BE85}">
      <dgm:prSet/>
      <dgm:spPr/>
      <dgm:t>
        <a:bodyPr/>
        <a:lstStyle/>
        <a:p>
          <a:endParaRPr lang="en-US"/>
        </a:p>
      </dgm:t>
    </dgm:pt>
    <dgm:pt modelId="{3A082348-F7C1-4C2C-9098-28E1281F0BFD}" type="sibTrans" cxnId="{FC87EADE-DE0D-4C65-B660-B92F6740BE85}">
      <dgm:prSet/>
      <dgm:spPr/>
      <dgm:t>
        <a:bodyPr/>
        <a:lstStyle/>
        <a:p>
          <a:endParaRPr lang="en-US"/>
        </a:p>
      </dgm:t>
    </dgm:pt>
    <dgm:pt modelId="{90889426-4619-4EDE-828A-A147F901AC62}">
      <dgm:prSet/>
      <dgm:spPr/>
      <dgm:t>
        <a:bodyPr/>
        <a:lstStyle/>
        <a:p>
          <a:r>
            <a:rPr lang="en-US" dirty="0"/>
            <a:t>Internet businesses: Legal framework for charities </a:t>
          </a:r>
          <a:r>
            <a:rPr lang="en-GB" dirty="0"/>
            <a:t>(GOV.UK, 2025).</a:t>
          </a:r>
          <a:endParaRPr lang="en-US" dirty="0"/>
        </a:p>
      </dgm:t>
    </dgm:pt>
    <dgm:pt modelId="{00A1E449-89D9-4A5F-B340-6FC6A8F2FBF0}" type="parTrans" cxnId="{2537DF58-7388-4FFC-8EDE-1CC35D6E6B1A}">
      <dgm:prSet/>
      <dgm:spPr/>
      <dgm:t>
        <a:bodyPr/>
        <a:lstStyle/>
        <a:p>
          <a:endParaRPr lang="en-US"/>
        </a:p>
      </dgm:t>
    </dgm:pt>
    <dgm:pt modelId="{FA79169C-EBFF-4FD5-8A97-0B6975B36E7A}" type="sibTrans" cxnId="{2537DF58-7388-4FFC-8EDE-1CC35D6E6B1A}">
      <dgm:prSet/>
      <dgm:spPr/>
      <dgm:t>
        <a:bodyPr/>
        <a:lstStyle/>
        <a:p>
          <a:endParaRPr lang="en-US"/>
        </a:p>
      </dgm:t>
    </dgm:pt>
    <dgm:pt modelId="{9D13DC3B-5A20-8847-B537-BA67504B0C88}" type="pres">
      <dgm:prSet presAssocID="{7F983B4D-C482-4AC5-A3DB-30273135A042}" presName="linear" presStyleCnt="0">
        <dgm:presLayoutVars>
          <dgm:animLvl val="lvl"/>
          <dgm:resizeHandles val="exact"/>
        </dgm:presLayoutVars>
      </dgm:prSet>
      <dgm:spPr/>
    </dgm:pt>
    <dgm:pt modelId="{39B80986-957F-594F-97C8-55084F00A570}" type="pres">
      <dgm:prSet presAssocID="{24A2533F-1037-4FF9-A720-0FE803B808F1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A2FD8B8-50E8-1049-8F24-3E84B64BE7C6}" type="pres">
      <dgm:prSet presAssocID="{857BFB66-36D8-4503-B6AC-93AE9D5FFCB4}" presName="spacer" presStyleCnt="0"/>
      <dgm:spPr/>
    </dgm:pt>
    <dgm:pt modelId="{C31D6E17-69E0-8548-874A-044F1B3CE002}" type="pres">
      <dgm:prSet presAssocID="{107A2F7C-94FE-497A-BF6D-0F57E5DDB7C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8CA9E9F-9D5D-954C-87BF-110E09897295}" type="pres">
      <dgm:prSet presAssocID="{E4A2EFBA-C85B-4D5E-8D9F-8FD726937D40}" presName="spacer" presStyleCnt="0"/>
      <dgm:spPr/>
    </dgm:pt>
    <dgm:pt modelId="{0B96B3BC-46CB-954C-BD76-3BECD9CFECF6}" type="pres">
      <dgm:prSet presAssocID="{9094D851-A534-452C-A6D1-7B733C38E7F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EDD73F5-B858-B14E-92E5-DE4B7703A713}" type="pres">
      <dgm:prSet presAssocID="{66ABBB27-14F0-4556-94CA-58F4AA823EF5}" presName="spacer" presStyleCnt="0"/>
      <dgm:spPr/>
    </dgm:pt>
    <dgm:pt modelId="{53D5DCB2-AE8B-DE4C-9B4C-08E9CD2F2CA0}" type="pres">
      <dgm:prSet presAssocID="{50B087F4-CF1B-48E7-9E5F-436BFB0656C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BBD20D2-D961-0842-B384-B5EA154FA833}" type="pres">
      <dgm:prSet presAssocID="{C1A4C762-ACAC-417E-A7F8-5CFCB4E2F9DC}" presName="spacer" presStyleCnt="0"/>
      <dgm:spPr/>
    </dgm:pt>
    <dgm:pt modelId="{3CC7E520-8DDD-FC4F-A254-BF823AB85440}" type="pres">
      <dgm:prSet presAssocID="{7DA58DA3-7C73-41E8-B830-31D577DC0E6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2BD30AE-E03E-864F-93AB-F0CDFD01FF97}" type="pres">
      <dgm:prSet presAssocID="{3A082348-F7C1-4C2C-9098-28E1281F0BFD}" presName="spacer" presStyleCnt="0"/>
      <dgm:spPr/>
    </dgm:pt>
    <dgm:pt modelId="{836D8D93-6DFC-4A44-BAE4-DEE4963DA2F3}" type="pres">
      <dgm:prSet presAssocID="{90889426-4619-4EDE-828A-A147F901AC6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B031100-1BED-3C41-9868-7683D98E29A2}" type="presOf" srcId="{90889426-4619-4EDE-828A-A147F901AC62}" destId="{836D8D93-6DFC-4A44-BAE4-DEE4963DA2F3}" srcOrd="0" destOrd="0" presId="urn:microsoft.com/office/officeart/2005/8/layout/vList2"/>
    <dgm:cxn modelId="{C811221B-776A-49CF-863F-6A168AA6F9A5}" srcId="{7F983B4D-C482-4AC5-A3DB-30273135A042}" destId="{24A2533F-1037-4FF9-A720-0FE803B808F1}" srcOrd="0" destOrd="0" parTransId="{AE3C0DA0-89B8-4825-8153-696FB0CE3EA5}" sibTransId="{857BFB66-36D8-4503-B6AC-93AE9D5FFCB4}"/>
    <dgm:cxn modelId="{7445251C-7E69-4341-B977-49085B227EC3}" type="presOf" srcId="{7DA58DA3-7C73-41E8-B830-31D577DC0E6C}" destId="{3CC7E520-8DDD-FC4F-A254-BF823AB85440}" srcOrd="0" destOrd="0" presId="urn:microsoft.com/office/officeart/2005/8/layout/vList2"/>
    <dgm:cxn modelId="{654DE22B-573B-49D2-A2CB-9CE491C8F8F9}" srcId="{7F983B4D-C482-4AC5-A3DB-30273135A042}" destId="{107A2F7C-94FE-497A-BF6D-0F57E5DDB7C6}" srcOrd="1" destOrd="0" parTransId="{770CFDD1-80BF-4E77-ACDF-FDE8BB053C18}" sibTransId="{E4A2EFBA-C85B-4D5E-8D9F-8FD726937D40}"/>
    <dgm:cxn modelId="{AB5F6236-1913-6144-B7C3-F816631FF06D}" type="presOf" srcId="{9094D851-A534-452C-A6D1-7B733C38E7FD}" destId="{0B96B3BC-46CB-954C-BD76-3BECD9CFECF6}" srcOrd="0" destOrd="0" presId="urn:microsoft.com/office/officeart/2005/8/layout/vList2"/>
    <dgm:cxn modelId="{31F74A58-8205-2A45-9F1F-78D9B763AC42}" type="presOf" srcId="{7F983B4D-C482-4AC5-A3DB-30273135A042}" destId="{9D13DC3B-5A20-8847-B537-BA67504B0C88}" srcOrd="0" destOrd="0" presId="urn:microsoft.com/office/officeart/2005/8/layout/vList2"/>
    <dgm:cxn modelId="{2537DF58-7388-4FFC-8EDE-1CC35D6E6B1A}" srcId="{7F983B4D-C482-4AC5-A3DB-30273135A042}" destId="{90889426-4619-4EDE-828A-A147F901AC62}" srcOrd="5" destOrd="0" parTransId="{00A1E449-89D9-4A5F-B340-6FC6A8F2FBF0}" sibTransId="{FA79169C-EBFF-4FD5-8A97-0B6975B36E7A}"/>
    <dgm:cxn modelId="{7D4AE963-99A3-C94B-AB67-C2E9C27568A2}" type="presOf" srcId="{50B087F4-CF1B-48E7-9E5F-436BFB0656C0}" destId="{53D5DCB2-AE8B-DE4C-9B4C-08E9CD2F2CA0}" srcOrd="0" destOrd="0" presId="urn:microsoft.com/office/officeart/2005/8/layout/vList2"/>
    <dgm:cxn modelId="{E5EE3E76-9374-9F42-B2A3-7923D8E1DA47}" type="presOf" srcId="{24A2533F-1037-4FF9-A720-0FE803B808F1}" destId="{39B80986-957F-594F-97C8-55084F00A570}" srcOrd="0" destOrd="0" presId="urn:microsoft.com/office/officeart/2005/8/layout/vList2"/>
    <dgm:cxn modelId="{D4B1A697-4BAC-534D-AF69-1C767671261C}" type="presOf" srcId="{107A2F7C-94FE-497A-BF6D-0F57E5DDB7C6}" destId="{C31D6E17-69E0-8548-874A-044F1B3CE002}" srcOrd="0" destOrd="0" presId="urn:microsoft.com/office/officeart/2005/8/layout/vList2"/>
    <dgm:cxn modelId="{289030DB-C08E-4590-816F-3B917CBC896D}" srcId="{7F983B4D-C482-4AC5-A3DB-30273135A042}" destId="{9094D851-A534-452C-A6D1-7B733C38E7FD}" srcOrd="2" destOrd="0" parTransId="{2D86CEBB-70AF-427B-A9A8-B5B0A1C3BCB3}" sibTransId="{66ABBB27-14F0-4556-94CA-58F4AA823EF5}"/>
    <dgm:cxn modelId="{FC87EADE-DE0D-4C65-B660-B92F6740BE85}" srcId="{7F983B4D-C482-4AC5-A3DB-30273135A042}" destId="{7DA58DA3-7C73-41E8-B830-31D577DC0E6C}" srcOrd="4" destOrd="0" parTransId="{F439A577-DAF2-4277-B97B-7779A8327A8A}" sibTransId="{3A082348-F7C1-4C2C-9098-28E1281F0BFD}"/>
    <dgm:cxn modelId="{DC266AE1-3E9E-4655-9A0D-170372D28246}" srcId="{7F983B4D-C482-4AC5-A3DB-30273135A042}" destId="{50B087F4-CF1B-48E7-9E5F-436BFB0656C0}" srcOrd="3" destOrd="0" parTransId="{69D0BFB4-5759-4F0E-AFEA-601FDF6EBAF0}" sibTransId="{C1A4C762-ACAC-417E-A7F8-5CFCB4E2F9DC}"/>
    <dgm:cxn modelId="{D1F22008-DDDE-FD44-9E3C-EDBD9EB908CF}" type="presParOf" srcId="{9D13DC3B-5A20-8847-B537-BA67504B0C88}" destId="{39B80986-957F-594F-97C8-55084F00A570}" srcOrd="0" destOrd="0" presId="urn:microsoft.com/office/officeart/2005/8/layout/vList2"/>
    <dgm:cxn modelId="{B3BB6B56-D34D-4549-A946-BEB792F370E0}" type="presParOf" srcId="{9D13DC3B-5A20-8847-B537-BA67504B0C88}" destId="{8A2FD8B8-50E8-1049-8F24-3E84B64BE7C6}" srcOrd="1" destOrd="0" presId="urn:microsoft.com/office/officeart/2005/8/layout/vList2"/>
    <dgm:cxn modelId="{75F9D3D1-9204-5B4A-8C9D-B78EE5CA5073}" type="presParOf" srcId="{9D13DC3B-5A20-8847-B537-BA67504B0C88}" destId="{C31D6E17-69E0-8548-874A-044F1B3CE002}" srcOrd="2" destOrd="0" presId="urn:microsoft.com/office/officeart/2005/8/layout/vList2"/>
    <dgm:cxn modelId="{DE0B7B61-C3E7-B444-8E10-AB8F0D6CB7FB}" type="presParOf" srcId="{9D13DC3B-5A20-8847-B537-BA67504B0C88}" destId="{F8CA9E9F-9D5D-954C-87BF-110E09897295}" srcOrd="3" destOrd="0" presId="urn:microsoft.com/office/officeart/2005/8/layout/vList2"/>
    <dgm:cxn modelId="{651F9E5F-EDD4-A844-9352-66EED04DD96F}" type="presParOf" srcId="{9D13DC3B-5A20-8847-B537-BA67504B0C88}" destId="{0B96B3BC-46CB-954C-BD76-3BECD9CFECF6}" srcOrd="4" destOrd="0" presId="urn:microsoft.com/office/officeart/2005/8/layout/vList2"/>
    <dgm:cxn modelId="{6152FF59-7587-A148-8500-8AA4A538FDD1}" type="presParOf" srcId="{9D13DC3B-5A20-8847-B537-BA67504B0C88}" destId="{0EDD73F5-B858-B14E-92E5-DE4B7703A713}" srcOrd="5" destOrd="0" presId="urn:microsoft.com/office/officeart/2005/8/layout/vList2"/>
    <dgm:cxn modelId="{B6B04FA1-5D71-E949-92BE-D04DDC570EC8}" type="presParOf" srcId="{9D13DC3B-5A20-8847-B537-BA67504B0C88}" destId="{53D5DCB2-AE8B-DE4C-9B4C-08E9CD2F2CA0}" srcOrd="6" destOrd="0" presId="urn:microsoft.com/office/officeart/2005/8/layout/vList2"/>
    <dgm:cxn modelId="{ED7076CB-20D7-384F-A6BA-CD64443C7375}" type="presParOf" srcId="{9D13DC3B-5A20-8847-B537-BA67504B0C88}" destId="{CBBD20D2-D961-0842-B384-B5EA154FA833}" srcOrd="7" destOrd="0" presId="urn:microsoft.com/office/officeart/2005/8/layout/vList2"/>
    <dgm:cxn modelId="{F8C9F458-59D0-664D-932E-358D11A9AF00}" type="presParOf" srcId="{9D13DC3B-5A20-8847-B537-BA67504B0C88}" destId="{3CC7E520-8DDD-FC4F-A254-BF823AB85440}" srcOrd="8" destOrd="0" presId="urn:microsoft.com/office/officeart/2005/8/layout/vList2"/>
    <dgm:cxn modelId="{F0979773-7E54-FD46-8292-273C8E46CBB6}" type="presParOf" srcId="{9D13DC3B-5A20-8847-B537-BA67504B0C88}" destId="{32BD30AE-E03E-864F-93AB-F0CDFD01FF97}" srcOrd="9" destOrd="0" presId="urn:microsoft.com/office/officeart/2005/8/layout/vList2"/>
    <dgm:cxn modelId="{CC7CD40D-7CA0-B042-8E0F-BADC3E159BB1}" type="presParOf" srcId="{9D13DC3B-5A20-8847-B537-BA67504B0C88}" destId="{836D8D93-6DFC-4A44-BAE4-DEE4963DA2F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69FEF0-5195-594E-8C2A-FD2473427C2C}">
      <dsp:nvSpPr>
        <dsp:cNvPr id="0" name=""/>
        <dsp:cNvSpPr/>
      </dsp:nvSpPr>
      <dsp:spPr>
        <a:xfrm>
          <a:off x="0" y="19759"/>
          <a:ext cx="6666833" cy="6364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There are 4 types of segmentation: </a:t>
          </a:r>
          <a:r>
            <a:rPr lang="en-GB" sz="1600" kern="1200" dirty="0" err="1"/>
            <a:t>behavioral</a:t>
          </a:r>
          <a:r>
            <a:rPr lang="en-GB" sz="1600" kern="1200" dirty="0"/>
            <a:t>, psychographic, geographic, and demographic.</a:t>
          </a:r>
        </a:p>
      </dsp:txBody>
      <dsp:txXfrm>
        <a:off x="31070" y="50829"/>
        <a:ext cx="6604693" cy="574340"/>
      </dsp:txXfrm>
    </dsp:sp>
    <dsp:sp modelId="{397A39A4-6F80-4A49-BB47-98F122C40A28}">
      <dsp:nvSpPr>
        <dsp:cNvPr id="0" name=""/>
        <dsp:cNvSpPr/>
      </dsp:nvSpPr>
      <dsp:spPr>
        <a:xfrm>
          <a:off x="0" y="702319"/>
          <a:ext cx="6666833" cy="636480"/>
        </a:xfrm>
        <a:prstGeom prst="roundRect">
          <a:avLst/>
        </a:prstGeom>
        <a:gradFill rotWithShape="0">
          <a:gsLst>
            <a:gs pos="0">
              <a:schemeClr val="accent5">
                <a:hueOff val="-1736021"/>
                <a:satOff val="-118"/>
                <a:lumOff val="28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736021"/>
                <a:satOff val="-118"/>
                <a:lumOff val="28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736021"/>
                <a:satOff val="-118"/>
                <a:lumOff val="28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Segmentation: Customer type-based local market division.</a:t>
          </a:r>
        </a:p>
      </dsp:txBody>
      <dsp:txXfrm>
        <a:off x="31070" y="733389"/>
        <a:ext cx="6604693" cy="574340"/>
      </dsp:txXfrm>
    </dsp:sp>
    <dsp:sp modelId="{8A7B4994-3CDB-BC47-A701-AFEB2EC3A0AB}">
      <dsp:nvSpPr>
        <dsp:cNvPr id="0" name=""/>
        <dsp:cNvSpPr/>
      </dsp:nvSpPr>
      <dsp:spPr>
        <a:xfrm>
          <a:off x="0" y="1384879"/>
          <a:ext cx="6666833" cy="636480"/>
        </a:xfrm>
        <a:prstGeom prst="roundRect">
          <a:avLst/>
        </a:prstGeom>
        <a:gradFill rotWithShape="0">
          <a:gsLst>
            <a:gs pos="0">
              <a:schemeClr val="accent5">
                <a:hueOff val="-3472043"/>
                <a:satOff val="-236"/>
                <a:lumOff val="5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472043"/>
                <a:satOff val="-236"/>
                <a:lumOff val="5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472043"/>
                <a:satOff val="-236"/>
                <a:lumOff val="5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Customers who are concerned about their health: Choose wholesome breakfasts that </a:t>
          </a:r>
          <a:r>
            <a:rPr lang="en-US" sz="1600" kern="1200" dirty="0" err="1"/>
            <a:t>emphasise</a:t>
          </a:r>
          <a:r>
            <a:rPr lang="en-US" sz="1600" kern="1200" dirty="0"/>
            <a:t> ingredients.</a:t>
          </a:r>
        </a:p>
      </dsp:txBody>
      <dsp:txXfrm>
        <a:off x="31070" y="1415949"/>
        <a:ext cx="6604693" cy="574340"/>
      </dsp:txXfrm>
    </dsp:sp>
    <dsp:sp modelId="{B5592945-3A10-D043-9AD3-68E56F5C999A}">
      <dsp:nvSpPr>
        <dsp:cNvPr id="0" name=""/>
        <dsp:cNvSpPr/>
      </dsp:nvSpPr>
      <dsp:spPr>
        <a:xfrm>
          <a:off x="0" y="2067439"/>
          <a:ext cx="6666833" cy="636480"/>
        </a:xfrm>
        <a:prstGeom prst="roundRect">
          <a:avLst/>
        </a:prstGeom>
        <a:gradFill rotWithShape="0">
          <a:gsLst>
            <a:gs pos="0">
              <a:schemeClr val="accent5">
                <a:hueOff val="-5208064"/>
                <a:satOff val="-354"/>
                <a:lumOff val="84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208064"/>
                <a:satOff val="-354"/>
                <a:lumOff val="84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208064"/>
                <a:satOff val="-354"/>
                <a:lumOff val="84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Commuters and professionals: I need dependable and quick service.</a:t>
          </a:r>
        </a:p>
      </dsp:txBody>
      <dsp:txXfrm>
        <a:off x="31070" y="2098509"/>
        <a:ext cx="6604693" cy="574340"/>
      </dsp:txXfrm>
    </dsp:sp>
    <dsp:sp modelId="{15AB67D0-2A4A-664C-94D0-888840A4BB0A}">
      <dsp:nvSpPr>
        <dsp:cNvPr id="0" name=""/>
        <dsp:cNvSpPr/>
      </dsp:nvSpPr>
      <dsp:spPr>
        <a:xfrm>
          <a:off x="0" y="2749999"/>
          <a:ext cx="6666833" cy="636480"/>
        </a:xfrm>
        <a:prstGeom prst="roundRect">
          <a:avLst/>
        </a:prstGeom>
        <a:gradFill rotWithShape="0">
          <a:gsLst>
            <a:gs pos="0">
              <a:schemeClr val="accent5">
                <a:hueOff val="-6944086"/>
                <a:satOff val="-472"/>
                <a:lumOff val="11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944086"/>
                <a:satOff val="-472"/>
                <a:lumOff val="11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944086"/>
                <a:satOff val="-472"/>
                <a:lumOff val="11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Students and all  adults: Value reductions and aesthetic attractiveness.</a:t>
          </a:r>
        </a:p>
      </dsp:txBody>
      <dsp:txXfrm>
        <a:off x="31070" y="2781069"/>
        <a:ext cx="6604693" cy="574340"/>
      </dsp:txXfrm>
    </dsp:sp>
    <dsp:sp modelId="{EF18D97D-7139-AC40-A0CB-E6FF90264087}">
      <dsp:nvSpPr>
        <dsp:cNvPr id="0" name=""/>
        <dsp:cNvSpPr/>
      </dsp:nvSpPr>
      <dsp:spPr>
        <a:xfrm>
          <a:off x="0" y="3432560"/>
          <a:ext cx="6666833" cy="636480"/>
        </a:xfrm>
        <a:prstGeom prst="roundRect">
          <a:avLst/>
        </a:prstGeom>
        <a:gradFill rotWithShape="0">
          <a:gsLst>
            <a:gs pos="0">
              <a:schemeClr val="accent5">
                <a:hueOff val="-8680107"/>
                <a:satOff val="-590"/>
                <a:lumOff val="140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680107"/>
                <a:satOff val="-590"/>
                <a:lumOff val="140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680107"/>
                <a:satOff val="-590"/>
                <a:lumOff val="140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Weekend brunch patrons: Willing to spend more for a better experience.</a:t>
          </a:r>
        </a:p>
      </dsp:txBody>
      <dsp:txXfrm>
        <a:off x="31070" y="3463630"/>
        <a:ext cx="6604693" cy="574340"/>
      </dsp:txXfrm>
    </dsp:sp>
    <dsp:sp modelId="{20F9236B-49EE-F542-928C-DEC43383547D}">
      <dsp:nvSpPr>
        <dsp:cNvPr id="0" name=""/>
        <dsp:cNvSpPr/>
      </dsp:nvSpPr>
      <dsp:spPr>
        <a:xfrm>
          <a:off x="0" y="4115120"/>
          <a:ext cx="6666833" cy="636480"/>
        </a:xfrm>
        <a:prstGeom prst="roundRect">
          <a:avLst/>
        </a:prstGeom>
        <a:gradFill rotWithShape="0">
          <a:gsLst>
            <a:gs pos="0">
              <a:schemeClr val="accent5">
                <a:hueOff val="-10416129"/>
                <a:satOff val="-708"/>
                <a:lumOff val="16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416129"/>
                <a:satOff val="-708"/>
                <a:lumOff val="16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416129"/>
                <a:satOff val="-708"/>
                <a:lumOff val="16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Targeting: Pay attention to consistent weekday and weekend sales.</a:t>
          </a:r>
        </a:p>
      </dsp:txBody>
      <dsp:txXfrm>
        <a:off x="31070" y="4146190"/>
        <a:ext cx="6604693" cy="574340"/>
      </dsp:txXfrm>
    </dsp:sp>
    <dsp:sp modelId="{69D48537-4EFD-6344-8D5C-C2C1FC0AD2FE}">
      <dsp:nvSpPr>
        <dsp:cNvPr id="0" name=""/>
        <dsp:cNvSpPr/>
      </dsp:nvSpPr>
      <dsp:spPr>
        <a:xfrm>
          <a:off x="0" y="4797680"/>
          <a:ext cx="6666833" cy="63648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Positioning: Crewe's healthy breakfast brand.</a:t>
          </a:r>
        </a:p>
      </dsp:txBody>
      <dsp:txXfrm>
        <a:off x="31070" y="4828750"/>
        <a:ext cx="6604693" cy="5743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B80986-957F-594F-97C8-55084F00A570}">
      <dsp:nvSpPr>
        <dsp:cNvPr id="0" name=""/>
        <dsp:cNvSpPr/>
      </dsp:nvSpPr>
      <dsp:spPr>
        <a:xfrm>
          <a:off x="0" y="638958"/>
          <a:ext cx="6798539" cy="3685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Limited company: Protection against limited liability </a:t>
          </a:r>
          <a:r>
            <a:rPr lang="en-GB" sz="1500" kern="1200" dirty="0"/>
            <a:t>(Accounts Legal, 2025).</a:t>
          </a:r>
          <a:endParaRPr lang="en-US" sz="1500" kern="1200" dirty="0"/>
        </a:p>
      </dsp:txBody>
      <dsp:txXfrm>
        <a:off x="17991" y="656949"/>
        <a:ext cx="6762557" cy="332567"/>
      </dsp:txXfrm>
    </dsp:sp>
    <dsp:sp modelId="{C31D6E17-69E0-8548-874A-044F1B3CE002}">
      <dsp:nvSpPr>
        <dsp:cNvPr id="0" name=""/>
        <dsp:cNvSpPr/>
      </dsp:nvSpPr>
      <dsp:spPr>
        <a:xfrm>
          <a:off x="0" y="1050708"/>
          <a:ext cx="6798539" cy="368549"/>
        </a:xfrm>
        <a:prstGeom prst="round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Sole proprietor: Easy yet risky for the individual </a:t>
          </a:r>
          <a:r>
            <a:rPr lang="en-GB" sz="1500" kern="1200" dirty="0"/>
            <a:t>(HISCOX UK, 2026).</a:t>
          </a:r>
          <a:endParaRPr lang="en-US" sz="1500" kern="1200" dirty="0"/>
        </a:p>
      </dsp:txBody>
      <dsp:txXfrm>
        <a:off x="17991" y="1068699"/>
        <a:ext cx="6762557" cy="332567"/>
      </dsp:txXfrm>
    </dsp:sp>
    <dsp:sp modelId="{0B96B3BC-46CB-954C-BD76-3BECD9CFECF6}">
      <dsp:nvSpPr>
        <dsp:cNvPr id="0" name=""/>
        <dsp:cNvSpPr/>
      </dsp:nvSpPr>
      <dsp:spPr>
        <a:xfrm>
          <a:off x="0" y="1462458"/>
          <a:ext cx="6798539" cy="368549"/>
        </a:xfrm>
        <a:prstGeom prst="round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Partnerships: Joint accountability and ownership </a:t>
          </a:r>
          <a:r>
            <a:rPr lang="en-GB" sz="1500" kern="1200" dirty="0"/>
            <a:t>(BBC, 2026).</a:t>
          </a:r>
          <a:endParaRPr lang="en-US" sz="1500" kern="1200" dirty="0"/>
        </a:p>
      </dsp:txBody>
      <dsp:txXfrm>
        <a:off x="17991" y="1480449"/>
        <a:ext cx="6762557" cy="332567"/>
      </dsp:txXfrm>
    </dsp:sp>
    <dsp:sp modelId="{53D5DCB2-AE8B-DE4C-9B4C-08E9CD2F2CA0}">
      <dsp:nvSpPr>
        <dsp:cNvPr id="0" name=""/>
        <dsp:cNvSpPr/>
      </dsp:nvSpPr>
      <dsp:spPr>
        <a:xfrm>
          <a:off x="0" y="1874208"/>
          <a:ext cx="6798539" cy="368549"/>
        </a:xfrm>
        <a:prstGeom prst="round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Franchises: Well-known system and brand </a:t>
          </a:r>
          <a:r>
            <a:rPr lang="en-GB" sz="1500" kern="1200" dirty="0"/>
            <a:t>(Franchise Direct , 2025).</a:t>
          </a:r>
          <a:endParaRPr lang="en-US" sz="1500" kern="1200" dirty="0"/>
        </a:p>
      </dsp:txBody>
      <dsp:txXfrm>
        <a:off x="17991" y="1892199"/>
        <a:ext cx="6762557" cy="332567"/>
      </dsp:txXfrm>
    </dsp:sp>
    <dsp:sp modelId="{3CC7E520-8DDD-FC4F-A254-BF823AB85440}">
      <dsp:nvSpPr>
        <dsp:cNvPr id="0" name=""/>
        <dsp:cNvSpPr/>
      </dsp:nvSpPr>
      <dsp:spPr>
        <a:xfrm>
          <a:off x="0" y="2285958"/>
          <a:ext cx="6798539" cy="368549"/>
        </a:xfrm>
        <a:prstGeom prst="round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Social businesses: Profit with a social mission </a:t>
          </a:r>
          <a:r>
            <a:rPr lang="en-GB" sz="1500" kern="1200" dirty="0"/>
            <a:t>(Social Enterprise UK, 2026).</a:t>
          </a:r>
          <a:endParaRPr lang="en-US" sz="1500" kern="1200" dirty="0"/>
        </a:p>
      </dsp:txBody>
      <dsp:txXfrm>
        <a:off x="17991" y="2303949"/>
        <a:ext cx="6762557" cy="332567"/>
      </dsp:txXfrm>
    </dsp:sp>
    <dsp:sp modelId="{836D8D93-6DFC-4A44-BAE4-DEE4963DA2F3}">
      <dsp:nvSpPr>
        <dsp:cNvPr id="0" name=""/>
        <dsp:cNvSpPr/>
      </dsp:nvSpPr>
      <dsp:spPr>
        <a:xfrm>
          <a:off x="0" y="2697708"/>
          <a:ext cx="6798539" cy="368549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Internet businesses: Legal framework for charities </a:t>
          </a:r>
          <a:r>
            <a:rPr lang="en-GB" sz="1500" kern="1200" dirty="0"/>
            <a:t>(GOV.UK, 2025).</a:t>
          </a:r>
          <a:endParaRPr lang="en-US" sz="1500" kern="1200" dirty="0"/>
        </a:p>
      </dsp:txBody>
      <dsp:txXfrm>
        <a:off x="17991" y="2715699"/>
        <a:ext cx="6762557" cy="3325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E4873-B69D-FCAC-C631-0C0F10BBCD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17190F-CE68-B17C-48D1-05F6527420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E9C86E-873A-C999-C162-FDB9DAC9B5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C39E07-2C2D-65D5-00B7-60570FCB9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9EB196-4F93-9B0F-280C-3997EF394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281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21508-CB99-AF15-7BA4-2829006FD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84816-78F7-2C39-AAF3-A2D8352C99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EC29E2-7B57-299B-46B3-E6D4C9335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D6EF2-02D2-B58B-CD2C-0250B88D2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604C0F-BAF4-9942-C19F-245D7ABD6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105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6A7E5-6E33-502E-04F7-0492AA337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CE8C63-F0D0-8F93-BC0A-718181D15E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286C06-6B99-412F-9C10-3A7A235A9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6B06B8-BB29-2C7B-1D6E-56DB818FA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FDED6B-5E00-1478-75BB-A58AA0919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342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1AA07-39A8-7CCC-43D7-D4022F103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F5AE6-11E9-0698-9E7C-E27E8EE2A0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D7182B-1AE2-DAE2-12AC-18434B8766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B6080B-1B1D-1696-4064-743F46C9C5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CADE3B-7ADF-F0B2-10A8-586DE4803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8A5657-DA7F-026B-FAAE-759C8CBFD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718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7721C-EC28-0A7E-5FA1-9FFCD4F12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793BF5-ED62-CF3E-1A9F-9B6098C4E4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1A3100-C425-254C-1E37-501ECAB425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FA7437-C587-D9D4-26C2-5BB5E829D9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59FCD1-3410-2FCF-4465-7F79759DD0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C54450-C397-037D-A1C6-948BAB865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C891E2-E8C2-40AB-C1B7-42B34ABD0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F4EEB-80C2-3CCD-F873-77CBAD045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851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FBE33-76E3-3025-3262-F7C2A27D9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E7234F-8EAF-F976-05B8-C24FB09DF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1023F9-5931-8954-9D83-09C5D993B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77AD2-A0F4-2F50-50BD-4CD5FCEAA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756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592C45-2277-4C57-B99A-EDC85A86D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296FED-7AC5-E082-EAEE-FCF38A34EC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283863-1481-3877-A342-80085556C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850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2A69C-43DB-21C1-B709-61AC9337F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D6123-F4E9-3721-FFF1-D1E0CFAA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4AB98C-DCE3-E532-8FB4-23EB8504F3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FEC5CC-8F25-F259-F73C-7E446B2D8B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50DD1C-1198-9DEF-C3D5-61343540B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74B303-9B20-F3DC-D6B0-E4A1A4672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251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80BF1-D75F-2E06-2428-D5B598A3C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AD71DD-ABE6-B7C7-002D-E8C5AD57B0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5BCEB1-1AA2-C439-6CB9-CEE1D852B6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4195B0-3E51-A90A-6496-123E5C75C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507ED7-C449-2D6B-2896-6CA24D0DD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4BDBD4-9A8A-B055-1CC1-295EBB4C7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196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0DE1F-E19F-631E-CC96-EB4729360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D4D12E-B32A-EC83-993E-6835DD129D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DC87DF-651E-7C59-AEE6-B646EC774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AC624-733D-B876-B502-A854AE815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A12FF-8E84-8774-160C-06CA4561B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991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F546662-ABA4-AB3B-D5A8-F682DCFE22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BA1AD9-FA3C-636F-6D1D-21D6528F89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A8277B-58D3-CEFE-89AC-0980BE285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CED210-F2D5-E90B-100F-714B7CD3A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311288-7B88-09DD-CAD3-40A8BA9DA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413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B674ED-4802-6748-494D-9EEF329AD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F53A92-307B-155A-14AC-5C577A958B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9123B8-446C-1713-00B9-49A17A26C0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87AD2A-046D-02BF-93A1-127EC6699F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7FCC10-8EBB-D5B6-A97A-5AA28A665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137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9C6777B5-64F4-4200-B099-34168B69F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restaurant with a sign and chairs&#10;&#10;AI-generated content may be incorrect.">
            <a:extLst>
              <a:ext uri="{FF2B5EF4-FFF2-40B4-BE49-F238E27FC236}">
                <a16:creationId xmlns:a16="http://schemas.microsoft.com/office/drawing/2014/main" id="{9AD93C13-7535-A2B5-CD7D-529119F110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028"/>
          <a:stretch>
            <a:fillRect/>
          </a:stretch>
        </p:blipFill>
        <p:spPr>
          <a:xfrm>
            <a:off x="20" y="10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28" name="Rectangle 41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8350" cy="6038850"/>
          </a:xfrm>
          <a:custGeom>
            <a:avLst/>
            <a:gdLst>
              <a:gd name="connsiteX0" fmla="*/ 0 w 12192000"/>
              <a:gd name="connsiteY0" fmla="*/ 0 h 5835650"/>
              <a:gd name="connsiteX1" fmla="*/ 12192000 w 12192000"/>
              <a:gd name="connsiteY1" fmla="*/ 0 h 5835650"/>
              <a:gd name="connsiteX2" fmla="*/ 12192000 w 12192000"/>
              <a:gd name="connsiteY2" fmla="*/ 5835650 h 5835650"/>
              <a:gd name="connsiteX3" fmla="*/ 0 w 12192000"/>
              <a:gd name="connsiteY3" fmla="*/ 5835650 h 5835650"/>
              <a:gd name="connsiteX4" fmla="*/ 0 w 12192000"/>
              <a:gd name="connsiteY4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0 w 12198350"/>
              <a:gd name="connsiteY4" fmla="*/ 5835650 h 5835650"/>
              <a:gd name="connsiteX5" fmla="*/ 0 w 12198350"/>
              <a:gd name="connsiteY5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0 w 12198350"/>
              <a:gd name="connsiteY5" fmla="*/ 5835650 h 5835650"/>
              <a:gd name="connsiteX6" fmla="*/ 0 w 12198350"/>
              <a:gd name="connsiteY6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1822450 w 12198350"/>
              <a:gd name="connsiteY5" fmla="*/ 5829300 h 5835650"/>
              <a:gd name="connsiteX6" fmla="*/ 0 w 12198350"/>
              <a:gd name="connsiteY6" fmla="*/ 5835650 h 5835650"/>
              <a:gd name="connsiteX7" fmla="*/ 0 w 12198350"/>
              <a:gd name="connsiteY7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1727200 w 12198350"/>
              <a:gd name="connsiteY5" fmla="*/ 5486400 h 5835650"/>
              <a:gd name="connsiteX6" fmla="*/ 0 w 12198350"/>
              <a:gd name="connsiteY6" fmla="*/ 5835650 h 5835650"/>
              <a:gd name="connsiteX7" fmla="*/ 0 w 12198350"/>
              <a:gd name="connsiteY7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3854450 w 12198350"/>
              <a:gd name="connsiteY5" fmla="*/ 5695950 h 5835650"/>
              <a:gd name="connsiteX6" fmla="*/ 1727200 w 12198350"/>
              <a:gd name="connsiteY6" fmla="*/ 5486400 h 5835650"/>
              <a:gd name="connsiteX7" fmla="*/ 0 w 12198350"/>
              <a:gd name="connsiteY7" fmla="*/ 5835650 h 5835650"/>
              <a:gd name="connsiteX8" fmla="*/ 0 w 12198350"/>
              <a:gd name="connsiteY8" fmla="*/ 0 h 5835650"/>
              <a:gd name="connsiteX0" fmla="*/ 0 w 12198350"/>
              <a:gd name="connsiteY0" fmla="*/ 0 h 5842000"/>
              <a:gd name="connsiteX1" fmla="*/ 12192000 w 12198350"/>
              <a:gd name="connsiteY1" fmla="*/ 0 h 5842000"/>
              <a:gd name="connsiteX2" fmla="*/ 12198350 w 12198350"/>
              <a:gd name="connsiteY2" fmla="*/ 3505200 h 5842000"/>
              <a:gd name="connsiteX3" fmla="*/ 12192000 w 12198350"/>
              <a:gd name="connsiteY3" fmla="*/ 5835650 h 5842000"/>
              <a:gd name="connsiteX4" fmla="*/ 5060950 w 12198350"/>
              <a:gd name="connsiteY4" fmla="*/ 5835650 h 5842000"/>
              <a:gd name="connsiteX5" fmla="*/ 3663950 w 12198350"/>
              <a:gd name="connsiteY5" fmla="*/ 5842000 h 5842000"/>
              <a:gd name="connsiteX6" fmla="*/ 1727200 w 12198350"/>
              <a:gd name="connsiteY6" fmla="*/ 5486400 h 5842000"/>
              <a:gd name="connsiteX7" fmla="*/ 0 w 12198350"/>
              <a:gd name="connsiteY7" fmla="*/ 5835650 h 5842000"/>
              <a:gd name="connsiteX8" fmla="*/ 0 w 12198350"/>
              <a:gd name="connsiteY8" fmla="*/ 0 h 5842000"/>
              <a:gd name="connsiteX0" fmla="*/ 0 w 12198350"/>
              <a:gd name="connsiteY0" fmla="*/ 0 h 5924550"/>
              <a:gd name="connsiteX1" fmla="*/ 12192000 w 12198350"/>
              <a:gd name="connsiteY1" fmla="*/ 0 h 5924550"/>
              <a:gd name="connsiteX2" fmla="*/ 12198350 w 12198350"/>
              <a:gd name="connsiteY2" fmla="*/ 3505200 h 5924550"/>
              <a:gd name="connsiteX3" fmla="*/ 12192000 w 12198350"/>
              <a:gd name="connsiteY3" fmla="*/ 5835650 h 5924550"/>
              <a:gd name="connsiteX4" fmla="*/ 4883150 w 12198350"/>
              <a:gd name="connsiteY4" fmla="*/ 5924550 h 5924550"/>
              <a:gd name="connsiteX5" fmla="*/ 3663950 w 12198350"/>
              <a:gd name="connsiteY5" fmla="*/ 5842000 h 5924550"/>
              <a:gd name="connsiteX6" fmla="*/ 1727200 w 12198350"/>
              <a:gd name="connsiteY6" fmla="*/ 5486400 h 5924550"/>
              <a:gd name="connsiteX7" fmla="*/ 0 w 12198350"/>
              <a:gd name="connsiteY7" fmla="*/ 5835650 h 5924550"/>
              <a:gd name="connsiteX8" fmla="*/ 0 w 12198350"/>
              <a:gd name="connsiteY8" fmla="*/ 0 h 5924550"/>
              <a:gd name="connsiteX0" fmla="*/ 0 w 12198350"/>
              <a:gd name="connsiteY0" fmla="*/ 0 h 5924550"/>
              <a:gd name="connsiteX1" fmla="*/ 12192000 w 12198350"/>
              <a:gd name="connsiteY1" fmla="*/ 0 h 5924550"/>
              <a:gd name="connsiteX2" fmla="*/ 12198350 w 12198350"/>
              <a:gd name="connsiteY2" fmla="*/ 3505200 h 5924550"/>
              <a:gd name="connsiteX3" fmla="*/ 12192000 w 12198350"/>
              <a:gd name="connsiteY3" fmla="*/ 5835650 h 5924550"/>
              <a:gd name="connsiteX4" fmla="*/ 8318500 w 12198350"/>
              <a:gd name="connsiteY4" fmla="*/ 5867400 h 5924550"/>
              <a:gd name="connsiteX5" fmla="*/ 4883150 w 12198350"/>
              <a:gd name="connsiteY5" fmla="*/ 5924550 h 5924550"/>
              <a:gd name="connsiteX6" fmla="*/ 3663950 w 12198350"/>
              <a:gd name="connsiteY6" fmla="*/ 5842000 h 5924550"/>
              <a:gd name="connsiteX7" fmla="*/ 1727200 w 12198350"/>
              <a:gd name="connsiteY7" fmla="*/ 5486400 h 5924550"/>
              <a:gd name="connsiteX8" fmla="*/ 0 w 12198350"/>
              <a:gd name="connsiteY8" fmla="*/ 5835650 h 5924550"/>
              <a:gd name="connsiteX9" fmla="*/ 0 w 12198350"/>
              <a:gd name="connsiteY9" fmla="*/ 0 h 59245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7219950 w 12198350"/>
              <a:gd name="connsiteY4" fmla="*/ 6038850 h 6038850"/>
              <a:gd name="connsiteX5" fmla="*/ 4883150 w 12198350"/>
              <a:gd name="connsiteY5" fmla="*/ 5924550 h 6038850"/>
              <a:gd name="connsiteX6" fmla="*/ 3663950 w 12198350"/>
              <a:gd name="connsiteY6" fmla="*/ 5842000 h 6038850"/>
              <a:gd name="connsiteX7" fmla="*/ 1727200 w 12198350"/>
              <a:gd name="connsiteY7" fmla="*/ 5486400 h 6038850"/>
              <a:gd name="connsiteX8" fmla="*/ 0 w 12198350"/>
              <a:gd name="connsiteY8" fmla="*/ 5835650 h 6038850"/>
              <a:gd name="connsiteX9" fmla="*/ 0 w 12198350"/>
              <a:gd name="connsiteY9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9766300 w 12198350"/>
              <a:gd name="connsiteY4" fmla="*/ 59245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255250 w 12198350"/>
              <a:gd name="connsiteY3" fmla="*/ 49784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8813800 w 12198350"/>
              <a:gd name="connsiteY3" fmla="*/ 5746750 h 6038850"/>
              <a:gd name="connsiteX4" fmla="*/ 7219950 w 12198350"/>
              <a:gd name="connsiteY4" fmla="*/ 6038850 h 6038850"/>
              <a:gd name="connsiteX5" fmla="*/ 4883150 w 12198350"/>
              <a:gd name="connsiteY5" fmla="*/ 5924550 h 6038850"/>
              <a:gd name="connsiteX6" fmla="*/ 3663950 w 12198350"/>
              <a:gd name="connsiteY6" fmla="*/ 5842000 h 6038850"/>
              <a:gd name="connsiteX7" fmla="*/ 1727200 w 12198350"/>
              <a:gd name="connsiteY7" fmla="*/ 5486400 h 6038850"/>
              <a:gd name="connsiteX8" fmla="*/ 0 w 12198350"/>
              <a:gd name="connsiteY8" fmla="*/ 5835650 h 6038850"/>
              <a:gd name="connsiteX9" fmla="*/ 0 w 12198350"/>
              <a:gd name="connsiteY9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623550 w 12198350"/>
              <a:gd name="connsiteY3" fmla="*/ 48006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185400 w 12198350"/>
              <a:gd name="connsiteY3" fmla="*/ 49784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766550 w 12198350"/>
              <a:gd name="connsiteY3" fmla="*/ 410845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8350" h="6038850">
                <a:moveTo>
                  <a:pt x="0" y="0"/>
                </a:moveTo>
                <a:lnTo>
                  <a:pt x="12192000" y="0"/>
                </a:lnTo>
                <a:cubicBezTo>
                  <a:pt x="12194117" y="1168400"/>
                  <a:pt x="12196233" y="2336800"/>
                  <a:pt x="12198350" y="3505200"/>
                </a:cubicBezTo>
                <a:cubicBezTo>
                  <a:pt x="11828992" y="3872442"/>
                  <a:pt x="11606741" y="4015317"/>
                  <a:pt x="11341100" y="4267200"/>
                </a:cubicBezTo>
                <a:cubicBezTo>
                  <a:pt x="11005609" y="4512733"/>
                  <a:pt x="10677525" y="4705350"/>
                  <a:pt x="10185400" y="4978400"/>
                </a:cubicBezTo>
                <a:cubicBezTo>
                  <a:pt x="9693275" y="5251450"/>
                  <a:pt x="9381067" y="5540375"/>
                  <a:pt x="8813800" y="5746750"/>
                </a:cubicBezTo>
                <a:lnTo>
                  <a:pt x="7219950" y="6038850"/>
                </a:lnTo>
                <a:lnTo>
                  <a:pt x="4883150" y="5924550"/>
                </a:lnTo>
                <a:lnTo>
                  <a:pt x="3663950" y="5842000"/>
                </a:lnTo>
                <a:lnTo>
                  <a:pt x="1727200" y="5486400"/>
                </a:lnTo>
                <a:lnTo>
                  <a:pt x="0" y="58356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000000">
                  <a:alpha val="60000"/>
                </a:srgbClr>
              </a:gs>
              <a:gs pos="100000">
                <a:srgbClr val="000000">
                  <a:alpha val="0"/>
                </a:srgbClr>
              </a:gs>
              <a:gs pos="68000">
                <a:srgbClr val="000000">
                  <a:alpha val="4000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437C37-DCFA-96B1-D632-F3C1611E5C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US" sz="7200">
                <a:solidFill>
                  <a:srgbClr val="FFFFFF"/>
                </a:solidFill>
              </a:rPr>
              <a:t>The Green Spoon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11FD7F-09A5-D34D-E9DA-5AAAD8ECC1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024" y="3809999"/>
            <a:ext cx="7025753" cy="1012778"/>
          </a:xfrm>
        </p:spPr>
        <p:txBody>
          <a:bodyPr>
            <a:normAutofit/>
          </a:bodyPr>
          <a:lstStyle/>
          <a:p>
            <a:pPr algn="l"/>
            <a:r>
              <a:rPr lang="en-US" sz="1500">
                <a:solidFill>
                  <a:srgbClr val="FFFFFF"/>
                </a:solidFill>
              </a:rPr>
              <a:t>Simona Cotofan </a:t>
            </a:r>
          </a:p>
          <a:p>
            <a:pPr algn="l"/>
            <a:r>
              <a:rPr lang="en-US" sz="1500">
                <a:solidFill>
                  <a:srgbClr val="FFFFFF"/>
                </a:solidFill>
              </a:rPr>
              <a:t>Module name: Entrepreneurship </a:t>
            </a:r>
          </a:p>
          <a:p>
            <a:pPr algn="l"/>
            <a:r>
              <a:rPr lang="en-US" sz="1500">
                <a:solidFill>
                  <a:srgbClr val="FFFFFF"/>
                </a:solidFill>
              </a:rPr>
              <a:t>Module code: LCBB5013</a:t>
            </a:r>
          </a:p>
        </p:txBody>
      </p:sp>
    </p:spTree>
    <p:extLst>
      <p:ext uri="{BB962C8B-B14F-4D97-AF65-F5344CB8AC3E}">
        <p14:creationId xmlns:p14="http://schemas.microsoft.com/office/powerpoint/2010/main" val="40125729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A62F25-14B7-0EB0-F54B-CF2DBCC9F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Logo</a:t>
            </a:r>
          </a:p>
        </p:txBody>
      </p:sp>
      <p:pic>
        <p:nvPicPr>
          <p:cNvPr id="5" name="Content Placeholder 4" descr="A person smiling and a picture of food&#10;&#10;AI-generated content may be incorrect.">
            <a:extLst>
              <a:ext uri="{FF2B5EF4-FFF2-40B4-BE49-F238E27FC236}">
                <a16:creationId xmlns:a16="http://schemas.microsoft.com/office/drawing/2014/main" id="{E43C616B-3C50-A362-8689-F38A869AFA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1181729"/>
            <a:ext cx="6780700" cy="4492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926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C84CC7-DD56-1591-4AD8-8CF680D10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Business Idea 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695A9-D6FA-AFA9-94C3-3F0350749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Green Spoon is a café that serves healthy and balanced breakfasts.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Its aim is to encourage more people in the UK to live healthier lives and make healthy choices.</a:t>
            </a:r>
          </a:p>
        </p:txBody>
      </p:sp>
      <p:pic>
        <p:nvPicPr>
          <p:cNvPr id="5" name="Picture 4" descr="Bowl of cereal">
            <a:extLst>
              <a:ext uri="{FF2B5EF4-FFF2-40B4-BE49-F238E27FC236}">
                <a16:creationId xmlns:a16="http://schemas.microsoft.com/office/drawing/2014/main" id="{11290F4D-09A3-12DC-5699-27C143C689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637" r="16647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262432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AB391-A299-CC41-2849-35B6F4B94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US" sz="3200"/>
              <a:t>Goods and Services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C70CB-9CAF-C653-692C-3DF8430AA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US" sz="2000" dirty="0"/>
              <a:t>A modest, nutritious, and well-run breakfast meal.</a:t>
            </a:r>
          </a:p>
          <a:p>
            <a:r>
              <a:rPr lang="en-US" sz="2000" dirty="0"/>
              <a:t>Superior, sugar-free, well-balanced meals.</a:t>
            </a:r>
          </a:p>
          <a:p>
            <a:r>
              <a:rPr lang="en-US" sz="2000" dirty="0"/>
              <a:t>Order value increases with premium choices.</a:t>
            </a:r>
          </a:p>
        </p:txBody>
      </p:sp>
      <p:pic>
        <p:nvPicPr>
          <p:cNvPr id="5" name="Picture 4" descr="Heart-shaped egg on a pan with two glasses of juice and two cups of coffee on a wooden surface">
            <a:extLst>
              <a:ext uri="{FF2B5EF4-FFF2-40B4-BE49-F238E27FC236}">
                <a16:creationId xmlns:a16="http://schemas.microsoft.com/office/drawing/2014/main" id="{44521CFC-A634-6D51-9E89-F733AF5D29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336" r="-1" b="-1"/>
          <a:stretch>
            <a:fillRect/>
          </a:stretch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957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ECB00-0ED4-7745-F9D7-EF0DEC39F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US" sz="5600"/>
              <a:t>Business Goals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reakfast spread">
            <a:extLst>
              <a:ext uri="{FF2B5EF4-FFF2-40B4-BE49-F238E27FC236}">
                <a16:creationId xmlns:a16="http://schemas.microsoft.com/office/drawing/2014/main" id="{B5020338-E220-D289-C4F2-FDC16E381A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332" r="19917" b="-2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20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A9123-A680-927D-FDB0-E3AD4828B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anchor="t">
            <a:normAutofit/>
          </a:bodyPr>
          <a:lstStyle/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a devoted following by upholding standards and quality.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a reliable, health-conscious brand.</a:t>
            </a:r>
          </a:p>
        </p:txBody>
      </p:sp>
      <p:sp>
        <p:nvSpPr>
          <p:cNvPr id="24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6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67460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2DB3BD-9A8E-766F-BE59-21DA8170F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Analysis of the Business Environment &amp; Competitors 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DC7A1-7666-020A-A727-B93AC393D8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2000" dirty="0"/>
              <a:t>Direct rivals: Greggs and the </a:t>
            </a:r>
            <a:r>
              <a:rPr lang="en-US" sz="2000" dirty="0" err="1"/>
              <a:t>neighbourhood</a:t>
            </a:r>
            <a:r>
              <a:rPr lang="en-US" sz="2000" dirty="0"/>
              <a:t> cafes in Crewe </a:t>
            </a:r>
            <a:r>
              <a:rPr lang="en-GB" sz="2000" dirty="0"/>
              <a:t>(Tolley, 2025).</a:t>
            </a:r>
          </a:p>
          <a:p>
            <a:r>
              <a:rPr lang="en-US" sz="2000" dirty="0"/>
              <a:t>Indirect rivals: Restaurants and fast-food outlets serving the usual breakfast </a:t>
            </a:r>
            <a:r>
              <a:rPr lang="en-GB" sz="2000" dirty="0"/>
              <a:t>(M&amp;S, 2026).</a:t>
            </a:r>
          </a:p>
          <a:p>
            <a:r>
              <a:rPr lang="en-US" sz="2000" dirty="0"/>
              <a:t>Future rivals: New cafes or health-conscious companies joining the Crewe market.</a:t>
            </a:r>
            <a:endParaRPr lang="en-GB" sz="20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5" name="Picture 4" descr="Diner restaurant">
            <a:extLst>
              <a:ext uri="{FF2B5EF4-FFF2-40B4-BE49-F238E27FC236}">
                <a16:creationId xmlns:a16="http://schemas.microsoft.com/office/drawing/2014/main" id="{43737F6E-788B-6AF3-11E3-7956D24833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739" r="18861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3153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Top view of spices in containers">
            <a:extLst>
              <a:ext uri="{FF2B5EF4-FFF2-40B4-BE49-F238E27FC236}">
                <a16:creationId xmlns:a16="http://schemas.microsoft.com/office/drawing/2014/main" id="{25EFFD9F-F115-F068-6619-C0E20D228D2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t="17485" b="17486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731E62-1600-2CAC-477B-058DE3B7E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PESTEL and SWOT Analysis</a:t>
            </a:r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B4ECD-3B2E-0513-C85D-0638A70654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lvl="0"/>
            <a:r>
              <a:rPr lang="en-US" sz="2600" dirty="0">
                <a:solidFill>
                  <a:srgbClr val="FFFFFF"/>
                </a:solidFill>
              </a:rPr>
              <a:t>Strengths: Nutritious brand.</a:t>
            </a:r>
            <a:endParaRPr lang="en-GB" sz="2600" dirty="0">
              <a:solidFill>
                <a:srgbClr val="FFFFFF"/>
              </a:solidFill>
            </a:endParaRPr>
          </a:p>
          <a:p>
            <a:pPr lvl="0"/>
            <a:r>
              <a:rPr lang="en-US" sz="2600" dirty="0">
                <a:solidFill>
                  <a:srgbClr val="FFFFFF"/>
                </a:solidFill>
              </a:rPr>
              <a:t>Weaknesses: Restricted hours.</a:t>
            </a:r>
            <a:endParaRPr lang="en-GB" sz="2600" dirty="0">
              <a:solidFill>
                <a:srgbClr val="FFFFFF"/>
              </a:solidFill>
            </a:endParaRPr>
          </a:p>
          <a:p>
            <a:pPr lvl="0"/>
            <a:r>
              <a:rPr lang="en-US" sz="2600" dirty="0">
                <a:solidFill>
                  <a:srgbClr val="FFFFFF"/>
                </a:solidFill>
              </a:rPr>
              <a:t>Opportunities: Partnerships and loyalty.</a:t>
            </a:r>
            <a:endParaRPr lang="en-GB" sz="2600" dirty="0">
              <a:solidFill>
                <a:srgbClr val="FFFFFF"/>
              </a:solidFill>
            </a:endParaRPr>
          </a:p>
          <a:p>
            <a:pPr lvl="0"/>
            <a:r>
              <a:rPr lang="en-US" sz="2600" dirty="0">
                <a:solidFill>
                  <a:srgbClr val="FFFFFF"/>
                </a:solidFill>
              </a:rPr>
              <a:t>Threats: intense rivalry.</a:t>
            </a:r>
            <a:endParaRPr lang="en-GB" sz="2600" dirty="0">
              <a:solidFill>
                <a:srgbClr val="FFFFFF"/>
              </a:solidFill>
            </a:endParaRPr>
          </a:p>
          <a:p>
            <a:pPr lvl="0"/>
            <a:r>
              <a:rPr lang="en-US" sz="2600" dirty="0">
                <a:solidFill>
                  <a:srgbClr val="FFFFFF"/>
                </a:solidFill>
              </a:rPr>
              <a:t>Political: Rules </a:t>
            </a:r>
            <a:r>
              <a:rPr lang="en-GB" sz="2600" dirty="0">
                <a:solidFill>
                  <a:srgbClr val="FFFFFF"/>
                </a:solidFill>
              </a:rPr>
              <a:t>(GOV-UK, 2020).</a:t>
            </a:r>
          </a:p>
          <a:p>
            <a:pPr lvl="0"/>
            <a:r>
              <a:rPr lang="en-US" sz="2600" dirty="0">
                <a:solidFill>
                  <a:srgbClr val="FFFFFF"/>
                </a:solidFill>
              </a:rPr>
              <a:t>Economic: Growing expenses </a:t>
            </a:r>
            <a:r>
              <a:rPr lang="en-GB" sz="2600" dirty="0">
                <a:solidFill>
                  <a:srgbClr val="FFFFFF"/>
                </a:solidFill>
              </a:rPr>
              <a:t>(</a:t>
            </a:r>
            <a:r>
              <a:rPr lang="en-GB" sz="2600" dirty="0" err="1">
                <a:solidFill>
                  <a:srgbClr val="FFFFFF"/>
                </a:solidFill>
              </a:rPr>
              <a:t>Brithis</a:t>
            </a:r>
            <a:r>
              <a:rPr lang="en-GB" sz="2600" dirty="0">
                <a:solidFill>
                  <a:srgbClr val="FFFFFF"/>
                </a:solidFill>
              </a:rPr>
              <a:t> Business Bank, 2026).</a:t>
            </a:r>
          </a:p>
          <a:p>
            <a:pPr lvl="0"/>
            <a:r>
              <a:rPr lang="en-US" sz="2600" dirty="0">
                <a:solidFill>
                  <a:srgbClr val="FFFFFF"/>
                </a:solidFill>
              </a:rPr>
              <a:t>Social: Trends in health.</a:t>
            </a:r>
            <a:endParaRPr lang="en-GB" sz="2600" dirty="0">
              <a:solidFill>
                <a:srgbClr val="FFFFFF"/>
              </a:solidFill>
            </a:endParaRPr>
          </a:p>
          <a:p>
            <a:pPr lvl="0"/>
            <a:r>
              <a:rPr lang="en-US" sz="2600" dirty="0">
                <a:solidFill>
                  <a:srgbClr val="FFFFFF"/>
                </a:solidFill>
              </a:rPr>
              <a:t>Technological: digital and point of sale.</a:t>
            </a:r>
            <a:endParaRPr lang="en-GB" sz="2600" dirty="0">
              <a:solidFill>
                <a:srgbClr val="FFFFFF"/>
              </a:solidFill>
            </a:endParaRPr>
          </a:p>
          <a:p>
            <a:pPr lvl="0"/>
            <a:r>
              <a:rPr lang="en-US" sz="2600" dirty="0">
                <a:solidFill>
                  <a:srgbClr val="FFFFFF"/>
                </a:solidFill>
              </a:rPr>
              <a:t>Environmental: Reduction of waste </a:t>
            </a:r>
            <a:r>
              <a:rPr lang="en-GB" sz="2600" dirty="0">
                <a:solidFill>
                  <a:srgbClr val="FFFFFF"/>
                </a:solidFill>
              </a:rPr>
              <a:t>(Les , 2025).</a:t>
            </a:r>
          </a:p>
          <a:p>
            <a:pPr lvl="0"/>
            <a:r>
              <a:rPr lang="en-US" sz="2600" dirty="0">
                <a:solidFill>
                  <a:srgbClr val="FFFFFF"/>
                </a:solidFill>
              </a:rPr>
              <a:t>Law: Safety of food </a:t>
            </a:r>
            <a:r>
              <a:rPr lang="en-GB" sz="2600" dirty="0">
                <a:solidFill>
                  <a:srgbClr val="FFFFFF"/>
                </a:solidFill>
              </a:rPr>
              <a:t>(GOV-UK, 2026).</a:t>
            </a:r>
          </a:p>
          <a:p>
            <a:endParaRPr lang="en-US" sz="2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0150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ffee, orange, cereal, and other breakfast food on a blue surface">
            <a:extLst>
              <a:ext uri="{FF2B5EF4-FFF2-40B4-BE49-F238E27FC236}">
                <a16:creationId xmlns:a16="http://schemas.microsoft.com/office/drawing/2014/main" id="{CBD51F95-1B82-0C35-375C-53CC8A121F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08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D43A14-E212-ED58-6B3D-522E5D537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4Ps and Marketing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CD556-0B4A-442E-C030-794835207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 fontScale="92500"/>
          </a:bodyPr>
          <a:lstStyle/>
          <a:p>
            <a:r>
              <a:rPr lang="en-US" sz="1600" dirty="0"/>
              <a:t>Product: Easy, wholesome, high-quality breakfast menu.</a:t>
            </a:r>
          </a:p>
          <a:p>
            <a:r>
              <a:rPr lang="en-US" sz="1600" dirty="0"/>
              <a:t>Price: Tiers of pricing for varying spending levels. Prices will start at £3.50 and go up to £8.50 for the premium package.</a:t>
            </a:r>
          </a:p>
          <a:p>
            <a:r>
              <a:rPr lang="en-US" sz="1600" dirty="0"/>
              <a:t>Place: Multiple channels at the Crewe site.</a:t>
            </a:r>
            <a:endParaRPr lang="en-US" sz="1600" b="1" dirty="0"/>
          </a:p>
          <a:p>
            <a:r>
              <a:rPr lang="en-US" sz="1600" dirty="0"/>
              <a:t>Promotion: Local deals, reviews, and strong branding.</a:t>
            </a:r>
          </a:p>
          <a:p>
            <a:r>
              <a:rPr lang="en-US" sz="1600" dirty="0"/>
              <a:t>Use social media and local SEO to get noticed.</a:t>
            </a:r>
          </a:p>
          <a:p>
            <a:r>
              <a:rPr lang="en-US" sz="1600" dirty="0"/>
              <a:t>Converting: Easy ordering boosts sales.</a:t>
            </a:r>
          </a:p>
          <a:p>
            <a:r>
              <a:rPr lang="en-US" sz="1600" dirty="0"/>
              <a:t>Hold onto: Rewards for loyalty promote return visits.</a:t>
            </a:r>
          </a:p>
        </p:txBody>
      </p:sp>
    </p:spTree>
    <p:extLst>
      <p:ext uri="{BB962C8B-B14F-4D97-AF65-F5344CB8AC3E}">
        <p14:creationId xmlns:p14="http://schemas.microsoft.com/office/powerpoint/2010/main" val="441836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5DDDA1-2EF9-A804-8760-818CCA266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br>
              <a:rPr lang="en-US" sz="3700" b="1">
                <a:solidFill>
                  <a:srgbClr val="FFFFFF"/>
                </a:solidFill>
              </a:rPr>
            </a:br>
            <a:r>
              <a:rPr lang="en-US" sz="3700" b="1">
                <a:solidFill>
                  <a:srgbClr val="FFFFFF"/>
                </a:solidFill>
              </a:rPr>
              <a:t>Market Segmentation </a:t>
            </a:r>
            <a:br>
              <a:rPr lang="en-GB" sz="3700" b="1">
                <a:solidFill>
                  <a:srgbClr val="FFFFFF"/>
                </a:solidFill>
              </a:rPr>
            </a:br>
            <a:endParaRPr lang="en-US" sz="37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2935D1-2949-369A-3A47-DEB9B2B28F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612621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1265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2E3071-2013-A151-6408-57427673C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 b="1"/>
              <a:t>Forms for Businesses</a:t>
            </a:r>
            <a:br>
              <a:rPr lang="en-GB" sz="4000" b="1"/>
            </a:br>
            <a:endParaRPr lang="en-US" sz="4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7E8CB2-4F71-079B-3162-C790689D7B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59" r="52995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6F225E-7F28-1BC6-52BC-BDE3222C1F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0197974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043089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-up of colorful objects&#10;&#10;AI-generated content may be incorrect.">
            <a:extLst>
              <a:ext uri="{FF2B5EF4-FFF2-40B4-BE49-F238E27FC236}">
                <a16:creationId xmlns:a16="http://schemas.microsoft.com/office/drawing/2014/main" id="{7D4A5C9E-2475-3662-F3AD-3C532098FF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689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5FE585-6CCA-DF75-B1B3-27C88C0EA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3100"/>
              <a:t>Legal &amp; Management and Planning for Finances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96122-5585-33E2-6609-FE3F4CC2B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US" dirty="0"/>
              <a:t>To facilitate control, expansion, and limited liability, The Green Spoon will function as a private limited company with a small flat management structure </a:t>
            </a:r>
            <a:r>
              <a:rPr lang="en-GB" dirty="0"/>
              <a:t>(Accounts Legal, 2025)</a:t>
            </a:r>
            <a:r>
              <a:rPr lang="en-US" dirty="0"/>
              <a:t>.</a:t>
            </a:r>
            <a:endParaRPr lang="en-GB" dirty="0"/>
          </a:p>
          <a:p>
            <a:pPr lvl="0"/>
            <a:r>
              <a:rPr lang="en-US" dirty="0"/>
              <a:t>Financial Planning: The company will need between £20,000 and £60,000 in startup capital to pay for employment, operations, equipment, fit-out, and compliance expenses </a:t>
            </a:r>
            <a:r>
              <a:rPr lang="en-GB" dirty="0"/>
              <a:t>(Food Standards Agency, 2021), (Brutish Business Bank, 2026).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7845292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A4A7C209-2BE8-5C9F-4B7E-6DEA3171DB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049866"/>
            <a:ext cx="8873067" cy="6155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Accounts Legal, 2025.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Private Limited Company Advantages &amp; Disadvantages.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accountsandlegal.co.uk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/small-business-advice/private-limited-company-advantages-and-disadvantages/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05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BBC, 2026.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Business ownership - AQA Partnerships.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www.bbc.co.uk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/bitesize/guides/zdc6mfr/revision/2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05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Brithis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Business Bank, 2026.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Interest rates impact businesses.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www.british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-business-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bank.co.uk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/business-guidance/guidance-articles/business-essentials/how-do-interest-rate-changes-affect-businesses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04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Brutish Business Bank, 2026.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is a Start Up Loan?.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www.startuploans.co.uk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/about-the-loan/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what-is-a-start-up-loan?creative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=&amp;keyword=&amp;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matchtype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=&amp;network=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x&amp;device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=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c&amp;gclsrc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=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aw.ds&amp;gad_source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=1&amp;gad_campaignid=21801421816&amp;gbraid=0AAAAADuQDfQiTmgpP5CTMmfYs2J2U9gnJ&amp;gclid=Cj0KCQiAy6vMBhDCARIsAK8rOgmmRZaPe6R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10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Food Standards Agency, 2021.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Introduction to allergen labelling for PPDS food.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www.food.gov.uk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/business-guidance/introduction-to-allergen-labelling-changes-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ppds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10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Franchise Direct , 2025.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is Franchising? Definition and Meaning.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www.franchisedirect.co.uk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/franchising-definition-meaning/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05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GOV.UK, 2025.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Practice guide 14A: charitable incorporated 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organisations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www.gov.uk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/government/publications/charitable-incorporated-organisations-pg14a/practice-guide-14a-charitable-incorporated-organisations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10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GOV-UK, 2020.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Challenges businesses face when complying with regulation.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assets.publishing.service.gov.uk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/media/5fd8d264e90e071be9196fe2/challenges-businesses-face-when-complying-with-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regulations.pdf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05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GOV-UK, 2026.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Food safety - your responsibilities.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www.gov.uk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/food-safety-your-responsibilities/food-hygiene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04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HISCOX UK, 2026.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is the difference between self-employed and sole traders.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www.hiscox.co.uk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/business-insurance/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faq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/what-is-the-difference-between-self-employed-and-sole-traders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05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Les , R., 2025.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is business energy for restaurants? How to save money on your energy bills.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bionic.co.uk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/business-energy/guides/business-energy-for-restaurants/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04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M&amp;S, 2026.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BREAKFAST TO GO.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www.marksandspencer.com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/food/l/food-on-the-move/snacks-to-go/breakfast-to-go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03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Enterprise UK, 2026.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All about social enterprise.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www.socialenterprise.org.uk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/all-about-social-enterprise/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10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Stiebahl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S., 2025.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Obesity statistics.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commonslibrary.parliament.uk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/research-briefings/sn03336/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28 01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Tolley, J., 2025.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Greggs Nutritional Guide PDF 2026.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greggspricemenus.co.uk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/nutritional-guide-pdf/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03 02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Alternative Process 5">
            <a:extLst>
              <a:ext uri="{FF2B5EF4-FFF2-40B4-BE49-F238E27FC236}">
                <a16:creationId xmlns:a16="http://schemas.microsoft.com/office/drawing/2014/main" id="{7429218D-20E2-9B1A-5140-8F29FFED1989}"/>
              </a:ext>
            </a:extLst>
          </p:cNvPr>
          <p:cNvSpPr/>
          <p:nvPr/>
        </p:nvSpPr>
        <p:spPr>
          <a:xfrm>
            <a:off x="931332" y="284818"/>
            <a:ext cx="4047067" cy="765048"/>
          </a:xfrm>
          <a:prstGeom prst="flowChartAlternate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3983433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1228</Words>
  <Application>Microsoft Macintosh PowerPoint</Application>
  <PresentationFormat>Widescreen</PresentationFormat>
  <Paragraphs>73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The Green Spoon </vt:lpstr>
      <vt:lpstr>Logo</vt:lpstr>
      <vt:lpstr>Business Idea </vt:lpstr>
      <vt:lpstr>Goods and Services </vt:lpstr>
      <vt:lpstr>Business Goals</vt:lpstr>
      <vt:lpstr>Analysis of the Business Environment &amp; Competitors </vt:lpstr>
      <vt:lpstr>PESTEL and SWOT Analysis</vt:lpstr>
      <vt:lpstr>4Ps and Marketing Techniques</vt:lpstr>
      <vt:lpstr> Market Segmentation  </vt:lpstr>
      <vt:lpstr>Forms for Businesses </vt:lpstr>
      <vt:lpstr>Legal &amp; Management and Planning for Finances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Cotofan (2313525)</dc:creator>
  <cp:lastModifiedBy>Simona Cotofan (2313525)</cp:lastModifiedBy>
  <cp:revision>1</cp:revision>
  <dcterms:created xsi:type="dcterms:W3CDTF">2026-03-04T13:25:26Z</dcterms:created>
  <dcterms:modified xsi:type="dcterms:W3CDTF">2026-03-11T10:45:48Z</dcterms:modified>
</cp:coreProperties>
</file>