
<file path=[Content_Types].xml><?xml version="1.0" encoding="utf-8"?>
<Types xmlns="http://schemas.openxmlformats.org/package/2006/content-types">
  <Default Extension="png" ContentType="image/png"/>
  <Default Extension="svg" ContentType="image/svg+xml"/>
  <Default Extension="m4a" ContentType="audio/mp4"/>
  <Default Extension="jpeg" ContentType="image/jpeg"/>
  <Default Extension="rels" ContentType="application/vnd.openxmlformats-package.relationships+xml"/>
  <Default Extension="xml" ContentType="application/xml"/>
  <Default Extension="xlsx" ContentType="application/vnd.openxmlformats-officedocument.spreadsheetml.sheet"/>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heme/themeOverride1.xml" ContentType="application/vnd.openxmlformats-officedocument.themeOverr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08" r:id="rId5"/>
  </p:sldMasterIdLst>
  <p:notesMasterIdLst>
    <p:notesMasterId r:id="rId20"/>
  </p:notesMasterIdLst>
  <p:handoutMasterIdLst>
    <p:handoutMasterId r:id="rId21"/>
  </p:handoutMasterIdLst>
  <p:sldIdLst>
    <p:sldId id="910" r:id="rId6"/>
    <p:sldId id="991" r:id="rId7"/>
    <p:sldId id="992" r:id="rId8"/>
    <p:sldId id="1009" r:id="rId9"/>
    <p:sldId id="1013" r:id="rId10"/>
    <p:sldId id="1010" r:id="rId11"/>
    <p:sldId id="1011" r:id="rId12"/>
    <p:sldId id="1012" r:id="rId13"/>
    <p:sldId id="1014" r:id="rId14"/>
    <p:sldId id="1015" r:id="rId15"/>
    <p:sldId id="1019" r:id="rId16"/>
    <p:sldId id="1016" r:id="rId17"/>
    <p:sldId id="1017" r:id="rId18"/>
    <p:sldId id="1018" r:id="rId19"/>
  </p:sldIdLst>
  <p:sldSz cx="9144000" cy="5145088"/>
  <p:notesSz cx="6858000" cy="9144000"/>
  <p:defaultTex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userDrawn="1">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aura Somson" initials="LS" lastIdx="1" clrIdx="0">
    <p:extLst>
      <p:ext uri="{19B8F6BF-5375-455C-9EA6-DF929625EA0E}">
        <p15:presenceInfo xmlns:p15="http://schemas.microsoft.com/office/powerpoint/2012/main" userId="Laura Somson" providerId="None"/>
      </p:ext>
    </p:extLst>
  </p:cmAuthor>
  <p:cmAuthor id="2" name="MAHUZIER Camille (SAFRAN)" initials="MC(" lastIdx="1" clrIdx="1">
    <p:extLst>
      <p:ext uri="{19B8F6BF-5375-455C-9EA6-DF929625EA0E}">
        <p15:presenceInfo xmlns:p15="http://schemas.microsoft.com/office/powerpoint/2012/main" userId="S-1-5-21-813648853-2564789358-409278174-3396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prnPr scaleToFitPaper="1"/>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2C525D"/>
    <a:srgbClr val="FF7900"/>
    <a:srgbClr val="EB3986"/>
    <a:srgbClr val="024F20"/>
    <a:srgbClr val="2CC84D"/>
    <a:srgbClr val="FFB600"/>
    <a:srgbClr val="17D0CB"/>
    <a:srgbClr val="00FF00"/>
    <a:srgbClr val="C51F4E"/>
    <a:srgbClr val="122A5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Style moyen 2 - Accentuation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Aucun style, aucune grille">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78" autoAdjust="0"/>
    <p:restoredTop sz="70859" autoAdjust="0"/>
  </p:normalViewPr>
  <p:slideViewPr>
    <p:cSldViewPr snapToGrid="0" showGuides="1">
      <p:cViewPr>
        <p:scale>
          <a:sx n="100" d="100"/>
          <a:sy n="100" d="100"/>
        </p:scale>
        <p:origin x="1912" y="228"/>
      </p:cViewPr>
      <p:guideLst>
        <p:guide orient="horz" pos="1620"/>
        <p:guide pos="2880"/>
      </p:guideLst>
    </p:cSldViewPr>
  </p:slideViewPr>
  <p:notesTextViewPr>
    <p:cViewPr>
      <p:scale>
        <a:sx n="3" d="2"/>
        <a:sy n="3" d="2"/>
      </p:scale>
      <p:origin x="0" y="0"/>
    </p:cViewPr>
  </p:notesTextViewPr>
  <p:sorterViewPr>
    <p:cViewPr varScale="1">
      <p:scale>
        <a:sx n="1" d="1"/>
        <a:sy n="1" d="1"/>
      </p:scale>
      <p:origin x="0" y="0"/>
    </p:cViewPr>
  </p:sorterViewPr>
  <p:notesViewPr>
    <p:cSldViewPr snapToGrid="0">
      <p:cViewPr varScale="1">
        <p:scale>
          <a:sx n="117" d="100"/>
          <a:sy n="117" d="100"/>
        </p:scale>
        <p:origin x="4176" y="12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viewProps" Target="viewProps.xml"/><Relationship Id="rId5" Type="http://schemas.openxmlformats.org/officeDocument/2006/relationships/slideMaster" Target="slideMasters/slideMaster1.xml"/><Relationship Id="rId15" Type="http://schemas.openxmlformats.org/officeDocument/2006/relationships/slide" Target="slides/slide10.xml"/><Relationship Id="rId23" Type="http://schemas.openxmlformats.org/officeDocument/2006/relationships/presProps" Target="presProp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customXml" Target="../customXml/item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commentAuthors" Target="commentAuthors.xml"/></Relationships>
</file>

<file path=ppt/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1" i="0" u="none" strike="noStrike" kern="1200" spc="0" baseline="0">
                <a:solidFill>
                  <a:schemeClr val="tx1">
                    <a:lumMod val="65000"/>
                    <a:lumOff val="35000"/>
                  </a:schemeClr>
                </a:solidFill>
                <a:latin typeface="+mn-lt"/>
                <a:ea typeface="+mn-ea"/>
                <a:cs typeface="+mn-cs"/>
              </a:defRPr>
            </a:pPr>
            <a:r>
              <a:rPr lang="en-GB" b="1" dirty="0"/>
              <a:t>Euphony Sales Forecast - 10 Year Period</a:t>
            </a:r>
          </a:p>
        </c:rich>
      </c:tx>
      <c:layout/>
      <c:overlay val="0"/>
      <c:spPr>
        <a:noFill/>
        <a:ln>
          <a:noFill/>
        </a:ln>
        <a:effectLst/>
      </c:spPr>
      <c:txPr>
        <a:bodyPr rot="0" spcFirstLastPara="1" vertOverflow="ellipsis" vert="horz" wrap="square" anchor="ctr" anchorCtr="1"/>
        <a:lstStyle/>
        <a:p>
          <a:pPr>
            <a:defRPr sz="1400" b="1"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stacked"/>
        <c:varyColors val="0"/>
        <c:ser>
          <c:idx val="1"/>
          <c:order val="1"/>
          <c:tx>
            <c:v>First Class Seats</c:v>
          </c:tx>
          <c:spPr>
            <a:solidFill>
              <a:schemeClr val="accent2"/>
            </a:solidFill>
            <a:ln>
              <a:noFill/>
            </a:ln>
            <a:effectLst/>
          </c:spPr>
          <c:invertIfNegative val="0"/>
          <c:cat>
            <c:strRef>
              <c:f>Euphony!$L$6:$U$6</c:f>
              <c:strCache>
                <c:ptCount val="10"/>
                <c:pt idx="0">
                  <c:v>Year 1</c:v>
                </c:pt>
                <c:pt idx="1">
                  <c:v>Year 2</c:v>
                </c:pt>
                <c:pt idx="2">
                  <c:v>Year 3</c:v>
                </c:pt>
                <c:pt idx="3">
                  <c:v>Year 4</c:v>
                </c:pt>
                <c:pt idx="4">
                  <c:v>Year 5</c:v>
                </c:pt>
                <c:pt idx="5">
                  <c:v>Year 6</c:v>
                </c:pt>
                <c:pt idx="6">
                  <c:v>Year 7</c:v>
                </c:pt>
                <c:pt idx="7">
                  <c:v>Year 8</c:v>
                </c:pt>
                <c:pt idx="8">
                  <c:v>Year 9</c:v>
                </c:pt>
                <c:pt idx="9">
                  <c:v>Year 10</c:v>
                </c:pt>
              </c:strCache>
            </c:strRef>
          </c:cat>
          <c:val>
            <c:numRef>
              <c:f>Euphony!$L$8:$U$8</c:f>
              <c:numCache>
                <c:formatCode>General</c:formatCode>
                <c:ptCount val="10"/>
                <c:pt idx="0">
                  <c:v>18</c:v>
                </c:pt>
                <c:pt idx="1">
                  <c:v>36</c:v>
                </c:pt>
                <c:pt idx="2">
                  <c:v>54</c:v>
                </c:pt>
                <c:pt idx="3">
                  <c:v>54</c:v>
                </c:pt>
                <c:pt idx="4">
                  <c:v>60</c:v>
                </c:pt>
                <c:pt idx="5">
                  <c:v>54</c:v>
                </c:pt>
                <c:pt idx="6">
                  <c:v>54</c:v>
                </c:pt>
                <c:pt idx="7">
                  <c:v>36</c:v>
                </c:pt>
                <c:pt idx="8">
                  <c:v>36</c:v>
                </c:pt>
                <c:pt idx="9">
                  <c:v>30</c:v>
                </c:pt>
              </c:numCache>
            </c:numRef>
          </c:val>
          <c:extLst>
            <c:ext xmlns:c16="http://schemas.microsoft.com/office/drawing/2014/chart" uri="{C3380CC4-5D6E-409C-BE32-E72D297353CC}">
              <c16:uniqueId val="{00000000-63E1-4BDA-9D64-2435A21C1F39}"/>
            </c:ext>
          </c:extLst>
        </c:ser>
        <c:ser>
          <c:idx val="2"/>
          <c:order val="2"/>
          <c:tx>
            <c:v>Business Class Seats</c:v>
          </c:tx>
          <c:spPr>
            <a:solidFill>
              <a:schemeClr val="accent3"/>
            </a:solidFill>
            <a:ln>
              <a:noFill/>
            </a:ln>
            <a:effectLst/>
          </c:spPr>
          <c:invertIfNegative val="0"/>
          <c:cat>
            <c:strRef>
              <c:f>Euphony!$L$6:$U$6</c:f>
              <c:strCache>
                <c:ptCount val="10"/>
                <c:pt idx="0">
                  <c:v>Year 1</c:v>
                </c:pt>
                <c:pt idx="1">
                  <c:v>Year 2</c:v>
                </c:pt>
                <c:pt idx="2">
                  <c:v>Year 3</c:v>
                </c:pt>
                <c:pt idx="3">
                  <c:v>Year 4</c:v>
                </c:pt>
                <c:pt idx="4">
                  <c:v>Year 5</c:v>
                </c:pt>
                <c:pt idx="5">
                  <c:v>Year 6</c:v>
                </c:pt>
                <c:pt idx="6">
                  <c:v>Year 7</c:v>
                </c:pt>
                <c:pt idx="7">
                  <c:v>Year 8</c:v>
                </c:pt>
                <c:pt idx="8">
                  <c:v>Year 9</c:v>
                </c:pt>
                <c:pt idx="9">
                  <c:v>Year 10</c:v>
                </c:pt>
              </c:strCache>
            </c:strRef>
          </c:cat>
          <c:val>
            <c:numRef>
              <c:f>Euphony!$L$9:$U$9</c:f>
              <c:numCache>
                <c:formatCode>General</c:formatCode>
                <c:ptCount val="10"/>
                <c:pt idx="0">
                  <c:v>54</c:v>
                </c:pt>
                <c:pt idx="1">
                  <c:v>108</c:v>
                </c:pt>
                <c:pt idx="2">
                  <c:v>108</c:v>
                </c:pt>
                <c:pt idx="3">
                  <c:v>125</c:v>
                </c:pt>
                <c:pt idx="4">
                  <c:v>162</c:v>
                </c:pt>
                <c:pt idx="5">
                  <c:v>162</c:v>
                </c:pt>
                <c:pt idx="6">
                  <c:v>125</c:v>
                </c:pt>
                <c:pt idx="7">
                  <c:v>125</c:v>
                </c:pt>
                <c:pt idx="8">
                  <c:v>108</c:v>
                </c:pt>
                <c:pt idx="9">
                  <c:v>108</c:v>
                </c:pt>
              </c:numCache>
            </c:numRef>
          </c:val>
          <c:extLst>
            <c:ext xmlns:c16="http://schemas.microsoft.com/office/drawing/2014/chart" uri="{C3380CC4-5D6E-409C-BE32-E72D297353CC}">
              <c16:uniqueId val="{00000001-63E1-4BDA-9D64-2435A21C1F39}"/>
            </c:ext>
          </c:extLst>
        </c:ser>
        <c:dLbls>
          <c:showLegendKey val="0"/>
          <c:showVal val="0"/>
          <c:showCatName val="0"/>
          <c:showSerName val="0"/>
          <c:showPercent val="0"/>
          <c:showBubbleSize val="0"/>
        </c:dLbls>
        <c:gapWidth val="95"/>
        <c:overlap val="100"/>
        <c:axId val="549997728"/>
        <c:axId val="549996088"/>
        <c:extLst>
          <c:ext xmlns:c15="http://schemas.microsoft.com/office/drawing/2012/chart" uri="{02D57815-91ED-43cb-92C2-25804820EDAC}">
            <c15:filteredBarSeries>
              <c15:ser>
                <c:idx val="0"/>
                <c:order val="0"/>
                <c:spPr>
                  <a:solidFill>
                    <a:schemeClr val="accent1"/>
                  </a:solidFill>
                  <a:ln>
                    <a:noFill/>
                  </a:ln>
                  <a:effectLst/>
                </c:spPr>
                <c:invertIfNegative val="0"/>
                <c:cat>
                  <c:strRef>
                    <c:extLst>
                      <c:ext uri="{02D57815-91ED-43cb-92C2-25804820EDAC}">
                        <c15:formulaRef>
                          <c15:sqref>Euphony!$L$6:$U$6</c15:sqref>
                        </c15:formulaRef>
                      </c:ext>
                    </c:extLst>
                    <c:strCache>
                      <c:ptCount val="10"/>
                      <c:pt idx="0">
                        <c:v>Year 1</c:v>
                      </c:pt>
                      <c:pt idx="1">
                        <c:v>Year 2</c:v>
                      </c:pt>
                      <c:pt idx="2">
                        <c:v>Year 3</c:v>
                      </c:pt>
                      <c:pt idx="3">
                        <c:v>Year 4</c:v>
                      </c:pt>
                      <c:pt idx="4">
                        <c:v>Year 5</c:v>
                      </c:pt>
                      <c:pt idx="5">
                        <c:v>Year 6</c:v>
                      </c:pt>
                      <c:pt idx="6">
                        <c:v>Year 7</c:v>
                      </c:pt>
                      <c:pt idx="7">
                        <c:v>Year 8</c:v>
                      </c:pt>
                      <c:pt idx="8">
                        <c:v>Year 9</c:v>
                      </c:pt>
                      <c:pt idx="9">
                        <c:v>Year 10</c:v>
                      </c:pt>
                    </c:strCache>
                  </c:strRef>
                </c:cat>
                <c:val>
                  <c:numRef>
                    <c:extLst>
                      <c:ext uri="{02D57815-91ED-43cb-92C2-25804820EDAC}">
                        <c15:formulaRef>
                          <c15:sqref>Euphony!$L$7:$U$7</c15:sqref>
                        </c15:formulaRef>
                      </c:ext>
                    </c:extLst>
                    <c:numCache>
                      <c:formatCode>General</c:formatCode>
                      <c:ptCount val="10"/>
                    </c:numCache>
                  </c:numRef>
                </c:val>
                <c:extLst>
                  <c:ext xmlns:c16="http://schemas.microsoft.com/office/drawing/2014/chart" uri="{C3380CC4-5D6E-409C-BE32-E72D297353CC}">
                    <c16:uniqueId val="{00000002-63E1-4BDA-9D64-2435A21C1F39}"/>
                  </c:ext>
                </c:extLst>
              </c15:ser>
            </c15:filteredBarSeries>
          </c:ext>
        </c:extLst>
      </c:barChart>
      <c:catAx>
        <c:axId val="54999772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49996088"/>
        <c:crosses val="autoZero"/>
        <c:auto val="1"/>
        <c:lblAlgn val="ctr"/>
        <c:lblOffset val="100"/>
        <c:noMultiLvlLbl val="0"/>
      </c:catAx>
      <c:valAx>
        <c:axId val="54999608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r>
                  <a:rPr lang="en-GB" b="1" dirty="0"/>
                  <a:t>No.</a:t>
                </a:r>
                <a:r>
                  <a:rPr lang="en-GB" b="1" baseline="0" dirty="0"/>
                  <a:t> of Units</a:t>
                </a:r>
                <a:endParaRPr lang="en-GB" b="1" dirty="0"/>
              </a:p>
            </c:rich>
          </c:tx>
          <c:layout>
            <c:manualLayout>
              <c:xMode val="edge"/>
              <c:yMode val="edge"/>
              <c:x val="3.3989356040666177E-2"/>
              <c:y val="0.32205499500916052"/>
            </c:manualLayout>
          </c:layout>
          <c:overlay val="0"/>
          <c:spPr>
            <a:noFill/>
            <a:ln>
              <a:noFill/>
            </a:ln>
            <a:effectLst/>
          </c:spPr>
          <c:txPr>
            <a:bodyPr rot="-5400000" spcFirstLastPara="1" vertOverflow="ellipsis" vert="horz" wrap="square" anchor="ctr" anchorCtr="1"/>
            <a:lstStyle/>
            <a:p>
              <a:pPr>
                <a:defRPr sz="1000" b="1"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49997728"/>
        <c:crosses val="autoZero"/>
        <c:crossBetween val="between"/>
      </c:valAx>
      <c:dTable>
        <c:showHorzBorder val="1"/>
        <c:showVertBorder val="1"/>
        <c:showOutline val="1"/>
        <c:showKeys val="1"/>
        <c:spPr>
          <a:noFill/>
          <a:ln w="9525" cap="flat" cmpd="sng" algn="ctr">
            <a:solidFill>
              <a:schemeClr val="tx1">
                <a:lumMod val="15000"/>
                <a:lumOff val="85000"/>
              </a:schemeClr>
            </a:solidFill>
            <a:round/>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n-US"/>
          </a:p>
        </c:txPr>
      </c:dTable>
      <c:spPr>
        <a:noFill/>
        <a:ln>
          <a:noFill/>
        </a:ln>
        <a:effectLst/>
      </c:spPr>
    </c:plotArea>
    <c:plotVisOnly val="1"/>
    <c:dispBlanksAs val="gap"/>
    <c:showDLblsOverMax val="0"/>
  </c:chart>
  <c:spPr>
    <a:noFill/>
    <a:ln w="9525">
      <a:solidFill>
        <a:srgbClr val="0070C0"/>
      </a:solidFill>
    </a:ln>
    <a:effectLst/>
  </c:spPr>
  <c:txPr>
    <a:bodyPr/>
    <a:lstStyle/>
    <a:p>
      <a:pPr>
        <a:defRPr/>
      </a:pPr>
      <a:endParaRPr lang="en-US"/>
    </a:p>
  </c:txPr>
  <c:externalData r:id="rId4">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DF92594-56E1-444E-AF3F-0D99068756EB}" type="doc">
      <dgm:prSet loTypeId="urn:microsoft.com/office/officeart/2005/8/layout/radial1" loCatId="cycle" qsTypeId="urn:microsoft.com/office/officeart/2005/8/quickstyle/simple5" qsCatId="simple" csTypeId="urn:microsoft.com/office/officeart/2005/8/colors/accent1_2" csCatId="accent1" phldr="1"/>
      <dgm:spPr/>
      <dgm:t>
        <a:bodyPr/>
        <a:lstStyle/>
        <a:p>
          <a:endParaRPr lang="en-US"/>
        </a:p>
      </dgm:t>
    </dgm:pt>
    <dgm:pt modelId="{7854D465-5C77-4E54-B944-78368D0B2389}">
      <dgm:prSet phldrT="[Text]" custT="1"/>
      <dgm:spPr/>
      <dgm:t>
        <a:bodyPr/>
        <a:lstStyle/>
        <a:p>
          <a:r>
            <a:rPr lang="en-US" sz="700" b="1" i="0" dirty="0" smtClean="0"/>
            <a:t>Euphony</a:t>
          </a:r>
        </a:p>
        <a:p>
          <a:r>
            <a:rPr lang="en-US" sz="700" b="1" i="0" dirty="0" smtClean="0"/>
            <a:t>Benefits</a:t>
          </a:r>
          <a:endParaRPr lang="en-US" sz="700" b="1" i="0" dirty="0"/>
        </a:p>
      </dgm:t>
    </dgm:pt>
    <dgm:pt modelId="{545C062C-7B28-458E-97D7-E5BF4A6C2D26}" type="parTrans" cxnId="{D48CDE14-C900-4857-AA7D-21C2A414F8AA}">
      <dgm:prSet/>
      <dgm:spPr/>
      <dgm:t>
        <a:bodyPr/>
        <a:lstStyle/>
        <a:p>
          <a:endParaRPr lang="en-US" sz="700" b="0" i="0"/>
        </a:p>
      </dgm:t>
    </dgm:pt>
    <dgm:pt modelId="{7E4AB5CA-0312-45DC-819F-379488B612C0}" type="sibTrans" cxnId="{D48CDE14-C900-4857-AA7D-21C2A414F8AA}">
      <dgm:prSet/>
      <dgm:spPr/>
      <dgm:t>
        <a:bodyPr/>
        <a:lstStyle/>
        <a:p>
          <a:endParaRPr lang="en-US" sz="700" b="0" i="0"/>
        </a:p>
      </dgm:t>
    </dgm:pt>
    <dgm:pt modelId="{24143047-5A10-4D22-98CC-CC93EC5CE04D}">
      <dgm:prSet phldrT="[Text]" custT="1"/>
      <dgm:spPr/>
      <dgm:t>
        <a:bodyPr/>
        <a:lstStyle/>
        <a:p>
          <a:r>
            <a:rPr lang="en-US" sz="700" b="1" i="0" dirty="0" smtClean="0"/>
            <a:t>Technological</a:t>
          </a:r>
          <a:endParaRPr lang="en-US" sz="700" b="1" i="0" dirty="0"/>
        </a:p>
      </dgm:t>
    </dgm:pt>
    <dgm:pt modelId="{A0839B46-9444-420F-8665-BDC3F57D325D}" type="parTrans" cxnId="{D9C895B2-DDF2-45D5-8BA4-FF87CC78905C}">
      <dgm:prSet custT="1"/>
      <dgm:spPr/>
      <dgm:t>
        <a:bodyPr/>
        <a:lstStyle/>
        <a:p>
          <a:endParaRPr lang="en-US" sz="700" b="0" i="0" dirty="0"/>
        </a:p>
      </dgm:t>
    </dgm:pt>
    <dgm:pt modelId="{ED12FC98-A7A8-47DF-A2A7-E7A8DB076E21}" type="sibTrans" cxnId="{D9C895B2-DDF2-45D5-8BA4-FF87CC78905C}">
      <dgm:prSet/>
      <dgm:spPr/>
      <dgm:t>
        <a:bodyPr/>
        <a:lstStyle/>
        <a:p>
          <a:endParaRPr lang="en-US" sz="700" b="0" i="0"/>
        </a:p>
      </dgm:t>
    </dgm:pt>
    <dgm:pt modelId="{57F5B576-988C-4F8B-A92C-26ED07CC5DCF}">
      <dgm:prSet phldrT="[Text]" custT="1"/>
      <dgm:spPr/>
      <dgm:t>
        <a:bodyPr/>
        <a:lstStyle/>
        <a:p>
          <a:r>
            <a:rPr lang="en-US" sz="700" b="1" i="0" dirty="0" smtClean="0"/>
            <a:t>Financial</a:t>
          </a:r>
          <a:endParaRPr lang="en-US" sz="700" b="1" i="0" dirty="0"/>
        </a:p>
      </dgm:t>
    </dgm:pt>
    <dgm:pt modelId="{F0A23EC4-0DF6-46EF-98A4-983A0E3161E7}" type="parTrans" cxnId="{70305E38-A515-463A-8B5F-EC3249F5094A}">
      <dgm:prSet custT="1"/>
      <dgm:spPr/>
      <dgm:t>
        <a:bodyPr/>
        <a:lstStyle/>
        <a:p>
          <a:endParaRPr lang="en-US" sz="700" b="0" i="0" dirty="0"/>
        </a:p>
      </dgm:t>
    </dgm:pt>
    <dgm:pt modelId="{A2221F9F-8CD7-4C3B-BA6F-7242D32F634A}" type="sibTrans" cxnId="{70305E38-A515-463A-8B5F-EC3249F5094A}">
      <dgm:prSet/>
      <dgm:spPr/>
      <dgm:t>
        <a:bodyPr/>
        <a:lstStyle/>
        <a:p>
          <a:endParaRPr lang="en-US" sz="700" b="0" i="0"/>
        </a:p>
      </dgm:t>
    </dgm:pt>
    <dgm:pt modelId="{C02DC268-C42B-4C47-AF5F-9BD6CEAD7356}">
      <dgm:prSet custT="1"/>
      <dgm:spPr/>
      <dgm:t>
        <a:bodyPr/>
        <a:lstStyle/>
        <a:p>
          <a:r>
            <a:rPr lang="en-US" sz="700" b="1" i="0" dirty="0" smtClean="0"/>
            <a:t>Environmental</a:t>
          </a:r>
          <a:endParaRPr lang="en-US" sz="700" b="1" i="0" dirty="0"/>
        </a:p>
      </dgm:t>
    </dgm:pt>
    <dgm:pt modelId="{B28ED890-ACD4-4D53-A3AB-F31B7436E2BE}" type="parTrans" cxnId="{D3C965CD-092E-4562-92C4-F5C748239964}">
      <dgm:prSet custT="1"/>
      <dgm:spPr/>
      <dgm:t>
        <a:bodyPr/>
        <a:lstStyle/>
        <a:p>
          <a:endParaRPr lang="en-US" sz="700" b="0" i="0" dirty="0"/>
        </a:p>
      </dgm:t>
    </dgm:pt>
    <dgm:pt modelId="{865F4571-6417-4F4B-82C2-30FF3456BA40}" type="sibTrans" cxnId="{D3C965CD-092E-4562-92C4-F5C748239964}">
      <dgm:prSet/>
      <dgm:spPr/>
      <dgm:t>
        <a:bodyPr/>
        <a:lstStyle/>
        <a:p>
          <a:endParaRPr lang="en-US" sz="700" b="0" i="0"/>
        </a:p>
      </dgm:t>
    </dgm:pt>
    <dgm:pt modelId="{E5F1DC58-768E-4678-9C12-43706C29D4B0}">
      <dgm:prSet custT="1"/>
      <dgm:spPr/>
      <dgm:t>
        <a:bodyPr/>
        <a:lstStyle/>
        <a:p>
          <a:r>
            <a:rPr lang="en-US" sz="700" b="1" i="0" dirty="0" smtClean="0"/>
            <a:t>Perception in the Aerospace Sector</a:t>
          </a:r>
          <a:endParaRPr lang="en-US" sz="700" b="1" i="0" dirty="0"/>
        </a:p>
      </dgm:t>
    </dgm:pt>
    <dgm:pt modelId="{3ED19297-D2D7-45E6-8D32-518E71CF8128}" type="parTrans" cxnId="{C330C2CD-CCD8-49E6-940A-45DBADF32D97}">
      <dgm:prSet custT="1"/>
      <dgm:spPr/>
      <dgm:t>
        <a:bodyPr/>
        <a:lstStyle/>
        <a:p>
          <a:endParaRPr lang="en-US" sz="700" b="0" i="0" dirty="0"/>
        </a:p>
      </dgm:t>
    </dgm:pt>
    <dgm:pt modelId="{EA33008B-C308-4395-BC29-089F046A548C}" type="sibTrans" cxnId="{C330C2CD-CCD8-49E6-940A-45DBADF32D97}">
      <dgm:prSet/>
      <dgm:spPr/>
      <dgm:t>
        <a:bodyPr/>
        <a:lstStyle/>
        <a:p>
          <a:endParaRPr lang="en-US" sz="700" b="0" i="0"/>
        </a:p>
      </dgm:t>
    </dgm:pt>
    <dgm:pt modelId="{C58237EE-55BB-4E3F-8A62-76C823824420}">
      <dgm:prSet custT="1"/>
      <dgm:spPr/>
      <dgm:t>
        <a:bodyPr/>
        <a:lstStyle/>
        <a:p>
          <a:r>
            <a:rPr lang="en-US" sz="700" b="1" i="0" dirty="0" smtClean="0"/>
            <a:t>Voice of Customer – Customer Satisfaction</a:t>
          </a:r>
          <a:endParaRPr lang="en-US" sz="700" b="1" i="0" dirty="0"/>
        </a:p>
      </dgm:t>
    </dgm:pt>
    <dgm:pt modelId="{4EA4AFEC-7674-48A3-B26A-8BCE12E50071}" type="parTrans" cxnId="{701798D9-EBCD-45B2-A43F-9E22FAE72F18}">
      <dgm:prSet custT="1"/>
      <dgm:spPr/>
      <dgm:t>
        <a:bodyPr/>
        <a:lstStyle/>
        <a:p>
          <a:endParaRPr lang="en-US" sz="700" b="0" i="0" dirty="0"/>
        </a:p>
      </dgm:t>
    </dgm:pt>
    <dgm:pt modelId="{E96A67B7-21A2-427C-84FE-E58A8635BEF2}" type="sibTrans" cxnId="{701798D9-EBCD-45B2-A43F-9E22FAE72F18}">
      <dgm:prSet/>
      <dgm:spPr/>
      <dgm:t>
        <a:bodyPr/>
        <a:lstStyle/>
        <a:p>
          <a:endParaRPr lang="en-US" sz="700" b="0" i="0"/>
        </a:p>
      </dgm:t>
    </dgm:pt>
    <dgm:pt modelId="{856BF8DB-E3FB-4B67-8D21-F3021ADCD162}">
      <dgm:prSet custT="1"/>
      <dgm:spPr/>
      <dgm:t>
        <a:bodyPr/>
        <a:lstStyle/>
        <a:p>
          <a:r>
            <a:rPr lang="en-US" sz="700" b="1" i="0" dirty="0" smtClean="0"/>
            <a:t>Organization Objectives</a:t>
          </a:r>
        </a:p>
        <a:p>
          <a:r>
            <a:rPr lang="en-US" sz="700" b="1" i="0" dirty="0" smtClean="0"/>
            <a:t>(Safran)</a:t>
          </a:r>
          <a:endParaRPr lang="en-US" sz="700" b="1" i="0" dirty="0"/>
        </a:p>
      </dgm:t>
    </dgm:pt>
    <dgm:pt modelId="{8488A049-56A5-43D1-AA0B-A01BD54D6011}" type="parTrans" cxnId="{2B25EFD7-FB8B-41F8-B392-8585C58FFD57}">
      <dgm:prSet custT="1"/>
      <dgm:spPr/>
      <dgm:t>
        <a:bodyPr/>
        <a:lstStyle/>
        <a:p>
          <a:endParaRPr lang="en-US" sz="700" b="0" i="0" dirty="0"/>
        </a:p>
      </dgm:t>
    </dgm:pt>
    <dgm:pt modelId="{1138FD47-251F-4B7D-B5B6-D23C3C222360}" type="sibTrans" cxnId="{2B25EFD7-FB8B-41F8-B392-8585C58FFD57}">
      <dgm:prSet/>
      <dgm:spPr/>
      <dgm:t>
        <a:bodyPr/>
        <a:lstStyle/>
        <a:p>
          <a:endParaRPr lang="en-US" sz="700" b="0" i="0"/>
        </a:p>
      </dgm:t>
    </dgm:pt>
    <dgm:pt modelId="{A848627C-FBD2-40AB-905F-252B311D53E1}">
      <dgm:prSet custT="1"/>
      <dgm:spPr/>
      <dgm:t>
        <a:bodyPr/>
        <a:lstStyle/>
        <a:p>
          <a:r>
            <a:rPr lang="en-US" sz="700" b="1" i="0" dirty="0" smtClean="0"/>
            <a:t>Social – Employee Engagement</a:t>
          </a:r>
          <a:endParaRPr lang="en-US" sz="700" b="1" i="0" dirty="0"/>
        </a:p>
      </dgm:t>
    </dgm:pt>
    <dgm:pt modelId="{BDEC91F7-3159-4F90-9239-8C64089F9881}" type="parTrans" cxnId="{C28A85EE-6768-47E4-AFD4-97EE00B6C1E8}">
      <dgm:prSet custT="1"/>
      <dgm:spPr/>
      <dgm:t>
        <a:bodyPr/>
        <a:lstStyle/>
        <a:p>
          <a:endParaRPr lang="en-US" sz="700" b="0" i="0" dirty="0"/>
        </a:p>
      </dgm:t>
    </dgm:pt>
    <dgm:pt modelId="{2C076159-8881-44D5-8263-17A1E1F38C25}" type="sibTrans" cxnId="{C28A85EE-6768-47E4-AFD4-97EE00B6C1E8}">
      <dgm:prSet/>
      <dgm:spPr/>
      <dgm:t>
        <a:bodyPr/>
        <a:lstStyle/>
        <a:p>
          <a:endParaRPr lang="en-US" sz="700" b="0" i="0"/>
        </a:p>
      </dgm:t>
    </dgm:pt>
    <dgm:pt modelId="{12618AEB-A928-4AE9-93A5-42B5F338B36E}" type="pres">
      <dgm:prSet presAssocID="{1DF92594-56E1-444E-AF3F-0D99068756EB}" presName="cycle" presStyleCnt="0">
        <dgm:presLayoutVars>
          <dgm:chMax val="1"/>
          <dgm:dir/>
          <dgm:animLvl val="ctr"/>
          <dgm:resizeHandles val="exact"/>
        </dgm:presLayoutVars>
      </dgm:prSet>
      <dgm:spPr/>
      <dgm:t>
        <a:bodyPr/>
        <a:lstStyle/>
        <a:p>
          <a:endParaRPr lang="en-US"/>
        </a:p>
      </dgm:t>
    </dgm:pt>
    <dgm:pt modelId="{801D2B33-F56D-4057-8F4D-51B67FD6F37C}" type="pres">
      <dgm:prSet presAssocID="{7854D465-5C77-4E54-B944-78368D0B2389}" presName="centerShape" presStyleLbl="node0" presStyleIdx="0" presStyleCnt="1"/>
      <dgm:spPr/>
      <dgm:t>
        <a:bodyPr/>
        <a:lstStyle/>
        <a:p>
          <a:endParaRPr lang="en-US"/>
        </a:p>
      </dgm:t>
    </dgm:pt>
    <dgm:pt modelId="{09F805CE-8FBC-4658-8713-56B2FBF7CD0D}" type="pres">
      <dgm:prSet presAssocID="{A0839B46-9444-420F-8665-BDC3F57D325D}" presName="Name9" presStyleLbl="parChTrans1D2" presStyleIdx="0" presStyleCnt="7"/>
      <dgm:spPr/>
      <dgm:t>
        <a:bodyPr/>
        <a:lstStyle/>
        <a:p>
          <a:endParaRPr lang="en-US"/>
        </a:p>
      </dgm:t>
    </dgm:pt>
    <dgm:pt modelId="{D4DAD53F-179D-452A-A690-A2888F4D00BC}" type="pres">
      <dgm:prSet presAssocID="{A0839B46-9444-420F-8665-BDC3F57D325D}" presName="connTx" presStyleLbl="parChTrans1D2" presStyleIdx="0" presStyleCnt="7"/>
      <dgm:spPr/>
      <dgm:t>
        <a:bodyPr/>
        <a:lstStyle/>
        <a:p>
          <a:endParaRPr lang="en-US"/>
        </a:p>
      </dgm:t>
    </dgm:pt>
    <dgm:pt modelId="{7E0D8EDA-5D15-4EBE-AA0F-802A0BFE72EB}" type="pres">
      <dgm:prSet presAssocID="{24143047-5A10-4D22-98CC-CC93EC5CE04D}" presName="node" presStyleLbl="node1" presStyleIdx="0" presStyleCnt="7">
        <dgm:presLayoutVars>
          <dgm:bulletEnabled val="1"/>
        </dgm:presLayoutVars>
      </dgm:prSet>
      <dgm:spPr/>
      <dgm:t>
        <a:bodyPr/>
        <a:lstStyle/>
        <a:p>
          <a:endParaRPr lang="en-US"/>
        </a:p>
      </dgm:t>
    </dgm:pt>
    <dgm:pt modelId="{18A6F568-42B7-4B52-8774-DBB48FC669DA}" type="pres">
      <dgm:prSet presAssocID="{F0A23EC4-0DF6-46EF-98A4-983A0E3161E7}" presName="Name9" presStyleLbl="parChTrans1D2" presStyleIdx="1" presStyleCnt="7"/>
      <dgm:spPr/>
      <dgm:t>
        <a:bodyPr/>
        <a:lstStyle/>
        <a:p>
          <a:endParaRPr lang="en-US"/>
        </a:p>
      </dgm:t>
    </dgm:pt>
    <dgm:pt modelId="{E7F63198-4CF6-4F0F-BB9B-9164734FBFF6}" type="pres">
      <dgm:prSet presAssocID="{F0A23EC4-0DF6-46EF-98A4-983A0E3161E7}" presName="connTx" presStyleLbl="parChTrans1D2" presStyleIdx="1" presStyleCnt="7"/>
      <dgm:spPr/>
      <dgm:t>
        <a:bodyPr/>
        <a:lstStyle/>
        <a:p>
          <a:endParaRPr lang="en-US"/>
        </a:p>
      </dgm:t>
    </dgm:pt>
    <dgm:pt modelId="{53C01499-78F0-4117-BA46-D245E511D52C}" type="pres">
      <dgm:prSet presAssocID="{57F5B576-988C-4F8B-A92C-26ED07CC5DCF}" presName="node" presStyleLbl="node1" presStyleIdx="1" presStyleCnt="7">
        <dgm:presLayoutVars>
          <dgm:bulletEnabled val="1"/>
        </dgm:presLayoutVars>
      </dgm:prSet>
      <dgm:spPr/>
      <dgm:t>
        <a:bodyPr/>
        <a:lstStyle/>
        <a:p>
          <a:endParaRPr lang="en-US"/>
        </a:p>
      </dgm:t>
    </dgm:pt>
    <dgm:pt modelId="{891826DF-43A3-454F-99B0-3D7A40F7040C}" type="pres">
      <dgm:prSet presAssocID="{B28ED890-ACD4-4D53-A3AB-F31B7436E2BE}" presName="Name9" presStyleLbl="parChTrans1D2" presStyleIdx="2" presStyleCnt="7"/>
      <dgm:spPr/>
      <dgm:t>
        <a:bodyPr/>
        <a:lstStyle/>
        <a:p>
          <a:endParaRPr lang="en-US"/>
        </a:p>
      </dgm:t>
    </dgm:pt>
    <dgm:pt modelId="{7AE38C90-BA67-4FB2-A49D-0AF0513786C7}" type="pres">
      <dgm:prSet presAssocID="{B28ED890-ACD4-4D53-A3AB-F31B7436E2BE}" presName="connTx" presStyleLbl="parChTrans1D2" presStyleIdx="2" presStyleCnt="7"/>
      <dgm:spPr/>
      <dgm:t>
        <a:bodyPr/>
        <a:lstStyle/>
        <a:p>
          <a:endParaRPr lang="en-US"/>
        </a:p>
      </dgm:t>
    </dgm:pt>
    <dgm:pt modelId="{E83864A0-4849-471D-83F6-48D41AA307F4}" type="pres">
      <dgm:prSet presAssocID="{C02DC268-C42B-4C47-AF5F-9BD6CEAD7356}" presName="node" presStyleLbl="node1" presStyleIdx="2" presStyleCnt="7">
        <dgm:presLayoutVars>
          <dgm:bulletEnabled val="1"/>
        </dgm:presLayoutVars>
      </dgm:prSet>
      <dgm:spPr/>
      <dgm:t>
        <a:bodyPr/>
        <a:lstStyle/>
        <a:p>
          <a:endParaRPr lang="en-US"/>
        </a:p>
      </dgm:t>
    </dgm:pt>
    <dgm:pt modelId="{BEF08958-7606-4F67-A1B1-D6927818B9CA}" type="pres">
      <dgm:prSet presAssocID="{3ED19297-D2D7-45E6-8D32-518E71CF8128}" presName="Name9" presStyleLbl="parChTrans1D2" presStyleIdx="3" presStyleCnt="7"/>
      <dgm:spPr/>
      <dgm:t>
        <a:bodyPr/>
        <a:lstStyle/>
        <a:p>
          <a:endParaRPr lang="en-US"/>
        </a:p>
      </dgm:t>
    </dgm:pt>
    <dgm:pt modelId="{E8B9E84E-F460-4FD8-9564-5E93E9525693}" type="pres">
      <dgm:prSet presAssocID="{3ED19297-D2D7-45E6-8D32-518E71CF8128}" presName="connTx" presStyleLbl="parChTrans1D2" presStyleIdx="3" presStyleCnt="7"/>
      <dgm:spPr/>
      <dgm:t>
        <a:bodyPr/>
        <a:lstStyle/>
        <a:p>
          <a:endParaRPr lang="en-US"/>
        </a:p>
      </dgm:t>
    </dgm:pt>
    <dgm:pt modelId="{7D67C916-C1CC-4BAA-9E33-9A239BCCA202}" type="pres">
      <dgm:prSet presAssocID="{E5F1DC58-768E-4678-9C12-43706C29D4B0}" presName="node" presStyleLbl="node1" presStyleIdx="3" presStyleCnt="7">
        <dgm:presLayoutVars>
          <dgm:bulletEnabled val="1"/>
        </dgm:presLayoutVars>
      </dgm:prSet>
      <dgm:spPr/>
      <dgm:t>
        <a:bodyPr/>
        <a:lstStyle/>
        <a:p>
          <a:endParaRPr lang="en-US"/>
        </a:p>
      </dgm:t>
    </dgm:pt>
    <dgm:pt modelId="{8826BA6B-3881-4E34-9063-67FD6A771997}" type="pres">
      <dgm:prSet presAssocID="{4EA4AFEC-7674-48A3-B26A-8BCE12E50071}" presName="Name9" presStyleLbl="parChTrans1D2" presStyleIdx="4" presStyleCnt="7"/>
      <dgm:spPr/>
      <dgm:t>
        <a:bodyPr/>
        <a:lstStyle/>
        <a:p>
          <a:endParaRPr lang="en-US"/>
        </a:p>
      </dgm:t>
    </dgm:pt>
    <dgm:pt modelId="{63290F05-8E46-4CF2-A79B-651BEB1C2412}" type="pres">
      <dgm:prSet presAssocID="{4EA4AFEC-7674-48A3-B26A-8BCE12E50071}" presName="connTx" presStyleLbl="parChTrans1D2" presStyleIdx="4" presStyleCnt="7"/>
      <dgm:spPr/>
      <dgm:t>
        <a:bodyPr/>
        <a:lstStyle/>
        <a:p>
          <a:endParaRPr lang="en-US"/>
        </a:p>
      </dgm:t>
    </dgm:pt>
    <dgm:pt modelId="{71A7DF99-8E5C-4190-A6FF-77251EC09C17}" type="pres">
      <dgm:prSet presAssocID="{C58237EE-55BB-4E3F-8A62-76C823824420}" presName="node" presStyleLbl="node1" presStyleIdx="4" presStyleCnt="7">
        <dgm:presLayoutVars>
          <dgm:bulletEnabled val="1"/>
        </dgm:presLayoutVars>
      </dgm:prSet>
      <dgm:spPr/>
      <dgm:t>
        <a:bodyPr/>
        <a:lstStyle/>
        <a:p>
          <a:endParaRPr lang="en-US"/>
        </a:p>
      </dgm:t>
    </dgm:pt>
    <dgm:pt modelId="{6669BEEC-DF35-47AC-BA02-773D4D9B27D5}" type="pres">
      <dgm:prSet presAssocID="{8488A049-56A5-43D1-AA0B-A01BD54D6011}" presName="Name9" presStyleLbl="parChTrans1D2" presStyleIdx="5" presStyleCnt="7"/>
      <dgm:spPr/>
      <dgm:t>
        <a:bodyPr/>
        <a:lstStyle/>
        <a:p>
          <a:endParaRPr lang="en-US"/>
        </a:p>
      </dgm:t>
    </dgm:pt>
    <dgm:pt modelId="{D7E6DD78-4B91-4406-8702-E505781C7E51}" type="pres">
      <dgm:prSet presAssocID="{8488A049-56A5-43D1-AA0B-A01BD54D6011}" presName="connTx" presStyleLbl="parChTrans1D2" presStyleIdx="5" presStyleCnt="7"/>
      <dgm:spPr/>
      <dgm:t>
        <a:bodyPr/>
        <a:lstStyle/>
        <a:p>
          <a:endParaRPr lang="en-US"/>
        </a:p>
      </dgm:t>
    </dgm:pt>
    <dgm:pt modelId="{8F4C443D-AAFF-4052-A3A1-1EE838863AA9}" type="pres">
      <dgm:prSet presAssocID="{856BF8DB-E3FB-4B67-8D21-F3021ADCD162}" presName="node" presStyleLbl="node1" presStyleIdx="5" presStyleCnt="7">
        <dgm:presLayoutVars>
          <dgm:bulletEnabled val="1"/>
        </dgm:presLayoutVars>
      </dgm:prSet>
      <dgm:spPr/>
      <dgm:t>
        <a:bodyPr/>
        <a:lstStyle/>
        <a:p>
          <a:endParaRPr lang="en-US"/>
        </a:p>
      </dgm:t>
    </dgm:pt>
    <dgm:pt modelId="{A56AB3D5-33F1-46F7-B121-8A7DD63DFF67}" type="pres">
      <dgm:prSet presAssocID="{BDEC91F7-3159-4F90-9239-8C64089F9881}" presName="Name9" presStyleLbl="parChTrans1D2" presStyleIdx="6" presStyleCnt="7"/>
      <dgm:spPr/>
      <dgm:t>
        <a:bodyPr/>
        <a:lstStyle/>
        <a:p>
          <a:endParaRPr lang="en-US"/>
        </a:p>
      </dgm:t>
    </dgm:pt>
    <dgm:pt modelId="{57D84FBD-BE12-43AD-BE7C-2C5F29D8DA02}" type="pres">
      <dgm:prSet presAssocID="{BDEC91F7-3159-4F90-9239-8C64089F9881}" presName="connTx" presStyleLbl="parChTrans1D2" presStyleIdx="6" presStyleCnt="7"/>
      <dgm:spPr/>
      <dgm:t>
        <a:bodyPr/>
        <a:lstStyle/>
        <a:p>
          <a:endParaRPr lang="en-US"/>
        </a:p>
      </dgm:t>
    </dgm:pt>
    <dgm:pt modelId="{40CC74B2-34BE-450D-957E-C1DBB7DF0DF8}" type="pres">
      <dgm:prSet presAssocID="{A848627C-FBD2-40AB-905F-252B311D53E1}" presName="node" presStyleLbl="node1" presStyleIdx="6" presStyleCnt="7">
        <dgm:presLayoutVars>
          <dgm:bulletEnabled val="1"/>
        </dgm:presLayoutVars>
      </dgm:prSet>
      <dgm:spPr/>
      <dgm:t>
        <a:bodyPr/>
        <a:lstStyle/>
        <a:p>
          <a:endParaRPr lang="en-US"/>
        </a:p>
      </dgm:t>
    </dgm:pt>
  </dgm:ptLst>
  <dgm:cxnLst>
    <dgm:cxn modelId="{2A1A0D34-C361-4285-B5F7-58D327A839A2}" type="presOf" srcId="{B28ED890-ACD4-4D53-A3AB-F31B7436E2BE}" destId="{7AE38C90-BA67-4FB2-A49D-0AF0513786C7}" srcOrd="1" destOrd="0" presId="urn:microsoft.com/office/officeart/2005/8/layout/radial1"/>
    <dgm:cxn modelId="{411AA42C-DC9C-4ADD-BE4C-3C4337AA6C46}" type="presOf" srcId="{C02DC268-C42B-4C47-AF5F-9BD6CEAD7356}" destId="{E83864A0-4849-471D-83F6-48D41AA307F4}" srcOrd="0" destOrd="0" presId="urn:microsoft.com/office/officeart/2005/8/layout/radial1"/>
    <dgm:cxn modelId="{5BCE7793-BD0D-47ED-9214-A1787019FD52}" type="presOf" srcId="{BDEC91F7-3159-4F90-9239-8C64089F9881}" destId="{A56AB3D5-33F1-46F7-B121-8A7DD63DFF67}" srcOrd="0" destOrd="0" presId="urn:microsoft.com/office/officeart/2005/8/layout/radial1"/>
    <dgm:cxn modelId="{A4E27082-E038-4A96-8D8A-296F96A71A5B}" type="presOf" srcId="{3ED19297-D2D7-45E6-8D32-518E71CF8128}" destId="{BEF08958-7606-4F67-A1B1-D6927818B9CA}" srcOrd="0" destOrd="0" presId="urn:microsoft.com/office/officeart/2005/8/layout/radial1"/>
    <dgm:cxn modelId="{C28A85EE-6768-47E4-AFD4-97EE00B6C1E8}" srcId="{7854D465-5C77-4E54-B944-78368D0B2389}" destId="{A848627C-FBD2-40AB-905F-252B311D53E1}" srcOrd="6" destOrd="0" parTransId="{BDEC91F7-3159-4F90-9239-8C64089F9881}" sibTransId="{2C076159-8881-44D5-8263-17A1E1F38C25}"/>
    <dgm:cxn modelId="{CD274DB0-6807-498D-9E53-8F4213622295}" type="presOf" srcId="{A0839B46-9444-420F-8665-BDC3F57D325D}" destId="{09F805CE-8FBC-4658-8713-56B2FBF7CD0D}" srcOrd="0" destOrd="0" presId="urn:microsoft.com/office/officeart/2005/8/layout/radial1"/>
    <dgm:cxn modelId="{70305E38-A515-463A-8B5F-EC3249F5094A}" srcId="{7854D465-5C77-4E54-B944-78368D0B2389}" destId="{57F5B576-988C-4F8B-A92C-26ED07CC5DCF}" srcOrd="1" destOrd="0" parTransId="{F0A23EC4-0DF6-46EF-98A4-983A0E3161E7}" sibTransId="{A2221F9F-8CD7-4C3B-BA6F-7242D32F634A}"/>
    <dgm:cxn modelId="{ED25BC5D-88D3-40B9-98E0-B0512E090A38}" type="presOf" srcId="{7854D465-5C77-4E54-B944-78368D0B2389}" destId="{801D2B33-F56D-4057-8F4D-51B67FD6F37C}" srcOrd="0" destOrd="0" presId="urn:microsoft.com/office/officeart/2005/8/layout/radial1"/>
    <dgm:cxn modelId="{EB6DE1B8-ABE4-4C9A-856D-B68FBDD7DAD3}" type="presOf" srcId="{A848627C-FBD2-40AB-905F-252B311D53E1}" destId="{40CC74B2-34BE-450D-957E-C1DBB7DF0DF8}" srcOrd="0" destOrd="0" presId="urn:microsoft.com/office/officeart/2005/8/layout/radial1"/>
    <dgm:cxn modelId="{2B25EFD7-FB8B-41F8-B392-8585C58FFD57}" srcId="{7854D465-5C77-4E54-B944-78368D0B2389}" destId="{856BF8DB-E3FB-4B67-8D21-F3021ADCD162}" srcOrd="5" destOrd="0" parTransId="{8488A049-56A5-43D1-AA0B-A01BD54D6011}" sibTransId="{1138FD47-251F-4B7D-B5B6-D23C3C222360}"/>
    <dgm:cxn modelId="{0A674DA4-DD2D-4B4D-94AC-41206058404E}" type="presOf" srcId="{F0A23EC4-0DF6-46EF-98A4-983A0E3161E7}" destId="{E7F63198-4CF6-4F0F-BB9B-9164734FBFF6}" srcOrd="1" destOrd="0" presId="urn:microsoft.com/office/officeart/2005/8/layout/radial1"/>
    <dgm:cxn modelId="{D9C895B2-DDF2-45D5-8BA4-FF87CC78905C}" srcId="{7854D465-5C77-4E54-B944-78368D0B2389}" destId="{24143047-5A10-4D22-98CC-CC93EC5CE04D}" srcOrd="0" destOrd="0" parTransId="{A0839B46-9444-420F-8665-BDC3F57D325D}" sibTransId="{ED12FC98-A7A8-47DF-A2A7-E7A8DB076E21}"/>
    <dgm:cxn modelId="{B0656179-1608-436B-A1E6-F0306EC7924C}" type="presOf" srcId="{8488A049-56A5-43D1-AA0B-A01BD54D6011}" destId="{D7E6DD78-4B91-4406-8702-E505781C7E51}" srcOrd="1" destOrd="0" presId="urn:microsoft.com/office/officeart/2005/8/layout/radial1"/>
    <dgm:cxn modelId="{577A475E-8FF2-460F-B848-ABB90C1D91BD}" type="presOf" srcId="{8488A049-56A5-43D1-AA0B-A01BD54D6011}" destId="{6669BEEC-DF35-47AC-BA02-773D4D9B27D5}" srcOrd="0" destOrd="0" presId="urn:microsoft.com/office/officeart/2005/8/layout/radial1"/>
    <dgm:cxn modelId="{3283CB10-4A81-475F-AD69-161382CA3F14}" type="presOf" srcId="{A0839B46-9444-420F-8665-BDC3F57D325D}" destId="{D4DAD53F-179D-452A-A690-A2888F4D00BC}" srcOrd="1" destOrd="0" presId="urn:microsoft.com/office/officeart/2005/8/layout/radial1"/>
    <dgm:cxn modelId="{97107E9E-019F-40C6-84E0-1D89650447E2}" type="presOf" srcId="{856BF8DB-E3FB-4B67-8D21-F3021ADCD162}" destId="{8F4C443D-AAFF-4052-A3A1-1EE838863AA9}" srcOrd="0" destOrd="0" presId="urn:microsoft.com/office/officeart/2005/8/layout/radial1"/>
    <dgm:cxn modelId="{701798D9-EBCD-45B2-A43F-9E22FAE72F18}" srcId="{7854D465-5C77-4E54-B944-78368D0B2389}" destId="{C58237EE-55BB-4E3F-8A62-76C823824420}" srcOrd="4" destOrd="0" parTransId="{4EA4AFEC-7674-48A3-B26A-8BCE12E50071}" sibTransId="{E96A67B7-21A2-427C-84FE-E58A8635BEF2}"/>
    <dgm:cxn modelId="{A16A5A08-FC77-4D06-B466-95AF0AC60903}" type="presOf" srcId="{BDEC91F7-3159-4F90-9239-8C64089F9881}" destId="{57D84FBD-BE12-43AD-BE7C-2C5F29D8DA02}" srcOrd="1" destOrd="0" presId="urn:microsoft.com/office/officeart/2005/8/layout/radial1"/>
    <dgm:cxn modelId="{3AFEF97B-B173-4E25-B2ED-3D3EC0E2B36C}" type="presOf" srcId="{4EA4AFEC-7674-48A3-B26A-8BCE12E50071}" destId="{63290F05-8E46-4CF2-A79B-651BEB1C2412}" srcOrd="1" destOrd="0" presId="urn:microsoft.com/office/officeart/2005/8/layout/radial1"/>
    <dgm:cxn modelId="{FC952785-5E75-44D0-81B3-BC5361D7EBF7}" type="presOf" srcId="{4EA4AFEC-7674-48A3-B26A-8BCE12E50071}" destId="{8826BA6B-3881-4E34-9063-67FD6A771997}" srcOrd="0" destOrd="0" presId="urn:microsoft.com/office/officeart/2005/8/layout/radial1"/>
    <dgm:cxn modelId="{69AC7D42-EE0A-4102-8996-F7E0C82804E7}" type="presOf" srcId="{57F5B576-988C-4F8B-A92C-26ED07CC5DCF}" destId="{53C01499-78F0-4117-BA46-D245E511D52C}" srcOrd="0" destOrd="0" presId="urn:microsoft.com/office/officeart/2005/8/layout/radial1"/>
    <dgm:cxn modelId="{C330C2CD-CCD8-49E6-940A-45DBADF32D97}" srcId="{7854D465-5C77-4E54-B944-78368D0B2389}" destId="{E5F1DC58-768E-4678-9C12-43706C29D4B0}" srcOrd="3" destOrd="0" parTransId="{3ED19297-D2D7-45E6-8D32-518E71CF8128}" sibTransId="{EA33008B-C308-4395-BC29-089F046A548C}"/>
    <dgm:cxn modelId="{B828C1CD-2FB4-420E-82BD-BE55862D4D38}" type="presOf" srcId="{24143047-5A10-4D22-98CC-CC93EC5CE04D}" destId="{7E0D8EDA-5D15-4EBE-AA0F-802A0BFE72EB}" srcOrd="0" destOrd="0" presId="urn:microsoft.com/office/officeart/2005/8/layout/radial1"/>
    <dgm:cxn modelId="{D88DBEEB-5FA2-4A93-8014-99623B98C88E}" type="presOf" srcId="{B28ED890-ACD4-4D53-A3AB-F31B7436E2BE}" destId="{891826DF-43A3-454F-99B0-3D7A40F7040C}" srcOrd="0" destOrd="0" presId="urn:microsoft.com/office/officeart/2005/8/layout/radial1"/>
    <dgm:cxn modelId="{D48CDE14-C900-4857-AA7D-21C2A414F8AA}" srcId="{1DF92594-56E1-444E-AF3F-0D99068756EB}" destId="{7854D465-5C77-4E54-B944-78368D0B2389}" srcOrd="0" destOrd="0" parTransId="{545C062C-7B28-458E-97D7-E5BF4A6C2D26}" sibTransId="{7E4AB5CA-0312-45DC-819F-379488B612C0}"/>
    <dgm:cxn modelId="{6048E0C0-FD7E-46F4-9CA5-739162AC8A1F}" type="presOf" srcId="{C58237EE-55BB-4E3F-8A62-76C823824420}" destId="{71A7DF99-8E5C-4190-A6FF-77251EC09C17}" srcOrd="0" destOrd="0" presId="urn:microsoft.com/office/officeart/2005/8/layout/radial1"/>
    <dgm:cxn modelId="{D11ED304-FCE1-43C7-AA82-449C50FB5653}" type="presOf" srcId="{1DF92594-56E1-444E-AF3F-0D99068756EB}" destId="{12618AEB-A928-4AE9-93A5-42B5F338B36E}" srcOrd="0" destOrd="0" presId="urn:microsoft.com/office/officeart/2005/8/layout/radial1"/>
    <dgm:cxn modelId="{352E5509-6F58-4490-90D5-C3449E7E70D1}" type="presOf" srcId="{E5F1DC58-768E-4678-9C12-43706C29D4B0}" destId="{7D67C916-C1CC-4BAA-9E33-9A239BCCA202}" srcOrd="0" destOrd="0" presId="urn:microsoft.com/office/officeart/2005/8/layout/radial1"/>
    <dgm:cxn modelId="{DC415A40-2F53-4384-AA9D-B666BC4DB927}" type="presOf" srcId="{3ED19297-D2D7-45E6-8D32-518E71CF8128}" destId="{E8B9E84E-F460-4FD8-9564-5E93E9525693}" srcOrd="1" destOrd="0" presId="urn:microsoft.com/office/officeart/2005/8/layout/radial1"/>
    <dgm:cxn modelId="{D3C965CD-092E-4562-92C4-F5C748239964}" srcId="{7854D465-5C77-4E54-B944-78368D0B2389}" destId="{C02DC268-C42B-4C47-AF5F-9BD6CEAD7356}" srcOrd="2" destOrd="0" parTransId="{B28ED890-ACD4-4D53-A3AB-F31B7436E2BE}" sibTransId="{865F4571-6417-4F4B-82C2-30FF3456BA40}"/>
    <dgm:cxn modelId="{1105AB16-E6A0-49E9-8C04-F270A9AAE90F}" type="presOf" srcId="{F0A23EC4-0DF6-46EF-98A4-983A0E3161E7}" destId="{18A6F568-42B7-4B52-8774-DBB48FC669DA}" srcOrd="0" destOrd="0" presId="urn:microsoft.com/office/officeart/2005/8/layout/radial1"/>
    <dgm:cxn modelId="{846D3F29-314D-4BC9-AAE0-2D45BE2C8AFD}" type="presParOf" srcId="{12618AEB-A928-4AE9-93A5-42B5F338B36E}" destId="{801D2B33-F56D-4057-8F4D-51B67FD6F37C}" srcOrd="0" destOrd="0" presId="urn:microsoft.com/office/officeart/2005/8/layout/radial1"/>
    <dgm:cxn modelId="{972429DA-B121-47B4-BE4C-E8585EB48FE6}" type="presParOf" srcId="{12618AEB-A928-4AE9-93A5-42B5F338B36E}" destId="{09F805CE-8FBC-4658-8713-56B2FBF7CD0D}" srcOrd="1" destOrd="0" presId="urn:microsoft.com/office/officeart/2005/8/layout/radial1"/>
    <dgm:cxn modelId="{B2F68375-0930-4903-A609-101186394559}" type="presParOf" srcId="{09F805CE-8FBC-4658-8713-56B2FBF7CD0D}" destId="{D4DAD53F-179D-452A-A690-A2888F4D00BC}" srcOrd="0" destOrd="0" presId="urn:microsoft.com/office/officeart/2005/8/layout/radial1"/>
    <dgm:cxn modelId="{7921B31E-2DFE-4151-B63D-4D4DA1ED818E}" type="presParOf" srcId="{12618AEB-A928-4AE9-93A5-42B5F338B36E}" destId="{7E0D8EDA-5D15-4EBE-AA0F-802A0BFE72EB}" srcOrd="2" destOrd="0" presId="urn:microsoft.com/office/officeart/2005/8/layout/radial1"/>
    <dgm:cxn modelId="{2C97F72A-F5D2-4025-AC43-273BE4EE1308}" type="presParOf" srcId="{12618AEB-A928-4AE9-93A5-42B5F338B36E}" destId="{18A6F568-42B7-4B52-8774-DBB48FC669DA}" srcOrd="3" destOrd="0" presId="urn:microsoft.com/office/officeart/2005/8/layout/radial1"/>
    <dgm:cxn modelId="{117B7A1D-60BD-45DF-A7E0-2BD1EB041D9D}" type="presParOf" srcId="{18A6F568-42B7-4B52-8774-DBB48FC669DA}" destId="{E7F63198-4CF6-4F0F-BB9B-9164734FBFF6}" srcOrd="0" destOrd="0" presId="urn:microsoft.com/office/officeart/2005/8/layout/radial1"/>
    <dgm:cxn modelId="{F2E7B207-D7B6-4DF1-887D-21C4C8C1990C}" type="presParOf" srcId="{12618AEB-A928-4AE9-93A5-42B5F338B36E}" destId="{53C01499-78F0-4117-BA46-D245E511D52C}" srcOrd="4" destOrd="0" presId="urn:microsoft.com/office/officeart/2005/8/layout/radial1"/>
    <dgm:cxn modelId="{16A6288B-3F52-4AA0-AEF4-1090FEC32855}" type="presParOf" srcId="{12618AEB-A928-4AE9-93A5-42B5F338B36E}" destId="{891826DF-43A3-454F-99B0-3D7A40F7040C}" srcOrd="5" destOrd="0" presId="urn:microsoft.com/office/officeart/2005/8/layout/radial1"/>
    <dgm:cxn modelId="{F545D1BB-5A04-4A7B-A939-C4A5634C3146}" type="presParOf" srcId="{891826DF-43A3-454F-99B0-3D7A40F7040C}" destId="{7AE38C90-BA67-4FB2-A49D-0AF0513786C7}" srcOrd="0" destOrd="0" presId="urn:microsoft.com/office/officeart/2005/8/layout/radial1"/>
    <dgm:cxn modelId="{A42403C1-2F81-43E4-A0F9-34D7A526F811}" type="presParOf" srcId="{12618AEB-A928-4AE9-93A5-42B5F338B36E}" destId="{E83864A0-4849-471D-83F6-48D41AA307F4}" srcOrd="6" destOrd="0" presId="urn:microsoft.com/office/officeart/2005/8/layout/radial1"/>
    <dgm:cxn modelId="{82DF4E90-3656-4B67-9CB9-44982C51CEFB}" type="presParOf" srcId="{12618AEB-A928-4AE9-93A5-42B5F338B36E}" destId="{BEF08958-7606-4F67-A1B1-D6927818B9CA}" srcOrd="7" destOrd="0" presId="urn:microsoft.com/office/officeart/2005/8/layout/radial1"/>
    <dgm:cxn modelId="{BD942092-98E3-46D4-842D-18B57FB75D00}" type="presParOf" srcId="{BEF08958-7606-4F67-A1B1-D6927818B9CA}" destId="{E8B9E84E-F460-4FD8-9564-5E93E9525693}" srcOrd="0" destOrd="0" presId="urn:microsoft.com/office/officeart/2005/8/layout/radial1"/>
    <dgm:cxn modelId="{33AA4D85-DC3D-42CC-90B0-1CEADC1DDE18}" type="presParOf" srcId="{12618AEB-A928-4AE9-93A5-42B5F338B36E}" destId="{7D67C916-C1CC-4BAA-9E33-9A239BCCA202}" srcOrd="8" destOrd="0" presId="urn:microsoft.com/office/officeart/2005/8/layout/radial1"/>
    <dgm:cxn modelId="{354D436D-6CDE-4FB0-912D-21E5E3965088}" type="presParOf" srcId="{12618AEB-A928-4AE9-93A5-42B5F338B36E}" destId="{8826BA6B-3881-4E34-9063-67FD6A771997}" srcOrd="9" destOrd="0" presId="urn:microsoft.com/office/officeart/2005/8/layout/radial1"/>
    <dgm:cxn modelId="{F19F38DF-D9FD-44EB-98F9-7CB9E365232E}" type="presParOf" srcId="{8826BA6B-3881-4E34-9063-67FD6A771997}" destId="{63290F05-8E46-4CF2-A79B-651BEB1C2412}" srcOrd="0" destOrd="0" presId="urn:microsoft.com/office/officeart/2005/8/layout/radial1"/>
    <dgm:cxn modelId="{A0F89A63-9BBD-428D-9F72-39090E47E23B}" type="presParOf" srcId="{12618AEB-A928-4AE9-93A5-42B5F338B36E}" destId="{71A7DF99-8E5C-4190-A6FF-77251EC09C17}" srcOrd="10" destOrd="0" presId="urn:microsoft.com/office/officeart/2005/8/layout/radial1"/>
    <dgm:cxn modelId="{ADCECB6D-108B-4949-8C06-AEC5F8A86A77}" type="presParOf" srcId="{12618AEB-A928-4AE9-93A5-42B5F338B36E}" destId="{6669BEEC-DF35-47AC-BA02-773D4D9B27D5}" srcOrd="11" destOrd="0" presId="urn:microsoft.com/office/officeart/2005/8/layout/radial1"/>
    <dgm:cxn modelId="{4F41D8CB-E039-4D86-9155-FE4D8122B71B}" type="presParOf" srcId="{6669BEEC-DF35-47AC-BA02-773D4D9B27D5}" destId="{D7E6DD78-4B91-4406-8702-E505781C7E51}" srcOrd="0" destOrd="0" presId="urn:microsoft.com/office/officeart/2005/8/layout/radial1"/>
    <dgm:cxn modelId="{02534B97-3B10-4632-8E8B-9A534C6791C0}" type="presParOf" srcId="{12618AEB-A928-4AE9-93A5-42B5F338B36E}" destId="{8F4C443D-AAFF-4052-A3A1-1EE838863AA9}" srcOrd="12" destOrd="0" presId="urn:microsoft.com/office/officeart/2005/8/layout/radial1"/>
    <dgm:cxn modelId="{E14C0DDA-7B5E-4B69-9681-FF2362D455A6}" type="presParOf" srcId="{12618AEB-A928-4AE9-93A5-42B5F338B36E}" destId="{A56AB3D5-33F1-46F7-B121-8A7DD63DFF67}" srcOrd="13" destOrd="0" presId="urn:microsoft.com/office/officeart/2005/8/layout/radial1"/>
    <dgm:cxn modelId="{4BB5334A-FF30-4EBF-AC6C-3450C55FFEF0}" type="presParOf" srcId="{A56AB3D5-33F1-46F7-B121-8A7DD63DFF67}" destId="{57D84FBD-BE12-43AD-BE7C-2C5F29D8DA02}" srcOrd="0" destOrd="0" presId="urn:microsoft.com/office/officeart/2005/8/layout/radial1"/>
    <dgm:cxn modelId="{0BB206C9-1C24-419D-B108-2A5DD5E78779}" type="presParOf" srcId="{12618AEB-A928-4AE9-93A5-42B5F338B36E}" destId="{40CC74B2-34BE-450D-957E-C1DBB7DF0DF8}" srcOrd="14" destOrd="0" presId="urn:microsoft.com/office/officeart/2005/8/layout/radial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586457A-6EA1-4287-91F8-077FDD2EE454}" type="doc">
      <dgm:prSet loTypeId="urn:microsoft.com/office/officeart/2011/layout/HexagonRadial" loCatId="cycle" qsTypeId="urn:microsoft.com/office/officeart/2005/8/quickstyle/simple1" qsCatId="simple" csTypeId="urn:microsoft.com/office/officeart/2005/8/colors/accent1_2" csCatId="accent1" phldr="1"/>
      <dgm:spPr/>
      <dgm:t>
        <a:bodyPr/>
        <a:lstStyle/>
        <a:p>
          <a:endParaRPr lang="en-US"/>
        </a:p>
      </dgm:t>
    </dgm:pt>
    <dgm:pt modelId="{B84F7578-A552-44F7-8F57-811352D009BD}">
      <dgm:prSet phldrT="[Text]"/>
      <dgm:spPr/>
      <dgm:t>
        <a:bodyPr/>
        <a:lstStyle/>
        <a:p>
          <a:r>
            <a:rPr lang="en-US" b="1" dirty="0" smtClean="0"/>
            <a:t>Euphony – Implementation Implications</a:t>
          </a:r>
          <a:endParaRPr lang="en-US" b="1" dirty="0"/>
        </a:p>
      </dgm:t>
    </dgm:pt>
    <dgm:pt modelId="{F53208A9-88A0-4231-99FA-EE9F1DD7253C}" type="parTrans" cxnId="{7EBDCA41-DF85-45FF-9F0A-6B4D167B9A5B}">
      <dgm:prSet/>
      <dgm:spPr/>
      <dgm:t>
        <a:bodyPr/>
        <a:lstStyle/>
        <a:p>
          <a:endParaRPr lang="en-US"/>
        </a:p>
      </dgm:t>
    </dgm:pt>
    <dgm:pt modelId="{0221C5FA-F721-404C-A837-B1C6110268DD}" type="sibTrans" cxnId="{7EBDCA41-DF85-45FF-9F0A-6B4D167B9A5B}">
      <dgm:prSet/>
      <dgm:spPr/>
      <dgm:t>
        <a:bodyPr/>
        <a:lstStyle/>
        <a:p>
          <a:endParaRPr lang="en-US"/>
        </a:p>
      </dgm:t>
    </dgm:pt>
    <dgm:pt modelId="{4FB574D0-2F27-408A-9BEA-4B3A633F373B}">
      <dgm:prSet phldrT="[Text]"/>
      <dgm:spPr>
        <a:solidFill>
          <a:srgbClr val="FF7900"/>
        </a:solidFill>
      </dgm:spPr>
      <dgm:t>
        <a:bodyPr/>
        <a:lstStyle/>
        <a:p>
          <a:r>
            <a:rPr lang="en-US" dirty="0" smtClean="0"/>
            <a:t>Resource Availability</a:t>
          </a:r>
          <a:endParaRPr lang="en-US" dirty="0"/>
        </a:p>
      </dgm:t>
    </dgm:pt>
    <dgm:pt modelId="{494C2138-87D8-418E-9B07-0A2619FCF047}" type="parTrans" cxnId="{BF6968E1-CB40-4537-972A-CF6EA102530A}">
      <dgm:prSet/>
      <dgm:spPr/>
      <dgm:t>
        <a:bodyPr/>
        <a:lstStyle/>
        <a:p>
          <a:endParaRPr lang="en-US"/>
        </a:p>
      </dgm:t>
    </dgm:pt>
    <dgm:pt modelId="{72763D47-93F6-41FB-AAA9-DE6309A33036}" type="sibTrans" cxnId="{BF6968E1-CB40-4537-972A-CF6EA102530A}">
      <dgm:prSet/>
      <dgm:spPr/>
      <dgm:t>
        <a:bodyPr/>
        <a:lstStyle/>
        <a:p>
          <a:endParaRPr lang="en-US"/>
        </a:p>
      </dgm:t>
    </dgm:pt>
    <dgm:pt modelId="{3058476D-740D-4EB4-8E01-6AF55033B4F8}">
      <dgm:prSet phldrT="[Text]"/>
      <dgm:spPr>
        <a:solidFill>
          <a:srgbClr val="EB3986"/>
        </a:solidFill>
      </dgm:spPr>
      <dgm:t>
        <a:bodyPr/>
        <a:lstStyle/>
        <a:p>
          <a:r>
            <a:rPr lang="en-US" dirty="0" smtClean="0"/>
            <a:t>Job Security</a:t>
          </a:r>
          <a:endParaRPr lang="en-US" dirty="0"/>
        </a:p>
      </dgm:t>
    </dgm:pt>
    <dgm:pt modelId="{8D9F3DCE-2931-472C-AE35-9D95FBEE980E}" type="parTrans" cxnId="{A2948080-5646-449A-976B-63A9D8BA8BC2}">
      <dgm:prSet/>
      <dgm:spPr/>
      <dgm:t>
        <a:bodyPr/>
        <a:lstStyle/>
        <a:p>
          <a:endParaRPr lang="en-US"/>
        </a:p>
      </dgm:t>
    </dgm:pt>
    <dgm:pt modelId="{90D20A1E-4663-4074-8C61-264C5D2C57E2}" type="sibTrans" cxnId="{A2948080-5646-449A-976B-63A9D8BA8BC2}">
      <dgm:prSet/>
      <dgm:spPr/>
      <dgm:t>
        <a:bodyPr/>
        <a:lstStyle/>
        <a:p>
          <a:endParaRPr lang="en-US"/>
        </a:p>
      </dgm:t>
    </dgm:pt>
    <dgm:pt modelId="{1487F68B-8D3E-412C-96CA-34A78430B433}">
      <dgm:prSet phldrT="[Text]"/>
      <dgm:spPr>
        <a:solidFill>
          <a:srgbClr val="7030A0"/>
        </a:solidFill>
      </dgm:spPr>
      <dgm:t>
        <a:bodyPr/>
        <a:lstStyle/>
        <a:p>
          <a:r>
            <a:rPr lang="en-US" dirty="0" smtClean="0"/>
            <a:t>Resistance to Change</a:t>
          </a:r>
          <a:endParaRPr lang="en-US" dirty="0"/>
        </a:p>
      </dgm:t>
    </dgm:pt>
    <dgm:pt modelId="{2DB449EE-4E8A-41C9-AB8F-856A2F856C1E}" type="parTrans" cxnId="{1D3E8FF8-6E2E-4AE0-8D4B-C43ABE27B5E7}">
      <dgm:prSet/>
      <dgm:spPr/>
      <dgm:t>
        <a:bodyPr/>
        <a:lstStyle/>
        <a:p>
          <a:endParaRPr lang="en-US"/>
        </a:p>
      </dgm:t>
    </dgm:pt>
    <dgm:pt modelId="{6C7F604C-E20F-4CB5-A5FE-E980B32386AD}" type="sibTrans" cxnId="{1D3E8FF8-6E2E-4AE0-8D4B-C43ABE27B5E7}">
      <dgm:prSet/>
      <dgm:spPr/>
      <dgm:t>
        <a:bodyPr/>
        <a:lstStyle/>
        <a:p>
          <a:endParaRPr lang="en-US"/>
        </a:p>
      </dgm:t>
    </dgm:pt>
    <dgm:pt modelId="{C5ADF7FF-E00F-4253-93CF-B1A286A21630}">
      <dgm:prSet phldrT="[Text]"/>
      <dgm:spPr>
        <a:solidFill>
          <a:srgbClr val="024F20"/>
        </a:solidFill>
      </dgm:spPr>
      <dgm:t>
        <a:bodyPr/>
        <a:lstStyle/>
        <a:p>
          <a:r>
            <a:rPr lang="en-US" dirty="0" smtClean="0"/>
            <a:t>Production Line Down Time</a:t>
          </a:r>
          <a:endParaRPr lang="en-US" dirty="0"/>
        </a:p>
      </dgm:t>
    </dgm:pt>
    <dgm:pt modelId="{F94CD8BA-B5F4-42D0-9C96-B30171B7B66E}" type="parTrans" cxnId="{B70C96B7-A4E3-4F63-ACDF-4B963B97180A}">
      <dgm:prSet/>
      <dgm:spPr/>
      <dgm:t>
        <a:bodyPr/>
        <a:lstStyle/>
        <a:p>
          <a:endParaRPr lang="en-US"/>
        </a:p>
      </dgm:t>
    </dgm:pt>
    <dgm:pt modelId="{37BDF509-F450-4122-B6C8-DDF00C03ED3A}" type="sibTrans" cxnId="{B70C96B7-A4E3-4F63-ACDF-4B963B97180A}">
      <dgm:prSet/>
      <dgm:spPr/>
      <dgm:t>
        <a:bodyPr/>
        <a:lstStyle/>
        <a:p>
          <a:endParaRPr lang="en-US"/>
        </a:p>
      </dgm:t>
    </dgm:pt>
    <dgm:pt modelId="{F3D86785-9584-4B7A-8BED-4623019BF8F7}">
      <dgm:prSet phldrT="[Text]"/>
      <dgm:spPr>
        <a:solidFill>
          <a:schemeClr val="bg1">
            <a:lumMod val="65000"/>
          </a:schemeClr>
        </a:solidFill>
      </dgm:spPr>
      <dgm:t>
        <a:bodyPr/>
        <a:lstStyle/>
        <a:p>
          <a:r>
            <a:rPr lang="en-US" dirty="0" smtClean="0"/>
            <a:t>Facility Space</a:t>
          </a:r>
          <a:endParaRPr lang="en-US" dirty="0"/>
        </a:p>
      </dgm:t>
    </dgm:pt>
    <dgm:pt modelId="{39955EB6-E7E1-4012-8895-0F1B79D471C0}" type="parTrans" cxnId="{41CD05A8-AAD2-4658-A599-415EDB1AB9A3}">
      <dgm:prSet/>
      <dgm:spPr/>
      <dgm:t>
        <a:bodyPr/>
        <a:lstStyle/>
        <a:p>
          <a:endParaRPr lang="en-US"/>
        </a:p>
      </dgm:t>
    </dgm:pt>
    <dgm:pt modelId="{A8A6CEA6-7939-46A7-AC08-9B844E0C4876}" type="sibTrans" cxnId="{41CD05A8-AAD2-4658-A599-415EDB1AB9A3}">
      <dgm:prSet/>
      <dgm:spPr/>
      <dgm:t>
        <a:bodyPr/>
        <a:lstStyle/>
        <a:p>
          <a:endParaRPr lang="en-US"/>
        </a:p>
      </dgm:t>
    </dgm:pt>
    <dgm:pt modelId="{5D63A37E-ACAA-4BAB-9E0C-E58E21D7F552}">
      <dgm:prSet phldrT="[Text]"/>
      <dgm:spPr>
        <a:solidFill>
          <a:srgbClr val="00B050"/>
        </a:solidFill>
      </dgm:spPr>
      <dgm:t>
        <a:bodyPr/>
        <a:lstStyle/>
        <a:p>
          <a:r>
            <a:rPr lang="en-US" dirty="0" smtClean="0"/>
            <a:t>Cash Flow</a:t>
          </a:r>
          <a:endParaRPr lang="en-US" dirty="0"/>
        </a:p>
      </dgm:t>
    </dgm:pt>
    <dgm:pt modelId="{7FAB9B35-32BC-4D2B-B2E7-DC71E8B027A4}" type="parTrans" cxnId="{14BBC8E9-8D92-4B56-B811-42158B17A42B}">
      <dgm:prSet/>
      <dgm:spPr/>
      <dgm:t>
        <a:bodyPr/>
        <a:lstStyle/>
        <a:p>
          <a:endParaRPr lang="en-US"/>
        </a:p>
      </dgm:t>
    </dgm:pt>
    <dgm:pt modelId="{33A0DE80-1835-4E93-A7A5-E1D8B0D50BDC}" type="sibTrans" cxnId="{14BBC8E9-8D92-4B56-B811-42158B17A42B}">
      <dgm:prSet/>
      <dgm:spPr/>
      <dgm:t>
        <a:bodyPr/>
        <a:lstStyle/>
        <a:p>
          <a:endParaRPr lang="en-US"/>
        </a:p>
      </dgm:t>
    </dgm:pt>
    <dgm:pt modelId="{DA82777D-1484-429C-A6D2-E978B5C3B526}" type="pres">
      <dgm:prSet presAssocID="{8586457A-6EA1-4287-91F8-077FDD2EE454}" presName="Name0" presStyleCnt="0">
        <dgm:presLayoutVars>
          <dgm:chMax val="1"/>
          <dgm:chPref val="1"/>
          <dgm:dir/>
          <dgm:animOne val="branch"/>
          <dgm:animLvl val="lvl"/>
        </dgm:presLayoutVars>
      </dgm:prSet>
      <dgm:spPr/>
      <dgm:t>
        <a:bodyPr/>
        <a:lstStyle/>
        <a:p>
          <a:endParaRPr lang="en-US"/>
        </a:p>
      </dgm:t>
    </dgm:pt>
    <dgm:pt modelId="{0E005B37-8DB7-42A0-9B56-23D6B00A05DD}" type="pres">
      <dgm:prSet presAssocID="{B84F7578-A552-44F7-8F57-811352D009BD}" presName="Parent" presStyleLbl="node0" presStyleIdx="0" presStyleCnt="1">
        <dgm:presLayoutVars>
          <dgm:chMax val="6"/>
          <dgm:chPref val="6"/>
        </dgm:presLayoutVars>
      </dgm:prSet>
      <dgm:spPr/>
      <dgm:t>
        <a:bodyPr/>
        <a:lstStyle/>
        <a:p>
          <a:endParaRPr lang="en-US"/>
        </a:p>
      </dgm:t>
    </dgm:pt>
    <dgm:pt modelId="{259A6B3B-9FE3-41AE-9C12-1ACF82361E38}" type="pres">
      <dgm:prSet presAssocID="{4FB574D0-2F27-408A-9BEA-4B3A633F373B}" presName="Accent1" presStyleCnt="0"/>
      <dgm:spPr/>
    </dgm:pt>
    <dgm:pt modelId="{13F40BDF-F3EF-49E9-B0E8-67A714E24EAE}" type="pres">
      <dgm:prSet presAssocID="{4FB574D0-2F27-408A-9BEA-4B3A633F373B}" presName="Accent" presStyleLbl="bgShp" presStyleIdx="0" presStyleCnt="6"/>
      <dgm:spPr/>
    </dgm:pt>
    <dgm:pt modelId="{220C8894-EE83-40F0-ADC2-6D3742E342E4}" type="pres">
      <dgm:prSet presAssocID="{4FB574D0-2F27-408A-9BEA-4B3A633F373B}" presName="Child1" presStyleLbl="node1" presStyleIdx="0" presStyleCnt="6">
        <dgm:presLayoutVars>
          <dgm:chMax val="0"/>
          <dgm:chPref val="0"/>
          <dgm:bulletEnabled val="1"/>
        </dgm:presLayoutVars>
      </dgm:prSet>
      <dgm:spPr/>
      <dgm:t>
        <a:bodyPr/>
        <a:lstStyle/>
        <a:p>
          <a:endParaRPr lang="en-US"/>
        </a:p>
      </dgm:t>
    </dgm:pt>
    <dgm:pt modelId="{C22E9FCB-97D9-4310-BAEC-487FA38F1DBD}" type="pres">
      <dgm:prSet presAssocID="{3058476D-740D-4EB4-8E01-6AF55033B4F8}" presName="Accent2" presStyleCnt="0"/>
      <dgm:spPr/>
    </dgm:pt>
    <dgm:pt modelId="{B0B01A9F-1642-4F03-909D-DEA780A65E1E}" type="pres">
      <dgm:prSet presAssocID="{3058476D-740D-4EB4-8E01-6AF55033B4F8}" presName="Accent" presStyleLbl="bgShp" presStyleIdx="1" presStyleCnt="6"/>
      <dgm:spPr/>
    </dgm:pt>
    <dgm:pt modelId="{5970C54F-FF2D-472A-8690-02BC14EEDC04}" type="pres">
      <dgm:prSet presAssocID="{3058476D-740D-4EB4-8E01-6AF55033B4F8}" presName="Child2" presStyleLbl="node1" presStyleIdx="1" presStyleCnt="6">
        <dgm:presLayoutVars>
          <dgm:chMax val="0"/>
          <dgm:chPref val="0"/>
          <dgm:bulletEnabled val="1"/>
        </dgm:presLayoutVars>
      </dgm:prSet>
      <dgm:spPr/>
      <dgm:t>
        <a:bodyPr/>
        <a:lstStyle/>
        <a:p>
          <a:endParaRPr lang="en-US"/>
        </a:p>
      </dgm:t>
    </dgm:pt>
    <dgm:pt modelId="{5F2955CD-C9AB-4F7A-98BA-2BD3C72F90CF}" type="pres">
      <dgm:prSet presAssocID="{1487F68B-8D3E-412C-96CA-34A78430B433}" presName="Accent3" presStyleCnt="0"/>
      <dgm:spPr/>
    </dgm:pt>
    <dgm:pt modelId="{A97675AB-8B25-433E-8AFE-00DC56C2289E}" type="pres">
      <dgm:prSet presAssocID="{1487F68B-8D3E-412C-96CA-34A78430B433}" presName="Accent" presStyleLbl="bgShp" presStyleIdx="2" presStyleCnt="6"/>
      <dgm:spPr/>
    </dgm:pt>
    <dgm:pt modelId="{F21FDA56-B5D0-4E52-B5FA-B8C62D62089D}" type="pres">
      <dgm:prSet presAssocID="{1487F68B-8D3E-412C-96CA-34A78430B433}" presName="Child3" presStyleLbl="node1" presStyleIdx="2" presStyleCnt="6">
        <dgm:presLayoutVars>
          <dgm:chMax val="0"/>
          <dgm:chPref val="0"/>
          <dgm:bulletEnabled val="1"/>
        </dgm:presLayoutVars>
      </dgm:prSet>
      <dgm:spPr/>
      <dgm:t>
        <a:bodyPr/>
        <a:lstStyle/>
        <a:p>
          <a:endParaRPr lang="en-US"/>
        </a:p>
      </dgm:t>
    </dgm:pt>
    <dgm:pt modelId="{358317AA-7DF1-4E01-9095-C8F457F8E852}" type="pres">
      <dgm:prSet presAssocID="{C5ADF7FF-E00F-4253-93CF-B1A286A21630}" presName="Accent4" presStyleCnt="0"/>
      <dgm:spPr/>
    </dgm:pt>
    <dgm:pt modelId="{186BA079-1198-46DB-882C-FA72C7AB6CD7}" type="pres">
      <dgm:prSet presAssocID="{C5ADF7FF-E00F-4253-93CF-B1A286A21630}" presName="Accent" presStyleLbl="bgShp" presStyleIdx="3" presStyleCnt="6"/>
      <dgm:spPr/>
    </dgm:pt>
    <dgm:pt modelId="{67E4E35B-FDD0-4717-9A5E-812E5B58E87A}" type="pres">
      <dgm:prSet presAssocID="{C5ADF7FF-E00F-4253-93CF-B1A286A21630}" presName="Child4" presStyleLbl="node1" presStyleIdx="3" presStyleCnt="6">
        <dgm:presLayoutVars>
          <dgm:chMax val="0"/>
          <dgm:chPref val="0"/>
          <dgm:bulletEnabled val="1"/>
        </dgm:presLayoutVars>
      </dgm:prSet>
      <dgm:spPr/>
      <dgm:t>
        <a:bodyPr/>
        <a:lstStyle/>
        <a:p>
          <a:endParaRPr lang="en-US"/>
        </a:p>
      </dgm:t>
    </dgm:pt>
    <dgm:pt modelId="{5406F41B-44E3-4763-8D6F-80CF6C265CEE}" type="pres">
      <dgm:prSet presAssocID="{F3D86785-9584-4B7A-8BED-4623019BF8F7}" presName="Accent5" presStyleCnt="0"/>
      <dgm:spPr/>
    </dgm:pt>
    <dgm:pt modelId="{36F56F16-4525-4F94-87D9-DDEEC7F3313B}" type="pres">
      <dgm:prSet presAssocID="{F3D86785-9584-4B7A-8BED-4623019BF8F7}" presName="Accent" presStyleLbl="bgShp" presStyleIdx="4" presStyleCnt="6"/>
      <dgm:spPr/>
    </dgm:pt>
    <dgm:pt modelId="{C42630C1-77F3-4E2B-BF15-5E0BC52C22B1}" type="pres">
      <dgm:prSet presAssocID="{F3D86785-9584-4B7A-8BED-4623019BF8F7}" presName="Child5" presStyleLbl="node1" presStyleIdx="4" presStyleCnt="6">
        <dgm:presLayoutVars>
          <dgm:chMax val="0"/>
          <dgm:chPref val="0"/>
          <dgm:bulletEnabled val="1"/>
        </dgm:presLayoutVars>
      </dgm:prSet>
      <dgm:spPr/>
      <dgm:t>
        <a:bodyPr/>
        <a:lstStyle/>
        <a:p>
          <a:endParaRPr lang="en-US"/>
        </a:p>
      </dgm:t>
    </dgm:pt>
    <dgm:pt modelId="{B63F80C2-3480-4ABA-9137-108DB947A665}" type="pres">
      <dgm:prSet presAssocID="{5D63A37E-ACAA-4BAB-9E0C-E58E21D7F552}" presName="Accent6" presStyleCnt="0"/>
      <dgm:spPr/>
    </dgm:pt>
    <dgm:pt modelId="{5B51036F-6B19-4812-8732-E0EEB3AE618D}" type="pres">
      <dgm:prSet presAssocID="{5D63A37E-ACAA-4BAB-9E0C-E58E21D7F552}" presName="Accent" presStyleLbl="bgShp" presStyleIdx="5" presStyleCnt="6"/>
      <dgm:spPr/>
    </dgm:pt>
    <dgm:pt modelId="{FE3F0101-54C6-491B-B385-89AE2D6B12FB}" type="pres">
      <dgm:prSet presAssocID="{5D63A37E-ACAA-4BAB-9E0C-E58E21D7F552}" presName="Child6" presStyleLbl="node1" presStyleIdx="5" presStyleCnt="6">
        <dgm:presLayoutVars>
          <dgm:chMax val="0"/>
          <dgm:chPref val="0"/>
          <dgm:bulletEnabled val="1"/>
        </dgm:presLayoutVars>
      </dgm:prSet>
      <dgm:spPr/>
      <dgm:t>
        <a:bodyPr/>
        <a:lstStyle/>
        <a:p>
          <a:endParaRPr lang="en-US"/>
        </a:p>
      </dgm:t>
    </dgm:pt>
  </dgm:ptLst>
  <dgm:cxnLst>
    <dgm:cxn modelId="{DAE053F3-C728-4DFE-99AB-0499201C2E57}" type="presOf" srcId="{F3D86785-9584-4B7A-8BED-4623019BF8F7}" destId="{C42630C1-77F3-4E2B-BF15-5E0BC52C22B1}" srcOrd="0" destOrd="0" presId="urn:microsoft.com/office/officeart/2011/layout/HexagonRadial"/>
    <dgm:cxn modelId="{7EBDCA41-DF85-45FF-9F0A-6B4D167B9A5B}" srcId="{8586457A-6EA1-4287-91F8-077FDD2EE454}" destId="{B84F7578-A552-44F7-8F57-811352D009BD}" srcOrd="0" destOrd="0" parTransId="{F53208A9-88A0-4231-99FA-EE9F1DD7253C}" sibTransId="{0221C5FA-F721-404C-A837-B1C6110268DD}"/>
    <dgm:cxn modelId="{B70C96B7-A4E3-4F63-ACDF-4B963B97180A}" srcId="{B84F7578-A552-44F7-8F57-811352D009BD}" destId="{C5ADF7FF-E00F-4253-93CF-B1A286A21630}" srcOrd="3" destOrd="0" parTransId="{F94CD8BA-B5F4-42D0-9C96-B30171B7B66E}" sibTransId="{37BDF509-F450-4122-B6C8-DDF00C03ED3A}"/>
    <dgm:cxn modelId="{FFD6203B-3B10-4CDF-BD79-53AB1A051388}" type="presOf" srcId="{3058476D-740D-4EB4-8E01-6AF55033B4F8}" destId="{5970C54F-FF2D-472A-8690-02BC14EEDC04}" srcOrd="0" destOrd="0" presId="urn:microsoft.com/office/officeart/2011/layout/HexagonRadial"/>
    <dgm:cxn modelId="{86B5FD62-23C5-4657-AA6B-0C3741D5CEFE}" type="presOf" srcId="{8586457A-6EA1-4287-91F8-077FDD2EE454}" destId="{DA82777D-1484-429C-A6D2-E978B5C3B526}" srcOrd="0" destOrd="0" presId="urn:microsoft.com/office/officeart/2011/layout/HexagonRadial"/>
    <dgm:cxn modelId="{1D3E8FF8-6E2E-4AE0-8D4B-C43ABE27B5E7}" srcId="{B84F7578-A552-44F7-8F57-811352D009BD}" destId="{1487F68B-8D3E-412C-96CA-34A78430B433}" srcOrd="2" destOrd="0" parTransId="{2DB449EE-4E8A-41C9-AB8F-856A2F856C1E}" sibTransId="{6C7F604C-E20F-4CB5-A5FE-E980B32386AD}"/>
    <dgm:cxn modelId="{BF6968E1-CB40-4537-972A-CF6EA102530A}" srcId="{B84F7578-A552-44F7-8F57-811352D009BD}" destId="{4FB574D0-2F27-408A-9BEA-4B3A633F373B}" srcOrd="0" destOrd="0" parTransId="{494C2138-87D8-418E-9B07-0A2619FCF047}" sibTransId="{72763D47-93F6-41FB-AAA9-DE6309A33036}"/>
    <dgm:cxn modelId="{41CD05A8-AAD2-4658-A599-415EDB1AB9A3}" srcId="{B84F7578-A552-44F7-8F57-811352D009BD}" destId="{F3D86785-9584-4B7A-8BED-4623019BF8F7}" srcOrd="4" destOrd="0" parTransId="{39955EB6-E7E1-4012-8895-0F1B79D471C0}" sibTransId="{A8A6CEA6-7939-46A7-AC08-9B844E0C4876}"/>
    <dgm:cxn modelId="{A2948080-5646-449A-976B-63A9D8BA8BC2}" srcId="{B84F7578-A552-44F7-8F57-811352D009BD}" destId="{3058476D-740D-4EB4-8E01-6AF55033B4F8}" srcOrd="1" destOrd="0" parTransId="{8D9F3DCE-2931-472C-AE35-9D95FBEE980E}" sibTransId="{90D20A1E-4663-4074-8C61-264C5D2C57E2}"/>
    <dgm:cxn modelId="{74955C76-D2F4-4622-BAE3-32C99D493715}" type="presOf" srcId="{5D63A37E-ACAA-4BAB-9E0C-E58E21D7F552}" destId="{FE3F0101-54C6-491B-B385-89AE2D6B12FB}" srcOrd="0" destOrd="0" presId="urn:microsoft.com/office/officeart/2011/layout/HexagonRadial"/>
    <dgm:cxn modelId="{E2BCF49D-B846-4F08-B0B7-1D00AA7A0E55}" type="presOf" srcId="{B84F7578-A552-44F7-8F57-811352D009BD}" destId="{0E005B37-8DB7-42A0-9B56-23D6B00A05DD}" srcOrd="0" destOrd="0" presId="urn:microsoft.com/office/officeart/2011/layout/HexagonRadial"/>
    <dgm:cxn modelId="{5B47631E-9663-4D1B-9FD0-45A3EAC1680B}" type="presOf" srcId="{C5ADF7FF-E00F-4253-93CF-B1A286A21630}" destId="{67E4E35B-FDD0-4717-9A5E-812E5B58E87A}" srcOrd="0" destOrd="0" presId="urn:microsoft.com/office/officeart/2011/layout/HexagonRadial"/>
    <dgm:cxn modelId="{14BBC8E9-8D92-4B56-B811-42158B17A42B}" srcId="{B84F7578-A552-44F7-8F57-811352D009BD}" destId="{5D63A37E-ACAA-4BAB-9E0C-E58E21D7F552}" srcOrd="5" destOrd="0" parTransId="{7FAB9B35-32BC-4D2B-B2E7-DC71E8B027A4}" sibTransId="{33A0DE80-1835-4E93-A7A5-E1D8B0D50BDC}"/>
    <dgm:cxn modelId="{A4FE6006-D983-41C6-B196-6A5FB1B2C51C}" type="presOf" srcId="{4FB574D0-2F27-408A-9BEA-4B3A633F373B}" destId="{220C8894-EE83-40F0-ADC2-6D3742E342E4}" srcOrd="0" destOrd="0" presId="urn:microsoft.com/office/officeart/2011/layout/HexagonRadial"/>
    <dgm:cxn modelId="{19F1282B-F8F8-4123-BC09-45CC963BE804}" type="presOf" srcId="{1487F68B-8D3E-412C-96CA-34A78430B433}" destId="{F21FDA56-B5D0-4E52-B5FA-B8C62D62089D}" srcOrd="0" destOrd="0" presId="urn:microsoft.com/office/officeart/2011/layout/HexagonRadial"/>
    <dgm:cxn modelId="{0B2C8679-15F7-4062-BA12-8BEE8DC3A4A9}" type="presParOf" srcId="{DA82777D-1484-429C-A6D2-E978B5C3B526}" destId="{0E005B37-8DB7-42A0-9B56-23D6B00A05DD}" srcOrd="0" destOrd="0" presId="urn:microsoft.com/office/officeart/2011/layout/HexagonRadial"/>
    <dgm:cxn modelId="{062FC59D-B24C-4F8A-BC35-669085C0077D}" type="presParOf" srcId="{DA82777D-1484-429C-A6D2-E978B5C3B526}" destId="{259A6B3B-9FE3-41AE-9C12-1ACF82361E38}" srcOrd="1" destOrd="0" presId="urn:microsoft.com/office/officeart/2011/layout/HexagonRadial"/>
    <dgm:cxn modelId="{77D8DB96-023C-4DA3-9E0D-C20D7AA5551B}" type="presParOf" srcId="{259A6B3B-9FE3-41AE-9C12-1ACF82361E38}" destId="{13F40BDF-F3EF-49E9-B0E8-67A714E24EAE}" srcOrd="0" destOrd="0" presId="urn:microsoft.com/office/officeart/2011/layout/HexagonRadial"/>
    <dgm:cxn modelId="{A33F7910-168E-4F7E-93AF-79D1624A47EA}" type="presParOf" srcId="{DA82777D-1484-429C-A6D2-E978B5C3B526}" destId="{220C8894-EE83-40F0-ADC2-6D3742E342E4}" srcOrd="2" destOrd="0" presId="urn:microsoft.com/office/officeart/2011/layout/HexagonRadial"/>
    <dgm:cxn modelId="{F031D214-819F-43BD-88A0-A7B7D6EE4DFE}" type="presParOf" srcId="{DA82777D-1484-429C-A6D2-E978B5C3B526}" destId="{C22E9FCB-97D9-4310-BAEC-487FA38F1DBD}" srcOrd="3" destOrd="0" presId="urn:microsoft.com/office/officeart/2011/layout/HexagonRadial"/>
    <dgm:cxn modelId="{C2773255-5265-40CA-A80C-9562C7F4D565}" type="presParOf" srcId="{C22E9FCB-97D9-4310-BAEC-487FA38F1DBD}" destId="{B0B01A9F-1642-4F03-909D-DEA780A65E1E}" srcOrd="0" destOrd="0" presId="urn:microsoft.com/office/officeart/2011/layout/HexagonRadial"/>
    <dgm:cxn modelId="{FC87D9D8-9C87-4FA9-9A26-A5AE8C7B7A1D}" type="presParOf" srcId="{DA82777D-1484-429C-A6D2-E978B5C3B526}" destId="{5970C54F-FF2D-472A-8690-02BC14EEDC04}" srcOrd="4" destOrd="0" presId="urn:microsoft.com/office/officeart/2011/layout/HexagonRadial"/>
    <dgm:cxn modelId="{D3D37D3D-DAA9-4744-9D4B-BB6F562BA868}" type="presParOf" srcId="{DA82777D-1484-429C-A6D2-E978B5C3B526}" destId="{5F2955CD-C9AB-4F7A-98BA-2BD3C72F90CF}" srcOrd="5" destOrd="0" presId="urn:microsoft.com/office/officeart/2011/layout/HexagonRadial"/>
    <dgm:cxn modelId="{F668F0FB-4628-4B42-8A03-07BF286F4432}" type="presParOf" srcId="{5F2955CD-C9AB-4F7A-98BA-2BD3C72F90CF}" destId="{A97675AB-8B25-433E-8AFE-00DC56C2289E}" srcOrd="0" destOrd="0" presId="urn:microsoft.com/office/officeart/2011/layout/HexagonRadial"/>
    <dgm:cxn modelId="{67BB763A-93C3-46A7-896D-847241549979}" type="presParOf" srcId="{DA82777D-1484-429C-A6D2-E978B5C3B526}" destId="{F21FDA56-B5D0-4E52-B5FA-B8C62D62089D}" srcOrd="6" destOrd="0" presId="urn:microsoft.com/office/officeart/2011/layout/HexagonRadial"/>
    <dgm:cxn modelId="{EE93113A-6FA9-417A-91E4-2862E21ECA3E}" type="presParOf" srcId="{DA82777D-1484-429C-A6D2-E978B5C3B526}" destId="{358317AA-7DF1-4E01-9095-C8F457F8E852}" srcOrd="7" destOrd="0" presId="urn:microsoft.com/office/officeart/2011/layout/HexagonRadial"/>
    <dgm:cxn modelId="{6191943A-FA1C-402C-8A26-D07668D1B063}" type="presParOf" srcId="{358317AA-7DF1-4E01-9095-C8F457F8E852}" destId="{186BA079-1198-46DB-882C-FA72C7AB6CD7}" srcOrd="0" destOrd="0" presId="urn:microsoft.com/office/officeart/2011/layout/HexagonRadial"/>
    <dgm:cxn modelId="{250C705C-2816-4EFF-A06C-5DA5A8023F4C}" type="presParOf" srcId="{DA82777D-1484-429C-A6D2-E978B5C3B526}" destId="{67E4E35B-FDD0-4717-9A5E-812E5B58E87A}" srcOrd="8" destOrd="0" presId="urn:microsoft.com/office/officeart/2011/layout/HexagonRadial"/>
    <dgm:cxn modelId="{EED206D6-7079-4792-9584-501B37C73CD2}" type="presParOf" srcId="{DA82777D-1484-429C-A6D2-E978B5C3B526}" destId="{5406F41B-44E3-4763-8D6F-80CF6C265CEE}" srcOrd="9" destOrd="0" presId="urn:microsoft.com/office/officeart/2011/layout/HexagonRadial"/>
    <dgm:cxn modelId="{DCC0025C-C29C-41CF-A7D8-7EE62646336C}" type="presParOf" srcId="{5406F41B-44E3-4763-8D6F-80CF6C265CEE}" destId="{36F56F16-4525-4F94-87D9-DDEEC7F3313B}" srcOrd="0" destOrd="0" presId="urn:microsoft.com/office/officeart/2011/layout/HexagonRadial"/>
    <dgm:cxn modelId="{5ABA509F-93B5-4035-9213-DD7251922069}" type="presParOf" srcId="{DA82777D-1484-429C-A6D2-E978B5C3B526}" destId="{C42630C1-77F3-4E2B-BF15-5E0BC52C22B1}" srcOrd="10" destOrd="0" presId="urn:microsoft.com/office/officeart/2011/layout/HexagonRadial"/>
    <dgm:cxn modelId="{86839541-9B31-4977-A266-D631F166115E}" type="presParOf" srcId="{DA82777D-1484-429C-A6D2-E978B5C3B526}" destId="{B63F80C2-3480-4ABA-9137-108DB947A665}" srcOrd="11" destOrd="0" presId="urn:microsoft.com/office/officeart/2011/layout/HexagonRadial"/>
    <dgm:cxn modelId="{B9694C04-D781-42E4-A0D0-BCE594BB1751}" type="presParOf" srcId="{B63F80C2-3480-4ABA-9137-108DB947A665}" destId="{5B51036F-6B19-4812-8732-E0EEB3AE618D}" srcOrd="0" destOrd="0" presId="urn:microsoft.com/office/officeart/2011/layout/HexagonRadial"/>
    <dgm:cxn modelId="{5B7D9814-6DD2-4D7D-B6BF-CECF81B133AD}" type="presParOf" srcId="{DA82777D-1484-429C-A6D2-E978B5C3B526}" destId="{FE3F0101-54C6-491B-B385-89AE2D6B12FB}" srcOrd="12" destOrd="0" presId="urn:microsoft.com/office/officeart/2011/layout/HexagonRadial"/>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DF92594-56E1-444E-AF3F-0D99068756EB}" type="doc">
      <dgm:prSet loTypeId="urn:microsoft.com/office/officeart/2005/8/layout/radial1" loCatId="cycle" qsTypeId="urn:microsoft.com/office/officeart/2005/8/quickstyle/simple5" qsCatId="simple" csTypeId="urn:microsoft.com/office/officeart/2005/8/colors/accent1_2" csCatId="accent1" phldr="1"/>
      <dgm:spPr/>
      <dgm:t>
        <a:bodyPr/>
        <a:lstStyle/>
        <a:p>
          <a:endParaRPr lang="en-US"/>
        </a:p>
      </dgm:t>
    </dgm:pt>
    <dgm:pt modelId="{7854D465-5C77-4E54-B944-78368D0B2389}">
      <dgm:prSet phldrT="[Text]" custT="1"/>
      <dgm:spPr/>
      <dgm:t>
        <a:bodyPr/>
        <a:lstStyle/>
        <a:p>
          <a:r>
            <a:rPr lang="en-US" sz="700" b="1" i="0" dirty="0" smtClean="0"/>
            <a:t>Euphony</a:t>
          </a:r>
        </a:p>
        <a:p>
          <a:r>
            <a:rPr lang="en-US" sz="700" b="1" i="0" dirty="0" smtClean="0"/>
            <a:t>Benefits</a:t>
          </a:r>
          <a:endParaRPr lang="en-US" sz="700" b="1" i="0" dirty="0"/>
        </a:p>
      </dgm:t>
    </dgm:pt>
    <dgm:pt modelId="{545C062C-7B28-458E-97D7-E5BF4A6C2D26}" type="parTrans" cxnId="{D48CDE14-C900-4857-AA7D-21C2A414F8AA}">
      <dgm:prSet/>
      <dgm:spPr/>
      <dgm:t>
        <a:bodyPr/>
        <a:lstStyle/>
        <a:p>
          <a:endParaRPr lang="en-US" sz="700" b="0" i="0"/>
        </a:p>
      </dgm:t>
    </dgm:pt>
    <dgm:pt modelId="{7E4AB5CA-0312-45DC-819F-379488B612C0}" type="sibTrans" cxnId="{D48CDE14-C900-4857-AA7D-21C2A414F8AA}">
      <dgm:prSet/>
      <dgm:spPr/>
      <dgm:t>
        <a:bodyPr/>
        <a:lstStyle/>
        <a:p>
          <a:endParaRPr lang="en-US" sz="700" b="0" i="0"/>
        </a:p>
      </dgm:t>
    </dgm:pt>
    <dgm:pt modelId="{24143047-5A10-4D22-98CC-CC93EC5CE04D}">
      <dgm:prSet phldrT="[Text]" custT="1"/>
      <dgm:spPr>
        <a:solidFill>
          <a:srgbClr val="FF0000"/>
        </a:solidFill>
      </dgm:spPr>
      <dgm:t>
        <a:bodyPr/>
        <a:lstStyle/>
        <a:p>
          <a:r>
            <a:rPr lang="en-US" sz="700" b="1" i="0" dirty="0" smtClean="0"/>
            <a:t>Technological</a:t>
          </a:r>
          <a:endParaRPr lang="en-US" sz="700" b="1" i="0" dirty="0"/>
        </a:p>
      </dgm:t>
    </dgm:pt>
    <dgm:pt modelId="{A0839B46-9444-420F-8665-BDC3F57D325D}" type="parTrans" cxnId="{D9C895B2-DDF2-45D5-8BA4-FF87CC78905C}">
      <dgm:prSet custT="1"/>
      <dgm:spPr/>
      <dgm:t>
        <a:bodyPr/>
        <a:lstStyle/>
        <a:p>
          <a:endParaRPr lang="en-US" sz="700" b="0" i="0" dirty="0"/>
        </a:p>
      </dgm:t>
    </dgm:pt>
    <dgm:pt modelId="{ED12FC98-A7A8-47DF-A2A7-E7A8DB076E21}" type="sibTrans" cxnId="{D9C895B2-DDF2-45D5-8BA4-FF87CC78905C}">
      <dgm:prSet/>
      <dgm:spPr/>
      <dgm:t>
        <a:bodyPr/>
        <a:lstStyle/>
        <a:p>
          <a:endParaRPr lang="en-US" sz="700" b="0" i="0"/>
        </a:p>
      </dgm:t>
    </dgm:pt>
    <dgm:pt modelId="{57F5B576-988C-4F8B-A92C-26ED07CC5DCF}">
      <dgm:prSet phldrT="[Text]" custT="1"/>
      <dgm:spPr>
        <a:solidFill>
          <a:srgbClr val="0070C0"/>
        </a:solidFill>
      </dgm:spPr>
      <dgm:t>
        <a:bodyPr/>
        <a:lstStyle/>
        <a:p>
          <a:r>
            <a:rPr lang="en-US" sz="700" b="1" i="0" dirty="0" smtClean="0"/>
            <a:t>Financial Benefits</a:t>
          </a:r>
          <a:endParaRPr lang="en-US" sz="700" b="1" i="0" dirty="0"/>
        </a:p>
      </dgm:t>
    </dgm:pt>
    <dgm:pt modelId="{F0A23EC4-0DF6-46EF-98A4-983A0E3161E7}" type="parTrans" cxnId="{70305E38-A515-463A-8B5F-EC3249F5094A}">
      <dgm:prSet custT="1"/>
      <dgm:spPr/>
      <dgm:t>
        <a:bodyPr/>
        <a:lstStyle/>
        <a:p>
          <a:endParaRPr lang="en-US" sz="700" b="0" i="0" dirty="0"/>
        </a:p>
      </dgm:t>
    </dgm:pt>
    <dgm:pt modelId="{A2221F9F-8CD7-4C3B-BA6F-7242D32F634A}" type="sibTrans" cxnId="{70305E38-A515-463A-8B5F-EC3249F5094A}">
      <dgm:prSet/>
      <dgm:spPr/>
      <dgm:t>
        <a:bodyPr/>
        <a:lstStyle/>
        <a:p>
          <a:endParaRPr lang="en-US" sz="700" b="0" i="0"/>
        </a:p>
      </dgm:t>
    </dgm:pt>
    <dgm:pt modelId="{C02DC268-C42B-4C47-AF5F-9BD6CEAD7356}">
      <dgm:prSet custT="1"/>
      <dgm:spPr>
        <a:solidFill>
          <a:srgbClr val="00B050"/>
        </a:solidFill>
      </dgm:spPr>
      <dgm:t>
        <a:bodyPr/>
        <a:lstStyle/>
        <a:p>
          <a:r>
            <a:rPr lang="en-US" sz="700" b="1" i="0" dirty="0" smtClean="0"/>
            <a:t>Environmental</a:t>
          </a:r>
        </a:p>
        <a:p>
          <a:r>
            <a:rPr lang="en-US" sz="700" b="1" i="0" dirty="0" smtClean="0"/>
            <a:t>Benefits</a:t>
          </a:r>
          <a:endParaRPr lang="en-US" sz="700" b="1" i="0" dirty="0"/>
        </a:p>
      </dgm:t>
    </dgm:pt>
    <dgm:pt modelId="{B28ED890-ACD4-4D53-A3AB-F31B7436E2BE}" type="parTrans" cxnId="{D3C965CD-092E-4562-92C4-F5C748239964}">
      <dgm:prSet custT="1"/>
      <dgm:spPr/>
      <dgm:t>
        <a:bodyPr/>
        <a:lstStyle/>
        <a:p>
          <a:endParaRPr lang="en-US" sz="700" b="0" i="0" dirty="0"/>
        </a:p>
      </dgm:t>
    </dgm:pt>
    <dgm:pt modelId="{865F4571-6417-4F4B-82C2-30FF3456BA40}" type="sibTrans" cxnId="{D3C965CD-092E-4562-92C4-F5C748239964}">
      <dgm:prSet/>
      <dgm:spPr/>
      <dgm:t>
        <a:bodyPr/>
        <a:lstStyle/>
        <a:p>
          <a:endParaRPr lang="en-US" sz="700" b="0" i="0"/>
        </a:p>
      </dgm:t>
    </dgm:pt>
    <dgm:pt modelId="{E5F1DC58-768E-4678-9C12-43706C29D4B0}">
      <dgm:prSet custT="1"/>
      <dgm:spPr>
        <a:solidFill>
          <a:srgbClr val="2C525D"/>
        </a:solidFill>
      </dgm:spPr>
      <dgm:t>
        <a:bodyPr/>
        <a:lstStyle/>
        <a:p>
          <a:r>
            <a:rPr lang="en-US" sz="700" b="1" i="0" dirty="0" smtClean="0"/>
            <a:t>Social Benefits</a:t>
          </a:r>
          <a:endParaRPr lang="en-US" sz="700" b="1" i="0" dirty="0"/>
        </a:p>
      </dgm:t>
    </dgm:pt>
    <dgm:pt modelId="{3ED19297-D2D7-45E6-8D32-518E71CF8128}" type="parTrans" cxnId="{C330C2CD-CCD8-49E6-940A-45DBADF32D97}">
      <dgm:prSet custT="1"/>
      <dgm:spPr/>
      <dgm:t>
        <a:bodyPr/>
        <a:lstStyle/>
        <a:p>
          <a:endParaRPr lang="en-US" sz="700" b="0" i="0" dirty="0"/>
        </a:p>
      </dgm:t>
    </dgm:pt>
    <dgm:pt modelId="{EA33008B-C308-4395-BC29-089F046A548C}" type="sibTrans" cxnId="{C330C2CD-CCD8-49E6-940A-45DBADF32D97}">
      <dgm:prSet/>
      <dgm:spPr/>
      <dgm:t>
        <a:bodyPr/>
        <a:lstStyle/>
        <a:p>
          <a:endParaRPr lang="en-US" sz="700" b="0" i="0"/>
        </a:p>
      </dgm:t>
    </dgm:pt>
    <dgm:pt modelId="{C58237EE-55BB-4E3F-8A62-76C823824420}">
      <dgm:prSet custT="1"/>
      <dgm:spPr>
        <a:solidFill>
          <a:srgbClr val="C00000"/>
        </a:solidFill>
      </dgm:spPr>
      <dgm:t>
        <a:bodyPr/>
        <a:lstStyle/>
        <a:p>
          <a:r>
            <a:rPr lang="en-US" sz="700" b="1" i="0" dirty="0" smtClean="0"/>
            <a:t>Customer Satisfaction</a:t>
          </a:r>
          <a:endParaRPr lang="en-US" sz="700" b="1" i="0" dirty="0"/>
        </a:p>
      </dgm:t>
    </dgm:pt>
    <dgm:pt modelId="{4EA4AFEC-7674-48A3-B26A-8BCE12E50071}" type="parTrans" cxnId="{701798D9-EBCD-45B2-A43F-9E22FAE72F18}">
      <dgm:prSet custT="1"/>
      <dgm:spPr/>
      <dgm:t>
        <a:bodyPr/>
        <a:lstStyle/>
        <a:p>
          <a:endParaRPr lang="en-US" sz="700" b="0" i="0" dirty="0"/>
        </a:p>
      </dgm:t>
    </dgm:pt>
    <dgm:pt modelId="{E96A67B7-21A2-427C-84FE-E58A8635BEF2}" type="sibTrans" cxnId="{701798D9-EBCD-45B2-A43F-9E22FAE72F18}">
      <dgm:prSet/>
      <dgm:spPr/>
      <dgm:t>
        <a:bodyPr/>
        <a:lstStyle/>
        <a:p>
          <a:endParaRPr lang="en-US" sz="700" b="0" i="0"/>
        </a:p>
      </dgm:t>
    </dgm:pt>
    <dgm:pt modelId="{856BF8DB-E3FB-4B67-8D21-F3021ADCD162}">
      <dgm:prSet custT="1"/>
      <dgm:spPr>
        <a:solidFill>
          <a:srgbClr val="FF7900"/>
        </a:solidFill>
      </dgm:spPr>
      <dgm:t>
        <a:bodyPr/>
        <a:lstStyle/>
        <a:p>
          <a:r>
            <a:rPr lang="en-US" sz="700" b="1" i="0" dirty="0" smtClean="0"/>
            <a:t>Achieve Organization Objectives</a:t>
          </a:r>
        </a:p>
        <a:p>
          <a:r>
            <a:rPr lang="en-US" sz="700" b="1" i="0" dirty="0" smtClean="0"/>
            <a:t>(Safran)</a:t>
          </a:r>
          <a:endParaRPr lang="en-US" sz="700" b="1" i="0" dirty="0"/>
        </a:p>
      </dgm:t>
    </dgm:pt>
    <dgm:pt modelId="{8488A049-56A5-43D1-AA0B-A01BD54D6011}" type="parTrans" cxnId="{2B25EFD7-FB8B-41F8-B392-8585C58FFD57}">
      <dgm:prSet custT="1"/>
      <dgm:spPr/>
      <dgm:t>
        <a:bodyPr/>
        <a:lstStyle/>
        <a:p>
          <a:endParaRPr lang="en-US" sz="700" b="0" i="0" dirty="0"/>
        </a:p>
      </dgm:t>
    </dgm:pt>
    <dgm:pt modelId="{1138FD47-251F-4B7D-B5B6-D23C3C222360}" type="sibTrans" cxnId="{2B25EFD7-FB8B-41F8-B392-8585C58FFD57}">
      <dgm:prSet/>
      <dgm:spPr/>
      <dgm:t>
        <a:bodyPr/>
        <a:lstStyle/>
        <a:p>
          <a:endParaRPr lang="en-US" sz="700" b="0" i="0"/>
        </a:p>
      </dgm:t>
    </dgm:pt>
    <dgm:pt modelId="{A848627C-FBD2-40AB-905F-252B311D53E1}">
      <dgm:prSet custT="1"/>
      <dgm:spPr>
        <a:solidFill>
          <a:srgbClr val="7030A0"/>
        </a:solidFill>
      </dgm:spPr>
      <dgm:t>
        <a:bodyPr/>
        <a:lstStyle/>
        <a:p>
          <a:r>
            <a:rPr lang="en-US" sz="700" b="1" i="0" dirty="0" smtClean="0"/>
            <a:t>Employee Benefits</a:t>
          </a:r>
          <a:endParaRPr lang="en-US" sz="700" b="1" i="0" dirty="0"/>
        </a:p>
      </dgm:t>
    </dgm:pt>
    <dgm:pt modelId="{BDEC91F7-3159-4F90-9239-8C64089F9881}" type="parTrans" cxnId="{C28A85EE-6768-47E4-AFD4-97EE00B6C1E8}">
      <dgm:prSet custT="1"/>
      <dgm:spPr/>
      <dgm:t>
        <a:bodyPr/>
        <a:lstStyle/>
        <a:p>
          <a:endParaRPr lang="en-US" sz="700" b="0" i="0" dirty="0"/>
        </a:p>
      </dgm:t>
    </dgm:pt>
    <dgm:pt modelId="{2C076159-8881-44D5-8263-17A1E1F38C25}" type="sibTrans" cxnId="{C28A85EE-6768-47E4-AFD4-97EE00B6C1E8}">
      <dgm:prSet/>
      <dgm:spPr/>
      <dgm:t>
        <a:bodyPr/>
        <a:lstStyle/>
        <a:p>
          <a:endParaRPr lang="en-US" sz="700" b="0" i="0"/>
        </a:p>
      </dgm:t>
    </dgm:pt>
    <dgm:pt modelId="{12618AEB-A928-4AE9-93A5-42B5F338B36E}" type="pres">
      <dgm:prSet presAssocID="{1DF92594-56E1-444E-AF3F-0D99068756EB}" presName="cycle" presStyleCnt="0">
        <dgm:presLayoutVars>
          <dgm:chMax val="1"/>
          <dgm:dir/>
          <dgm:animLvl val="ctr"/>
          <dgm:resizeHandles val="exact"/>
        </dgm:presLayoutVars>
      </dgm:prSet>
      <dgm:spPr/>
      <dgm:t>
        <a:bodyPr/>
        <a:lstStyle/>
        <a:p>
          <a:endParaRPr lang="en-US"/>
        </a:p>
      </dgm:t>
    </dgm:pt>
    <dgm:pt modelId="{801D2B33-F56D-4057-8F4D-51B67FD6F37C}" type="pres">
      <dgm:prSet presAssocID="{7854D465-5C77-4E54-B944-78368D0B2389}" presName="centerShape" presStyleLbl="node0" presStyleIdx="0" presStyleCnt="1"/>
      <dgm:spPr/>
      <dgm:t>
        <a:bodyPr/>
        <a:lstStyle/>
        <a:p>
          <a:endParaRPr lang="en-US"/>
        </a:p>
      </dgm:t>
    </dgm:pt>
    <dgm:pt modelId="{09F805CE-8FBC-4658-8713-56B2FBF7CD0D}" type="pres">
      <dgm:prSet presAssocID="{A0839B46-9444-420F-8665-BDC3F57D325D}" presName="Name9" presStyleLbl="parChTrans1D2" presStyleIdx="0" presStyleCnt="7"/>
      <dgm:spPr/>
      <dgm:t>
        <a:bodyPr/>
        <a:lstStyle/>
        <a:p>
          <a:endParaRPr lang="en-US"/>
        </a:p>
      </dgm:t>
    </dgm:pt>
    <dgm:pt modelId="{D4DAD53F-179D-452A-A690-A2888F4D00BC}" type="pres">
      <dgm:prSet presAssocID="{A0839B46-9444-420F-8665-BDC3F57D325D}" presName="connTx" presStyleLbl="parChTrans1D2" presStyleIdx="0" presStyleCnt="7"/>
      <dgm:spPr/>
      <dgm:t>
        <a:bodyPr/>
        <a:lstStyle/>
        <a:p>
          <a:endParaRPr lang="en-US"/>
        </a:p>
      </dgm:t>
    </dgm:pt>
    <dgm:pt modelId="{7E0D8EDA-5D15-4EBE-AA0F-802A0BFE72EB}" type="pres">
      <dgm:prSet presAssocID="{24143047-5A10-4D22-98CC-CC93EC5CE04D}" presName="node" presStyleLbl="node1" presStyleIdx="0" presStyleCnt="7">
        <dgm:presLayoutVars>
          <dgm:bulletEnabled val="1"/>
        </dgm:presLayoutVars>
      </dgm:prSet>
      <dgm:spPr/>
      <dgm:t>
        <a:bodyPr/>
        <a:lstStyle/>
        <a:p>
          <a:endParaRPr lang="en-US"/>
        </a:p>
      </dgm:t>
    </dgm:pt>
    <dgm:pt modelId="{18A6F568-42B7-4B52-8774-DBB48FC669DA}" type="pres">
      <dgm:prSet presAssocID="{F0A23EC4-0DF6-46EF-98A4-983A0E3161E7}" presName="Name9" presStyleLbl="parChTrans1D2" presStyleIdx="1" presStyleCnt="7"/>
      <dgm:spPr/>
      <dgm:t>
        <a:bodyPr/>
        <a:lstStyle/>
        <a:p>
          <a:endParaRPr lang="en-US"/>
        </a:p>
      </dgm:t>
    </dgm:pt>
    <dgm:pt modelId="{E7F63198-4CF6-4F0F-BB9B-9164734FBFF6}" type="pres">
      <dgm:prSet presAssocID="{F0A23EC4-0DF6-46EF-98A4-983A0E3161E7}" presName="connTx" presStyleLbl="parChTrans1D2" presStyleIdx="1" presStyleCnt="7"/>
      <dgm:spPr/>
      <dgm:t>
        <a:bodyPr/>
        <a:lstStyle/>
        <a:p>
          <a:endParaRPr lang="en-US"/>
        </a:p>
      </dgm:t>
    </dgm:pt>
    <dgm:pt modelId="{53C01499-78F0-4117-BA46-D245E511D52C}" type="pres">
      <dgm:prSet presAssocID="{57F5B576-988C-4F8B-A92C-26ED07CC5DCF}" presName="node" presStyleLbl="node1" presStyleIdx="1" presStyleCnt="7">
        <dgm:presLayoutVars>
          <dgm:bulletEnabled val="1"/>
        </dgm:presLayoutVars>
      </dgm:prSet>
      <dgm:spPr/>
      <dgm:t>
        <a:bodyPr/>
        <a:lstStyle/>
        <a:p>
          <a:endParaRPr lang="en-US"/>
        </a:p>
      </dgm:t>
    </dgm:pt>
    <dgm:pt modelId="{891826DF-43A3-454F-99B0-3D7A40F7040C}" type="pres">
      <dgm:prSet presAssocID="{B28ED890-ACD4-4D53-A3AB-F31B7436E2BE}" presName="Name9" presStyleLbl="parChTrans1D2" presStyleIdx="2" presStyleCnt="7"/>
      <dgm:spPr/>
      <dgm:t>
        <a:bodyPr/>
        <a:lstStyle/>
        <a:p>
          <a:endParaRPr lang="en-US"/>
        </a:p>
      </dgm:t>
    </dgm:pt>
    <dgm:pt modelId="{7AE38C90-BA67-4FB2-A49D-0AF0513786C7}" type="pres">
      <dgm:prSet presAssocID="{B28ED890-ACD4-4D53-A3AB-F31B7436E2BE}" presName="connTx" presStyleLbl="parChTrans1D2" presStyleIdx="2" presStyleCnt="7"/>
      <dgm:spPr/>
      <dgm:t>
        <a:bodyPr/>
        <a:lstStyle/>
        <a:p>
          <a:endParaRPr lang="en-US"/>
        </a:p>
      </dgm:t>
    </dgm:pt>
    <dgm:pt modelId="{E83864A0-4849-471D-83F6-48D41AA307F4}" type="pres">
      <dgm:prSet presAssocID="{C02DC268-C42B-4C47-AF5F-9BD6CEAD7356}" presName="node" presStyleLbl="node1" presStyleIdx="2" presStyleCnt="7">
        <dgm:presLayoutVars>
          <dgm:bulletEnabled val="1"/>
        </dgm:presLayoutVars>
      </dgm:prSet>
      <dgm:spPr/>
      <dgm:t>
        <a:bodyPr/>
        <a:lstStyle/>
        <a:p>
          <a:endParaRPr lang="en-US"/>
        </a:p>
      </dgm:t>
    </dgm:pt>
    <dgm:pt modelId="{BEF08958-7606-4F67-A1B1-D6927818B9CA}" type="pres">
      <dgm:prSet presAssocID="{3ED19297-D2D7-45E6-8D32-518E71CF8128}" presName="Name9" presStyleLbl="parChTrans1D2" presStyleIdx="3" presStyleCnt="7"/>
      <dgm:spPr/>
      <dgm:t>
        <a:bodyPr/>
        <a:lstStyle/>
        <a:p>
          <a:endParaRPr lang="en-US"/>
        </a:p>
      </dgm:t>
    </dgm:pt>
    <dgm:pt modelId="{E8B9E84E-F460-4FD8-9564-5E93E9525693}" type="pres">
      <dgm:prSet presAssocID="{3ED19297-D2D7-45E6-8D32-518E71CF8128}" presName="connTx" presStyleLbl="parChTrans1D2" presStyleIdx="3" presStyleCnt="7"/>
      <dgm:spPr/>
      <dgm:t>
        <a:bodyPr/>
        <a:lstStyle/>
        <a:p>
          <a:endParaRPr lang="en-US"/>
        </a:p>
      </dgm:t>
    </dgm:pt>
    <dgm:pt modelId="{7D67C916-C1CC-4BAA-9E33-9A239BCCA202}" type="pres">
      <dgm:prSet presAssocID="{E5F1DC58-768E-4678-9C12-43706C29D4B0}" presName="node" presStyleLbl="node1" presStyleIdx="3" presStyleCnt="7">
        <dgm:presLayoutVars>
          <dgm:bulletEnabled val="1"/>
        </dgm:presLayoutVars>
      </dgm:prSet>
      <dgm:spPr/>
      <dgm:t>
        <a:bodyPr/>
        <a:lstStyle/>
        <a:p>
          <a:endParaRPr lang="en-US"/>
        </a:p>
      </dgm:t>
    </dgm:pt>
    <dgm:pt modelId="{8826BA6B-3881-4E34-9063-67FD6A771997}" type="pres">
      <dgm:prSet presAssocID="{4EA4AFEC-7674-48A3-B26A-8BCE12E50071}" presName="Name9" presStyleLbl="parChTrans1D2" presStyleIdx="4" presStyleCnt="7"/>
      <dgm:spPr/>
      <dgm:t>
        <a:bodyPr/>
        <a:lstStyle/>
        <a:p>
          <a:endParaRPr lang="en-US"/>
        </a:p>
      </dgm:t>
    </dgm:pt>
    <dgm:pt modelId="{63290F05-8E46-4CF2-A79B-651BEB1C2412}" type="pres">
      <dgm:prSet presAssocID="{4EA4AFEC-7674-48A3-B26A-8BCE12E50071}" presName="connTx" presStyleLbl="parChTrans1D2" presStyleIdx="4" presStyleCnt="7"/>
      <dgm:spPr/>
      <dgm:t>
        <a:bodyPr/>
        <a:lstStyle/>
        <a:p>
          <a:endParaRPr lang="en-US"/>
        </a:p>
      </dgm:t>
    </dgm:pt>
    <dgm:pt modelId="{71A7DF99-8E5C-4190-A6FF-77251EC09C17}" type="pres">
      <dgm:prSet presAssocID="{C58237EE-55BB-4E3F-8A62-76C823824420}" presName="node" presStyleLbl="node1" presStyleIdx="4" presStyleCnt="7">
        <dgm:presLayoutVars>
          <dgm:bulletEnabled val="1"/>
        </dgm:presLayoutVars>
      </dgm:prSet>
      <dgm:spPr/>
      <dgm:t>
        <a:bodyPr/>
        <a:lstStyle/>
        <a:p>
          <a:endParaRPr lang="en-US"/>
        </a:p>
      </dgm:t>
    </dgm:pt>
    <dgm:pt modelId="{6669BEEC-DF35-47AC-BA02-773D4D9B27D5}" type="pres">
      <dgm:prSet presAssocID="{8488A049-56A5-43D1-AA0B-A01BD54D6011}" presName="Name9" presStyleLbl="parChTrans1D2" presStyleIdx="5" presStyleCnt="7"/>
      <dgm:spPr/>
      <dgm:t>
        <a:bodyPr/>
        <a:lstStyle/>
        <a:p>
          <a:endParaRPr lang="en-US"/>
        </a:p>
      </dgm:t>
    </dgm:pt>
    <dgm:pt modelId="{D7E6DD78-4B91-4406-8702-E505781C7E51}" type="pres">
      <dgm:prSet presAssocID="{8488A049-56A5-43D1-AA0B-A01BD54D6011}" presName="connTx" presStyleLbl="parChTrans1D2" presStyleIdx="5" presStyleCnt="7"/>
      <dgm:spPr/>
      <dgm:t>
        <a:bodyPr/>
        <a:lstStyle/>
        <a:p>
          <a:endParaRPr lang="en-US"/>
        </a:p>
      </dgm:t>
    </dgm:pt>
    <dgm:pt modelId="{8F4C443D-AAFF-4052-A3A1-1EE838863AA9}" type="pres">
      <dgm:prSet presAssocID="{856BF8DB-E3FB-4B67-8D21-F3021ADCD162}" presName="node" presStyleLbl="node1" presStyleIdx="5" presStyleCnt="7">
        <dgm:presLayoutVars>
          <dgm:bulletEnabled val="1"/>
        </dgm:presLayoutVars>
      </dgm:prSet>
      <dgm:spPr/>
      <dgm:t>
        <a:bodyPr/>
        <a:lstStyle/>
        <a:p>
          <a:endParaRPr lang="en-US"/>
        </a:p>
      </dgm:t>
    </dgm:pt>
    <dgm:pt modelId="{A56AB3D5-33F1-46F7-B121-8A7DD63DFF67}" type="pres">
      <dgm:prSet presAssocID="{BDEC91F7-3159-4F90-9239-8C64089F9881}" presName="Name9" presStyleLbl="parChTrans1D2" presStyleIdx="6" presStyleCnt="7"/>
      <dgm:spPr/>
      <dgm:t>
        <a:bodyPr/>
        <a:lstStyle/>
        <a:p>
          <a:endParaRPr lang="en-US"/>
        </a:p>
      </dgm:t>
    </dgm:pt>
    <dgm:pt modelId="{57D84FBD-BE12-43AD-BE7C-2C5F29D8DA02}" type="pres">
      <dgm:prSet presAssocID="{BDEC91F7-3159-4F90-9239-8C64089F9881}" presName="connTx" presStyleLbl="parChTrans1D2" presStyleIdx="6" presStyleCnt="7"/>
      <dgm:spPr/>
      <dgm:t>
        <a:bodyPr/>
        <a:lstStyle/>
        <a:p>
          <a:endParaRPr lang="en-US"/>
        </a:p>
      </dgm:t>
    </dgm:pt>
    <dgm:pt modelId="{40CC74B2-34BE-450D-957E-C1DBB7DF0DF8}" type="pres">
      <dgm:prSet presAssocID="{A848627C-FBD2-40AB-905F-252B311D53E1}" presName="node" presStyleLbl="node1" presStyleIdx="6" presStyleCnt="7">
        <dgm:presLayoutVars>
          <dgm:bulletEnabled val="1"/>
        </dgm:presLayoutVars>
      </dgm:prSet>
      <dgm:spPr/>
      <dgm:t>
        <a:bodyPr/>
        <a:lstStyle/>
        <a:p>
          <a:endParaRPr lang="en-US"/>
        </a:p>
      </dgm:t>
    </dgm:pt>
  </dgm:ptLst>
  <dgm:cxnLst>
    <dgm:cxn modelId="{2A1A0D34-C361-4285-B5F7-58D327A839A2}" type="presOf" srcId="{B28ED890-ACD4-4D53-A3AB-F31B7436E2BE}" destId="{7AE38C90-BA67-4FB2-A49D-0AF0513786C7}" srcOrd="1" destOrd="0" presId="urn:microsoft.com/office/officeart/2005/8/layout/radial1"/>
    <dgm:cxn modelId="{411AA42C-DC9C-4ADD-BE4C-3C4337AA6C46}" type="presOf" srcId="{C02DC268-C42B-4C47-AF5F-9BD6CEAD7356}" destId="{E83864A0-4849-471D-83F6-48D41AA307F4}" srcOrd="0" destOrd="0" presId="urn:microsoft.com/office/officeart/2005/8/layout/radial1"/>
    <dgm:cxn modelId="{5BCE7793-BD0D-47ED-9214-A1787019FD52}" type="presOf" srcId="{BDEC91F7-3159-4F90-9239-8C64089F9881}" destId="{A56AB3D5-33F1-46F7-B121-8A7DD63DFF67}" srcOrd="0" destOrd="0" presId="urn:microsoft.com/office/officeart/2005/8/layout/radial1"/>
    <dgm:cxn modelId="{A4E27082-E038-4A96-8D8A-296F96A71A5B}" type="presOf" srcId="{3ED19297-D2D7-45E6-8D32-518E71CF8128}" destId="{BEF08958-7606-4F67-A1B1-D6927818B9CA}" srcOrd="0" destOrd="0" presId="urn:microsoft.com/office/officeart/2005/8/layout/radial1"/>
    <dgm:cxn modelId="{C28A85EE-6768-47E4-AFD4-97EE00B6C1E8}" srcId="{7854D465-5C77-4E54-B944-78368D0B2389}" destId="{A848627C-FBD2-40AB-905F-252B311D53E1}" srcOrd="6" destOrd="0" parTransId="{BDEC91F7-3159-4F90-9239-8C64089F9881}" sibTransId="{2C076159-8881-44D5-8263-17A1E1F38C25}"/>
    <dgm:cxn modelId="{CD274DB0-6807-498D-9E53-8F4213622295}" type="presOf" srcId="{A0839B46-9444-420F-8665-BDC3F57D325D}" destId="{09F805CE-8FBC-4658-8713-56B2FBF7CD0D}" srcOrd="0" destOrd="0" presId="urn:microsoft.com/office/officeart/2005/8/layout/radial1"/>
    <dgm:cxn modelId="{70305E38-A515-463A-8B5F-EC3249F5094A}" srcId="{7854D465-5C77-4E54-B944-78368D0B2389}" destId="{57F5B576-988C-4F8B-A92C-26ED07CC5DCF}" srcOrd="1" destOrd="0" parTransId="{F0A23EC4-0DF6-46EF-98A4-983A0E3161E7}" sibTransId="{A2221F9F-8CD7-4C3B-BA6F-7242D32F634A}"/>
    <dgm:cxn modelId="{ED25BC5D-88D3-40B9-98E0-B0512E090A38}" type="presOf" srcId="{7854D465-5C77-4E54-B944-78368D0B2389}" destId="{801D2B33-F56D-4057-8F4D-51B67FD6F37C}" srcOrd="0" destOrd="0" presId="urn:microsoft.com/office/officeart/2005/8/layout/radial1"/>
    <dgm:cxn modelId="{EB6DE1B8-ABE4-4C9A-856D-B68FBDD7DAD3}" type="presOf" srcId="{A848627C-FBD2-40AB-905F-252B311D53E1}" destId="{40CC74B2-34BE-450D-957E-C1DBB7DF0DF8}" srcOrd="0" destOrd="0" presId="urn:microsoft.com/office/officeart/2005/8/layout/radial1"/>
    <dgm:cxn modelId="{2B25EFD7-FB8B-41F8-B392-8585C58FFD57}" srcId="{7854D465-5C77-4E54-B944-78368D0B2389}" destId="{856BF8DB-E3FB-4B67-8D21-F3021ADCD162}" srcOrd="5" destOrd="0" parTransId="{8488A049-56A5-43D1-AA0B-A01BD54D6011}" sibTransId="{1138FD47-251F-4B7D-B5B6-D23C3C222360}"/>
    <dgm:cxn modelId="{0A674DA4-DD2D-4B4D-94AC-41206058404E}" type="presOf" srcId="{F0A23EC4-0DF6-46EF-98A4-983A0E3161E7}" destId="{E7F63198-4CF6-4F0F-BB9B-9164734FBFF6}" srcOrd="1" destOrd="0" presId="urn:microsoft.com/office/officeart/2005/8/layout/radial1"/>
    <dgm:cxn modelId="{D9C895B2-DDF2-45D5-8BA4-FF87CC78905C}" srcId="{7854D465-5C77-4E54-B944-78368D0B2389}" destId="{24143047-5A10-4D22-98CC-CC93EC5CE04D}" srcOrd="0" destOrd="0" parTransId="{A0839B46-9444-420F-8665-BDC3F57D325D}" sibTransId="{ED12FC98-A7A8-47DF-A2A7-E7A8DB076E21}"/>
    <dgm:cxn modelId="{B0656179-1608-436B-A1E6-F0306EC7924C}" type="presOf" srcId="{8488A049-56A5-43D1-AA0B-A01BD54D6011}" destId="{D7E6DD78-4B91-4406-8702-E505781C7E51}" srcOrd="1" destOrd="0" presId="urn:microsoft.com/office/officeart/2005/8/layout/radial1"/>
    <dgm:cxn modelId="{577A475E-8FF2-460F-B848-ABB90C1D91BD}" type="presOf" srcId="{8488A049-56A5-43D1-AA0B-A01BD54D6011}" destId="{6669BEEC-DF35-47AC-BA02-773D4D9B27D5}" srcOrd="0" destOrd="0" presId="urn:microsoft.com/office/officeart/2005/8/layout/radial1"/>
    <dgm:cxn modelId="{3283CB10-4A81-475F-AD69-161382CA3F14}" type="presOf" srcId="{A0839B46-9444-420F-8665-BDC3F57D325D}" destId="{D4DAD53F-179D-452A-A690-A2888F4D00BC}" srcOrd="1" destOrd="0" presId="urn:microsoft.com/office/officeart/2005/8/layout/radial1"/>
    <dgm:cxn modelId="{97107E9E-019F-40C6-84E0-1D89650447E2}" type="presOf" srcId="{856BF8DB-E3FB-4B67-8D21-F3021ADCD162}" destId="{8F4C443D-AAFF-4052-A3A1-1EE838863AA9}" srcOrd="0" destOrd="0" presId="urn:microsoft.com/office/officeart/2005/8/layout/radial1"/>
    <dgm:cxn modelId="{701798D9-EBCD-45B2-A43F-9E22FAE72F18}" srcId="{7854D465-5C77-4E54-B944-78368D0B2389}" destId="{C58237EE-55BB-4E3F-8A62-76C823824420}" srcOrd="4" destOrd="0" parTransId="{4EA4AFEC-7674-48A3-B26A-8BCE12E50071}" sibTransId="{E96A67B7-21A2-427C-84FE-E58A8635BEF2}"/>
    <dgm:cxn modelId="{A16A5A08-FC77-4D06-B466-95AF0AC60903}" type="presOf" srcId="{BDEC91F7-3159-4F90-9239-8C64089F9881}" destId="{57D84FBD-BE12-43AD-BE7C-2C5F29D8DA02}" srcOrd="1" destOrd="0" presId="urn:microsoft.com/office/officeart/2005/8/layout/radial1"/>
    <dgm:cxn modelId="{3AFEF97B-B173-4E25-B2ED-3D3EC0E2B36C}" type="presOf" srcId="{4EA4AFEC-7674-48A3-B26A-8BCE12E50071}" destId="{63290F05-8E46-4CF2-A79B-651BEB1C2412}" srcOrd="1" destOrd="0" presId="urn:microsoft.com/office/officeart/2005/8/layout/radial1"/>
    <dgm:cxn modelId="{FC952785-5E75-44D0-81B3-BC5361D7EBF7}" type="presOf" srcId="{4EA4AFEC-7674-48A3-B26A-8BCE12E50071}" destId="{8826BA6B-3881-4E34-9063-67FD6A771997}" srcOrd="0" destOrd="0" presId="urn:microsoft.com/office/officeart/2005/8/layout/radial1"/>
    <dgm:cxn modelId="{69AC7D42-EE0A-4102-8996-F7E0C82804E7}" type="presOf" srcId="{57F5B576-988C-4F8B-A92C-26ED07CC5DCF}" destId="{53C01499-78F0-4117-BA46-D245E511D52C}" srcOrd="0" destOrd="0" presId="urn:microsoft.com/office/officeart/2005/8/layout/radial1"/>
    <dgm:cxn modelId="{C330C2CD-CCD8-49E6-940A-45DBADF32D97}" srcId="{7854D465-5C77-4E54-B944-78368D0B2389}" destId="{E5F1DC58-768E-4678-9C12-43706C29D4B0}" srcOrd="3" destOrd="0" parTransId="{3ED19297-D2D7-45E6-8D32-518E71CF8128}" sibTransId="{EA33008B-C308-4395-BC29-089F046A548C}"/>
    <dgm:cxn modelId="{B828C1CD-2FB4-420E-82BD-BE55862D4D38}" type="presOf" srcId="{24143047-5A10-4D22-98CC-CC93EC5CE04D}" destId="{7E0D8EDA-5D15-4EBE-AA0F-802A0BFE72EB}" srcOrd="0" destOrd="0" presId="urn:microsoft.com/office/officeart/2005/8/layout/radial1"/>
    <dgm:cxn modelId="{D88DBEEB-5FA2-4A93-8014-99623B98C88E}" type="presOf" srcId="{B28ED890-ACD4-4D53-A3AB-F31B7436E2BE}" destId="{891826DF-43A3-454F-99B0-3D7A40F7040C}" srcOrd="0" destOrd="0" presId="urn:microsoft.com/office/officeart/2005/8/layout/radial1"/>
    <dgm:cxn modelId="{D48CDE14-C900-4857-AA7D-21C2A414F8AA}" srcId="{1DF92594-56E1-444E-AF3F-0D99068756EB}" destId="{7854D465-5C77-4E54-B944-78368D0B2389}" srcOrd="0" destOrd="0" parTransId="{545C062C-7B28-458E-97D7-E5BF4A6C2D26}" sibTransId="{7E4AB5CA-0312-45DC-819F-379488B612C0}"/>
    <dgm:cxn modelId="{6048E0C0-FD7E-46F4-9CA5-739162AC8A1F}" type="presOf" srcId="{C58237EE-55BB-4E3F-8A62-76C823824420}" destId="{71A7DF99-8E5C-4190-A6FF-77251EC09C17}" srcOrd="0" destOrd="0" presId="urn:microsoft.com/office/officeart/2005/8/layout/radial1"/>
    <dgm:cxn modelId="{D11ED304-FCE1-43C7-AA82-449C50FB5653}" type="presOf" srcId="{1DF92594-56E1-444E-AF3F-0D99068756EB}" destId="{12618AEB-A928-4AE9-93A5-42B5F338B36E}" srcOrd="0" destOrd="0" presId="urn:microsoft.com/office/officeart/2005/8/layout/radial1"/>
    <dgm:cxn modelId="{352E5509-6F58-4490-90D5-C3449E7E70D1}" type="presOf" srcId="{E5F1DC58-768E-4678-9C12-43706C29D4B0}" destId="{7D67C916-C1CC-4BAA-9E33-9A239BCCA202}" srcOrd="0" destOrd="0" presId="urn:microsoft.com/office/officeart/2005/8/layout/radial1"/>
    <dgm:cxn modelId="{DC415A40-2F53-4384-AA9D-B666BC4DB927}" type="presOf" srcId="{3ED19297-D2D7-45E6-8D32-518E71CF8128}" destId="{E8B9E84E-F460-4FD8-9564-5E93E9525693}" srcOrd="1" destOrd="0" presId="urn:microsoft.com/office/officeart/2005/8/layout/radial1"/>
    <dgm:cxn modelId="{D3C965CD-092E-4562-92C4-F5C748239964}" srcId="{7854D465-5C77-4E54-B944-78368D0B2389}" destId="{C02DC268-C42B-4C47-AF5F-9BD6CEAD7356}" srcOrd="2" destOrd="0" parTransId="{B28ED890-ACD4-4D53-A3AB-F31B7436E2BE}" sibTransId="{865F4571-6417-4F4B-82C2-30FF3456BA40}"/>
    <dgm:cxn modelId="{1105AB16-E6A0-49E9-8C04-F270A9AAE90F}" type="presOf" srcId="{F0A23EC4-0DF6-46EF-98A4-983A0E3161E7}" destId="{18A6F568-42B7-4B52-8774-DBB48FC669DA}" srcOrd="0" destOrd="0" presId="urn:microsoft.com/office/officeart/2005/8/layout/radial1"/>
    <dgm:cxn modelId="{846D3F29-314D-4BC9-AAE0-2D45BE2C8AFD}" type="presParOf" srcId="{12618AEB-A928-4AE9-93A5-42B5F338B36E}" destId="{801D2B33-F56D-4057-8F4D-51B67FD6F37C}" srcOrd="0" destOrd="0" presId="urn:microsoft.com/office/officeart/2005/8/layout/radial1"/>
    <dgm:cxn modelId="{972429DA-B121-47B4-BE4C-E8585EB48FE6}" type="presParOf" srcId="{12618AEB-A928-4AE9-93A5-42B5F338B36E}" destId="{09F805CE-8FBC-4658-8713-56B2FBF7CD0D}" srcOrd="1" destOrd="0" presId="urn:microsoft.com/office/officeart/2005/8/layout/radial1"/>
    <dgm:cxn modelId="{B2F68375-0930-4903-A609-101186394559}" type="presParOf" srcId="{09F805CE-8FBC-4658-8713-56B2FBF7CD0D}" destId="{D4DAD53F-179D-452A-A690-A2888F4D00BC}" srcOrd="0" destOrd="0" presId="urn:microsoft.com/office/officeart/2005/8/layout/radial1"/>
    <dgm:cxn modelId="{7921B31E-2DFE-4151-B63D-4D4DA1ED818E}" type="presParOf" srcId="{12618AEB-A928-4AE9-93A5-42B5F338B36E}" destId="{7E0D8EDA-5D15-4EBE-AA0F-802A0BFE72EB}" srcOrd="2" destOrd="0" presId="urn:microsoft.com/office/officeart/2005/8/layout/radial1"/>
    <dgm:cxn modelId="{2C97F72A-F5D2-4025-AC43-273BE4EE1308}" type="presParOf" srcId="{12618AEB-A928-4AE9-93A5-42B5F338B36E}" destId="{18A6F568-42B7-4B52-8774-DBB48FC669DA}" srcOrd="3" destOrd="0" presId="urn:microsoft.com/office/officeart/2005/8/layout/radial1"/>
    <dgm:cxn modelId="{117B7A1D-60BD-45DF-A7E0-2BD1EB041D9D}" type="presParOf" srcId="{18A6F568-42B7-4B52-8774-DBB48FC669DA}" destId="{E7F63198-4CF6-4F0F-BB9B-9164734FBFF6}" srcOrd="0" destOrd="0" presId="urn:microsoft.com/office/officeart/2005/8/layout/radial1"/>
    <dgm:cxn modelId="{F2E7B207-D7B6-4DF1-887D-21C4C8C1990C}" type="presParOf" srcId="{12618AEB-A928-4AE9-93A5-42B5F338B36E}" destId="{53C01499-78F0-4117-BA46-D245E511D52C}" srcOrd="4" destOrd="0" presId="urn:microsoft.com/office/officeart/2005/8/layout/radial1"/>
    <dgm:cxn modelId="{16A6288B-3F52-4AA0-AEF4-1090FEC32855}" type="presParOf" srcId="{12618AEB-A928-4AE9-93A5-42B5F338B36E}" destId="{891826DF-43A3-454F-99B0-3D7A40F7040C}" srcOrd="5" destOrd="0" presId="urn:microsoft.com/office/officeart/2005/8/layout/radial1"/>
    <dgm:cxn modelId="{F545D1BB-5A04-4A7B-A939-C4A5634C3146}" type="presParOf" srcId="{891826DF-43A3-454F-99B0-3D7A40F7040C}" destId="{7AE38C90-BA67-4FB2-A49D-0AF0513786C7}" srcOrd="0" destOrd="0" presId="urn:microsoft.com/office/officeart/2005/8/layout/radial1"/>
    <dgm:cxn modelId="{A42403C1-2F81-43E4-A0F9-34D7A526F811}" type="presParOf" srcId="{12618AEB-A928-4AE9-93A5-42B5F338B36E}" destId="{E83864A0-4849-471D-83F6-48D41AA307F4}" srcOrd="6" destOrd="0" presId="urn:microsoft.com/office/officeart/2005/8/layout/radial1"/>
    <dgm:cxn modelId="{82DF4E90-3656-4B67-9CB9-44982C51CEFB}" type="presParOf" srcId="{12618AEB-A928-4AE9-93A5-42B5F338B36E}" destId="{BEF08958-7606-4F67-A1B1-D6927818B9CA}" srcOrd="7" destOrd="0" presId="urn:microsoft.com/office/officeart/2005/8/layout/radial1"/>
    <dgm:cxn modelId="{BD942092-98E3-46D4-842D-18B57FB75D00}" type="presParOf" srcId="{BEF08958-7606-4F67-A1B1-D6927818B9CA}" destId="{E8B9E84E-F460-4FD8-9564-5E93E9525693}" srcOrd="0" destOrd="0" presId="urn:microsoft.com/office/officeart/2005/8/layout/radial1"/>
    <dgm:cxn modelId="{33AA4D85-DC3D-42CC-90B0-1CEADC1DDE18}" type="presParOf" srcId="{12618AEB-A928-4AE9-93A5-42B5F338B36E}" destId="{7D67C916-C1CC-4BAA-9E33-9A239BCCA202}" srcOrd="8" destOrd="0" presId="urn:microsoft.com/office/officeart/2005/8/layout/radial1"/>
    <dgm:cxn modelId="{354D436D-6CDE-4FB0-912D-21E5E3965088}" type="presParOf" srcId="{12618AEB-A928-4AE9-93A5-42B5F338B36E}" destId="{8826BA6B-3881-4E34-9063-67FD6A771997}" srcOrd="9" destOrd="0" presId="urn:microsoft.com/office/officeart/2005/8/layout/radial1"/>
    <dgm:cxn modelId="{F19F38DF-D9FD-44EB-98F9-7CB9E365232E}" type="presParOf" srcId="{8826BA6B-3881-4E34-9063-67FD6A771997}" destId="{63290F05-8E46-4CF2-A79B-651BEB1C2412}" srcOrd="0" destOrd="0" presId="urn:microsoft.com/office/officeart/2005/8/layout/radial1"/>
    <dgm:cxn modelId="{A0F89A63-9BBD-428D-9F72-39090E47E23B}" type="presParOf" srcId="{12618AEB-A928-4AE9-93A5-42B5F338B36E}" destId="{71A7DF99-8E5C-4190-A6FF-77251EC09C17}" srcOrd="10" destOrd="0" presId="urn:microsoft.com/office/officeart/2005/8/layout/radial1"/>
    <dgm:cxn modelId="{ADCECB6D-108B-4949-8C06-AEC5F8A86A77}" type="presParOf" srcId="{12618AEB-A928-4AE9-93A5-42B5F338B36E}" destId="{6669BEEC-DF35-47AC-BA02-773D4D9B27D5}" srcOrd="11" destOrd="0" presId="urn:microsoft.com/office/officeart/2005/8/layout/radial1"/>
    <dgm:cxn modelId="{4F41D8CB-E039-4D86-9155-FE4D8122B71B}" type="presParOf" srcId="{6669BEEC-DF35-47AC-BA02-773D4D9B27D5}" destId="{D7E6DD78-4B91-4406-8702-E505781C7E51}" srcOrd="0" destOrd="0" presId="urn:microsoft.com/office/officeart/2005/8/layout/radial1"/>
    <dgm:cxn modelId="{02534B97-3B10-4632-8E8B-9A534C6791C0}" type="presParOf" srcId="{12618AEB-A928-4AE9-93A5-42B5F338B36E}" destId="{8F4C443D-AAFF-4052-A3A1-1EE838863AA9}" srcOrd="12" destOrd="0" presId="urn:microsoft.com/office/officeart/2005/8/layout/radial1"/>
    <dgm:cxn modelId="{E14C0DDA-7B5E-4B69-9681-FF2362D455A6}" type="presParOf" srcId="{12618AEB-A928-4AE9-93A5-42B5F338B36E}" destId="{A56AB3D5-33F1-46F7-B121-8A7DD63DFF67}" srcOrd="13" destOrd="0" presId="urn:microsoft.com/office/officeart/2005/8/layout/radial1"/>
    <dgm:cxn modelId="{4BB5334A-FF30-4EBF-AC6C-3450C55FFEF0}" type="presParOf" srcId="{A56AB3D5-33F1-46F7-B121-8A7DD63DFF67}" destId="{57D84FBD-BE12-43AD-BE7C-2C5F29D8DA02}" srcOrd="0" destOrd="0" presId="urn:microsoft.com/office/officeart/2005/8/layout/radial1"/>
    <dgm:cxn modelId="{0BB206C9-1C24-419D-B108-2A5DD5E78779}" type="presParOf" srcId="{12618AEB-A928-4AE9-93A5-42B5F338B36E}" destId="{40CC74B2-34BE-450D-957E-C1DBB7DF0DF8}" srcOrd="14" destOrd="0" presId="urn:microsoft.com/office/officeart/2005/8/layout/radial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1D2B33-F56D-4057-8F4D-51B67FD6F37C}">
      <dsp:nvSpPr>
        <dsp:cNvPr id="0" name=""/>
        <dsp:cNvSpPr/>
      </dsp:nvSpPr>
      <dsp:spPr>
        <a:xfrm>
          <a:off x="2564393" y="1542705"/>
          <a:ext cx="1018534" cy="1018534"/>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4445" tIns="4445" rIns="4445" bIns="4445" numCol="1" spcCol="1270" anchor="ctr" anchorCtr="0">
          <a:noAutofit/>
        </a:bodyPr>
        <a:lstStyle/>
        <a:p>
          <a:pPr lvl="0" algn="ctr" defTabSz="311150">
            <a:lnSpc>
              <a:spcPct val="90000"/>
            </a:lnSpc>
            <a:spcBef>
              <a:spcPct val="0"/>
            </a:spcBef>
            <a:spcAft>
              <a:spcPct val="35000"/>
            </a:spcAft>
          </a:pPr>
          <a:r>
            <a:rPr lang="en-US" sz="700" b="1" i="0" kern="1200" dirty="0" smtClean="0"/>
            <a:t>Euphony</a:t>
          </a:r>
        </a:p>
        <a:p>
          <a:pPr lvl="0" algn="ctr" defTabSz="311150">
            <a:lnSpc>
              <a:spcPct val="90000"/>
            </a:lnSpc>
            <a:spcBef>
              <a:spcPct val="0"/>
            </a:spcBef>
            <a:spcAft>
              <a:spcPct val="35000"/>
            </a:spcAft>
          </a:pPr>
          <a:r>
            <a:rPr lang="en-US" sz="700" b="1" i="0" kern="1200" dirty="0" smtClean="0"/>
            <a:t>Benefits</a:t>
          </a:r>
          <a:endParaRPr lang="en-US" sz="700" b="1" i="0" kern="1200" dirty="0"/>
        </a:p>
      </dsp:txBody>
      <dsp:txXfrm>
        <a:off x="2713554" y="1691866"/>
        <a:ext cx="720212" cy="720212"/>
      </dsp:txXfrm>
    </dsp:sp>
    <dsp:sp modelId="{09F805CE-8FBC-4658-8713-56B2FBF7CD0D}">
      <dsp:nvSpPr>
        <dsp:cNvPr id="0" name=""/>
        <dsp:cNvSpPr/>
      </dsp:nvSpPr>
      <dsp:spPr>
        <a:xfrm rot="16200000">
          <a:off x="2818948" y="1273080"/>
          <a:ext cx="509425" cy="29823"/>
        </a:xfrm>
        <a:custGeom>
          <a:avLst/>
          <a:gdLst/>
          <a:ahLst/>
          <a:cxnLst/>
          <a:rect l="0" t="0" r="0" b="0"/>
          <a:pathLst>
            <a:path>
              <a:moveTo>
                <a:pt x="0" y="14911"/>
              </a:moveTo>
              <a:lnTo>
                <a:pt x="509425" y="14911"/>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311150">
            <a:lnSpc>
              <a:spcPct val="90000"/>
            </a:lnSpc>
            <a:spcBef>
              <a:spcPct val="0"/>
            </a:spcBef>
            <a:spcAft>
              <a:spcPct val="35000"/>
            </a:spcAft>
          </a:pPr>
          <a:endParaRPr lang="en-US" sz="700" b="0" i="0" kern="1200" dirty="0"/>
        </a:p>
      </dsp:txBody>
      <dsp:txXfrm>
        <a:off x="3060925" y="1275257"/>
        <a:ext cx="25471" cy="25471"/>
      </dsp:txXfrm>
    </dsp:sp>
    <dsp:sp modelId="{7E0D8EDA-5D15-4EBE-AA0F-802A0BFE72EB}">
      <dsp:nvSpPr>
        <dsp:cNvPr id="0" name=""/>
        <dsp:cNvSpPr/>
      </dsp:nvSpPr>
      <dsp:spPr>
        <a:xfrm>
          <a:off x="2564393" y="14745"/>
          <a:ext cx="1018534" cy="1018534"/>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4445" tIns="4445" rIns="4445" bIns="4445" numCol="1" spcCol="1270" anchor="ctr" anchorCtr="0">
          <a:noAutofit/>
        </a:bodyPr>
        <a:lstStyle/>
        <a:p>
          <a:pPr lvl="0" algn="ctr" defTabSz="311150">
            <a:lnSpc>
              <a:spcPct val="90000"/>
            </a:lnSpc>
            <a:spcBef>
              <a:spcPct val="0"/>
            </a:spcBef>
            <a:spcAft>
              <a:spcPct val="35000"/>
            </a:spcAft>
          </a:pPr>
          <a:r>
            <a:rPr lang="en-US" sz="700" b="1" i="0" kern="1200" dirty="0" smtClean="0"/>
            <a:t>Technological</a:t>
          </a:r>
          <a:endParaRPr lang="en-US" sz="700" b="1" i="0" kern="1200" dirty="0"/>
        </a:p>
      </dsp:txBody>
      <dsp:txXfrm>
        <a:off x="2713554" y="163906"/>
        <a:ext cx="720212" cy="720212"/>
      </dsp:txXfrm>
    </dsp:sp>
    <dsp:sp modelId="{18A6F568-42B7-4B52-8774-DBB48FC669DA}">
      <dsp:nvSpPr>
        <dsp:cNvPr id="0" name=""/>
        <dsp:cNvSpPr/>
      </dsp:nvSpPr>
      <dsp:spPr>
        <a:xfrm rot="19285714">
          <a:off x="3416251" y="1560727"/>
          <a:ext cx="509425" cy="29823"/>
        </a:xfrm>
        <a:custGeom>
          <a:avLst/>
          <a:gdLst/>
          <a:ahLst/>
          <a:cxnLst/>
          <a:rect l="0" t="0" r="0" b="0"/>
          <a:pathLst>
            <a:path>
              <a:moveTo>
                <a:pt x="0" y="14911"/>
              </a:moveTo>
              <a:lnTo>
                <a:pt x="509425" y="14911"/>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311150">
            <a:lnSpc>
              <a:spcPct val="90000"/>
            </a:lnSpc>
            <a:spcBef>
              <a:spcPct val="0"/>
            </a:spcBef>
            <a:spcAft>
              <a:spcPct val="35000"/>
            </a:spcAft>
          </a:pPr>
          <a:endParaRPr lang="en-US" sz="700" b="0" i="0" kern="1200" dirty="0"/>
        </a:p>
      </dsp:txBody>
      <dsp:txXfrm>
        <a:off x="3658229" y="1562903"/>
        <a:ext cx="25471" cy="25471"/>
      </dsp:txXfrm>
    </dsp:sp>
    <dsp:sp modelId="{53C01499-78F0-4117-BA46-D245E511D52C}">
      <dsp:nvSpPr>
        <dsp:cNvPr id="0" name=""/>
        <dsp:cNvSpPr/>
      </dsp:nvSpPr>
      <dsp:spPr>
        <a:xfrm>
          <a:off x="3759001" y="590037"/>
          <a:ext cx="1018534" cy="1018534"/>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4445" tIns="4445" rIns="4445" bIns="4445" numCol="1" spcCol="1270" anchor="ctr" anchorCtr="0">
          <a:noAutofit/>
        </a:bodyPr>
        <a:lstStyle/>
        <a:p>
          <a:pPr lvl="0" algn="ctr" defTabSz="311150">
            <a:lnSpc>
              <a:spcPct val="90000"/>
            </a:lnSpc>
            <a:spcBef>
              <a:spcPct val="0"/>
            </a:spcBef>
            <a:spcAft>
              <a:spcPct val="35000"/>
            </a:spcAft>
          </a:pPr>
          <a:r>
            <a:rPr lang="en-US" sz="700" b="1" i="0" kern="1200" dirty="0" smtClean="0"/>
            <a:t>Financial</a:t>
          </a:r>
          <a:endParaRPr lang="en-US" sz="700" b="1" i="0" kern="1200" dirty="0"/>
        </a:p>
      </dsp:txBody>
      <dsp:txXfrm>
        <a:off x="3908162" y="739198"/>
        <a:ext cx="720212" cy="720212"/>
      </dsp:txXfrm>
    </dsp:sp>
    <dsp:sp modelId="{891826DF-43A3-454F-99B0-3D7A40F7040C}">
      <dsp:nvSpPr>
        <dsp:cNvPr id="0" name=""/>
        <dsp:cNvSpPr/>
      </dsp:nvSpPr>
      <dsp:spPr>
        <a:xfrm rot="771429">
          <a:off x="3563773" y="2207062"/>
          <a:ext cx="509425" cy="29823"/>
        </a:xfrm>
        <a:custGeom>
          <a:avLst/>
          <a:gdLst/>
          <a:ahLst/>
          <a:cxnLst/>
          <a:rect l="0" t="0" r="0" b="0"/>
          <a:pathLst>
            <a:path>
              <a:moveTo>
                <a:pt x="0" y="14911"/>
              </a:moveTo>
              <a:lnTo>
                <a:pt x="509425" y="14911"/>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311150">
            <a:lnSpc>
              <a:spcPct val="90000"/>
            </a:lnSpc>
            <a:spcBef>
              <a:spcPct val="0"/>
            </a:spcBef>
            <a:spcAft>
              <a:spcPct val="35000"/>
            </a:spcAft>
          </a:pPr>
          <a:endParaRPr lang="en-US" sz="700" b="0" i="0" kern="1200" dirty="0"/>
        </a:p>
      </dsp:txBody>
      <dsp:txXfrm>
        <a:off x="3805750" y="2209238"/>
        <a:ext cx="25471" cy="25471"/>
      </dsp:txXfrm>
    </dsp:sp>
    <dsp:sp modelId="{E83864A0-4849-471D-83F6-48D41AA307F4}">
      <dsp:nvSpPr>
        <dsp:cNvPr id="0" name=""/>
        <dsp:cNvSpPr/>
      </dsp:nvSpPr>
      <dsp:spPr>
        <a:xfrm>
          <a:off x="4054044" y="1882708"/>
          <a:ext cx="1018534" cy="1018534"/>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4445" tIns="4445" rIns="4445" bIns="4445" numCol="1" spcCol="1270" anchor="ctr" anchorCtr="0">
          <a:noAutofit/>
        </a:bodyPr>
        <a:lstStyle/>
        <a:p>
          <a:pPr lvl="0" algn="ctr" defTabSz="311150">
            <a:lnSpc>
              <a:spcPct val="90000"/>
            </a:lnSpc>
            <a:spcBef>
              <a:spcPct val="0"/>
            </a:spcBef>
            <a:spcAft>
              <a:spcPct val="35000"/>
            </a:spcAft>
          </a:pPr>
          <a:r>
            <a:rPr lang="en-US" sz="700" b="1" i="0" kern="1200" dirty="0" smtClean="0"/>
            <a:t>Environmental</a:t>
          </a:r>
          <a:endParaRPr lang="en-US" sz="700" b="1" i="0" kern="1200" dirty="0"/>
        </a:p>
      </dsp:txBody>
      <dsp:txXfrm>
        <a:off x="4203205" y="2031869"/>
        <a:ext cx="720212" cy="720212"/>
      </dsp:txXfrm>
    </dsp:sp>
    <dsp:sp modelId="{BEF08958-7606-4F67-A1B1-D6927818B9CA}">
      <dsp:nvSpPr>
        <dsp:cNvPr id="0" name=""/>
        <dsp:cNvSpPr/>
      </dsp:nvSpPr>
      <dsp:spPr>
        <a:xfrm rot="3857143">
          <a:off x="3150426" y="2725383"/>
          <a:ext cx="509425" cy="29823"/>
        </a:xfrm>
        <a:custGeom>
          <a:avLst/>
          <a:gdLst/>
          <a:ahLst/>
          <a:cxnLst/>
          <a:rect l="0" t="0" r="0" b="0"/>
          <a:pathLst>
            <a:path>
              <a:moveTo>
                <a:pt x="0" y="14911"/>
              </a:moveTo>
              <a:lnTo>
                <a:pt x="509425" y="14911"/>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311150">
            <a:lnSpc>
              <a:spcPct val="90000"/>
            </a:lnSpc>
            <a:spcBef>
              <a:spcPct val="0"/>
            </a:spcBef>
            <a:spcAft>
              <a:spcPct val="35000"/>
            </a:spcAft>
          </a:pPr>
          <a:endParaRPr lang="en-US" sz="700" b="0" i="0" kern="1200" dirty="0"/>
        </a:p>
      </dsp:txBody>
      <dsp:txXfrm>
        <a:off x="3392403" y="2727559"/>
        <a:ext cx="25471" cy="25471"/>
      </dsp:txXfrm>
    </dsp:sp>
    <dsp:sp modelId="{7D67C916-C1CC-4BAA-9E33-9A239BCCA202}">
      <dsp:nvSpPr>
        <dsp:cNvPr id="0" name=""/>
        <dsp:cNvSpPr/>
      </dsp:nvSpPr>
      <dsp:spPr>
        <a:xfrm>
          <a:off x="3227350" y="2919350"/>
          <a:ext cx="1018534" cy="1018534"/>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4445" tIns="4445" rIns="4445" bIns="4445" numCol="1" spcCol="1270" anchor="ctr" anchorCtr="0">
          <a:noAutofit/>
        </a:bodyPr>
        <a:lstStyle/>
        <a:p>
          <a:pPr lvl="0" algn="ctr" defTabSz="311150">
            <a:lnSpc>
              <a:spcPct val="90000"/>
            </a:lnSpc>
            <a:spcBef>
              <a:spcPct val="0"/>
            </a:spcBef>
            <a:spcAft>
              <a:spcPct val="35000"/>
            </a:spcAft>
          </a:pPr>
          <a:r>
            <a:rPr lang="en-US" sz="700" b="1" i="0" kern="1200" dirty="0" smtClean="0"/>
            <a:t>Perception in the Aerospace Sector</a:t>
          </a:r>
          <a:endParaRPr lang="en-US" sz="700" b="1" i="0" kern="1200" dirty="0"/>
        </a:p>
      </dsp:txBody>
      <dsp:txXfrm>
        <a:off x="3376511" y="3068511"/>
        <a:ext cx="720212" cy="720212"/>
      </dsp:txXfrm>
    </dsp:sp>
    <dsp:sp modelId="{8826BA6B-3881-4E34-9063-67FD6A771997}">
      <dsp:nvSpPr>
        <dsp:cNvPr id="0" name=""/>
        <dsp:cNvSpPr/>
      </dsp:nvSpPr>
      <dsp:spPr>
        <a:xfrm rot="6942857">
          <a:off x="2487469" y="2725383"/>
          <a:ext cx="509425" cy="29823"/>
        </a:xfrm>
        <a:custGeom>
          <a:avLst/>
          <a:gdLst/>
          <a:ahLst/>
          <a:cxnLst/>
          <a:rect l="0" t="0" r="0" b="0"/>
          <a:pathLst>
            <a:path>
              <a:moveTo>
                <a:pt x="0" y="14911"/>
              </a:moveTo>
              <a:lnTo>
                <a:pt x="509425" y="14911"/>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311150">
            <a:lnSpc>
              <a:spcPct val="90000"/>
            </a:lnSpc>
            <a:spcBef>
              <a:spcPct val="0"/>
            </a:spcBef>
            <a:spcAft>
              <a:spcPct val="35000"/>
            </a:spcAft>
          </a:pPr>
          <a:endParaRPr lang="en-US" sz="700" b="0" i="0" kern="1200" dirty="0"/>
        </a:p>
      </dsp:txBody>
      <dsp:txXfrm rot="10800000">
        <a:off x="2729446" y="2727559"/>
        <a:ext cx="25471" cy="25471"/>
      </dsp:txXfrm>
    </dsp:sp>
    <dsp:sp modelId="{71A7DF99-8E5C-4190-A6FF-77251EC09C17}">
      <dsp:nvSpPr>
        <dsp:cNvPr id="0" name=""/>
        <dsp:cNvSpPr/>
      </dsp:nvSpPr>
      <dsp:spPr>
        <a:xfrm>
          <a:off x="1901436" y="2919350"/>
          <a:ext cx="1018534" cy="1018534"/>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4445" tIns="4445" rIns="4445" bIns="4445" numCol="1" spcCol="1270" anchor="ctr" anchorCtr="0">
          <a:noAutofit/>
        </a:bodyPr>
        <a:lstStyle/>
        <a:p>
          <a:pPr lvl="0" algn="ctr" defTabSz="311150">
            <a:lnSpc>
              <a:spcPct val="90000"/>
            </a:lnSpc>
            <a:spcBef>
              <a:spcPct val="0"/>
            </a:spcBef>
            <a:spcAft>
              <a:spcPct val="35000"/>
            </a:spcAft>
          </a:pPr>
          <a:r>
            <a:rPr lang="en-US" sz="700" b="1" i="0" kern="1200" dirty="0" smtClean="0"/>
            <a:t>Voice of Customer – Customer Satisfaction</a:t>
          </a:r>
          <a:endParaRPr lang="en-US" sz="700" b="1" i="0" kern="1200" dirty="0"/>
        </a:p>
      </dsp:txBody>
      <dsp:txXfrm>
        <a:off x="2050597" y="3068511"/>
        <a:ext cx="720212" cy="720212"/>
      </dsp:txXfrm>
    </dsp:sp>
    <dsp:sp modelId="{6669BEEC-DF35-47AC-BA02-773D4D9B27D5}">
      <dsp:nvSpPr>
        <dsp:cNvPr id="0" name=""/>
        <dsp:cNvSpPr/>
      </dsp:nvSpPr>
      <dsp:spPr>
        <a:xfrm rot="10028571">
          <a:off x="2074122" y="2207062"/>
          <a:ext cx="509425" cy="29823"/>
        </a:xfrm>
        <a:custGeom>
          <a:avLst/>
          <a:gdLst/>
          <a:ahLst/>
          <a:cxnLst/>
          <a:rect l="0" t="0" r="0" b="0"/>
          <a:pathLst>
            <a:path>
              <a:moveTo>
                <a:pt x="0" y="14911"/>
              </a:moveTo>
              <a:lnTo>
                <a:pt x="509425" y="14911"/>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311150">
            <a:lnSpc>
              <a:spcPct val="90000"/>
            </a:lnSpc>
            <a:spcBef>
              <a:spcPct val="0"/>
            </a:spcBef>
            <a:spcAft>
              <a:spcPct val="35000"/>
            </a:spcAft>
          </a:pPr>
          <a:endParaRPr lang="en-US" sz="700" b="0" i="0" kern="1200" dirty="0"/>
        </a:p>
      </dsp:txBody>
      <dsp:txXfrm rot="10800000">
        <a:off x="2316099" y="2209238"/>
        <a:ext cx="25471" cy="25471"/>
      </dsp:txXfrm>
    </dsp:sp>
    <dsp:sp modelId="{8F4C443D-AAFF-4052-A3A1-1EE838863AA9}">
      <dsp:nvSpPr>
        <dsp:cNvPr id="0" name=""/>
        <dsp:cNvSpPr/>
      </dsp:nvSpPr>
      <dsp:spPr>
        <a:xfrm>
          <a:off x="1074742" y="1882708"/>
          <a:ext cx="1018534" cy="1018534"/>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4445" tIns="4445" rIns="4445" bIns="4445" numCol="1" spcCol="1270" anchor="ctr" anchorCtr="0">
          <a:noAutofit/>
        </a:bodyPr>
        <a:lstStyle/>
        <a:p>
          <a:pPr lvl="0" algn="ctr" defTabSz="311150">
            <a:lnSpc>
              <a:spcPct val="90000"/>
            </a:lnSpc>
            <a:spcBef>
              <a:spcPct val="0"/>
            </a:spcBef>
            <a:spcAft>
              <a:spcPct val="35000"/>
            </a:spcAft>
          </a:pPr>
          <a:r>
            <a:rPr lang="en-US" sz="700" b="1" i="0" kern="1200" dirty="0" smtClean="0"/>
            <a:t>Organization Objectives</a:t>
          </a:r>
        </a:p>
        <a:p>
          <a:pPr lvl="0" algn="ctr" defTabSz="311150">
            <a:lnSpc>
              <a:spcPct val="90000"/>
            </a:lnSpc>
            <a:spcBef>
              <a:spcPct val="0"/>
            </a:spcBef>
            <a:spcAft>
              <a:spcPct val="35000"/>
            </a:spcAft>
          </a:pPr>
          <a:r>
            <a:rPr lang="en-US" sz="700" b="1" i="0" kern="1200" dirty="0" smtClean="0"/>
            <a:t>(Safran)</a:t>
          </a:r>
          <a:endParaRPr lang="en-US" sz="700" b="1" i="0" kern="1200" dirty="0"/>
        </a:p>
      </dsp:txBody>
      <dsp:txXfrm>
        <a:off x="1223903" y="2031869"/>
        <a:ext cx="720212" cy="720212"/>
      </dsp:txXfrm>
    </dsp:sp>
    <dsp:sp modelId="{A56AB3D5-33F1-46F7-B121-8A7DD63DFF67}">
      <dsp:nvSpPr>
        <dsp:cNvPr id="0" name=""/>
        <dsp:cNvSpPr/>
      </dsp:nvSpPr>
      <dsp:spPr>
        <a:xfrm rot="13114286">
          <a:off x="2221644" y="1560727"/>
          <a:ext cx="509425" cy="29823"/>
        </a:xfrm>
        <a:custGeom>
          <a:avLst/>
          <a:gdLst/>
          <a:ahLst/>
          <a:cxnLst/>
          <a:rect l="0" t="0" r="0" b="0"/>
          <a:pathLst>
            <a:path>
              <a:moveTo>
                <a:pt x="0" y="14911"/>
              </a:moveTo>
              <a:lnTo>
                <a:pt x="509425" y="14911"/>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311150">
            <a:lnSpc>
              <a:spcPct val="90000"/>
            </a:lnSpc>
            <a:spcBef>
              <a:spcPct val="0"/>
            </a:spcBef>
            <a:spcAft>
              <a:spcPct val="35000"/>
            </a:spcAft>
          </a:pPr>
          <a:endParaRPr lang="en-US" sz="700" b="0" i="0" kern="1200" dirty="0"/>
        </a:p>
      </dsp:txBody>
      <dsp:txXfrm rot="10800000">
        <a:off x="2463621" y="1562903"/>
        <a:ext cx="25471" cy="25471"/>
      </dsp:txXfrm>
    </dsp:sp>
    <dsp:sp modelId="{40CC74B2-34BE-450D-957E-C1DBB7DF0DF8}">
      <dsp:nvSpPr>
        <dsp:cNvPr id="0" name=""/>
        <dsp:cNvSpPr/>
      </dsp:nvSpPr>
      <dsp:spPr>
        <a:xfrm>
          <a:off x="1369786" y="590037"/>
          <a:ext cx="1018534" cy="1018534"/>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4445" tIns="4445" rIns="4445" bIns="4445" numCol="1" spcCol="1270" anchor="ctr" anchorCtr="0">
          <a:noAutofit/>
        </a:bodyPr>
        <a:lstStyle/>
        <a:p>
          <a:pPr lvl="0" algn="ctr" defTabSz="311150">
            <a:lnSpc>
              <a:spcPct val="90000"/>
            </a:lnSpc>
            <a:spcBef>
              <a:spcPct val="0"/>
            </a:spcBef>
            <a:spcAft>
              <a:spcPct val="35000"/>
            </a:spcAft>
          </a:pPr>
          <a:r>
            <a:rPr lang="en-US" sz="700" b="1" i="0" kern="1200" dirty="0" smtClean="0"/>
            <a:t>Social – Employee Engagement</a:t>
          </a:r>
          <a:endParaRPr lang="en-US" sz="700" b="1" i="0" kern="1200" dirty="0"/>
        </a:p>
      </dsp:txBody>
      <dsp:txXfrm>
        <a:off x="1518947" y="739198"/>
        <a:ext cx="720212" cy="7202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005B37-8DB7-42A0-9B56-23D6B00A05DD}">
      <dsp:nvSpPr>
        <dsp:cNvPr id="0" name=""/>
        <dsp:cNvSpPr/>
      </dsp:nvSpPr>
      <dsp:spPr>
        <a:xfrm>
          <a:off x="1294984" y="1311046"/>
          <a:ext cx="1666396" cy="1441500"/>
        </a:xfrm>
        <a:prstGeom prst="hexagon">
          <a:avLst>
            <a:gd name="adj" fmla="val 28570"/>
            <a:gd name="vf" fmla="val 11547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US" sz="1100" b="1" kern="1200" dirty="0" smtClean="0"/>
            <a:t>Euphony – Implementation Implications</a:t>
          </a:r>
          <a:endParaRPr lang="en-US" sz="1100" b="1" kern="1200" dirty="0"/>
        </a:p>
      </dsp:txBody>
      <dsp:txXfrm>
        <a:off x="1571129" y="1549923"/>
        <a:ext cx="1114106" cy="963746"/>
      </dsp:txXfrm>
    </dsp:sp>
    <dsp:sp modelId="{B0B01A9F-1642-4F03-909D-DEA780A65E1E}">
      <dsp:nvSpPr>
        <dsp:cNvPr id="0" name=""/>
        <dsp:cNvSpPr/>
      </dsp:nvSpPr>
      <dsp:spPr>
        <a:xfrm>
          <a:off x="2338468" y="621385"/>
          <a:ext cx="628726" cy="541731"/>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0C8894-EE83-40F0-ADC2-6D3742E342E4}">
      <dsp:nvSpPr>
        <dsp:cNvPr id="0" name=""/>
        <dsp:cNvSpPr/>
      </dsp:nvSpPr>
      <dsp:spPr>
        <a:xfrm>
          <a:off x="1448483" y="0"/>
          <a:ext cx="1365600" cy="1181404"/>
        </a:xfrm>
        <a:prstGeom prst="hexagon">
          <a:avLst>
            <a:gd name="adj" fmla="val 28570"/>
            <a:gd name="vf" fmla="val 115470"/>
          </a:avLst>
        </a:prstGeom>
        <a:solidFill>
          <a:srgbClr val="FF79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US" sz="1100" kern="1200" dirty="0" smtClean="0"/>
            <a:t>Resource Availability</a:t>
          </a:r>
          <a:endParaRPr lang="en-US" sz="1100" kern="1200" dirty="0"/>
        </a:p>
      </dsp:txBody>
      <dsp:txXfrm>
        <a:off x="1674792" y="195784"/>
        <a:ext cx="912982" cy="789836"/>
      </dsp:txXfrm>
    </dsp:sp>
    <dsp:sp modelId="{A97675AB-8B25-433E-8AFE-00DC56C2289E}">
      <dsp:nvSpPr>
        <dsp:cNvPr id="0" name=""/>
        <dsp:cNvSpPr/>
      </dsp:nvSpPr>
      <dsp:spPr>
        <a:xfrm>
          <a:off x="3072241" y="1634134"/>
          <a:ext cx="628726" cy="541731"/>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70C54F-FF2D-472A-8690-02BC14EEDC04}">
      <dsp:nvSpPr>
        <dsp:cNvPr id="0" name=""/>
        <dsp:cNvSpPr/>
      </dsp:nvSpPr>
      <dsp:spPr>
        <a:xfrm>
          <a:off x="2700897" y="726643"/>
          <a:ext cx="1365600" cy="1181404"/>
        </a:xfrm>
        <a:prstGeom prst="hexagon">
          <a:avLst>
            <a:gd name="adj" fmla="val 28570"/>
            <a:gd name="vf" fmla="val 115470"/>
          </a:avLst>
        </a:prstGeom>
        <a:solidFill>
          <a:srgbClr val="EB3986"/>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US" sz="1100" kern="1200" dirty="0" smtClean="0"/>
            <a:t>Job Security</a:t>
          </a:r>
          <a:endParaRPr lang="en-US" sz="1100" kern="1200" dirty="0"/>
        </a:p>
      </dsp:txBody>
      <dsp:txXfrm>
        <a:off x="2927206" y="922427"/>
        <a:ext cx="912982" cy="789836"/>
      </dsp:txXfrm>
    </dsp:sp>
    <dsp:sp modelId="{186BA079-1198-46DB-882C-FA72C7AB6CD7}">
      <dsp:nvSpPr>
        <dsp:cNvPr id="0" name=""/>
        <dsp:cNvSpPr/>
      </dsp:nvSpPr>
      <dsp:spPr>
        <a:xfrm>
          <a:off x="2562515" y="2777337"/>
          <a:ext cx="628726" cy="541731"/>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1FDA56-B5D0-4E52-B5FA-B8C62D62089D}">
      <dsp:nvSpPr>
        <dsp:cNvPr id="0" name=""/>
        <dsp:cNvSpPr/>
      </dsp:nvSpPr>
      <dsp:spPr>
        <a:xfrm>
          <a:off x="2700897" y="2155139"/>
          <a:ext cx="1365600" cy="1181404"/>
        </a:xfrm>
        <a:prstGeom prst="hexagon">
          <a:avLst>
            <a:gd name="adj" fmla="val 28570"/>
            <a:gd name="vf" fmla="val 115470"/>
          </a:avLst>
        </a:prstGeom>
        <a:solidFill>
          <a:srgbClr val="7030A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US" sz="1100" kern="1200" dirty="0" smtClean="0"/>
            <a:t>Resistance to Change</a:t>
          </a:r>
          <a:endParaRPr lang="en-US" sz="1100" kern="1200" dirty="0"/>
        </a:p>
      </dsp:txBody>
      <dsp:txXfrm>
        <a:off x="2927206" y="2350923"/>
        <a:ext cx="912982" cy="789836"/>
      </dsp:txXfrm>
    </dsp:sp>
    <dsp:sp modelId="{36F56F16-4525-4F94-87D9-DDEEC7F3313B}">
      <dsp:nvSpPr>
        <dsp:cNvPr id="0" name=""/>
        <dsp:cNvSpPr/>
      </dsp:nvSpPr>
      <dsp:spPr>
        <a:xfrm>
          <a:off x="1298085" y="2896006"/>
          <a:ext cx="628726" cy="541731"/>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E4E35B-FDD0-4717-9A5E-812E5B58E87A}">
      <dsp:nvSpPr>
        <dsp:cNvPr id="0" name=""/>
        <dsp:cNvSpPr/>
      </dsp:nvSpPr>
      <dsp:spPr>
        <a:xfrm>
          <a:off x="1448483" y="2882595"/>
          <a:ext cx="1365600" cy="1181404"/>
        </a:xfrm>
        <a:prstGeom prst="hexagon">
          <a:avLst>
            <a:gd name="adj" fmla="val 28570"/>
            <a:gd name="vf" fmla="val 115470"/>
          </a:avLst>
        </a:prstGeom>
        <a:solidFill>
          <a:srgbClr val="024F2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US" sz="1100" kern="1200" dirty="0" smtClean="0"/>
            <a:t>Production Line Down Time</a:t>
          </a:r>
          <a:endParaRPr lang="en-US" sz="1100" kern="1200" dirty="0"/>
        </a:p>
      </dsp:txBody>
      <dsp:txXfrm>
        <a:off x="1674792" y="3078379"/>
        <a:ext cx="912982" cy="789836"/>
      </dsp:txXfrm>
    </dsp:sp>
    <dsp:sp modelId="{5B51036F-6B19-4812-8732-E0EEB3AE618D}">
      <dsp:nvSpPr>
        <dsp:cNvPr id="0" name=""/>
        <dsp:cNvSpPr/>
      </dsp:nvSpPr>
      <dsp:spPr>
        <a:xfrm>
          <a:off x="552296" y="1883664"/>
          <a:ext cx="628726" cy="541731"/>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2630C1-77F3-4E2B-BF15-5E0BC52C22B1}">
      <dsp:nvSpPr>
        <dsp:cNvPr id="0" name=""/>
        <dsp:cNvSpPr/>
      </dsp:nvSpPr>
      <dsp:spPr>
        <a:xfrm>
          <a:off x="190254" y="2155952"/>
          <a:ext cx="1365600" cy="1181404"/>
        </a:xfrm>
        <a:prstGeom prst="hexagon">
          <a:avLst>
            <a:gd name="adj" fmla="val 28570"/>
            <a:gd name="vf" fmla="val 115470"/>
          </a:avLst>
        </a:prstGeom>
        <a:solidFill>
          <a:schemeClr val="bg1">
            <a:lumMod val="6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US" sz="1100" kern="1200" dirty="0" smtClean="0"/>
            <a:t>Facility Space</a:t>
          </a:r>
          <a:endParaRPr lang="en-US" sz="1100" kern="1200" dirty="0"/>
        </a:p>
      </dsp:txBody>
      <dsp:txXfrm>
        <a:off x="416563" y="2351736"/>
        <a:ext cx="912982" cy="789836"/>
      </dsp:txXfrm>
    </dsp:sp>
    <dsp:sp modelId="{FE3F0101-54C6-491B-B385-89AE2D6B12FB}">
      <dsp:nvSpPr>
        <dsp:cNvPr id="0" name=""/>
        <dsp:cNvSpPr/>
      </dsp:nvSpPr>
      <dsp:spPr>
        <a:xfrm>
          <a:off x="190254" y="725017"/>
          <a:ext cx="1365600" cy="1181404"/>
        </a:xfrm>
        <a:prstGeom prst="hexagon">
          <a:avLst>
            <a:gd name="adj" fmla="val 28570"/>
            <a:gd name="vf" fmla="val 115470"/>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US" sz="1100" kern="1200" dirty="0" smtClean="0"/>
            <a:t>Cash Flow</a:t>
          </a:r>
          <a:endParaRPr lang="en-US" sz="1100" kern="1200" dirty="0"/>
        </a:p>
      </dsp:txBody>
      <dsp:txXfrm>
        <a:off x="416563" y="920801"/>
        <a:ext cx="912982" cy="78983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1D2B33-F56D-4057-8F4D-51B67FD6F37C}">
      <dsp:nvSpPr>
        <dsp:cNvPr id="0" name=""/>
        <dsp:cNvSpPr/>
      </dsp:nvSpPr>
      <dsp:spPr>
        <a:xfrm>
          <a:off x="2043564" y="1539376"/>
          <a:ext cx="1026151" cy="1026151"/>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4445" tIns="4445" rIns="4445" bIns="4445" numCol="1" spcCol="1270" anchor="ctr" anchorCtr="0">
          <a:noAutofit/>
        </a:bodyPr>
        <a:lstStyle/>
        <a:p>
          <a:pPr lvl="0" algn="ctr" defTabSz="311150">
            <a:lnSpc>
              <a:spcPct val="90000"/>
            </a:lnSpc>
            <a:spcBef>
              <a:spcPct val="0"/>
            </a:spcBef>
            <a:spcAft>
              <a:spcPct val="35000"/>
            </a:spcAft>
          </a:pPr>
          <a:r>
            <a:rPr lang="en-US" sz="700" b="1" i="0" kern="1200" dirty="0" smtClean="0"/>
            <a:t>Euphony</a:t>
          </a:r>
        </a:p>
        <a:p>
          <a:pPr lvl="0" algn="ctr" defTabSz="311150">
            <a:lnSpc>
              <a:spcPct val="90000"/>
            </a:lnSpc>
            <a:spcBef>
              <a:spcPct val="0"/>
            </a:spcBef>
            <a:spcAft>
              <a:spcPct val="35000"/>
            </a:spcAft>
          </a:pPr>
          <a:r>
            <a:rPr lang="en-US" sz="700" b="1" i="0" kern="1200" dirty="0" smtClean="0"/>
            <a:t>Benefits</a:t>
          </a:r>
          <a:endParaRPr lang="en-US" sz="700" b="1" i="0" kern="1200" dirty="0"/>
        </a:p>
      </dsp:txBody>
      <dsp:txXfrm>
        <a:off x="2193840" y="1689652"/>
        <a:ext cx="725599" cy="725599"/>
      </dsp:txXfrm>
    </dsp:sp>
    <dsp:sp modelId="{09F805CE-8FBC-4658-8713-56B2FBF7CD0D}">
      <dsp:nvSpPr>
        <dsp:cNvPr id="0" name=""/>
        <dsp:cNvSpPr/>
      </dsp:nvSpPr>
      <dsp:spPr>
        <a:xfrm rot="16200000">
          <a:off x="2300895" y="1265569"/>
          <a:ext cx="511490" cy="36123"/>
        </a:xfrm>
        <a:custGeom>
          <a:avLst/>
          <a:gdLst/>
          <a:ahLst/>
          <a:cxnLst/>
          <a:rect l="0" t="0" r="0" b="0"/>
          <a:pathLst>
            <a:path>
              <a:moveTo>
                <a:pt x="0" y="18061"/>
              </a:moveTo>
              <a:lnTo>
                <a:pt x="511490" y="18061"/>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311150">
            <a:lnSpc>
              <a:spcPct val="90000"/>
            </a:lnSpc>
            <a:spcBef>
              <a:spcPct val="0"/>
            </a:spcBef>
            <a:spcAft>
              <a:spcPct val="35000"/>
            </a:spcAft>
          </a:pPr>
          <a:endParaRPr lang="en-US" sz="700" b="0" i="0" kern="1200" dirty="0"/>
        </a:p>
      </dsp:txBody>
      <dsp:txXfrm>
        <a:off x="2543853" y="1270844"/>
        <a:ext cx="25574" cy="25574"/>
      </dsp:txXfrm>
    </dsp:sp>
    <dsp:sp modelId="{7E0D8EDA-5D15-4EBE-AA0F-802A0BFE72EB}">
      <dsp:nvSpPr>
        <dsp:cNvPr id="0" name=""/>
        <dsp:cNvSpPr/>
      </dsp:nvSpPr>
      <dsp:spPr>
        <a:xfrm>
          <a:off x="2043564" y="1734"/>
          <a:ext cx="1026151" cy="1026151"/>
        </a:xfrm>
        <a:prstGeom prst="ellipse">
          <a:avLst/>
        </a:prstGeom>
        <a:solidFill>
          <a:srgbClr val="FF0000"/>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4445" tIns="4445" rIns="4445" bIns="4445" numCol="1" spcCol="1270" anchor="ctr" anchorCtr="0">
          <a:noAutofit/>
        </a:bodyPr>
        <a:lstStyle/>
        <a:p>
          <a:pPr lvl="0" algn="ctr" defTabSz="311150">
            <a:lnSpc>
              <a:spcPct val="90000"/>
            </a:lnSpc>
            <a:spcBef>
              <a:spcPct val="0"/>
            </a:spcBef>
            <a:spcAft>
              <a:spcPct val="35000"/>
            </a:spcAft>
          </a:pPr>
          <a:r>
            <a:rPr lang="en-US" sz="700" b="1" i="0" kern="1200" dirty="0" smtClean="0"/>
            <a:t>Technological</a:t>
          </a:r>
          <a:endParaRPr lang="en-US" sz="700" b="1" i="0" kern="1200" dirty="0"/>
        </a:p>
      </dsp:txBody>
      <dsp:txXfrm>
        <a:off x="2193840" y="152010"/>
        <a:ext cx="725599" cy="725599"/>
      </dsp:txXfrm>
    </dsp:sp>
    <dsp:sp modelId="{18A6F568-42B7-4B52-8774-DBB48FC669DA}">
      <dsp:nvSpPr>
        <dsp:cNvPr id="0" name=""/>
        <dsp:cNvSpPr/>
      </dsp:nvSpPr>
      <dsp:spPr>
        <a:xfrm rot="19285714">
          <a:off x="2901983" y="1555038"/>
          <a:ext cx="511490" cy="36123"/>
        </a:xfrm>
        <a:custGeom>
          <a:avLst/>
          <a:gdLst/>
          <a:ahLst/>
          <a:cxnLst/>
          <a:rect l="0" t="0" r="0" b="0"/>
          <a:pathLst>
            <a:path>
              <a:moveTo>
                <a:pt x="0" y="18061"/>
              </a:moveTo>
              <a:lnTo>
                <a:pt x="511490" y="18061"/>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311150">
            <a:lnSpc>
              <a:spcPct val="90000"/>
            </a:lnSpc>
            <a:spcBef>
              <a:spcPct val="0"/>
            </a:spcBef>
            <a:spcAft>
              <a:spcPct val="35000"/>
            </a:spcAft>
          </a:pPr>
          <a:endParaRPr lang="en-US" sz="700" b="0" i="0" kern="1200" dirty="0"/>
        </a:p>
      </dsp:txBody>
      <dsp:txXfrm>
        <a:off x="3144941" y="1560312"/>
        <a:ext cx="25574" cy="25574"/>
      </dsp:txXfrm>
    </dsp:sp>
    <dsp:sp modelId="{53C01499-78F0-4117-BA46-D245E511D52C}">
      <dsp:nvSpPr>
        <dsp:cNvPr id="0" name=""/>
        <dsp:cNvSpPr/>
      </dsp:nvSpPr>
      <dsp:spPr>
        <a:xfrm>
          <a:off x="3245741" y="580672"/>
          <a:ext cx="1026151" cy="1026151"/>
        </a:xfrm>
        <a:prstGeom prst="ellipse">
          <a:avLst/>
        </a:prstGeom>
        <a:solidFill>
          <a:srgbClr val="0070C0"/>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4445" tIns="4445" rIns="4445" bIns="4445" numCol="1" spcCol="1270" anchor="ctr" anchorCtr="0">
          <a:noAutofit/>
        </a:bodyPr>
        <a:lstStyle/>
        <a:p>
          <a:pPr lvl="0" algn="ctr" defTabSz="311150">
            <a:lnSpc>
              <a:spcPct val="90000"/>
            </a:lnSpc>
            <a:spcBef>
              <a:spcPct val="0"/>
            </a:spcBef>
            <a:spcAft>
              <a:spcPct val="35000"/>
            </a:spcAft>
          </a:pPr>
          <a:r>
            <a:rPr lang="en-US" sz="700" b="1" i="0" kern="1200" dirty="0" smtClean="0"/>
            <a:t>Financial Benefits</a:t>
          </a:r>
          <a:endParaRPr lang="en-US" sz="700" b="1" i="0" kern="1200" dirty="0"/>
        </a:p>
      </dsp:txBody>
      <dsp:txXfrm>
        <a:off x="3396017" y="730948"/>
        <a:ext cx="725599" cy="725599"/>
      </dsp:txXfrm>
    </dsp:sp>
    <dsp:sp modelId="{891826DF-43A3-454F-99B0-3D7A40F7040C}">
      <dsp:nvSpPr>
        <dsp:cNvPr id="0" name=""/>
        <dsp:cNvSpPr/>
      </dsp:nvSpPr>
      <dsp:spPr>
        <a:xfrm rot="771429">
          <a:off x="3050440" y="2205469"/>
          <a:ext cx="511490" cy="36123"/>
        </a:xfrm>
        <a:custGeom>
          <a:avLst/>
          <a:gdLst/>
          <a:ahLst/>
          <a:cxnLst/>
          <a:rect l="0" t="0" r="0" b="0"/>
          <a:pathLst>
            <a:path>
              <a:moveTo>
                <a:pt x="0" y="18061"/>
              </a:moveTo>
              <a:lnTo>
                <a:pt x="511490" y="18061"/>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311150">
            <a:lnSpc>
              <a:spcPct val="90000"/>
            </a:lnSpc>
            <a:spcBef>
              <a:spcPct val="0"/>
            </a:spcBef>
            <a:spcAft>
              <a:spcPct val="35000"/>
            </a:spcAft>
          </a:pPr>
          <a:endParaRPr lang="en-US" sz="700" b="0" i="0" kern="1200" dirty="0"/>
        </a:p>
      </dsp:txBody>
      <dsp:txXfrm>
        <a:off x="3293398" y="2210743"/>
        <a:ext cx="25574" cy="25574"/>
      </dsp:txXfrm>
    </dsp:sp>
    <dsp:sp modelId="{E83864A0-4849-471D-83F6-48D41AA307F4}">
      <dsp:nvSpPr>
        <dsp:cNvPr id="0" name=""/>
        <dsp:cNvSpPr/>
      </dsp:nvSpPr>
      <dsp:spPr>
        <a:xfrm>
          <a:off x="3542654" y="1881533"/>
          <a:ext cx="1026151" cy="1026151"/>
        </a:xfrm>
        <a:prstGeom prst="ellipse">
          <a:avLst/>
        </a:prstGeom>
        <a:solidFill>
          <a:srgbClr val="00B050"/>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4445" tIns="4445" rIns="4445" bIns="4445" numCol="1" spcCol="1270" anchor="ctr" anchorCtr="0">
          <a:noAutofit/>
        </a:bodyPr>
        <a:lstStyle/>
        <a:p>
          <a:pPr lvl="0" algn="ctr" defTabSz="311150">
            <a:lnSpc>
              <a:spcPct val="90000"/>
            </a:lnSpc>
            <a:spcBef>
              <a:spcPct val="0"/>
            </a:spcBef>
            <a:spcAft>
              <a:spcPct val="35000"/>
            </a:spcAft>
          </a:pPr>
          <a:r>
            <a:rPr lang="en-US" sz="700" b="1" i="0" kern="1200" dirty="0" smtClean="0"/>
            <a:t>Environmental</a:t>
          </a:r>
        </a:p>
        <a:p>
          <a:pPr lvl="0" algn="ctr" defTabSz="311150">
            <a:lnSpc>
              <a:spcPct val="90000"/>
            </a:lnSpc>
            <a:spcBef>
              <a:spcPct val="0"/>
            </a:spcBef>
            <a:spcAft>
              <a:spcPct val="35000"/>
            </a:spcAft>
          </a:pPr>
          <a:r>
            <a:rPr lang="en-US" sz="700" b="1" i="0" kern="1200" dirty="0" smtClean="0"/>
            <a:t>Benefits</a:t>
          </a:r>
          <a:endParaRPr lang="en-US" sz="700" b="1" i="0" kern="1200" dirty="0"/>
        </a:p>
      </dsp:txBody>
      <dsp:txXfrm>
        <a:off x="3692930" y="2031809"/>
        <a:ext cx="725599" cy="725599"/>
      </dsp:txXfrm>
    </dsp:sp>
    <dsp:sp modelId="{BEF08958-7606-4F67-A1B1-D6927818B9CA}">
      <dsp:nvSpPr>
        <dsp:cNvPr id="0" name=""/>
        <dsp:cNvSpPr/>
      </dsp:nvSpPr>
      <dsp:spPr>
        <a:xfrm rot="3857143">
          <a:off x="2634474" y="2727074"/>
          <a:ext cx="511490" cy="36123"/>
        </a:xfrm>
        <a:custGeom>
          <a:avLst/>
          <a:gdLst/>
          <a:ahLst/>
          <a:cxnLst/>
          <a:rect l="0" t="0" r="0" b="0"/>
          <a:pathLst>
            <a:path>
              <a:moveTo>
                <a:pt x="0" y="18061"/>
              </a:moveTo>
              <a:lnTo>
                <a:pt x="511490" y="18061"/>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311150">
            <a:lnSpc>
              <a:spcPct val="90000"/>
            </a:lnSpc>
            <a:spcBef>
              <a:spcPct val="0"/>
            </a:spcBef>
            <a:spcAft>
              <a:spcPct val="35000"/>
            </a:spcAft>
          </a:pPr>
          <a:endParaRPr lang="en-US" sz="700" b="0" i="0" kern="1200" dirty="0"/>
        </a:p>
      </dsp:txBody>
      <dsp:txXfrm>
        <a:off x="2877432" y="2732348"/>
        <a:ext cx="25574" cy="25574"/>
      </dsp:txXfrm>
    </dsp:sp>
    <dsp:sp modelId="{7D67C916-C1CC-4BAA-9E33-9A239BCCA202}">
      <dsp:nvSpPr>
        <dsp:cNvPr id="0" name=""/>
        <dsp:cNvSpPr/>
      </dsp:nvSpPr>
      <dsp:spPr>
        <a:xfrm>
          <a:off x="2710722" y="2924743"/>
          <a:ext cx="1026151" cy="1026151"/>
        </a:xfrm>
        <a:prstGeom prst="ellipse">
          <a:avLst/>
        </a:prstGeom>
        <a:solidFill>
          <a:srgbClr val="2C525D"/>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4445" tIns="4445" rIns="4445" bIns="4445" numCol="1" spcCol="1270" anchor="ctr" anchorCtr="0">
          <a:noAutofit/>
        </a:bodyPr>
        <a:lstStyle/>
        <a:p>
          <a:pPr lvl="0" algn="ctr" defTabSz="311150">
            <a:lnSpc>
              <a:spcPct val="90000"/>
            </a:lnSpc>
            <a:spcBef>
              <a:spcPct val="0"/>
            </a:spcBef>
            <a:spcAft>
              <a:spcPct val="35000"/>
            </a:spcAft>
          </a:pPr>
          <a:r>
            <a:rPr lang="en-US" sz="700" b="1" i="0" kern="1200" dirty="0" smtClean="0"/>
            <a:t>Social Benefits</a:t>
          </a:r>
          <a:endParaRPr lang="en-US" sz="700" b="1" i="0" kern="1200" dirty="0"/>
        </a:p>
      </dsp:txBody>
      <dsp:txXfrm>
        <a:off x="2860998" y="3075019"/>
        <a:ext cx="725599" cy="725599"/>
      </dsp:txXfrm>
    </dsp:sp>
    <dsp:sp modelId="{8826BA6B-3881-4E34-9063-67FD6A771997}">
      <dsp:nvSpPr>
        <dsp:cNvPr id="0" name=""/>
        <dsp:cNvSpPr/>
      </dsp:nvSpPr>
      <dsp:spPr>
        <a:xfrm rot="6942857">
          <a:off x="1967316" y="2727074"/>
          <a:ext cx="511490" cy="36123"/>
        </a:xfrm>
        <a:custGeom>
          <a:avLst/>
          <a:gdLst/>
          <a:ahLst/>
          <a:cxnLst/>
          <a:rect l="0" t="0" r="0" b="0"/>
          <a:pathLst>
            <a:path>
              <a:moveTo>
                <a:pt x="0" y="18061"/>
              </a:moveTo>
              <a:lnTo>
                <a:pt x="511490" y="18061"/>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311150">
            <a:lnSpc>
              <a:spcPct val="90000"/>
            </a:lnSpc>
            <a:spcBef>
              <a:spcPct val="0"/>
            </a:spcBef>
            <a:spcAft>
              <a:spcPct val="35000"/>
            </a:spcAft>
          </a:pPr>
          <a:endParaRPr lang="en-US" sz="700" b="0" i="0" kern="1200" dirty="0"/>
        </a:p>
      </dsp:txBody>
      <dsp:txXfrm rot="10800000">
        <a:off x="2210274" y="2732348"/>
        <a:ext cx="25574" cy="25574"/>
      </dsp:txXfrm>
    </dsp:sp>
    <dsp:sp modelId="{71A7DF99-8E5C-4190-A6FF-77251EC09C17}">
      <dsp:nvSpPr>
        <dsp:cNvPr id="0" name=""/>
        <dsp:cNvSpPr/>
      </dsp:nvSpPr>
      <dsp:spPr>
        <a:xfrm>
          <a:off x="1376406" y="2924743"/>
          <a:ext cx="1026151" cy="1026151"/>
        </a:xfrm>
        <a:prstGeom prst="ellipse">
          <a:avLst/>
        </a:prstGeom>
        <a:solidFill>
          <a:srgbClr val="C00000"/>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4445" tIns="4445" rIns="4445" bIns="4445" numCol="1" spcCol="1270" anchor="ctr" anchorCtr="0">
          <a:noAutofit/>
        </a:bodyPr>
        <a:lstStyle/>
        <a:p>
          <a:pPr lvl="0" algn="ctr" defTabSz="311150">
            <a:lnSpc>
              <a:spcPct val="90000"/>
            </a:lnSpc>
            <a:spcBef>
              <a:spcPct val="0"/>
            </a:spcBef>
            <a:spcAft>
              <a:spcPct val="35000"/>
            </a:spcAft>
          </a:pPr>
          <a:r>
            <a:rPr lang="en-US" sz="700" b="1" i="0" kern="1200" dirty="0" smtClean="0"/>
            <a:t>Customer Satisfaction</a:t>
          </a:r>
          <a:endParaRPr lang="en-US" sz="700" b="1" i="0" kern="1200" dirty="0"/>
        </a:p>
      </dsp:txBody>
      <dsp:txXfrm>
        <a:off x="1526682" y="3075019"/>
        <a:ext cx="725599" cy="725599"/>
      </dsp:txXfrm>
    </dsp:sp>
    <dsp:sp modelId="{6669BEEC-DF35-47AC-BA02-773D4D9B27D5}">
      <dsp:nvSpPr>
        <dsp:cNvPr id="0" name=""/>
        <dsp:cNvSpPr/>
      </dsp:nvSpPr>
      <dsp:spPr>
        <a:xfrm rot="10028571">
          <a:off x="1551350" y="2205469"/>
          <a:ext cx="511490" cy="36123"/>
        </a:xfrm>
        <a:custGeom>
          <a:avLst/>
          <a:gdLst/>
          <a:ahLst/>
          <a:cxnLst/>
          <a:rect l="0" t="0" r="0" b="0"/>
          <a:pathLst>
            <a:path>
              <a:moveTo>
                <a:pt x="0" y="18061"/>
              </a:moveTo>
              <a:lnTo>
                <a:pt x="511490" y="18061"/>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311150">
            <a:lnSpc>
              <a:spcPct val="90000"/>
            </a:lnSpc>
            <a:spcBef>
              <a:spcPct val="0"/>
            </a:spcBef>
            <a:spcAft>
              <a:spcPct val="35000"/>
            </a:spcAft>
          </a:pPr>
          <a:endParaRPr lang="en-US" sz="700" b="0" i="0" kern="1200" dirty="0"/>
        </a:p>
      </dsp:txBody>
      <dsp:txXfrm rot="10800000">
        <a:off x="1794308" y="2210743"/>
        <a:ext cx="25574" cy="25574"/>
      </dsp:txXfrm>
    </dsp:sp>
    <dsp:sp modelId="{8F4C443D-AAFF-4052-A3A1-1EE838863AA9}">
      <dsp:nvSpPr>
        <dsp:cNvPr id="0" name=""/>
        <dsp:cNvSpPr/>
      </dsp:nvSpPr>
      <dsp:spPr>
        <a:xfrm>
          <a:off x="544474" y="1881533"/>
          <a:ext cx="1026151" cy="1026151"/>
        </a:xfrm>
        <a:prstGeom prst="ellipse">
          <a:avLst/>
        </a:prstGeom>
        <a:solidFill>
          <a:srgbClr val="FF7900"/>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4445" tIns="4445" rIns="4445" bIns="4445" numCol="1" spcCol="1270" anchor="ctr" anchorCtr="0">
          <a:noAutofit/>
        </a:bodyPr>
        <a:lstStyle/>
        <a:p>
          <a:pPr lvl="0" algn="ctr" defTabSz="311150">
            <a:lnSpc>
              <a:spcPct val="90000"/>
            </a:lnSpc>
            <a:spcBef>
              <a:spcPct val="0"/>
            </a:spcBef>
            <a:spcAft>
              <a:spcPct val="35000"/>
            </a:spcAft>
          </a:pPr>
          <a:r>
            <a:rPr lang="en-US" sz="700" b="1" i="0" kern="1200" dirty="0" smtClean="0"/>
            <a:t>Achieve Organization Objectives</a:t>
          </a:r>
        </a:p>
        <a:p>
          <a:pPr lvl="0" algn="ctr" defTabSz="311150">
            <a:lnSpc>
              <a:spcPct val="90000"/>
            </a:lnSpc>
            <a:spcBef>
              <a:spcPct val="0"/>
            </a:spcBef>
            <a:spcAft>
              <a:spcPct val="35000"/>
            </a:spcAft>
          </a:pPr>
          <a:r>
            <a:rPr lang="en-US" sz="700" b="1" i="0" kern="1200" dirty="0" smtClean="0"/>
            <a:t>(Safran)</a:t>
          </a:r>
          <a:endParaRPr lang="en-US" sz="700" b="1" i="0" kern="1200" dirty="0"/>
        </a:p>
      </dsp:txBody>
      <dsp:txXfrm>
        <a:off x="694750" y="2031809"/>
        <a:ext cx="725599" cy="725599"/>
      </dsp:txXfrm>
    </dsp:sp>
    <dsp:sp modelId="{A56AB3D5-33F1-46F7-B121-8A7DD63DFF67}">
      <dsp:nvSpPr>
        <dsp:cNvPr id="0" name=""/>
        <dsp:cNvSpPr/>
      </dsp:nvSpPr>
      <dsp:spPr>
        <a:xfrm rot="13114286">
          <a:off x="1699807" y="1555038"/>
          <a:ext cx="511490" cy="36123"/>
        </a:xfrm>
        <a:custGeom>
          <a:avLst/>
          <a:gdLst/>
          <a:ahLst/>
          <a:cxnLst/>
          <a:rect l="0" t="0" r="0" b="0"/>
          <a:pathLst>
            <a:path>
              <a:moveTo>
                <a:pt x="0" y="18061"/>
              </a:moveTo>
              <a:lnTo>
                <a:pt x="511490" y="18061"/>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311150">
            <a:lnSpc>
              <a:spcPct val="90000"/>
            </a:lnSpc>
            <a:spcBef>
              <a:spcPct val="0"/>
            </a:spcBef>
            <a:spcAft>
              <a:spcPct val="35000"/>
            </a:spcAft>
          </a:pPr>
          <a:endParaRPr lang="en-US" sz="700" b="0" i="0" kern="1200" dirty="0"/>
        </a:p>
      </dsp:txBody>
      <dsp:txXfrm rot="10800000">
        <a:off x="1942764" y="1560312"/>
        <a:ext cx="25574" cy="25574"/>
      </dsp:txXfrm>
    </dsp:sp>
    <dsp:sp modelId="{40CC74B2-34BE-450D-957E-C1DBB7DF0DF8}">
      <dsp:nvSpPr>
        <dsp:cNvPr id="0" name=""/>
        <dsp:cNvSpPr/>
      </dsp:nvSpPr>
      <dsp:spPr>
        <a:xfrm>
          <a:off x="841387" y="580672"/>
          <a:ext cx="1026151" cy="1026151"/>
        </a:xfrm>
        <a:prstGeom prst="ellipse">
          <a:avLst/>
        </a:prstGeom>
        <a:solidFill>
          <a:srgbClr val="7030A0"/>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4445" tIns="4445" rIns="4445" bIns="4445" numCol="1" spcCol="1270" anchor="ctr" anchorCtr="0">
          <a:noAutofit/>
        </a:bodyPr>
        <a:lstStyle/>
        <a:p>
          <a:pPr lvl="0" algn="ctr" defTabSz="311150">
            <a:lnSpc>
              <a:spcPct val="90000"/>
            </a:lnSpc>
            <a:spcBef>
              <a:spcPct val="0"/>
            </a:spcBef>
            <a:spcAft>
              <a:spcPct val="35000"/>
            </a:spcAft>
          </a:pPr>
          <a:r>
            <a:rPr lang="en-US" sz="700" b="1" i="0" kern="1200" dirty="0" smtClean="0"/>
            <a:t>Employee Benefits</a:t>
          </a:r>
          <a:endParaRPr lang="en-US" sz="700" b="1" i="0" kern="1200" dirty="0"/>
        </a:p>
      </dsp:txBody>
      <dsp:txXfrm>
        <a:off x="991663" y="730948"/>
        <a:ext cx="725599" cy="725599"/>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e l'en-tête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fr-FR" dirty="0"/>
          </a:p>
        </p:txBody>
      </p:sp>
      <p:sp>
        <p:nvSpPr>
          <p:cNvPr id="3" name="Espace réservé de la date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CA6F046-D38F-4C8B-80A2-A045CCE21039}" type="datetimeFigureOut">
              <a:rPr lang="fr-FR" smtClean="0"/>
              <a:t>29/05/2023</a:t>
            </a:fld>
            <a:endParaRPr lang="fr-FR" dirty="0"/>
          </a:p>
        </p:txBody>
      </p:sp>
      <p:sp>
        <p:nvSpPr>
          <p:cNvPr id="4" name="Espace réservé du pied de page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fr-FR" dirty="0"/>
          </a:p>
        </p:txBody>
      </p:sp>
      <p:sp>
        <p:nvSpPr>
          <p:cNvPr id="5" name="Espace réservé du numéro de diapositive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5B24A7D-67D1-474B-8281-7124DFD823B5}" type="slidenum">
              <a:rPr lang="fr-FR" smtClean="0"/>
              <a:t>‹#›</a:t>
            </a:fld>
            <a:endParaRPr lang="fr-FR" dirty="0"/>
          </a:p>
        </p:txBody>
      </p:sp>
    </p:spTree>
    <p:extLst>
      <p:ext uri="{BB962C8B-B14F-4D97-AF65-F5344CB8AC3E}">
        <p14:creationId xmlns:p14="http://schemas.microsoft.com/office/powerpoint/2010/main" val="386379848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e l'en-tête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fr-FR" dirty="0"/>
          </a:p>
        </p:txBody>
      </p:sp>
      <p:sp>
        <p:nvSpPr>
          <p:cNvPr id="3" name="Espace réservé de la date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816B18-2456-4A77-B16C-F04914788918}" type="datetimeFigureOut">
              <a:rPr lang="fr-FR" smtClean="0"/>
              <a:t>29/05/2023</a:t>
            </a:fld>
            <a:endParaRPr lang="fr-FR" dirty="0"/>
          </a:p>
        </p:txBody>
      </p:sp>
      <p:sp>
        <p:nvSpPr>
          <p:cNvPr id="4" name="Espace réservé de l'image des diapositives 3"/>
          <p:cNvSpPr>
            <a:spLocks noGrp="1" noRot="1" noChangeAspect="1"/>
          </p:cNvSpPr>
          <p:nvPr>
            <p:ph type="sldImg" idx="2"/>
          </p:nvPr>
        </p:nvSpPr>
        <p:spPr>
          <a:xfrm>
            <a:off x="687388" y="1143000"/>
            <a:ext cx="5483225" cy="3086100"/>
          </a:xfrm>
          <a:prstGeom prst="rect">
            <a:avLst/>
          </a:prstGeom>
          <a:noFill/>
          <a:ln w="12700">
            <a:solidFill>
              <a:prstClr val="black"/>
            </a:solidFill>
          </a:ln>
        </p:spPr>
        <p:txBody>
          <a:bodyPr vert="horz" lIns="91440" tIns="45720" rIns="91440" bIns="45720" rtlCol="0" anchor="ctr"/>
          <a:lstStyle/>
          <a:p>
            <a:endParaRPr lang="fr-FR" dirty="0"/>
          </a:p>
        </p:txBody>
      </p:sp>
      <p:sp>
        <p:nvSpPr>
          <p:cNvPr id="5" name="Espace réservé des note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fr-FR"/>
              <a:t>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6" name="Espace réservé du pied de page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fr-FR" dirty="0"/>
          </a:p>
        </p:txBody>
      </p:sp>
      <p:sp>
        <p:nvSpPr>
          <p:cNvPr id="7" name="Espace réservé du numéro de diapositive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A031628-B874-4023-80FE-6CB21235C5B5}" type="slidenum">
              <a:rPr lang="fr-FR" smtClean="0"/>
              <a:t>‹#›</a:t>
            </a:fld>
            <a:endParaRPr lang="fr-FR" dirty="0"/>
          </a:p>
        </p:txBody>
      </p:sp>
    </p:spTree>
    <p:extLst>
      <p:ext uri="{BB962C8B-B14F-4D97-AF65-F5344CB8AC3E}">
        <p14:creationId xmlns:p14="http://schemas.microsoft.com/office/powerpoint/2010/main" val="24077107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A031628-B874-4023-80FE-6CB21235C5B5}" type="slidenum">
              <a:rPr lang="fr-FR" smtClean="0"/>
              <a:t>1</a:t>
            </a:fld>
            <a:endParaRPr lang="fr-FR" dirty="0"/>
          </a:p>
        </p:txBody>
      </p:sp>
    </p:spTree>
    <p:extLst>
      <p:ext uri="{BB962C8B-B14F-4D97-AF65-F5344CB8AC3E}">
        <p14:creationId xmlns:p14="http://schemas.microsoft.com/office/powerpoint/2010/main" val="29120471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A031628-B874-4023-80FE-6CB21235C5B5}" type="slidenum">
              <a:rPr lang="fr-FR" smtClean="0"/>
              <a:t>3</a:t>
            </a:fld>
            <a:endParaRPr lang="fr-FR" dirty="0"/>
          </a:p>
        </p:txBody>
      </p:sp>
    </p:spTree>
    <p:extLst>
      <p:ext uri="{BB962C8B-B14F-4D97-AF65-F5344CB8AC3E}">
        <p14:creationId xmlns:p14="http://schemas.microsoft.com/office/powerpoint/2010/main" val="31788811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A031628-B874-4023-80FE-6CB21235C5B5}" type="slidenum">
              <a:rPr lang="fr-FR" smtClean="0"/>
              <a:t>4</a:t>
            </a:fld>
            <a:endParaRPr lang="fr-FR" dirty="0"/>
          </a:p>
        </p:txBody>
      </p:sp>
    </p:spTree>
    <p:extLst>
      <p:ext uri="{BB962C8B-B14F-4D97-AF65-F5344CB8AC3E}">
        <p14:creationId xmlns:p14="http://schemas.microsoft.com/office/powerpoint/2010/main" val="29420782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p:txBody>
      </p:sp>
      <p:sp>
        <p:nvSpPr>
          <p:cNvPr id="4" name="Slide Number Placeholder 3"/>
          <p:cNvSpPr>
            <a:spLocks noGrp="1"/>
          </p:cNvSpPr>
          <p:nvPr>
            <p:ph type="sldNum" sz="quarter" idx="10"/>
          </p:nvPr>
        </p:nvSpPr>
        <p:spPr/>
        <p:txBody>
          <a:bodyPr/>
          <a:lstStyle/>
          <a:p>
            <a:fld id="{3A031628-B874-4023-80FE-6CB21235C5B5}" type="slidenum">
              <a:rPr lang="fr-FR" smtClean="0"/>
              <a:t>5</a:t>
            </a:fld>
            <a:endParaRPr lang="fr-FR" dirty="0"/>
          </a:p>
        </p:txBody>
      </p:sp>
    </p:spTree>
    <p:extLst>
      <p:ext uri="{BB962C8B-B14F-4D97-AF65-F5344CB8AC3E}">
        <p14:creationId xmlns:p14="http://schemas.microsoft.com/office/powerpoint/2010/main" val="15432323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A031628-B874-4023-80FE-6CB21235C5B5}" type="slidenum">
              <a:rPr lang="fr-FR" smtClean="0"/>
              <a:t>6</a:t>
            </a:fld>
            <a:endParaRPr lang="fr-FR" dirty="0"/>
          </a:p>
        </p:txBody>
      </p:sp>
    </p:spTree>
    <p:extLst>
      <p:ext uri="{BB962C8B-B14F-4D97-AF65-F5344CB8AC3E}">
        <p14:creationId xmlns:p14="http://schemas.microsoft.com/office/powerpoint/2010/main" val="22836289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A031628-B874-4023-80FE-6CB21235C5B5}" type="slidenum">
              <a:rPr lang="fr-FR" smtClean="0"/>
              <a:t>7</a:t>
            </a:fld>
            <a:endParaRPr lang="fr-FR" dirty="0"/>
          </a:p>
        </p:txBody>
      </p:sp>
    </p:spTree>
    <p:extLst>
      <p:ext uri="{BB962C8B-B14F-4D97-AF65-F5344CB8AC3E}">
        <p14:creationId xmlns:p14="http://schemas.microsoft.com/office/powerpoint/2010/main" val="2523001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A031628-B874-4023-80FE-6CB21235C5B5}" type="slidenum">
              <a:rPr lang="fr-FR" smtClean="0"/>
              <a:t>8</a:t>
            </a:fld>
            <a:endParaRPr lang="fr-FR" dirty="0"/>
          </a:p>
        </p:txBody>
      </p:sp>
    </p:spTree>
    <p:extLst>
      <p:ext uri="{BB962C8B-B14F-4D97-AF65-F5344CB8AC3E}">
        <p14:creationId xmlns:p14="http://schemas.microsoft.com/office/powerpoint/2010/main" val="16340429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p:txBody>
      </p:sp>
      <p:sp>
        <p:nvSpPr>
          <p:cNvPr id="4" name="Slide Number Placeholder 3"/>
          <p:cNvSpPr>
            <a:spLocks noGrp="1"/>
          </p:cNvSpPr>
          <p:nvPr>
            <p:ph type="sldNum" sz="quarter" idx="10"/>
          </p:nvPr>
        </p:nvSpPr>
        <p:spPr/>
        <p:txBody>
          <a:bodyPr/>
          <a:lstStyle/>
          <a:p>
            <a:fld id="{3A031628-B874-4023-80FE-6CB21235C5B5}" type="slidenum">
              <a:rPr lang="fr-FR" smtClean="0"/>
              <a:t>9</a:t>
            </a:fld>
            <a:endParaRPr lang="fr-FR" dirty="0"/>
          </a:p>
        </p:txBody>
      </p:sp>
    </p:spTree>
    <p:extLst>
      <p:ext uri="{BB962C8B-B14F-4D97-AF65-F5344CB8AC3E}">
        <p14:creationId xmlns:p14="http://schemas.microsoft.com/office/powerpoint/2010/main" val="25864579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fld id="{3A031628-B874-4023-80FE-6CB21235C5B5}" type="slidenum">
              <a:rPr lang="fr-FR" smtClean="0"/>
              <a:t>10</a:t>
            </a:fld>
            <a:endParaRPr lang="fr-FR" dirty="0"/>
          </a:p>
        </p:txBody>
      </p:sp>
    </p:spTree>
    <p:extLst>
      <p:ext uri="{BB962C8B-B14F-4D97-AF65-F5344CB8AC3E}">
        <p14:creationId xmlns:p14="http://schemas.microsoft.com/office/powerpoint/2010/main" val="17737520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fld id="{3A031628-B874-4023-80FE-6CB21235C5B5}" type="slidenum">
              <a:rPr lang="fr-FR" smtClean="0"/>
              <a:t>11</a:t>
            </a:fld>
            <a:endParaRPr lang="fr-FR" dirty="0"/>
          </a:p>
        </p:txBody>
      </p:sp>
    </p:spTree>
    <p:extLst>
      <p:ext uri="{BB962C8B-B14F-4D97-AF65-F5344CB8AC3E}">
        <p14:creationId xmlns:p14="http://schemas.microsoft.com/office/powerpoint/2010/main" val="24484924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A031628-B874-4023-80FE-6CB21235C5B5}" type="slidenum">
              <a:rPr lang="fr-FR" smtClean="0"/>
              <a:t>12</a:t>
            </a:fld>
            <a:endParaRPr lang="fr-FR" dirty="0"/>
          </a:p>
        </p:txBody>
      </p:sp>
    </p:spTree>
    <p:extLst>
      <p:ext uri="{BB962C8B-B14F-4D97-AF65-F5344CB8AC3E}">
        <p14:creationId xmlns:p14="http://schemas.microsoft.com/office/powerpoint/2010/main" val="2151922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A031628-B874-4023-80FE-6CB21235C5B5}" type="slidenum">
              <a:rPr lang="fr-FR" smtClean="0"/>
              <a:t>13</a:t>
            </a:fld>
            <a:endParaRPr lang="fr-FR" dirty="0"/>
          </a:p>
        </p:txBody>
      </p:sp>
    </p:spTree>
    <p:extLst>
      <p:ext uri="{BB962C8B-B14F-4D97-AF65-F5344CB8AC3E}">
        <p14:creationId xmlns:p14="http://schemas.microsoft.com/office/powerpoint/2010/main" val="42071891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A031628-B874-4023-80FE-6CB21235C5B5}" type="slidenum">
              <a:rPr lang="fr-FR" smtClean="0"/>
              <a:t>14</a:t>
            </a:fld>
            <a:endParaRPr lang="fr-FR" dirty="0"/>
          </a:p>
        </p:txBody>
      </p:sp>
    </p:spTree>
    <p:extLst>
      <p:ext uri="{BB962C8B-B14F-4D97-AF65-F5344CB8AC3E}">
        <p14:creationId xmlns:p14="http://schemas.microsoft.com/office/powerpoint/2010/main" val="39127424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GROUP COVER">
    <p:bg>
      <p:bgPr>
        <a:solidFill>
          <a:schemeClr val="tx1">
            <a:lumMod val="75000"/>
            <a:lumOff val="25000"/>
          </a:schemeClr>
        </a:solidFill>
        <a:effectLst/>
      </p:bgPr>
    </p:bg>
    <p:spTree>
      <p:nvGrpSpPr>
        <p:cNvPr id="1" name=""/>
        <p:cNvGrpSpPr/>
        <p:nvPr/>
      </p:nvGrpSpPr>
      <p:grpSpPr>
        <a:xfrm>
          <a:off x="0" y="0"/>
          <a:ext cx="0" cy="0"/>
          <a:chOff x="0" y="0"/>
          <a:chExt cx="0" cy="0"/>
        </a:xfrm>
      </p:grpSpPr>
      <p:pic>
        <p:nvPicPr>
          <p:cNvPr id="5" name="Graphique 4">
            <a:extLst>
              <a:ext uri="{FF2B5EF4-FFF2-40B4-BE49-F238E27FC236}">
                <a16:creationId xmlns:a16="http://schemas.microsoft.com/office/drawing/2014/main" id="{377EA998-C783-46B4-8BD4-7807D686D2D7}"/>
              </a:ext>
            </a:extLst>
          </p:cNvPr>
          <p:cNvPicPr>
            <a:picLocks noChangeAspect="1"/>
          </p:cNvPicPr>
          <p:nvPr/>
        </p:nvPicPr>
        <p:blipFill>
          <a:blip r:embed="rId2" cstate="email">
            <a:extLst>
              <a:ext uri="{28A0092B-C50C-407E-A947-70E740481C1C}">
                <a14:useLocalDpi xmlns:a14="http://schemas.microsoft.com/office/drawing/2010/main"/>
              </a:ext>
              <a:ext uri="{96DAC541-7B7A-43D3-8B79-37D633B846F1}">
                <asvg:svgBlip xmlns:asvg="http://schemas.microsoft.com/office/drawing/2016/SVG/main" xmlns="" r:embed="rId3"/>
              </a:ext>
            </a:extLst>
          </a:blip>
          <a:stretch>
            <a:fillRect/>
          </a:stretch>
        </p:blipFill>
        <p:spPr>
          <a:xfrm>
            <a:off x="1789081" y="4537365"/>
            <a:ext cx="1385037" cy="290240"/>
          </a:xfrm>
          <a:prstGeom prst="rect">
            <a:avLst/>
          </a:prstGeom>
        </p:spPr>
      </p:pic>
      <p:sp>
        <p:nvSpPr>
          <p:cNvPr id="8" name="Espace réservé du texte 7">
            <a:extLst>
              <a:ext uri="{FF2B5EF4-FFF2-40B4-BE49-F238E27FC236}">
                <a16:creationId xmlns:a16="http://schemas.microsoft.com/office/drawing/2014/main" id="{99D89894-D0E9-4EC0-9E26-DD5A1B2E5E57}"/>
              </a:ext>
            </a:extLst>
          </p:cNvPr>
          <p:cNvSpPr>
            <a:spLocks noGrp="1"/>
          </p:cNvSpPr>
          <p:nvPr>
            <p:ph type="body" sz="quarter" idx="10" hasCustomPrompt="1"/>
          </p:nvPr>
        </p:nvSpPr>
        <p:spPr>
          <a:xfrm>
            <a:off x="285750" y="1767833"/>
            <a:ext cx="3056172" cy="1113590"/>
          </a:xfrm>
          <a:prstGeom prst="rect">
            <a:avLst/>
          </a:prstGeom>
        </p:spPr>
        <p:txBody>
          <a:bodyPr anchor="ctr" anchorCtr="0">
            <a:noAutofit/>
          </a:bodyPr>
          <a:lstStyle>
            <a:lvl1pPr marL="0" indent="0" algn="ctr">
              <a:lnSpc>
                <a:spcPct val="90000"/>
              </a:lnSpc>
              <a:buNone/>
              <a:defRPr sz="2600" b="1">
                <a:latin typeface="+mn-lt"/>
              </a:defRPr>
            </a:lvl1pPr>
            <a:lvl2pPr marL="184286" indent="0">
              <a:buNone/>
              <a:defRPr>
                <a:latin typeface="+mn-lt"/>
              </a:defRPr>
            </a:lvl2pPr>
            <a:lvl3pPr marL="343152" indent="0">
              <a:buNone/>
              <a:defRPr>
                <a:latin typeface="+mn-lt"/>
              </a:defRPr>
            </a:lvl3pPr>
            <a:lvl4pPr marL="1372595" indent="0">
              <a:buNone/>
              <a:defRPr>
                <a:latin typeface="+mn-lt"/>
              </a:defRPr>
            </a:lvl4pPr>
            <a:lvl5pPr marL="1830123" indent="0">
              <a:buNone/>
              <a:defRPr>
                <a:latin typeface="+mn-lt"/>
              </a:defRPr>
            </a:lvl5pPr>
          </a:lstStyle>
          <a:p>
            <a:pPr lvl="0"/>
            <a:r>
              <a:rPr lang="da-DK" dirty="0"/>
              <a:t>Lorem ipsum</a:t>
            </a:r>
            <a:br>
              <a:rPr lang="da-DK" dirty="0"/>
            </a:br>
            <a:r>
              <a:rPr lang="da-DK" dirty="0"/>
              <a:t>dolor sit amet</a:t>
            </a:r>
            <a:endParaRPr lang="fr-FR" dirty="0"/>
          </a:p>
        </p:txBody>
      </p:sp>
      <p:sp>
        <p:nvSpPr>
          <p:cNvPr id="26" name="Espace réservé pour une image  11">
            <a:extLst>
              <a:ext uri="{FF2B5EF4-FFF2-40B4-BE49-F238E27FC236}">
                <a16:creationId xmlns:a16="http://schemas.microsoft.com/office/drawing/2014/main" id="{EBB2A290-80EC-4D41-AB7F-4A0708C532AB}"/>
              </a:ext>
            </a:extLst>
          </p:cNvPr>
          <p:cNvSpPr>
            <a:spLocks noGrp="1"/>
          </p:cNvSpPr>
          <p:nvPr>
            <p:ph type="pic" sz="quarter" idx="22" hasCustomPrompt="1"/>
          </p:nvPr>
        </p:nvSpPr>
        <p:spPr>
          <a:xfrm>
            <a:off x="3627672" y="0"/>
            <a:ext cx="5516327" cy="5145088"/>
          </a:xfrm>
          <a:prstGeom prst="rect">
            <a:avLst/>
          </a:prstGeom>
        </p:spPr>
        <p:txBody>
          <a:bodyPr/>
          <a:lstStyle>
            <a:lvl1pPr marL="0" indent="0">
              <a:buNone/>
              <a:defRPr/>
            </a:lvl1pPr>
          </a:lstStyle>
          <a:p>
            <a:r>
              <a:rPr lang="en-US" dirty="0"/>
              <a:t>Click icon to change the picture </a:t>
            </a:r>
            <a:endParaRPr lang="fr-FR" dirty="0"/>
          </a:p>
        </p:txBody>
      </p:sp>
      <p:pic>
        <p:nvPicPr>
          <p:cNvPr id="16" name="Image 15">
            <a:extLst>
              <a:ext uri="{FF2B5EF4-FFF2-40B4-BE49-F238E27FC236}">
                <a16:creationId xmlns:a16="http://schemas.microsoft.com/office/drawing/2014/main" id="{05876289-A5AC-57F9-D74E-A267A584AF06}"/>
              </a:ext>
            </a:extLst>
          </p:cNvPr>
          <p:cNvPicPr>
            <a:picLocks noChangeAspect="1"/>
          </p:cNvPicPr>
          <p:nvPr userDrawn="1"/>
        </p:nvPicPr>
        <p:blipFill>
          <a:blip r:embed="rId4"/>
          <a:srcRect/>
          <a:stretch/>
        </p:blipFill>
        <p:spPr>
          <a:xfrm>
            <a:off x="1011391" y="254177"/>
            <a:ext cx="1608067" cy="357795"/>
          </a:xfrm>
          <a:prstGeom prst="rect">
            <a:avLst/>
          </a:prstGeom>
        </p:spPr>
      </p:pic>
      <p:sp>
        <p:nvSpPr>
          <p:cNvPr id="9" name="Rectangle 8">
            <a:extLst>
              <a:ext uri="{FF2B5EF4-FFF2-40B4-BE49-F238E27FC236}">
                <a16:creationId xmlns:a16="http://schemas.microsoft.com/office/drawing/2014/main" id="{12D7918B-95F6-461E-8D78-0189AACAD879}"/>
              </a:ext>
            </a:extLst>
          </p:cNvPr>
          <p:cNvSpPr/>
          <p:nvPr/>
        </p:nvSpPr>
        <p:spPr>
          <a:xfrm>
            <a:off x="287338" y="278959"/>
            <a:ext cx="3056172" cy="3867591"/>
          </a:xfrm>
          <a:prstGeom prst="rect">
            <a:avLst/>
          </a:prstGeom>
          <a:noFill/>
          <a:ln w="50800" cap="sq">
            <a:solidFill>
              <a:schemeClr val="bg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Tree>
    <p:extLst>
      <p:ext uri="{BB962C8B-B14F-4D97-AF65-F5344CB8AC3E}">
        <p14:creationId xmlns:p14="http://schemas.microsoft.com/office/powerpoint/2010/main" val="3644916440"/>
      </p:ext>
    </p:extLst>
  </p:cSld>
  <p:clrMapOvr>
    <a:masterClrMapping/>
  </p:clrMapOvr>
  <p:transition>
    <p:fade/>
  </p:transition>
  <p:timing>
    <p:tnLst>
      <p:par>
        <p:cTn id="1" dur="indefinite" restart="never" nodeType="tmRoot"/>
      </p:par>
    </p:tnLst>
  </p:timing>
  <p:extLst mod="1">
    <p:ext uri="{DCECCB84-F9BA-43D5-87BE-67443E8EF086}">
      <p15:sldGuideLst xmlns:p15="http://schemas.microsoft.com/office/powerpoint/2012/main">
        <p15:guide id="1" pos="5579">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COMPANY COVER">
    <p:bg>
      <p:bgPr>
        <a:solidFill>
          <a:schemeClr val="tx1">
            <a:lumMod val="75000"/>
            <a:lumOff val="25000"/>
          </a:schemeClr>
        </a:solidFill>
        <a:effectLst/>
      </p:bgPr>
    </p:bg>
    <p:spTree>
      <p:nvGrpSpPr>
        <p:cNvPr id="1" name=""/>
        <p:cNvGrpSpPr/>
        <p:nvPr/>
      </p:nvGrpSpPr>
      <p:grpSpPr>
        <a:xfrm>
          <a:off x="0" y="0"/>
          <a:ext cx="0" cy="0"/>
          <a:chOff x="0" y="0"/>
          <a:chExt cx="0" cy="0"/>
        </a:xfrm>
      </p:grpSpPr>
      <p:pic>
        <p:nvPicPr>
          <p:cNvPr id="5" name="Graphique 4">
            <a:extLst>
              <a:ext uri="{FF2B5EF4-FFF2-40B4-BE49-F238E27FC236}">
                <a16:creationId xmlns:a16="http://schemas.microsoft.com/office/drawing/2014/main" id="{377EA998-C783-46B4-8BD4-7807D686D2D7}"/>
              </a:ext>
            </a:extLst>
          </p:cNvPr>
          <p:cNvPicPr>
            <a:picLocks noChangeAspect="1"/>
          </p:cNvPicPr>
          <p:nvPr/>
        </p:nvPicPr>
        <p:blipFill>
          <a:blip r:embed="rId2" cstate="email">
            <a:extLst>
              <a:ext uri="{28A0092B-C50C-407E-A947-70E740481C1C}">
                <a14:useLocalDpi xmlns:a14="http://schemas.microsoft.com/office/drawing/2010/main"/>
              </a:ext>
              <a:ext uri="{96DAC541-7B7A-43D3-8B79-37D633B846F1}">
                <asvg:svgBlip xmlns:asvg="http://schemas.microsoft.com/office/drawing/2016/SVG/main" xmlns="" r:embed="rId3"/>
              </a:ext>
            </a:extLst>
          </a:blip>
          <a:stretch>
            <a:fillRect/>
          </a:stretch>
        </p:blipFill>
        <p:spPr>
          <a:xfrm>
            <a:off x="1406969" y="4623601"/>
            <a:ext cx="816911" cy="171187"/>
          </a:xfrm>
          <a:prstGeom prst="rect">
            <a:avLst/>
          </a:prstGeom>
        </p:spPr>
      </p:pic>
      <p:sp>
        <p:nvSpPr>
          <p:cNvPr id="8" name="Espace réservé du texte 7">
            <a:extLst>
              <a:ext uri="{FF2B5EF4-FFF2-40B4-BE49-F238E27FC236}">
                <a16:creationId xmlns:a16="http://schemas.microsoft.com/office/drawing/2014/main" id="{99D89894-D0E9-4EC0-9E26-DD5A1B2E5E57}"/>
              </a:ext>
            </a:extLst>
          </p:cNvPr>
          <p:cNvSpPr>
            <a:spLocks noGrp="1"/>
          </p:cNvSpPr>
          <p:nvPr>
            <p:ph type="body" sz="quarter" idx="10" hasCustomPrompt="1"/>
          </p:nvPr>
        </p:nvSpPr>
        <p:spPr>
          <a:xfrm>
            <a:off x="285750" y="1767833"/>
            <a:ext cx="3056172" cy="1113590"/>
          </a:xfrm>
          <a:prstGeom prst="rect">
            <a:avLst/>
          </a:prstGeom>
        </p:spPr>
        <p:txBody>
          <a:bodyPr anchor="ctr" anchorCtr="0">
            <a:noAutofit/>
          </a:bodyPr>
          <a:lstStyle>
            <a:lvl1pPr marL="0" indent="0" algn="ctr">
              <a:lnSpc>
                <a:spcPct val="90000"/>
              </a:lnSpc>
              <a:buNone/>
              <a:defRPr sz="2600" b="1">
                <a:latin typeface="+mn-lt"/>
              </a:defRPr>
            </a:lvl1pPr>
            <a:lvl2pPr marL="184286" indent="0">
              <a:buNone/>
              <a:defRPr>
                <a:latin typeface="+mn-lt"/>
              </a:defRPr>
            </a:lvl2pPr>
            <a:lvl3pPr marL="343152" indent="0">
              <a:buNone/>
              <a:defRPr>
                <a:latin typeface="+mn-lt"/>
              </a:defRPr>
            </a:lvl3pPr>
            <a:lvl4pPr marL="1372595" indent="0">
              <a:buNone/>
              <a:defRPr>
                <a:latin typeface="+mn-lt"/>
              </a:defRPr>
            </a:lvl4pPr>
            <a:lvl5pPr marL="1830123" indent="0">
              <a:buNone/>
              <a:defRPr>
                <a:latin typeface="+mn-lt"/>
              </a:defRPr>
            </a:lvl5pPr>
          </a:lstStyle>
          <a:p>
            <a:pPr lvl="0"/>
            <a:r>
              <a:rPr lang="da-DK" dirty="0"/>
              <a:t>Lorem ipsum</a:t>
            </a:r>
            <a:br>
              <a:rPr lang="da-DK" dirty="0"/>
            </a:br>
            <a:r>
              <a:rPr lang="da-DK" dirty="0"/>
              <a:t>dolor sit amet</a:t>
            </a:r>
            <a:endParaRPr lang="fr-FR" dirty="0"/>
          </a:p>
        </p:txBody>
      </p:sp>
      <p:sp>
        <p:nvSpPr>
          <p:cNvPr id="26" name="Espace réservé pour une image  11">
            <a:extLst>
              <a:ext uri="{FF2B5EF4-FFF2-40B4-BE49-F238E27FC236}">
                <a16:creationId xmlns:a16="http://schemas.microsoft.com/office/drawing/2014/main" id="{EBB2A290-80EC-4D41-AB7F-4A0708C532AB}"/>
              </a:ext>
            </a:extLst>
          </p:cNvPr>
          <p:cNvSpPr>
            <a:spLocks noGrp="1"/>
          </p:cNvSpPr>
          <p:nvPr>
            <p:ph type="pic" sz="quarter" idx="22" hasCustomPrompt="1"/>
          </p:nvPr>
        </p:nvSpPr>
        <p:spPr>
          <a:xfrm>
            <a:off x="3627672" y="0"/>
            <a:ext cx="5516327" cy="5145088"/>
          </a:xfrm>
          <a:prstGeom prst="rect">
            <a:avLst/>
          </a:prstGeom>
        </p:spPr>
        <p:txBody>
          <a:bodyPr/>
          <a:lstStyle>
            <a:lvl1pPr marL="0" indent="0">
              <a:buNone/>
              <a:defRPr/>
            </a:lvl1pPr>
          </a:lstStyle>
          <a:p>
            <a:r>
              <a:rPr lang="en-US" dirty="0"/>
              <a:t>Click icon to change the picture </a:t>
            </a:r>
            <a:endParaRPr lang="fr-FR" dirty="0"/>
          </a:p>
        </p:txBody>
      </p:sp>
    </p:spTree>
    <p:extLst>
      <p:ext uri="{BB962C8B-B14F-4D97-AF65-F5344CB8AC3E}">
        <p14:creationId xmlns:p14="http://schemas.microsoft.com/office/powerpoint/2010/main" val="1773358774"/>
      </p:ext>
    </p:extLst>
  </p:cSld>
  <p:clrMapOvr>
    <a:masterClrMapping/>
  </p:clrMapOvr>
  <p:transition>
    <p:fade/>
  </p:transition>
  <p:timing>
    <p:tnLst>
      <p:par>
        <p:cTn id="1" dur="indefinite" restart="never" nodeType="tmRoot"/>
      </p:par>
    </p:tnLst>
  </p:timing>
  <p:extLst>
    <p:ext uri="{DCECCB84-F9BA-43D5-87BE-67443E8EF086}">
      <p15:sldGuideLst xmlns:p15="http://schemas.microsoft.com/office/powerpoint/2012/main">
        <p15:guide id="1" pos="5579">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FULL SCREEN">
    <p:bg>
      <p:bgPr>
        <a:solidFill>
          <a:schemeClr val="accent1"/>
        </a:solidFill>
        <a:effectLst/>
      </p:bgPr>
    </p:bg>
    <p:spTree>
      <p:nvGrpSpPr>
        <p:cNvPr id="1" name=""/>
        <p:cNvGrpSpPr/>
        <p:nvPr/>
      </p:nvGrpSpPr>
      <p:grpSpPr>
        <a:xfrm>
          <a:off x="0" y="0"/>
          <a:ext cx="0" cy="0"/>
          <a:chOff x="0" y="0"/>
          <a:chExt cx="0" cy="0"/>
        </a:xfrm>
      </p:grpSpPr>
      <p:sp>
        <p:nvSpPr>
          <p:cNvPr id="3" name="Espace réservé pour une image  2">
            <a:extLst>
              <a:ext uri="{FF2B5EF4-FFF2-40B4-BE49-F238E27FC236}">
                <a16:creationId xmlns:a16="http://schemas.microsoft.com/office/drawing/2014/main" id="{BDB1C3F0-4A11-435C-8324-568AE7075BBF}"/>
              </a:ext>
            </a:extLst>
          </p:cNvPr>
          <p:cNvSpPr>
            <a:spLocks noGrp="1"/>
          </p:cNvSpPr>
          <p:nvPr>
            <p:ph type="pic" sz="quarter" idx="12" hasCustomPrompt="1"/>
          </p:nvPr>
        </p:nvSpPr>
        <p:spPr>
          <a:xfrm>
            <a:off x="0" y="0"/>
            <a:ext cx="9144000" cy="5145088"/>
          </a:xfrm>
          <a:prstGeom prst="rect">
            <a:avLst/>
          </a:prstGeom>
          <a:solidFill>
            <a:schemeClr val="accent1"/>
          </a:solidFill>
        </p:spPr>
        <p:txBody>
          <a:bodyPr/>
          <a:lstStyle>
            <a:lvl1pPr marL="0" indent="0" algn="ctr">
              <a:buNone/>
              <a:defRPr/>
            </a:lvl1pPr>
          </a:lstStyle>
          <a:p>
            <a:r>
              <a:rPr lang="en-US" dirty="0"/>
              <a:t>Click icon to change the picture</a:t>
            </a:r>
            <a:endParaRPr lang="fr-FR" dirty="0"/>
          </a:p>
        </p:txBody>
      </p:sp>
      <p:sp>
        <p:nvSpPr>
          <p:cNvPr id="4" name="Rectangle 3">
            <a:extLst>
              <a:ext uri="{FF2B5EF4-FFF2-40B4-BE49-F238E27FC236}">
                <a16:creationId xmlns:a16="http://schemas.microsoft.com/office/drawing/2014/main" id="{006633A7-0570-4272-9A48-35C8701B3475}"/>
              </a:ext>
            </a:extLst>
          </p:cNvPr>
          <p:cNvSpPr/>
          <p:nvPr/>
        </p:nvSpPr>
        <p:spPr>
          <a:xfrm>
            <a:off x="0" y="1795750"/>
            <a:ext cx="9144000" cy="3349340"/>
          </a:xfrm>
          <a:prstGeom prst="rect">
            <a:avLst/>
          </a:prstGeom>
          <a:gradFill flip="none" rotWithShape="1">
            <a:gsLst>
              <a:gs pos="100000">
                <a:schemeClr val="tx2">
                  <a:alpha val="0"/>
                </a:schemeClr>
              </a:gs>
              <a:gs pos="0">
                <a:schemeClr val="accent2">
                  <a:alpha val="57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fr-FR" dirty="0"/>
          </a:p>
        </p:txBody>
      </p:sp>
      <p:sp>
        <p:nvSpPr>
          <p:cNvPr id="12" name="Espace réservé du texte 7">
            <a:extLst>
              <a:ext uri="{FF2B5EF4-FFF2-40B4-BE49-F238E27FC236}">
                <a16:creationId xmlns:a16="http://schemas.microsoft.com/office/drawing/2014/main" id="{9590BB62-E3E4-4D8C-8274-162D53D5B76F}"/>
              </a:ext>
            </a:extLst>
          </p:cNvPr>
          <p:cNvSpPr>
            <a:spLocks noGrp="1"/>
          </p:cNvSpPr>
          <p:nvPr>
            <p:ph type="body" sz="quarter" idx="10" hasCustomPrompt="1"/>
          </p:nvPr>
        </p:nvSpPr>
        <p:spPr>
          <a:xfrm>
            <a:off x="653902" y="1439549"/>
            <a:ext cx="7836198" cy="590931"/>
          </a:xfrm>
          <a:prstGeom prst="rect">
            <a:avLst/>
          </a:prstGeom>
        </p:spPr>
        <p:txBody>
          <a:bodyPr wrap="square" lIns="0" tIns="0" rIns="0" bIns="0" anchor="ctr" anchorCtr="0">
            <a:noAutofit/>
          </a:bodyPr>
          <a:lstStyle>
            <a:lvl1pPr marL="0" indent="0" algn="ctr">
              <a:lnSpc>
                <a:spcPct val="90000"/>
              </a:lnSpc>
              <a:buNone/>
              <a:defRPr sz="3600" b="1">
                <a:latin typeface="+mj-lt"/>
              </a:defRPr>
            </a:lvl1pPr>
            <a:lvl2pPr marL="184286" indent="0">
              <a:buNone/>
              <a:defRPr>
                <a:latin typeface="+mn-lt"/>
              </a:defRPr>
            </a:lvl2pPr>
            <a:lvl3pPr marL="343152" indent="0">
              <a:buNone/>
              <a:defRPr>
                <a:latin typeface="+mn-lt"/>
              </a:defRPr>
            </a:lvl3pPr>
            <a:lvl4pPr marL="1372595" indent="0">
              <a:buNone/>
              <a:defRPr>
                <a:latin typeface="+mn-lt"/>
              </a:defRPr>
            </a:lvl4pPr>
            <a:lvl5pPr marL="1830123" indent="0">
              <a:buNone/>
              <a:defRPr>
                <a:latin typeface="+mn-lt"/>
              </a:defRPr>
            </a:lvl5pPr>
          </a:lstStyle>
          <a:p>
            <a:pPr lvl="0"/>
            <a:r>
              <a:rPr lang="fr-FR" dirty="0"/>
              <a:t>Lorem</a:t>
            </a:r>
          </a:p>
        </p:txBody>
      </p:sp>
      <p:sp>
        <p:nvSpPr>
          <p:cNvPr id="13" name="Espace réservé du texte 7">
            <a:extLst>
              <a:ext uri="{FF2B5EF4-FFF2-40B4-BE49-F238E27FC236}">
                <a16:creationId xmlns:a16="http://schemas.microsoft.com/office/drawing/2014/main" id="{000445AC-A451-4D20-B4D4-455E6F300538}"/>
              </a:ext>
            </a:extLst>
          </p:cNvPr>
          <p:cNvSpPr>
            <a:spLocks noGrp="1"/>
          </p:cNvSpPr>
          <p:nvPr>
            <p:ph type="body" sz="quarter" idx="11" hasCustomPrompt="1"/>
          </p:nvPr>
        </p:nvSpPr>
        <p:spPr>
          <a:xfrm>
            <a:off x="654570" y="1958486"/>
            <a:ext cx="7834862" cy="997196"/>
          </a:xfrm>
          <a:prstGeom prst="rect">
            <a:avLst/>
          </a:prstGeom>
        </p:spPr>
        <p:txBody>
          <a:bodyPr wrap="square" lIns="0" tIns="0" rIns="0" bIns="0" anchor="t" anchorCtr="0">
            <a:spAutoFit/>
          </a:bodyPr>
          <a:lstStyle>
            <a:lvl1pPr marL="0" indent="0" algn="ctr">
              <a:lnSpc>
                <a:spcPct val="90000"/>
              </a:lnSpc>
              <a:spcBef>
                <a:spcPts val="0"/>
              </a:spcBef>
              <a:buNone/>
              <a:defRPr sz="3600" b="0" spc="-50" baseline="0">
                <a:latin typeface="+mn-lt"/>
              </a:defRPr>
            </a:lvl1pPr>
            <a:lvl2pPr marL="184286" indent="0">
              <a:buNone/>
              <a:defRPr>
                <a:latin typeface="+mn-lt"/>
              </a:defRPr>
            </a:lvl2pPr>
            <a:lvl3pPr marL="343152" indent="0">
              <a:buNone/>
              <a:defRPr>
                <a:latin typeface="+mn-lt"/>
              </a:defRPr>
            </a:lvl3pPr>
            <a:lvl4pPr marL="1372595" indent="0">
              <a:buNone/>
              <a:defRPr>
                <a:latin typeface="+mn-lt"/>
              </a:defRPr>
            </a:lvl4pPr>
            <a:lvl5pPr marL="1830123" indent="0">
              <a:buNone/>
              <a:defRPr>
                <a:latin typeface="+mn-lt"/>
              </a:defRPr>
            </a:lvl5pPr>
          </a:lstStyle>
          <a:p>
            <a:pPr lvl="0"/>
            <a:r>
              <a:rPr lang="fr-FR" dirty="0"/>
              <a:t>Suspendisse </a:t>
            </a:r>
            <a:r>
              <a:rPr lang="fr-FR" dirty="0" err="1"/>
              <a:t>fermentum</a:t>
            </a:r>
            <a:r>
              <a:rPr lang="fr-FR" dirty="0"/>
              <a:t> </a:t>
            </a:r>
            <a:r>
              <a:rPr lang="fr-FR" dirty="0" err="1"/>
              <a:t>dui</a:t>
            </a:r>
            <a:r>
              <a:rPr lang="fr-FR" dirty="0"/>
              <a:t> ipsum,</a:t>
            </a:r>
            <a:br>
              <a:rPr lang="fr-FR" dirty="0"/>
            </a:br>
            <a:r>
              <a:rPr lang="fr-FR" dirty="0" err="1"/>
              <a:t>vel</a:t>
            </a:r>
            <a:r>
              <a:rPr lang="fr-FR" dirty="0"/>
              <a:t> </a:t>
            </a:r>
            <a:r>
              <a:rPr lang="fr-FR" dirty="0" err="1"/>
              <a:t>tempus</a:t>
            </a:r>
            <a:r>
              <a:rPr lang="fr-FR" dirty="0"/>
              <a:t> </a:t>
            </a:r>
            <a:r>
              <a:rPr lang="fr-FR" dirty="0" err="1"/>
              <a:t>tellus</a:t>
            </a:r>
            <a:r>
              <a:rPr lang="fr-FR" dirty="0"/>
              <a:t> </a:t>
            </a:r>
            <a:r>
              <a:rPr lang="fr-FR" dirty="0" err="1"/>
              <a:t>sagittis</a:t>
            </a:r>
            <a:r>
              <a:rPr lang="fr-FR" dirty="0"/>
              <a:t> non</a:t>
            </a:r>
          </a:p>
        </p:txBody>
      </p:sp>
      <p:cxnSp>
        <p:nvCxnSpPr>
          <p:cNvPr id="20" name="Connecteur droit 19">
            <a:extLst>
              <a:ext uri="{FF2B5EF4-FFF2-40B4-BE49-F238E27FC236}">
                <a16:creationId xmlns:a16="http://schemas.microsoft.com/office/drawing/2014/main" id="{68E7788A-0113-40BF-8A1B-6D5D21A059E8}"/>
              </a:ext>
            </a:extLst>
          </p:cNvPr>
          <p:cNvCxnSpPr>
            <a:cxnSpLocks/>
          </p:cNvCxnSpPr>
          <p:nvPr/>
        </p:nvCxnSpPr>
        <p:spPr>
          <a:xfrm>
            <a:off x="506984" y="4762165"/>
            <a:ext cx="0" cy="138497"/>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21" name="ZoneTexte 20">
            <a:extLst>
              <a:ext uri="{FF2B5EF4-FFF2-40B4-BE49-F238E27FC236}">
                <a16:creationId xmlns:a16="http://schemas.microsoft.com/office/drawing/2014/main" id="{234F41C3-3665-4CBE-83EB-C63EFB245D7E}"/>
              </a:ext>
            </a:extLst>
          </p:cNvPr>
          <p:cNvSpPr txBox="1"/>
          <p:nvPr/>
        </p:nvSpPr>
        <p:spPr>
          <a:xfrm>
            <a:off x="287338" y="4913692"/>
            <a:ext cx="7107374" cy="107722"/>
          </a:xfrm>
          <a:prstGeom prst="rect">
            <a:avLst/>
          </a:prstGeom>
          <a:noFill/>
        </p:spPr>
        <p:txBody>
          <a:bodyPr wrap="square" lIns="0" tIns="0" rIns="0" bIns="0">
            <a:spAutoFit/>
          </a:bodyPr>
          <a:lstStyle/>
          <a:p>
            <a:pPr algn="l"/>
            <a:r>
              <a:rPr lang="en-US" sz="700" b="0" i="0" u="none" strike="noStrike" baseline="0" dirty="0">
                <a:solidFill>
                  <a:schemeClr val="bg1"/>
                </a:solidFill>
                <a:latin typeface="+mn-lt"/>
              </a:rPr>
              <a:t>This document and the information therein are the property of Safran. They must not be copied or communicated to a third party without the prior written authorization of Safran</a:t>
            </a:r>
            <a:endParaRPr lang="fr-FR" sz="1600" dirty="0">
              <a:solidFill>
                <a:schemeClr val="bg1"/>
              </a:solidFill>
              <a:latin typeface="+mn-lt"/>
            </a:endParaRPr>
          </a:p>
        </p:txBody>
      </p:sp>
      <p:sp>
        <p:nvSpPr>
          <p:cNvPr id="23" name="Espace réservé du numéro de diapositive 13">
            <a:extLst>
              <a:ext uri="{FF2B5EF4-FFF2-40B4-BE49-F238E27FC236}">
                <a16:creationId xmlns:a16="http://schemas.microsoft.com/office/drawing/2014/main" id="{B2A08755-C794-4F4B-90FB-C319F4EB5070}"/>
              </a:ext>
            </a:extLst>
          </p:cNvPr>
          <p:cNvSpPr txBox="1">
            <a:spLocks/>
          </p:cNvSpPr>
          <p:nvPr/>
        </p:nvSpPr>
        <p:spPr>
          <a:xfrm>
            <a:off x="300010" y="4769393"/>
            <a:ext cx="190758" cy="123111"/>
          </a:xfrm>
          <a:prstGeom prst="rect">
            <a:avLst/>
          </a:prstGeom>
        </p:spPr>
        <p:txBody>
          <a:bodyPr vert="horz" wrap="none" lIns="0" tIns="0" rIns="0" bIns="0" rtlCol="0" anchor="ctr">
            <a:spAutoFit/>
          </a:bodyPr>
          <a:lstStyle>
            <a:defPPr>
              <a:defRPr lang="fr-FR"/>
            </a:defPPr>
            <a:lvl1pPr marL="0" algn="l" defTabSz="914400" rtl="0" eaLnBrk="1" latinLnBrk="0" hangingPunct="1">
              <a:defRPr sz="900" b="1" kern="1200">
                <a:solidFill>
                  <a:schemeClr val="tx2"/>
                </a:solidFill>
                <a:latin typeface="Segoe UI" panose="020B0502040204020203"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E85CA73-2D89-4D6A-A923-B574D1DA086D}" type="slidenum">
              <a:rPr lang="fr-FR" sz="800" smtClean="0">
                <a:solidFill>
                  <a:schemeClr val="bg1"/>
                </a:solidFill>
              </a:rPr>
              <a:pPr/>
              <a:t>‹#›</a:t>
            </a:fld>
            <a:endParaRPr lang="fr-FR" sz="800" dirty="0">
              <a:solidFill>
                <a:schemeClr val="bg1"/>
              </a:solidFill>
            </a:endParaRPr>
          </a:p>
        </p:txBody>
      </p:sp>
      <p:sp>
        <p:nvSpPr>
          <p:cNvPr id="24" name="fc" descr="  ">
            <a:extLst>
              <a:ext uri="{FF2B5EF4-FFF2-40B4-BE49-F238E27FC236}">
                <a16:creationId xmlns:a16="http://schemas.microsoft.com/office/drawing/2014/main" id="{8F174C34-F654-4FB4-B759-68127139EB0D}"/>
              </a:ext>
            </a:extLst>
          </p:cNvPr>
          <p:cNvSpPr txBox="1"/>
          <p:nvPr/>
        </p:nvSpPr>
        <p:spPr>
          <a:xfrm>
            <a:off x="0" y="4825047"/>
            <a:ext cx="9144000" cy="223138"/>
          </a:xfrm>
          <a:prstGeom prst="rect">
            <a:avLst/>
          </a:prstGeom>
          <a:noFill/>
        </p:spPr>
        <p:txBody>
          <a:bodyPr vert="horz" rtlCol="0">
            <a:spAutoFit/>
          </a:bodyPr>
          <a:lstStyle/>
          <a:p>
            <a:pPr algn="ctr"/>
            <a:r>
              <a:rPr lang="fr-FR" sz="850" b="0" i="0" u="none" baseline="0" dirty="0">
                <a:solidFill>
                  <a:schemeClr val="bg1"/>
                </a:solidFill>
                <a:latin typeface="Microsoft Sans Serif" panose="020B0604020202020204" pitchFamily="34" charset="0"/>
              </a:rPr>
              <a:t>  </a:t>
            </a:r>
          </a:p>
        </p:txBody>
      </p:sp>
      <p:sp>
        <p:nvSpPr>
          <p:cNvPr id="11" name="Espace réservé du pied de page 4">
            <a:extLst>
              <a:ext uri="{FF2B5EF4-FFF2-40B4-BE49-F238E27FC236}">
                <a16:creationId xmlns:a16="http://schemas.microsoft.com/office/drawing/2014/main" id="{6AAFD2D4-64A8-0312-C447-C814DFB0D2AB}"/>
              </a:ext>
            </a:extLst>
          </p:cNvPr>
          <p:cNvSpPr>
            <a:spLocks noGrp="1"/>
          </p:cNvSpPr>
          <p:nvPr>
            <p:ph type="ftr" sz="quarter" idx="3"/>
          </p:nvPr>
        </p:nvSpPr>
        <p:spPr>
          <a:xfrm>
            <a:off x="506983" y="4768859"/>
            <a:ext cx="6708203" cy="129416"/>
          </a:xfrm>
          <a:prstGeom prst="rect">
            <a:avLst/>
          </a:prstGeom>
        </p:spPr>
        <p:txBody>
          <a:bodyPr vert="horz" lIns="91440" tIns="45720" rIns="91440" bIns="45720" rtlCol="0" anchor="ctr"/>
          <a:lstStyle>
            <a:lvl1pPr algn="l">
              <a:defRPr sz="800">
                <a:solidFill>
                  <a:schemeClr val="bg1"/>
                </a:solidFill>
              </a:defRPr>
            </a:lvl1pPr>
          </a:lstStyle>
          <a:p>
            <a:r>
              <a:rPr lang="en-GB" dirty="0" smtClean="0"/>
              <a:t>ACPA7002 - Financial Management and Planning - Project Appraisal Assignment - Harish Rama</a:t>
            </a:r>
            <a:endParaRPr lang="fr-FR" dirty="0"/>
          </a:p>
        </p:txBody>
      </p:sp>
    </p:spTree>
    <p:extLst>
      <p:ext uri="{BB962C8B-B14F-4D97-AF65-F5344CB8AC3E}">
        <p14:creationId xmlns:p14="http://schemas.microsoft.com/office/powerpoint/2010/main" val="806329094"/>
      </p:ext>
    </p:extLst>
  </p:cSld>
  <p:clrMapOvr>
    <a:masterClrMapping/>
  </p:clrMapOvr>
  <p:transition>
    <p:fade/>
  </p:transition>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CHAPTER">
    <p:bg>
      <p:bgPr>
        <a:solidFill>
          <a:schemeClr val="bg1"/>
        </a:solidFill>
        <a:effectLst/>
      </p:bgPr>
    </p:bg>
    <p:spTree>
      <p:nvGrpSpPr>
        <p:cNvPr id="1" name=""/>
        <p:cNvGrpSpPr/>
        <p:nvPr/>
      </p:nvGrpSpPr>
      <p:grpSpPr>
        <a:xfrm>
          <a:off x="0" y="0"/>
          <a:ext cx="0" cy="0"/>
          <a:chOff x="0" y="0"/>
          <a:chExt cx="0" cy="0"/>
        </a:xfrm>
      </p:grpSpPr>
      <p:sp>
        <p:nvSpPr>
          <p:cNvPr id="26" name="Espace réservé pour une image  11">
            <a:extLst>
              <a:ext uri="{FF2B5EF4-FFF2-40B4-BE49-F238E27FC236}">
                <a16:creationId xmlns:a16="http://schemas.microsoft.com/office/drawing/2014/main" id="{EBB2A290-80EC-4D41-AB7F-4A0708C532AB}"/>
              </a:ext>
            </a:extLst>
          </p:cNvPr>
          <p:cNvSpPr>
            <a:spLocks noGrp="1"/>
          </p:cNvSpPr>
          <p:nvPr>
            <p:ph type="pic" sz="quarter" idx="22"/>
          </p:nvPr>
        </p:nvSpPr>
        <p:spPr>
          <a:xfrm>
            <a:off x="1" y="0"/>
            <a:ext cx="3651142" cy="5145088"/>
          </a:xfrm>
          <a:prstGeom prst="rect">
            <a:avLst/>
          </a:prstGeom>
        </p:spPr>
        <p:txBody>
          <a:bodyPr/>
          <a:lstStyle>
            <a:lvl1pPr marL="0" indent="0">
              <a:buNone/>
              <a:defRPr/>
            </a:lvl1pPr>
          </a:lstStyle>
          <a:p>
            <a:endParaRPr lang="fr-FR" dirty="0"/>
          </a:p>
        </p:txBody>
      </p:sp>
      <p:sp>
        <p:nvSpPr>
          <p:cNvPr id="8" name="Espace réservé du texte 7">
            <a:extLst>
              <a:ext uri="{FF2B5EF4-FFF2-40B4-BE49-F238E27FC236}">
                <a16:creationId xmlns:a16="http://schemas.microsoft.com/office/drawing/2014/main" id="{99D89894-D0E9-4EC0-9E26-DD5A1B2E5E57}"/>
              </a:ext>
            </a:extLst>
          </p:cNvPr>
          <p:cNvSpPr>
            <a:spLocks noGrp="1"/>
          </p:cNvSpPr>
          <p:nvPr>
            <p:ph type="body" sz="quarter" idx="10" hasCustomPrompt="1"/>
          </p:nvPr>
        </p:nvSpPr>
        <p:spPr>
          <a:xfrm>
            <a:off x="4104655" y="1767832"/>
            <a:ext cx="3359385" cy="1693359"/>
          </a:xfrm>
          <a:prstGeom prst="rect">
            <a:avLst/>
          </a:prstGeom>
        </p:spPr>
        <p:txBody>
          <a:bodyPr lIns="0" anchor="ctr" anchorCtr="0">
            <a:noAutofit/>
          </a:bodyPr>
          <a:lstStyle>
            <a:lvl1pPr marL="0" indent="0" algn="l">
              <a:lnSpc>
                <a:spcPct val="90000"/>
              </a:lnSpc>
              <a:spcBef>
                <a:spcPts val="0"/>
              </a:spcBef>
              <a:buNone/>
              <a:defRPr sz="2600" b="1">
                <a:solidFill>
                  <a:schemeClr val="accent4"/>
                </a:solidFill>
                <a:latin typeface="+mj-lt"/>
              </a:defRPr>
            </a:lvl1pPr>
            <a:lvl2pPr marL="184286" indent="0">
              <a:buNone/>
              <a:defRPr>
                <a:latin typeface="+mn-lt"/>
              </a:defRPr>
            </a:lvl2pPr>
            <a:lvl3pPr marL="343152" indent="0">
              <a:buNone/>
              <a:defRPr>
                <a:latin typeface="+mn-lt"/>
              </a:defRPr>
            </a:lvl3pPr>
            <a:lvl4pPr marL="1372595" indent="0">
              <a:buNone/>
              <a:defRPr>
                <a:latin typeface="+mn-lt"/>
              </a:defRPr>
            </a:lvl4pPr>
            <a:lvl5pPr marL="1830123" indent="0">
              <a:buNone/>
              <a:defRPr>
                <a:latin typeface="+mn-lt"/>
              </a:defRPr>
            </a:lvl5pPr>
          </a:lstStyle>
          <a:p>
            <a:pPr lvl="0"/>
            <a:r>
              <a:rPr lang="da-DK" dirty="0"/>
              <a:t>Lorem ipsum</a:t>
            </a:r>
            <a:br>
              <a:rPr lang="da-DK" dirty="0"/>
            </a:br>
            <a:r>
              <a:rPr lang="da-DK" dirty="0"/>
              <a:t>dolor sit amet</a:t>
            </a:r>
            <a:endParaRPr lang="fr-FR" dirty="0"/>
          </a:p>
        </p:txBody>
      </p:sp>
      <p:grpSp>
        <p:nvGrpSpPr>
          <p:cNvPr id="7" name="Groupe 6">
            <a:extLst>
              <a:ext uri="{FF2B5EF4-FFF2-40B4-BE49-F238E27FC236}">
                <a16:creationId xmlns:a16="http://schemas.microsoft.com/office/drawing/2014/main" id="{74B52402-2172-43E2-85AB-A27808DD5AA2}"/>
              </a:ext>
            </a:extLst>
          </p:cNvPr>
          <p:cNvGrpSpPr/>
          <p:nvPr/>
        </p:nvGrpSpPr>
        <p:grpSpPr>
          <a:xfrm>
            <a:off x="4104655" y="3616857"/>
            <a:ext cx="995611" cy="72008"/>
            <a:chOff x="479376" y="980728"/>
            <a:chExt cx="995611" cy="72008"/>
          </a:xfrm>
        </p:grpSpPr>
        <p:cxnSp>
          <p:nvCxnSpPr>
            <p:cNvPr id="10" name="Connecteur droit 9">
              <a:extLst>
                <a:ext uri="{FF2B5EF4-FFF2-40B4-BE49-F238E27FC236}">
                  <a16:creationId xmlns:a16="http://schemas.microsoft.com/office/drawing/2014/main" id="{E5F475E0-73FC-4EF3-B38B-1BC72D4B02D3}"/>
                </a:ext>
              </a:extLst>
            </p:cNvPr>
            <p:cNvCxnSpPr>
              <a:cxnSpLocks/>
            </p:cNvCxnSpPr>
            <p:nvPr userDrawn="1"/>
          </p:nvCxnSpPr>
          <p:spPr>
            <a:xfrm>
              <a:off x="479376" y="1047118"/>
              <a:ext cx="995611" cy="0"/>
            </a:xfrm>
            <a:prstGeom prst="line">
              <a:avLst/>
            </a:prstGeom>
            <a:noFill/>
            <a:ln w="12700" cap="flat" cmpd="sng" algn="ctr">
              <a:solidFill>
                <a:schemeClr val="accent2"/>
              </a:solidFill>
              <a:prstDash val="solid"/>
              <a:miter lim="800000"/>
            </a:ln>
            <a:effectLst/>
          </p:spPr>
        </p:cxnSp>
        <p:sp>
          <p:nvSpPr>
            <p:cNvPr id="11" name="Rectangle 10">
              <a:extLst>
                <a:ext uri="{FF2B5EF4-FFF2-40B4-BE49-F238E27FC236}">
                  <a16:creationId xmlns:a16="http://schemas.microsoft.com/office/drawing/2014/main" id="{9E0C7703-EEE6-4894-8E05-3C55D8780320}"/>
                </a:ext>
              </a:extLst>
            </p:cNvPr>
            <p:cNvSpPr/>
            <p:nvPr userDrawn="1"/>
          </p:nvSpPr>
          <p:spPr>
            <a:xfrm>
              <a:off x="479376" y="980728"/>
              <a:ext cx="504056" cy="72008"/>
            </a:xfrm>
            <a:prstGeom prst="rect">
              <a:avLst/>
            </a:prstGeom>
            <a:gradFill>
              <a:gsLst>
                <a:gs pos="0">
                  <a:schemeClr val="accent1"/>
                </a:gs>
                <a:gs pos="100000">
                  <a:schemeClr val="accent2"/>
                </a:gs>
              </a:gsLst>
              <a:lin ang="0" scaled="0"/>
            </a:gradFill>
            <a:ln w="12700" cap="flat" cmpd="sng" algn="ctr">
              <a:noFill/>
              <a:prstDash val="solid"/>
              <a:miter lim="800000"/>
            </a:ln>
            <a:effectLst/>
          </p:spPr>
          <p:txBody>
            <a:bodyPr rtlCol="0" anchor="ctr"/>
            <a:lstStyle/>
            <a:p>
              <a:pPr marL="0" marR="0" lvl="0" indent="0" algn="ctr" defTabSz="914400" eaLnBrk="1" fontAlgn="auto" latinLnBrk="0" hangingPunct="1">
                <a:lnSpc>
                  <a:spcPct val="90000"/>
                </a:lnSpc>
                <a:spcBef>
                  <a:spcPts val="0"/>
                </a:spcBef>
                <a:spcAft>
                  <a:spcPts val="0"/>
                </a:spcAft>
                <a:buClrTx/>
                <a:buSzTx/>
                <a:buFontTx/>
                <a:buNone/>
                <a:tabLst/>
                <a:defRPr/>
              </a:pPr>
              <a:endParaRPr kumimoji="0" lang="fr-FR" sz="1800" b="0" i="0" u="none" strike="noStrike" kern="0" cap="none" spc="0" normalizeH="0" baseline="0" noProof="0" dirty="0">
                <a:ln>
                  <a:noFill/>
                </a:ln>
                <a:solidFill>
                  <a:srgbClr val="FFFFFF"/>
                </a:solidFill>
                <a:effectLst/>
                <a:uLnTx/>
                <a:uFillTx/>
                <a:latin typeface="Segoe UI"/>
                <a:ea typeface="+mn-ea"/>
                <a:cs typeface="+mn-cs"/>
              </a:endParaRPr>
            </a:p>
          </p:txBody>
        </p:sp>
      </p:grpSp>
      <p:sp>
        <p:nvSpPr>
          <p:cNvPr id="13" name="Espace réservé du texte 3">
            <a:extLst>
              <a:ext uri="{FF2B5EF4-FFF2-40B4-BE49-F238E27FC236}">
                <a16:creationId xmlns:a16="http://schemas.microsoft.com/office/drawing/2014/main" id="{D575B653-E75E-4D6F-B409-9D8F0B51435D}"/>
              </a:ext>
            </a:extLst>
          </p:cNvPr>
          <p:cNvSpPr>
            <a:spLocks noGrp="1"/>
          </p:cNvSpPr>
          <p:nvPr>
            <p:ph type="body" sz="quarter" idx="13" hasCustomPrompt="1"/>
          </p:nvPr>
        </p:nvSpPr>
        <p:spPr>
          <a:xfrm>
            <a:off x="4104655" y="1172722"/>
            <a:ext cx="3359386" cy="511175"/>
          </a:xfrm>
          <a:prstGeom prst="rect">
            <a:avLst/>
          </a:prstGeom>
        </p:spPr>
        <p:txBody>
          <a:bodyPr lIns="0" anchor="b" anchorCtr="0"/>
          <a:lstStyle>
            <a:lvl1pPr marL="0" indent="0" algn="l">
              <a:buNone/>
              <a:defRPr sz="2000">
                <a:solidFill>
                  <a:schemeClr val="accent1"/>
                </a:solidFill>
              </a:defRPr>
            </a:lvl1pPr>
            <a:lvl2pPr marL="184286" indent="0" algn="ctr">
              <a:buNone/>
              <a:defRPr>
                <a:solidFill>
                  <a:schemeClr val="tx1"/>
                </a:solidFill>
              </a:defRPr>
            </a:lvl2pPr>
            <a:lvl3pPr marL="343152" indent="0" algn="ctr">
              <a:buNone/>
              <a:defRPr>
                <a:solidFill>
                  <a:schemeClr val="tx1"/>
                </a:solidFill>
              </a:defRPr>
            </a:lvl3pPr>
            <a:lvl4pPr marL="1372595" indent="0" algn="ctr">
              <a:buNone/>
              <a:defRPr>
                <a:solidFill>
                  <a:schemeClr val="tx1"/>
                </a:solidFill>
              </a:defRPr>
            </a:lvl4pPr>
            <a:lvl5pPr marL="1830123" indent="0" algn="ctr">
              <a:buNone/>
              <a:defRPr>
                <a:solidFill>
                  <a:schemeClr val="tx1"/>
                </a:solidFill>
              </a:defRPr>
            </a:lvl5pPr>
          </a:lstStyle>
          <a:p>
            <a:pPr lvl="0"/>
            <a:r>
              <a:rPr lang="fr-FR" err="1"/>
              <a:t>Chapter</a:t>
            </a:r>
            <a:r>
              <a:rPr lang="fr-FR"/>
              <a:t> 01</a:t>
            </a:r>
          </a:p>
        </p:txBody>
      </p:sp>
      <p:pic>
        <p:nvPicPr>
          <p:cNvPr id="9" name="Image 8">
            <a:extLst>
              <a:ext uri="{FF2B5EF4-FFF2-40B4-BE49-F238E27FC236}">
                <a16:creationId xmlns:a16="http://schemas.microsoft.com/office/drawing/2014/main" id="{845DF7EE-7BCF-4102-B7A8-B8F30BEEB494}"/>
              </a:ext>
            </a:extLst>
          </p:cNvPr>
          <p:cNvPicPr>
            <a:picLocks noChangeAspect="1"/>
          </p:cNvPicPr>
          <p:nvPr/>
        </p:nvPicPr>
        <p:blipFill>
          <a:blip r:embed="rId2"/>
          <a:srcRect/>
          <a:stretch/>
        </p:blipFill>
        <p:spPr>
          <a:xfrm>
            <a:off x="8037563" y="4837246"/>
            <a:ext cx="817635" cy="173146"/>
          </a:xfrm>
          <a:prstGeom prst="rect">
            <a:avLst/>
          </a:prstGeom>
          <a:noFill/>
        </p:spPr>
      </p:pic>
      <p:sp>
        <p:nvSpPr>
          <p:cNvPr id="2" name="Footer Placeholder 1"/>
          <p:cNvSpPr>
            <a:spLocks noGrp="1"/>
          </p:cNvSpPr>
          <p:nvPr>
            <p:ph type="ftr" sz="quarter" idx="23"/>
          </p:nvPr>
        </p:nvSpPr>
        <p:spPr/>
        <p:txBody>
          <a:bodyPr/>
          <a:lstStyle/>
          <a:p>
            <a:r>
              <a:rPr lang="en-GB" dirty="0" smtClean="0"/>
              <a:t>ACPA7002 - Financial Management and Planning - Project Appraisal Assignment - Harish Rama</a:t>
            </a:r>
            <a:endParaRPr lang="fr-FR" dirty="0"/>
          </a:p>
        </p:txBody>
      </p:sp>
    </p:spTree>
    <p:extLst>
      <p:ext uri="{BB962C8B-B14F-4D97-AF65-F5344CB8AC3E}">
        <p14:creationId xmlns:p14="http://schemas.microsoft.com/office/powerpoint/2010/main" val="1210707826"/>
      </p:ext>
    </p:extLst>
  </p:cSld>
  <p:clrMapOvr>
    <a:masterClrMapping/>
  </p:clrMapOvr>
  <p:transition>
    <p:fade/>
  </p:transition>
  <p:timing>
    <p:tnLst>
      <p:par>
        <p:cTn id="1" dur="indefinite" restart="never" nodeType="tmRoot"/>
      </p:par>
    </p:tnLst>
  </p:timing>
  <p:extLst mod="1">
    <p:ext uri="{DCECCB84-F9BA-43D5-87BE-67443E8EF086}">
      <p15:sldGuideLst xmlns:p15="http://schemas.microsoft.com/office/powerpoint/2012/main">
        <p15:guide id="1" pos="5579">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AGENDA">
    <p:bg>
      <p:bgPr>
        <a:solidFill>
          <a:schemeClr val="bg1"/>
        </a:solidFill>
        <a:effectLst/>
      </p:bgPr>
    </p:bg>
    <p:spTree>
      <p:nvGrpSpPr>
        <p:cNvPr id="1" name=""/>
        <p:cNvGrpSpPr/>
        <p:nvPr/>
      </p:nvGrpSpPr>
      <p:grpSpPr>
        <a:xfrm>
          <a:off x="0" y="0"/>
          <a:ext cx="0" cy="0"/>
          <a:chOff x="0" y="0"/>
          <a:chExt cx="0" cy="0"/>
        </a:xfrm>
      </p:grpSpPr>
      <p:sp>
        <p:nvSpPr>
          <p:cNvPr id="6" name="Espace réservé du texte 12">
            <a:extLst>
              <a:ext uri="{FF2B5EF4-FFF2-40B4-BE49-F238E27FC236}">
                <a16:creationId xmlns:a16="http://schemas.microsoft.com/office/drawing/2014/main" id="{7EBF2E1D-D492-4B49-A512-C63AC80F85F8}"/>
              </a:ext>
            </a:extLst>
          </p:cNvPr>
          <p:cNvSpPr>
            <a:spLocks noGrp="1"/>
          </p:cNvSpPr>
          <p:nvPr>
            <p:ph type="body" sz="quarter" idx="16" hasCustomPrompt="1"/>
          </p:nvPr>
        </p:nvSpPr>
        <p:spPr>
          <a:xfrm>
            <a:off x="1615439" y="1435875"/>
            <a:ext cx="330381" cy="197683"/>
          </a:xfrm>
          <a:prstGeom prst="rect">
            <a:avLst/>
          </a:prstGeom>
        </p:spPr>
        <p:txBody>
          <a:bodyPr wrap="square" lIns="0" tIns="0" rIns="0" bIns="0" anchor="t" anchorCtr="0">
            <a:spAutoFit/>
          </a:bodyPr>
          <a:lstStyle>
            <a:lvl1pPr marL="0" indent="0" algn="l" defTabSz="915067" rtl="0" eaLnBrk="1" latinLnBrk="0" hangingPunct="1">
              <a:lnSpc>
                <a:spcPct val="70000"/>
              </a:lnSpc>
              <a:spcBef>
                <a:spcPts val="0"/>
              </a:spcBef>
              <a:buClr>
                <a:schemeClr val="accent1"/>
              </a:buClr>
              <a:buFont typeface="Wingdings" pitchFamily="2" charset="2"/>
              <a:buNone/>
              <a:defRPr lang="en-GB" sz="1800" b="0" i="0" kern="1200" baseline="0" noProof="0" dirty="0">
                <a:gradFill>
                  <a:gsLst>
                    <a:gs pos="0">
                      <a:schemeClr val="accent1"/>
                    </a:gs>
                    <a:gs pos="100000">
                      <a:schemeClr val="tx1"/>
                    </a:gs>
                  </a:gsLst>
                  <a:lin ang="5400000" scaled="1"/>
                </a:gradFill>
                <a:latin typeface="+mn-lt"/>
                <a:ea typeface="+mn-ea"/>
                <a:cs typeface="Arial" pitchFamily="34" charset="0"/>
              </a:defRPr>
            </a:lvl1pPr>
          </a:lstStyle>
          <a:p>
            <a:r>
              <a:rPr lang="en-GB" noProof="0" dirty="0"/>
              <a:t>|</a:t>
            </a:r>
          </a:p>
        </p:txBody>
      </p:sp>
      <p:sp>
        <p:nvSpPr>
          <p:cNvPr id="10" name="Espace réservé du texte 18">
            <a:extLst>
              <a:ext uri="{FF2B5EF4-FFF2-40B4-BE49-F238E27FC236}">
                <a16:creationId xmlns:a16="http://schemas.microsoft.com/office/drawing/2014/main" id="{2E95906C-5CA5-4BA3-A292-15C1688840E1}"/>
              </a:ext>
            </a:extLst>
          </p:cNvPr>
          <p:cNvSpPr>
            <a:spLocks noGrp="1"/>
          </p:cNvSpPr>
          <p:nvPr>
            <p:ph type="body" sz="quarter" idx="21" hasCustomPrompt="1"/>
          </p:nvPr>
        </p:nvSpPr>
        <p:spPr>
          <a:xfrm>
            <a:off x="1502657" y="1667163"/>
            <a:ext cx="2931231" cy="186974"/>
          </a:xfrm>
          <a:prstGeom prst="rect">
            <a:avLst/>
          </a:prstGeom>
        </p:spPr>
        <p:txBody>
          <a:bodyPr wrap="square" lIns="0" tIns="0" rIns="0" bIns="0" anchor="t" anchorCtr="0">
            <a:spAutoFit/>
          </a:bodyPr>
          <a:lstStyle>
            <a:lvl1pPr marL="0" indent="0" algn="l">
              <a:lnSpc>
                <a:spcPct val="90000"/>
              </a:lnSpc>
              <a:spcBef>
                <a:spcPts val="0"/>
              </a:spcBef>
              <a:buFont typeface="Arial" panose="020B0604020202020204" pitchFamily="34" charset="0"/>
              <a:buNone/>
              <a:tabLst/>
              <a:defRPr sz="1350" b="1" cap="none" baseline="0">
                <a:solidFill>
                  <a:schemeClr val="tx2"/>
                </a:solidFill>
              </a:defRPr>
            </a:lvl1pPr>
            <a:lvl2pPr marL="0" indent="0">
              <a:lnSpc>
                <a:spcPct val="90000"/>
              </a:lnSpc>
              <a:spcBef>
                <a:spcPts val="0"/>
              </a:spcBef>
              <a:buFont typeface="Arial" panose="020B0604020202020204" pitchFamily="34" charset="0"/>
              <a:buNone/>
              <a:tabLst/>
              <a:defRPr sz="1050" b="0" cap="none">
                <a:solidFill>
                  <a:schemeClr val="accent1"/>
                </a:solidFill>
              </a:defRPr>
            </a:lvl2pPr>
            <a:lvl3pPr marL="0" indent="0">
              <a:buNone/>
              <a:tabLst/>
              <a:defRPr sz="1500" b="1" cap="all"/>
            </a:lvl3pPr>
            <a:lvl4pPr marL="0" indent="0">
              <a:buNone/>
              <a:tabLst/>
              <a:defRPr sz="1500" b="1" cap="all"/>
            </a:lvl4pPr>
            <a:lvl5pPr marL="0" indent="0">
              <a:buNone/>
              <a:tabLst/>
              <a:defRPr sz="1500" b="1" cap="all"/>
            </a:lvl5pPr>
          </a:lstStyle>
          <a:p>
            <a:r>
              <a:rPr lang="en-GB" noProof="0" dirty="0"/>
              <a:t>Part title</a:t>
            </a:r>
          </a:p>
        </p:txBody>
      </p:sp>
      <p:sp>
        <p:nvSpPr>
          <p:cNvPr id="11" name="Espace réservé du texte 12">
            <a:extLst>
              <a:ext uri="{FF2B5EF4-FFF2-40B4-BE49-F238E27FC236}">
                <a16:creationId xmlns:a16="http://schemas.microsoft.com/office/drawing/2014/main" id="{3FB003D9-D2CB-43AC-8422-454FDA1FEB78}"/>
              </a:ext>
            </a:extLst>
          </p:cNvPr>
          <p:cNvSpPr>
            <a:spLocks noGrp="1"/>
          </p:cNvSpPr>
          <p:nvPr>
            <p:ph type="body" sz="quarter" idx="36" hasCustomPrompt="1"/>
          </p:nvPr>
        </p:nvSpPr>
        <p:spPr>
          <a:xfrm>
            <a:off x="1502657" y="1115155"/>
            <a:ext cx="481264" cy="307777"/>
          </a:xfrm>
          <a:prstGeom prst="rect">
            <a:avLst/>
          </a:prstGeom>
        </p:spPr>
        <p:txBody>
          <a:bodyPr lIns="0" tIns="0" rIns="0" bIns="0" anchor="b" anchorCtr="0">
            <a:spAutoFit/>
          </a:bodyPr>
          <a:lstStyle>
            <a:lvl1pPr marL="0" indent="0" algn="l">
              <a:lnSpc>
                <a:spcPct val="100000"/>
              </a:lnSpc>
              <a:spcBef>
                <a:spcPts val="0"/>
              </a:spcBef>
              <a:buNone/>
              <a:defRPr sz="2000" b="0">
                <a:solidFill>
                  <a:schemeClr val="accent1"/>
                </a:solidFill>
                <a:latin typeface="+mj-lt"/>
              </a:defRPr>
            </a:lvl1pPr>
          </a:lstStyle>
          <a:p>
            <a:r>
              <a:rPr lang="en-GB" noProof="0" dirty="0"/>
              <a:t>01</a:t>
            </a:r>
          </a:p>
        </p:txBody>
      </p:sp>
      <p:sp>
        <p:nvSpPr>
          <p:cNvPr id="12" name="Espace réservé du texte 12">
            <a:extLst>
              <a:ext uri="{FF2B5EF4-FFF2-40B4-BE49-F238E27FC236}">
                <a16:creationId xmlns:a16="http://schemas.microsoft.com/office/drawing/2014/main" id="{88B6B1E0-5651-4B71-B828-F03662BF48E0}"/>
              </a:ext>
            </a:extLst>
          </p:cNvPr>
          <p:cNvSpPr>
            <a:spLocks noGrp="1"/>
          </p:cNvSpPr>
          <p:nvPr>
            <p:ph type="body" sz="quarter" idx="37" hasCustomPrompt="1"/>
          </p:nvPr>
        </p:nvSpPr>
        <p:spPr>
          <a:xfrm>
            <a:off x="1615439" y="2610625"/>
            <a:ext cx="330381" cy="197683"/>
          </a:xfrm>
          <a:prstGeom prst="rect">
            <a:avLst/>
          </a:prstGeom>
        </p:spPr>
        <p:txBody>
          <a:bodyPr wrap="square" lIns="0" tIns="0" rIns="0" bIns="0" anchor="t" anchorCtr="0">
            <a:spAutoFit/>
          </a:bodyPr>
          <a:lstStyle>
            <a:lvl1pPr marL="0" indent="0" algn="l" defTabSz="915067" rtl="0" eaLnBrk="1" latinLnBrk="0" hangingPunct="1">
              <a:lnSpc>
                <a:spcPct val="70000"/>
              </a:lnSpc>
              <a:spcBef>
                <a:spcPts val="0"/>
              </a:spcBef>
              <a:buClr>
                <a:schemeClr val="accent1"/>
              </a:buClr>
              <a:buFont typeface="Wingdings" pitchFamily="2" charset="2"/>
              <a:buNone/>
              <a:defRPr lang="en-GB" sz="1800" b="0" i="0" kern="1200" baseline="0" noProof="0" dirty="0">
                <a:gradFill>
                  <a:gsLst>
                    <a:gs pos="0">
                      <a:schemeClr val="accent1"/>
                    </a:gs>
                    <a:gs pos="100000">
                      <a:schemeClr val="tx1"/>
                    </a:gs>
                  </a:gsLst>
                  <a:lin ang="5400000" scaled="1"/>
                </a:gradFill>
                <a:latin typeface="+mn-lt"/>
                <a:ea typeface="+mn-ea"/>
                <a:cs typeface="Arial" pitchFamily="34" charset="0"/>
              </a:defRPr>
            </a:lvl1pPr>
          </a:lstStyle>
          <a:p>
            <a:r>
              <a:rPr lang="en-GB" noProof="0" dirty="0"/>
              <a:t>|</a:t>
            </a:r>
          </a:p>
        </p:txBody>
      </p:sp>
      <p:sp>
        <p:nvSpPr>
          <p:cNvPr id="13" name="Espace réservé du texte 18">
            <a:extLst>
              <a:ext uri="{FF2B5EF4-FFF2-40B4-BE49-F238E27FC236}">
                <a16:creationId xmlns:a16="http://schemas.microsoft.com/office/drawing/2014/main" id="{A97D576F-69C8-42FE-B023-2F464A71D43F}"/>
              </a:ext>
            </a:extLst>
          </p:cNvPr>
          <p:cNvSpPr>
            <a:spLocks noGrp="1"/>
          </p:cNvSpPr>
          <p:nvPr>
            <p:ph type="body" sz="quarter" idx="38" hasCustomPrompt="1"/>
          </p:nvPr>
        </p:nvSpPr>
        <p:spPr>
          <a:xfrm>
            <a:off x="1502657" y="2841913"/>
            <a:ext cx="2931231" cy="186974"/>
          </a:xfrm>
          <a:prstGeom prst="rect">
            <a:avLst/>
          </a:prstGeom>
        </p:spPr>
        <p:txBody>
          <a:bodyPr wrap="square" lIns="0" tIns="0" rIns="0" bIns="0" anchor="t" anchorCtr="0">
            <a:spAutoFit/>
          </a:bodyPr>
          <a:lstStyle>
            <a:lvl1pPr marL="0" indent="0" algn="l">
              <a:lnSpc>
                <a:spcPct val="90000"/>
              </a:lnSpc>
              <a:spcBef>
                <a:spcPts val="0"/>
              </a:spcBef>
              <a:buFont typeface="Arial" panose="020B0604020202020204" pitchFamily="34" charset="0"/>
              <a:buNone/>
              <a:tabLst/>
              <a:defRPr sz="1350" b="1" cap="none" baseline="0">
                <a:solidFill>
                  <a:schemeClr val="tx2"/>
                </a:solidFill>
              </a:defRPr>
            </a:lvl1pPr>
            <a:lvl2pPr marL="0" indent="0">
              <a:lnSpc>
                <a:spcPct val="90000"/>
              </a:lnSpc>
              <a:spcBef>
                <a:spcPts val="0"/>
              </a:spcBef>
              <a:buFont typeface="Arial" panose="020B0604020202020204" pitchFamily="34" charset="0"/>
              <a:buNone/>
              <a:tabLst/>
              <a:defRPr sz="1050" b="0" cap="none">
                <a:solidFill>
                  <a:schemeClr val="accent1"/>
                </a:solidFill>
              </a:defRPr>
            </a:lvl2pPr>
            <a:lvl3pPr marL="0" indent="0">
              <a:buNone/>
              <a:tabLst/>
              <a:defRPr sz="1500" b="1" cap="all"/>
            </a:lvl3pPr>
            <a:lvl4pPr marL="0" indent="0">
              <a:buNone/>
              <a:tabLst/>
              <a:defRPr sz="1500" b="1" cap="all"/>
            </a:lvl4pPr>
            <a:lvl5pPr marL="0" indent="0">
              <a:buNone/>
              <a:tabLst/>
              <a:defRPr sz="1500" b="1" cap="all"/>
            </a:lvl5pPr>
          </a:lstStyle>
          <a:p>
            <a:r>
              <a:rPr lang="en-GB" noProof="0" dirty="0"/>
              <a:t>Part title</a:t>
            </a:r>
          </a:p>
        </p:txBody>
      </p:sp>
      <p:sp>
        <p:nvSpPr>
          <p:cNvPr id="14" name="Espace réservé du texte 12">
            <a:extLst>
              <a:ext uri="{FF2B5EF4-FFF2-40B4-BE49-F238E27FC236}">
                <a16:creationId xmlns:a16="http://schemas.microsoft.com/office/drawing/2014/main" id="{90896ABD-2DB8-45E3-9D11-DFC204093E25}"/>
              </a:ext>
            </a:extLst>
          </p:cNvPr>
          <p:cNvSpPr>
            <a:spLocks noGrp="1"/>
          </p:cNvSpPr>
          <p:nvPr>
            <p:ph type="body" sz="quarter" idx="39" hasCustomPrompt="1"/>
          </p:nvPr>
        </p:nvSpPr>
        <p:spPr>
          <a:xfrm>
            <a:off x="1502657" y="2289905"/>
            <a:ext cx="481264" cy="307777"/>
          </a:xfrm>
          <a:prstGeom prst="rect">
            <a:avLst/>
          </a:prstGeom>
        </p:spPr>
        <p:txBody>
          <a:bodyPr lIns="0" tIns="0" rIns="0" bIns="0" anchor="b" anchorCtr="0">
            <a:spAutoFit/>
          </a:bodyPr>
          <a:lstStyle>
            <a:lvl1pPr marL="0" indent="0" algn="l">
              <a:lnSpc>
                <a:spcPct val="100000"/>
              </a:lnSpc>
              <a:spcBef>
                <a:spcPts val="0"/>
              </a:spcBef>
              <a:buNone/>
              <a:defRPr sz="2000" b="0">
                <a:solidFill>
                  <a:schemeClr val="accent1"/>
                </a:solidFill>
                <a:latin typeface="+mj-lt"/>
              </a:defRPr>
            </a:lvl1pPr>
          </a:lstStyle>
          <a:p>
            <a:r>
              <a:rPr lang="en-GB" noProof="0" dirty="0"/>
              <a:t>02</a:t>
            </a:r>
          </a:p>
        </p:txBody>
      </p:sp>
      <p:sp>
        <p:nvSpPr>
          <p:cNvPr id="15" name="Espace réservé du texte 12">
            <a:extLst>
              <a:ext uri="{FF2B5EF4-FFF2-40B4-BE49-F238E27FC236}">
                <a16:creationId xmlns:a16="http://schemas.microsoft.com/office/drawing/2014/main" id="{2A997D23-2302-4814-A181-1BB59782BF28}"/>
              </a:ext>
            </a:extLst>
          </p:cNvPr>
          <p:cNvSpPr>
            <a:spLocks noGrp="1"/>
          </p:cNvSpPr>
          <p:nvPr>
            <p:ph type="body" sz="quarter" idx="43" hasCustomPrompt="1"/>
          </p:nvPr>
        </p:nvSpPr>
        <p:spPr>
          <a:xfrm>
            <a:off x="1615439" y="3791725"/>
            <a:ext cx="330381" cy="197683"/>
          </a:xfrm>
          <a:prstGeom prst="rect">
            <a:avLst/>
          </a:prstGeom>
        </p:spPr>
        <p:txBody>
          <a:bodyPr wrap="square" lIns="0" tIns="0" rIns="0" bIns="0" anchor="t" anchorCtr="0">
            <a:spAutoFit/>
          </a:bodyPr>
          <a:lstStyle>
            <a:lvl1pPr marL="0" indent="0" algn="l" defTabSz="915067" rtl="0" eaLnBrk="1" latinLnBrk="0" hangingPunct="1">
              <a:lnSpc>
                <a:spcPct val="70000"/>
              </a:lnSpc>
              <a:spcBef>
                <a:spcPts val="0"/>
              </a:spcBef>
              <a:buClr>
                <a:schemeClr val="accent1"/>
              </a:buClr>
              <a:buFont typeface="Wingdings" pitchFamily="2" charset="2"/>
              <a:buNone/>
              <a:defRPr lang="en-GB" sz="1800" b="0" i="0" kern="1200" baseline="0" noProof="0" dirty="0">
                <a:gradFill>
                  <a:gsLst>
                    <a:gs pos="0">
                      <a:schemeClr val="accent1"/>
                    </a:gs>
                    <a:gs pos="100000">
                      <a:schemeClr val="tx1"/>
                    </a:gs>
                  </a:gsLst>
                  <a:lin ang="5400000" scaled="1"/>
                </a:gradFill>
                <a:latin typeface="+mn-lt"/>
                <a:ea typeface="+mn-ea"/>
                <a:cs typeface="Arial" pitchFamily="34" charset="0"/>
              </a:defRPr>
            </a:lvl1pPr>
          </a:lstStyle>
          <a:p>
            <a:r>
              <a:rPr lang="en-GB" noProof="0" dirty="0"/>
              <a:t>|</a:t>
            </a:r>
          </a:p>
        </p:txBody>
      </p:sp>
      <p:sp>
        <p:nvSpPr>
          <p:cNvPr id="16" name="Espace réservé du texte 18">
            <a:extLst>
              <a:ext uri="{FF2B5EF4-FFF2-40B4-BE49-F238E27FC236}">
                <a16:creationId xmlns:a16="http://schemas.microsoft.com/office/drawing/2014/main" id="{31915861-BEA1-4BE2-9820-FD61F69BEE5E}"/>
              </a:ext>
            </a:extLst>
          </p:cNvPr>
          <p:cNvSpPr>
            <a:spLocks noGrp="1"/>
          </p:cNvSpPr>
          <p:nvPr>
            <p:ph type="body" sz="quarter" idx="44" hasCustomPrompt="1"/>
          </p:nvPr>
        </p:nvSpPr>
        <p:spPr>
          <a:xfrm>
            <a:off x="1502657" y="4023013"/>
            <a:ext cx="2931231" cy="186974"/>
          </a:xfrm>
          <a:prstGeom prst="rect">
            <a:avLst/>
          </a:prstGeom>
        </p:spPr>
        <p:txBody>
          <a:bodyPr wrap="square" lIns="0" tIns="0" rIns="0" bIns="0" anchor="t" anchorCtr="0">
            <a:spAutoFit/>
          </a:bodyPr>
          <a:lstStyle>
            <a:lvl1pPr marL="0" indent="0" algn="l">
              <a:lnSpc>
                <a:spcPct val="90000"/>
              </a:lnSpc>
              <a:spcBef>
                <a:spcPts val="0"/>
              </a:spcBef>
              <a:buFont typeface="Arial" panose="020B0604020202020204" pitchFamily="34" charset="0"/>
              <a:buNone/>
              <a:tabLst/>
              <a:defRPr sz="1350" b="1" cap="none" baseline="0">
                <a:solidFill>
                  <a:schemeClr val="tx2"/>
                </a:solidFill>
              </a:defRPr>
            </a:lvl1pPr>
            <a:lvl2pPr marL="0" indent="0">
              <a:lnSpc>
                <a:spcPct val="90000"/>
              </a:lnSpc>
              <a:spcBef>
                <a:spcPts val="0"/>
              </a:spcBef>
              <a:buFont typeface="Arial" panose="020B0604020202020204" pitchFamily="34" charset="0"/>
              <a:buNone/>
              <a:tabLst/>
              <a:defRPr sz="1050" b="0" cap="none">
                <a:solidFill>
                  <a:schemeClr val="accent1"/>
                </a:solidFill>
              </a:defRPr>
            </a:lvl2pPr>
            <a:lvl3pPr marL="0" indent="0">
              <a:buNone/>
              <a:tabLst/>
              <a:defRPr sz="1500" b="1" cap="all"/>
            </a:lvl3pPr>
            <a:lvl4pPr marL="0" indent="0">
              <a:buNone/>
              <a:tabLst/>
              <a:defRPr sz="1500" b="1" cap="all"/>
            </a:lvl4pPr>
            <a:lvl5pPr marL="0" indent="0">
              <a:buNone/>
              <a:tabLst/>
              <a:defRPr sz="1500" b="1" cap="all"/>
            </a:lvl5pPr>
          </a:lstStyle>
          <a:p>
            <a:r>
              <a:rPr lang="en-GB" noProof="0" dirty="0"/>
              <a:t>Part title</a:t>
            </a:r>
          </a:p>
        </p:txBody>
      </p:sp>
      <p:sp>
        <p:nvSpPr>
          <p:cNvPr id="17" name="Espace réservé du texte 12">
            <a:extLst>
              <a:ext uri="{FF2B5EF4-FFF2-40B4-BE49-F238E27FC236}">
                <a16:creationId xmlns:a16="http://schemas.microsoft.com/office/drawing/2014/main" id="{6D4CAEA7-9180-42FB-8D51-9E432AEC85D4}"/>
              </a:ext>
            </a:extLst>
          </p:cNvPr>
          <p:cNvSpPr>
            <a:spLocks noGrp="1"/>
          </p:cNvSpPr>
          <p:nvPr>
            <p:ph type="body" sz="quarter" idx="45" hasCustomPrompt="1"/>
          </p:nvPr>
        </p:nvSpPr>
        <p:spPr>
          <a:xfrm>
            <a:off x="1502657" y="3471005"/>
            <a:ext cx="481264" cy="307777"/>
          </a:xfrm>
          <a:prstGeom prst="rect">
            <a:avLst/>
          </a:prstGeom>
        </p:spPr>
        <p:txBody>
          <a:bodyPr lIns="0" tIns="0" rIns="0" bIns="0" anchor="b" anchorCtr="0">
            <a:spAutoFit/>
          </a:bodyPr>
          <a:lstStyle>
            <a:lvl1pPr marL="0" indent="0" algn="l">
              <a:lnSpc>
                <a:spcPct val="100000"/>
              </a:lnSpc>
              <a:spcBef>
                <a:spcPts val="0"/>
              </a:spcBef>
              <a:buNone/>
              <a:defRPr sz="2000" b="0">
                <a:solidFill>
                  <a:schemeClr val="accent1"/>
                </a:solidFill>
                <a:latin typeface="+mj-lt"/>
              </a:defRPr>
            </a:lvl1pPr>
          </a:lstStyle>
          <a:p>
            <a:r>
              <a:rPr lang="en-GB" noProof="0" dirty="0"/>
              <a:t>03</a:t>
            </a:r>
          </a:p>
        </p:txBody>
      </p:sp>
      <p:sp>
        <p:nvSpPr>
          <p:cNvPr id="18" name="Espace réservé du texte 12">
            <a:extLst>
              <a:ext uri="{FF2B5EF4-FFF2-40B4-BE49-F238E27FC236}">
                <a16:creationId xmlns:a16="http://schemas.microsoft.com/office/drawing/2014/main" id="{2F7A1BBB-6777-4A51-9BE8-A09C47FEE280}"/>
              </a:ext>
            </a:extLst>
          </p:cNvPr>
          <p:cNvSpPr>
            <a:spLocks noGrp="1"/>
          </p:cNvSpPr>
          <p:nvPr>
            <p:ph type="body" sz="quarter" idx="46" hasCustomPrompt="1"/>
          </p:nvPr>
        </p:nvSpPr>
        <p:spPr>
          <a:xfrm>
            <a:off x="5722619" y="1435875"/>
            <a:ext cx="330381" cy="197683"/>
          </a:xfrm>
          <a:prstGeom prst="rect">
            <a:avLst/>
          </a:prstGeom>
        </p:spPr>
        <p:txBody>
          <a:bodyPr wrap="square" lIns="0" tIns="0" rIns="0" bIns="0" anchor="t" anchorCtr="0">
            <a:spAutoFit/>
          </a:bodyPr>
          <a:lstStyle>
            <a:lvl1pPr marL="0" indent="0" algn="l" defTabSz="915067" rtl="0" eaLnBrk="1" latinLnBrk="0" hangingPunct="1">
              <a:lnSpc>
                <a:spcPct val="70000"/>
              </a:lnSpc>
              <a:spcBef>
                <a:spcPts val="0"/>
              </a:spcBef>
              <a:buClr>
                <a:schemeClr val="accent1"/>
              </a:buClr>
              <a:buFont typeface="Wingdings" pitchFamily="2" charset="2"/>
              <a:buNone/>
              <a:defRPr lang="en-GB" sz="1800" b="0" i="0" kern="1200" baseline="0" noProof="0" dirty="0">
                <a:gradFill>
                  <a:gsLst>
                    <a:gs pos="0">
                      <a:schemeClr val="accent1"/>
                    </a:gs>
                    <a:gs pos="100000">
                      <a:schemeClr val="tx1"/>
                    </a:gs>
                  </a:gsLst>
                  <a:lin ang="5400000" scaled="1"/>
                </a:gradFill>
                <a:latin typeface="+mn-lt"/>
                <a:ea typeface="+mn-ea"/>
                <a:cs typeface="Arial" pitchFamily="34" charset="0"/>
              </a:defRPr>
            </a:lvl1pPr>
          </a:lstStyle>
          <a:p>
            <a:r>
              <a:rPr lang="en-GB" noProof="0" dirty="0"/>
              <a:t>|</a:t>
            </a:r>
          </a:p>
        </p:txBody>
      </p:sp>
      <p:sp>
        <p:nvSpPr>
          <p:cNvPr id="19" name="Espace réservé du texte 18">
            <a:extLst>
              <a:ext uri="{FF2B5EF4-FFF2-40B4-BE49-F238E27FC236}">
                <a16:creationId xmlns:a16="http://schemas.microsoft.com/office/drawing/2014/main" id="{A6FE8267-9C90-4C1D-AB2F-3D28E1DF52E7}"/>
              </a:ext>
            </a:extLst>
          </p:cNvPr>
          <p:cNvSpPr>
            <a:spLocks noGrp="1"/>
          </p:cNvSpPr>
          <p:nvPr>
            <p:ph type="body" sz="quarter" idx="47" hasCustomPrompt="1"/>
          </p:nvPr>
        </p:nvSpPr>
        <p:spPr>
          <a:xfrm>
            <a:off x="5609837" y="1667163"/>
            <a:ext cx="2931231" cy="186974"/>
          </a:xfrm>
          <a:prstGeom prst="rect">
            <a:avLst/>
          </a:prstGeom>
        </p:spPr>
        <p:txBody>
          <a:bodyPr wrap="square" lIns="0" tIns="0" rIns="0" bIns="0" anchor="t" anchorCtr="0">
            <a:spAutoFit/>
          </a:bodyPr>
          <a:lstStyle>
            <a:lvl1pPr marL="0" indent="0" algn="l">
              <a:lnSpc>
                <a:spcPct val="90000"/>
              </a:lnSpc>
              <a:spcBef>
                <a:spcPts val="0"/>
              </a:spcBef>
              <a:buFont typeface="Arial" panose="020B0604020202020204" pitchFamily="34" charset="0"/>
              <a:buNone/>
              <a:tabLst/>
              <a:defRPr sz="1350" b="1" cap="none" baseline="0">
                <a:solidFill>
                  <a:schemeClr val="tx2"/>
                </a:solidFill>
              </a:defRPr>
            </a:lvl1pPr>
            <a:lvl2pPr marL="0" indent="0">
              <a:lnSpc>
                <a:spcPct val="90000"/>
              </a:lnSpc>
              <a:spcBef>
                <a:spcPts val="0"/>
              </a:spcBef>
              <a:buFont typeface="Arial" panose="020B0604020202020204" pitchFamily="34" charset="0"/>
              <a:buNone/>
              <a:tabLst/>
              <a:defRPr sz="1050" b="0" cap="none">
                <a:solidFill>
                  <a:schemeClr val="accent1"/>
                </a:solidFill>
              </a:defRPr>
            </a:lvl2pPr>
            <a:lvl3pPr marL="0" indent="0">
              <a:buNone/>
              <a:tabLst/>
              <a:defRPr sz="1500" b="1" cap="all"/>
            </a:lvl3pPr>
            <a:lvl4pPr marL="0" indent="0">
              <a:buNone/>
              <a:tabLst/>
              <a:defRPr sz="1500" b="1" cap="all"/>
            </a:lvl4pPr>
            <a:lvl5pPr marL="0" indent="0">
              <a:buNone/>
              <a:tabLst/>
              <a:defRPr sz="1500" b="1" cap="all"/>
            </a:lvl5pPr>
          </a:lstStyle>
          <a:p>
            <a:r>
              <a:rPr lang="en-GB" noProof="0" dirty="0"/>
              <a:t>Part title</a:t>
            </a:r>
          </a:p>
        </p:txBody>
      </p:sp>
      <p:sp>
        <p:nvSpPr>
          <p:cNvPr id="20" name="Espace réservé du texte 12">
            <a:extLst>
              <a:ext uri="{FF2B5EF4-FFF2-40B4-BE49-F238E27FC236}">
                <a16:creationId xmlns:a16="http://schemas.microsoft.com/office/drawing/2014/main" id="{E2D8F071-1674-4659-8AE2-EA5C61295D2A}"/>
              </a:ext>
            </a:extLst>
          </p:cNvPr>
          <p:cNvSpPr>
            <a:spLocks noGrp="1"/>
          </p:cNvSpPr>
          <p:nvPr>
            <p:ph type="body" sz="quarter" idx="48" hasCustomPrompt="1"/>
          </p:nvPr>
        </p:nvSpPr>
        <p:spPr>
          <a:xfrm>
            <a:off x="5609837" y="1115155"/>
            <a:ext cx="481264" cy="307777"/>
          </a:xfrm>
          <a:prstGeom prst="rect">
            <a:avLst/>
          </a:prstGeom>
        </p:spPr>
        <p:txBody>
          <a:bodyPr lIns="0" tIns="0" rIns="0" bIns="0" anchor="b" anchorCtr="0">
            <a:spAutoFit/>
          </a:bodyPr>
          <a:lstStyle>
            <a:lvl1pPr marL="0" indent="0" algn="l">
              <a:lnSpc>
                <a:spcPct val="100000"/>
              </a:lnSpc>
              <a:spcBef>
                <a:spcPts val="0"/>
              </a:spcBef>
              <a:buNone/>
              <a:defRPr sz="2000" b="0">
                <a:solidFill>
                  <a:schemeClr val="accent1"/>
                </a:solidFill>
                <a:latin typeface="+mj-lt"/>
              </a:defRPr>
            </a:lvl1pPr>
          </a:lstStyle>
          <a:p>
            <a:r>
              <a:rPr lang="en-GB" noProof="0" dirty="0"/>
              <a:t>04</a:t>
            </a:r>
          </a:p>
        </p:txBody>
      </p:sp>
      <p:sp>
        <p:nvSpPr>
          <p:cNvPr id="21" name="Espace réservé du texte 12">
            <a:extLst>
              <a:ext uri="{FF2B5EF4-FFF2-40B4-BE49-F238E27FC236}">
                <a16:creationId xmlns:a16="http://schemas.microsoft.com/office/drawing/2014/main" id="{CD515270-43AC-4900-A0A6-28051461CCE4}"/>
              </a:ext>
            </a:extLst>
          </p:cNvPr>
          <p:cNvSpPr>
            <a:spLocks noGrp="1"/>
          </p:cNvSpPr>
          <p:nvPr>
            <p:ph type="body" sz="quarter" idx="49" hasCustomPrompt="1"/>
          </p:nvPr>
        </p:nvSpPr>
        <p:spPr>
          <a:xfrm>
            <a:off x="5722619" y="2610625"/>
            <a:ext cx="330381" cy="197683"/>
          </a:xfrm>
          <a:prstGeom prst="rect">
            <a:avLst/>
          </a:prstGeom>
        </p:spPr>
        <p:txBody>
          <a:bodyPr wrap="square" lIns="0" tIns="0" rIns="0" bIns="0" anchor="t" anchorCtr="0">
            <a:spAutoFit/>
          </a:bodyPr>
          <a:lstStyle>
            <a:lvl1pPr marL="0" indent="0" algn="l" defTabSz="915067" rtl="0" eaLnBrk="1" latinLnBrk="0" hangingPunct="1">
              <a:lnSpc>
                <a:spcPct val="70000"/>
              </a:lnSpc>
              <a:spcBef>
                <a:spcPts val="0"/>
              </a:spcBef>
              <a:buClr>
                <a:schemeClr val="accent1"/>
              </a:buClr>
              <a:buFont typeface="Wingdings" pitchFamily="2" charset="2"/>
              <a:buNone/>
              <a:defRPr lang="en-GB" sz="1800" b="0" i="0" kern="1200" baseline="0" noProof="0" dirty="0">
                <a:gradFill>
                  <a:gsLst>
                    <a:gs pos="0">
                      <a:schemeClr val="accent1"/>
                    </a:gs>
                    <a:gs pos="100000">
                      <a:schemeClr val="tx1"/>
                    </a:gs>
                  </a:gsLst>
                  <a:lin ang="5400000" scaled="1"/>
                </a:gradFill>
                <a:latin typeface="+mn-lt"/>
                <a:ea typeface="+mn-ea"/>
                <a:cs typeface="Arial" pitchFamily="34" charset="0"/>
              </a:defRPr>
            </a:lvl1pPr>
          </a:lstStyle>
          <a:p>
            <a:r>
              <a:rPr lang="en-GB" noProof="0" dirty="0"/>
              <a:t>|</a:t>
            </a:r>
          </a:p>
        </p:txBody>
      </p:sp>
      <p:sp>
        <p:nvSpPr>
          <p:cNvPr id="22" name="Espace réservé du texte 18">
            <a:extLst>
              <a:ext uri="{FF2B5EF4-FFF2-40B4-BE49-F238E27FC236}">
                <a16:creationId xmlns:a16="http://schemas.microsoft.com/office/drawing/2014/main" id="{AD482873-8F59-44F9-AA47-AE7E0A0790E7}"/>
              </a:ext>
            </a:extLst>
          </p:cNvPr>
          <p:cNvSpPr>
            <a:spLocks noGrp="1"/>
          </p:cNvSpPr>
          <p:nvPr>
            <p:ph type="body" sz="quarter" idx="50" hasCustomPrompt="1"/>
          </p:nvPr>
        </p:nvSpPr>
        <p:spPr>
          <a:xfrm>
            <a:off x="5609837" y="2841913"/>
            <a:ext cx="2931231" cy="186974"/>
          </a:xfrm>
          <a:prstGeom prst="rect">
            <a:avLst/>
          </a:prstGeom>
        </p:spPr>
        <p:txBody>
          <a:bodyPr wrap="square" lIns="0" tIns="0" rIns="0" bIns="0" anchor="t" anchorCtr="0">
            <a:spAutoFit/>
          </a:bodyPr>
          <a:lstStyle>
            <a:lvl1pPr marL="0" indent="0" algn="l">
              <a:lnSpc>
                <a:spcPct val="90000"/>
              </a:lnSpc>
              <a:spcBef>
                <a:spcPts val="0"/>
              </a:spcBef>
              <a:buFont typeface="Arial" panose="020B0604020202020204" pitchFamily="34" charset="0"/>
              <a:buNone/>
              <a:tabLst/>
              <a:defRPr sz="1350" b="1" cap="none" baseline="0">
                <a:solidFill>
                  <a:schemeClr val="tx2"/>
                </a:solidFill>
              </a:defRPr>
            </a:lvl1pPr>
            <a:lvl2pPr marL="0" indent="0">
              <a:lnSpc>
                <a:spcPct val="90000"/>
              </a:lnSpc>
              <a:spcBef>
                <a:spcPts val="0"/>
              </a:spcBef>
              <a:buFont typeface="Arial" panose="020B0604020202020204" pitchFamily="34" charset="0"/>
              <a:buNone/>
              <a:tabLst/>
              <a:defRPr sz="1050" b="0" cap="none">
                <a:solidFill>
                  <a:schemeClr val="accent1"/>
                </a:solidFill>
              </a:defRPr>
            </a:lvl2pPr>
            <a:lvl3pPr marL="0" indent="0">
              <a:buNone/>
              <a:tabLst/>
              <a:defRPr sz="1500" b="1" cap="all"/>
            </a:lvl3pPr>
            <a:lvl4pPr marL="0" indent="0">
              <a:buNone/>
              <a:tabLst/>
              <a:defRPr sz="1500" b="1" cap="all"/>
            </a:lvl4pPr>
            <a:lvl5pPr marL="0" indent="0">
              <a:buNone/>
              <a:tabLst/>
              <a:defRPr sz="1500" b="1" cap="all"/>
            </a:lvl5pPr>
          </a:lstStyle>
          <a:p>
            <a:r>
              <a:rPr lang="en-GB" noProof="0" dirty="0"/>
              <a:t>Part title</a:t>
            </a:r>
          </a:p>
        </p:txBody>
      </p:sp>
      <p:sp>
        <p:nvSpPr>
          <p:cNvPr id="23" name="Espace réservé du texte 12">
            <a:extLst>
              <a:ext uri="{FF2B5EF4-FFF2-40B4-BE49-F238E27FC236}">
                <a16:creationId xmlns:a16="http://schemas.microsoft.com/office/drawing/2014/main" id="{A7A143B4-4E3D-4D1B-9C7D-F703929996FD}"/>
              </a:ext>
            </a:extLst>
          </p:cNvPr>
          <p:cNvSpPr>
            <a:spLocks noGrp="1"/>
          </p:cNvSpPr>
          <p:nvPr>
            <p:ph type="body" sz="quarter" idx="51" hasCustomPrompt="1"/>
          </p:nvPr>
        </p:nvSpPr>
        <p:spPr>
          <a:xfrm>
            <a:off x="5609837" y="2289905"/>
            <a:ext cx="481264" cy="307777"/>
          </a:xfrm>
          <a:prstGeom prst="rect">
            <a:avLst/>
          </a:prstGeom>
        </p:spPr>
        <p:txBody>
          <a:bodyPr lIns="0" tIns="0" rIns="0" bIns="0" anchor="b" anchorCtr="0">
            <a:spAutoFit/>
          </a:bodyPr>
          <a:lstStyle>
            <a:lvl1pPr marL="0" indent="0" algn="l">
              <a:lnSpc>
                <a:spcPct val="100000"/>
              </a:lnSpc>
              <a:spcBef>
                <a:spcPts val="0"/>
              </a:spcBef>
              <a:buNone/>
              <a:defRPr sz="2000" b="0">
                <a:solidFill>
                  <a:schemeClr val="accent1"/>
                </a:solidFill>
                <a:latin typeface="+mj-lt"/>
              </a:defRPr>
            </a:lvl1pPr>
          </a:lstStyle>
          <a:p>
            <a:r>
              <a:rPr lang="en-GB" noProof="0" dirty="0"/>
              <a:t>05</a:t>
            </a:r>
          </a:p>
        </p:txBody>
      </p:sp>
      <p:sp>
        <p:nvSpPr>
          <p:cNvPr id="24" name="Espace réservé du texte 12">
            <a:extLst>
              <a:ext uri="{FF2B5EF4-FFF2-40B4-BE49-F238E27FC236}">
                <a16:creationId xmlns:a16="http://schemas.microsoft.com/office/drawing/2014/main" id="{482FD671-50B7-4243-BDE4-41F913FEFBAC}"/>
              </a:ext>
            </a:extLst>
          </p:cNvPr>
          <p:cNvSpPr>
            <a:spLocks noGrp="1"/>
          </p:cNvSpPr>
          <p:nvPr>
            <p:ph type="body" sz="quarter" idx="52" hasCustomPrompt="1"/>
          </p:nvPr>
        </p:nvSpPr>
        <p:spPr>
          <a:xfrm>
            <a:off x="5722619" y="3791725"/>
            <a:ext cx="330381" cy="197683"/>
          </a:xfrm>
          <a:prstGeom prst="rect">
            <a:avLst/>
          </a:prstGeom>
        </p:spPr>
        <p:txBody>
          <a:bodyPr wrap="square" lIns="0" tIns="0" rIns="0" bIns="0" anchor="t" anchorCtr="0">
            <a:spAutoFit/>
          </a:bodyPr>
          <a:lstStyle>
            <a:lvl1pPr marL="0" indent="0" algn="l" defTabSz="915067" rtl="0" eaLnBrk="1" latinLnBrk="0" hangingPunct="1">
              <a:lnSpc>
                <a:spcPct val="70000"/>
              </a:lnSpc>
              <a:spcBef>
                <a:spcPts val="0"/>
              </a:spcBef>
              <a:buClr>
                <a:schemeClr val="accent1"/>
              </a:buClr>
              <a:buFont typeface="Wingdings" pitchFamily="2" charset="2"/>
              <a:buNone/>
              <a:defRPr lang="en-GB" sz="1800" b="0" i="0" kern="1200" baseline="0" noProof="0" dirty="0">
                <a:gradFill>
                  <a:gsLst>
                    <a:gs pos="0">
                      <a:schemeClr val="accent1"/>
                    </a:gs>
                    <a:gs pos="100000">
                      <a:schemeClr val="tx1"/>
                    </a:gs>
                  </a:gsLst>
                  <a:lin ang="5400000" scaled="1"/>
                </a:gradFill>
                <a:latin typeface="+mn-lt"/>
                <a:ea typeface="+mn-ea"/>
                <a:cs typeface="Arial" pitchFamily="34" charset="0"/>
              </a:defRPr>
            </a:lvl1pPr>
          </a:lstStyle>
          <a:p>
            <a:r>
              <a:rPr lang="en-GB" noProof="0" dirty="0"/>
              <a:t>|</a:t>
            </a:r>
          </a:p>
        </p:txBody>
      </p:sp>
      <p:sp>
        <p:nvSpPr>
          <p:cNvPr id="25" name="Espace réservé du texte 18">
            <a:extLst>
              <a:ext uri="{FF2B5EF4-FFF2-40B4-BE49-F238E27FC236}">
                <a16:creationId xmlns:a16="http://schemas.microsoft.com/office/drawing/2014/main" id="{12B75139-0488-42FE-B16B-FF5E9C38C1AF}"/>
              </a:ext>
            </a:extLst>
          </p:cNvPr>
          <p:cNvSpPr>
            <a:spLocks noGrp="1"/>
          </p:cNvSpPr>
          <p:nvPr>
            <p:ph type="body" sz="quarter" idx="53" hasCustomPrompt="1"/>
          </p:nvPr>
        </p:nvSpPr>
        <p:spPr>
          <a:xfrm>
            <a:off x="5609837" y="4023013"/>
            <a:ext cx="2931231" cy="186974"/>
          </a:xfrm>
          <a:prstGeom prst="rect">
            <a:avLst/>
          </a:prstGeom>
        </p:spPr>
        <p:txBody>
          <a:bodyPr wrap="square" lIns="0" tIns="0" rIns="0" bIns="0" anchor="t" anchorCtr="0">
            <a:spAutoFit/>
          </a:bodyPr>
          <a:lstStyle>
            <a:lvl1pPr marL="0" indent="0" algn="l">
              <a:lnSpc>
                <a:spcPct val="90000"/>
              </a:lnSpc>
              <a:spcBef>
                <a:spcPts val="0"/>
              </a:spcBef>
              <a:buFont typeface="Arial" panose="020B0604020202020204" pitchFamily="34" charset="0"/>
              <a:buNone/>
              <a:tabLst/>
              <a:defRPr sz="1350" b="1" cap="none" baseline="0">
                <a:solidFill>
                  <a:schemeClr val="tx2"/>
                </a:solidFill>
              </a:defRPr>
            </a:lvl1pPr>
            <a:lvl2pPr marL="0" indent="0">
              <a:lnSpc>
                <a:spcPct val="90000"/>
              </a:lnSpc>
              <a:spcBef>
                <a:spcPts val="0"/>
              </a:spcBef>
              <a:buFont typeface="Arial" panose="020B0604020202020204" pitchFamily="34" charset="0"/>
              <a:buNone/>
              <a:tabLst/>
              <a:defRPr sz="1050" b="0" cap="none">
                <a:solidFill>
                  <a:schemeClr val="accent1"/>
                </a:solidFill>
              </a:defRPr>
            </a:lvl2pPr>
            <a:lvl3pPr marL="0" indent="0">
              <a:buNone/>
              <a:tabLst/>
              <a:defRPr sz="1500" b="1" cap="all"/>
            </a:lvl3pPr>
            <a:lvl4pPr marL="0" indent="0">
              <a:buNone/>
              <a:tabLst/>
              <a:defRPr sz="1500" b="1" cap="all"/>
            </a:lvl4pPr>
            <a:lvl5pPr marL="0" indent="0">
              <a:buNone/>
              <a:tabLst/>
              <a:defRPr sz="1500" b="1" cap="all"/>
            </a:lvl5pPr>
          </a:lstStyle>
          <a:p>
            <a:r>
              <a:rPr lang="en-GB" noProof="0" dirty="0"/>
              <a:t>Part title</a:t>
            </a:r>
          </a:p>
        </p:txBody>
      </p:sp>
      <p:sp>
        <p:nvSpPr>
          <p:cNvPr id="26" name="Espace réservé du texte 12">
            <a:extLst>
              <a:ext uri="{FF2B5EF4-FFF2-40B4-BE49-F238E27FC236}">
                <a16:creationId xmlns:a16="http://schemas.microsoft.com/office/drawing/2014/main" id="{F732F2DD-7975-4E7B-872E-ACE4E87EDB1A}"/>
              </a:ext>
            </a:extLst>
          </p:cNvPr>
          <p:cNvSpPr>
            <a:spLocks noGrp="1"/>
          </p:cNvSpPr>
          <p:nvPr>
            <p:ph type="body" sz="quarter" idx="54" hasCustomPrompt="1"/>
          </p:nvPr>
        </p:nvSpPr>
        <p:spPr>
          <a:xfrm>
            <a:off x="5609837" y="3471005"/>
            <a:ext cx="481264" cy="307777"/>
          </a:xfrm>
          <a:prstGeom prst="rect">
            <a:avLst/>
          </a:prstGeom>
        </p:spPr>
        <p:txBody>
          <a:bodyPr lIns="0" tIns="0" rIns="0" bIns="0" anchor="b" anchorCtr="0">
            <a:spAutoFit/>
          </a:bodyPr>
          <a:lstStyle>
            <a:lvl1pPr marL="0" indent="0" algn="l">
              <a:lnSpc>
                <a:spcPct val="100000"/>
              </a:lnSpc>
              <a:spcBef>
                <a:spcPts val="0"/>
              </a:spcBef>
              <a:buNone/>
              <a:defRPr sz="2000" b="0">
                <a:solidFill>
                  <a:schemeClr val="accent1"/>
                </a:solidFill>
                <a:latin typeface="+mj-lt"/>
              </a:defRPr>
            </a:lvl1pPr>
          </a:lstStyle>
          <a:p>
            <a:r>
              <a:rPr lang="en-GB" noProof="0" dirty="0"/>
              <a:t>06</a:t>
            </a:r>
          </a:p>
        </p:txBody>
      </p:sp>
      <p:sp>
        <p:nvSpPr>
          <p:cNvPr id="27" name="Espace réservé du pied de page 4">
            <a:extLst>
              <a:ext uri="{FF2B5EF4-FFF2-40B4-BE49-F238E27FC236}">
                <a16:creationId xmlns:a16="http://schemas.microsoft.com/office/drawing/2014/main" id="{9451413B-5451-2984-8B2D-A6F9405B1306}"/>
              </a:ext>
            </a:extLst>
          </p:cNvPr>
          <p:cNvSpPr>
            <a:spLocks noGrp="1"/>
          </p:cNvSpPr>
          <p:nvPr>
            <p:ph type="ftr" sz="quarter" idx="3"/>
          </p:nvPr>
        </p:nvSpPr>
        <p:spPr>
          <a:xfrm>
            <a:off x="506983" y="4759334"/>
            <a:ext cx="6708203" cy="129416"/>
          </a:xfrm>
          <a:prstGeom prst="rect">
            <a:avLst/>
          </a:prstGeom>
        </p:spPr>
        <p:txBody>
          <a:bodyPr vert="horz" lIns="91440" tIns="45720" rIns="91440" bIns="45720" rtlCol="0" anchor="ctr"/>
          <a:lstStyle>
            <a:lvl1pPr algn="l">
              <a:defRPr sz="800">
                <a:solidFill>
                  <a:schemeClr val="bg2">
                    <a:lumMod val="60000"/>
                    <a:lumOff val="40000"/>
                  </a:schemeClr>
                </a:solidFill>
              </a:defRPr>
            </a:lvl1pPr>
          </a:lstStyle>
          <a:p>
            <a:r>
              <a:rPr lang="en-GB" dirty="0" smtClean="0"/>
              <a:t>ACPA7002 - Financial Management and Planning - Project Appraisal Assignment - Harish Rama</a:t>
            </a:r>
            <a:endParaRPr lang="fr-FR" dirty="0"/>
          </a:p>
        </p:txBody>
      </p:sp>
      <p:sp>
        <p:nvSpPr>
          <p:cNvPr id="3" name="Titre 2">
            <a:extLst>
              <a:ext uri="{FF2B5EF4-FFF2-40B4-BE49-F238E27FC236}">
                <a16:creationId xmlns:a16="http://schemas.microsoft.com/office/drawing/2014/main" id="{F5B1DC2F-D657-9282-433F-17C23CDD4BCE}"/>
              </a:ext>
            </a:extLst>
          </p:cNvPr>
          <p:cNvSpPr>
            <a:spLocks noGrp="1"/>
          </p:cNvSpPr>
          <p:nvPr>
            <p:ph type="title" hasCustomPrompt="1"/>
          </p:nvPr>
        </p:nvSpPr>
        <p:spPr/>
        <p:txBody>
          <a:bodyPr/>
          <a:lstStyle/>
          <a:p>
            <a:r>
              <a:rPr lang="en-US" dirty="0"/>
              <a:t>Click here to add a title </a:t>
            </a:r>
            <a:endParaRPr lang="fr-FR" dirty="0"/>
          </a:p>
        </p:txBody>
      </p:sp>
    </p:spTree>
    <p:extLst>
      <p:ext uri="{BB962C8B-B14F-4D97-AF65-F5344CB8AC3E}">
        <p14:creationId xmlns:p14="http://schemas.microsoft.com/office/powerpoint/2010/main" val="3934465856"/>
      </p:ext>
    </p:extLst>
  </p:cSld>
  <p:clrMapOvr>
    <a:masterClrMapping/>
  </p:clrMapOvr>
  <p:transition>
    <p:fade/>
  </p:transition>
  <p:timing>
    <p:tnLst>
      <p:par>
        <p:cTn id="1" dur="indefinite" restart="never" nodeType="tmRoot"/>
      </p:par>
    </p:tnLst>
  </p:timing>
  <p:extLst mod="1">
    <p:ext uri="{DCECCB84-F9BA-43D5-87BE-67443E8EF086}">
      <p15:sldGuideLst xmlns:p15="http://schemas.microsoft.com/office/powerpoint/2012/main">
        <p15:guide id="1" pos="5579">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_Whit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38B5E11D-EF93-41A8-A600-0E2A21B23E4D}"/>
              </a:ext>
            </a:extLst>
          </p:cNvPr>
          <p:cNvSpPr>
            <a:spLocks noGrp="1"/>
          </p:cNvSpPr>
          <p:nvPr>
            <p:ph type="title" hasCustomPrompt="1"/>
          </p:nvPr>
        </p:nvSpPr>
        <p:spPr/>
        <p:txBody>
          <a:bodyPr/>
          <a:lstStyle/>
          <a:p>
            <a:r>
              <a:rPr lang="en-US" dirty="0"/>
              <a:t>Click here to add a title </a:t>
            </a:r>
            <a:endParaRPr lang="fr-FR" dirty="0"/>
          </a:p>
        </p:txBody>
      </p:sp>
      <p:sp>
        <p:nvSpPr>
          <p:cNvPr id="5" name="Espace réservé du pied de page 4">
            <a:extLst>
              <a:ext uri="{FF2B5EF4-FFF2-40B4-BE49-F238E27FC236}">
                <a16:creationId xmlns:a16="http://schemas.microsoft.com/office/drawing/2014/main" id="{D62B4ADC-2F3D-9A7B-F4CB-9D3FBC2D1510}"/>
              </a:ext>
            </a:extLst>
          </p:cNvPr>
          <p:cNvSpPr>
            <a:spLocks noGrp="1"/>
          </p:cNvSpPr>
          <p:nvPr>
            <p:ph type="ftr" sz="quarter" idx="3"/>
          </p:nvPr>
        </p:nvSpPr>
        <p:spPr>
          <a:xfrm>
            <a:off x="506983" y="4759334"/>
            <a:ext cx="6708203" cy="129416"/>
          </a:xfrm>
          <a:prstGeom prst="rect">
            <a:avLst/>
          </a:prstGeom>
        </p:spPr>
        <p:txBody>
          <a:bodyPr vert="horz" lIns="91440" tIns="45720" rIns="91440" bIns="45720" rtlCol="0" anchor="ctr"/>
          <a:lstStyle>
            <a:lvl1pPr algn="l">
              <a:defRPr sz="800">
                <a:solidFill>
                  <a:schemeClr val="bg2">
                    <a:lumMod val="60000"/>
                    <a:lumOff val="40000"/>
                  </a:schemeClr>
                </a:solidFill>
              </a:defRPr>
            </a:lvl1pPr>
          </a:lstStyle>
          <a:p>
            <a:r>
              <a:rPr lang="en-GB" dirty="0" smtClean="0"/>
              <a:t>ACPA7002 - Financial Management and Planning - Project Appraisal Assignment - Harish Rama</a:t>
            </a:r>
            <a:endParaRPr lang="fr-FR" dirty="0"/>
          </a:p>
        </p:txBody>
      </p:sp>
      <p:sp>
        <p:nvSpPr>
          <p:cNvPr id="6" name="Espace réservé du contenu 3">
            <a:extLst>
              <a:ext uri="{FF2B5EF4-FFF2-40B4-BE49-F238E27FC236}">
                <a16:creationId xmlns:a16="http://schemas.microsoft.com/office/drawing/2014/main" id="{14E6BA19-6303-EEAE-18EC-0686F94CEE20}"/>
              </a:ext>
            </a:extLst>
          </p:cNvPr>
          <p:cNvSpPr>
            <a:spLocks noGrp="1"/>
          </p:cNvSpPr>
          <p:nvPr>
            <p:ph sz="quarter" idx="11"/>
          </p:nvPr>
        </p:nvSpPr>
        <p:spPr>
          <a:xfrm>
            <a:off x="287338" y="1017589"/>
            <a:ext cx="8569325" cy="3606800"/>
          </a:xfrm>
          <a:prstGeom prst="rect">
            <a:avLst/>
          </a:prstGeom>
        </p:spPr>
        <p:txBody>
          <a:bodyPr/>
          <a:lstStyle>
            <a:lvl1pPr marL="0" indent="0">
              <a:buNone/>
              <a:defRPr>
                <a:solidFill>
                  <a:schemeClr val="bg1"/>
                </a:solidFill>
              </a:defRPr>
            </a:lvl1pPr>
          </a:lstStyle>
          <a:p>
            <a:pPr lvl="0"/>
            <a:endParaRPr lang="fr-FR" dirty="0"/>
          </a:p>
        </p:txBody>
      </p:sp>
    </p:spTree>
    <p:extLst>
      <p:ext uri="{BB962C8B-B14F-4D97-AF65-F5344CB8AC3E}">
        <p14:creationId xmlns:p14="http://schemas.microsoft.com/office/powerpoint/2010/main" val="1118983735"/>
      </p:ext>
    </p:extLst>
  </p:cSld>
  <p:clrMapOvr>
    <a:masterClrMapping/>
  </p:clrMapOvr>
  <p:transition>
    <p:fade/>
  </p:transition>
  <p:timing>
    <p:tnLst>
      <p:par>
        <p:cTn id="1" dur="indefinite" restart="never" nodeType="tmRoot"/>
      </p:par>
    </p:tnLst>
  </p:timing>
  <p:extLst mod="1">
    <p:ext uri="{DCECCB84-F9BA-43D5-87BE-67443E8EF086}">
      <p15:sldGuideLst xmlns:p15="http://schemas.microsoft.com/office/powerpoint/2012/main">
        <p15:guide id="1" pos="5579">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TITLE_TEXT_White">
    <p:spTree>
      <p:nvGrpSpPr>
        <p:cNvPr id="1" name=""/>
        <p:cNvGrpSpPr/>
        <p:nvPr/>
      </p:nvGrpSpPr>
      <p:grpSpPr>
        <a:xfrm>
          <a:off x="0" y="0"/>
          <a:ext cx="0" cy="0"/>
          <a:chOff x="0" y="0"/>
          <a:chExt cx="0" cy="0"/>
        </a:xfrm>
      </p:grpSpPr>
      <p:sp>
        <p:nvSpPr>
          <p:cNvPr id="3" name="Espace réservé du texte 2">
            <a:extLst>
              <a:ext uri="{FF2B5EF4-FFF2-40B4-BE49-F238E27FC236}">
                <a16:creationId xmlns:a16="http://schemas.microsoft.com/office/drawing/2014/main" id="{3B9C1BD4-2402-4571-9F04-505A7FE75AF9}"/>
              </a:ext>
            </a:extLst>
          </p:cNvPr>
          <p:cNvSpPr>
            <a:spLocks noGrp="1"/>
          </p:cNvSpPr>
          <p:nvPr>
            <p:ph type="body" sz="quarter" idx="10" hasCustomPrompt="1"/>
          </p:nvPr>
        </p:nvSpPr>
        <p:spPr>
          <a:xfrm>
            <a:off x="287338" y="1017588"/>
            <a:ext cx="8569324" cy="3606800"/>
          </a:xfrm>
          <a:prstGeom prst="rect">
            <a:avLst/>
          </a:prstGeom>
        </p:spPr>
        <p:txBody>
          <a:bodyPr/>
          <a:lstStyle>
            <a:lvl1pPr>
              <a:lnSpc>
                <a:spcPct val="90000"/>
              </a:lnSpc>
              <a:spcBef>
                <a:spcPts val="800"/>
              </a:spcBef>
              <a:defRPr sz="1600" b="1">
                <a:solidFill>
                  <a:schemeClr val="accent1"/>
                </a:solidFill>
              </a:defRPr>
            </a:lvl1pPr>
            <a:lvl2pPr marL="355736" indent="-171450">
              <a:lnSpc>
                <a:spcPct val="90000"/>
              </a:lnSpc>
              <a:spcBef>
                <a:spcPts val="400"/>
              </a:spcBef>
              <a:buClr>
                <a:schemeClr val="accent1"/>
              </a:buClr>
              <a:buFont typeface="Wingdings" panose="05000000000000000000" pitchFamily="2" charset="2"/>
              <a:buChar char="§"/>
              <a:tabLst/>
              <a:defRPr sz="1400">
                <a:solidFill>
                  <a:schemeClr val="tx2"/>
                </a:solidFill>
              </a:defRPr>
            </a:lvl2pPr>
            <a:lvl3pPr marL="533400" indent="-171450">
              <a:lnSpc>
                <a:spcPct val="90000"/>
              </a:lnSpc>
              <a:spcBef>
                <a:spcPts val="400"/>
              </a:spcBef>
              <a:buClr>
                <a:schemeClr val="accent1"/>
              </a:buClr>
              <a:buFont typeface="Wingdings" panose="05000000000000000000" pitchFamily="2" charset="2"/>
              <a:buChar char="§"/>
              <a:tabLst/>
              <a:defRPr sz="1200">
                <a:solidFill>
                  <a:schemeClr val="tx2"/>
                </a:solidFill>
              </a:defRPr>
            </a:lvl3pPr>
            <a:lvl4pPr marL="714375" indent="-171450">
              <a:lnSpc>
                <a:spcPct val="90000"/>
              </a:lnSpc>
              <a:spcBef>
                <a:spcPts val="600"/>
              </a:spcBef>
              <a:buClr>
                <a:schemeClr val="accent1"/>
              </a:buClr>
              <a:buFont typeface="Wingdings" panose="05000000000000000000" pitchFamily="2" charset="2"/>
              <a:buChar char="§"/>
              <a:tabLst/>
              <a:defRPr sz="1200">
                <a:solidFill>
                  <a:schemeClr val="tx2"/>
                </a:solidFill>
                <a:latin typeface="+mn-lt"/>
              </a:defRPr>
            </a:lvl4pPr>
            <a:lvl5pPr marL="895350" indent="-171450">
              <a:lnSpc>
                <a:spcPct val="90000"/>
              </a:lnSpc>
              <a:spcBef>
                <a:spcPts val="600"/>
              </a:spcBef>
              <a:buClr>
                <a:schemeClr val="accent1"/>
              </a:buClr>
              <a:buFont typeface="Wingdings" panose="05000000000000000000" pitchFamily="2" charset="2"/>
              <a:buChar char="§"/>
              <a:tabLst/>
              <a:defRPr sz="1200">
                <a:solidFill>
                  <a:schemeClr val="tx2"/>
                </a:solidFill>
                <a:latin typeface="+mn-lt"/>
              </a:defRPr>
            </a:lvl5pPr>
          </a:lstStyle>
          <a:p>
            <a:pPr lvl="0"/>
            <a:r>
              <a:rPr lang="en-US" dirty="0"/>
              <a:t>Click here to add text </a:t>
            </a:r>
            <a:endParaRPr lang="fr-FR" dirty="0"/>
          </a:p>
          <a:p>
            <a:pPr lvl="1"/>
            <a:r>
              <a:rPr lang="fr-FR" dirty="0"/>
              <a:t>Second </a:t>
            </a:r>
            <a:r>
              <a:rPr lang="fr-FR" dirty="0" err="1"/>
              <a:t>level</a:t>
            </a:r>
            <a:endParaRPr lang="fr-FR" dirty="0"/>
          </a:p>
          <a:p>
            <a:pPr lvl="2"/>
            <a:r>
              <a:rPr lang="fr-FR" dirty="0" err="1"/>
              <a:t>Third</a:t>
            </a:r>
            <a:r>
              <a:rPr lang="fr-FR" dirty="0"/>
              <a:t> </a:t>
            </a:r>
            <a:r>
              <a:rPr lang="fr-FR" dirty="0" err="1"/>
              <a:t>level</a:t>
            </a:r>
            <a:endParaRPr lang="fr-FR" dirty="0"/>
          </a:p>
        </p:txBody>
      </p:sp>
      <p:sp>
        <p:nvSpPr>
          <p:cNvPr id="2" name="Titre 1">
            <a:extLst>
              <a:ext uri="{FF2B5EF4-FFF2-40B4-BE49-F238E27FC236}">
                <a16:creationId xmlns:a16="http://schemas.microsoft.com/office/drawing/2014/main" id="{02DE2A36-88EC-4A13-9346-E7A65DB242CD}"/>
              </a:ext>
            </a:extLst>
          </p:cNvPr>
          <p:cNvSpPr>
            <a:spLocks noGrp="1"/>
          </p:cNvSpPr>
          <p:nvPr>
            <p:ph type="title" hasCustomPrompt="1"/>
          </p:nvPr>
        </p:nvSpPr>
        <p:spPr/>
        <p:txBody>
          <a:bodyPr/>
          <a:lstStyle/>
          <a:p>
            <a:r>
              <a:rPr lang="en-US" dirty="0"/>
              <a:t>Click here to add a title </a:t>
            </a:r>
            <a:endParaRPr lang="fr-FR" dirty="0"/>
          </a:p>
        </p:txBody>
      </p:sp>
      <p:sp>
        <p:nvSpPr>
          <p:cNvPr id="5" name="Espace réservé du pied de page 4">
            <a:extLst>
              <a:ext uri="{FF2B5EF4-FFF2-40B4-BE49-F238E27FC236}">
                <a16:creationId xmlns:a16="http://schemas.microsoft.com/office/drawing/2014/main" id="{B0607D16-1B92-3382-E419-3AFAAEAAECBB}"/>
              </a:ext>
            </a:extLst>
          </p:cNvPr>
          <p:cNvSpPr>
            <a:spLocks noGrp="1"/>
          </p:cNvSpPr>
          <p:nvPr>
            <p:ph type="ftr" sz="quarter" idx="3"/>
          </p:nvPr>
        </p:nvSpPr>
        <p:spPr>
          <a:xfrm>
            <a:off x="506983" y="4759334"/>
            <a:ext cx="6708203" cy="129416"/>
          </a:xfrm>
          <a:prstGeom prst="rect">
            <a:avLst/>
          </a:prstGeom>
        </p:spPr>
        <p:txBody>
          <a:bodyPr vert="horz" lIns="91440" tIns="45720" rIns="91440" bIns="45720" rtlCol="0" anchor="ctr"/>
          <a:lstStyle>
            <a:lvl1pPr algn="l">
              <a:defRPr sz="800">
                <a:solidFill>
                  <a:schemeClr val="bg2">
                    <a:lumMod val="60000"/>
                    <a:lumOff val="40000"/>
                  </a:schemeClr>
                </a:solidFill>
              </a:defRPr>
            </a:lvl1pPr>
          </a:lstStyle>
          <a:p>
            <a:r>
              <a:rPr lang="en-GB" dirty="0" smtClean="0"/>
              <a:t>ACPA7002 - Financial Management and Planning - Project Appraisal Assignment - Harish Rama</a:t>
            </a:r>
            <a:endParaRPr lang="fr-FR" dirty="0"/>
          </a:p>
        </p:txBody>
      </p:sp>
    </p:spTree>
    <p:extLst>
      <p:ext uri="{BB962C8B-B14F-4D97-AF65-F5344CB8AC3E}">
        <p14:creationId xmlns:p14="http://schemas.microsoft.com/office/powerpoint/2010/main" val="4198773943"/>
      </p:ext>
    </p:extLst>
  </p:cSld>
  <p:clrMapOvr>
    <a:masterClrMapping/>
  </p:clrMapOvr>
  <p:transition>
    <p:fade/>
  </p:transition>
  <p:timing>
    <p:tnLst>
      <p:par>
        <p:cTn id="1" dur="indefinite" restart="never" nodeType="tmRoot"/>
      </p:par>
    </p:tnLst>
  </p:timing>
  <p:extLst mod="1">
    <p:ext uri="{DCECCB84-F9BA-43D5-87BE-67443E8EF086}">
      <p15:sldGuideLst xmlns:p15="http://schemas.microsoft.com/office/powerpoint/2012/main">
        <p15:guide id="1" pos="5579">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_TEXTx2_White">
    <p:spTree>
      <p:nvGrpSpPr>
        <p:cNvPr id="1" name=""/>
        <p:cNvGrpSpPr/>
        <p:nvPr/>
      </p:nvGrpSpPr>
      <p:grpSpPr>
        <a:xfrm>
          <a:off x="0" y="0"/>
          <a:ext cx="0" cy="0"/>
          <a:chOff x="0" y="0"/>
          <a:chExt cx="0" cy="0"/>
        </a:xfrm>
      </p:grpSpPr>
      <p:sp>
        <p:nvSpPr>
          <p:cNvPr id="3" name="Espace réservé du texte 2">
            <a:extLst>
              <a:ext uri="{FF2B5EF4-FFF2-40B4-BE49-F238E27FC236}">
                <a16:creationId xmlns:a16="http://schemas.microsoft.com/office/drawing/2014/main" id="{3B9C1BD4-2402-4571-9F04-505A7FE75AF9}"/>
              </a:ext>
            </a:extLst>
          </p:cNvPr>
          <p:cNvSpPr>
            <a:spLocks noGrp="1"/>
          </p:cNvSpPr>
          <p:nvPr>
            <p:ph type="body" sz="quarter" idx="10" hasCustomPrompt="1"/>
          </p:nvPr>
        </p:nvSpPr>
        <p:spPr>
          <a:xfrm>
            <a:off x="287337" y="1017588"/>
            <a:ext cx="4219705" cy="3606800"/>
          </a:xfrm>
          <a:prstGeom prst="rect">
            <a:avLst/>
          </a:prstGeom>
        </p:spPr>
        <p:txBody>
          <a:bodyPr/>
          <a:lstStyle>
            <a:lvl1pPr>
              <a:lnSpc>
                <a:spcPct val="90000"/>
              </a:lnSpc>
              <a:spcBef>
                <a:spcPts val="800"/>
              </a:spcBef>
              <a:defRPr sz="1600" b="1">
                <a:solidFill>
                  <a:schemeClr val="accent1"/>
                </a:solidFill>
              </a:defRPr>
            </a:lvl1pPr>
            <a:lvl2pPr marL="355736" indent="-171450">
              <a:lnSpc>
                <a:spcPct val="90000"/>
              </a:lnSpc>
              <a:spcBef>
                <a:spcPts val="400"/>
              </a:spcBef>
              <a:buClr>
                <a:schemeClr val="accent1"/>
              </a:buClr>
              <a:buFont typeface="Wingdings" panose="05000000000000000000" pitchFamily="2" charset="2"/>
              <a:buChar char="§"/>
              <a:tabLst/>
              <a:defRPr sz="1400">
                <a:solidFill>
                  <a:schemeClr val="tx2"/>
                </a:solidFill>
              </a:defRPr>
            </a:lvl2pPr>
            <a:lvl3pPr marL="533400" indent="-171450">
              <a:lnSpc>
                <a:spcPct val="90000"/>
              </a:lnSpc>
              <a:spcBef>
                <a:spcPts val="400"/>
              </a:spcBef>
              <a:buClr>
                <a:schemeClr val="accent1"/>
              </a:buClr>
              <a:buFont typeface="Wingdings" panose="05000000000000000000" pitchFamily="2" charset="2"/>
              <a:buChar char="§"/>
              <a:tabLst/>
              <a:defRPr sz="1200">
                <a:solidFill>
                  <a:schemeClr val="tx2"/>
                </a:solidFill>
              </a:defRPr>
            </a:lvl3pPr>
            <a:lvl4pPr marL="714375" indent="-171450">
              <a:lnSpc>
                <a:spcPct val="90000"/>
              </a:lnSpc>
              <a:spcBef>
                <a:spcPts val="600"/>
              </a:spcBef>
              <a:buClr>
                <a:schemeClr val="accent1"/>
              </a:buClr>
              <a:buFont typeface="Wingdings" panose="05000000000000000000" pitchFamily="2" charset="2"/>
              <a:buChar char="§"/>
              <a:tabLst/>
              <a:defRPr sz="1200">
                <a:solidFill>
                  <a:schemeClr val="tx2"/>
                </a:solidFill>
                <a:latin typeface="+mn-lt"/>
              </a:defRPr>
            </a:lvl4pPr>
            <a:lvl5pPr marL="895350" indent="-171450">
              <a:lnSpc>
                <a:spcPct val="90000"/>
              </a:lnSpc>
              <a:spcBef>
                <a:spcPts val="600"/>
              </a:spcBef>
              <a:buClr>
                <a:schemeClr val="accent1"/>
              </a:buClr>
              <a:buFont typeface="Wingdings" panose="05000000000000000000" pitchFamily="2" charset="2"/>
              <a:buChar char="§"/>
              <a:tabLst/>
              <a:defRPr sz="1200">
                <a:solidFill>
                  <a:schemeClr val="tx2"/>
                </a:solidFill>
                <a:latin typeface="+mn-lt"/>
              </a:defRPr>
            </a:lvl5pPr>
          </a:lstStyle>
          <a:p>
            <a:pPr lvl="0"/>
            <a:r>
              <a:rPr lang="en-US" dirty="0"/>
              <a:t>Click here to add text </a:t>
            </a:r>
            <a:endParaRPr lang="fr-FR" dirty="0"/>
          </a:p>
          <a:p>
            <a:pPr lvl="1"/>
            <a:r>
              <a:rPr lang="fr-FR" dirty="0"/>
              <a:t>Second </a:t>
            </a:r>
            <a:r>
              <a:rPr lang="fr-FR" dirty="0" err="1"/>
              <a:t>level</a:t>
            </a:r>
            <a:endParaRPr lang="fr-FR" dirty="0"/>
          </a:p>
          <a:p>
            <a:pPr lvl="2"/>
            <a:r>
              <a:rPr lang="fr-FR" dirty="0" err="1"/>
              <a:t>Third</a:t>
            </a:r>
            <a:r>
              <a:rPr lang="fr-FR" dirty="0"/>
              <a:t> </a:t>
            </a:r>
            <a:r>
              <a:rPr lang="fr-FR" dirty="0" err="1"/>
              <a:t>level</a:t>
            </a:r>
            <a:endParaRPr lang="fr-FR" dirty="0"/>
          </a:p>
        </p:txBody>
      </p:sp>
      <p:sp>
        <p:nvSpPr>
          <p:cNvPr id="2" name="Titre 1">
            <a:extLst>
              <a:ext uri="{FF2B5EF4-FFF2-40B4-BE49-F238E27FC236}">
                <a16:creationId xmlns:a16="http://schemas.microsoft.com/office/drawing/2014/main" id="{A2908127-A165-46B7-B40F-9C1A61E43E31}"/>
              </a:ext>
            </a:extLst>
          </p:cNvPr>
          <p:cNvSpPr>
            <a:spLocks noGrp="1"/>
          </p:cNvSpPr>
          <p:nvPr>
            <p:ph type="title" hasCustomPrompt="1"/>
          </p:nvPr>
        </p:nvSpPr>
        <p:spPr/>
        <p:txBody>
          <a:bodyPr/>
          <a:lstStyle/>
          <a:p>
            <a:r>
              <a:rPr lang="en-US" dirty="0"/>
              <a:t>Click here to add a title </a:t>
            </a:r>
            <a:endParaRPr lang="fr-FR" dirty="0"/>
          </a:p>
        </p:txBody>
      </p:sp>
      <p:sp>
        <p:nvSpPr>
          <p:cNvPr id="9" name="Espace réservé du texte 2">
            <a:extLst>
              <a:ext uri="{FF2B5EF4-FFF2-40B4-BE49-F238E27FC236}">
                <a16:creationId xmlns:a16="http://schemas.microsoft.com/office/drawing/2014/main" id="{83B0D2BD-64EB-4133-9A53-E4F4DEB7B025}"/>
              </a:ext>
            </a:extLst>
          </p:cNvPr>
          <p:cNvSpPr>
            <a:spLocks noGrp="1"/>
          </p:cNvSpPr>
          <p:nvPr>
            <p:ph type="body" sz="quarter" idx="11" hasCustomPrompt="1"/>
          </p:nvPr>
        </p:nvSpPr>
        <p:spPr>
          <a:xfrm>
            <a:off x="4641953" y="1017588"/>
            <a:ext cx="4214709" cy="3606800"/>
          </a:xfrm>
          <a:prstGeom prst="rect">
            <a:avLst/>
          </a:prstGeom>
        </p:spPr>
        <p:txBody>
          <a:bodyPr/>
          <a:lstStyle>
            <a:lvl1pPr>
              <a:lnSpc>
                <a:spcPct val="90000"/>
              </a:lnSpc>
              <a:spcBef>
                <a:spcPts val="800"/>
              </a:spcBef>
              <a:defRPr sz="1600" b="1">
                <a:solidFill>
                  <a:schemeClr val="accent1"/>
                </a:solidFill>
              </a:defRPr>
            </a:lvl1pPr>
            <a:lvl2pPr marL="355736" indent="-171450">
              <a:lnSpc>
                <a:spcPct val="90000"/>
              </a:lnSpc>
              <a:spcBef>
                <a:spcPts val="400"/>
              </a:spcBef>
              <a:buClr>
                <a:schemeClr val="accent1"/>
              </a:buClr>
              <a:buFont typeface="Wingdings" panose="05000000000000000000" pitchFamily="2" charset="2"/>
              <a:buChar char="§"/>
              <a:tabLst/>
              <a:defRPr sz="1400">
                <a:solidFill>
                  <a:schemeClr val="tx2"/>
                </a:solidFill>
              </a:defRPr>
            </a:lvl2pPr>
            <a:lvl3pPr marL="533400" indent="-171450">
              <a:lnSpc>
                <a:spcPct val="90000"/>
              </a:lnSpc>
              <a:spcBef>
                <a:spcPts val="400"/>
              </a:spcBef>
              <a:buClr>
                <a:schemeClr val="accent1"/>
              </a:buClr>
              <a:buFont typeface="Wingdings" panose="05000000000000000000" pitchFamily="2" charset="2"/>
              <a:buChar char="§"/>
              <a:tabLst/>
              <a:defRPr sz="1200">
                <a:solidFill>
                  <a:schemeClr val="tx2"/>
                </a:solidFill>
              </a:defRPr>
            </a:lvl3pPr>
            <a:lvl4pPr marL="714375" indent="-171450">
              <a:lnSpc>
                <a:spcPct val="90000"/>
              </a:lnSpc>
              <a:spcBef>
                <a:spcPts val="600"/>
              </a:spcBef>
              <a:buClr>
                <a:schemeClr val="accent1"/>
              </a:buClr>
              <a:buFont typeface="Wingdings" panose="05000000000000000000" pitchFamily="2" charset="2"/>
              <a:buChar char="§"/>
              <a:tabLst/>
              <a:defRPr sz="1200">
                <a:solidFill>
                  <a:schemeClr val="tx2"/>
                </a:solidFill>
                <a:latin typeface="+mn-lt"/>
              </a:defRPr>
            </a:lvl4pPr>
            <a:lvl5pPr marL="895350" indent="-171450">
              <a:lnSpc>
                <a:spcPct val="90000"/>
              </a:lnSpc>
              <a:spcBef>
                <a:spcPts val="600"/>
              </a:spcBef>
              <a:buClr>
                <a:schemeClr val="accent1"/>
              </a:buClr>
              <a:buFont typeface="Wingdings" panose="05000000000000000000" pitchFamily="2" charset="2"/>
              <a:buChar char="§"/>
              <a:tabLst/>
              <a:defRPr sz="1200">
                <a:solidFill>
                  <a:schemeClr val="tx2"/>
                </a:solidFill>
                <a:latin typeface="+mn-lt"/>
              </a:defRPr>
            </a:lvl5pPr>
          </a:lstStyle>
          <a:p>
            <a:pPr lvl="0"/>
            <a:r>
              <a:rPr lang="en-US" dirty="0"/>
              <a:t>Click here to add text </a:t>
            </a:r>
            <a:endParaRPr lang="fr-FR" dirty="0"/>
          </a:p>
          <a:p>
            <a:pPr lvl="1"/>
            <a:r>
              <a:rPr lang="fr-FR" dirty="0"/>
              <a:t>Second </a:t>
            </a:r>
            <a:r>
              <a:rPr lang="fr-FR" dirty="0" err="1"/>
              <a:t>level</a:t>
            </a:r>
            <a:endParaRPr lang="fr-FR" dirty="0"/>
          </a:p>
          <a:p>
            <a:pPr lvl="2"/>
            <a:r>
              <a:rPr lang="fr-FR" dirty="0" err="1"/>
              <a:t>Third</a:t>
            </a:r>
            <a:r>
              <a:rPr lang="fr-FR" dirty="0"/>
              <a:t> </a:t>
            </a:r>
            <a:r>
              <a:rPr lang="fr-FR" dirty="0" err="1"/>
              <a:t>level</a:t>
            </a:r>
            <a:endParaRPr lang="fr-FR" dirty="0"/>
          </a:p>
        </p:txBody>
      </p:sp>
      <p:sp>
        <p:nvSpPr>
          <p:cNvPr id="6" name="Espace réservé du pied de page 4">
            <a:extLst>
              <a:ext uri="{FF2B5EF4-FFF2-40B4-BE49-F238E27FC236}">
                <a16:creationId xmlns:a16="http://schemas.microsoft.com/office/drawing/2014/main" id="{269925D1-628C-E93F-77A3-4DE682A3F3D9}"/>
              </a:ext>
            </a:extLst>
          </p:cNvPr>
          <p:cNvSpPr>
            <a:spLocks noGrp="1"/>
          </p:cNvSpPr>
          <p:nvPr>
            <p:ph type="ftr" sz="quarter" idx="3"/>
          </p:nvPr>
        </p:nvSpPr>
        <p:spPr>
          <a:xfrm>
            <a:off x="506983" y="4759334"/>
            <a:ext cx="6708203" cy="129416"/>
          </a:xfrm>
          <a:prstGeom prst="rect">
            <a:avLst/>
          </a:prstGeom>
        </p:spPr>
        <p:txBody>
          <a:bodyPr vert="horz" lIns="91440" tIns="45720" rIns="91440" bIns="45720" rtlCol="0" anchor="ctr"/>
          <a:lstStyle>
            <a:lvl1pPr algn="l">
              <a:defRPr sz="800">
                <a:solidFill>
                  <a:schemeClr val="bg2">
                    <a:lumMod val="60000"/>
                    <a:lumOff val="40000"/>
                  </a:schemeClr>
                </a:solidFill>
              </a:defRPr>
            </a:lvl1pPr>
          </a:lstStyle>
          <a:p>
            <a:r>
              <a:rPr lang="en-GB" dirty="0" smtClean="0"/>
              <a:t>ACPA7002 - Financial Management and Planning - Project Appraisal Assignment - Harish Rama</a:t>
            </a:r>
            <a:endParaRPr lang="fr-FR" dirty="0"/>
          </a:p>
        </p:txBody>
      </p:sp>
    </p:spTree>
    <p:extLst>
      <p:ext uri="{BB962C8B-B14F-4D97-AF65-F5344CB8AC3E}">
        <p14:creationId xmlns:p14="http://schemas.microsoft.com/office/powerpoint/2010/main" val="1892380680"/>
      </p:ext>
    </p:extLst>
  </p:cSld>
  <p:clrMapOvr>
    <a:masterClrMapping/>
  </p:clrMapOvr>
  <p:transition>
    <p:fade/>
  </p:transition>
  <p:timing>
    <p:tnLst>
      <p:par>
        <p:cTn id="1" dur="indefinite" restart="never" nodeType="tmRoot"/>
      </p:par>
    </p:tnLst>
  </p:timing>
  <p:extLst mod="1">
    <p:ext uri="{DCECCB84-F9BA-43D5-87BE-67443E8EF086}">
      <p15:sldGuideLst xmlns:p15="http://schemas.microsoft.com/office/powerpoint/2012/main">
        <p15:guide id="1" pos="5579">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ITLE_TEXT_Right_White">
    <p:spTree>
      <p:nvGrpSpPr>
        <p:cNvPr id="1" name=""/>
        <p:cNvGrpSpPr/>
        <p:nvPr/>
      </p:nvGrpSpPr>
      <p:grpSpPr>
        <a:xfrm>
          <a:off x="0" y="0"/>
          <a:ext cx="0" cy="0"/>
          <a:chOff x="0" y="0"/>
          <a:chExt cx="0" cy="0"/>
        </a:xfrm>
      </p:grpSpPr>
      <p:sp>
        <p:nvSpPr>
          <p:cNvPr id="7" name="Espace réservé du texte 2">
            <a:extLst>
              <a:ext uri="{FF2B5EF4-FFF2-40B4-BE49-F238E27FC236}">
                <a16:creationId xmlns:a16="http://schemas.microsoft.com/office/drawing/2014/main" id="{2BFB6794-DF54-4F15-843C-009B57583654}"/>
              </a:ext>
            </a:extLst>
          </p:cNvPr>
          <p:cNvSpPr>
            <a:spLocks noGrp="1"/>
          </p:cNvSpPr>
          <p:nvPr>
            <p:ph type="body" sz="quarter" idx="11" hasCustomPrompt="1"/>
          </p:nvPr>
        </p:nvSpPr>
        <p:spPr>
          <a:xfrm>
            <a:off x="4641953" y="1017588"/>
            <a:ext cx="4214709" cy="3606800"/>
          </a:xfrm>
          <a:prstGeom prst="rect">
            <a:avLst/>
          </a:prstGeom>
        </p:spPr>
        <p:txBody>
          <a:bodyPr/>
          <a:lstStyle>
            <a:lvl1pPr>
              <a:lnSpc>
                <a:spcPct val="90000"/>
              </a:lnSpc>
              <a:spcBef>
                <a:spcPts val="800"/>
              </a:spcBef>
              <a:defRPr sz="1600" b="1">
                <a:solidFill>
                  <a:schemeClr val="accent1"/>
                </a:solidFill>
              </a:defRPr>
            </a:lvl1pPr>
            <a:lvl2pPr marL="355736" indent="-171450">
              <a:lnSpc>
                <a:spcPct val="90000"/>
              </a:lnSpc>
              <a:spcBef>
                <a:spcPts val="400"/>
              </a:spcBef>
              <a:buClr>
                <a:schemeClr val="accent1"/>
              </a:buClr>
              <a:buFont typeface="Wingdings" panose="05000000000000000000" pitchFamily="2" charset="2"/>
              <a:buChar char="§"/>
              <a:tabLst/>
              <a:defRPr sz="1400">
                <a:solidFill>
                  <a:schemeClr val="tx2"/>
                </a:solidFill>
              </a:defRPr>
            </a:lvl2pPr>
            <a:lvl3pPr marL="533400" indent="-171450">
              <a:lnSpc>
                <a:spcPct val="90000"/>
              </a:lnSpc>
              <a:spcBef>
                <a:spcPts val="400"/>
              </a:spcBef>
              <a:buClr>
                <a:schemeClr val="accent1"/>
              </a:buClr>
              <a:buFont typeface="Wingdings" panose="05000000000000000000" pitchFamily="2" charset="2"/>
              <a:buChar char="§"/>
              <a:tabLst/>
              <a:defRPr sz="1200">
                <a:solidFill>
                  <a:schemeClr val="tx2"/>
                </a:solidFill>
              </a:defRPr>
            </a:lvl3pPr>
            <a:lvl4pPr marL="714375" indent="-171450">
              <a:lnSpc>
                <a:spcPct val="90000"/>
              </a:lnSpc>
              <a:spcBef>
                <a:spcPts val="600"/>
              </a:spcBef>
              <a:buClr>
                <a:schemeClr val="accent1"/>
              </a:buClr>
              <a:buFont typeface="Wingdings" panose="05000000000000000000" pitchFamily="2" charset="2"/>
              <a:buChar char="§"/>
              <a:tabLst/>
              <a:defRPr sz="1200">
                <a:solidFill>
                  <a:schemeClr val="tx2"/>
                </a:solidFill>
                <a:latin typeface="+mn-lt"/>
              </a:defRPr>
            </a:lvl4pPr>
            <a:lvl5pPr marL="895350" indent="-171450">
              <a:lnSpc>
                <a:spcPct val="90000"/>
              </a:lnSpc>
              <a:spcBef>
                <a:spcPts val="600"/>
              </a:spcBef>
              <a:buClr>
                <a:schemeClr val="accent1"/>
              </a:buClr>
              <a:buFont typeface="Wingdings" panose="05000000000000000000" pitchFamily="2" charset="2"/>
              <a:buChar char="§"/>
              <a:tabLst/>
              <a:defRPr sz="1200">
                <a:solidFill>
                  <a:schemeClr val="tx2"/>
                </a:solidFill>
                <a:latin typeface="+mn-lt"/>
              </a:defRPr>
            </a:lvl5pPr>
          </a:lstStyle>
          <a:p>
            <a:pPr lvl="0"/>
            <a:r>
              <a:rPr lang="en-US" dirty="0"/>
              <a:t>Click here to add text </a:t>
            </a:r>
            <a:endParaRPr lang="fr-FR" dirty="0"/>
          </a:p>
          <a:p>
            <a:pPr lvl="1"/>
            <a:r>
              <a:rPr lang="fr-FR" dirty="0"/>
              <a:t>Second </a:t>
            </a:r>
            <a:r>
              <a:rPr lang="fr-FR" dirty="0" err="1"/>
              <a:t>level</a:t>
            </a:r>
            <a:endParaRPr lang="fr-FR" dirty="0"/>
          </a:p>
          <a:p>
            <a:pPr lvl="2"/>
            <a:r>
              <a:rPr lang="fr-FR" dirty="0" err="1"/>
              <a:t>Third</a:t>
            </a:r>
            <a:r>
              <a:rPr lang="fr-FR" dirty="0"/>
              <a:t> </a:t>
            </a:r>
            <a:r>
              <a:rPr lang="fr-FR" dirty="0" err="1"/>
              <a:t>level</a:t>
            </a:r>
            <a:endParaRPr lang="fr-FR" dirty="0"/>
          </a:p>
        </p:txBody>
      </p:sp>
      <p:sp>
        <p:nvSpPr>
          <p:cNvPr id="4" name="Espace réservé pour une image  3">
            <a:extLst>
              <a:ext uri="{FF2B5EF4-FFF2-40B4-BE49-F238E27FC236}">
                <a16:creationId xmlns:a16="http://schemas.microsoft.com/office/drawing/2014/main" id="{0938C6CF-C92A-455E-BDA8-BA47D4918DE7}"/>
              </a:ext>
            </a:extLst>
          </p:cNvPr>
          <p:cNvSpPr>
            <a:spLocks noGrp="1"/>
          </p:cNvSpPr>
          <p:nvPr>
            <p:ph type="pic" sz="quarter" idx="12"/>
          </p:nvPr>
        </p:nvSpPr>
        <p:spPr>
          <a:xfrm>
            <a:off x="287339" y="1017588"/>
            <a:ext cx="4214710" cy="3606800"/>
          </a:xfrm>
          <a:prstGeom prst="rect">
            <a:avLst/>
          </a:prstGeom>
        </p:spPr>
        <p:txBody>
          <a:bodyPr/>
          <a:lstStyle>
            <a:lvl1pPr marL="0" indent="0">
              <a:buNone/>
              <a:defRPr/>
            </a:lvl1pPr>
          </a:lstStyle>
          <a:p>
            <a:endParaRPr lang="fr-FR" dirty="0"/>
          </a:p>
        </p:txBody>
      </p:sp>
      <p:sp>
        <p:nvSpPr>
          <p:cNvPr id="2" name="Titre 1">
            <a:extLst>
              <a:ext uri="{FF2B5EF4-FFF2-40B4-BE49-F238E27FC236}">
                <a16:creationId xmlns:a16="http://schemas.microsoft.com/office/drawing/2014/main" id="{821182F8-39DD-402D-9322-090E37AF3ED0}"/>
              </a:ext>
            </a:extLst>
          </p:cNvPr>
          <p:cNvSpPr>
            <a:spLocks noGrp="1"/>
          </p:cNvSpPr>
          <p:nvPr>
            <p:ph type="title" hasCustomPrompt="1"/>
          </p:nvPr>
        </p:nvSpPr>
        <p:spPr/>
        <p:txBody>
          <a:bodyPr/>
          <a:lstStyle/>
          <a:p>
            <a:r>
              <a:rPr lang="en-US" dirty="0"/>
              <a:t>Click here to add a title </a:t>
            </a:r>
            <a:endParaRPr lang="fr-FR" dirty="0"/>
          </a:p>
        </p:txBody>
      </p:sp>
      <p:sp>
        <p:nvSpPr>
          <p:cNvPr id="8" name="Espace réservé du pied de page 4">
            <a:extLst>
              <a:ext uri="{FF2B5EF4-FFF2-40B4-BE49-F238E27FC236}">
                <a16:creationId xmlns:a16="http://schemas.microsoft.com/office/drawing/2014/main" id="{3B1F21EB-8662-8C41-3C0A-0F605CB04BF0}"/>
              </a:ext>
            </a:extLst>
          </p:cNvPr>
          <p:cNvSpPr>
            <a:spLocks noGrp="1"/>
          </p:cNvSpPr>
          <p:nvPr>
            <p:ph type="ftr" sz="quarter" idx="3"/>
          </p:nvPr>
        </p:nvSpPr>
        <p:spPr>
          <a:xfrm>
            <a:off x="506983" y="4759334"/>
            <a:ext cx="6708203" cy="129416"/>
          </a:xfrm>
          <a:prstGeom prst="rect">
            <a:avLst/>
          </a:prstGeom>
        </p:spPr>
        <p:txBody>
          <a:bodyPr vert="horz" lIns="91440" tIns="45720" rIns="91440" bIns="45720" rtlCol="0" anchor="ctr"/>
          <a:lstStyle>
            <a:lvl1pPr algn="l">
              <a:defRPr sz="800">
                <a:solidFill>
                  <a:schemeClr val="bg2">
                    <a:lumMod val="60000"/>
                    <a:lumOff val="40000"/>
                  </a:schemeClr>
                </a:solidFill>
              </a:defRPr>
            </a:lvl1pPr>
          </a:lstStyle>
          <a:p>
            <a:r>
              <a:rPr lang="en-GB" dirty="0" smtClean="0"/>
              <a:t>ACPA7002 - Financial Management and Planning - Project Appraisal Assignment - Harish Rama</a:t>
            </a:r>
            <a:endParaRPr lang="fr-FR" dirty="0"/>
          </a:p>
        </p:txBody>
      </p:sp>
    </p:spTree>
    <p:extLst>
      <p:ext uri="{BB962C8B-B14F-4D97-AF65-F5344CB8AC3E}">
        <p14:creationId xmlns:p14="http://schemas.microsoft.com/office/powerpoint/2010/main" val="3860040047"/>
      </p:ext>
    </p:extLst>
  </p:cSld>
  <p:clrMapOvr>
    <a:masterClrMapping/>
  </p:clrMapOvr>
  <p:transition>
    <p:fade/>
  </p:transition>
  <p:timing>
    <p:tnLst>
      <p:par>
        <p:cTn id="1" dur="indefinite" restart="never" nodeType="tmRoot"/>
      </p:par>
    </p:tnLst>
  </p:timing>
  <p:extLst mod="1">
    <p:ext uri="{DCECCB84-F9BA-43D5-87BE-67443E8EF086}">
      <p15:sldGuideLst xmlns:p15="http://schemas.microsoft.com/office/powerpoint/2012/main">
        <p15:guide id="1" pos="5579">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_TEXT_Left_White">
    <p:spTree>
      <p:nvGrpSpPr>
        <p:cNvPr id="1" name=""/>
        <p:cNvGrpSpPr/>
        <p:nvPr/>
      </p:nvGrpSpPr>
      <p:grpSpPr>
        <a:xfrm>
          <a:off x="0" y="0"/>
          <a:ext cx="0" cy="0"/>
          <a:chOff x="0" y="0"/>
          <a:chExt cx="0" cy="0"/>
        </a:xfrm>
      </p:grpSpPr>
      <p:sp>
        <p:nvSpPr>
          <p:cNvPr id="7" name="Espace réservé du texte 2">
            <a:extLst>
              <a:ext uri="{FF2B5EF4-FFF2-40B4-BE49-F238E27FC236}">
                <a16:creationId xmlns:a16="http://schemas.microsoft.com/office/drawing/2014/main" id="{2BFB6794-DF54-4F15-843C-009B57583654}"/>
              </a:ext>
            </a:extLst>
          </p:cNvPr>
          <p:cNvSpPr>
            <a:spLocks noGrp="1"/>
          </p:cNvSpPr>
          <p:nvPr>
            <p:ph type="body" sz="quarter" idx="11" hasCustomPrompt="1"/>
          </p:nvPr>
        </p:nvSpPr>
        <p:spPr>
          <a:xfrm>
            <a:off x="287336" y="1017588"/>
            <a:ext cx="4219707" cy="3606800"/>
          </a:xfrm>
          <a:prstGeom prst="rect">
            <a:avLst/>
          </a:prstGeom>
        </p:spPr>
        <p:txBody>
          <a:bodyPr/>
          <a:lstStyle>
            <a:lvl1pPr>
              <a:lnSpc>
                <a:spcPct val="90000"/>
              </a:lnSpc>
              <a:spcBef>
                <a:spcPts val="800"/>
              </a:spcBef>
              <a:defRPr sz="1600" b="1">
                <a:solidFill>
                  <a:schemeClr val="accent1"/>
                </a:solidFill>
              </a:defRPr>
            </a:lvl1pPr>
            <a:lvl2pPr marL="355736" indent="-171450">
              <a:lnSpc>
                <a:spcPct val="90000"/>
              </a:lnSpc>
              <a:spcBef>
                <a:spcPts val="400"/>
              </a:spcBef>
              <a:buClr>
                <a:schemeClr val="accent1"/>
              </a:buClr>
              <a:buFont typeface="Wingdings" panose="05000000000000000000" pitchFamily="2" charset="2"/>
              <a:buChar char="§"/>
              <a:tabLst/>
              <a:defRPr sz="1400">
                <a:solidFill>
                  <a:schemeClr val="tx2"/>
                </a:solidFill>
              </a:defRPr>
            </a:lvl2pPr>
            <a:lvl3pPr marL="533400" indent="-171450">
              <a:lnSpc>
                <a:spcPct val="90000"/>
              </a:lnSpc>
              <a:spcBef>
                <a:spcPts val="400"/>
              </a:spcBef>
              <a:buClr>
                <a:schemeClr val="accent1"/>
              </a:buClr>
              <a:buFont typeface="Wingdings" panose="05000000000000000000" pitchFamily="2" charset="2"/>
              <a:buChar char="§"/>
              <a:tabLst/>
              <a:defRPr sz="1200">
                <a:solidFill>
                  <a:schemeClr val="tx2"/>
                </a:solidFill>
              </a:defRPr>
            </a:lvl3pPr>
            <a:lvl4pPr marL="714375" indent="-171450">
              <a:lnSpc>
                <a:spcPct val="90000"/>
              </a:lnSpc>
              <a:spcBef>
                <a:spcPts val="600"/>
              </a:spcBef>
              <a:buClr>
                <a:schemeClr val="accent1"/>
              </a:buClr>
              <a:buFont typeface="Wingdings" panose="05000000000000000000" pitchFamily="2" charset="2"/>
              <a:buChar char="§"/>
              <a:tabLst/>
              <a:defRPr sz="1200">
                <a:solidFill>
                  <a:schemeClr val="tx2"/>
                </a:solidFill>
                <a:latin typeface="+mn-lt"/>
              </a:defRPr>
            </a:lvl4pPr>
            <a:lvl5pPr marL="895350" indent="-171450">
              <a:lnSpc>
                <a:spcPct val="90000"/>
              </a:lnSpc>
              <a:spcBef>
                <a:spcPts val="600"/>
              </a:spcBef>
              <a:buClr>
                <a:schemeClr val="accent1"/>
              </a:buClr>
              <a:buFont typeface="Wingdings" panose="05000000000000000000" pitchFamily="2" charset="2"/>
              <a:buChar char="§"/>
              <a:tabLst/>
              <a:defRPr sz="1200">
                <a:solidFill>
                  <a:schemeClr val="tx2"/>
                </a:solidFill>
                <a:latin typeface="+mn-lt"/>
              </a:defRPr>
            </a:lvl5pPr>
          </a:lstStyle>
          <a:p>
            <a:pPr lvl="0"/>
            <a:r>
              <a:rPr lang="en-US" dirty="0"/>
              <a:t>Click here to add text </a:t>
            </a:r>
            <a:endParaRPr lang="fr-FR" dirty="0"/>
          </a:p>
          <a:p>
            <a:pPr lvl="1"/>
            <a:r>
              <a:rPr lang="fr-FR" dirty="0"/>
              <a:t>Second </a:t>
            </a:r>
            <a:r>
              <a:rPr lang="fr-FR" dirty="0" err="1"/>
              <a:t>level</a:t>
            </a:r>
            <a:endParaRPr lang="fr-FR" dirty="0"/>
          </a:p>
          <a:p>
            <a:pPr lvl="2"/>
            <a:r>
              <a:rPr lang="fr-FR" dirty="0" err="1"/>
              <a:t>Third</a:t>
            </a:r>
            <a:r>
              <a:rPr lang="fr-FR" dirty="0"/>
              <a:t> </a:t>
            </a:r>
            <a:r>
              <a:rPr lang="fr-FR" dirty="0" err="1"/>
              <a:t>level</a:t>
            </a:r>
            <a:endParaRPr lang="fr-FR" dirty="0"/>
          </a:p>
        </p:txBody>
      </p:sp>
      <p:sp>
        <p:nvSpPr>
          <p:cNvPr id="4" name="Espace réservé pour une image  3">
            <a:extLst>
              <a:ext uri="{FF2B5EF4-FFF2-40B4-BE49-F238E27FC236}">
                <a16:creationId xmlns:a16="http://schemas.microsoft.com/office/drawing/2014/main" id="{0938C6CF-C92A-455E-BDA8-BA47D4918DE7}"/>
              </a:ext>
            </a:extLst>
          </p:cNvPr>
          <p:cNvSpPr>
            <a:spLocks noGrp="1"/>
          </p:cNvSpPr>
          <p:nvPr>
            <p:ph type="pic" sz="quarter" idx="12"/>
          </p:nvPr>
        </p:nvSpPr>
        <p:spPr>
          <a:xfrm>
            <a:off x="4636960" y="1017588"/>
            <a:ext cx="4219704" cy="3606800"/>
          </a:xfrm>
          <a:prstGeom prst="rect">
            <a:avLst/>
          </a:prstGeom>
        </p:spPr>
        <p:txBody>
          <a:bodyPr/>
          <a:lstStyle>
            <a:lvl1pPr marL="0" indent="0">
              <a:buNone/>
              <a:defRPr/>
            </a:lvl1pPr>
          </a:lstStyle>
          <a:p>
            <a:endParaRPr lang="fr-FR" dirty="0"/>
          </a:p>
        </p:txBody>
      </p:sp>
      <p:sp>
        <p:nvSpPr>
          <p:cNvPr id="2" name="Titre 1">
            <a:extLst>
              <a:ext uri="{FF2B5EF4-FFF2-40B4-BE49-F238E27FC236}">
                <a16:creationId xmlns:a16="http://schemas.microsoft.com/office/drawing/2014/main" id="{821182F8-39DD-402D-9322-090E37AF3ED0}"/>
              </a:ext>
            </a:extLst>
          </p:cNvPr>
          <p:cNvSpPr>
            <a:spLocks noGrp="1"/>
          </p:cNvSpPr>
          <p:nvPr>
            <p:ph type="title" hasCustomPrompt="1"/>
          </p:nvPr>
        </p:nvSpPr>
        <p:spPr/>
        <p:txBody>
          <a:bodyPr/>
          <a:lstStyle/>
          <a:p>
            <a:r>
              <a:rPr lang="en-US" dirty="0"/>
              <a:t>Click here to add a title </a:t>
            </a:r>
            <a:endParaRPr lang="fr-FR" dirty="0"/>
          </a:p>
        </p:txBody>
      </p:sp>
      <p:sp>
        <p:nvSpPr>
          <p:cNvPr id="6" name="Espace réservé du pied de page 4">
            <a:extLst>
              <a:ext uri="{FF2B5EF4-FFF2-40B4-BE49-F238E27FC236}">
                <a16:creationId xmlns:a16="http://schemas.microsoft.com/office/drawing/2014/main" id="{70F129C2-FC0F-5D79-D2F5-A76CFCFB2E10}"/>
              </a:ext>
            </a:extLst>
          </p:cNvPr>
          <p:cNvSpPr>
            <a:spLocks noGrp="1"/>
          </p:cNvSpPr>
          <p:nvPr>
            <p:ph type="ftr" sz="quarter" idx="3"/>
          </p:nvPr>
        </p:nvSpPr>
        <p:spPr>
          <a:xfrm>
            <a:off x="506983" y="4759334"/>
            <a:ext cx="6708203" cy="129416"/>
          </a:xfrm>
          <a:prstGeom prst="rect">
            <a:avLst/>
          </a:prstGeom>
        </p:spPr>
        <p:txBody>
          <a:bodyPr vert="horz" lIns="91440" tIns="45720" rIns="91440" bIns="45720" rtlCol="0" anchor="ctr"/>
          <a:lstStyle>
            <a:lvl1pPr algn="l">
              <a:defRPr sz="800">
                <a:solidFill>
                  <a:schemeClr val="bg2">
                    <a:lumMod val="60000"/>
                    <a:lumOff val="40000"/>
                  </a:schemeClr>
                </a:solidFill>
              </a:defRPr>
            </a:lvl1pPr>
          </a:lstStyle>
          <a:p>
            <a:r>
              <a:rPr lang="en-GB" dirty="0" smtClean="0"/>
              <a:t>ACPA7002 - Financial Management and Planning - Project Appraisal Assignment - Harish Rama</a:t>
            </a:r>
            <a:endParaRPr lang="fr-FR" dirty="0"/>
          </a:p>
        </p:txBody>
      </p:sp>
    </p:spTree>
    <p:extLst>
      <p:ext uri="{BB962C8B-B14F-4D97-AF65-F5344CB8AC3E}">
        <p14:creationId xmlns:p14="http://schemas.microsoft.com/office/powerpoint/2010/main" val="3923719243"/>
      </p:ext>
    </p:extLst>
  </p:cSld>
  <p:clrMapOvr>
    <a:masterClrMapping/>
  </p:clrMapOvr>
  <p:transition>
    <p:fade/>
  </p:transition>
  <p:timing>
    <p:tnLst>
      <p:par>
        <p:cTn id="1" dur="indefinite" restart="never" nodeType="tmRoot"/>
      </p:par>
    </p:tnLst>
  </p:timing>
  <p:extLst mod="1">
    <p:ext uri="{DCECCB84-F9BA-43D5-87BE-67443E8EF086}">
      <p15:sldGuideLst xmlns:p15="http://schemas.microsoft.com/office/powerpoint/2012/main">
        <p15:guide id="1" pos="5579">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1_TITLE_TEXT_Left_White">
    <p:spTree>
      <p:nvGrpSpPr>
        <p:cNvPr id="1" name=""/>
        <p:cNvGrpSpPr/>
        <p:nvPr/>
      </p:nvGrpSpPr>
      <p:grpSpPr>
        <a:xfrm>
          <a:off x="0" y="0"/>
          <a:ext cx="0" cy="0"/>
          <a:chOff x="0" y="0"/>
          <a:chExt cx="0" cy="0"/>
        </a:xfrm>
      </p:grpSpPr>
      <p:sp>
        <p:nvSpPr>
          <p:cNvPr id="7" name="Espace réservé du texte 2">
            <a:extLst>
              <a:ext uri="{FF2B5EF4-FFF2-40B4-BE49-F238E27FC236}">
                <a16:creationId xmlns:a16="http://schemas.microsoft.com/office/drawing/2014/main" id="{2BFB6794-DF54-4F15-843C-009B57583654}"/>
              </a:ext>
            </a:extLst>
          </p:cNvPr>
          <p:cNvSpPr>
            <a:spLocks noGrp="1"/>
          </p:cNvSpPr>
          <p:nvPr>
            <p:ph type="body" sz="quarter" idx="11" hasCustomPrompt="1"/>
          </p:nvPr>
        </p:nvSpPr>
        <p:spPr>
          <a:xfrm>
            <a:off x="287336" y="1017588"/>
            <a:ext cx="4219707" cy="3606800"/>
          </a:xfrm>
          <a:prstGeom prst="rect">
            <a:avLst/>
          </a:prstGeom>
        </p:spPr>
        <p:txBody>
          <a:bodyPr/>
          <a:lstStyle>
            <a:lvl1pPr>
              <a:lnSpc>
                <a:spcPct val="90000"/>
              </a:lnSpc>
              <a:spcBef>
                <a:spcPts val="800"/>
              </a:spcBef>
              <a:defRPr sz="1600" b="1">
                <a:solidFill>
                  <a:schemeClr val="accent1"/>
                </a:solidFill>
              </a:defRPr>
            </a:lvl1pPr>
            <a:lvl2pPr marL="355736" indent="-171450">
              <a:lnSpc>
                <a:spcPct val="90000"/>
              </a:lnSpc>
              <a:spcBef>
                <a:spcPts val="400"/>
              </a:spcBef>
              <a:buClr>
                <a:schemeClr val="accent1"/>
              </a:buClr>
              <a:buFont typeface="Wingdings" panose="05000000000000000000" pitchFamily="2" charset="2"/>
              <a:buChar char="§"/>
              <a:tabLst/>
              <a:defRPr sz="1400">
                <a:solidFill>
                  <a:schemeClr val="tx2"/>
                </a:solidFill>
              </a:defRPr>
            </a:lvl2pPr>
            <a:lvl3pPr marL="533400" indent="-171450">
              <a:lnSpc>
                <a:spcPct val="90000"/>
              </a:lnSpc>
              <a:spcBef>
                <a:spcPts val="400"/>
              </a:spcBef>
              <a:buClr>
                <a:schemeClr val="accent1"/>
              </a:buClr>
              <a:buFont typeface="Wingdings" panose="05000000000000000000" pitchFamily="2" charset="2"/>
              <a:buChar char="§"/>
              <a:tabLst/>
              <a:defRPr sz="1200">
                <a:solidFill>
                  <a:schemeClr val="tx2"/>
                </a:solidFill>
              </a:defRPr>
            </a:lvl3pPr>
            <a:lvl4pPr marL="714375" indent="-171450">
              <a:lnSpc>
                <a:spcPct val="90000"/>
              </a:lnSpc>
              <a:spcBef>
                <a:spcPts val="600"/>
              </a:spcBef>
              <a:buClr>
                <a:schemeClr val="accent1"/>
              </a:buClr>
              <a:buFont typeface="Wingdings" panose="05000000000000000000" pitchFamily="2" charset="2"/>
              <a:buChar char="§"/>
              <a:tabLst/>
              <a:defRPr sz="1200">
                <a:solidFill>
                  <a:schemeClr val="tx2"/>
                </a:solidFill>
                <a:latin typeface="+mn-lt"/>
              </a:defRPr>
            </a:lvl4pPr>
            <a:lvl5pPr marL="895350" indent="-171450">
              <a:lnSpc>
                <a:spcPct val="90000"/>
              </a:lnSpc>
              <a:spcBef>
                <a:spcPts val="600"/>
              </a:spcBef>
              <a:buClr>
                <a:schemeClr val="accent1"/>
              </a:buClr>
              <a:buFont typeface="Wingdings" panose="05000000000000000000" pitchFamily="2" charset="2"/>
              <a:buChar char="§"/>
              <a:tabLst/>
              <a:defRPr sz="1200">
                <a:solidFill>
                  <a:schemeClr val="tx2"/>
                </a:solidFill>
                <a:latin typeface="+mn-lt"/>
              </a:defRPr>
            </a:lvl5pPr>
          </a:lstStyle>
          <a:p>
            <a:pPr lvl="0"/>
            <a:r>
              <a:rPr lang="en-US" dirty="0"/>
              <a:t>Click here to add text </a:t>
            </a:r>
            <a:endParaRPr lang="fr-FR" dirty="0"/>
          </a:p>
          <a:p>
            <a:pPr lvl="1"/>
            <a:r>
              <a:rPr lang="fr-FR" dirty="0"/>
              <a:t>Second </a:t>
            </a:r>
            <a:r>
              <a:rPr lang="fr-FR" dirty="0" err="1"/>
              <a:t>level</a:t>
            </a:r>
            <a:endParaRPr lang="fr-FR" dirty="0"/>
          </a:p>
          <a:p>
            <a:pPr lvl="2"/>
            <a:r>
              <a:rPr lang="fr-FR" dirty="0" err="1"/>
              <a:t>Third</a:t>
            </a:r>
            <a:r>
              <a:rPr lang="fr-FR" dirty="0"/>
              <a:t> </a:t>
            </a:r>
            <a:r>
              <a:rPr lang="fr-FR" dirty="0" err="1"/>
              <a:t>level</a:t>
            </a:r>
            <a:endParaRPr lang="fr-FR" dirty="0"/>
          </a:p>
        </p:txBody>
      </p:sp>
      <p:sp>
        <p:nvSpPr>
          <p:cNvPr id="4" name="Espace réservé pour une image  3">
            <a:extLst>
              <a:ext uri="{FF2B5EF4-FFF2-40B4-BE49-F238E27FC236}">
                <a16:creationId xmlns:a16="http://schemas.microsoft.com/office/drawing/2014/main" id="{0938C6CF-C92A-455E-BDA8-BA47D4918DE7}"/>
              </a:ext>
            </a:extLst>
          </p:cNvPr>
          <p:cNvSpPr>
            <a:spLocks noGrp="1"/>
          </p:cNvSpPr>
          <p:nvPr>
            <p:ph type="pic" sz="quarter" idx="12"/>
          </p:nvPr>
        </p:nvSpPr>
        <p:spPr>
          <a:xfrm>
            <a:off x="4636960" y="1017588"/>
            <a:ext cx="4219704" cy="3606800"/>
          </a:xfrm>
          <a:prstGeom prst="rect">
            <a:avLst/>
          </a:prstGeom>
        </p:spPr>
        <p:txBody>
          <a:bodyPr/>
          <a:lstStyle>
            <a:lvl1pPr marL="0" indent="0">
              <a:buNone/>
              <a:defRPr/>
            </a:lvl1pPr>
          </a:lstStyle>
          <a:p>
            <a:endParaRPr lang="fr-FR" dirty="0"/>
          </a:p>
        </p:txBody>
      </p:sp>
      <p:sp>
        <p:nvSpPr>
          <p:cNvPr id="2" name="Titre 1">
            <a:extLst>
              <a:ext uri="{FF2B5EF4-FFF2-40B4-BE49-F238E27FC236}">
                <a16:creationId xmlns:a16="http://schemas.microsoft.com/office/drawing/2014/main" id="{821182F8-39DD-402D-9322-090E37AF3ED0}"/>
              </a:ext>
            </a:extLst>
          </p:cNvPr>
          <p:cNvSpPr>
            <a:spLocks noGrp="1"/>
          </p:cNvSpPr>
          <p:nvPr>
            <p:ph type="title" hasCustomPrompt="1"/>
          </p:nvPr>
        </p:nvSpPr>
        <p:spPr/>
        <p:txBody>
          <a:bodyPr/>
          <a:lstStyle/>
          <a:p>
            <a:r>
              <a:rPr lang="en-US" dirty="0"/>
              <a:t>Click here to add a title </a:t>
            </a:r>
            <a:endParaRPr lang="fr-FR" dirty="0"/>
          </a:p>
        </p:txBody>
      </p:sp>
      <p:sp>
        <p:nvSpPr>
          <p:cNvPr id="6" name="Espace réservé du pied de page 4">
            <a:extLst>
              <a:ext uri="{FF2B5EF4-FFF2-40B4-BE49-F238E27FC236}">
                <a16:creationId xmlns:a16="http://schemas.microsoft.com/office/drawing/2014/main" id="{70F129C2-FC0F-5D79-D2F5-A76CFCFB2E10}"/>
              </a:ext>
            </a:extLst>
          </p:cNvPr>
          <p:cNvSpPr>
            <a:spLocks noGrp="1"/>
          </p:cNvSpPr>
          <p:nvPr>
            <p:ph type="ftr" sz="quarter" idx="3"/>
          </p:nvPr>
        </p:nvSpPr>
        <p:spPr>
          <a:xfrm>
            <a:off x="506983" y="4759334"/>
            <a:ext cx="6708203" cy="129416"/>
          </a:xfrm>
          <a:prstGeom prst="rect">
            <a:avLst/>
          </a:prstGeom>
        </p:spPr>
        <p:txBody>
          <a:bodyPr vert="horz" lIns="91440" tIns="45720" rIns="91440" bIns="45720" rtlCol="0" anchor="ctr"/>
          <a:lstStyle>
            <a:lvl1pPr algn="l">
              <a:defRPr sz="800">
                <a:solidFill>
                  <a:schemeClr val="bg2">
                    <a:lumMod val="60000"/>
                    <a:lumOff val="40000"/>
                  </a:schemeClr>
                </a:solidFill>
              </a:defRPr>
            </a:lvl1pPr>
          </a:lstStyle>
          <a:p>
            <a:r>
              <a:rPr lang="en-GB" dirty="0" smtClean="0"/>
              <a:t>ACPA7002 - Financial Management and Planning - Project Appraisal Assignment - Harish Rama</a:t>
            </a:r>
            <a:endParaRPr lang="fr-FR" dirty="0"/>
          </a:p>
        </p:txBody>
      </p:sp>
    </p:spTree>
    <p:extLst>
      <p:ext uri="{BB962C8B-B14F-4D97-AF65-F5344CB8AC3E}">
        <p14:creationId xmlns:p14="http://schemas.microsoft.com/office/powerpoint/2010/main" val="190828272"/>
      </p:ext>
    </p:extLst>
  </p:cSld>
  <p:clrMapOvr>
    <a:masterClrMapping/>
  </p:clrMapOvr>
  <p:transition>
    <p:fade/>
  </p:transition>
  <p:timing>
    <p:tnLst>
      <p:par>
        <p:cTn id="1" dur="indefinite" restart="never" nodeType="tmRoot"/>
      </p:par>
    </p:tnLst>
  </p:timing>
  <p:extLst mod="1">
    <p:ext uri="{DCECCB84-F9BA-43D5-87BE-67443E8EF086}">
      <p15:sldGuideLst xmlns:p15="http://schemas.microsoft.com/office/powerpoint/2012/main">
        <p15:guide id="1" pos="5579">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ITLE_2xLINES_Whit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D7926FA-4C37-4337-A48F-C1E3BB67A08D}"/>
              </a:ext>
            </a:extLst>
          </p:cNvPr>
          <p:cNvSpPr/>
          <p:nvPr/>
        </p:nvSpPr>
        <p:spPr>
          <a:xfrm>
            <a:off x="140677" y="600222"/>
            <a:ext cx="1350498" cy="24852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grpSp>
        <p:nvGrpSpPr>
          <p:cNvPr id="11" name="Groupe 10">
            <a:extLst>
              <a:ext uri="{FF2B5EF4-FFF2-40B4-BE49-F238E27FC236}">
                <a16:creationId xmlns:a16="http://schemas.microsoft.com/office/drawing/2014/main" id="{F9FFDC42-125C-4054-A929-D2AEC3063789}"/>
              </a:ext>
            </a:extLst>
          </p:cNvPr>
          <p:cNvGrpSpPr/>
          <p:nvPr/>
        </p:nvGrpSpPr>
        <p:grpSpPr>
          <a:xfrm>
            <a:off x="295226" y="994644"/>
            <a:ext cx="995611" cy="72008"/>
            <a:chOff x="479376" y="980728"/>
            <a:chExt cx="995611" cy="72008"/>
          </a:xfrm>
        </p:grpSpPr>
        <p:cxnSp>
          <p:nvCxnSpPr>
            <p:cNvPr id="12" name="Connecteur droit 11">
              <a:extLst>
                <a:ext uri="{FF2B5EF4-FFF2-40B4-BE49-F238E27FC236}">
                  <a16:creationId xmlns:a16="http://schemas.microsoft.com/office/drawing/2014/main" id="{680F81FB-0C3F-4ACC-8152-C73B0FC424CC}"/>
                </a:ext>
              </a:extLst>
            </p:cNvPr>
            <p:cNvCxnSpPr>
              <a:cxnSpLocks/>
            </p:cNvCxnSpPr>
            <p:nvPr userDrawn="1"/>
          </p:nvCxnSpPr>
          <p:spPr>
            <a:xfrm>
              <a:off x="479376" y="1047118"/>
              <a:ext cx="995611" cy="0"/>
            </a:xfrm>
            <a:prstGeom prst="line">
              <a:avLst/>
            </a:prstGeom>
            <a:noFill/>
            <a:ln w="12700" cap="flat" cmpd="sng" algn="ctr">
              <a:solidFill>
                <a:schemeClr val="accent2"/>
              </a:solidFill>
              <a:prstDash val="solid"/>
              <a:miter lim="800000"/>
            </a:ln>
            <a:effectLst/>
          </p:spPr>
        </p:cxnSp>
        <p:sp>
          <p:nvSpPr>
            <p:cNvPr id="13" name="Rectangle 12">
              <a:extLst>
                <a:ext uri="{FF2B5EF4-FFF2-40B4-BE49-F238E27FC236}">
                  <a16:creationId xmlns:a16="http://schemas.microsoft.com/office/drawing/2014/main" id="{F0F322F3-DC27-4466-81D1-86ACB0ECF7A9}"/>
                </a:ext>
              </a:extLst>
            </p:cNvPr>
            <p:cNvSpPr/>
            <p:nvPr userDrawn="1"/>
          </p:nvSpPr>
          <p:spPr>
            <a:xfrm>
              <a:off x="479376" y="980728"/>
              <a:ext cx="504056" cy="72008"/>
            </a:xfrm>
            <a:prstGeom prst="rect">
              <a:avLst/>
            </a:prstGeom>
            <a:gradFill>
              <a:gsLst>
                <a:gs pos="0">
                  <a:schemeClr val="accent1"/>
                </a:gs>
                <a:gs pos="100000">
                  <a:schemeClr val="accent2"/>
                </a:gs>
              </a:gsLst>
              <a:lin ang="0" scaled="0"/>
            </a:gradFill>
            <a:ln w="12700" cap="flat" cmpd="sng" algn="ctr">
              <a:noFill/>
              <a:prstDash val="solid"/>
              <a:miter lim="800000"/>
            </a:ln>
            <a:effectLst/>
          </p:spPr>
          <p:txBody>
            <a:bodyPr rtlCol="0" anchor="ctr"/>
            <a:lstStyle/>
            <a:p>
              <a:pPr marL="0" marR="0" lvl="0" indent="0" algn="ctr" defTabSz="914400" eaLnBrk="1" fontAlgn="auto" latinLnBrk="0" hangingPunct="1">
                <a:lnSpc>
                  <a:spcPct val="90000"/>
                </a:lnSpc>
                <a:spcBef>
                  <a:spcPts val="0"/>
                </a:spcBef>
                <a:spcAft>
                  <a:spcPts val="0"/>
                </a:spcAft>
                <a:buClrTx/>
                <a:buSzTx/>
                <a:buFontTx/>
                <a:buNone/>
                <a:tabLst/>
                <a:defRPr/>
              </a:pPr>
              <a:endParaRPr kumimoji="0" lang="fr-FR" sz="1800" b="0" i="0" u="none" strike="noStrike" kern="0" cap="none" spc="0" normalizeH="0" baseline="0" noProof="0" dirty="0">
                <a:ln>
                  <a:noFill/>
                </a:ln>
                <a:solidFill>
                  <a:srgbClr val="FFFFFF"/>
                </a:solidFill>
                <a:effectLst/>
                <a:uLnTx/>
                <a:uFillTx/>
                <a:latin typeface="Segoe UI"/>
                <a:ea typeface="+mn-ea"/>
                <a:cs typeface="+mn-cs"/>
              </a:endParaRPr>
            </a:p>
          </p:txBody>
        </p:sp>
      </p:grpSp>
      <p:sp>
        <p:nvSpPr>
          <p:cNvPr id="3" name="Titre 2">
            <a:extLst>
              <a:ext uri="{FF2B5EF4-FFF2-40B4-BE49-F238E27FC236}">
                <a16:creationId xmlns:a16="http://schemas.microsoft.com/office/drawing/2014/main" id="{881F32DB-A6B7-4BE6-8D7A-C2FD926E1203}"/>
              </a:ext>
            </a:extLst>
          </p:cNvPr>
          <p:cNvSpPr>
            <a:spLocks noGrp="1"/>
          </p:cNvSpPr>
          <p:nvPr>
            <p:ph type="title" hasCustomPrompt="1"/>
          </p:nvPr>
        </p:nvSpPr>
        <p:spPr>
          <a:xfrm>
            <a:off x="182784" y="211016"/>
            <a:ext cx="8556653" cy="721402"/>
          </a:xfrm>
        </p:spPr>
        <p:txBody>
          <a:bodyPr/>
          <a:lstStyle>
            <a:lvl1pPr>
              <a:lnSpc>
                <a:spcPct val="90000"/>
              </a:lnSpc>
              <a:defRPr/>
            </a:lvl1pPr>
          </a:lstStyle>
          <a:p>
            <a:r>
              <a:rPr lang="en-US" dirty="0"/>
              <a:t>Click here </a:t>
            </a:r>
            <a:br>
              <a:rPr lang="en-US" dirty="0"/>
            </a:br>
            <a:r>
              <a:rPr lang="en-US" dirty="0"/>
              <a:t>to add a title </a:t>
            </a:r>
            <a:endParaRPr lang="fr-FR" dirty="0"/>
          </a:p>
        </p:txBody>
      </p:sp>
      <p:sp>
        <p:nvSpPr>
          <p:cNvPr id="8" name="Espace réservé du pied de page 4">
            <a:extLst>
              <a:ext uri="{FF2B5EF4-FFF2-40B4-BE49-F238E27FC236}">
                <a16:creationId xmlns:a16="http://schemas.microsoft.com/office/drawing/2014/main" id="{79525850-0777-A6EE-F419-D78308D93009}"/>
              </a:ext>
            </a:extLst>
          </p:cNvPr>
          <p:cNvSpPr>
            <a:spLocks noGrp="1"/>
          </p:cNvSpPr>
          <p:nvPr>
            <p:ph type="ftr" sz="quarter" idx="3"/>
          </p:nvPr>
        </p:nvSpPr>
        <p:spPr>
          <a:xfrm>
            <a:off x="506983" y="4759334"/>
            <a:ext cx="6708203" cy="129416"/>
          </a:xfrm>
          <a:prstGeom prst="rect">
            <a:avLst/>
          </a:prstGeom>
        </p:spPr>
        <p:txBody>
          <a:bodyPr vert="horz" lIns="91440" tIns="45720" rIns="91440" bIns="45720" rtlCol="0" anchor="ctr"/>
          <a:lstStyle>
            <a:lvl1pPr algn="l">
              <a:defRPr sz="800">
                <a:solidFill>
                  <a:schemeClr val="bg2">
                    <a:lumMod val="60000"/>
                    <a:lumOff val="40000"/>
                  </a:schemeClr>
                </a:solidFill>
              </a:defRPr>
            </a:lvl1pPr>
          </a:lstStyle>
          <a:p>
            <a:r>
              <a:rPr lang="en-GB" dirty="0" smtClean="0"/>
              <a:t>ACPA7002 - Financial Management and Planning - Project Appraisal Assignment - Harish Rama</a:t>
            </a:r>
            <a:endParaRPr lang="fr-FR" dirty="0"/>
          </a:p>
        </p:txBody>
      </p:sp>
      <p:sp>
        <p:nvSpPr>
          <p:cNvPr id="9" name="Espace réservé du contenu 3">
            <a:extLst>
              <a:ext uri="{FF2B5EF4-FFF2-40B4-BE49-F238E27FC236}">
                <a16:creationId xmlns:a16="http://schemas.microsoft.com/office/drawing/2014/main" id="{DED92A21-7615-5B0C-FC17-42FF930E9258}"/>
              </a:ext>
            </a:extLst>
          </p:cNvPr>
          <p:cNvSpPr>
            <a:spLocks noGrp="1"/>
          </p:cNvSpPr>
          <p:nvPr>
            <p:ph sz="quarter" idx="11"/>
          </p:nvPr>
        </p:nvSpPr>
        <p:spPr>
          <a:xfrm>
            <a:off x="287338" y="1309965"/>
            <a:ext cx="8569325" cy="3314423"/>
          </a:xfrm>
          <a:prstGeom prst="rect">
            <a:avLst/>
          </a:prstGeom>
        </p:spPr>
        <p:txBody>
          <a:bodyPr/>
          <a:lstStyle>
            <a:lvl1pPr marL="0" indent="0">
              <a:buNone/>
              <a:defRPr>
                <a:solidFill>
                  <a:schemeClr val="bg1"/>
                </a:solidFill>
              </a:defRPr>
            </a:lvl1pPr>
          </a:lstStyle>
          <a:p>
            <a:pPr lvl="0"/>
            <a:endParaRPr lang="fr-FR" dirty="0"/>
          </a:p>
        </p:txBody>
      </p:sp>
    </p:spTree>
    <p:extLst>
      <p:ext uri="{BB962C8B-B14F-4D97-AF65-F5344CB8AC3E}">
        <p14:creationId xmlns:p14="http://schemas.microsoft.com/office/powerpoint/2010/main" val="3742212308"/>
      </p:ext>
    </p:extLst>
  </p:cSld>
  <p:clrMapOvr>
    <a:masterClrMapping/>
  </p:clrMapOvr>
  <p:transition>
    <p:fade/>
  </p:transition>
  <p:timing>
    <p:tnLst>
      <p:par>
        <p:cTn id="1" dur="indefinite" restart="never" nodeType="tmRoot"/>
      </p:par>
    </p:tnLst>
  </p:timing>
  <p:extLst mod="1">
    <p:ext uri="{DCECCB84-F9BA-43D5-87BE-67443E8EF086}">
      <p15:sldGuideLst xmlns:p15="http://schemas.microsoft.com/office/powerpoint/2012/main">
        <p15:guide id="1" pos="5579">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ITLE_TEXT_BLOC_White">
    <p:spTree>
      <p:nvGrpSpPr>
        <p:cNvPr id="1" name=""/>
        <p:cNvGrpSpPr/>
        <p:nvPr/>
      </p:nvGrpSpPr>
      <p:grpSpPr>
        <a:xfrm>
          <a:off x="0" y="0"/>
          <a:ext cx="0" cy="0"/>
          <a:chOff x="0" y="0"/>
          <a:chExt cx="0" cy="0"/>
        </a:xfrm>
      </p:grpSpPr>
      <p:sp>
        <p:nvSpPr>
          <p:cNvPr id="3" name="Espace réservé du texte 2">
            <a:extLst>
              <a:ext uri="{FF2B5EF4-FFF2-40B4-BE49-F238E27FC236}">
                <a16:creationId xmlns:a16="http://schemas.microsoft.com/office/drawing/2014/main" id="{3B9C1BD4-2402-4571-9F04-505A7FE75AF9}"/>
              </a:ext>
            </a:extLst>
          </p:cNvPr>
          <p:cNvSpPr>
            <a:spLocks noGrp="1"/>
          </p:cNvSpPr>
          <p:nvPr>
            <p:ph type="body" sz="quarter" idx="10" hasCustomPrompt="1"/>
          </p:nvPr>
        </p:nvSpPr>
        <p:spPr>
          <a:xfrm>
            <a:off x="287338" y="1017588"/>
            <a:ext cx="8569324" cy="3139972"/>
          </a:xfrm>
          <a:prstGeom prst="rect">
            <a:avLst/>
          </a:prstGeom>
        </p:spPr>
        <p:txBody>
          <a:bodyPr/>
          <a:lstStyle>
            <a:lvl1pPr>
              <a:lnSpc>
                <a:spcPct val="90000"/>
              </a:lnSpc>
              <a:spcBef>
                <a:spcPts val="800"/>
              </a:spcBef>
              <a:defRPr sz="1600" b="1">
                <a:solidFill>
                  <a:schemeClr val="accent1"/>
                </a:solidFill>
              </a:defRPr>
            </a:lvl1pPr>
            <a:lvl2pPr marL="355736" indent="-171450">
              <a:lnSpc>
                <a:spcPct val="90000"/>
              </a:lnSpc>
              <a:spcBef>
                <a:spcPts val="400"/>
              </a:spcBef>
              <a:buClr>
                <a:schemeClr val="accent1"/>
              </a:buClr>
              <a:buFont typeface="Wingdings" panose="05000000000000000000" pitchFamily="2" charset="2"/>
              <a:buChar char="§"/>
              <a:tabLst/>
              <a:defRPr sz="1400">
                <a:solidFill>
                  <a:schemeClr val="tx2"/>
                </a:solidFill>
              </a:defRPr>
            </a:lvl2pPr>
            <a:lvl3pPr marL="533400" indent="-171450">
              <a:lnSpc>
                <a:spcPct val="90000"/>
              </a:lnSpc>
              <a:spcBef>
                <a:spcPts val="400"/>
              </a:spcBef>
              <a:buClr>
                <a:schemeClr val="accent1"/>
              </a:buClr>
              <a:buFont typeface="Wingdings" panose="05000000000000000000" pitchFamily="2" charset="2"/>
              <a:buChar char="§"/>
              <a:tabLst/>
              <a:defRPr sz="1200">
                <a:solidFill>
                  <a:schemeClr val="tx2"/>
                </a:solidFill>
              </a:defRPr>
            </a:lvl3pPr>
            <a:lvl4pPr marL="714375" indent="-171450">
              <a:lnSpc>
                <a:spcPct val="90000"/>
              </a:lnSpc>
              <a:spcBef>
                <a:spcPts val="600"/>
              </a:spcBef>
              <a:buClr>
                <a:schemeClr val="accent1"/>
              </a:buClr>
              <a:buFont typeface="Wingdings" panose="05000000000000000000" pitchFamily="2" charset="2"/>
              <a:buChar char="§"/>
              <a:tabLst/>
              <a:defRPr sz="1200">
                <a:solidFill>
                  <a:schemeClr val="tx2"/>
                </a:solidFill>
                <a:latin typeface="+mn-lt"/>
              </a:defRPr>
            </a:lvl4pPr>
            <a:lvl5pPr marL="895350" indent="-171450">
              <a:lnSpc>
                <a:spcPct val="90000"/>
              </a:lnSpc>
              <a:spcBef>
                <a:spcPts val="600"/>
              </a:spcBef>
              <a:buClr>
                <a:schemeClr val="accent1"/>
              </a:buClr>
              <a:buFont typeface="Wingdings" panose="05000000000000000000" pitchFamily="2" charset="2"/>
              <a:buChar char="§"/>
              <a:tabLst/>
              <a:defRPr sz="1200">
                <a:solidFill>
                  <a:schemeClr val="tx2"/>
                </a:solidFill>
                <a:latin typeface="+mn-lt"/>
              </a:defRPr>
            </a:lvl5pPr>
          </a:lstStyle>
          <a:p>
            <a:pPr lvl="0"/>
            <a:r>
              <a:rPr lang="en-US" dirty="0"/>
              <a:t>Click here to add text </a:t>
            </a:r>
            <a:endParaRPr lang="fr-FR" dirty="0"/>
          </a:p>
          <a:p>
            <a:pPr lvl="1"/>
            <a:r>
              <a:rPr lang="fr-FR" dirty="0"/>
              <a:t>Second </a:t>
            </a:r>
            <a:r>
              <a:rPr lang="fr-FR" dirty="0" err="1"/>
              <a:t>level</a:t>
            </a:r>
            <a:endParaRPr lang="fr-FR" dirty="0"/>
          </a:p>
          <a:p>
            <a:pPr lvl="2"/>
            <a:r>
              <a:rPr lang="fr-FR" dirty="0" err="1"/>
              <a:t>Third</a:t>
            </a:r>
            <a:r>
              <a:rPr lang="fr-FR" dirty="0"/>
              <a:t> </a:t>
            </a:r>
            <a:r>
              <a:rPr lang="fr-FR" dirty="0" err="1"/>
              <a:t>level</a:t>
            </a:r>
            <a:endParaRPr lang="fr-FR" dirty="0"/>
          </a:p>
        </p:txBody>
      </p:sp>
      <p:sp>
        <p:nvSpPr>
          <p:cNvPr id="2" name="Titre 1">
            <a:extLst>
              <a:ext uri="{FF2B5EF4-FFF2-40B4-BE49-F238E27FC236}">
                <a16:creationId xmlns:a16="http://schemas.microsoft.com/office/drawing/2014/main" id="{02DE2A36-88EC-4A13-9346-E7A65DB242CD}"/>
              </a:ext>
            </a:extLst>
          </p:cNvPr>
          <p:cNvSpPr>
            <a:spLocks noGrp="1"/>
          </p:cNvSpPr>
          <p:nvPr>
            <p:ph type="title" hasCustomPrompt="1"/>
          </p:nvPr>
        </p:nvSpPr>
        <p:spPr/>
        <p:txBody>
          <a:bodyPr/>
          <a:lstStyle/>
          <a:p>
            <a:r>
              <a:rPr lang="en-US" dirty="0"/>
              <a:t>Click here to add a title </a:t>
            </a:r>
            <a:endParaRPr lang="fr-FR" dirty="0"/>
          </a:p>
        </p:txBody>
      </p:sp>
      <p:sp>
        <p:nvSpPr>
          <p:cNvPr id="5" name="Espace réservé du pied de page 4">
            <a:extLst>
              <a:ext uri="{FF2B5EF4-FFF2-40B4-BE49-F238E27FC236}">
                <a16:creationId xmlns:a16="http://schemas.microsoft.com/office/drawing/2014/main" id="{B0607D16-1B92-3382-E419-3AFAAEAAECBB}"/>
              </a:ext>
            </a:extLst>
          </p:cNvPr>
          <p:cNvSpPr>
            <a:spLocks noGrp="1"/>
          </p:cNvSpPr>
          <p:nvPr>
            <p:ph type="ftr" sz="quarter" idx="3"/>
          </p:nvPr>
        </p:nvSpPr>
        <p:spPr>
          <a:xfrm>
            <a:off x="506983" y="4759334"/>
            <a:ext cx="6708203" cy="129416"/>
          </a:xfrm>
          <a:prstGeom prst="rect">
            <a:avLst/>
          </a:prstGeom>
        </p:spPr>
        <p:txBody>
          <a:bodyPr vert="horz" lIns="91440" tIns="45720" rIns="91440" bIns="45720" rtlCol="0" anchor="ctr"/>
          <a:lstStyle>
            <a:lvl1pPr algn="l">
              <a:defRPr sz="800">
                <a:solidFill>
                  <a:schemeClr val="bg2">
                    <a:lumMod val="60000"/>
                    <a:lumOff val="40000"/>
                  </a:schemeClr>
                </a:solidFill>
              </a:defRPr>
            </a:lvl1pPr>
          </a:lstStyle>
          <a:p>
            <a:r>
              <a:rPr lang="en-GB" dirty="0" smtClean="0"/>
              <a:t>ACPA7002 - Financial Management and Planning - Project Appraisal Assignment - Harish Rama</a:t>
            </a:r>
            <a:endParaRPr lang="fr-FR" dirty="0"/>
          </a:p>
        </p:txBody>
      </p:sp>
      <p:sp>
        <p:nvSpPr>
          <p:cNvPr id="8" name="Rectangle 7">
            <a:extLst>
              <a:ext uri="{FF2B5EF4-FFF2-40B4-BE49-F238E27FC236}">
                <a16:creationId xmlns:a16="http://schemas.microsoft.com/office/drawing/2014/main" id="{A9579404-282D-4B0E-A99F-DB85776D4D8E}"/>
              </a:ext>
            </a:extLst>
          </p:cNvPr>
          <p:cNvSpPr/>
          <p:nvPr/>
        </p:nvSpPr>
        <p:spPr>
          <a:xfrm>
            <a:off x="287338" y="4171951"/>
            <a:ext cx="8569324" cy="457200"/>
          </a:xfrm>
          <a:prstGeom prst="rect">
            <a:avLst/>
          </a:prstGeom>
          <a:gradFill flip="none" rotWithShape="1">
            <a:gsLst>
              <a:gs pos="0">
                <a:srgbClr val="122A57"/>
              </a:gs>
              <a:gs pos="50000">
                <a:schemeClr val="accent1">
                  <a:shade val="67500"/>
                  <a:satMod val="115000"/>
                </a:schemeClr>
              </a:gs>
              <a:gs pos="100000">
                <a:schemeClr val="accent1">
                  <a:shade val="100000"/>
                  <a:satMod val="115000"/>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
        <p:nvSpPr>
          <p:cNvPr id="7" name="Espace réservé du texte 6">
            <a:extLst>
              <a:ext uri="{FF2B5EF4-FFF2-40B4-BE49-F238E27FC236}">
                <a16:creationId xmlns:a16="http://schemas.microsoft.com/office/drawing/2014/main" id="{A6675F3D-A583-1C52-1FED-53EA7A70037C}"/>
              </a:ext>
            </a:extLst>
          </p:cNvPr>
          <p:cNvSpPr>
            <a:spLocks noGrp="1"/>
          </p:cNvSpPr>
          <p:nvPr>
            <p:ph type="body" sz="quarter" idx="12" hasCustomPrompt="1"/>
          </p:nvPr>
        </p:nvSpPr>
        <p:spPr>
          <a:xfrm>
            <a:off x="287338" y="4396291"/>
            <a:ext cx="8569324" cy="184666"/>
          </a:xfrm>
          <a:prstGeom prst="rect">
            <a:avLst/>
          </a:prstGeom>
        </p:spPr>
        <p:txBody>
          <a:bodyPr lIns="0" tIns="0" rIns="0" bIns="0" anchor="ctr" anchorCtr="0">
            <a:spAutoFit/>
          </a:bodyPr>
          <a:lstStyle>
            <a:lvl1pPr marL="0" indent="0" algn="ctr">
              <a:buNone/>
              <a:defRPr sz="1200">
                <a:solidFill>
                  <a:schemeClr val="bg1"/>
                </a:solidFill>
              </a:defRPr>
            </a:lvl1pPr>
            <a:lvl2pPr marL="184286" indent="0">
              <a:buNone/>
              <a:defRPr>
                <a:solidFill>
                  <a:srgbClr val="FF0000"/>
                </a:solidFill>
              </a:defRPr>
            </a:lvl2pPr>
            <a:lvl3pPr marL="343152" indent="0">
              <a:buNone/>
              <a:defRPr>
                <a:solidFill>
                  <a:srgbClr val="FF0000"/>
                </a:solidFill>
              </a:defRPr>
            </a:lvl3pPr>
            <a:lvl4pPr marL="1372595" indent="0">
              <a:buNone/>
              <a:defRPr>
                <a:solidFill>
                  <a:srgbClr val="FF0000"/>
                </a:solidFill>
              </a:defRPr>
            </a:lvl4pPr>
            <a:lvl5pPr marL="1830123" indent="0">
              <a:buNone/>
              <a:defRPr>
                <a:solidFill>
                  <a:srgbClr val="FF0000"/>
                </a:solidFill>
              </a:defRPr>
            </a:lvl5pPr>
          </a:lstStyle>
          <a:p>
            <a:pPr lvl="0"/>
            <a:r>
              <a:rPr lang="fr-FR" dirty="0"/>
              <a:t>Lorem ipsum </a:t>
            </a:r>
            <a:r>
              <a:rPr lang="fr-FR" dirty="0" err="1"/>
              <a:t>dolor</a:t>
            </a:r>
            <a:r>
              <a:rPr lang="fr-FR" dirty="0"/>
              <a:t> </a:t>
            </a:r>
            <a:r>
              <a:rPr lang="fr-FR" dirty="0" err="1"/>
              <a:t>sit</a:t>
            </a:r>
            <a:r>
              <a:rPr lang="fr-FR" dirty="0"/>
              <a:t> </a:t>
            </a:r>
            <a:r>
              <a:rPr lang="fr-FR" dirty="0" err="1"/>
              <a:t>amet</a:t>
            </a:r>
            <a:r>
              <a:rPr lang="fr-FR" dirty="0"/>
              <a:t>, </a:t>
            </a:r>
            <a:r>
              <a:rPr lang="fr-FR" dirty="0" err="1"/>
              <a:t>consectetur</a:t>
            </a:r>
            <a:r>
              <a:rPr lang="fr-FR" dirty="0"/>
              <a:t> </a:t>
            </a:r>
            <a:r>
              <a:rPr lang="fr-FR" dirty="0" err="1"/>
              <a:t>adipiscing</a:t>
            </a:r>
            <a:r>
              <a:rPr lang="fr-FR" dirty="0"/>
              <a:t> </a:t>
            </a:r>
            <a:r>
              <a:rPr lang="fr-FR" dirty="0" err="1"/>
              <a:t>elit</a:t>
            </a:r>
            <a:r>
              <a:rPr lang="fr-FR" dirty="0"/>
              <a:t>. </a:t>
            </a:r>
            <a:r>
              <a:rPr lang="fr-FR" dirty="0" err="1"/>
              <a:t>Praesent</a:t>
            </a:r>
            <a:r>
              <a:rPr lang="fr-FR" dirty="0"/>
              <a:t> </a:t>
            </a:r>
            <a:r>
              <a:rPr lang="fr-FR" dirty="0" err="1"/>
              <a:t>hendrerit</a:t>
            </a:r>
            <a:r>
              <a:rPr lang="fr-FR" dirty="0"/>
              <a:t> </a:t>
            </a:r>
            <a:r>
              <a:rPr lang="fr-FR" dirty="0" err="1"/>
              <a:t>lacinia</a:t>
            </a:r>
            <a:r>
              <a:rPr lang="fr-FR" dirty="0"/>
              <a:t> </a:t>
            </a:r>
            <a:r>
              <a:rPr lang="fr-FR" dirty="0" err="1"/>
              <a:t>placerat</a:t>
            </a:r>
            <a:r>
              <a:rPr lang="fr-FR" dirty="0"/>
              <a:t>. </a:t>
            </a:r>
          </a:p>
        </p:txBody>
      </p:sp>
      <p:sp>
        <p:nvSpPr>
          <p:cNvPr id="9" name="Espace réservé du texte 6">
            <a:extLst>
              <a:ext uri="{FF2B5EF4-FFF2-40B4-BE49-F238E27FC236}">
                <a16:creationId xmlns:a16="http://schemas.microsoft.com/office/drawing/2014/main" id="{9358AD63-E459-F89D-5CFD-8811589D16AC}"/>
              </a:ext>
            </a:extLst>
          </p:cNvPr>
          <p:cNvSpPr>
            <a:spLocks noGrp="1"/>
          </p:cNvSpPr>
          <p:nvPr>
            <p:ph type="body" sz="quarter" idx="13" hasCustomPrompt="1"/>
          </p:nvPr>
        </p:nvSpPr>
        <p:spPr>
          <a:xfrm>
            <a:off x="287338" y="4210783"/>
            <a:ext cx="8569324" cy="184666"/>
          </a:xfrm>
          <a:prstGeom prst="rect">
            <a:avLst/>
          </a:prstGeom>
        </p:spPr>
        <p:txBody>
          <a:bodyPr lIns="0" tIns="0" rIns="0" bIns="0" anchor="ctr" anchorCtr="0">
            <a:spAutoFit/>
          </a:bodyPr>
          <a:lstStyle>
            <a:lvl1pPr marL="0" indent="0" algn="ctr">
              <a:buNone/>
              <a:defRPr sz="1200" b="1">
                <a:solidFill>
                  <a:schemeClr val="bg1"/>
                </a:solidFill>
              </a:defRPr>
            </a:lvl1pPr>
            <a:lvl2pPr marL="184286" indent="0">
              <a:buNone/>
              <a:defRPr>
                <a:solidFill>
                  <a:srgbClr val="FF0000"/>
                </a:solidFill>
              </a:defRPr>
            </a:lvl2pPr>
            <a:lvl3pPr marL="343152" indent="0">
              <a:buNone/>
              <a:defRPr>
                <a:solidFill>
                  <a:srgbClr val="FF0000"/>
                </a:solidFill>
              </a:defRPr>
            </a:lvl3pPr>
            <a:lvl4pPr marL="1372595" indent="0">
              <a:buNone/>
              <a:defRPr>
                <a:solidFill>
                  <a:srgbClr val="FF0000"/>
                </a:solidFill>
              </a:defRPr>
            </a:lvl4pPr>
            <a:lvl5pPr marL="1830123" indent="0">
              <a:buNone/>
              <a:defRPr>
                <a:solidFill>
                  <a:srgbClr val="FF0000"/>
                </a:solidFill>
              </a:defRPr>
            </a:lvl5pPr>
          </a:lstStyle>
          <a:p>
            <a:pPr lvl="0"/>
            <a:r>
              <a:rPr lang="fr-FR" dirty="0"/>
              <a:t>Lorem ipsum </a:t>
            </a:r>
            <a:r>
              <a:rPr lang="fr-FR" dirty="0" err="1"/>
              <a:t>dolor</a:t>
            </a:r>
            <a:r>
              <a:rPr lang="fr-FR" dirty="0"/>
              <a:t> </a:t>
            </a:r>
            <a:r>
              <a:rPr lang="fr-FR" dirty="0" err="1"/>
              <a:t>sit</a:t>
            </a:r>
            <a:r>
              <a:rPr lang="fr-FR" dirty="0"/>
              <a:t> </a:t>
            </a:r>
            <a:r>
              <a:rPr lang="fr-FR" dirty="0" err="1"/>
              <a:t>amet</a:t>
            </a:r>
            <a:r>
              <a:rPr lang="fr-FR" dirty="0"/>
              <a:t>, </a:t>
            </a:r>
            <a:r>
              <a:rPr lang="fr-FR" dirty="0" err="1"/>
              <a:t>consectetur</a:t>
            </a:r>
            <a:r>
              <a:rPr lang="fr-FR" dirty="0"/>
              <a:t> </a:t>
            </a:r>
            <a:r>
              <a:rPr lang="fr-FR" dirty="0" err="1"/>
              <a:t>adipiscing</a:t>
            </a:r>
            <a:r>
              <a:rPr lang="fr-FR" dirty="0"/>
              <a:t> </a:t>
            </a:r>
            <a:r>
              <a:rPr lang="fr-FR" dirty="0" err="1"/>
              <a:t>elit</a:t>
            </a:r>
            <a:r>
              <a:rPr lang="fr-FR" dirty="0"/>
              <a:t>. </a:t>
            </a:r>
            <a:r>
              <a:rPr lang="fr-FR" dirty="0" err="1"/>
              <a:t>Praesent</a:t>
            </a:r>
            <a:r>
              <a:rPr lang="fr-FR" dirty="0"/>
              <a:t> </a:t>
            </a:r>
            <a:r>
              <a:rPr lang="fr-FR" dirty="0" err="1"/>
              <a:t>hendrerit</a:t>
            </a:r>
            <a:r>
              <a:rPr lang="fr-FR" dirty="0"/>
              <a:t> </a:t>
            </a:r>
            <a:r>
              <a:rPr lang="fr-FR" dirty="0" err="1"/>
              <a:t>lacinia</a:t>
            </a:r>
            <a:r>
              <a:rPr lang="fr-FR" dirty="0"/>
              <a:t> </a:t>
            </a:r>
            <a:r>
              <a:rPr lang="fr-FR" dirty="0" err="1"/>
              <a:t>placerat</a:t>
            </a:r>
            <a:r>
              <a:rPr lang="fr-FR" dirty="0"/>
              <a:t>. </a:t>
            </a:r>
          </a:p>
        </p:txBody>
      </p:sp>
    </p:spTree>
    <p:extLst>
      <p:ext uri="{BB962C8B-B14F-4D97-AF65-F5344CB8AC3E}">
        <p14:creationId xmlns:p14="http://schemas.microsoft.com/office/powerpoint/2010/main" val="1003970112"/>
      </p:ext>
    </p:extLst>
  </p:cSld>
  <p:clrMapOvr>
    <a:masterClrMapping/>
  </p:clrMapOvr>
  <p:transition>
    <p:fade/>
  </p:transition>
  <p:timing>
    <p:tnLst>
      <p:par>
        <p:cTn id="1" dur="indefinite" restart="never" nodeType="tmRoot"/>
      </p:par>
    </p:tnLst>
  </p:timing>
  <p:extLst mod="1">
    <p:ext uri="{DCECCB84-F9BA-43D5-87BE-67443E8EF086}">
      <p15:sldGuideLst xmlns:p15="http://schemas.microsoft.com/office/powerpoint/2012/main">
        <p15:guide id="1" pos="5579">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Powered by Trust">
    <p:spTree>
      <p:nvGrpSpPr>
        <p:cNvPr id="1" name=""/>
        <p:cNvGrpSpPr/>
        <p:nvPr/>
      </p:nvGrpSpPr>
      <p:grpSpPr>
        <a:xfrm>
          <a:off x="0" y="0"/>
          <a:ext cx="0" cy="0"/>
          <a:chOff x="0" y="0"/>
          <a:chExt cx="0" cy="0"/>
        </a:xfrm>
      </p:grpSpPr>
      <p:sp>
        <p:nvSpPr>
          <p:cNvPr id="5" name="Espace réservé du pied de page 4">
            <a:extLst>
              <a:ext uri="{FF2B5EF4-FFF2-40B4-BE49-F238E27FC236}">
                <a16:creationId xmlns:a16="http://schemas.microsoft.com/office/drawing/2014/main" id="{D62B4ADC-2F3D-9A7B-F4CB-9D3FBC2D1510}"/>
              </a:ext>
            </a:extLst>
          </p:cNvPr>
          <p:cNvSpPr>
            <a:spLocks noGrp="1"/>
          </p:cNvSpPr>
          <p:nvPr>
            <p:ph type="ftr" sz="quarter" idx="3"/>
          </p:nvPr>
        </p:nvSpPr>
        <p:spPr>
          <a:xfrm>
            <a:off x="506983" y="4759334"/>
            <a:ext cx="6708203" cy="129416"/>
          </a:xfrm>
          <a:prstGeom prst="rect">
            <a:avLst/>
          </a:prstGeom>
        </p:spPr>
        <p:txBody>
          <a:bodyPr vert="horz" lIns="91440" tIns="45720" rIns="91440" bIns="45720" rtlCol="0" anchor="ctr"/>
          <a:lstStyle>
            <a:lvl1pPr algn="l">
              <a:defRPr sz="800">
                <a:solidFill>
                  <a:schemeClr val="bg2">
                    <a:lumMod val="60000"/>
                    <a:lumOff val="40000"/>
                  </a:schemeClr>
                </a:solidFill>
              </a:defRPr>
            </a:lvl1pPr>
          </a:lstStyle>
          <a:p>
            <a:r>
              <a:rPr lang="en-GB" dirty="0" smtClean="0"/>
              <a:t>ACPA7002 - Financial Management and Planning - Project Appraisal Assignment - Harish Rama</a:t>
            </a:r>
            <a:endParaRPr lang="fr-FR" dirty="0"/>
          </a:p>
        </p:txBody>
      </p:sp>
      <p:pic>
        <p:nvPicPr>
          <p:cNvPr id="4" name="Graphique 3">
            <a:extLst>
              <a:ext uri="{FF2B5EF4-FFF2-40B4-BE49-F238E27FC236}">
                <a16:creationId xmlns:a16="http://schemas.microsoft.com/office/drawing/2014/main" id="{CDE4E2B4-BAF4-F24A-FE22-73FA145D02DF}"/>
              </a:ext>
            </a:extLst>
          </p:cNvPr>
          <p:cNvPicPr>
            <a:picLocks noChangeAspect="1"/>
          </p:cNvPicPr>
          <p:nvPr/>
        </p:nvPicPr>
        <p:blipFill>
          <a:blip r:embed="rId2">
            <a:extLst>
              <a:ext uri="{96DAC541-7B7A-43D3-8B79-37D633B846F1}">
                <asvg:svgBlip xmlns:asvg="http://schemas.microsoft.com/office/drawing/2016/SVG/main" xmlns="" r:embed="rId3"/>
              </a:ext>
            </a:extLst>
          </a:blip>
          <a:stretch>
            <a:fillRect/>
          </a:stretch>
        </p:blipFill>
        <p:spPr>
          <a:xfrm>
            <a:off x="3214687" y="1393495"/>
            <a:ext cx="2714625" cy="2095500"/>
          </a:xfrm>
          <a:prstGeom prst="rect">
            <a:avLst/>
          </a:prstGeom>
        </p:spPr>
      </p:pic>
      <p:sp>
        <p:nvSpPr>
          <p:cNvPr id="7" name="Rectangle 6">
            <a:extLst>
              <a:ext uri="{FF2B5EF4-FFF2-40B4-BE49-F238E27FC236}">
                <a16:creationId xmlns:a16="http://schemas.microsoft.com/office/drawing/2014/main" id="{941DE8A4-EE7A-6F57-AF4F-8DA5A5AB6DCA}"/>
              </a:ext>
            </a:extLst>
          </p:cNvPr>
          <p:cNvSpPr/>
          <p:nvPr/>
        </p:nvSpPr>
        <p:spPr>
          <a:xfrm>
            <a:off x="178191" y="581465"/>
            <a:ext cx="1542757" cy="2532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dirty="0"/>
          </a:p>
        </p:txBody>
      </p:sp>
    </p:spTree>
    <p:extLst>
      <p:ext uri="{BB962C8B-B14F-4D97-AF65-F5344CB8AC3E}">
        <p14:creationId xmlns:p14="http://schemas.microsoft.com/office/powerpoint/2010/main" val="3218343452"/>
      </p:ext>
    </p:extLst>
  </p:cSld>
  <p:clrMapOvr>
    <a:masterClrMapping/>
  </p:clrMapOvr>
  <p:transition>
    <p:fade/>
  </p:transition>
  <p:timing>
    <p:tnLst>
      <p:par>
        <p:cTn id="1" dur="indefinite" restart="never" nodeType="tmRoot"/>
      </p:par>
    </p:tnLst>
  </p:timing>
  <p:extLst mod="1">
    <p:ext uri="{DCECCB84-F9BA-43D5-87BE-67443E8EF086}">
      <p15:sldGuideLst xmlns:p15="http://schemas.microsoft.com/office/powerpoint/2012/main">
        <p15:guide id="1" pos="5579">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Image 15">
            <a:extLst>
              <a:ext uri="{FF2B5EF4-FFF2-40B4-BE49-F238E27FC236}">
                <a16:creationId xmlns:a16="http://schemas.microsoft.com/office/drawing/2014/main" id="{47F4591A-171D-4B6F-91D4-CD89F6E4B046}"/>
              </a:ext>
            </a:extLst>
          </p:cNvPr>
          <p:cNvPicPr>
            <a:picLocks noChangeAspect="1"/>
          </p:cNvPicPr>
          <p:nvPr/>
        </p:nvPicPr>
        <p:blipFill>
          <a:blip r:embed="rId16"/>
          <a:srcRect/>
          <a:stretch/>
        </p:blipFill>
        <p:spPr>
          <a:xfrm>
            <a:off x="8037563" y="4837246"/>
            <a:ext cx="817635" cy="173146"/>
          </a:xfrm>
          <a:prstGeom prst="rect">
            <a:avLst/>
          </a:prstGeom>
          <a:noFill/>
        </p:spPr>
      </p:pic>
      <p:cxnSp>
        <p:nvCxnSpPr>
          <p:cNvPr id="17" name="Connecteur droit 16">
            <a:extLst>
              <a:ext uri="{FF2B5EF4-FFF2-40B4-BE49-F238E27FC236}">
                <a16:creationId xmlns:a16="http://schemas.microsoft.com/office/drawing/2014/main" id="{8B519F6C-EBB1-41F2-9E05-DEE79643C5DB}"/>
              </a:ext>
            </a:extLst>
          </p:cNvPr>
          <p:cNvCxnSpPr>
            <a:cxnSpLocks/>
          </p:cNvCxnSpPr>
          <p:nvPr/>
        </p:nvCxnSpPr>
        <p:spPr>
          <a:xfrm>
            <a:off x="506984" y="4762165"/>
            <a:ext cx="0" cy="138497"/>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18" name="ZoneTexte 17">
            <a:extLst>
              <a:ext uri="{FF2B5EF4-FFF2-40B4-BE49-F238E27FC236}">
                <a16:creationId xmlns:a16="http://schemas.microsoft.com/office/drawing/2014/main" id="{7532A455-C781-4527-AD8C-3511FB0D154E}"/>
              </a:ext>
            </a:extLst>
          </p:cNvPr>
          <p:cNvSpPr txBox="1"/>
          <p:nvPr/>
        </p:nvSpPr>
        <p:spPr>
          <a:xfrm>
            <a:off x="287338" y="4913692"/>
            <a:ext cx="7107374" cy="107722"/>
          </a:xfrm>
          <a:prstGeom prst="rect">
            <a:avLst/>
          </a:prstGeom>
          <a:noFill/>
        </p:spPr>
        <p:txBody>
          <a:bodyPr wrap="square" lIns="0" tIns="0" rIns="0" bIns="0">
            <a:spAutoFit/>
          </a:bodyPr>
          <a:lstStyle/>
          <a:p>
            <a:pPr algn="l"/>
            <a:r>
              <a:rPr lang="en-US" sz="700" b="0" i="0" u="none" strike="noStrike" baseline="0" dirty="0">
                <a:solidFill>
                  <a:schemeClr val="bg2">
                    <a:lumMod val="60000"/>
                    <a:lumOff val="40000"/>
                  </a:schemeClr>
                </a:solidFill>
                <a:latin typeface="+mn-lt"/>
              </a:rPr>
              <a:t>This document and the information therein are the property of Safran. They must not be copied or communicated to a third party without the prior written authorization of Safran</a:t>
            </a:r>
            <a:endParaRPr lang="fr-FR" sz="1600" dirty="0">
              <a:solidFill>
                <a:schemeClr val="bg2">
                  <a:lumMod val="60000"/>
                  <a:lumOff val="40000"/>
                </a:schemeClr>
              </a:solidFill>
              <a:latin typeface="+mn-lt"/>
            </a:endParaRPr>
          </a:p>
        </p:txBody>
      </p:sp>
      <p:sp>
        <p:nvSpPr>
          <p:cNvPr id="20" name="Espace réservé du numéro de diapositive 13">
            <a:extLst>
              <a:ext uri="{FF2B5EF4-FFF2-40B4-BE49-F238E27FC236}">
                <a16:creationId xmlns:a16="http://schemas.microsoft.com/office/drawing/2014/main" id="{CD93E076-75DB-4427-A260-9445BE8C8B75}"/>
              </a:ext>
            </a:extLst>
          </p:cNvPr>
          <p:cNvSpPr txBox="1">
            <a:spLocks/>
          </p:cNvSpPr>
          <p:nvPr/>
        </p:nvSpPr>
        <p:spPr>
          <a:xfrm>
            <a:off x="300010" y="4769393"/>
            <a:ext cx="190758" cy="123111"/>
          </a:xfrm>
          <a:prstGeom prst="rect">
            <a:avLst/>
          </a:prstGeom>
        </p:spPr>
        <p:txBody>
          <a:bodyPr vert="horz" wrap="none" lIns="0" tIns="0" rIns="0" bIns="0" rtlCol="0" anchor="ctr">
            <a:spAutoFit/>
          </a:bodyPr>
          <a:lstStyle>
            <a:defPPr>
              <a:defRPr lang="fr-FR"/>
            </a:defPPr>
            <a:lvl1pPr marL="0" algn="l" defTabSz="914400" rtl="0" eaLnBrk="1" latinLnBrk="0" hangingPunct="1">
              <a:defRPr sz="900" b="1" kern="1200">
                <a:solidFill>
                  <a:schemeClr val="tx2"/>
                </a:solidFill>
                <a:latin typeface="Segoe UI" panose="020B0502040204020203"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E85CA73-2D89-4D6A-A923-B574D1DA086D}" type="slidenum">
              <a:rPr lang="fr-FR" sz="800" smtClean="0">
                <a:solidFill>
                  <a:schemeClr val="bg2">
                    <a:lumMod val="60000"/>
                    <a:lumOff val="40000"/>
                  </a:schemeClr>
                </a:solidFill>
              </a:rPr>
              <a:pPr/>
              <a:t>‹#›</a:t>
            </a:fld>
            <a:endParaRPr lang="fr-FR" sz="800" dirty="0">
              <a:solidFill>
                <a:schemeClr val="bg2">
                  <a:lumMod val="60000"/>
                  <a:lumOff val="40000"/>
                </a:schemeClr>
              </a:solidFill>
            </a:endParaRPr>
          </a:p>
        </p:txBody>
      </p:sp>
      <p:sp>
        <p:nvSpPr>
          <p:cNvPr id="3" name="Espace réservé du titre 2">
            <a:extLst>
              <a:ext uri="{FF2B5EF4-FFF2-40B4-BE49-F238E27FC236}">
                <a16:creationId xmlns:a16="http://schemas.microsoft.com/office/drawing/2014/main" id="{B9383F94-4300-4F00-9605-92CC0B158E2C}"/>
              </a:ext>
            </a:extLst>
          </p:cNvPr>
          <p:cNvSpPr>
            <a:spLocks noGrp="1"/>
          </p:cNvSpPr>
          <p:nvPr>
            <p:ph type="title"/>
          </p:nvPr>
        </p:nvSpPr>
        <p:spPr>
          <a:xfrm>
            <a:off x="182784" y="192338"/>
            <a:ext cx="8556653" cy="427037"/>
          </a:xfrm>
          <a:prstGeom prst="rect">
            <a:avLst/>
          </a:prstGeom>
        </p:spPr>
        <p:txBody>
          <a:bodyPr vert="horz" lIns="91440" tIns="45720" rIns="91440" bIns="45720" rtlCol="0" anchor="ctr">
            <a:normAutofit/>
          </a:bodyPr>
          <a:lstStyle/>
          <a:p>
            <a:r>
              <a:rPr lang="en-US" dirty="0"/>
              <a:t>Click here to add a title </a:t>
            </a:r>
            <a:endParaRPr lang="fr-FR" dirty="0"/>
          </a:p>
        </p:txBody>
      </p:sp>
      <p:grpSp>
        <p:nvGrpSpPr>
          <p:cNvPr id="15" name="Groupe 14">
            <a:extLst>
              <a:ext uri="{FF2B5EF4-FFF2-40B4-BE49-F238E27FC236}">
                <a16:creationId xmlns:a16="http://schemas.microsoft.com/office/drawing/2014/main" id="{494B105B-2A3D-43D1-8E22-F916C197C990}"/>
              </a:ext>
            </a:extLst>
          </p:cNvPr>
          <p:cNvGrpSpPr/>
          <p:nvPr/>
        </p:nvGrpSpPr>
        <p:grpSpPr>
          <a:xfrm>
            <a:off x="295226" y="664592"/>
            <a:ext cx="995611" cy="72008"/>
            <a:chOff x="479376" y="980728"/>
            <a:chExt cx="995611" cy="72008"/>
          </a:xfrm>
        </p:grpSpPr>
        <p:cxnSp>
          <p:nvCxnSpPr>
            <p:cNvPr id="21" name="Connecteur droit 20">
              <a:extLst>
                <a:ext uri="{FF2B5EF4-FFF2-40B4-BE49-F238E27FC236}">
                  <a16:creationId xmlns:a16="http://schemas.microsoft.com/office/drawing/2014/main" id="{7B4C35C0-4DF7-499F-A0E9-DE22F8DE2F62}"/>
                </a:ext>
              </a:extLst>
            </p:cNvPr>
            <p:cNvCxnSpPr>
              <a:cxnSpLocks/>
            </p:cNvCxnSpPr>
            <p:nvPr userDrawn="1"/>
          </p:nvCxnSpPr>
          <p:spPr>
            <a:xfrm>
              <a:off x="479376" y="1047118"/>
              <a:ext cx="995611" cy="0"/>
            </a:xfrm>
            <a:prstGeom prst="line">
              <a:avLst/>
            </a:prstGeom>
            <a:noFill/>
            <a:ln w="12700" cap="flat" cmpd="sng" algn="ctr">
              <a:solidFill>
                <a:schemeClr val="accent2"/>
              </a:solidFill>
              <a:prstDash val="solid"/>
              <a:miter lim="800000"/>
            </a:ln>
            <a:effectLst/>
          </p:spPr>
        </p:cxnSp>
        <p:sp>
          <p:nvSpPr>
            <p:cNvPr id="22" name="Rectangle 21">
              <a:extLst>
                <a:ext uri="{FF2B5EF4-FFF2-40B4-BE49-F238E27FC236}">
                  <a16:creationId xmlns:a16="http://schemas.microsoft.com/office/drawing/2014/main" id="{CA032F39-BF54-4A07-A2E9-9CECCF93C9A6}"/>
                </a:ext>
              </a:extLst>
            </p:cNvPr>
            <p:cNvSpPr/>
            <p:nvPr userDrawn="1"/>
          </p:nvSpPr>
          <p:spPr>
            <a:xfrm>
              <a:off x="479376" y="980728"/>
              <a:ext cx="504056" cy="72008"/>
            </a:xfrm>
            <a:prstGeom prst="rect">
              <a:avLst/>
            </a:prstGeom>
            <a:gradFill>
              <a:gsLst>
                <a:gs pos="0">
                  <a:schemeClr val="accent1"/>
                </a:gs>
                <a:gs pos="100000">
                  <a:schemeClr val="accent2"/>
                </a:gs>
              </a:gsLst>
              <a:lin ang="0" scaled="0"/>
            </a:gra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fr-FR" sz="1800" b="0" i="0" u="none" strike="noStrike" kern="0" cap="none" spc="0" normalizeH="0" baseline="0" noProof="0" dirty="0">
                <a:ln>
                  <a:noFill/>
                </a:ln>
                <a:solidFill>
                  <a:srgbClr val="FFFFFF"/>
                </a:solidFill>
                <a:effectLst/>
                <a:uLnTx/>
                <a:uFillTx/>
                <a:latin typeface="Segoe UI"/>
                <a:ea typeface="+mn-ea"/>
                <a:cs typeface="+mn-cs"/>
              </a:endParaRPr>
            </a:p>
          </p:txBody>
        </p:sp>
      </p:grpSp>
      <p:sp>
        <p:nvSpPr>
          <p:cNvPr id="2" name="hc" descr="  "/>
          <p:cNvSpPr txBox="1"/>
          <p:nvPr/>
        </p:nvSpPr>
        <p:spPr>
          <a:xfrm>
            <a:off x="0" y="0"/>
            <a:ext cx="9144000" cy="223138"/>
          </a:xfrm>
          <a:prstGeom prst="rect">
            <a:avLst/>
          </a:prstGeom>
          <a:noFill/>
        </p:spPr>
        <p:txBody>
          <a:bodyPr vert="horz" rtlCol="0">
            <a:spAutoFit/>
          </a:bodyPr>
          <a:lstStyle/>
          <a:p>
            <a:pPr algn="ctr"/>
            <a:r>
              <a:rPr lang="fr-FR" sz="850" b="0" i="0" u="none" baseline="0" dirty="0">
                <a:solidFill>
                  <a:srgbClr val="000000"/>
                </a:solidFill>
                <a:latin typeface="Microsoft Sans Serif" panose="020B0604020202020204" pitchFamily="34" charset="0"/>
              </a:rPr>
              <a:t>  </a:t>
            </a:r>
          </a:p>
        </p:txBody>
      </p:sp>
      <p:sp>
        <p:nvSpPr>
          <p:cNvPr id="4" name="fc" descr="  "/>
          <p:cNvSpPr txBox="1"/>
          <p:nvPr/>
        </p:nvSpPr>
        <p:spPr>
          <a:xfrm>
            <a:off x="0" y="4825047"/>
            <a:ext cx="9153378" cy="223138"/>
          </a:xfrm>
          <a:prstGeom prst="rect">
            <a:avLst/>
          </a:prstGeom>
          <a:noFill/>
        </p:spPr>
        <p:txBody>
          <a:bodyPr vert="horz" wrap="square" rtlCol="0">
            <a:spAutoFit/>
          </a:bodyPr>
          <a:lstStyle/>
          <a:p>
            <a:pPr algn="ctr"/>
            <a:r>
              <a:rPr lang="fr-FR" sz="850" b="0" i="0" u="none" baseline="0" dirty="0">
                <a:solidFill>
                  <a:srgbClr val="000000"/>
                </a:solidFill>
                <a:latin typeface="Microsoft Sans Serif" panose="020B0604020202020204" pitchFamily="34" charset="0"/>
              </a:rPr>
              <a:t>  </a:t>
            </a:r>
          </a:p>
        </p:txBody>
      </p:sp>
      <p:sp>
        <p:nvSpPr>
          <p:cNvPr id="5" name="Espace réservé du pied de page 4">
            <a:extLst>
              <a:ext uri="{FF2B5EF4-FFF2-40B4-BE49-F238E27FC236}">
                <a16:creationId xmlns:a16="http://schemas.microsoft.com/office/drawing/2014/main" id="{733C5864-A815-9137-28E9-1104EAB284FF}"/>
              </a:ext>
            </a:extLst>
          </p:cNvPr>
          <p:cNvSpPr>
            <a:spLocks noGrp="1"/>
          </p:cNvSpPr>
          <p:nvPr>
            <p:ph type="ftr" sz="quarter" idx="3"/>
          </p:nvPr>
        </p:nvSpPr>
        <p:spPr>
          <a:xfrm>
            <a:off x="506983" y="4759334"/>
            <a:ext cx="6708203" cy="129416"/>
          </a:xfrm>
          <a:prstGeom prst="rect">
            <a:avLst/>
          </a:prstGeom>
        </p:spPr>
        <p:txBody>
          <a:bodyPr vert="horz" lIns="91440" tIns="45720" rIns="91440" bIns="45720" rtlCol="0" anchor="ctr"/>
          <a:lstStyle>
            <a:lvl1pPr algn="l">
              <a:defRPr sz="800">
                <a:solidFill>
                  <a:schemeClr val="bg2">
                    <a:lumMod val="60000"/>
                    <a:lumOff val="40000"/>
                  </a:schemeClr>
                </a:solidFill>
              </a:defRPr>
            </a:lvl1pPr>
          </a:lstStyle>
          <a:p>
            <a:r>
              <a:rPr lang="en-GB" dirty="0" smtClean="0"/>
              <a:t>ACPA7002 - Financial Management and Planning - Project Appraisal Assignment - Harish Rama</a:t>
            </a:r>
            <a:endParaRPr lang="fr-FR" dirty="0"/>
          </a:p>
        </p:txBody>
      </p:sp>
      <p:sp>
        <p:nvSpPr>
          <p:cNvPr id="6" name="MSIPCMContentMarking" descr="{&quot;HashCode&quot;:-1484644562,&quot;Placement&quot;:&quot;Header&quot;,&quot;Top&quot;:0.0,&quot;Left&quot;:315.021423,&quot;SlideWidth&quot;:720,&quot;SlideHeight&quot;:405}"/>
          <p:cNvSpPr txBox="1"/>
          <p:nvPr userDrawn="1"/>
        </p:nvSpPr>
        <p:spPr>
          <a:xfrm>
            <a:off x="4000772" y="0"/>
            <a:ext cx="1142456" cy="262344"/>
          </a:xfrm>
          <a:prstGeom prst="rect">
            <a:avLst/>
          </a:prstGeom>
          <a:noFill/>
        </p:spPr>
        <p:txBody>
          <a:bodyPr vert="horz" wrap="square" lIns="0" tIns="0" rIns="0" bIns="0" rtlCol="0" anchor="ctr" anchorCtr="1">
            <a:spAutoFit/>
          </a:bodyPr>
          <a:lstStyle/>
          <a:p>
            <a:pPr algn="ctr">
              <a:spcBef>
                <a:spcPts val="0"/>
              </a:spcBef>
              <a:spcAft>
                <a:spcPts val="0"/>
              </a:spcAft>
            </a:pPr>
            <a:r>
              <a:rPr lang="en-GB" sz="1000" dirty="0" smtClean="0">
                <a:solidFill>
                  <a:srgbClr val="FF8C00"/>
                </a:solidFill>
                <a:latin typeface="Calibri" panose="020F0502020204030204" pitchFamily="34" charset="0"/>
              </a:rPr>
              <a:t>C2 - Confidential</a:t>
            </a:r>
            <a:endParaRPr lang="en-GB" sz="1000" dirty="0">
              <a:solidFill>
                <a:srgbClr val="FF8C00"/>
              </a:solidFill>
              <a:latin typeface="Calibri" panose="020F0502020204030204" pitchFamily="34" charset="0"/>
            </a:endParaRPr>
          </a:p>
        </p:txBody>
      </p:sp>
    </p:spTree>
    <p:extLst>
      <p:ext uri="{BB962C8B-B14F-4D97-AF65-F5344CB8AC3E}">
        <p14:creationId xmlns:p14="http://schemas.microsoft.com/office/powerpoint/2010/main" val="1261878274"/>
      </p:ext>
    </p:extLst>
  </p:cSld>
  <p:clrMap bg1="lt1" tx1="dk1" bg2="lt2" tx2="dk2" accent1="accent1" accent2="accent2" accent3="accent3" accent4="accent4" accent5="accent5" accent6="accent6" hlink="hlink" folHlink="folHlink"/>
  <p:sldLayoutIdLst>
    <p:sldLayoutId id="2147483868" r:id="rId1"/>
    <p:sldLayoutId id="2147483882" r:id="rId2"/>
    <p:sldLayoutId id="2147483858" r:id="rId3"/>
    <p:sldLayoutId id="2147483916" r:id="rId4"/>
    <p:sldLayoutId id="2147483861" r:id="rId5"/>
    <p:sldLayoutId id="2147483835" r:id="rId6"/>
    <p:sldLayoutId id="2147483870" r:id="rId7"/>
    <p:sldLayoutId id="2147483877" r:id="rId8"/>
    <p:sldLayoutId id="2147483878" r:id="rId9"/>
    <p:sldLayoutId id="2147483879" r:id="rId10"/>
    <p:sldLayoutId id="2147483927" r:id="rId11"/>
    <p:sldLayoutId id="2147483851" r:id="rId12"/>
    <p:sldLayoutId id="2147483922" r:id="rId13"/>
    <p:sldLayoutId id="2147483928" r:id="rId14"/>
  </p:sldLayoutIdLst>
  <p:transition>
    <p:fade/>
  </p:transition>
  <p:timing>
    <p:tnLst>
      <p:par>
        <p:cTn id="1" dur="indefinite" restart="never" nodeType="tmRoot"/>
      </p:par>
    </p:tnLst>
  </p:timing>
  <p:hf sldNum="0" hdr="0" dt="0"/>
  <p:txStyles>
    <p:titleStyle>
      <a:lvl1pPr algn="l" defTabSz="915067" rtl="0" eaLnBrk="1" latinLnBrk="0" hangingPunct="1">
        <a:spcBef>
          <a:spcPct val="0"/>
        </a:spcBef>
        <a:buNone/>
        <a:defRPr sz="2200" b="0" i="0" kern="1200" cap="none" baseline="0">
          <a:solidFill>
            <a:schemeClr val="accent2"/>
          </a:solidFill>
          <a:latin typeface="+mj-lt"/>
          <a:ea typeface="+mj-ea"/>
          <a:cs typeface="Arial" pitchFamily="34" charset="0"/>
        </a:defRPr>
      </a:lvl1pPr>
    </p:titleStyle>
    <p:bodyStyle>
      <a:lvl1pPr marL="182698" indent="-182698" algn="l" defTabSz="915067" rtl="0" eaLnBrk="1" latinLnBrk="0" hangingPunct="1">
        <a:spcBef>
          <a:spcPts val="600"/>
        </a:spcBef>
        <a:buClr>
          <a:schemeClr val="accent1"/>
        </a:buClr>
        <a:buFont typeface="Wingdings" pitchFamily="2" charset="2"/>
        <a:buChar char="§"/>
        <a:defRPr sz="1400" i="0" kern="1200" baseline="0">
          <a:solidFill>
            <a:schemeClr val="bg1"/>
          </a:solidFill>
          <a:latin typeface="+mn-lt"/>
          <a:ea typeface="+mn-ea"/>
          <a:cs typeface="Arial" pitchFamily="34" charset="0"/>
        </a:defRPr>
      </a:lvl1pPr>
      <a:lvl2pPr marL="347914" indent="-163628" algn="l" defTabSz="915067" rtl="0" eaLnBrk="1" latinLnBrk="0" hangingPunct="1">
        <a:spcBef>
          <a:spcPts val="300"/>
        </a:spcBef>
        <a:buClr>
          <a:schemeClr val="bg2"/>
        </a:buClr>
        <a:buFont typeface="Wingdings" pitchFamily="2" charset="2"/>
        <a:buChar char="§"/>
        <a:defRPr sz="1199" i="0" kern="1200" baseline="0">
          <a:solidFill>
            <a:schemeClr val="bg1"/>
          </a:solidFill>
          <a:latin typeface="+mn-lt"/>
          <a:ea typeface="+mn-ea"/>
          <a:cs typeface="Arial" pitchFamily="34" charset="0"/>
        </a:defRPr>
      </a:lvl2pPr>
      <a:lvl3pPr marL="509954" indent="-166802" algn="l" defTabSz="915067" rtl="0" eaLnBrk="1" latinLnBrk="0" hangingPunct="1">
        <a:spcBef>
          <a:spcPts val="300"/>
        </a:spcBef>
        <a:buClr>
          <a:schemeClr val="bg2"/>
        </a:buClr>
        <a:buFont typeface="Wingdings" pitchFamily="2" charset="2"/>
        <a:buChar char="§"/>
        <a:defRPr sz="1100" i="0" kern="1200" baseline="0">
          <a:solidFill>
            <a:schemeClr val="bg1"/>
          </a:solidFill>
          <a:latin typeface="+mn-lt"/>
          <a:ea typeface="+mn-ea"/>
          <a:cs typeface="Arial" pitchFamily="34" charset="0"/>
        </a:defRPr>
      </a:lvl3pPr>
      <a:lvl4pPr marL="1601359" indent="-228764" algn="l" defTabSz="915067" rtl="0" eaLnBrk="1" latinLnBrk="0" hangingPunct="1">
        <a:spcBef>
          <a:spcPct val="20000"/>
        </a:spcBef>
        <a:buFont typeface="Wingdings" pitchFamily="2" charset="2"/>
        <a:buChar char="§"/>
        <a:defRPr sz="1199" i="0" kern="1200">
          <a:solidFill>
            <a:schemeClr val="bg1"/>
          </a:solidFill>
          <a:latin typeface="+mj-lt"/>
          <a:ea typeface="+mn-ea"/>
          <a:cs typeface="Arial" pitchFamily="34" charset="0"/>
        </a:defRPr>
      </a:lvl4pPr>
      <a:lvl5pPr marL="2058887" indent="-228764" algn="l" defTabSz="915067" rtl="0" eaLnBrk="1" latinLnBrk="0" hangingPunct="1">
        <a:spcBef>
          <a:spcPct val="20000"/>
        </a:spcBef>
        <a:buFont typeface="Wingdings" pitchFamily="2" charset="2"/>
        <a:buChar char="§"/>
        <a:defRPr sz="1199" i="0" kern="1200">
          <a:solidFill>
            <a:schemeClr val="bg1"/>
          </a:solidFill>
          <a:latin typeface="+mj-lt"/>
          <a:ea typeface="+mn-ea"/>
          <a:cs typeface="Arial" pitchFamily="34" charset="0"/>
        </a:defRPr>
      </a:lvl5pPr>
      <a:lvl6pPr marL="2516420" indent="-228764" algn="l" defTabSz="915067"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3945" indent="-228764" algn="l" defTabSz="915067"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31483" indent="-228764" algn="l" defTabSz="915067"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9011" indent="-228764" algn="l" defTabSz="915067"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fr-FR"/>
      </a:defPPr>
      <a:lvl1pPr marL="0" algn="l" defTabSz="915067" rtl="0" eaLnBrk="1" latinLnBrk="0" hangingPunct="1">
        <a:defRPr sz="1799" kern="1200">
          <a:solidFill>
            <a:schemeClr val="tx1"/>
          </a:solidFill>
          <a:latin typeface="+mn-lt"/>
          <a:ea typeface="+mn-ea"/>
          <a:cs typeface="+mn-cs"/>
        </a:defRPr>
      </a:lvl1pPr>
      <a:lvl2pPr marL="457529" algn="l" defTabSz="915067" rtl="0" eaLnBrk="1" latinLnBrk="0" hangingPunct="1">
        <a:defRPr sz="1799" kern="1200">
          <a:solidFill>
            <a:schemeClr val="tx1"/>
          </a:solidFill>
          <a:latin typeface="+mn-lt"/>
          <a:ea typeface="+mn-ea"/>
          <a:cs typeface="+mn-cs"/>
        </a:defRPr>
      </a:lvl2pPr>
      <a:lvl3pPr marL="915067" algn="l" defTabSz="915067" rtl="0" eaLnBrk="1" latinLnBrk="0" hangingPunct="1">
        <a:defRPr sz="1799" kern="1200">
          <a:solidFill>
            <a:schemeClr val="tx1"/>
          </a:solidFill>
          <a:latin typeface="+mn-lt"/>
          <a:ea typeface="+mn-ea"/>
          <a:cs typeface="+mn-cs"/>
        </a:defRPr>
      </a:lvl3pPr>
      <a:lvl4pPr marL="1372592" algn="l" defTabSz="915067" rtl="0" eaLnBrk="1" latinLnBrk="0" hangingPunct="1">
        <a:defRPr sz="1799" kern="1200">
          <a:solidFill>
            <a:schemeClr val="tx1"/>
          </a:solidFill>
          <a:latin typeface="+mn-lt"/>
          <a:ea typeface="+mn-ea"/>
          <a:cs typeface="+mn-cs"/>
        </a:defRPr>
      </a:lvl4pPr>
      <a:lvl5pPr marL="1830123" algn="l" defTabSz="915067" rtl="0" eaLnBrk="1" latinLnBrk="0" hangingPunct="1">
        <a:defRPr sz="1799" kern="1200">
          <a:solidFill>
            <a:schemeClr val="tx1"/>
          </a:solidFill>
          <a:latin typeface="+mn-lt"/>
          <a:ea typeface="+mn-ea"/>
          <a:cs typeface="+mn-cs"/>
        </a:defRPr>
      </a:lvl5pPr>
      <a:lvl6pPr marL="2287652" algn="l" defTabSz="915067" rtl="0" eaLnBrk="1" latinLnBrk="0" hangingPunct="1">
        <a:defRPr sz="1799" kern="1200">
          <a:solidFill>
            <a:schemeClr val="tx1"/>
          </a:solidFill>
          <a:latin typeface="+mn-lt"/>
          <a:ea typeface="+mn-ea"/>
          <a:cs typeface="+mn-cs"/>
        </a:defRPr>
      </a:lvl6pPr>
      <a:lvl7pPr marL="2745182" algn="l" defTabSz="915067" rtl="0" eaLnBrk="1" latinLnBrk="0" hangingPunct="1">
        <a:defRPr sz="1799" kern="1200">
          <a:solidFill>
            <a:schemeClr val="tx1"/>
          </a:solidFill>
          <a:latin typeface="+mn-lt"/>
          <a:ea typeface="+mn-ea"/>
          <a:cs typeface="+mn-cs"/>
        </a:defRPr>
      </a:lvl7pPr>
      <a:lvl8pPr marL="3202716" algn="l" defTabSz="915067" rtl="0" eaLnBrk="1" latinLnBrk="0" hangingPunct="1">
        <a:defRPr sz="1799" kern="1200">
          <a:solidFill>
            <a:schemeClr val="tx1"/>
          </a:solidFill>
          <a:latin typeface="+mn-lt"/>
          <a:ea typeface="+mn-ea"/>
          <a:cs typeface="+mn-cs"/>
        </a:defRPr>
      </a:lvl8pPr>
      <a:lvl9pPr marL="3660246" algn="l" defTabSz="915067" rtl="0" eaLnBrk="1" latinLnBrk="0" hangingPunct="1">
        <a:defRPr sz="1799"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981">
          <p15:clr>
            <a:srgbClr val="F26B43"/>
          </p15:clr>
        </p15:guide>
        <p15:guide id="2" pos="5579">
          <p15:clr>
            <a:srgbClr val="F26B43"/>
          </p15:clr>
        </p15:guide>
        <p15:guide id="3" pos="181">
          <p15:clr>
            <a:srgbClr val="F26B43"/>
          </p15:clr>
        </p15:guide>
        <p15:guide id="4" orient="horz" pos="195">
          <p15:clr>
            <a:srgbClr val="F26B43"/>
          </p15:clr>
        </p15:guide>
        <p15:guide id="5" orient="horz" pos="3852">
          <p15:clr>
            <a:srgbClr val="F26B43"/>
          </p15:clr>
        </p15:guide>
        <p15:guide id="6" orient="horz" pos="285">
          <p15:clr>
            <a:srgbClr val="F26B43"/>
          </p15:clr>
        </p15:guide>
        <p15:guide id="8" pos="7491">
          <p15:clr>
            <a:srgbClr val="F26B43"/>
          </p15:clr>
        </p15:guide>
        <p15:guide id="9" pos="7391">
          <p15:clr>
            <a:srgbClr val="F26B43"/>
          </p15:clr>
        </p15:guide>
        <p15:guide id="10" orient="horz" pos="464">
          <p15:clr>
            <a:srgbClr val="F26B43"/>
          </p15:clr>
        </p15:guide>
        <p15:guide id="11" orient="horz" pos="2913">
          <p15:clr>
            <a:srgbClr val="F26B43"/>
          </p15:clr>
        </p15:guide>
        <p15:guide id="12" pos="2880">
          <p15:clr>
            <a:srgbClr val="F26B43"/>
          </p15:clr>
        </p15:guide>
      </p15:sldGuideLst>
    </p:ext>
  </p:extLst>
</p:sldMaster>
</file>

<file path=ppt/slides/_rels/slide1.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1.xml"/><Relationship Id="rId7" Type="http://schemas.openxmlformats.org/officeDocument/2006/relationships/image" Target="../media/image7.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8.png"/><Relationship Id="rId4" Type="http://schemas.openxmlformats.org/officeDocument/2006/relationships/image" Target="../media/image9.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8.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8.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5.png"/><Relationship Id="rId5" Type="http://schemas.openxmlformats.org/officeDocument/2006/relationships/image" Target="../media/image12.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7.xml"/><Relationship Id="rId7" Type="http://schemas.openxmlformats.org/officeDocument/2006/relationships/diagramQuickStyle" Target="../diagrams/quickStyle1.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8.png"/><Relationship Id="rId4" Type="http://schemas.openxmlformats.org/officeDocument/2006/relationships/notesSlide" Target="../notesSlides/notesSlide4.xml"/><Relationship Id="rId9" Type="http://schemas.microsoft.com/office/2007/relationships/diagramDrawing" Target="../diagrams/drawing1.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8.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3.png"/><Relationship Id="rId5" Type="http://schemas.openxmlformats.org/officeDocument/2006/relationships/chart" Target="../charts/chart1.xml"/><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7.xml"/><Relationship Id="rId7" Type="http://schemas.openxmlformats.org/officeDocument/2006/relationships/image" Target="../media/image16.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7.xml"/><Relationship Id="rId7" Type="http://schemas.openxmlformats.org/officeDocument/2006/relationships/diagramQuickStyle" Target="../diagrams/quickStyle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8.png"/><Relationship Id="rId4" Type="http://schemas.openxmlformats.org/officeDocument/2006/relationships/notesSlide" Target="../notesSlides/notesSlide7.xml"/><Relationship Id="rId9" Type="http://schemas.microsoft.com/office/2007/relationships/diagramDrawing" Target="../diagrams/drawing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8.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8.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8.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7.xml"/><Relationship Id="rId7" Type="http://schemas.openxmlformats.org/officeDocument/2006/relationships/image" Target="../media/image18.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7.png"/><Relationship Id="rId5" Type="http://schemas.openxmlformats.org/officeDocument/2006/relationships/image" Target="../media/image14.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8" Type="http://schemas.openxmlformats.org/officeDocument/2006/relationships/diagramQuickStyle" Target="../diagrams/quickStyle3.xml"/><Relationship Id="rId13" Type="http://schemas.openxmlformats.org/officeDocument/2006/relationships/image" Target="../media/image22.png"/><Relationship Id="rId3" Type="http://schemas.openxmlformats.org/officeDocument/2006/relationships/slideLayout" Target="../slideLayouts/slideLayout7.xml"/><Relationship Id="rId7" Type="http://schemas.openxmlformats.org/officeDocument/2006/relationships/diagramLayout" Target="../diagrams/layout3.xml"/><Relationship Id="rId12" Type="http://schemas.openxmlformats.org/officeDocument/2006/relationships/image" Target="../media/image21.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Data" Target="../diagrams/data3.xml"/><Relationship Id="rId11" Type="http://schemas.openxmlformats.org/officeDocument/2006/relationships/image" Target="../media/image20.png"/><Relationship Id="rId5" Type="http://schemas.openxmlformats.org/officeDocument/2006/relationships/image" Target="../media/image19.jpeg"/><Relationship Id="rId10" Type="http://schemas.microsoft.com/office/2007/relationships/diagramDrawing" Target="../diagrams/drawing3.xml"/><Relationship Id="rId4" Type="http://schemas.openxmlformats.org/officeDocument/2006/relationships/notesSlide" Target="../notesSlides/notesSlide12.xml"/><Relationship Id="rId9" Type="http://schemas.openxmlformats.org/officeDocument/2006/relationships/diagramColors" Target="../diagrams/colors3.xml"/><Relationship Id="rId14" Type="http://schemas.openxmlformats.org/officeDocument/2006/relationships/image" Target="../media/image8.png"/></Relationships>
</file>

<file path=ppt/slides/_rels/slide14.xml.rels><?xml version="1.0" encoding="UTF-8" standalone="yes"?>
<Relationships xmlns="http://schemas.openxmlformats.org/package/2006/relationships"><Relationship Id="rId8" Type="http://schemas.openxmlformats.org/officeDocument/2006/relationships/hyperlink" Target="https://www.safran-group.com/pressroom/safran-reveals-euphony-headset-free-sound-solution-2022-06-10" TargetMode="External"/><Relationship Id="rId13" Type="http://schemas.openxmlformats.org/officeDocument/2006/relationships/hyperlink" Target="https://www.fincash.com/l/basics/capital-investment" TargetMode="External"/><Relationship Id="rId3" Type="http://schemas.openxmlformats.org/officeDocument/2006/relationships/slideLayout" Target="../slideLayouts/slideLayout7.xml"/><Relationship Id="rId7" Type="http://schemas.openxmlformats.org/officeDocument/2006/relationships/hyperlink" Target="https://www.safran-group.com/pressroom/air-new-zealand-premieres-its-new-business-premier-seats-made-safran-2022-06-30" TargetMode="External"/><Relationship Id="rId12" Type="http://schemas.openxmlformats.org/officeDocument/2006/relationships/hyperlink" Target="https://pngtree.com/freepng/grey-thumbs-up-gesture-icon_5464596.html" TargetMode="Externa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hyperlink" Target="https://www.safran-group.com/pressroom/qantas-unveils-its-new-business-and-first-class-seats-dedicated-ultra-long-haul-flights-made-safran-2023-02-23" TargetMode="External"/><Relationship Id="rId11" Type="http://schemas.openxmlformats.org/officeDocument/2006/relationships/hyperlink" Target="https://clipartix.com/cartoon-money-image-54386/" TargetMode="External"/><Relationship Id="rId5" Type="http://schemas.openxmlformats.org/officeDocument/2006/relationships/hyperlink" Target="https://www.safran-group.com/pressroom/safran-reveals-vue-and-unity-its-latest-long-haul-business-class-seats-2022-06-14" TargetMode="External"/><Relationship Id="rId10" Type="http://schemas.openxmlformats.org/officeDocument/2006/relationships/hyperlink" Target="https://www.slideteam.net/white-tick-icon-in-green-circle.html" TargetMode="External"/><Relationship Id="rId4" Type="http://schemas.openxmlformats.org/officeDocument/2006/relationships/notesSlide" Target="../notesSlides/notesSlide13.xml"/><Relationship Id="rId9" Type="http://schemas.openxmlformats.org/officeDocument/2006/relationships/hyperlink" Target="https://newatlas.com/aircraft/safran-seats-devialet-euphony/" TargetMode="External"/><Relationship Id="rId14"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Espace réservé du texte 7">
            <a:extLst>
              <a:ext uri="{FF2B5EF4-FFF2-40B4-BE49-F238E27FC236}">
                <a16:creationId xmlns:a16="http://schemas.microsoft.com/office/drawing/2014/main" id="{666005F6-9493-49AA-B414-E09E440918D2}"/>
              </a:ext>
            </a:extLst>
          </p:cNvPr>
          <p:cNvSpPr txBox="1">
            <a:spLocks/>
          </p:cNvSpPr>
          <p:nvPr/>
        </p:nvSpPr>
        <p:spPr>
          <a:xfrm>
            <a:off x="3538655" y="3523637"/>
            <a:ext cx="5605346" cy="1495794"/>
          </a:xfrm>
          <a:prstGeom prst="rect">
            <a:avLst/>
          </a:prstGeom>
        </p:spPr>
        <p:txBody>
          <a:bodyPr wrap="square" lIns="0" tIns="0" rIns="0" bIns="0" anchor="t" anchorCtr="0">
            <a:spAutoFit/>
          </a:bodyPr>
          <a:lstStyle>
            <a:lvl1pPr marL="0" indent="0" algn="ctr" defTabSz="915067" rtl="0" eaLnBrk="1" latinLnBrk="0" hangingPunct="1">
              <a:lnSpc>
                <a:spcPct val="90000"/>
              </a:lnSpc>
              <a:spcBef>
                <a:spcPts val="0"/>
              </a:spcBef>
              <a:buClr>
                <a:schemeClr val="accent1"/>
              </a:buClr>
              <a:buFont typeface="Wingdings" pitchFamily="2" charset="2"/>
              <a:buNone/>
              <a:defRPr sz="1600" b="0" i="0" kern="1200" spc="-50" baseline="0">
                <a:solidFill>
                  <a:schemeClr val="bg1"/>
                </a:solidFill>
                <a:latin typeface="+mn-lt"/>
                <a:ea typeface="+mn-ea"/>
                <a:cs typeface="Arial" pitchFamily="34" charset="0"/>
              </a:defRPr>
            </a:lvl1pPr>
            <a:lvl2pPr marL="184286" indent="0" algn="l" defTabSz="915067" rtl="0" eaLnBrk="1" latinLnBrk="0" hangingPunct="1">
              <a:spcBef>
                <a:spcPts val="300"/>
              </a:spcBef>
              <a:buClr>
                <a:schemeClr val="bg2"/>
              </a:buClr>
              <a:buFont typeface="Wingdings" pitchFamily="2" charset="2"/>
              <a:buNone/>
              <a:defRPr sz="1199" i="0" kern="1200" baseline="0">
                <a:solidFill>
                  <a:schemeClr val="bg1"/>
                </a:solidFill>
                <a:latin typeface="+mn-lt"/>
                <a:ea typeface="+mn-ea"/>
                <a:cs typeface="Arial" pitchFamily="34" charset="0"/>
              </a:defRPr>
            </a:lvl2pPr>
            <a:lvl3pPr marL="343152" indent="0" algn="l" defTabSz="915067" rtl="0" eaLnBrk="1" latinLnBrk="0" hangingPunct="1">
              <a:spcBef>
                <a:spcPts val="300"/>
              </a:spcBef>
              <a:buClr>
                <a:schemeClr val="bg2"/>
              </a:buClr>
              <a:buFont typeface="Wingdings" pitchFamily="2" charset="2"/>
              <a:buNone/>
              <a:defRPr sz="1100" i="0" kern="1200" baseline="0">
                <a:solidFill>
                  <a:schemeClr val="bg1"/>
                </a:solidFill>
                <a:latin typeface="+mn-lt"/>
                <a:ea typeface="+mn-ea"/>
                <a:cs typeface="Arial" pitchFamily="34" charset="0"/>
              </a:defRPr>
            </a:lvl3pPr>
            <a:lvl4pPr marL="1372595" indent="0" algn="l" defTabSz="915067" rtl="0" eaLnBrk="1" latinLnBrk="0" hangingPunct="1">
              <a:spcBef>
                <a:spcPct val="20000"/>
              </a:spcBef>
              <a:buFont typeface="Wingdings" pitchFamily="2" charset="2"/>
              <a:buNone/>
              <a:defRPr sz="1199" i="0" kern="1200">
                <a:solidFill>
                  <a:schemeClr val="bg1"/>
                </a:solidFill>
                <a:latin typeface="+mn-lt"/>
                <a:ea typeface="+mn-ea"/>
                <a:cs typeface="Arial" pitchFamily="34" charset="0"/>
              </a:defRPr>
            </a:lvl4pPr>
            <a:lvl5pPr marL="1830123" indent="0" algn="l" defTabSz="915067" rtl="0" eaLnBrk="1" latinLnBrk="0" hangingPunct="1">
              <a:spcBef>
                <a:spcPct val="20000"/>
              </a:spcBef>
              <a:buFont typeface="Wingdings" pitchFamily="2" charset="2"/>
              <a:buNone/>
              <a:defRPr sz="1199" i="0" kern="1200">
                <a:solidFill>
                  <a:schemeClr val="bg1"/>
                </a:solidFill>
                <a:latin typeface="+mn-lt"/>
                <a:ea typeface="+mn-ea"/>
                <a:cs typeface="Arial" pitchFamily="34" charset="0"/>
              </a:defRPr>
            </a:lvl5pPr>
            <a:lvl6pPr marL="2516420" indent="-228764" algn="l" defTabSz="915067"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3945" indent="-228764" algn="l" defTabSz="915067"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31483" indent="-228764" algn="l" defTabSz="915067"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9011" indent="-228764" algn="l" defTabSz="915067"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1800" b="1" dirty="0"/>
              <a:t>Name: </a:t>
            </a:r>
            <a:r>
              <a:rPr lang="en-GB" sz="1800" dirty="0"/>
              <a:t>Harish Rama</a:t>
            </a:r>
            <a:endParaRPr lang="en-GB" sz="1800" b="1" dirty="0"/>
          </a:p>
          <a:p>
            <a:r>
              <a:rPr lang="en-GB" sz="1800" b="1" dirty="0"/>
              <a:t>Organisation:</a:t>
            </a:r>
            <a:r>
              <a:rPr lang="en-GB" sz="1800" dirty="0"/>
              <a:t> Safran Seats GB</a:t>
            </a:r>
          </a:p>
          <a:p>
            <a:r>
              <a:rPr lang="en-GB" sz="1800" b="1" dirty="0"/>
              <a:t>Student No:</a:t>
            </a:r>
            <a:r>
              <a:rPr lang="en-GB" sz="1800" dirty="0"/>
              <a:t> 2117172</a:t>
            </a:r>
          </a:p>
          <a:p>
            <a:r>
              <a:rPr lang="en-GB" sz="1800" b="1" dirty="0"/>
              <a:t>Date:</a:t>
            </a:r>
            <a:r>
              <a:rPr lang="en-GB" sz="1800" dirty="0"/>
              <a:t> 27</a:t>
            </a:r>
            <a:r>
              <a:rPr lang="en-GB" sz="1800" baseline="30000" dirty="0"/>
              <a:t>th</a:t>
            </a:r>
            <a:r>
              <a:rPr lang="en-GB" sz="1800" dirty="0"/>
              <a:t> May 2023</a:t>
            </a:r>
          </a:p>
          <a:p>
            <a:r>
              <a:rPr lang="en-GB" sz="1800" b="1" dirty="0"/>
              <a:t>Module: </a:t>
            </a:r>
            <a:r>
              <a:rPr lang="en-GB" sz="1800" dirty="0" smtClean="0"/>
              <a:t>ACPA7002</a:t>
            </a:r>
          </a:p>
          <a:p>
            <a:r>
              <a:rPr lang="en-GB" sz="1800" dirty="0" smtClean="0"/>
              <a:t>Financial </a:t>
            </a:r>
            <a:r>
              <a:rPr lang="en-GB" sz="1800" dirty="0"/>
              <a:t>Management and Planning</a:t>
            </a:r>
          </a:p>
        </p:txBody>
      </p:sp>
      <p:sp>
        <p:nvSpPr>
          <p:cNvPr id="8" name="Espace réservé du texte 1">
            <a:extLst>
              <a:ext uri="{FF2B5EF4-FFF2-40B4-BE49-F238E27FC236}">
                <a16:creationId xmlns:a16="http://schemas.microsoft.com/office/drawing/2014/main" id="{3BB7C9F4-C629-43E8-8D54-85B10A7B397A}"/>
              </a:ext>
            </a:extLst>
          </p:cNvPr>
          <p:cNvSpPr txBox="1">
            <a:spLocks/>
          </p:cNvSpPr>
          <p:nvPr/>
        </p:nvSpPr>
        <p:spPr>
          <a:xfrm>
            <a:off x="285750" y="2291791"/>
            <a:ext cx="3056172" cy="976848"/>
          </a:xfrm>
          <a:prstGeom prst="rect">
            <a:avLst/>
          </a:prstGeom>
        </p:spPr>
        <p:txBody>
          <a:bodyPr anchor="ctr" anchorCtr="0">
            <a:noAutofit/>
          </a:bodyPr>
          <a:lstStyle>
            <a:lvl1pPr marL="0" indent="0" algn="ctr" defTabSz="915067" rtl="0" eaLnBrk="1" latinLnBrk="0" hangingPunct="1">
              <a:lnSpc>
                <a:spcPct val="90000"/>
              </a:lnSpc>
              <a:spcBef>
                <a:spcPts val="600"/>
              </a:spcBef>
              <a:buClr>
                <a:schemeClr val="accent1"/>
              </a:buClr>
              <a:buFont typeface="Wingdings" pitchFamily="2" charset="2"/>
              <a:buNone/>
              <a:defRPr sz="2600" b="1" i="0" kern="1200" baseline="0">
                <a:solidFill>
                  <a:schemeClr val="bg1"/>
                </a:solidFill>
                <a:latin typeface="+mn-lt"/>
                <a:ea typeface="+mn-ea"/>
                <a:cs typeface="Arial" pitchFamily="34" charset="0"/>
              </a:defRPr>
            </a:lvl1pPr>
            <a:lvl2pPr marL="184286" indent="0" algn="l" defTabSz="915067" rtl="0" eaLnBrk="1" latinLnBrk="0" hangingPunct="1">
              <a:spcBef>
                <a:spcPts val="300"/>
              </a:spcBef>
              <a:buClr>
                <a:schemeClr val="bg2"/>
              </a:buClr>
              <a:buFont typeface="Wingdings" pitchFamily="2" charset="2"/>
              <a:buNone/>
              <a:defRPr sz="1199" i="0" kern="1200" baseline="0">
                <a:solidFill>
                  <a:schemeClr val="bg1"/>
                </a:solidFill>
                <a:latin typeface="+mn-lt"/>
                <a:ea typeface="+mn-ea"/>
                <a:cs typeface="Arial" pitchFamily="34" charset="0"/>
              </a:defRPr>
            </a:lvl2pPr>
            <a:lvl3pPr marL="343152" indent="0" algn="l" defTabSz="915067" rtl="0" eaLnBrk="1" latinLnBrk="0" hangingPunct="1">
              <a:spcBef>
                <a:spcPts val="300"/>
              </a:spcBef>
              <a:buClr>
                <a:schemeClr val="bg2"/>
              </a:buClr>
              <a:buFont typeface="Wingdings" pitchFamily="2" charset="2"/>
              <a:buNone/>
              <a:defRPr sz="1100" i="0" kern="1200" baseline="0">
                <a:solidFill>
                  <a:schemeClr val="bg1"/>
                </a:solidFill>
                <a:latin typeface="+mn-lt"/>
                <a:ea typeface="+mn-ea"/>
                <a:cs typeface="Arial" pitchFamily="34" charset="0"/>
              </a:defRPr>
            </a:lvl3pPr>
            <a:lvl4pPr marL="1372595" indent="0" algn="l" defTabSz="915067" rtl="0" eaLnBrk="1" latinLnBrk="0" hangingPunct="1">
              <a:spcBef>
                <a:spcPct val="20000"/>
              </a:spcBef>
              <a:buFont typeface="Wingdings" pitchFamily="2" charset="2"/>
              <a:buNone/>
              <a:defRPr sz="1199" i="0" kern="1200">
                <a:solidFill>
                  <a:schemeClr val="bg1"/>
                </a:solidFill>
                <a:latin typeface="+mn-lt"/>
                <a:ea typeface="+mn-ea"/>
                <a:cs typeface="Arial" pitchFamily="34" charset="0"/>
              </a:defRPr>
            </a:lvl4pPr>
            <a:lvl5pPr marL="1830123" indent="0" algn="l" defTabSz="915067" rtl="0" eaLnBrk="1" latinLnBrk="0" hangingPunct="1">
              <a:spcBef>
                <a:spcPct val="20000"/>
              </a:spcBef>
              <a:buFont typeface="Wingdings" pitchFamily="2" charset="2"/>
              <a:buNone/>
              <a:defRPr sz="1199" i="0" kern="1200">
                <a:solidFill>
                  <a:schemeClr val="bg1"/>
                </a:solidFill>
                <a:latin typeface="+mn-lt"/>
                <a:ea typeface="+mn-ea"/>
                <a:cs typeface="Arial" pitchFamily="34" charset="0"/>
              </a:defRPr>
            </a:lvl5pPr>
            <a:lvl6pPr marL="2516420" indent="-228764" algn="l" defTabSz="915067"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3945" indent="-228764" algn="l" defTabSz="915067"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31483" indent="-228764" algn="l" defTabSz="915067"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9011" indent="-228764" algn="l" defTabSz="915067"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tabLst>
                <a:tab pos="1438275" algn="l"/>
              </a:tabLst>
            </a:pPr>
            <a:endParaRPr lang="da-DK" sz="1800" b="0" dirty="0">
              <a:effectLst>
                <a:outerShdw blurRad="38100" dist="38100" dir="2700000" algn="tl">
                  <a:srgbClr val="000000">
                    <a:alpha val="43137"/>
                  </a:srgbClr>
                </a:outerShdw>
              </a:effectLst>
            </a:endParaRPr>
          </a:p>
        </p:txBody>
      </p:sp>
      <p:sp>
        <p:nvSpPr>
          <p:cNvPr id="11" name="Espace réservé du texte 1">
            <a:extLst>
              <a:ext uri="{FF2B5EF4-FFF2-40B4-BE49-F238E27FC236}">
                <a16:creationId xmlns:a16="http://schemas.microsoft.com/office/drawing/2014/main" id="{3BB7C9F4-C629-43E8-8D54-85B10A7B397A}"/>
              </a:ext>
            </a:extLst>
          </p:cNvPr>
          <p:cNvSpPr txBox="1">
            <a:spLocks/>
          </p:cNvSpPr>
          <p:nvPr/>
        </p:nvSpPr>
        <p:spPr>
          <a:xfrm>
            <a:off x="304430" y="1622374"/>
            <a:ext cx="3056172" cy="561505"/>
          </a:xfrm>
          <a:prstGeom prst="rect">
            <a:avLst/>
          </a:prstGeom>
        </p:spPr>
        <p:txBody>
          <a:bodyPr anchor="ctr" anchorCtr="0">
            <a:noAutofit/>
          </a:bodyPr>
          <a:lstStyle>
            <a:lvl1pPr marL="0" indent="0" algn="ctr" defTabSz="915067" rtl="0" eaLnBrk="1" latinLnBrk="0" hangingPunct="1">
              <a:lnSpc>
                <a:spcPct val="90000"/>
              </a:lnSpc>
              <a:spcBef>
                <a:spcPts val="600"/>
              </a:spcBef>
              <a:buClr>
                <a:schemeClr val="accent1"/>
              </a:buClr>
              <a:buFont typeface="Wingdings" pitchFamily="2" charset="2"/>
              <a:buNone/>
              <a:defRPr sz="2600" b="1" i="0" kern="1200" baseline="0">
                <a:solidFill>
                  <a:schemeClr val="bg1"/>
                </a:solidFill>
                <a:latin typeface="+mn-lt"/>
                <a:ea typeface="+mn-ea"/>
                <a:cs typeface="Arial" pitchFamily="34" charset="0"/>
              </a:defRPr>
            </a:lvl1pPr>
            <a:lvl2pPr marL="184286" indent="0" algn="l" defTabSz="915067" rtl="0" eaLnBrk="1" latinLnBrk="0" hangingPunct="1">
              <a:spcBef>
                <a:spcPts val="300"/>
              </a:spcBef>
              <a:buClr>
                <a:schemeClr val="bg2"/>
              </a:buClr>
              <a:buFont typeface="Wingdings" pitchFamily="2" charset="2"/>
              <a:buNone/>
              <a:defRPr sz="1199" i="0" kern="1200" baseline="0">
                <a:solidFill>
                  <a:schemeClr val="bg1"/>
                </a:solidFill>
                <a:latin typeface="+mn-lt"/>
                <a:ea typeface="+mn-ea"/>
                <a:cs typeface="Arial" pitchFamily="34" charset="0"/>
              </a:defRPr>
            </a:lvl2pPr>
            <a:lvl3pPr marL="343152" indent="0" algn="l" defTabSz="915067" rtl="0" eaLnBrk="1" latinLnBrk="0" hangingPunct="1">
              <a:spcBef>
                <a:spcPts val="300"/>
              </a:spcBef>
              <a:buClr>
                <a:schemeClr val="bg2"/>
              </a:buClr>
              <a:buFont typeface="Wingdings" pitchFamily="2" charset="2"/>
              <a:buNone/>
              <a:defRPr sz="1100" i="0" kern="1200" baseline="0">
                <a:solidFill>
                  <a:schemeClr val="bg1"/>
                </a:solidFill>
                <a:latin typeface="+mn-lt"/>
                <a:ea typeface="+mn-ea"/>
                <a:cs typeface="Arial" pitchFamily="34" charset="0"/>
              </a:defRPr>
            </a:lvl3pPr>
            <a:lvl4pPr marL="1372595" indent="0" algn="l" defTabSz="915067" rtl="0" eaLnBrk="1" latinLnBrk="0" hangingPunct="1">
              <a:spcBef>
                <a:spcPct val="20000"/>
              </a:spcBef>
              <a:buFont typeface="Wingdings" pitchFamily="2" charset="2"/>
              <a:buNone/>
              <a:defRPr sz="1199" i="0" kern="1200">
                <a:solidFill>
                  <a:schemeClr val="bg1"/>
                </a:solidFill>
                <a:latin typeface="+mn-lt"/>
                <a:ea typeface="+mn-ea"/>
                <a:cs typeface="Arial" pitchFamily="34" charset="0"/>
              </a:defRPr>
            </a:lvl4pPr>
            <a:lvl5pPr marL="1830123" indent="0" algn="l" defTabSz="915067" rtl="0" eaLnBrk="1" latinLnBrk="0" hangingPunct="1">
              <a:spcBef>
                <a:spcPct val="20000"/>
              </a:spcBef>
              <a:buFont typeface="Wingdings" pitchFamily="2" charset="2"/>
              <a:buNone/>
              <a:defRPr sz="1199" i="0" kern="1200">
                <a:solidFill>
                  <a:schemeClr val="bg1"/>
                </a:solidFill>
                <a:latin typeface="+mn-lt"/>
                <a:ea typeface="+mn-ea"/>
                <a:cs typeface="Arial" pitchFamily="34" charset="0"/>
              </a:defRPr>
            </a:lvl5pPr>
            <a:lvl6pPr marL="2516420" indent="-228764" algn="l" defTabSz="915067"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3945" indent="-228764" algn="l" defTabSz="915067"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31483" indent="-228764" algn="l" defTabSz="915067"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9011" indent="-228764" algn="l" defTabSz="915067"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tabLst>
                <a:tab pos="1438275" algn="l"/>
              </a:tabLst>
            </a:pPr>
            <a:r>
              <a:rPr lang="en-GB" dirty="0"/>
              <a:t>Project Appraisal </a:t>
            </a:r>
            <a:r>
              <a:rPr lang="en-GB" dirty="0" smtClean="0"/>
              <a:t>Assignment</a:t>
            </a:r>
          </a:p>
          <a:p>
            <a:pPr>
              <a:tabLst>
                <a:tab pos="1438275" algn="l"/>
              </a:tabLst>
            </a:pPr>
            <a:r>
              <a:rPr lang="en-GB" dirty="0"/>
              <a:t/>
            </a:r>
            <a:br>
              <a:rPr lang="en-GB" dirty="0"/>
            </a:br>
            <a:r>
              <a:rPr lang="en-GB" dirty="0" smtClean="0"/>
              <a:t>“</a:t>
            </a:r>
            <a:r>
              <a:rPr lang="en-GB" dirty="0"/>
              <a:t>Euphony” – Head Set Free Audio</a:t>
            </a:r>
            <a:endParaRPr lang="da-DK" dirty="0"/>
          </a:p>
        </p:txBody>
      </p:sp>
      <p:pic>
        <p:nvPicPr>
          <p:cNvPr id="10" name="Picture 9"/>
          <p:cNvPicPr>
            <a:picLocks noChangeAspect="1"/>
          </p:cNvPicPr>
          <p:nvPr/>
        </p:nvPicPr>
        <p:blipFill rotWithShape="1">
          <a:blip r:embed="rId5"/>
          <a:srcRect l="2681" r="1927"/>
          <a:stretch/>
        </p:blipFill>
        <p:spPr>
          <a:xfrm>
            <a:off x="3605561" y="234846"/>
            <a:ext cx="5337717" cy="3111803"/>
          </a:xfrm>
          <a:prstGeom prst="rect">
            <a:avLst/>
          </a:prstGeom>
        </p:spPr>
      </p:pic>
      <p:pic>
        <p:nvPicPr>
          <p:cNvPr id="3" name="Picture 2"/>
          <p:cNvPicPr>
            <a:picLocks noChangeAspect="1"/>
          </p:cNvPicPr>
          <p:nvPr/>
        </p:nvPicPr>
        <p:blipFill>
          <a:blip r:embed="rId6"/>
          <a:stretch>
            <a:fillRect/>
          </a:stretch>
        </p:blipFill>
        <p:spPr>
          <a:xfrm>
            <a:off x="483219" y="3107044"/>
            <a:ext cx="2698595" cy="943708"/>
          </a:xfrm>
          <a:prstGeom prst="rect">
            <a:avLst/>
          </a:prstGeom>
        </p:spPr>
      </p:pic>
      <p:pic>
        <p:nvPicPr>
          <p:cNvPr id="4" name="Picture 3"/>
          <p:cNvPicPr>
            <a:picLocks noChangeAspect="1"/>
          </p:cNvPicPr>
          <p:nvPr/>
        </p:nvPicPr>
        <p:blipFill>
          <a:blip r:embed="rId7"/>
          <a:stretch>
            <a:fillRect/>
          </a:stretch>
        </p:blipFill>
        <p:spPr>
          <a:xfrm>
            <a:off x="597984" y="4271534"/>
            <a:ext cx="813168" cy="813168"/>
          </a:xfrm>
          <a:prstGeom prst="rect">
            <a:avLst/>
          </a:prstGeom>
        </p:spPr>
      </p:pic>
      <p:pic>
        <p:nvPicPr>
          <p:cNvPr id="17" name="Audio 1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521700" y="4522788"/>
            <a:ext cx="406400" cy="406400"/>
          </a:xfrm>
          <a:prstGeom prst="rect">
            <a:avLst/>
          </a:prstGeom>
        </p:spPr>
      </p:pic>
    </p:spTree>
    <p:extLst>
      <p:ext uri="{BB962C8B-B14F-4D97-AF65-F5344CB8AC3E}">
        <p14:creationId xmlns:p14="http://schemas.microsoft.com/office/powerpoint/2010/main" val="766078094"/>
      </p:ext>
    </p:extLst>
  </p:cSld>
  <p:clrMapOvr>
    <a:masterClrMapping/>
  </p:clrMapOvr>
  <p:transition advTm="26712">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t>CONTENTS</a:t>
            </a:r>
            <a:endParaRPr lang="en-GB" sz="2400" dirty="0"/>
          </a:p>
        </p:txBody>
      </p:sp>
      <p:sp>
        <p:nvSpPr>
          <p:cNvPr id="3" name="Footer Placeholder 2"/>
          <p:cNvSpPr>
            <a:spLocks noGrp="1"/>
          </p:cNvSpPr>
          <p:nvPr>
            <p:ph type="ftr" sz="quarter" idx="3"/>
          </p:nvPr>
        </p:nvSpPr>
        <p:spPr/>
        <p:txBody>
          <a:bodyPr/>
          <a:lstStyle/>
          <a:p>
            <a:r>
              <a:rPr lang="en-GB" dirty="0" smtClean="0"/>
              <a:t>ACPA7002 - Financial Management and Planning - Project Appraisal Assignment - Harish Rama</a:t>
            </a:r>
            <a:endParaRPr lang="fr-FR" dirty="0"/>
          </a:p>
        </p:txBody>
      </p:sp>
      <p:sp>
        <p:nvSpPr>
          <p:cNvPr id="4" name="Content Placeholder 3"/>
          <p:cNvSpPr>
            <a:spLocks noGrp="1"/>
          </p:cNvSpPr>
          <p:nvPr>
            <p:ph sz="quarter" idx="11"/>
          </p:nvPr>
        </p:nvSpPr>
        <p:spPr>
          <a:xfrm>
            <a:off x="287339" y="1309965"/>
            <a:ext cx="3927500" cy="3314423"/>
          </a:xfrm>
        </p:spPr>
        <p:txBody>
          <a:bodyPr/>
          <a:lstStyle/>
          <a:p>
            <a:pPr marL="342900" indent="-342900">
              <a:buAutoNum type="arabicPeriod"/>
            </a:pPr>
            <a:r>
              <a:rPr lang="en-GB" dirty="0" smtClean="0">
                <a:solidFill>
                  <a:schemeClr val="tx1"/>
                </a:solidFill>
              </a:rPr>
              <a:t>Introduction to Company (Safran Seats)</a:t>
            </a:r>
          </a:p>
          <a:p>
            <a:pPr marL="342900" indent="-342900">
              <a:buAutoNum type="arabicPeriod"/>
            </a:pPr>
            <a:r>
              <a:rPr lang="en-GB" dirty="0" smtClean="0">
                <a:solidFill>
                  <a:schemeClr val="tx1"/>
                </a:solidFill>
              </a:rPr>
              <a:t>Introduction of Investment Project</a:t>
            </a:r>
          </a:p>
          <a:p>
            <a:pPr marL="342900" indent="-342900">
              <a:buAutoNum type="arabicPeriod"/>
            </a:pPr>
            <a:r>
              <a:rPr lang="en-GB" dirty="0" smtClean="0">
                <a:solidFill>
                  <a:schemeClr val="tx1"/>
                </a:solidFill>
              </a:rPr>
              <a:t>Business Benefits</a:t>
            </a:r>
          </a:p>
          <a:p>
            <a:pPr marL="342900" indent="-342900">
              <a:buAutoNum type="arabicPeriod"/>
            </a:pPr>
            <a:r>
              <a:rPr lang="en-GB" dirty="0" smtClean="0">
                <a:solidFill>
                  <a:schemeClr val="tx1"/>
                </a:solidFill>
              </a:rPr>
              <a:t>Implementation and Timelines</a:t>
            </a:r>
          </a:p>
          <a:p>
            <a:pPr marL="342900" indent="-342900">
              <a:buAutoNum type="arabicPeriod"/>
            </a:pPr>
            <a:r>
              <a:rPr lang="en-GB" dirty="0" smtClean="0">
                <a:solidFill>
                  <a:schemeClr val="tx1"/>
                </a:solidFill>
              </a:rPr>
              <a:t>Project Costs and Lifespan</a:t>
            </a:r>
          </a:p>
          <a:p>
            <a:pPr marL="342900" indent="-342900">
              <a:buAutoNum type="arabicPeriod"/>
            </a:pPr>
            <a:r>
              <a:rPr lang="en-GB" dirty="0" smtClean="0">
                <a:solidFill>
                  <a:schemeClr val="tx1"/>
                </a:solidFill>
              </a:rPr>
              <a:t>Implementation Implications</a:t>
            </a:r>
          </a:p>
          <a:p>
            <a:pPr marL="342900" indent="-342900">
              <a:buAutoNum type="arabicPeriod"/>
            </a:pPr>
            <a:r>
              <a:rPr lang="en-GB" dirty="0" smtClean="0">
                <a:solidFill>
                  <a:schemeClr val="tx1"/>
                </a:solidFill>
              </a:rPr>
              <a:t>Rationale </a:t>
            </a:r>
            <a:r>
              <a:rPr lang="en-GB" dirty="0" smtClean="0">
                <a:solidFill>
                  <a:schemeClr val="tx1"/>
                </a:solidFill>
              </a:rPr>
              <a:t>of Business Cases at Safran Seats</a:t>
            </a:r>
          </a:p>
          <a:p>
            <a:pPr marL="342900" indent="-342900">
              <a:buAutoNum type="arabicPeriod"/>
            </a:pPr>
            <a:r>
              <a:rPr lang="en-GB" dirty="0" smtClean="0">
                <a:solidFill>
                  <a:schemeClr val="tx1"/>
                </a:solidFill>
              </a:rPr>
              <a:t>Project Model</a:t>
            </a:r>
          </a:p>
          <a:p>
            <a:pPr marL="342900" indent="-342900">
              <a:buAutoNum type="arabicPeriod"/>
            </a:pPr>
            <a:r>
              <a:rPr lang="en-GB" dirty="0" smtClean="0">
                <a:solidFill>
                  <a:schemeClr val="tx1"/>
                </a:solidFill>
              </a:rPr>
              <a:t>Funding Options</a:t>
            </a:r>
          </a:p>
          <a:p>
            <a:pPr marL="342900" indent="-342900">
              <a:buAutoNum type="arabicPeriod"/>
            </a:pPr>
            <a:r>
              <a:rPr lang="en-GB" dirty="0" smtClean="0">
                <a:solidFill>
                  <a:schemeClr val="tx1"/>
                </a:solidFill>
              </a:rPr>
              <a:t>Conclusions and Recommendations</a:t>
            </a:r>
          </a:p>
          <a:p>
            <a:pPr marL="342900" indent="-342900">
              <a:buAutoNum type="arabicPeriod"/>
            </a:pPr>
            <a:r>
              <a:rPr lang="en-GB" dirty="0" smtClean="0">
                <a:solidFill>
                  <a:schemeClr val="tx1"/>
                </a:solidFill>
              </a:rPr>
              <a:t>References</a:t>
            </a:r>
          </a:p>
        </p:txBody>
      </p:sp>
      <p:pic>
        <p:nvPicPr>
          <p:cNvPr id="6" name="Picture 5"/>
          <p:cNvPicPr>
            <a:picLocks noChangeAspect="1"/>
          </p:cNvPicPr>
          <p:nvPr/>
        </p:nvPicPr>
        <p:blipFill>
          <a:blip r:embed="rId4"/>
          <a:stretch>
            <a:fillRect/>
          </a:stretch>
        </p:blipFill>
        <p:spPr>
          <a:xfrm>
            <a:off x="4214839" y="1309965"/>
            <a:ext cx="4524598" cy="3230563"/>
          </a:xfrm>
          <a:prstGeom prst="rect">
            <a:avLst/>
          </a:prstGeom>
        </p:spPr>
      </p:pic>
      <p:sp>
        <p:nvSpPr>
          <p:cNvPr id="7" name="TextBox 6"/>
          <p:cNvSpPr txBox="1"/>
          <p:nvPr/>
        </p:nvSpPr>
        <p:spPr>
          <a:xfrm>
            <a:off x="8673870" y="4305459"/>
            <a:ext cx="446567" cy="276999"/>
          </a:xfrm>
          <a:prstGeom prst="rect">
            <a:avLst/>
          </a:prstGeom>
          <a:noFill/>
        </p:spPr>
        <p:txBody>
          <a:bodyPr wrap="square" rtlCol="0">
            <a:spAutoFit/>
          </a:bodyPr>
          <a:lstStyle/>
          <a:p>
            <a:r>
              <a:rPr lang="en-GB" sz="1200" dirty="0" smtClean="0"/>
              <a:t>[1]</a:t>
            </a:r>
            <a:endParaRPr lang="en-GB" sz="1200" dirty="0"/>
          </a:p>
        </p:txBody>
      </p:sp>
      <p:pic>
        <p:nvPicPr>
          <p:cNvPr id="14" name="Audio 1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21700" y="4522788"/>
            <a:ext cx="406400" cy="406400"/>
          </a:xfrm>
          <a:prstGeom prst="rect">
            <a:avLst/>
          </a:prstGeom>
        </p:spPr>
      </p:pic>
    </p:spTree>
    <p:extLst>
      <p:ext uri="{BB962C8B-B14F-4D97-AF65-F5344CB8AC3E}">
        <p14:creationId xmlns:p14="http://schemas.microsoft.com/office/powerpoint/2010/main" val="1734486663"/>
      </p:ext>
    </p:extLst>
  </p:cSld>
  <p:clrMapOvr>
    <a:masterClrMapping/>
  </p:clrMapOvr>
  <p:transition advTm="51475">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p:cNvPicPr>
            <a:picLocks noChangeAspect="1"/>
          </p:cNvPicPr>
          <p:nvPr/>
        </p:nvPicPr>
        <p:blipFill>
          <a:blip r:embed="rId5"/>
          <a:stretch>
            <a:fillRect/>
          </a:stretch>
        </p:blipFill>
        <p:spPr>
          <a:xfrm>
            <a:off x="5457125" y="2648968"/>
            <a:ext cx="3062845" cy="2042893"/>
          </a:xfrm>
          <a:prstGeom prst="rect">
            <a:avLst/>
          </a:prstGeom>
        </p:spPr>
      </p:pic>
      <p:sp>
        <p:nvSpPr>
          <p:cNvPr id="2" name="Text Placeholder 1"/>
          <p:cNvSpPr>
            <a:spLocks noGrp="1"/>
          </p:cNvSpPr>
          <p:nvPr>
            <p:ph type="body" sz="quarter" idx="10"/>
          </p:nvPr>
        </p:nvSpPr>
        <p:spPr>
          <a:xfrm>
            <a:off x="311961" y="1085061"/>
            <a:ext cx="8569324" cy="3606800"/>
          </a:xfrm>
        </p:spPr>
        <p:txBody>
          <a:bodyPr/>
          <a:lstStyle/>
          <a:p>
            <a:r>
              <a:rPr lang="en-GB" dirty="0" smtClean="0"/>
              <a:t>Safran Seats Great Britain (SSGB)</a:t>
            </a:r>
          </a:p>
          <a:p>
            <a:endParaRPr lang="en-GB" dirty="0"/>
          </a:p>
        </p:txBody>
      </p:sp>
      <p:sp>
        <p:nvSpPr>
          <p:cNvPr id="3" name="Title 2"/>
          <p:cNvSpPr>
            <a:spLocks noGrp="1"/>
          </p:cNvSpPr>
          <p:nvPr>
            <p:ph type="title"/>
          </p:nvPr>
        </p:nvSpPr>
        <p:spPr/>
        <p:txBody>
          <a:bodyPr>
            <a:noAutofit/>
          </a:bodyPr>
          <a:lstStyle/>
          <a:p>
            <a:pPr>
              <a:lnSpc>
                <a:spcPct val="90000"/>
              </a:lnSpc>
            </a:pPr>
            <a:r>
              <a:rPr lang="en-GB" sz="2400" dirty="0"/>
              <a:t>INTRODUCTION TO COMPANY – SAFRAN SETS </a:t>
            </a:r>
            <a:r>
              <a:rPr lang="en-GB" sz="2400" dirty="0" smtClean="0"/>
              <a:t>GB</a:t>
            </a:r>
            <a:endParaRPr lang="en-GB" sz="2400" dirty="0"/>
          </a:p>
        </p:txBody>
      </p:sp>
      <p:sp>
        <p:nvSpPr>
          <p:cNvPr id="4" name="Footer Placeholder 3"/>
          <p:cNvSpPr>
            <a:spLocks noGrp="1"/>
          </p:cNvSpPr>
          <p:nvPr>
            <p:ph type="ftr" sz="quarter" idx="3"/>
          </p:nvPr>
        </p:nvSpPr>
        <p:spPr/>
        <p:txBody>
          <a:bodyPr/>
          <a:lstStyle/>
          <a:p>
            <a:r>
              <a:rPr lang="en-GB" dirty="0" smtClean="0"/>
              <a:t>ACPA7002 - Financial Management and Planning - Project Appraisal Assignment - Harish Rama</a:t>
            </a:r>
            <a:endParaRPr lang="fr-FR" dirty="0"/>
          </a:p>
        </p:txBody>
      </p:sp>
      <p:sp>
        <p:nvSpPr>
          <p:cNvPr id="10" name="TextBox 9"/>
          <p:cNvSpPr txBox="1"/>
          <p:nvPr/>
        </p:nvSpPr>
        <p:spPr>
          <a:xfrm>
            <a:off x="311961" y="1584669"/>
            <a:ext cx="4575286" cy="3539430"/>
          </a:xfrm>
          <a:prstGeom prst="rect">
            <a:avLst/>
          </a:prstGeom>
          <a:noFill/>
        </p:spPr>
        <p:txBody>
          <a:bodyPr wrap="square" rtlCol="0">
            <a:spAutoFit/>
          </a:bodyPr>
          <a:lstStyle/>
          <a:p>
            <a:pPr marL="285750" indent="-285750" algn="just">
              <a:buFontTx/>
              <a:buChar char="-"/>
            </a:pPr>
            <a:r>
              <a:rPr lang="en-GB" sz="1400" dirty="0">
                <a:cs typeface="Arial" pitchFamily="34" charset="0"/>
              </a:rPr>
              <a:t>World Leader in Aircraft </a:t>
            </a:r>
            <a:r>
              <a:rPr lang="en-GB" sz="1400" dirty="0" smtClean="0">
                <a:cs typeface="Arial" pitchFamily="34" charset="0"/>
              </a:rPr>
              <a:t>Seating.</a:t>
            </a:r>
          </a:p>
          <a:p>
            <a:pPr marL="285750" indent="-285750" algn="just">
              <a:buFontTx/>
              <a:buChar char="-"/>
            </a:pPr>
            <a:endParaRPr lang="en-GB" sz="1400" dirty="0">
              <a:cs typeface="Arial" pitchFamily="34" charset="0"/>
            </a:endParaRPr>
          </a:p>
          <a:p>
            <a:pPr marL="285750" indent="-285750" algn="just">
              <a:buFontTx/>
              <a:buChar char="-"/>
            </a:pPr>
            <a:r>
              <a:rPr lang="en-GB" sz="1400" dirty="0">
                <a:cs typeface="Arial" pitchFamily="34" charset="0"/>
              </a:rPr>
              <a:t>Bespoke &amp; Platform First Class and Business Class </a:t>
            </a:r>
            <a:r>
              <a:rPr lang="en-GB" sz="1400" dirty="0" smtClean="0">
                <a:cs typeface="Arial" pitchFamily="34" charset="0"/>
              </a:rPr>
              <a:t>Seats for a wide range of aircraft.</a:t>
            </a:r>
          </a:p>
          <a:p>
            <a:pPr marL="285750" indent="-285750" algn="just">
              <a:buFontTx/>
              <a:buChar char="-"/>
            </a:pPr>
            <a:endParaRPr lang="en-GB" sz="1400" dirty="0">
              <a:cs typeface="Arial" pitchFamily="34" charset="0"/>
            </a:endParaRPr>
          </a:p>
          <a:p>
            <a:pPr marL="285750" indent="-285750" algn="just">
              <a:buFontTx/>
              <a:buChar char="-"/>
            </a:pPr>
            <a:r>
              <a:rPr lang="en-GB" sz="1400" dirty="0">
                <a:cs typeface="Arial" pitchFamily="34" charset="0"/>
              </a:rPr>
              <a:t>Proud Supplier of Products to wide range of global airlines including British Airways, Air India, Japan Airlines, United Airlines and Singapore Airlines</a:t>
            </a:r>
            <a:r>
              <a:rPr lang="en-GB" sz="1400" dirty="0" smtClean="0">
                <a:cs typeface="Arial" pitchFamily="34" charset="0"/>
              </a:rPr>
              <a:t>.</a:t>
            </a:r>
          </a:p>
          <a:p>
            <a:pPr marL="285750" indent="-285750" algn="just">
              <a:buFontTx/>
              <a:buChar char="-"/>
            </a:pPr>
            <a:endParaRPr lang="en-GB" sz="1400" dirty="0" smtClean="0">
              <a:cs typeface="Arial" pitchFamily="34" charset="0"/>
            </a:endParaRPr>
          </a:p>
          <a:p>
            <a:pPr marL="285750" indent="-285750" algn="just">
              <a:buFontTx/>
              <a:buChar char="-"/>
            </a:pPr>
            <a:r>
              <a:rPr lang="en-GB" sz="1400" dirty="0" smtClean="0">
                <a:cs typeface="Arial" pitchFamily="34" charset="0"/>
              </a:rPr>
              <a:t>Part of the global Safran Seats Division and wider Safran Group</a:t>
            </a:r>
          </a:p>
          <a:p>
            <a:pPr marL="285750" indent="-285750" algn="just">
              <a:buFontTx/>
              <a:buChar char="-"/>
            </a:pPr>
            <a:endParaRPr lang="en-GB" sz="1400" dirty="0">
              <a:cs typeface="Arial" pitchFamily="34" charset="0"/>
            </a:endParaRPr>
          </a:p>
          <a:p>
            <a:pPr marL="285750" indent="-285750" algn="just">
              <a:buFontTx/>
              <a:buChar char="-"/>
            </a:pPr>
            <a:r>
              <a:rPr lang="en-GB" sz="1400" dirty="0">
                <a:cs typeface="Arial" pitchFamily="34" charset="0"/>
              </a:rPr>
              <a:t>Based in Cwmbran, Newport, Wales UK</a:t>
            </a:r>
          </a:p>
          <a:p>
            <a:pPr marL="285750" indent="-285750" algn="just">
              <a:buFontTx/>
              <a:buChar char="-"/>
            </a:pPr>
            <a:endParaRPr lang="en-GB" sz="1400" dirty="0" smtClean="0"/>
          </a:p>
          <a:p>
            <a:pPr marL="285750" indent="-285750" algn="just">
              <a:buFontTx/>
              <a:buChar char="-"/>
            </a:pPr>
            <a:endParaRPr lang="en-GB" sz="1400" dirty="0" smtClean="0"/>
          </a:p>
          <a:p>
            <a:pPr marL="285750" indent="-285750" algn="just">
              <a:buFontTx/>
              <a:buChar char="-"/>
            </a:pPr>
            <a:endParaRPr lang="en-GB" sz="1400" dirty="0"/>
          </a:p>
        </p:txBody>
      </p:sp>
      <p:pic>
        <p:nvPicPr>
          <p:cNvPr id="12" name="Picture 11"/>
          <p:cNvPicPr>
            <a:picLocks noChangeAspect="1"/>
          </p:cNvPicPr>
          <p:nvPr/>
        </p:nvPicPr>
        <p:blipFill>
          <a:blip r:embed="rId6"/>
          <a:stretch>
            <a:fillRect/>
          </a:stretch>
        </p:blipFill>
        <p:spPr>
          <a:xfrm>
            <a:off x="5466351" y="721081"/>
            <a:ext cx="3044395" cy="1765987"/>
          </a:xfrm>
          <a:prstGeom prst="rect">
            <a:avLst/>
          </a:prstGeom>
        </p:spPr>
      </p:pic>
      <p:sp>
        <p:nvSpPr>
          <p:cNvPr id="5" name="TextBox 4"/>
          <p:cNvSpPr txBox="1"/>
          <p:nvPr/>
        </p:nvSpPr>
        <p:spPr>
          <a:xfrm>
            <a:off x="8443153" y="2277626"/>
            <a:ext cx="446567" cy="276999"/>
          </a:xfrm>
          <a:prstGeom prst="rect">
            <a:avLst/>
          </a:prstGeom>
          <a:noFill/>
        </p:spPr>
        <p:txBody>
          <a:bodyPr wrap="square" rtlCol="0">
            <a:spAutoFit/>
          </a:bodyPr>
          <a:lstStyle/>
          <a:p>
            <a:r>
              <a:rPr lang="en-GB" sz="1200" dirty="0" smtClean="0"/>
              <a:t>[2]</a:t>
            </a:r>
            <a:endParaRPr lang="en-GB" sz="1200" dirty="0"/>
          </a:p>
        </p:txBody>
      </p:sp>
      <p:sp>
        <p:nvSpPr>
          <p:cNvPr id="16" name="TextBox 15"/>
          <p:cNvSpPr txBox="1"/>
          <p:nvPr/>
        </p:nvSpPr>
        <p:spPr>
          <a:xfrm>
            <a:off x="8477344" y="4462686"/>
            <a:ext cx="403941" cy="276999"/>
          </a:xfrm>
          <a:prstGeom prst="rect">
            <a:avLst/>
          </a:prstGeom>
          <a:noFill/>
        </p:spPr>
        <p:txBody>
          <a:bodyPr wrap="square" rtlCol="0">
            <a:spAutoFit/>
          </a:bodyPr>
          <a:lstStyle/>
          <a:p>
            <a:r>
              <a:rPr lang="en-GB" sz="1200" dirty="0" smtClean="0"/>
              <a:t>[3]</a:t>
            </a:r>
            <a:endParaRPr lang="en-GB" sz="1200" dirty="0"/>
          </a:p>
        </p:txBody>
      </p:sp>
      <p:pic>
        <p:nvPicPr>
          <p:cNvPr id="21" name="Audio 20">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521700" y="4522788"/>
            <a:ext cx="406400" cy="406400"/>
          </a:xfrm>
          <a:prstGeom prst="rect">
            <a:avLst/>
          </a:prstGeom>
        </p:spPr>
      </p:pic>
    </p:spTree>
    <p:extLst>
      <p:ext uri="{BB962C8B-B14F-4D97-AF65-F5344CB8AC3E}">
        <p14:creationId xmlns:p14="http://schemas.microsoft.com/office/powerpoint/2010/main" val="3497487702"/>
      </p:ext>
    </p:extLst>
  </p:cSld>
  <p:clrMapOvr>
    <a:masterClrMapping/>
  </p:clrMapOvr>
  <p:transition advTm="31123">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285986" y="787315"/>
            <a:ext cx="8569324" cy="3606800"/>
          </a:xfrm>
        </p:spPr>
        <p:txBody>
          <a:bodyPr/>
          <a:lstStyle/>
          <a:p>
            <a:r>
              <a:rPr lang="en-GB" dirty="0" smtClean="0"/>
              <a:t>Investment Project - Euphony </a:t>
            </a:r>
          </a:p>
          <a:p>
            <a:endParaRPr lang="en-GB" dirty="0"/>
          </a:p>
        </p:txBody>
      </p:sp>
      <p:sp>
        <p:nvSpPr>
          <p:cNvPr id="3" name="Title 2"/>
          <p:cNvSpPr>
            <a:spLocks noGrp="1"/>
          </p:cNvSpPr>
          <p:nvPr>
            <p:ph type="title"/>
          </p:nvPr>
        </p:nvSpPr>
        <p:spPr/>
        <p:txBody>
          <a:bodyPr>
            <a:noAutofit/>
          </a:bodyPr>
          <a:lstStyle/>
          <a:p>
            <a:pPr>
              <a:lnSpc>
                <a:spcPct val="90000"/>
              </a:lnSpc>
            </a:pPr>
            <a:r>
              <a:rPr lang="en-GB" sz="2400" dirty="0"/>
              <a:t>INTRODUCTION TO </a:t>
            </a:r>
            <a:r>
              <a:rPr lang="en-GB" sz="2400" dirty="0" smtClean="0"/>
              <a:t>INVESTMENT PROJECT </a:t>
            </a:r>
            <a:r>
              <a:rPr lang="en-GB" sz="2400" dirty="0"/>
              <a:t>- EUPHONY</a:t>
            </a:r>
          </a:p>
        </p:txBody>
      </p:sp>
      <p:sp>
        <p:nvSpPr>
          <p:cNvPr id="4" name="Footer Placeholder 3"/>
          <p:cNvSpPr>
            <a:spLocks noGrp="1"/>
          </p:cNvSpPr>
          <p:nvPr>
            <p:ph type="ftr" sz="quarter" idx="3"/>
          </p:nvPr>
        </p:nvSpPr>
        <p:spPr/>
        <p:txBody>
          <a:bodyPr/>
          <a:lstStyle/>
          <a:p>
            <a:r>
              <a:rPr lang="en-GB" dirty="0" smtClean="0"/>
              <a:t>ACPA7002 - Financial Management and Planning - Project Appraisal Assignment - Harish Rama</a:t>
            </a:r>
            <a:endParaRPr lang="fr-FR" dirty="0"/>
          </a:p>
        </p:txBody>
      </p:sp>
      <p:sp>
        <p:nvSpPr>
          <p:cNvPr id="10" name="TextBox 9"/>
          <p:cNvSpPr txBox="1"/>
          <p:nvPr/>
        </p:nvSpPr>
        <p:spPr>
          <a:xfrm>
            <a:off x="50197" y="1098160"/>
            <a:ext cx="4299554" cy="3093154"/>
          </a:xfrm>
          <a:prstGeom prst="rect">
            <a:avLst/>
          </a:prstGeom>
          <a:noFill/>
        </p:spPr>
        <p:txBody>
          <a:bodyPr wrap="square" rtlCol="0">
            <a:spAutoFit/>
          </a:bodyPr>
          <a:lstStyle/>
          <a:p>
            <a:pPr marL="285750" indent="-285750" algn="just">
              <a:buFontTx/>
              <a:buChar char="-"/>
            </a:pPr>
            <a:r>
              <a:rPr lang="en-GB" sz="1300" i="1" dirty="0" smtClean="0">
                <a:cs typeface="Arial" pitchFamily="34" charset="0"/>
              </a:rPr>
              <a:t>Euphony - An </a:t>
            </a:r>
            <a:r>
              <a:rPr lang="en-GB" sz="1300" i="1" dirty="0">
                <a:cs typeface="Arial" pitchFamily="34" charset="0"/>
              </a:rPr>
              <a:t>innovative passenger experience solution for Business and First Class seats that provides passengers with a </a:t>
            </a:r>
            <a:r>
              <a:rPr lang="en-GB" sz="1300" i="1" dirty="0" smtClean="0">
                <a:cs typeface="Arial" pitchFamily="34" charset="0"/>
              </a:rPr>
              <a:t>headset-free, high-quality </a:t>
            </a:r>
            <a:r>
              <a:rPr lang="en-GB" sz="1300" i="1" dirty="0">
                <a:cs typeface="Arial" pitchFamily="34" charset="0"/>
              </a:rPr>
              <a:t>individual sound </a:t>
            </a:r>
            <a:r>
              <a:rPr lang="en-GB" sz="1300" i="1" dirty="0" smtClean="0">
                <a:cs typeface="Arial" pitchFamily="34" charset="0"/>
              </a:rPr>
              <a:t>experience. [4]</a:t>
            </a:r>
          </a:p>
          <a:p>
            <a:pPr marL="285750" indent="-285750" algn="just">
              <a:buFontTx/>
              <a:buChar char="-"/>
            </a:pPr>
            <a:endParaRPr lang="en-GB" sz="1300" i="1" dirty="0" smtClean="0">
              <a:cs typeface="Arial" pitchFamily="34" charset="0"/>
            </a:endParaRPr>
          </a:p>
          <a:p>
            <a:pPr marL="285750" indent="-285750" algn="just">
              <a:buFontTx/>
              <a:buChar char="-"/>
            </a:pPr>
            <a:r>
              <a:rPr lang="en-GB" sz="1300" i="1" dirty="0" smtClean="0">
                <a:cs typeface="Arial" pitchFamily="34" charset="0"/>
              </a:rPr>
              <a:t>With </a:t>
            </a:r>
            <a:r>
              <a:rPr lang="en-GB" sz="1300" i="1" dirty="0">
                <a:cs typeface="Arial" pitchFamily="34" charset="0"/>
              </a:rPr>
              <a:t>Euphony, each individual passenger can enjoy high quality sound in every position of the seat, </a:t>
            </a:r>
            <a:r>
              <a:rPr lang="en-GB" sz="1300" i="1" dirty="0" smtClean="0">
                <a:cs typeface="Arial" pitchFamily="34" charset="0"/>
              </a:rPr>
              <a:t>free </a:t>
            </a:r>
            <a:r>
              <a:rPr lang="en-GB" sz="1300" i="1" dirty="0">
                <a:cs typeface="Arial" pitchFamily="34" charset="0"/>
              </a:rPr>
              <a:t>from headsets and cables</a:t>
            </a:r>
            <a:r>
              <a:rPr lang="en-GB" sz="1300" i="1" dirty="0" smtClean="0">
                <a:cs typeface="Arial" pitchFamily="34" charset="0"/>
              </a:rPr>
              <a:t>. </a:t>
            </a:r>
          </a:p>
          <a:p>
            <a:pPr marL="285750" indent="-285750" algn="just">
              <a:buFontTx/>
              <a:buChar char="-"/>
            </a:pPr>
            <a:endParaRPr lang="en-GB" sz="1300" i="1" dirty="0" smtClean="0">
              <a:cs typeface="Arial" pitchFamily="34" charset="0"/>
            </a:endParaRPr>
          </a:p>
          <a:p>
            <a:pPr marL="285750" indent="-285750" algn="just">
              <a:buFontTx/>
              <a:buChar char="-"/>
            </a:pPr>
            <a:endParaRPr lang="en-GB" sz="1300" i="1" dirty="0" smtClean="0">
              <a:cs typeface="Arial" pitchFamily="34" charset="0"/>
            </a:endParaRPr>
          </a:p>
          <a:p>
            <a:pPr algn="just"/>
            <a:endParaRPr lang="en-GB" sz="1300" i="1" dirty="0">
              <a:cs typeface="Arial" pitchFamily="34" charset="0"/>
            </a:endParaRPr>
          </a:p>
          <a:p>
            <a:pPr algn="just"/>
            <a:endParaRPr lang="en-GB" sz="1300" i="1" dirty="0">
              <a:cs typeface="Arial" pitchFamily="34" charset="0"/>
            </a:endParaRPr>
          </a:p>
          <a:p>
            <a:pPr marL="285750" indent="-285750">
              <a:buFontTx/>
              <a:buChar char="-"/>
            </a:pPr>
            <a:endParaRPr lang="en-GB" sz="1300" dirty="0" smtClean="0"/>
          </a:p>
          <a:p>
            <a:pPr marL="285750" indent="-285750">
              <a:buFontTx/>
              <a:buChar char="-"/>
            </a:pPr>
            <a:endParaRPr lang="en-GB" sz="1300" dirty="0" smtClean="0"/>
          </a:p>
          <a:p>
            <a:pPr marL="285750" indent="-285750">
              <a:buFontTx/>
              <a:buChar char="-"/>
            </a:pPr>
            <a:endParaRPr lang="en-GB" sz="1300" dirty="0"/>
          </a:p>
        </p:txBody>
      </p:sp>
      <p:pic>
        <p:nvPicPr>
          <p:cNvPr id="14" name="Picture 13"/>
          <p:cNvPicPr>
            <a:picLocks noChangeAspect="1"/>
          </p:cNvPicPr>
          <p:nvPr/>
        </p:nvPicPr>
        <p:blipFill>
          <a:blip r:embed="rId5"/>
          <a:stretch>
            <a:fillRect/>
          </a:stretch>
        </p:blipFill>
        <p:spPr>
          <a:xfrm>
            <a:off x="5118100" y="711537"/>
            <a:ext cx="3460191" cy="1933200"/>
          </a:xfrm>
          <a:prstGeom prst="rect">
            <a:avLst/>
          </a:prstGeom>
        </p:spPr>
      </p:pic>
      <p:sp>
        <p:nvSpPr>
          <p:cNvPr id="17" name="Rectangle 16"/>
          <p:cNvSpPr/>
          <p:nvPr/>
        </p:nvSpPr>
        <p:spPr>
          <a:xfrm>
            <a:off x="247498" y="5440332"/>
            <a:ext cx="4572000" cy="300082"/>
          </a:xfrm>
          <a:prstGeom prst="rect">
            <a:avLst/>
          </a:prstGeom>
        </p:spPr>
        <p:txBody>
          <a:bodyPr>
            <a:spAutoFit/>
          </a:bodyPr>
          <a:lstStyle/>
          <a:p>
            <a:endParaRPr lang="en-GB" sz="1350" dirty="0">
              <a:solidFill>
                <a:srgbClr val="0070C0"/>
              </a:solidFill>
            </a:endParaRPr>
          </a:p>
        </p:txBody>
      </p:sp>
      <p:pic>
        <p:nvPicPr>
          <p:cNvPr id="19" name="Picture 18"/>
          <p:cNvPicPr>
            <a:picLocks noChangeAspect="1"/>
          </p:cNvPicPr>
          <p:nvPr/>
        </p:nvPicPr>
        <p:blipFill>
          <a:blip r:embed="rId6"/>
          <a:stretch>
            <a:fillRect/>
          </a:stretch>
        </p:blipFill>
        <p:spPr>
          <a:xfrm>
            <a:off x="694393" y="2736057"/>
            <a:ext cx="3477700" cy="1934042"/>
          </a:xfrm>
          <a:prstGeom prst="rect">
            <a:avLst/>
          </a:prstGeom>
        </p:spPr>
      </p:pic>
      <p:sp>
        <p:nvSpPr>
          <p:cNvPr id="21" name="TextBox 20"/>
          <p:cNvSpPr txBox="1"/>
          <p:nvPr/>
        </p:nvSpPr>
        <p:spPr>
          <a:xfrm>
            <a:off x="4570648" y="2568415"/>
            <a:ext cx="4389202" cy="3493264"/>
          </a:xfrm>
          <a:prstGeom prst="rect">
            <a:avLst/>
          </a:prstGeom>
          <a:noFill/>
        </p:spPr>
        <p:txBody>
          <a:bodyPr wrap="square" rtlCol="0">
            <a:spAutoFit/>
          </a:bodyPr>
          <a:lstStyle/>
          <a:p>
            <a:pPr marL="285750" indent="-285750" algn="just">
              <a:buFontTx/>
              <a:buChar char="-"/>
            </a:pPr>
            <a:endParaRPr lang="en-GB" sz="1300" i="1" dirty="0" smtClean="0">
              <a:cs typeface="Arial" pitchFamily="34" charset="0"/>
            </a:endParaRPr>
          </a:p>
          <a:p>
            <a:pPr marL="285750" indent="-285750" algn="just">
              <a:buFontTx/>
              <a:buChar char="-"/>
            </a:pPr>
            <a:r>
              <a:rPr lang="en-GB" sz="1300" i="1" dirty="0">
                <a:cs typeface="Arial" pitchFamily="34" charset="0"/>
              </a:rPr>
              <a:t>Euphony is made possible thanks to Devialet’s unique patented acoustic technologies and acoustic tuning expertise, coupled with Safran Seats </a:t>
            </a:r>
            <a:r>
              <a:rPr lang="en-GB" sz="1300" i="1" dirty="0" smtClean="0">
                <a:cs typeface="Arial" pitchFamily="34" charset="0"/>
              </a:rPr>
              <a:t>innovation which </a:t>
            </a:r>
            <a:r>
              <a:rPr lang="en-GB" sz="1300" i="1" dirty="0">
                <a:cs typeface="Arial" pitchFamily="34" charset="0"/>
              </a:rPr>
              <a:t>consists of two Devialet bespoke loudspeakers on each side of a standard sized headrest. </a:t>
            </a:r>
            <a:r>
              <a:rPr lang="en-GB" sz="1300" i="1" dirty="0" smtClean="0">
                <a:cs typeface="Arial" pitchFamily="34" charset="0"/>
              </a:rPr>
              <a:t>[4]</a:t>
            </a:r>
          </a:p>
          <a:p>
            <a:pPr marL="285750" indent="-285750" algn="just">
              <a:buFontTx/>
              <a:buChar char="-"/>
            </a:pPr>
            <a:endParaRPr lang="en-GB" sz="1300" i="1" dirty="0">
              <a:cs typeface="Arial" pitchFamily="34" charset="0"/>
            </a:endParaRPr>
          </a:p>
          <a:p>
            <a:pPr marL="285750" indent="-285750" algn="just">
              <a:buFontTx/>
              <a:buChar char="-"/>
            </a:pPr>
            <a:r>
              <a:rPr lang="en-GB" sz="1300" i="1" dirty="0" smtClean="0">
                <a:cs typeface="Arial" pitchFamily="34" charset="0"/>
              </a:rPr>
              <a:t>Euphony also enables </a:t>
            </a:r>
            <a:r>
              <a:rPr lang="en-GB" sz="1300" i="1" dirty="0">
                <a:cs typeface="Arial" pitchFamily="34" charset="0"/>
              </a:rPr>
              <a:t>the system to adjust in real-time </a:t>
            </a:r>
            <a:r>
              <a:rPr lang="en-GB" sz="1300" i="1" dirty="0" smtClean="0">
                <a:cs typeface="Arial" pitchFamily="34" charset="0"/>
              </a:rPr>
              <a:t>to ambient </a:t>
            </a:r>
            <a:r>
              <a:rPr lang="en-GB" sz="1300" i="1" dirty="0">
                <a:cs typeface="Arial" pitchFamily="34" charset="0"/>
              </a:rPr>
              <a:t>cabin noise to offer an optimum listening experience without affecting other passengers on board. </a:t>
            </a:r>
          </a:p>
          <a:p>
            <a:pPr marL="285750" indent="-285750" algn="just">
              <a:buFontTx/>
              <a:buChar char="-"/>
            </a:pPr>
            <a:endParaRPr lang="en-GB" sz="1300" i="1" dirty="0" smtClean="0">
              <a:cs typeface="Arial" pitchFamily="34" charset="0"/>
            </a:endParaRPr>
          </a:p>
          <a:p>
            <a:pPr algn="just"/>
            <a:endParaRPr lang="en-GB" sz="1300" i="1" dirty="0">
              <a:cs typeface="Arial" pitchFamily="34" charset="0"/>
            </a:endParaRPr>
          </a:p>
          <a:p>
            <a:pPr algn="just"/>
            <a:endParaRPr lang="en-GB" sz="1300" i="1" dirty="0">
              <a:cs typeface="Arial" pitchFamily="34" charset="0"/>
            </a:endParaRPr>
          </a:p>
          <a:p>
            <a:pPr marL="285750" indent="-285750">
              <a:buFontTx/>
              <a:buChar char="-"/>
            </a:pPr>
            <a:endParaRPr lang="en-GB" sz="1300" dirty="0" smtClean="0"/>
          </a:p>
          <a:p>
            <a:pPr marL="285750" indent="-285750">
              <a:buFontTx/>
              <a:buChar char="-"/>
            </a:pPr>
            <a:endParaRPr lang="en-GB" sz="1300" dirty="0" smtClean="0"/>
          </a:p>
          <a:p>
            <a:pPr marL="285750" indent="-285750">
              <a:buFontTx/>
              <a:buChar char="-"/>
            </a:pPr>
            <a:endParaRPr lang="en-GB" sz="1300" dirty="0"/>
          </a:p>
        </p:txBody>
      </p:sp>
      <p:sp>
        <p:nvSpPr>
          <p:cNvPr id="15" name="TextBox 14"/>
          <p:cNvSpPr txBox="1"/>
          <p:nvPr/>
        </p:nvSpPr>
        <p:spPr>
          <a:xfrm>
            <a:off x="8507867" y="2414614"/>
            <a:ext cx="403941" cy="276999"/>
          </a:xfrm>
          <a:prstGeom prst="rect">
            <a:avLst/>
          </a:prstGeom>
          <a:noFill/>
        </p:spPr>
        <p:txBody>
          <a:bodyPr wrap="square" rtlCol="0">
            <a:spAutoFit/>
          </a:bodyPr>
          <a:lstStyle/>
          <a:p>
            <a:r>
              <a:rPr lang="en-GB" sz="1200" dirty="0" smtClean="0"/>
              <a:t>[5]</a:t>
            </a:r>
            <a:endParaRPr lang="en-GB" sz="1200" dirty="0"/>
          </a:p>
        </p:txBody>
      </p:sp>
      <p:sp>
        <p:nvSpPr>
          <p:cNvPr id="16" name="TextBox 15"/>
          <p:cNvSpPr txBox="1"/>
          <p:nvPr/>
        </p:nvSpPr>
        <p:spPr>
          <a:xfrm>
            <a:off x="4105585" y="4419927"/>
            <a:ext cx="403941" cy="276999"/>
          </a:xfrm>
          <a:prstGeom prst="rect">
            <a:avLst/>
          </a:prstGeom>
          <a:noFill/>
        </p:spPr>
        <p:txBody>
          <a:bodyPr wrap="square" rtlCol="0">
            <a:spAutoFit/>
          </a:bodyPr>
          <a:lstStyle/>
          <a:p>
            <a:r>
              <a:rPr lang="en-GB" sz="1200" dirty="0" smtClean="0"/>
              <a:t>[5]</a:t>
            </a:r>
            <a:endParaRPr lang="en-GB" sz="1200" dirty="0"/>
          </a:p>
        </p:txBody>
      </p:sp>
      <p:pic>
        <p:nvPicPr>
          <p:cNvPr id="12" name="Audio 1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521700" y="4522788"/>
            <a:ext cx="406400" cy="406400"/>
          </a:xfrm>
          <a:prstGeom prst="rect">
            <a:avLst/>
          </a:prstGeom>
        </p:spPr>
      </p:pic>
    </p:spTree>
    <p:extLst>
      <p:ext uri="{BB962C8B-B14F-4D97-AF65-F5344CB8AC3E}">
        <p14:creationId xmlns:p14="http://schemas.microsoft.com/office/powerpoint/2010/main" val="2521400912"/>
      </p:ext>
    </p:extLst>
  </p:cSld>
  <p:clrMapOvr>
    <a:masterClrMapping/>
  </p:clrMapOvr>
  <p:transition advTm="58962">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300751" y="765071"/>
            <a:ext cx="3463175" cy="3606800"/>
          </a:xfrm>
        </p:spPr>
        <p:txBody>
          <a:bodyPr/>
          <a:lstStyle/>
          <a:p>
            <a:r>
              <a:rPr lang="en-GB" dirty="0" smtClean="0"/>
              <a:t>Euphony – Business Benefits</a:t>
            </a:r>
          </a:p>
          <a:p>
            <a:pPr marL="0" indent="0">
              <a:buNone/>
            </a:pPr>
            <a:endParaRPr lang="en-GB" dirty="0" smtClean="0"/>
          </a:p>
          <a:p>
            <a:endParaRPr lang="en-GB" dirty="0"/>
          </a:p>
        </p:txBody>
      </p:sp>
      <p:sp>
        <p:nvSpPr>
          <p:cNvPr id="3" name="Title 2"/>
          <p:cNvSpPr>
            <a:spLocks noGrp="1"/>
          </p:cNvSpPr>
          <p:nvPr>
            <p:ph type="title"/>
          </p:nvPr>
        </p:nvSpPr>
        <p:spPr/>
        <p:txBody>
          <a:bodyPr>
            <a:noAutofit/>
          </a:bodyPr>
          <a:lstStyle/>
          <a:p>
            <a:pPr>
              <a:lnSpc>
                <a:spcPct val="90000"/>
              </a:lnSpc>
            </a:pPr>
            <a:r>
              <a:rPr lang="en-GB" sz="2400" dirty="0" smtClean="0"/>
              <a:t>BUSINESS BENEFITS</a:t>
            </a:r>
            <a:endParaRPr lang="en-GB" sz="2400" dirty="0"/>
          </a:p>
        </p:txBody>
      </p:sp>
      <p:sp>
        <p:nvSpPr>
          <p:cNvPr id="4" name="Footer Placeholder 3"/>
          <p:cNvSpPr>
            <a:spLocks noGrp="1"/>
          </p:cNvSpPr>
          <p:nvPr>
            <p:ph type="ftr" sz="quarter" idx="3"/>
          </p:nvPr>
        </p:nvSpPr>
        <p:spPr/>
        <p:txBody>
          <a:bodyPr/>
          <a:lstStyle/>
          <a:p>
            <a:r>
              <a:rPr lang="en-GB" dirty="0" smtClean="0"/>
              <a:t>ACPA7002 - Financial Management and Planning - Project Appraisal Assignment - Harish Rama</a:t>
            </a:r>
            <a:endParaRPr lang="fr-FR" dirty="0"/>
          </a:p>
        </p:txBody>
      </p:sp>
      <p:sp>
        <p:nvSpPr>
          <p:cNvPr id="10" name="TextBox 9"/>
          <p:cNvSpPr txBox="1"/>
          <p:nvPr/>
        </p:nvSpPr>
        <p:spPr>
          <a:xfrm>
            <a:off x="405419" y="1081146"/>
            <a:ext cx="4331386" cy="4216539"/>
          </a:xfrm>
          <a:prstGeom prst="rect">
            <a:avLst/>
          </a:prstGeom>
          <a:noFill/>
        </p:spPr>
        <p:txBody>
          <a:bodyPr wrap="square" rtlCol="0">
            <a:spAutoFit/>
          </a:bodyPr>
          <a:lstStyle/>
          <a:p>
            <a:pPr marL="285750" indent="-285750">
              <a:buFontTx/>
              <a:buChar char="-"/>
            </a:pPr>
            <a:r>
              <a:rPr lang="en-GB" sz="1400" b="1" dirty="0">
                <a:cs typeface="Arial" pitchFamily="34" charset="0"/>
              </a:rPr>
              <a:t>Technological </a:t>
            </a:r>
            <a:endParaRPr lang="en-GB" sz="1400" b="1" dirty="0" smtClean="0">
              <a:cs typeface="Arial" pitchFamily="34" charset="0"/>
            </a:endParaRPr>
          </a:p>
          <a:p>
            <a:pPr marL="742950" lvl="1" indent="-285750">
              <a:buFontTx/>
              <a:buChar char="-"/>
            </a:pPr>
            <a:r>
              <a:rPr lang="en-GB" sz="1000" dirty="0" smtClean="0">
                <a:cs typeface="Arial" pitchFamily="34" charset="0"/>
              </a:rPr>
              <a:t>Investment </a:t>
            </a:r>
            <a:r>
              <a:rPr lang="en-GB" sz="1000" dirty="0">
                <a:cs typeface="Arial" pitchFamily="34" charset="0"/>
              </a:rPr>
              <a:t>in R &amp; D</a:t>
            </a:r>
          </a:p>
          <a:p>
            <a:pPr marL="742950" lvl="1" indent="-285750">
              <a:buFontTx/>
              <a:buChar char="-"/>
            </a:pPr>
            <a:r>
              <a:rPr lang="en-GB" sz="1000" dirty="0">
                <a:cs typeface="Arial" pitchFamily="34" charset="0"/>
              </a:rPr>
              <a:t>Remain competitive amongst our </a:t>
            </a:r>
            <a:r>
              <a:rPr lang="en-GB" sz="1000" dirty="0" smtClean="0">
                <a:cs typeface="Arial" pitchFamily="34" charset="0"/>
              </a:rPr>
              <a:t>competitors (Industry First)</a:t>
            </a:r>
            <a:endParaRPr lang="en-GB" sz="1000" dirty="0">
              <a:cs typeface="Arial" pitchFamily="34" charset="0"/>
            </a:endParaRPr>
          </a:p>
          <a:p>
            <a:pPr marL="742950" lvl="1" indent="-285750">
              <a:buFontTx/>
              <a:buChar char="-"/>
            </a:pPr>
            <a:r>
              <a:rPr lang="en-GB" sz="1000" dirty="0">
                <a:cs typeface="Arial" pitchFamily="34" charset="0"/>
              </a:rPr>
              <a:t>Development of patented </a:t>
            </a:r>
            <a:r>
              <a:rPr lang="en-GB" sz="1000" dirty="0" smtClean="0">
                <a:cs typeface="Arial" pitchFamily="34" charset="0"/>
              </a:rPr>
              <a:t>technology (Wider Safran Group)</a:t>
            </a:r>
          </a:p>
          <a:p>
            <a:pPr marL="285750" indent="-285750">
              <a:buFontTx/>
              <a:buChar char="-"/>
            </a:pPr>
            <a:r>
              <a:rPr lang="en-GB" sz="1400" b="1" dirty="0" smtClean="0">
                <a:cs typeface="Arial" pitchFamily="34" charset="0"/>
              </a:rPr>
              <a:t>Financial </a:t>
            </a:r>
          </a:p>
          <a:p>
            <a:pPr marL="742950" lvl="1" indent="-285750">
              <a:buFontTx/>
              <a:buChar char="-"/>
            </a:pPr>
            <a:r>
              <a:rPr lang="en-GB" sz="1000" dirty="0" smtClean="0">
                <a:cs typeface="Arial" pitchFamily="34" charset="0"/>
              </a:rPr>
              <a:t>Increased </a:t>
            </a:r>
            <a:r>
              <a:rPr lang="en-GB" sz="1000" dirty="0">
                <a:cs typeface="Arial" pitchFamily="34" charset="0"/>
              </a:rPr>
              <a:t>revenue and </a:t>
            </a:r>
            <a:r>
              <a:rPr lang="en-GB" sz="1000" dirty="0" smtClean="0">
                <a:cs typeface="Arial" pitchFamily="34" charset="0"/>
              </a:rPr>
              <a:t>profitability (more sales)</a:t>
            </a:r>
            <a:endParaRPr lang="en-GB" sz="1000" dirty="0">
              <a:cs typeface="Arial" pitchFamily="34" charset="0"/>
            </a:endParaRPr>
          </a:p>
          <a:p>
            <a:pPr marL="742950" lvl="1" indent="-285750">
              <a:buFontTx/>
              <a:buChar char="-"/>
            </a:pPr>
            <a:r>
              <a:rPr lang="en-GB" sz="1000" dirty="0">
                <a:cs typeface="Arial" pitchFamily="34" charset="0"/>
              </a:rPr>
              <a:t>Improved productivity </a:t>
            </a:r>
            <a:r>
              <a:rPr lang="en-GB" sz="1000" dirty="0" smtClean="0">
                <a:cs typeface="Arial" pitchFamily="34" charset="0"/>
              </a:rPr>
              <a:t>&amp; efficiency (lower </a:t>
            </a:r>
            <a:r>
              <a:rPr lang="en-GB" sz="1000" dirty="0">
                <a:cs typeface="Arial" pitchFamily="34" charset="0"/>
              </a:rPr>
              <a:t>operating costs)</a:t>
            </a:r>
          </a:p>
          <a:p>
            <a:pPr marL="742950" lvl="1" indent="-285750">
              <a:buFontTx/>
              <a:buChar char="-"/>
            </a:pPr>
            <a:r>
              <a:rPr lang="en-GB" sz="1000" dirty="0">
                <a:cs typeface="Arial" pitchFamily="34" charset="0"/>
              </a:rPr>
              <a:t>Intellectual Property Benefits</a:t>
            </a:r>
          </a:p>
          <a:p>
            <a:pPr marL="742950" lvl="1" indent="-285750">
              <a:buFontTx/>
              <a:buChar char="-"/>
            </a:pPr>
            <a:r>
              <a:rPr lang="en-GB" sz="1000" dirty="0">
                <a:cs typeface="Arial" pitchFamily="34" charset="0"/>
              </a:rPr>
              <a:t>Opportunity to use Technology Developed in other applications </a:t>
            </a:r>
            <a:r>
              <a:rPr lang="en-GB" sz="1000" dirty="0" smtClean="0">
                <a:cs typeface="Arial" pitchFamily="34" charset="0"/>
              </a:rPr>
              <a:t>(Entry </a:t>
            </a:r>
            <a:r>
              <a:rPr lang="en-GB" sz="1000" dirty="0">
                <a:cs typeface="Arial" pitchFamily="34" charset="0"/>
              </a:rPr>
              <a:t>into new markets</a:t>
            </a:r>
            <a:r>
              <a:rPr lang="en-GB" sz="1000" dirty="0" smtClean="0">
                <a:cs typeface="Arial" pitchFamily="34" charset="0"/>
              </a:rPr>
              <a:t>)</a:t>
            </a:r>
          </a:p>
          <a:p>
            <a:pPr marL="285750" indent="-285750">
              <a:buFontTx/>
              <a:buChar char="-"/>
            </a:pPr>
            <a:r>
              <a:rPr lang="en-GB" sz="1400" b="1" dirty="0" smtClean="0">
                <a:cs typeface="Arial" pitchFamily="34" charset="0"/>
              </a:rPr>
              <a:t>Social </a:t>
            </a:r>
            <a:endParaRPr lang="en-GB" sz="1400" b="1" dirty="0">
              <a:cs typeface="Arial" pitchFamily="34" charset="0"/>
            </a:endParaRPr>
          </a:p>
          <a:p>
            <a:pPr marL="742950" lvl="1" indent="-285750">
              <a:buFontTx/>
              <a:buChar char="-"/>
            </a:pPr>
            <a:r>
              <a:rPr lang="en-GB" sz="1000" dirty="0">
                <a:cs typeface="Arial" pitchFamily="34" charset="0"/>
              </a:rPr>
              <a:t>Employee </a:t>
            </a:r>
            <a:r>
              <a:rPr lang="en-GB" sz="1000" dirty="0" smtClean="0">
                <a:cs typeface="Arial" pitchFamily="34" charset="0"/>
              </a:rPr>
              <a:t>Morale, Engagement and Job Satisfaction.</a:t>
            </a:r>
          </a:p>
          <a:p>
            <a:pPr marL="742950" lvl="1" indent="-285750">
              <a:buFontTx/>
              <a:buChar char="-"/>
            </a:pPr>
            <a:r>
              <a:rPr lang="en-GB" sz="1000" dirty="0" smtClean="0">
                <a:cs typeface="Arial" pitchFamily="34" charset="0"/>
              </a:rPr>
              <a:t>Retaining Staff and Key Skills within the business</a:t>
            </a:r>
          </a:p>
          <a:p>
            <a:pPr marL="285750" indent="-285750">
              <a:buFontTx/>
              <a:buChar char="-"/>
            </a:pPr>
            <a:r>
              <a:rPr lang="en-GB" sz="1400" b="1" dirty="0" smtClean="0">
                <a:cs typeface="Arial" pitchFamily="34" charset="0"/>
              </a:rPr>
              <a:t>Organisational </a:t>
            </a:r>
            <a:r>
              <a:rPr lang="en-GB" sz="1400" b="1" dirty="0">
                <a:cs typeface="Arial" pitchFamily="34" charset="0"/>
              </a:rPr>
              <a:t>Objectives &amp; Environmental </a:t>
            </a:r>
            <a:endParaRPr lang="en-GB" sz="1400" b="1" dirty="0" smtClean="0">
              <a:cs typeface="Arial" pitchFamily="34" charset="0"/>
            </a:endParaRPr>
          </a:p>
          <a:p>
            <a:pPr marL="742950" lvl="1" indent="-285750">
              <a:buFontTx/>
              <a:buChar char="-"/>
            </a:pPr>
            <a:r>
              <a:rPr lang="en-GB" sz="1000" dirty="0" smtClean="0">
                <a:cs typeface="Arial" pitchFamily="34" charset="0"/>
              </a:rPr>
              <a:t>Corporate </a:t>
            </a:r>
            <a:r>
              <a:rPr lang="en-GB" sz="1000" dirty="0">
                <a:cs typeface="Arial" pitchFamily="34" charset="0"/>
              </a:rPr>
              <a:t>Social Responsibility (Carbon Reduction)</a:t>
            </a:r>
          </a:p>
          <a:p>
            <a:pPr marL="742950" lvl="1" indent="-285750">
              <a:buFontTx/>
              <a:buChar char="-"/>
            </a:pPr>
            <a:r>
              <a:rPr lang="en-GB" sz="1000" dirty="0" smtClean="0">
                <a:cs typeface="Arial" pitchFamily="34" charset="0"/>
              </a:rPr>
              <a:t>Investment in Upskilling Workforce &amp; Innovation</a:t>
            </a:r>
          </a:p>
          <a:p>
            <a:pPr marL="742950" lvl="1" indent="-285750">
              <a:buFontTx/>
              <a:buChar char="-"/>
            </a:pPr>
            <a:r>
              <a:rPr lang="en-GB" sz="1000" dirty="0" smtClean="0">
                <a:cs typeface="Arial" pitchFamily="34" charset="0"/>
              </a:rPr>
              <a:t>Creation </a:t>
            </a:r>
            <a:r>
              <a:rPr lang="en-GB" sz="1000" dirty="0">
                <a:cs typeface="Arial" pitchFamily="34" charset="0"/>
              </a:rPr>
              <a:t>of Jobs – Local </a:t>
            </a:r>
            <a:r>
              <a:rPr lang="en-GB" sz="1000" dirty="0" smtClean="0">
                <a:cs typeface="Arial" pitchFamily="34" charset="0"/>
              </a:rPr>
              <a:t>Economy </a:t>
            </a:r>
            <a:r>
              <a:rPr lang="en-GB" sz="1000" dirty="0">
                <a:cs typeface="Arial" pitchFamily="34" charset="0"/>
              </a:rPr>
              <a:t>(Wales</a:t>
            </a:r>
            <a:r>
              <a:rPr lang="en-GB" sz="1000" dirty="0" smtClean="0">
                <a:cs typeface="Arial" pitchFamily="34" charset="0"/>
              </a:rPr>
              <a:t>)</a:t>
            </a:r>
          </a:p>
          <a:p>
            <a:pPr marL="285750" indent="-285750">
              <a:buFontTx/>
              <a:buChar char="-"/>
            </a:pPr>
            <a:r>
              <a:rPr lang="en-GB" sz="1400" b="1" dirty="0" smtClean="0">
                <a:cs typeface="Arial" pitchFamily="34" charset="0"/>
              </a:rPr>
              <a:t>Customer </a:t>
            </a:r>
            <a:r>
              <a:rPr lang="en-GB" sz="1400" b="1" dirty="0">
                <a:cs typeface="Arial" pitchFamily="34" charset="0"/>
              </a:rPr>
              <a:t>&amp; Market Perception </a:t>
            </a:r>
          </a:p>
          <a:p>
            <a:pPr marL="742950" lvl="1" indent="-285750">
              <a:buFontTx/>
              <a:buChar char="-"/>
            </a:pPr>
            <a:r>
              <a:rPr lang="en-GB" sz="1000" dirty="0">
                <a:cs typeface="Arial" pitchFamily="34" charset="0"/>
              </a:rPr>
              <a:t>Novel and Innovative Technologies</a:t>
            </a:r>
          </a:p>
          <a:p>
            <a:pPr marL="742950" lvl="1" indent="-285750">
              <a:buFontTx/>
              <a:buChar char="-"/>
            </a:pPr>
            <a:r>
              <a:rPr lang="en-GB" sz="1000" dirty="0" smtClean="0">
                <a:cs typeface="Arial" pitchFamily="34" charset="0"/>
              </a:rPr>
              <a:t>Safran Market Leader in Innovation</a:t>
            </a:r>
          </a:p>
          <a:p>
            <a:pPr marL="742950" lvl="1" indent="-285750">
              <a:buFontTx/>
              <a:buChar char="-"/>
            </a:pPr>
            <a:r>
              <a:rPr lang="en-GB" sz="1000" dirty="0" smtClean="0">
                <a:cs typeface="Arial" pitchFamily="34" charset="0"/>
              </a:rPr>
              <a:t>Customer Perception of Safran Products</a:t>
            </a:r>
          </a:p>
          <a:p>
            <a:pPr marL="742950" lvl="1" indent="-285750">
              <a:buFontTx/>
              <a:buChar char="-"/>
            </a:pPr>
            <a:r>
              <a:rPr lang="en-GB" sz="1000" dirty="0" smtClean="0">
                <a:cs typeface="Arial" pitchFamily="34" charset="0"/>
              </a:rPr>
              <a:t>Airline Passengers Perception of Safran Products</a:t>
            </a:r>
          </a:p>
          <a:p>
            <a:pPr marL="285750" indent="-285750">
              <a:buFontTx/>
              <a:buChar char="-"/>
            </a:pPr>
            <a:endParaRPr lang="en-GB" sz="1400" dirty="0" smtClean="0">
              <a:cs typeface="Arial" pitchFamily="34" charset="0"/>
            </a:endParaRPr>
          </a:p>
          <a:p>
            <a:pPr marL="285750" indent="-285750">
              <a:buFontTx/>
              <a:buChar char="-"/>
            </a:pPr>
            <a:endParaRPr lang="en-GB" sz="1400" dirty="0"/>
          </a:p>
        </p:txBody>
      </p:sp>
      <p:graphicFrame>
        <p:nvGraphicFramePr>
          <p:cNvPr id="5" name="Diagram 4"/>
          <p:cNvGraphicFramePr/>
          <p:nvPr>
            <p:extLst>
              <p:ext uri="{D42A27DB-BD31-4B8C-83A1-F6EECF244321}">
                <p14:modId xmlns:p14="http://schemas.microsoft.com/office/powerpoint/2010/main" val="89479388"/>
              </p:ext>
            </p:extLst>
          </p:nvPr>
        </p:nvGraphicFramePr>
        <p:xfrm>
          <a:off x="3721628" y="516823"/>
          <a:ext cx="6147322" cy="395263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3" name="Audio 1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521700" y="4522788"/>
            <a:ext cx="406400" cy="406400"/>
          </a:xfrm>
          <a:prstGeom prst="rect">
            <a:avLst/>
          </a:prstGeom>
        </p:spPr>
      </p:pic>
    </p:spTree>
    <p:extLst>
      <p:ext uri="{BB962C8B-B14F-4D97-AF65-F5344CB8AC3E}">
        <p14:creationId xmlns:p14="http://schemas.microsoft.com/office/powerpoint/2010/main" val="730106360"/>
      </p:ext>
    </p:extLst>
  </p:cSld>
  <p:clrMapOvr>
    <a:masterClrMapping/>
  </p:clrMapOvr>
  <p:transition advTm="102073">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311961" y="815497"/>
            <a:ext cx="8569324" cy="2011943"/>
          </a:xfrm>
        </p:spPr>
        <p:txBody>
          <a:bodyPr/>
          <a:lstStyle/>
          <a:p>
            <a:r>
              <a:rPr lang="en-GB" dirty="0" smtClean="0"/>
              <a:t>Euphony Timeline to Implementation</a:t>
            </a:r>
          </a:p>
          <a:p>
            <a:endParaRPr lang="en-GB" dirty="0"/>
          </a:p>
        </p:txBody>
      </p:sp>
      <p:sp>
        <p:nvSpPr>
          <p:cNvPr id="3" name="Title 2"/>
          <p:cNvSpPr>
            <a:spLocks noGrp="1"/>
          </p:cNvSpPr>
          <p:nvPr>
            <p:ph type="title"/>
          </p:nvPr>
        </p:nvSpPr>
        <p:spPr/>
        <p:txBody>
          <a:bodyPr>
            <a:noAutofit/>
          </a:bodyPr>
          <a:lstStyle/>
          <a:p>
            <a:pPr>
              <a:lnSpc>
                <a:spcPct val="90000"/>
              </a:lnSpc>
            </a:pPr>
            <a:r>
              <a:rPr lang="en-GB" sz="2400" dirty="0" smtClean="0"/>
              <a:t>IMPLEMENTATION AND TIMELINE</a:t>
            </a:r>
            <a:endParaRPr lang="en-GB" sz="2400" dirty="0"/>
          </a:p>
        </p:txBody>
      </p:sp>
      <p:sp>
        <p:nvSpPr>
          <p:cNvPr id="4" name="Footer Placeholder 3"/>
          <p:cNvSpPr>
            <a:spLocks noGrp="1"/>
          </p:cNvSpPr>
          <p:nvPr>
            <p:ph type="ftr" sz="quarter" idx="3"/>
          </p:nvPr>
        </p:nvSpPr>
        <p:spPr/>
        <p:txBody>
          <a:bodyPr/>
          <a:lstStyle/>
          <a:p>
            <a:r>
              <a:rPr lang="en-GB" dirty="0" smtClean="0"/>
              <a:t>ACPA7002 - Financial Management and Planning - Project Appraisal Assignment - Harish Rama</a:t>
            </a:r>
            <a:endParaRPr lang="fr-FR" dirty="0"/>
          </a:p>
        </p:txBody>
      </p:sp>
      <p:sp>
        <p:nvSpPr>
          <p:cNvPr id="10" name="TextBox 9"/>
          <p:cNvSpPr txBox="1"/>
          <p:nvPr/>
        </p:nvSpPr>
        <p:spPr>
          <a:xfrm>
            <a:off x="1" y="1113211"/>
            <a:ext cx="4616450" cy="2246769"/>
          </a:xfrm>
          <a:prstGeom prst="rect">
            <a:avLst/>
          </a:prstGeom>
          <a:noFill/>
        </p:spPr>
        <p:txBody>
          <a:bodyPr wrap="square" rtlCol="0">
            <a:spAutoFit/>
          </a:bodyPr>
          <a:lstStyle/>
          <a:p>
            <a:pPr marL="285750" indent="-285750" algn="just">
              <a:buFontTx/>
              <a:buChar char="-"/>
            </a:pPr>
            <a:r>
              <a:rPr lang="en-GB" sz="1400" b="1" dirty="0">
                <a:cs typeface="Arial" pitchFamily="34" charset="0"/>
              </a:rPr>
              <a:t>Long Term </a:t>
            </a:r>
            <a:r>
              <a:rPr lang="en-GB" sz="1400" b="1" dirty="0" smtClean="0">
                <a:cs typeface="Arial" pitchFamily="34" charset="0"/>
              </a:rPr>
              <a:t>Investment Project </a:t>
            </a:r>
          </a:p>
          <a:p>
            <a:pPr marL="742950" lvl="1" indent="-285750" algn="just">
              <a:buFontTx/>
              <a:buChar char="-"/>
            </a:pPr>
            <a:r>
              <a:rPr lang="en-GB" sz="1400" b="1" i="1" dirty="0" smtClean="0">
                <a:cs typeface="Arial" pitchFamily="34" charset="0"/>
              </a:rPr>
              <a:t>10 Year Implementation Timeline </a:t>
            </a:r>
            <a:r>
              <a:rPr lang="en-GB" sz="1400" dirty="0" smtClean="0">
                <a:cs typeface="Arial" pitchFamily="34" charset="0"/>
              </a:rPr>
              <a:t>with </a:t>
            </a:r>
            <a:r>
              <a:rPr lang="en-GB" sz="1400" dirty="0" smtClean="0">
                <a:cs typeface="Arial" pitchFamily="34" charset="0"/>
              </a:rPr>
              <a:t>an initial </a:t>
            </a:r>
            <a:r>
              <a:rPr lang="en-GB" sz="1400" dirty="0" smtClean="0">
                <a:cs typeface="Arial" pitchFamily="34" charset="0"/>
              </a:rPr>
              <a:t>Development Phase.</a:t>
            </a:r>
          </a:p>
          <a:p>
            <a:pPr marL="742950" lvl="1" indent="-285750" algn="just">
              <a:buFontTx/>
              <a:buChar char="-"/>
            </a:pPr>
            <a:r>
              <a:rPr lang="en-GB" sz="1400" dirty="0" smtClean="0">
                <a:cs typeface="Arial" pitchFamily="34" charset="0"/>
              </a:rPr>
              <a:t>Implement in co-ordination with Safran Research &amp; Development Team and Partner Devialet.</a:t>
            </a:r>
          </a:p>
          <a:p>
            <a:pPr marL="742950" lvl="1" indent="-285750" algn="just">
              <a:buFontTx/>
              <a:buChar char="-"/>
            </a:pPr>
            <a:r>
              <a:rPr lang="en-GB" sz="1400" dirty="0" smtClean="0">
                <a:cs typeface="Arial" pitchFamily="34" charset="0"/>
              </a:rPr>
              <a:t>Euphony Technology to be implemented across Safran’s First Class &amp; Business Class Seats.</a:t>
            </a:r>
          </a:p>
          <a:p>
            <a:pPr marL="742950" lvl="1" indent="-285750" algn="just">
              <a:buFontTx/>
              <a:buChar char="-"/>
            </a:pPr>
            <a:endParaRPr lang="en-GB" sz="1400" dirty="0"/>
          </a:p>
        </p:txBody>
      </p:sp>
      <p:graphicFrame>
        <p:nvGraphicFramePr>
          <p:cNvPr id="13" name="Chart 12"/>
          <p:cNvGraphicFramePr>
            <a:graphicFrameLocks/>
          </p:cNvGraphicFramePr>
          <p:nvPr>
            <p:extLst>
              <p:ext uri="{D42A27DB-BD31-4B8C-83A1-F6EECF244321}">
                <p14:modId xmlns:p14="http://schemas.microsoft.com/office/powerpoint/2010/main" val="3142656708"/>
              </p:ext>
            </p:extLst>
          </p:nvPr>
        </p:nvGraphicFramePr>
        <p:xfrm>
          <a:off x="4758298" y="875354"/>
          <a:ext cx="4140559" cy="2065746"/>
        </p:xfrm>
        <a:graphic>
          <a:graphicData uri="http://schemas.openxmlformats.org/drawingml/2006/chart">
            <c:chart xmlns:c="http://schemas.openxmlformats.org/drawingml/2006/chart" xmlns:r="http://schemas.openxmlformats.org/officeDocument/2006/relationships" r:id="rId5"/>
          </a:graphicData>
        </a:graphic>
      </p:graphicFrame>
      <p:pic>
        <p:nvPicPr>
          <p:cNvPr id="6" name="Picture 5"/>
          <p:cNvPicPr>
            <a:picLocks noChangeAspect="1"/>
          </p:cNvPicPr>
          <p:nvPr/>
        </p:nvPicPr>
        <p:blipFill rotWithShape="1">
          <a:blip r:embed="rId6"/>
          <a:srcRect t="7112"/>
          <a:stretch/>
        </p:blipFill>
        <p:spPr>
          <a:xfrm>
            <a:off x="1200710" y="3125154"/>
            <a:ext cx="7115176" cy="1639590"/>
          </a:xfrm>
          <a:prstGeom prst="rect">
            <a:avLst/>
          </a:prstGeom>
        </p:spPr>
      </p:pic>
      <p:pic>
        <p:nvPicPr>
          <p:cNvPr id="9" name="Audio 8">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521700" y="4522788"/>
            <a:ext cx="406400" cy="406400"/>
          </a:xfrm>
          <a:prstGeom prst="rect">
            <a:avLst/>
          </a:prstGeom>
        </p:spPr>
      </p:pic>
    </p:spTree>
    <p:extLst>
      <p:ext uri="{BB962C8B-B14F-4D97-AF65-F5344CB8AC3E}">
        <p14:creationId xmlns:p14="http://schemas.microsoft.com/office/powerpoint/2010/main" val="268102299"/>
      </p:ext>
    </p:extLst>
  </p:cSld>
  <p:clrMapOvr>
    <a:masterClrMapping/>
  </p:clrMapOvr>
  <p:transition advTm="95793">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1271858" y="1510417"/>
            <a:ext cx="8569324" cy="686683"/>
          </a:xfrm>
        </p:spPr>
        <p:txBody>
          <a:bodyPr/>
          <a:lstStyle/>
          <a:p>
            <a:r>
              <a:rPr lang="en-GB" dirty="0" smtClean="0"/>
              <a:t>PROJECT COSTS</a:t>
            </a:r>
          </a:p>
          <a:p>
            <a:endParaRPr lang="en-GB" dirty="0"/>
          </a:p>
          <a:p>
            <a:endParaRPr lang="en-GB" dirty="0" smtClean="0"/>
          </a:p>
          <a:p>
            <a:endParaRPr lang="en-GB" dirty="0"/>
          </a:p>
          <a:p>
            <a:endParaRPr lang="en-GB" dirty="0" smtClean="0"/>
          </a:p>
          <a:p>
            <a:endParaRPr lang="en-GB" dirty="0"/>
          </a:p>
          <a:p>
            <a:endParaRPr lang="en-GB" dirty="0" smtClean="0"/>
          </a:p>
          <a:p>
            <a:endParaRPr lang="en-GB" dirty="0"/>
          </a:p>
        </p:txBody>
      </p:sp>
      <p:sp>
        <p:nvSpPr>
          <p:cNvPr id="3" name="Title 2"/>
          <p:cNvSpPr>
            <a:spLocks noGrp="1"/>
          </p:cNvSpPr>
          <p:nvPr>
            <p:ph type="title"/>
          </p:nvPr>
        </p:nvSpPr>
        <p:spPr/>
        <p:txBody>
          <a:bodyPr>
            <a:noAutofit/>
          </a:bodyPr>
          <a:lstStyle/>
          <a:p>
            <a:pPr>
              <a:lnSpc>
                <a:spcPct val="90000"/>
              </a:lnSpc>
            </a:pPr>
            <a:r>
              <a:rPr lang="en-GB" sz="2400" dirty="0" smtClean="0"/>
              <a:t>PROJECT COSTS AND LIFESPAN</a:t>
            </a:r>
            <a:endParaRPr lang="en-GB" sz="2400" dirty="0"/>
          </a:p>
        </p:txBody>
      </p:sp>
      <p:sp>
        <p:nvSpPr>
          <p:cNvPr id="4" name="Footer Placeholder 3"/>
          <p:cNvSpPr>
            <a:spLocks noGrp="1"/>
          </p:cNvSpPr>
          <p:nvPr>
            <p:ph type="ftr" sz="quarter" idx="3"/>
          </p:nvPr>
        </p:nvSpPr>
        <p:spPr/>
        <p:txBody>
          <a:bodyPr/>
          <a:lstStyle/>
          <a:p>
            <a:r>
              <a:rPr lang="en-GB" dirty="0" smtClean="0"/>
              <a:t>ACPA7002 - Financial Management and Planning - Project Appraisal Assignment - Harish Rama</a:t>
            </a:r>
            <a:endParaRPr lang="fr-FR" dirty="0"/>
          </a:p>
        </p:txBody>
      </p:sp>
      <p:sp>
        <p:nvSpPr>
          <p:cNvPr id="10" name="TextBox 9"/>
          <p:cNvSpPr txBox="1"/>
          <p:nvPr/>
        </p:nvSpPr>
        <p:spPr>
          <a:xfrm>
            <a:off x="1265022" y="1792354"/>
            <a:ext cx="3373653" cy="1600438"/>
          </a:xfrm>
          <a:prstGeom prst="rect">
            <a:avLst/>
          </a:prstGeom>
          <a:noFill/>
        </p:spPr>
        <p:txBody>
          <a:bodyPr wrap="square" rtlCol="0">
            <a:spAutoFit/>
          </a:bodyPr>
          <a:lstStyle/>
          <a:p>
            <a:pPr marL="285750" indent="-285750">
              <a:buFontTx/>
              <a:buChar char="-"/>
            </a:pPr>
            <a:r>
              <a:rPr lang="en-GB" sz="1400" b="1" dirty="0" smtClean="0">
                <a:cs typeface="Arial" pitchFamily="34" charset="0"/>
              </a:rPr>
              <a:t>£</a:t>
            </a:r>
            <a:r>
              <a:rPr lang="en-GB" sz="1400" b="1" dirty="0" smtClean="0">
                <a:cs typeface="Arial" pitchFamily="34" charset="0"/>
              </a:rPr>
              <a:t>4.44 </a:t>
            </a:r>
            <a:r>
              <a:rPr lang="en-GB" sz="1400" b="1" dirty="0" smtClean="0">
                <a:cs typeface="Arial" pitchFamily="34" charset="0"/>
              </a:rPr>
              <a:t>Million GBP</a:t>
            </a:r>
          </a:p>
          <a:p>
            <a:pPr marL="742950" lvl="1" indent="-285750">
              <a:buFontTx/>
              <a:buChar char="-"/>
            </a:pPr>
            <a:r>
              <a:rPr lang="en-GB" sz="1400" dirty="0" smtClean="0">
                <a:cs typeface="Arial" pitchFamily="34" charset="0"/>
              </a:rPr>
              <a:t>Direct and Indirect Costs</a:t>
            </a:r>
          </a:p>
          <a:p>
            <a:pPr marL="742950" lvl="1" indent="-285750">
              <a:buFontTx/>
              <a:buChar char="-"/>
            </a:pPr>
            <a:r>
              <a:rPr lang="en-GB" sz="1400" dirty="0" smtClean="0">
                <a:cs typeface="Arial" pitchFamily="34" charset="0"/>
              </a:rPr>
              <a:t>Fixed/Operating Costs</a:t>
            </a:r>
          </a:p>
          <a:p>
            <a:pPr marL="742950" lvl="1" indent="-285750">
              <a:buFontTx/>
              <a:buChar char="-"/>
            </a:pPr>
            <a:r>
              <a:rPr lang="en-GB" sz="1400" dirty="0" smtClean="0">
                <a:cs typeface="Arial" pitchFamily="34" charset="0"/>
              </a:rPr>
              <a:t>R &amp; D, Labour, Testing &amp; Qualification Costs are major contributors to overall costs</a:t>
            </a:r>
          </a:p>
          <a:p>
            <a:endParaRPr lang="en-GB" sz="1400" b="1" dirty="0" smtClean="0">
              <a:cs typeface="Arial" pitchFamily="34" charset="0"/>
            </a:endParaRPr>
          </a:p>
        </p:txBody>
      </p:sp>
      <p:pic>
        <p:nvPicPr>
          <p:cNvPr id="5" name="Picture 4"/>
          <p:cNvPicPr>
            <a:picLocks noChangeAspect="1"/>
          </p:cNvPicPr>
          <p:nvPr/>
        </p:nvPicPr>
        <p:blipFill>
          <a:blip r:embed="rId5"/>
          <a:stretch>
            <a:fillRect/>
          </a:stretch>
        </p:blipFill>
        <p:spPr>
          <a:xfrm>
            <a:off x="296768" y="1313712"/>
            <a:ext cx="814536" cy="775438"/>
          </a:xfrm>
          <a:prstGeom prst="rect">
            <a:avLst/>
          </a:prstGeom>
        </p:spPr>
      </p:pic>
      <p:pic>
        <p:nvPicPr>
          <p:cNvPr id="6" name="Picture 5"/>
          <p:cNvPicPr>
            <a:picLocks noChangeAspect="1"/>
          </p:cNvPicPr>
          <p:nvPr/>
        </p:nvPicPr>
        <p:blipFill>
          <a:blip r:embed="rId6"/>
          <a:stretch>
            <a:fillRect/>
          </a:stretch>
        </p:blipFill>
        <p:spPr>
          <a:xfrm>
            <a:off x="363490" y="3223104"/>
            <a:ext cx="754650" cy="774000"/>
          </a:xfrm>
          <a:prstGeom prst="rect">
            <a:avLst/>
          </a:prstGeom>
        </p:spPr>
      </p:pic>
      <p:sp>
        <p:nvSpPr>
          <p:cNvPr id="19" name="Text Placeholder 1"/>
          <p:cNvSpPr txBox="1">
            <a:spLocks/>
          </p:cNvSpPr>
          <p:nvPr/>
        </p:nvSpPr>
        <p:spPr>
          <a:xfrm>
            <a:off x="1271858" y="3369453"/>
            <a:ext cx="8569324" cy="686683"/>
          </a:xfrm>
          <a:prstGeom prst="rect">
            <a:avLst/>
          </a:prstGeom>
        </p:spPr>
        <p:txBody>
          <a:bodyPr/>
          <a:lstStyle>
            <a:lvl1pPr marL="182698" indent="-182698" algn="l" defTabSz="915067" rtl="0" eaLnBrk="1" latinLnBrk="0" hangingPunct="1">
              <a:lnSpc>
                <a:spcPct val="90000"/>
              </a:lnSpc>
              <a:spcBef>
                <a:spcPts val="800"/>
              </a:spcBef>
              <a:buClr>
                <a:schemeClr val="accent1"/>
              </a:buClr>
              <a:buFont typeface="Wingdings" pitchFamily="2" charset="2"/>
              <a:buChar char="§"/>
              <a:defRPr sz="1600" b="1" i="0" kern="1200" baseline="0">
                <a:solidFill>
                  <a:schemeClr val="accent1"/>
                </a:solidFill>
                <a:latin typeface="+mn-lt"/>
                <a:ea typeface="+mn-ea"/>
                <a:cs typeface="Arial" pitchFamily="34" charset="0"/>
              </a:defRPr>
            </a:lvl1pPr>
            <a:lvl2pPr marL="355736" indent="-171450" algn="l" defTabSz="915067" rtl="0" eaLnBrk="1" latinLnBrk="0" hangingPunct="1">
              <a:lnSpc>
                <a:spcPct val="90000"/>
              </a:lnSpc>
              <a:spcBef>
                <a:spcPts val="400"/>
              </a:spcBef>
              <a:buClr>
                <a:schemeClr val="accent1"/>
              </a:buClr>
              <a:buFont typeface="Wingdings" panose="05000000000000000000" pitchFamily="2" charset="2"/>
              <a:buChar char="§"/>
              <a:tabLst/>
              <a:defRPr sz="1400" i="0" kern="1200" baseline="0">
                <a:solidFill>
                  <a:schemeClr val="tx2"/>
                </a:solidFill>
                <a:latin typeface="+mn-lt"/>
                <a:ea typeface="+mn-ea"/>
                <a:cs typeface="Arial" pitchFamily="34" charset="0"/>
              </a:defRPr>
            </a:lvl2pPr>
            <a:lvl3pPr marL="533400" indent="-171450" algn="l" defTabSz="915067" rtl="0" eaLnBrk="1" latinLnBrk="0" hangingPunct="1">
              <a:lnSpc>
                <a:spcPct val="90000"/>
              </a:lnSpc>
              <a:spcBef>
                <a:spcPts val="400"/>
              </a:spcBef>
              <a:buClr>
                <a:schemeClr val="accent1"/>
              </a:buClr>
              <a:buFont typeface="Wingdings" panose="05000000000000000000" pitchFamily="2" charset="2"/>
              <a:buChar char="§"/>
              <a:tabLst/>
              <a:defRPr sz="1200" i="0" kern="1200" baseline="0">
                <a:solidFill>
                  <a:schemeClr val="tx2"/>
                </a:solidFill>
                <a:latin typeface="+mn-lt"/>
                <a:ea typeface="+mn-ea"/>
                <a:cs typeface="Arial" pitchFamily="34" charset="0"/>
              </a:defRPr>
            </a:lvl3pPr>
            <a:lvl4pPr marL="714375" indent="-171450" algn="l" defTabSz="915067" rtl="0" eaLnBrk="1" latinLnBrk="0" hangingPunct="1">
              <a:lnSpc>
                <a:spcPct val="90000"/>
              </a:lnSpc>
              <a:spcBef>
                <a:spcPts val="600"/>
              </a:spcBef>
              <a:buClr>
                <a:schemeClr val="accent1"/>
              </a:buClr>
              <a:buFont typeface="Wingdings" panose="05000000000000000000" pitchFamily="2" charset="2"/>
              <a:buChar char="§"/>
              <a:tabLst/>
              <a:defRPr sz="1200" i="0" kern="1200">
                <a:solidFill>
                  <a:schemeClr val="tx2"/>
                </a:solidFill>
                <a:latin typeface="+mn-lt"/>
                <a:ea typeface="+mn-ea"/>
                <a:cs typeface="Arial" pitchFamily="34" charset="0"/>
              </a:defRPr>
            </a:lvl4pPr>
            <a:lvl5pPr marL="895350" indent="-171450" algn="l" defTabSz="915067" rtl="0" eaLnBrk="1" latinLnBrk="0" hangingPunct="1">
              <a:lnSpc>
                <a:spcPct val="90000"/>
              </a:lnSpc>
              <a:spcBef>
                <a:spcPts val="600"/>
              </a:spcBef>
              <a:buClr>
                <a:schemeClr val="accent1"/>
              </a:buClr>
              <a:buFont typeface="Wingdings" panose="05000000000000000000" pitchFamily="2" charset="2"/>
              <a:buChar char="§"/>
              <a:tabLst/>
              <a:defRPr sz="1200" i="0" kern="1200">
                <a:solidFill>
                  <a:schemeClr val="tx2"/>
                </a:solidFill>
                <a:latin typeface="+mn-lt"/>
                <a:ea typeface="+mn-ea"/>
                <a:cs typeface="Arial" pitchFamily="34" charset="0"/>
              </a:defRPr>
            </a:lvl5pPr>
            <a:lvl6pPr marL="2516420" indent="-228764" algn="l" defTabSz="915067"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3945" indent="-228764" algn="l" defTabSz="915067"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31483" indent="-228764" algn="l" defTabSz="915067"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9011" indent="-228764" algn="l" defTabSz="915067"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smtClean="0"/>
              <a:t>PROJECT LIFESPAN</a:t>
            </a:r>
          </a:p>
          <a:p>
            <a:endParaRPr lang="en-GB" dirty="0" smtClean="0"/>
          </a:p>
          <a:p>
            <a:endParaRPr lang="en-GB" dirty="0" smtClean="0"/>
          </a:p>
          <a:p>
            <a:endParaRPr lang="en-GB" dirty="0" smtClean="0"/>
          </a:p>
          <a:p>
            <a:endParaRPr lang="en-GB" dirty="0" smtClean="0"/>
          </a:p>
          <a:p>
            <a:endParaRPr lang="en-GB" dirty="0" smtClean="0"/>
          </a:p>
          <a:p>
            <a:endParaRPr lang="en-GB" dirty="0"/>
          </a:p>
        </p:txBody>
      </p:sp>
      <p:sp>
        <p:nvSpPr>
          <p:cNvPr id="20" name="TextBox 19"/>
          <p:cNvSpPr txBox="1"/>
          <p:nvPr/>
        </p:nvSpPr>
        <p:spPr>
          <a:xfrm>
            <a:off x="1271858" y="3671490"/>
            <a:ext cx="4568450" cy="954107"/>
          </a:xfrm>
          <a:prstGeom prst="rect">
            <a:avLst/>
          </a:prstGeom>
          <a:noFill/>
        </p:spPr>
        <p:txBody>
          <a:bodyPr wrap="square" rtlCol="0">
            <a:spAutoFit/>
          </a:bodyPr>
          <a:lstStyle/>
          <a:p>
            <a:pPr marL="285750" indent="-285750" algn="just">
              <a:buFontTx/>
              <a:buChar char="-"/>
            </a:pPr>
            <a:r>
              <a:rPr lang="en-GB" sz="1400" b="1" dirty="0" smtClean="0">
                <a:cs typeface="Arial" pitchFamily="34" charset="0"/>
              </a:rPr>
              <a:t>10 YEARS</a:t>
            </a:r>
          </a:p>
          <a:p>
            <a:pPr marL="742950" lvl="1" indent="-285750" algn="just">
              <a:buFontTx/>
              <a:buChar char="-"/>
            </a:pPr>
            <a:r>
              <a:rPr lang="en-GB" sz="1400" dirty="0" smtClean="0">
                <a:cs typeface="Arial" pitchFamily="34" charset="0"/>
              </a:rPr>
              <a:t>Residual value £1.2 Million GBP @ end of 10 year period </a:t>
            </a:r>
          </a:p>
          <a:p>
            <a:pPr marL="285750" indent="-285750" algn="just">
              <a:buFontTx/>
              <a:buChar char="-"/>
            </a:pPr>
            <a:endParaRPr lang="en-GB" sz="1400" b="1" dirty="0" smtClean="0">
              <a:cs typeface="Arial" pitchFamily="34" charset="0"/>
            </a:endParaRPr>
          </a:p>
        </p:txBody>
      </p:sp>
      <p:sp>
        <p:nvSpPr>
          <p:cNvPr id="21" name="TextBox 20"/>
          <p:cNvSpPr txBox="1"/>
          <p:nvPr/>
        </p:nvSpPr>
        <p:spPr>
          <a:xfrm>
            <a:off x="3648289" y="1208107"/>
            <a:ext cx="4575286" cy="738664"/>
          </a:xfrm>
          <a:prstGeom prst="rect">
            <a:avLst/>
          </a:prstGeom>
          <a:noFill/>
        </p:spPr>
        <p:txBody>
          <a:bodyPr wrap="square" rtlCol="0">
            <a:spAutoFit/>
          </a:bodyPr>
          <a:lstStyle/>
          <a:p>
            <a:pPr marL="285750" indent="-285750" algn="just">
              <a:buFontTx/>
              <a:buChar char="-"/>
            </a:pPr>
            <a:endParaRPr lang="en-GB" sz="1400" dirty="0" smtClean="0"/>
          </a:p>
          <a:p>
            <a:pPr marL="285750" indent="-285750" algn="just">
              <a:buFontTx/>
              <a:buChar char="-"/>
            </a:pPr>
            <a:endParaRPr lang="en-GB" sz="1400" dirty="0" smtClean="0"/>
          </a:p>
          <a:p>
            <a:pPr marL="285750" indent="-285750" algn="just">
              <a:buFontTx/>
              <a:buChar char="-"/>
            </a:pPr>
            <a:endParaRPr lang="en-GB" sz="1400" dirty="0"/>
          </a:p>
        </p:txBody>
      </p:sp>
      <p:pic>
        <p:nvPicPr>
          <p:cNvPr id="8" name="Picture 7"/>
          <p:cNvPicPr>
            <a:picLocks noChangeAspect="1"/>
          </p:cNvPicPr>
          <p:nvPr/>
        </p:nvPicPr>
        <p:blipFill>
          <a:blip r:embed="rId7"/>
          <a:stretch>
            <a:fillRect/>
          </a:stretch>
        </p:blipFill>
        <p:spPr>
          <a:xfrm>
            <a:off x="5510558" y="903422"/>
            <a:ext cx="3391004" cy="2701199"/>
          </a:xfrm>
          <a:prstGeom prst="rect">
            <a:avLst/>
          </a:prstGeom>
        </p:spPr>
      </p:pic>
      <p:sp>
        <p:nvSpPr>
          <p:cNvPr id="9" name="Right Brace 8"/>
          <p:cNvSpPr/>
          <p:nvPr/>
        </p:nvSpPr>
        <p:spPr>
          <a:xfrm>
            <a:off x="4527584" y="1285453"/>
            <a:ext cx="863335" cy="2148734"/>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dirty="0"/>
          </a:p>
        </p:txBody>
      </p:sp>
      <p:pic>
        <p:nvPicPr>
          <p:cNvPr id="14" name="Audio 1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521700" y="4522788"/>
            <a:ext cx="406400" cy="406400"/>
          </a:xfrm>
          <a:prstGeom prst="rect">
            <a:avLst/>
          </a:prstGeom>
        </p:spPr>
      </p:pic>
    </p:spTree>
    <p:extLst>
      <p:ext uri="{BB962C8B-B14F-4D97-AF65-F5344CB8AC3E}">
        <p14:creationId xmlns:p14="http://schemas.microsoft.com/office/powerpoint/2010/main" val="12615581"/>
      </p:ext>
    </p:extLst>
  </p:cSld>
  <p:clrMapOvr>
    <a:masterClrMapping/>
  </p:clrMapOvr>
  <p:transition advTm="66161">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311961" y="773433"/>
            <a:ext cx="8569324" cy="3606800"/>
          </a:xfrm>
        </p:spPr>
        <p:txBody>
          <a:bodyPr/>
          <a:lstStyle/>
          <a:p>
            <a:r>
              <a:rPr lang="en-GB" dirty="0" smtClean="0"/>
              <a:t>Euphony – Implications of Implementation</a:t>
            </a:r>
          </a:p>
          <a:p>
            <a:endParaRPr lang="en-GB" dirty="0"/>
          </a:p>
        </p:txBody>
      </p:sp>
      <p:sp>
        <p:nvSpPr>
          <p:cNvPr id="3" name="Title 2"/>
          <p:cNvSpPr>
            <a:spLocks noGrp="1"/>
          </p:cNvSpPr>
          <p:nvPr>
            <p:ph type="title"/>
          </p:nvPr>
        </p:nvSpPr>
        <p:spPr/>
        <p:txBody>
          <a:bodyPr>
            <a:noAutofit/>
          </a:bodyPr>
          <a:lstStyle/>
          <a:p>
            <a:pPr>
              <a:lnSpc>
                <a:spcPct val="90000"/>
              </a:lnSpc>
            </a:pPr>
            <a:r>
              <a:rPr lang="en-GB" sz="2400" dirty="0" smtClean="0"/>
              <a:t>IMPLEMENTATION IMPLICATIONS</a:t>
            </a:r>
            <a:endParaRPr lang="en-GB" sz="2400" dirty="0"/>
          </a:p>
        </p:txBody>
      </p:sp>
      <p:sp>
        <p:nvSpPr>
          <p:cNvPr id="4" name="Footer Placeholder 3"/>
          <p:cNvSpPr>
            <a:spLocks noGrp="1"/>
          </p:cNvSpPr>
          <p:nvPr>
            <p:ph type="ftr" sz="quarter" idx="3"/>
          </p:nvPr>
        </p:nvSpPr>
        <p:spPr/>
        <p:txBody>
          <a:bodyPr/>
          <a:lstStyle/>
          <a:p>
            <a:r>
              <a:rPr lang="en-GB" dirty="0" smtClean="0"/>
              <a:t>ACPA7002 - Financial Management and Planning - Project Appraisal Assignment - Harish Rama</a:t>
            </a:r>
            <a:endParaRPr lang="fr-FR" dirty="0"/>
          </a:p>
        </p:txBody>
      </p:sp>
      <p:sp>
        <p:nvSpPr>
          <p:cNvPr id="10" name="TextBox 9"/>
          <p:cNvSpPr txBox="1"/>
          <p:nvPr/>
        </p:nvSpPr>
        <p:spPr>
          <a:xfrm>
            <a:off x="311961" y="1133819"/>
            <a:ext cx="4575286" cy="3693319"/>
          </a:xfrm>
          <a:prstGeom prst="rect">
            <a:avLst/>
          </a:prstGeom>
          <a:noFill/>
        </p:spPr>
        <p:txBody>
          <a:bodyPr wrap="square" rtlCol="0">
            <a:spAutoFit/>
          </a:bodyPr>
          <a:lstStyle/>
          <a:p>
            <a:pPr marL="285750" indent="-285750" algn="just">
              <a:buFontTx/>
              <a:buChar char="-"/>
            </a:pPr>
            <a:r>
              <a:rPr lang="en-GB" sz="1400" b="1" dirty="0">
                <a:cs typeface="Arial" pitchFamily="34" charset="0"/>
              </a:rPr>
              <a:t>Resource Availability</a:t>
            </a:r>
          </a:p>
          <a:p>
            <a:pPr marL="742950" lvl="1" indent="-285750" algn="just">
              <a:buFontTx/>
              <a:buChar char="-"/>
            </a:pPr>
            <a:r>
              <a:rPr lang="en-GB" sz="1000" dirty="0" smtClean="0">
                <a:cs typeface="Arial" pitchFamily="34" charset="0"/>
              </a:rPr>
              <a:t>Skilled Personnel Required (Industry Shortage)</a:t>
            </a:r>
          </a:p>
          <a:p>
            <a:pPr marL="742950" lvl="1" indent="-285750" algn="just">
              <a:buFontTx/>
              <a:buChar char="-"/>
            </a:pPr>
            <a:r>
              <a:rPr lang="en-GB" sz="1000" dirty="0" smtClean="0">
                <a:cs typeface="Arial" pitchFamily="34" charset="0"/>
              </a:rPr>
              <a:t>Disruption to other projects (Safran Seats)</a:t>
            </a:r>
          </a:p>
          <a:p>
            <a:pPr marL="742950" lvl="1" indent="-285750" algn="just">
              <a:buFontTx/>
              <a:buChar char="-"/>
            </a:pPr>
            <a:r>
              <a:rPr lang="en-GB" sz="1000" dirty="0" smtClean="0">
                <a:cs typeface="Arial" pitchFamily="34" charset="0"/>
              </a:rPr>
              <a:t>Reallocation of Staff</a:t>
            </a:r>
          </a:p>
          <a:p>
            <a:pPr marL="742950" lvl="1" indent="-285750" algn="just">
              <a:buFontTx/>
              <a:buChar char="-"/>
            </a:pPr>
            <a:r>
              <a:rPr lang="en-GB" sz="1000" dirty="0" smtClean="0">
                <a:cs typeface="Arial" pitchFamily="34" charset="0"/>
              </a:rPr>
              <a:t>Opportunity for Up Skilling of Staff</a:t>
            </a:r>
          </a:p>
          <a:p>
            <a:pPr marL="285750" indent="-285750" algn="just">
              <a:buFontTx/>
              <a:buChar char="-"/>
            </a:pPr>
            <a:r>
              <a:rPr lang="en-GB" sz="1400" b="1" dirty="0">
                <a:cs typeface="Arial" pitchFamily="34" charset="0"/>
              </a:rPr>
              <a:t>Cash Flow</a:t>
            </a:r>
          </a:p>
          <a:p>
            <a:pPr marL="742950" lvl="1" indent="-285750" algn="just">
              <a:buFontTx/>
              <a:buChar char="-"/>
            </a:pPr>
            <a:r>
              <a:rPr lang="en-GB" sz="1000" dirty="0" smtClean="0">
                <a:cs typeface="Arial" pitchFamily="34" charset="0"/>
              </a:rPr>
              <a:t>Cash Rich Programme in Early Stages</a:t>
            </a:r>
          </a:p>
          <a:p>
            <a:pPr marL="742950" lvl="1" indent="-285750" algn="just">
              <a:buFontTx/>
              <a:buChar char="-"/>
            </a:pPr>
            <a:r>
              <a:rPr lang="en-GB" sz="1000" dirty="0" smtClean="0">
                <a:cs typeface="Arial" pitchFamily="34" charset="0"/>
              </a:rPr>
              <a:t>High Costs Associated with R &amp; D, Testing, Tooling</a:t>
            </a:r>
          </a:p>
          <a:p>
            <a:pPr marL="742950" lvl="1" indent="-285750" algn="just">
              <a:buFontTx/>
              <a:buChar char="-"/>
            </a:pPr>
            <a:r>
              <a:rPr lang="en-GB" sz="1000" dirty="0" smtClean="0">
                <a:cs typeface="Arial" pitchFamily="34" charset="0"/>
              </a:rPr>
              <a:t>Long Term Project</a:t>
            </a:r>
          </a:p>
          <a:p>
            <a:pPr marL="285750" indent="-285750" algn="just">
              <a:buFontTx/>
              <a:buChar char="-"/>
            </a:pPr>
            <a:r>
              <a:rPr lang="en-GB" sz="1400" b="1" dirty="0">
                <a:cs typeface="Arial" pitchFamily="34" charset="0"/>
              </a:rPr>
              <a:t>Facility Space</a:t>
            </a:r>
          </a:p>
          <a:p>
            <a:pPr marL="742950" lvl="1" indent="-285750" algn="just">
              <a:buFontTx/>
              <a:buChar char="-"/>
            </a:pPr>
            <a:r>
              <a:rPr lang="en-GB" sz="1000" dirty="0" smtClean="0">
                <a:cs typeface="Arial" pitchFamily="34" charset="0"/>
              </a:rPr>
              <a:t>Space Limited at SSGB (Wales)</a:t>
            </a:r>
          </a:p>
          <a:p>
            <a:pPr marL="742950" lvl="1" indent="-285750" algn="just">
              <a:buFontTx/>
              <a:buChar char="-"/>
            </a:pPr>
            <a:r>
              <a:rPr lang="en-GB" sz="1000" dirty="0" smtClean="0">
                <a:cs typeface="Arial" pitchFamily="34" charset="0"/>
              </a:rPr>
              <a:t>Industrial Footprint, Office Space and Storage Space Required</a:t>
            </a:r>
          </a:p>
          <a:p>
            <a:pPr marL="742950" lvl="1" indent="-285750" algn="just">
              <a:buFontTx/>
              <a:buChar char="-"/>
            </a:pPr>
            <a:r>
              <a:rPr lang="en-GB" sz="1000" dirty="0" smtClean="0">
                <a:cs typeface="Arial" pitchFamily="34" charset="0"/>
              </a:rPr>
              <a:t>Machine Down Time</a:t>
            </a:r>
          </a:p>
          <a:p>
            <a:pPr marL="285750" indent="-285750" algn="just">
              <a:buFontTx/>
              <a:buChar char="-"/>
            </a:pPr>
            <a:r>
              <a:rPr lang="en-GB" sz="1400" b="1" dirty="0">
                <a:cs typeface="Arial" pitchFamily="34" charset="0"/>
              </a:rPr>
              <a:t>Down Time </a:t>
            </a:r>
          </a:p>
          <a:p>
            <a:pPr marL="742950" lvl="1" indent="-285750" algn="just">
              <a:buFontTx/>
              <a:buChar char="-"/>
            </a:pPr>
            <a:r>
              <a:rPr lang="en-GB" sz="1000" dirty="0">
                <a:cs typeface="Arial" pitchFamily="34" charset="0"/>
              </a:rPr>
              <a:t>Down Time of Existing Production Lines (installation of new machinery and tooling</a:t>
            </a:r>
            <a:r>
              <a:rPr lang="en-GB" sz="1000" dirty="0" smtClean="0">
                <a:cs typeface="Arial" pitchFamily="34" charset="0"/>
              </a:rPr>
              <a:t>)</a:t>
            </a:r>
          </a:p>
          <a:p>
            <a:pPr marL="285750" lvl="1" indent="-285750" algn="just">
              <a:buFontTx/>
              <a:buChar char="-"/>
            </a:pPr>
            <a:r>
              <a:rPr lang="en-GB" sz="1400" b="1" dirty="0">
                <a:cs typeface="Arial" pitchFamily="34" charset="0"/>
              </a:rPr>
              <a:t>Job Security</a:t>
            </a:r>
          </a:p>
          <a:p>
            <a:pPr marL="742950" lvl="1" indent="-285750" algn="just">
              <a:buFontTx/>
              <a:buChar char="-"/>
            </a:pPr>
            <a:r>
              <a:rPr lang="en-GB" sz="1000" dirty="0" smtClean="0">
                <a:cs typeface="Arial" pitchFamily="34" charset="0"/>
              </a:rPr>
              <a:t>Fear of redundancy/job losses due to technological advances.</a:t>
            </a:r>
          </a:p>
          <a:p>
            <a:pPr marL="285750" lvl="1" indent="-285750" algn="just">
              <a:buFontTx/>
              <a:buChar char="-"/>
            </a:pPr>
            <a:r>
              <a:rPr lang="en-GB" sz="1400" b="1" dirty="0">
                <a:cs typeface="Arial" pitchFamily="34" charset="0"/>
              </a:rPr>
              <a:t>Resistance to Change</a:t>
            </a:r>
          </a:p>
          <a:p>
            <a:pPr marL="742950" lvl="1" indent="-285750" algn="just">
              <a:buFontTx/>
              <a:buChar char="-"/>
            </a:pPr>
            <a:r>
              <a:rPr lang="en-GB" sz="1000" dirty="0" smtClean="0">
                <a:cs typeface="Arial" pitchFamily="34" charset="0"/>
              </a:rPr>
              <a:t>Reluctance to support this initiative due to culture within Safran Seats (“Fire-fighting”&amp; Workload management)</a:t>
            </a:r>
            <a:endParaRPr lang="en-GB" sz="1000" dirty="0">
              <a:cs typeface="Arial" pitchFamily="34" charset="0"/>
            </a:endParaRPr>
          </a:p>
        </p:txBody>
      </p:sp>
      <p:graphicFrame>
        <p:nvGraphicFramePr>
          <p:cNvPr id="6" name="Diagram 5"/>
          <p:cNvGraphicFramePr/>
          <p:nvPr>
            <p:extLst>
              <p:ext uri="{D42A27DB-BD31-4B8C-83A1-F6EECF244321}">
                <p14:modId xmlns:p14="http://schemas.microsoft.com/office/powerpoint/2010/main" val="3804865188"/>
              </p:ext>
            </p:extLst>
          </p:nvPr>
        </p:nvGraphicFramePr>
        <p:xfrm>
          <a:off x="4887247" y="609859"/>
          <a:ext cx="4256753" cy="4064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8" name="Audio 7">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521700" y="4522788"/>
            <a:ext cx="406400" cy="406400"/>
          </a:xfrm>
          <a:prstGeom prst="rect">
            <a:avLst/>
          </a:prstGeom>
        </p:spPr>
      </p:pic>
    </p:spTree>
    <p:extLst>
      <p:ext uri="{BB962C8B-B14F-4D97-AF65-F5344CB8AC3E}">
        <p14:creationId xmlns:p14="http://schemas.microsoft.com/office/powerpoint/2010/main" val="376357886"/>
      </p:ext>
    </p:extLst>
  </p:cSld>
  <p:clrMapOvr>
    <a:masterClrMapping/>
  </p:clrMapOvr>
  <p:transition advTm="114339">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311961" y="1085061"/>
            <a:ext cx="3278964" cy="3606800"/>
          </a:xfrm>
        </p:spPr>
        <p:txBody>
          <a:bodyPr/>
          <a:lstStyle/>
          <a:p>
            <a:r>
              <a:rPr lang="en-GB" dirty="0" smtClean="0"/>
              <a:t>SAFRAN SEATS GB BUSINESS CASE RATIONALE</a:t>
            </a:r>
          </a:p>
          <a:p>
            <a:pPr marL="0" indent="0">
              <a:buNone/>
            </a:pPr>
            <a:endParaRPr lang="en-GB" dirty="0" smtClean="0"/>
          </a:p>
          <a:p>
            <a:endParaRPr lang="en-GB" dirty="0"/>
          </a:p>
        </p:txBody>
      </p:sp>
      <p:sp>
        <p:nvSpPr>
          <p:cNvPr id="3" name="Title 2"/>
          <p:cNvSpPr>
            <a:spLocks noGrp="1"/>
          </p:cNvSpPr>
          <p:nvPr>
            <p:ph type="title"/>
          </p:nvPr>
        </p:nvSpPr>
        <p:spPr/>
        <p:txBody>
          <a:bodyPr>
            <a:noAutofit/>
          </a:bodyPr>
          <a:lstStyle/>
          <a:p>
            <a:pPr>
              <a:lnSpc>
                <a:spcPct val="90000"/>
              </a:lnSpc>
            </a:pPr>
            <a:r>
              <a:rPr lang="en-GB" sz="2400" dirty="0" smtClean="0"/>
              <a:t>RATIONALE OF BUSINESS CASE</a:t>
            </a:r>
            <a:endParaRPr lang="en-GB" sz="2400" dirty="0"/>
          </a:p>
        </p:txBody>
      </p:sp>
      <p:sp>
        <p:nvSpPr>
          <p:cNvPr id="4" name="Footer Placeholder 3"/>
          <p:cNvSpPr>
            <a:spLocks noGrp="1"/>
          </p:cNvSpPr>
          <p:nvPr>
            <p:ph type="ftr" sz="quarter" idx="3"/>
          </p:nvPr>
        </p:nvSpPr>
        <p:spPr/>
        <p:txBody>
          <a:bodyPr/>
          <a:lstStyle/>
          <a:p>
            <a:r>
              <a:rPr lang="en-GB" dirty="0" smtClean="0"/>
              <a:t>ACPA7002 - Financial Management and Planning - Project Appraisal Assignment - Harish Rama</a:t>
            </a:r>
            <a:endParaRPr lang="fr-FR" dirty="0"/>
          </a:p>
        </p:txBody>
      </p:sp>
      <p:sp>
        <p:nvSpPr>
          <p:cNvPr id="10" name="TextBox 9"/>
          <p:cNvSpPr txBox="1"/>
          <p:nvPr/>
        </p:nvSpPr>
        <p:spPr>
          <a:xfrm>
            <a:off x="311961" y="1616140"/>
            <a:ext cx="3507564" cy="3323987"/>
          </a:xfrm>
          <a:prstGeom prst="rect">
            <a:avLst/>
          </a:prstGeom>
          <a:noFill/>
        </p:spPr>
        <p:txBody>
          <a:bodyPr wrap="square" rtlCol="0">
            <a:spAutoFit/>
          </a:bodyPr>
          <a:lstStyle/>
          <a:p>
            <a:pPr marL="285750" indent="-285750">
              <a:buFontTx/>
              <a:buChar char="-"/>
            </a:pPr>
            <a:r>
              <a:rPr lang="en-GB" sz="1400" dirty="0" smtClean="0">
                <a:cs typeface="Arial" pitchFamily="34" charset="0"/>
              </a:rPr>
              <a:t>7 key financial measures considered for all SSGB Capital Investment Projects</a:t>
            </a:r>
          </a:p>
          <a:p>
            <a:pPr marL="285750" indent="-285750">
              <a:buFontTx/>
              <a:buChar char="-"/>
            </a:pPr>
            <a:endParaRPr lang="en-GB" sz="1400" dirty="0">
              <a:cs typeface="Arial" pitchFamily="34" charset="0"/>
            </a:endParaRPr>
          </a:p>
          <a:p>
            <a:pPr marL="285750" indent="-285750">
              <a:buFontTx/>
              <a:buChar char="-"/>
            </a:pPr>
            <a:r>
              <a:rPr lang="en-GB" sz="1400" dirty="0" smtClean="0">
                <a:cs typeface="Arial" pitchFamily="34" charset="0"/>
              </a:rPr>
              <a:t>Financial modelling including analysis of the 7 key measures has been used, to consider the Euphony Capital Investment Project, in order to assess it’s feasibility and viability.</a:t>
            </a:r>
          </a:p>
          <a:p>
            <a:pPr marL="285750" indent="-285750">
              <a:buFontTx/>
              <a:buChar char="-"/>
            </a:pPr>
            <a:endParaRPr lang="en-GB" sz="1400" dirty="0">
              <a:cs typeface="Arial" pitchFamily="34" charset="0"/>
            </a:endParaRPr>
          </a:p>
          <a:p>
            <a:pPr marL="285750" indent="-285750">
              <a:buFontTx/>
              <a:buChar char="-"/>
            </a:pPr>
            <a:r>
              <a:rPr lang="en-GB" sz="1400" dirty="0" smtClean="0">
                <a:cs typeface="Arial" pitchFamily="34" charset="0"/>
              </a:rPr>
              <a:t>If any SSGB Capital Investment project fails on any one of these 7 key measures, then the Safran Seats CEO must review the Project Appraisal.</a:t>
            </a:r>
          </a:p>
          <a:p>
            <a:pPr marL="285750" indent="-285750">
              <a:buFontTx/>
              <a:buChar char="-"/>
            </a:pPr>
            <a:endParaRPr lang="en-GB" sz="1400" dirty="0"/>
          </a:p>
        </p:txBody>
      </p:sp>
      <p:graphicFrame>
        <p:nvGraphicFramePr>
          <p:cNvPr id="8" name="Table 7"/>
          <p:cNvGraphicFramePr>
            <a:graphicFrameLocks noGrp="1"/>
          </p:cNvGraphicFramePr>
          <p:nvPr>
            <p:extLst>
              <p:ext uri="{D42A27DB-BD31-4B8C-83A1-F6EECF244321}">
                <p14:modId xmlns:p14="http://schemas.microsoft.com/office/powerpoint/2010/main" val="2935468395"/>
              </p:ext>
            </p:extLst>
          </p:nvPr>
        </p:nvGraphicFramePr>
        <p:xfrm>
          <a:off x="3819525" y="867641"/>
          <a:ext cx="5207000" cy="3824220"/>
        </p:xfrm>
        <a:graphic>
          <a:graphicData uri="http://schemas.openxmlformats.org/drawingml/2006/table">
            <a:tbl>
              <a:tblPr firstRow="1" bandRow="1">
                <a:tableStyleId>{5C22544A-7EE6-4342-B048-85BDC9FD1C3A}</a:tableStyleId>
              </a:tblPr>
              <a:tblGrid>
                <a:gridCol w="2797947">
                  <a:extLst>
                    <a:ext uri="{9D8B030D-6E8A-4147-A177-3AD203B41FA5}">
                      <a16:colId xmlns:a16="http://schemas.microsoft.com/office/drawing/2014/main" val="575768285"/>
                    </a:ext>
                  </a:extLst>
                </a:gridCol>
                <a:gridCol w="2409053">
                  <a:extLst>
                    <a:ext uri="{9D8B030D-6E8A-4147-A177-3AD203B41FA5}">
                      <a16:colId xmlns:a16="http://schemas.microsoft.com/office/drawing/2014/main" val="3066910979"/>
                    </a:ext>
                  </a:extLst>
                </a:gridCol>
              </a:tblGrid>
              <a:tr h="479870">
                <a:tc>
                  <a:txBody>
                    <a:bodyPr/>
                    <a:lstStyle/>
                    <a:p>
                      <a:pPr algn="ctr"/>
                      <a:r>
                        <a:rPr lang="en-GB" sz="1300" dirty="0" smtClean="0"/>
                        <a:t>Financial Appraisal Tool</a:t>
                      </a:r>
                      <a:endParaRPr lang="en-GB" sz="1300" dirty="0"/>
                    </a:p>
                  </a:txBody>
                  <a:tcPr marL="68580" marR="68580" marT="34290" marB="34290"/>
                </a:tc>
                <a:tc>
                  <a:txBody>
                    <a:bodyPr/>
                    <a:lstStyle/>
                    <a:p>
                      <a:pPr algn="ctr"/>
                      <a:r>
                        <a:rPr lang="en-GB" sz="1300" dirty="0" smtClean="0"/>
                        <a:t>Safran</a:t>
                      </a:r>
                      <a:r>
                        <a:rPr lang="en-GB" sz="1300" baseline="0" dirty="0" smtClean="0"/>
                        <a:t> Seats GB</a:t>
                      </a:r>
                    </a:p>
                    <a:p>
                      <a:pPr algn="ctr"/>
                      <a:r>
                        <a:rPr lang="en-GB" sz="1300" baseline="0" dirty="0" smtClean="0"/>
                        <a:t>Target Value</a:t>
                      </a:r>
                      <a:endParaRPr lang="en-GB" sz="1300" dirty="0"/>
                    </a:p>
                  </a:txBody>
                  <a:tcPr marL="68580" marR="68580" marT="34290" marB="34290"/>
                </a:tc>
                <a:extLst>
                  <a:ext uri="{0D108BD9-81ED-4DB2-BD59-A6C34878D82A}">
                    <a16:rowId xmlns:a16="http://schemas.microsoft.com/office/drawing/2014/main" val="1209683253"/>
                  </a:ext>
                </a:extLst>
              </a:tr>
              <a:tr h="472500">
                <a:tc>
                  <a:txBody>
                    <a:bodyPr/>
                    <a:lstStyle/>
                    <a:p>
                      <a:pPr algn="l"/>
                      <a:r>
                        <a:rPr lang="en-GB" sz="1300" b="1" dirty="0" smtClean="0"/>
                        <a:t>Payback</a:t>
                      </a:r>
                    </a:p>
                  </a:txBody>
                  <a:tcPr marL="68580" marR="68580" marT="34290" marB="34290" anchor="ctr"/>
                </a:tc>
                <a:tc>
                  <a:txBody>
                    <a:bodyPr/>
                    <a:lstStyle/>
                    <a:p>
                      <a:pPr algn="ctr"/>
                      <a:r>
                        <a:rPr lang="en-GB" sz="1300" b="0" dirty="0" smtClean="0"/>
                        <a:t>Payback</a:t>
                      </a:r>
                      <a:r>
                        <a:rPr lang="en-GB" sz="1300" b="0" baseline="0" dirty="0" smtClean="0"/>
                        <a:t> &lt;</a:t>
                      </a:r>
                      <a:r>
                        <a:rPr lang="en-GB" sz="1300" b="0" dirty="0" smtClean="0"/>
                        <a:t> 5 years</a:t>
                      </a:r>
                      <a:endParaRPr lang="en-GB" sz="1300" b="0" dirty="0"/>
                    </a:p>
                  </a:txBody>
                  <a:tcPr marL="68580" marR="68580" marT="34290" marB="34290" anchor="ctr"/>
                </a:tc>
                <a:extLst>
                  <a:ext uri="{0D108BD9-81ED-4DB2-BD59-A6C34878D82A}">
                    <a16:rowId xmlns:a16="http://schemas.microsoft.com/office/drawing/2014/main" val="1826108155"/>
                  </a:ext>
                </a:extLst>
              </a:tr>
              <a:tr h="472500">
                <a:tc>
                  <a:txBody>
                    <a:bodyPr/>
                    <a:lstStyle/>
                    <a:p>
                      <a:pPr algn="l"/>
                      <a:r>
                        <a:rPr lang="en-GB" sz="1300" b="1" dirty="0" smtClean="0"/>
                        <a:t>Return on Investment (ROI)</a:t>
                      </a:r>
                    </a:p>
                  </a:txBody>
                  <a:tcPr marL="68580" marR="68580" marT="34290" marB="34290" anchor="ctr"/>
                </a:tc>
                <a:tc>
                  <a:txBody>
                    <a:bodyPr/>
                    <a:lstStyle/>
                    <a:p>
                      <a:pPr algn="ctr"/>
                      <a:r>
                        <a:rPr lang="en-GB" sz="1300" b="0" dirty="0" smtClean="0"/>
                        <a:t>ROI &gt; 175%</a:t>
                      </a:r>
                      <a:endParaRPr lang="en-GB" sz="1300" b="0" dirty="0"/>
                    </a:p>
                  </a:txBody>
                  <a:tcPr marL="68580" marR="68580" marT="34290" marB="34290" anchor="ctr"/>
                </a:tc>
                <a:extLst>
                  <a:ext uri="{0D108BD9-81ED-4DB2-BD59-A6C34878D82A}">
                    <a16:rowId xmlns:a16="http://schemas.microsoft.com/office/drawing/2014/main" val="1531921363"/>
                  </a:ext>
                </a:extLst>
              </a:tr>
              <a:tr h="479870">
                <a:tc>
                  <a:txBody>
                    <a:bodyPr/>
                    <a:lstStyle/>
                    <a:p>
                      <a:pPr algn="l"/>
                      <a:r>
                        <a:rPr lang="en-GB" sz="1300" b="1" dirty="0" smtClean="0"/>
                        <a:t>Net Present Value (NPV)</a:t>
                      </a:r>
                    </a:p>
                    <a:p>
                      <a:pPr algn="l"/>
                      <a:r>
                        <a:rPr lang="en-GB" sz="900" b="1" i="1" u="none" dirty="0" smtClean="0"/>
                        <a:t>(Based on WACC @ 9%)</a:t>
                      </a:r>
                    </a:p>
                  </a:txBody>
                  <a:tcPr marL="68580" marR="68580" marT="34290" marB="34290" anchor="ctr"/>
                </a:tc>
                <a:tc>
                  <a:txBody>
                    <a:bodyPr/>
                    <a:lstStyle/>
                    <a:p>
                      <a:pPr algn="ctr"/>
                      <a:r>
                        <a:rPr lang="en-GB" sz="1300" b="0" dirty="0" smtClean="0"/>
                        <a:t>NPV = Positive from</a:t>
                      </a:r>
                      <a:r>
                        <a:rPr lang="en-GB" sz="1300" b="0" baseline="0" dirty="0" smtClean="0"/>
                        <a:t> WACC of 9%</a:t>
                      </a:r>
                      <a:endParaRPr lang="en-GB" sz="1300" b="0" dirty="0"/>
                    </a:p>
                  </a:txBody>
                  <a:tcPr marL="68580" marR="68580" marT="34290" marB="34290" anchor="ctr"/>
                </a:tc>
                <a:extLst>
                  <a:ext uri="{0D108BD9-81ED-4DB2-BD59-A6C34878D82A}">
                    <a16:rowId xmlns:a16="http://schemas.microsoft.com/office/drawing/2014/main" val="947492657"/>
                  </a:ext>
                </a:extLst>
              </a:tr>
              <a:tr h="479870">
                <a:tc>
                  <a:txBody>
                    <a:bodyPr/>
                    <a:lstStyle/>
                    <a:p>
                      <a:pPr algn="l"/>
                      <a:r>
                        <a:rPr lang="en-GB" sz="1300" b="1" dirty="0" smtClean="0"/>
                        <a:t>IRR (Internal Rate of Return)</a:t>
                      </a:r>
                    </a:p>
                    <a:p>
                      <a:pPr algn="l"/>
                      <a:endParaRPr lang="en-GB" sz="1300" b="1" dirty="0"/>
                    </a:p>
                  </a:txBody>
                  <a:tcPr marL="68580" marR="68580" marT="34290" marB="34290" anchor="ctr"/>
                </a:tc>
                <a:tc>
                  <a:txBody>
                    <a:bodyPr/>
                    <a:lstStyle/>
                    <a:p>
                      <a:pPr algn="ctr"/>
                      <a:r>
                        <a:rPr lang="en-GB" sz="1300" b="0" dirty="0" smtClean="0"/>
                        <a:t>IRR &gt; 15%</a:t>
                      </a:r>
                      <a:endParaRPr lang="en-GB" sz="1300" b="0" dirty="0"/>
                    </a:p>
                  </a:txBody>
                  <a:tcPr marL="68580" marR="68580" marT="34290" marB="34290" anchor="ctr"/>
                </a:tc>
                <a:extLst>
                  <a:ext uri="{0D108BD9-81ED-4DB2-BD59-A6C34878D82A}">
                    <a16:rowId xmlns:a16="http://schemas.microsoft.com/office/drawing/2014/main" val="3631483900"/>
                  </a:ext>
                </a:extLst>
              </a:tr>
              <a:tr h="479870">
                <a:tc>
                  <a:txBody>
                    <a:bodyPr/>
                    <a:lstStyle/>
                    <a:p>
                      <a:pPr algn="l"/>
                      <a:r>
                        <a:rPr lang="en-GB" sz="1300" b="1" dirty="0" smtClean="0"/>
                        <a:t>Profitability</a:t>
                      </a:r>
                      <a:r>
                        <a:rPr lang="en-GB" sz="1300" b="1" baseline="0" dirty="0" smtClean="0"/>
                        <a:t> </a:t>
                      </a:r>
                      <a:r>
                        <a:rPr lang="en-GB" sz="1300" b="1" dirty="0" smtClean="0"/>
                        <a:t>Index (PI)</a:t>
                      </a:r>
                    </a:p>
                    <a:p>
                      <a:pPr algn="l"/>
                      <a:endParaRPr lang="en-GB" sz="1300" b="1" dirty="0"/>
                    </a:p>
                  </a:txBody>
                  <a:tcPr marL="68580" marR="68580" marT="34290" marB="34290" anchor="ctr"/>
                </a:tc>
                <a:tc>
                  <a:txBody>
                    <a:bodyPr/>
                    <a:lstStyle/>
                    <a:p>
                      <a:pPr algn="ctr"/>
                      <a:r>
                        <a:rPr lang="en-GB" sz="1300" b="0" dirty="0" smtClean="0"/>
                        <a:t>PI &gt; 1.5</a:t>
                      </a:r>
                      <a:endParaRPr lang="en-GB" sz="1300" b="0" dirty="0"/>
                    </a:p>
                  </a:txBody>
                  <a:tcPr marL="68580" marR="68580" marT="34290" marB="34290" anchor="ctr"/>
                </a:tc>
                <a:extLst>
                  <a:ext uri="{0D108BD9-81ED-4DB2-BD59-A6C34878D82A}">
                    <a16:rowId xmlns:a16="http://schemas.microsoft.com/office/drawing/2014/main" val="1485238507"/>
                  </a:ext>
                </a:extLst>
              </a:tr>
              <a:tr h="479870">
                <a:tc>
                  <a:txBody>
                    <a:bodyPr/>
                    <a:lstStyle/>
                    <a:p>
                      <a:pPr algn="l"/>
                      <a:r>
                        <a:rPr lang="en-GB" sz="1300" b="1" dirty="0" smtClean="0"/>
                        <a:t>Benefit Cost Ratio (BCR)</a:t>
                      </a:r>
                    </a:p>
                    <a:p>
                      <a:pPr algn="l"/>
                      <a:endParaRPr lang="en-GB" sz="1300" b="1" dirty="0"/>
                    </a:p>
                  </a:txBody>
                  <a:tcPr marL="68580" marR="68580" marT="34290" marB="34290" anchor="ctr"/>
                </a:tc>
                <a:tc>
                  <a:txBody>
                    <a:bodyPr/>
                    <a:lstStyle/>
                    <a:p>
                      <a:pPr algn="ctr"/>
                      <a:r>
                        <a:rPr lang="en-GB" sz="1300" b="0" dirty="0" smtClean="0"/>
                        <a:t>BCR &gt; </a:t>
                      </a:r>
                      <a:r>
                        <a:rPr lang="en-GB" sz="1300" b="0" dirty="0" smtClean="0"/>
                        <a:t>1 </a:t>
                      </a:r>
                      <a:endParaRPr lang="en-GB" sz="1300" b="0" dirty="0"/>
                    </a:p>
                  </a:txBody>
                  <a:tcPr marL="68580" marR="68580" marT="34290" marB="34290" anchor="ctr"/>
                </a:tc>
                <a:extLst>
                  <a:ext uri="{0D108BD9-81ED-4DB2-BD59-A6C34878D82A}">
                    <a16:rowId xmlns:a16="http://schemas.microsoft.com/office/drawing/2014/main" val="4231426986"/>
                  </a:ext>
                </a:extLst>
              </a:tr>
              <a:tr h="479870">
                <a:tc>
                  <a:txBody>
                    <a:bodyPr/>
                    <a:lstStyle/>
                    <a:p>
                      <a:pPr algn="l"/>
                      <a:r>
                        <a:rPr lang="en-GB" sz="1300" b="1" dirty="0" smtClean="0"/>
                        <a:t>Accounting</a:t>
                      </a:r>
                      <a:r>
                        <a:rPr lang="en-GB" sz="1300" b="1" baseline="0" dirty="0" smtClean="0"/>
                        <a:t> Rate of Return (ARR)</a:t>
                      </a:r>
                    </a:p>
                    <a:p>
                      <a:pPr algn="l"/>
                      <a:endParaRPr lang="en-GB" sz="1300" b="1" dirty="0"/>
                    </a:p>
                  </a:txBody>
                  <a:tcPr marL="68580" marR="68580" marT="34290" marB="34290" anchor="ctr"/>
                </a:tc>
                <a:tc>
                  <a:txBody>
                    <a:bodyPr/>
                    <a:lstStyle/>
                    <a:p>
                      <a:pPr algn="ctr"/>
                      <a:r>
                        <a:rPr lang="en-GB" sz="1300" b="0" dirty="0" smtClean="0"/>
                        <a:t>ARR &gt; 21%</a:t>
                      </a:r>
                      <a:endParaRPr lang="en-GB" sz="1300" b="0" dirty="0"/>
                    </a:p>
                  </a:txBody>
                  <a:tcPr marL="68580" marR="68580" marT="34290" marB="34290" anchor="ctr"/>
                </a:tc>
                <a:extLst>
                  <a:ext uri="{0D108BD9-81ED-4DB2-BD59-A6C34878D82A}">
                    <a16:rowId xmlns:a16="http://schemas.microsoft.com/office/drawing/2014/main" val="1316025546"/>
                  </a:ext>
                </a:extLst>
              </a:tr>
            </a:tbl>
          </a:graphicData>
        </a:graphic>
      </p:graphicFrame>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21700" y="4522788"/>
            <a:ext cx="406400" cy="406400"/>
          </a:xfrm>
          <a:prstGeom prst="rect">
            <a:avLst/>
          </a:prstGeom>
        </p:spPr>
      </p:pic>
    </p:spTree>
    <p:extLst>
      <p:ext uri="{BB962C8B-B14F-4D97-AF65-F5344CB8AC3E}">
        <p14:creationId xmlns:p14="http://schemas.microsoft.com/office/powerpoint/2010/main" val="2148083377"/>
      </p:ext>
    </p:extLst>
  </p:cSld>
  <p:clrMapOvr>
    <a:masterClrMapping/>
  </p:clrMapOvr>
  <p:transition advTm="88104">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182784" y="891865"/>
            <a:ext cx="2465166" cy="3606800"/>
          </a:xfrm>
        </p:spPr>
        <p:txBody>
          <a:bodyPr/>
          <a:lstStyle/>
          <a:p>
            <a:r>
              <a:rPr lang="en-GB" dirty="0" smtClean="0"/>
              <a:t>EUPHONY BUSINESS CASE</a:t>
            </a:r>
          </a:p>
          <a:p>
            <a:endParaRPr lang="en-GB" dirty="0"/>
          </a:p>
        </p:txBody>
      </p:sp>
      <p:sp>
        <p:nvSpPr>
          <p:cNvPr id="3" name="Title 2"/>
          <p:cNvSpPr>
            <a:spLocks noGrp="1"/>
          </p:cNvSpPr>
          <p:nvPr>
            <p:ph type="title"/>
          </p:nvPr>
        </p:nvSpPr>
        <p:spPr/>
        <p:txBody>
          <a:bodyPr>
            <a:noAutofit/>
          </a:bodyPr>
          <a:lstStyle/>
          <a:p>
            <a:pPr>
              <a:lnSpc>
                <a:spcPct val="90000"/>
              </a:lnSpc>
            </a:pPr>
            <a:r>
              <a:rPr lang="en-GB" sz="2400" dirty="0" smtClean="0"/>
              <a:t>PROJECT MODEL -  EUPHONY</a:t>
            </a:r>
            <a:endParaRPr lang="en-GB" sz="2400" dirty="0"/>
          </a:p>
        </p:txBody>
      </p:sp>
      <p:sp>
        <p:nvSpPr>
          <p:cNvPr id="4" name="Footer Placeholder 3"/>
          <p:cNvSpPr>
            <a:spLocks noGrp="1"/>
          </p:cNvSpPr>
          <p:nvPr>
            <p:ph type="ftr" sz="quarter" idx="3"/>
          </p:nvPr>
        </p:nvSpPr>
        <p:spPr/>
        <p:txBody>
          <a:bodyPr/>
          <a:lstStyle/>
          <a:p>
            <a:r>
              <a:rPr lang="en-GB" dirty="0" smtClean="0"/>
              <a:t>ACPA7002 - Financial Management and Planning - Project Appraisal Assignment - Harish Rama</a:t>
            </a:r>
            <a:endParaRPr lang="fr-FR" dirty="0"/>
          </a:p>
        </p:txBody>
      </p:sp>
      <p:graphicFrame>
        <p:nvGraphicFramePr>
          <p:cNvPr id="9" name="Table 8"/>
          <p:cNvGraphicFramePr>
            <a:graphicFrameLocks noGrp="1"/>
          </p:cNvGraphicFramePr>
          <p:nvPr>
            <p:extLst>
              <p:ext uri="{D42A27DB-BD31-4B8C-83A1-F6EECF244321}">
                <p14:modId xmlns:p14="http://schemas.microsoft.com/office/powerpoint/2010/main" val="2682126828"/>
              </p:ext>
            </p:extLst>
          </p:nvPr>
        </p:nvGraphicFramePr>
        <p:xfrm>
          <a:off x="2647950" y="851490"/>
          <a:ext cx="6276271" cy="3794340"/>
        </p:xfrm>
        <a:graphic>
          <a:graphicData uri="http://schemas.openxmlformats.org/drawingml/2006/table">
            <a:tbl>
              <a:tblPr firstRow="1" bandRow="1">
                <a:tableStyleId>{5C22544A-7EE6-4342-B048-85BDC9FD1C3A}</a:tableStyleId>
              </a:tblPr>
              <a:tblGrid>
                <a:gridCol w="2374805">
                  <a:extLst>
                    <a:ext uri="{9D8B030D-6E8A-4147-A177-3AD203B41FA5}">
                      <a16:colId xmlns:a16="http://schemas.microsoft.com/office/drawing/2014/main" val="575768285"/>
                    </a:ext>
                  </a:extLst>
                </a:gridCol>
                <a:gridCol w="2044725">
                  <a:extLst>
                    <a:ext uri="{9D8B030D-6E8A-4147-A177-3AD203B41FA5}">
                      <a16:colId xmlns:a16="http://schemas.microsoft.com/office/drawing/2014/main" val="3066910979"/>
                    </a:ext>
                  </a:extLst>
                </a:gridCol>
                <a:gridCol w="1856741">
                  <a:extLst>
                    <a:ext uri="{9D8B030D-6E8A-4147-A177-3AD203B41FA5}">
                      <a16:colId xmlns:a16="http://schemas.microsoft.com/office/drawing/2014/main" val="3030142184"/>
                    </a:ext>
                  </a:extLst>
                </a:gridCol>
              </a:tblGrid>
              <a:tr h="463204">
                <a:tc>
                  <a:txBody>
                    <a:bodyPr/>
                    <a:lstStyle/>
                    <a:p>
                      <a:pPr algn="ctr"/>
                      <a:r>
                        <a:rPr lang="en-GB" sz="1300" dirty="0" smtClean="0"/>
                        <a:t>Financial Appraisal Tool</a:t>
                      </a:r>
                      <a:endParaRPr lang="en-GB" sz="1300" dirty="0"/>
                    </a:p>
                  </a:txBody>
                  <a:tcPr marL="68580" marR="68580" marT="34290" marB="34290"/>
                </a:tc>
                <a:tc>
                  <a:txBody>
                    <a:bodyPr/>
                    <a:lstStyle/>
                    <a:p>
                      <a:pPr algn="ctr"/>
                      <a:r>
                        <a:rPr lang="en-GB" sz="1300" dirty="0" smtClean="0"/>
                        <a:t>Safran</a:t>
                      </a:r>
                      <a:r>
                        <a:rPr lang="en-GB" sz="1300" baseline="0" dirty="0" smtClean="0"/>
                        <a:t> Seats Minimum Target Value</a:t>
                      </a:r>
                      <a:endParaRPr lang="en-GB" sz="1300" dirty="0"/>
                    </a:p>
                  </a:txBody>
                  <a:tcPr marL="68580" marR="68580" marT="34290" marB="34290"/>
                </a:tc>
                <a:tc>
                  <a:txBody>
                    <a:bodyPr/>
                    <a:lstStyle/>
                    <a:p>
                      <a:pPr algn="ctr"/>
                      <a:r>
                        <a:rPr lang="en-GB" sz="1300" dirty="0" smtClean="0"/>
                        <a:t>Euphony</a:t>
                      </a:r>
                      <a:r>
                        <a:rPr lang="en-GB" sz="1300" baseline="0" dirty="0" smtClean="0"/>
                        <a:t> Head Set Free Expected Value</a:t>
                      </a:r>
                      <a:endParaRPr lang="en-GB" sz="1300" dirty="0"/>
                    </a:p>
                  </a:txBody>
                  <a:tcPr marL="68580" marR="68580" marT="34290" marB="34290"/>
                </a:tc>
                <a:extLst>
                  <a:ext uri="{0D108BD9-81ED-4DB2-BD59-A6C34878D82A}">
                    <a16:rowId xmlns:a16="http://schemas.microsoft.com/office/drawing/2014/main" val="1209683253"/>
                  </a:ext>
                </a:extLst>
              </a:tr>
              <a:tr h="464400">
                <a:tc>
                  <a:txBody>
                    <a:bodyPr/>
                    <a:lstStyle/>
                    <a:p>
                      <a:r>
                        <a:rPr lang="en-GB" sz="1300" b="1" dirty="0" smtClean="0"/>
                        <a:t>Payback</a:t>
                      </a:r>
                    </a:p>
                    <a:p>
                      <a:endParaRPr lang="en-GB" sz="1300" b="1" dirty="0"/>
                    </a:p>
                  </a:txBody>
                  <a:tcPr marL="68580" marR="68580" marT="34290" marB="34290"/>
                </a:tc>
                <a:tc>
                  <a:txBody>
                    <a:bodyPr/>
                    <a:lstStyle/>
                    <a:p>
                      <a:pPr algn="ctr"/>
                      <a:r>
                        <a:rPr lang="en-GB" sz="1300" dirty="0" smtClean="0"/>
                        <a:t>Payback</a:t>
                      </a:r>
                      <a:r>
                        <a:rPr lang="en-GB" sz="1300" baseline="0" dirty="0" smtClean="0"/>
                        <a:t> &lt;</a:t>
                      </a:r>
                      <a:r>
                        <a:rPr lang="en-GB" sz="1300" dirty="0" smtClean="0"/>
                        <a:t> 5 years</a:t>
                      </a:r>
                      <a:endParaRPr lang="en-GB" sz="1300" b="0" dirty="0"/>
                    </a:p>
                  </a:txBody>
                  <a:tcPr marL="68580" marR="68580" marT="34290" marB="34290"/>
                </a:tc>
                <a:tc>
                  <a:txBody>
                    <a:bodyPr/>
                    <a:lstStyle/>
                    <a:p>
                      <a:pPr algn="ctr"/>
                      <a:r>
                        <a:rPr lang="en-GB" sz="1300" dirty="0" smtClean="0"/>
                        <a:t>3.02 years</a:t>
                      </a:r>
                      <a:endParaRPr lang="en-GB" sz="1300" b="0" dirty="0"/>
                    </a:p>
                  </a:txBody>
                  <a:tcPr marL="68580" marR="68580" marT="34290" marB="34290" anchor="ctr"/>
                </a:tc>
                <a:extLst>
                  <a:ext uri="{0D108BD9-81ED-4DB2-BD59-A6C34878D82A}">
                    <a16:rowId xmlns:a16="http://schemas.microsoft.com/office/drawing/2014/main" val="1826108155"/>
                  </a:ext>
                </a:extLst>
              </a:tr>
              <a:tr h="464400">
                <a:tc>
                  <a:txBody>
                    <a:bodyPr/>
                    <a:lstStyle/>
                    <a:p>
                      <a:r>
                        <a:rPr lang="en-GB" sz="1300" b="1" dirty="0" smtClean="0"/>
                        <a:t>Return on Investment (ROI)</a:t>
                      </a:r>
                    </a:p>
                    <a:p>
                      <a:endParaRPr lang="en-GB" sz="1300" b="1" dirty="0" smtClean="0"/>
                    </a:p>
                  </a:txBody>
                  <a:tcPr marL="68580" marR="68580" marT="34290" marB="34290"/>
                </a:tc>
                <a:tc>
                  <a:txBody>
                    <a:bodyPr/>
                    <a:lstStyle/>
                    <a:p>
                      <a:pPr algn="ctr"/>
                      <a:r>
                        <a:rPr lang="en-GB" sz="1300" dirty="0" smtClean="0"/>
                        <a:t>ROI &gt; 175%</a:t>
                      </a:r>
                      <a:endParaRPr lang="en-GB" sz="1300" b="0" dirty="0"/>
                    </a:p>
                  </a:txBody>
                  <a:tcPr marL="68580" marR="68580" marT="34290" marB="34290"/>
                </a:tc>
                <a:tc>
                  <a:txBody>
                    <a:bodyPr/>
                    <a:lstStyle/>
                    <a:p>
                      <a:pPr algn="ctr"/>
                      <a:r>
                        <a:rPr lang="en-GB" sz="1300" dirty="0" smtClean="0"/>
                        <a:t>308%</a:t>
                      </a:r>
                      <a:endParaRPr lang="en-GB" sz="1300" b="0" dirty="0"/>
                    </a:p>
                  </a:txBody>
                  <a:tcPr marL="68580" marR="68580" marT="34290" marB="34290" anchor="ctr"/>
                </a:tc>
                <a:extLst>
                  <a:ext uri="{0D108BD9-81ED-4DB2-BD59-A6C34878D82A}">
                    <a16:rowId xmlns:a16="http://schemas.microsoft.com/office/drawing/2014/main" val="1531921363"/>
                  </a:ext>
                </a:extLst>
              </a:tr>
              <a:tr h="464400">
                <a:tc>
                  <a:txBody>
                    <a:bodyPr/>
                    <a:lstStyle/>
                    <a:p>
                      <a:r>
                        <a:rPr lang="en-GB" sz="1300" b="1" dirty="0" smtClean="0"/>
                        <a:t>Net Present Value (NPV)</a:t>
                      </a:r>
                    </a:p>
                    <a:p>
                      <a:r>
                        <a:rPr lang="en-GB" sz="900" b="1" u="none" dirty="0" smtClean="0"/>
                        <a:t>(Based on WACC @ 9%)</a:t>
                      </a:r>
                    </a:p>
                    <a:p>
                      <a:endParaRPr lang="en-GB" sz="900" b="1" i="1" u="none" dirty="0"/>
                    </a:p>
                  </a:txBody>
                  <a:tcPr marL="68580" marR="68580" marT="34290" marB="34290"/>
                </a:tc>
                <a:tc>
                  <a:txBody>
                    <a:bodyPr/>
                    <a:lstStyle/>
                    <a:p>
                      <a:pPr algn="ctr"/>
                      <a:r>
                        <a:rPr lang="en-GB" sz="1300" dirty="0" smtClean="0"/>
                        <a:t>NPV = Positive from</a:t>
                      </a:r>
                      <a:r>
                        <a:rPr lang="en-GB" sz="1300" baseline="0" dirty="0" smtClean="0"/>
                        <a:t> WACC of 9%</a:t>
                      </a:r>
                      <a:endParaRPr lang="en-GB" sz="1300" b="0" dirty="0"/>
                    </a:p>
                  </a:txBody>
                  <a:tcPr marL="68580" marR="68580" marT="34290" marB="34290"/>
                </a:tc>
                <a:tc>
                  <a:txBody>
                    <a:bodyPr/>
                    <a:lstStyle/>
                    <a:p>
                      <a:pPr algn="ctr"/>
                      <a:r>
                        <a:rPr lang="en-GB" sz="1300" dirty="0" smtClean="0"/>
                        <a:t>£7,005,120.25</a:t>
                      </a:r>
                      <a:endParaRPr lang="en-GB" sz="1300" b="0" dirty="0" smtClean="0"/>
                    </a:p>
                  </a:txBody>
                  <a:tcPr marL="68580" marR="68580" marT="34290" marB="34290" anchor="ctr"/>
                </a:tc>
                <a:extLst>
                  <a:ext uri="{0D108BD9-81ED-4DB2-BD59-A6C34878D82A}">
                    <a16:rowId xmlns:a16="http://schemas.microsoft.com/office/drawing/2014/main" val="947492657"/>
                  </a:ext>
                </a:extLst>
              </a:tr>
              <a:tr h="464400">
                <a:tc>
                  <a:txBody>
                    <a:bodyPr/>
                    <a:lstStyle/>
                    <a:p>
                      <a:r>
                        <a:rPr lang="en-GB" sz="1300" b="1" dirty="0" smtClean="0"/>
                        <a:t>IRR (Internal Rate of Return)</a:t>
                      </a:r>
                    </a:p>
                  </a:txBody>
                  <a:tcPr marL="68580" marR="68580" marT="34290" marB="34290"/>
                </a:tc>
                <a:tc>
                  <a:txBody>
                    <a:bodyPr/>
                    <a:lstStyle/>
                    <a:p>
                      <a:pPr algn="ctr"/>
                      <a:r>
                        <a:rPr lang="en-GB" sz="1300" dirty="0" smtClean="0"/>
                        <a:t>IRR &gt; 15%</a:t>
                      </a:r>
                      <a:endParaRPr lang="en-GB" sz="1300" b="0" dirty="0"/>
                    </a:p>
                  </a:txBody>
                  <a:tcPr marL="68580" marR="68580" marT="34290" marB="34290"/>
                </a:tc>
                <a:tc>
                  <a:txBody>
                    <a:bodyPr/>
                    <a:lstStyle/>
                    <a:p>
                      <a:pPr algn="ctr"/>
                      <a:r>
                        <a:rPr lang="en-GB" sz="1300" dirty="0" smtClean="0"/>
                        <a:t>35%</a:t>
                      </a:r>
                      <a:endParaRPr lang="en-GB" sz="1300" b="0" dirty="0"/>
                    </a:p>
                  </a:txBody>
                  <a:tcPr marL="68580" marR="68580" marT="34290" marB="34290" anchor="ctr"/>
                </a:tc>
                <a:extLst>
                  <a:ext uri="{0D108BD9-81ED-4DB2-BD59-A6C34878D82A}">
                    <a16:rowId xmlns:a16="http://schemas.microsoft.com/office/drawing/2014/main" val="3631483900"/>
                  </a:ext>
                </a:extLst>
              </a:tr>
              <a:tr h="464400">
                <a:tc>
                  <a:txBody>
                    <a:bodyPr/>
                    <a:lstStyle/>
                    <a:p>
                      <a:r>
                        <a:rPr lang="en-GB" sz="1300" b="1" dirty="0" smtClean="0"/>
                        <a:t>Profitability</a:t>
                      </a:r>
                      <a:r>
                        <a:rPr lang="en-GB" sz="1300" b="1" baseline="0" dirty="0" smtClean="0"/>
                        <a:t> </a:t>
                      </a:r>
                      <a:r>
                        <a:rPr lang="en-GB" sz="1300" b="1" dirty="0" smtClean="0"/>
                        <a:t>Index (PI)</a:t>
                      </a:r>
                    </a:p>
                    <a:p>
                      <a:endParaRPr lang="en-GB" sz="1300" b="1" dirty="0"/>
                    </a:p>
                  </a:txBody>
                  <a:tcPr marL="68580" marR="68580" marT="34290" marB="34290"/>
                </a:tc>
                <a:tc>
                  <a:txBody>
                    <a:bodyPr/>
                    <a:lstStyle/>
                    <a:p>
                      <a:pPr algn="ctr"/>
                      <a:r>
                        <a:rPr lang="en-GB" sz="1300" dirty="0" smtClean="0"/>
                        <a:t>PI &gt; 1.5</a:t>
                      </a:r>
                      <a:endParaRPr lang="en-GB" sz="1300" b="0" dirty="0"/>
                    </a:p>
                  </a:txBody>
                  <a:tcPr marL="68580" marR="68580" marT="34290" marB="34290"/>
                </a:tc>
                <a:tc>
                  <a:txBody>
                    <a:bodyPr/>
                    <a:lstStyle/>
                    <a:p>
                      <a:pPr algn="ctr"/>
                      <a:r>
                        <a:rPr lang="en-GB" sz="1300" dirty="0" smtClean="0"/>
                        <a:t>2.58</a:t>
                      </a:r>
                      <a:endParaRPr lang="en-GB" sz="1300" b="0" dirty="0"/>
                    </a:p>
                  </a:txBody>
                  <a:tcPr marL="68580" marR="68580" marT="34290" marB="34290" anchor="ctr"/>
                </a:tc>
                <a:extLst>
                  <a:ext uri="{0D108BD9-81ED-4DB2-BD59-A6C34878D82A}">
                    <a16:rowId xmlns:a16="http://schemas.microsoft.com/office/drawing/2014/main" val="1485238507"/>
                  </a:ext>
                </a:extLst>
              </a:tr>
              <a:tr h="464400">
                <a:tc>
                  <a:txBody>
                    <a:bodyPr/>
                    <a:lstStyle/>
                    <a:p>
                      <a:r>
                        <a:rPr lang="en-GB" sz="1300" b="1" dirty="0" smtClean="0"/>
                        <a:t>Benefit Cost Ratio (BCR)</a:t>
                      </a:r>
                    </a:p>
                    <a:p>
                      <a:endParaRPr lang="en-GB" sz="1300" b="1" dirty="0"/>
                    </a:p>
                  </a:txBody>
                  <a:tcPr marL="68580" marR="68580" marT="34290" marB="34290"/>
                </a:tc>
                <a:tc>
                  <a:txBody>
                    <a:bodyPr/>
                    <a:lstStyle/>
                    <a:p>
                      <a:pPr algn="ctr"/>
                      <a:r>
                        <a:rPr lang="en-GB" sz="1300" dirty="0" smtClean="0"/>
                        <a:t>BCR &gt; </a:t>
                      </a:r>
                      <a:r>
                        <a:rPr lang="en-GB" sz="1300" dirty="0" smtClean="0"/>
                        <a:t>1 </a:t>
                      </a:r>
                      <a:endParaRPr lang="en-GB" sz="1300" b="0" dirty="0"/>
                    </a:p>
                  </a:txBody>
                  <a:tcPr marL="68580" marR="68580" marT="34290" marB="34290"/>
                </a:tc>
                <a:tc>
                  <a:txBody>
                    <a:bodyPr/>
                    <a:lstStyle/>
                    <a:p>
                      <a:pPr algn="ctr"/>
                      <a:r>
                        <a:rPr lang="en-GB" sz="1300" dirty="0" smtClean="0"/>
                        <a:t>1.58</a:t>
                      </a:r>
                      <a:endParaRPr lang="en-GB" sz="1300" b="0" dirty="0"/>
                    </a:p>
                  </a:txBody>
                  <a:tcPr marL="68580" marR="68580" marT="34290" marB="34290" anchor="ctr"/>
                </a:tc>
                <a:extLst>
                  <a:ext uri="{0D108BD9-81ED-4DB2-BD59-A6C34878D82A}">
                    <a16:rowId xmlns:a16="http://schemas.microsoft.com/office/drawing/2014/main" val="4231426986"/>
                  </a:ext>
                </a:extLst>
              </a:tr>
              <a:tr h="464400">
                <a:tc>
                  <a:txBody>
                    <a:bodyPr/>
                    <a:lstStyle/>
                    <a:p>
                      <a:r>
                        <a:rPr lang="en-GB" sz="1300" b="1" dirty="0" smtClean="0"/>
                        <a:t>Accounting</a:t>
                      </a:r>
                      <a:r>
                        <a:rPr lang="en-GB" sz="1300" b="1" baseline="0" dirty="0" smtClean="0"/>
                        <a:t> Rate of Return (ARR)</a:t>
                      </a:r>
                    </a:p>
                  </a:txBody>
                  <a:tcPr marL="68580" marR="68580" marT="34290" marB="34290"/>
                </a:tc>
                <a:tc>
                  <a:txBody>
                    <a:bodyPr/>
                    <a:lstStyle/>
                    <a:p>
                      <a:pPr algn="ctr"/>
                      <a:r>
                        <a:rPr lang="en-GB" sz="1300" dirty="0" smtClean="0"/>
                        <a:t>ARR &gt; 21%</a:t>
                      </a:r>
                    </a:p>
                    <a:p>
                      <a:pPr algn="ctr"/>
                      <a:endParaRPr lang="en-GB" sz="1300" b="0" dirty="0"/>
                    </a:p>
                  </a:txBody>
                  <a:tcPr marL="68580" marR="68580" marT="34290" marB="34290"/>
                </a:tc>
                <a:tc>
                  <a:txBody>
                    <a:bodyPr/>
                    <a:lstStyle/>
                    <a:p>
                      <a:pPr algn="ctr"/>
                      <a:r>
                        <a:rPr lang="en-GB" sz="1300" dirty="0" smtClean="0"/>
                        <a:t>53%</a:t>
                      </a:r>
                      <a:endParaRPr lang="en-GB" sz="1300" b="0" dirty="0"/>
                    </a:p>
                  </a:txBody>
                  <a:tcPr marL="68580" marR="68580" marT="34290" marB="34290" anchor="ctr"/>
                </a:tc>
                <a:extLst>
                  <a:ext uri="{0D108BD9-81ED-4DB2-BD59-A6C34878D82A}">
                    <a16:rowId xmlns:a16="http://schemas.microsoft.com/office/drawing/2014/main" val="1316025546"/>
                  </a:ext>
                </a:extLst>
              </a:tr>
            </a:tbl>
          </a:graphicData>
        </a:graphic>
      </p:graphicFrame>
      <p:sp>
        <p:nvSpPr>
          <p:cNvPr id="13" name="TextBox 12"/>
          <p:cNvSpPr txBox="1"/>
          <p:nvPr/>
        </p:nvSpPr>
        <p:spPr>
          <a:xfrm>
            <a:off x="200565" y="1219904"/>
            <a:ext cx="2418049" cy="2031325"/>
          </a:xfrm>
          <a:prstGeom prst="rect">
            <a:avLst/>
          </a:prstGeom>
          <a:noFill/>
        </p:spPr>
        <p:txBody>
          <a:bodyPr wrap="square" rtlCol="0">
            <a:spAutoFit/>
          </a:bodyPr>
          <a:lstStyle/>
          <a:p>
            <a:pPr marL="285750" indent="-285750">
              <a:buFontTx/>
              <a:buChar char="-"/>
            </a:pPr>
            <a:endParaRPr lang="en-GB" sz="1400" dirty="0">
              <a:cs typeface="Arial" pitchFamily="34" charset="0"/>
            </a:endParaRPr>
          </a:p>
          <a:p>
            <a:pPr marL="285750" indent="-285750">
              <a:buFontTx/>
              <a:buChar char="-"/>
            </a:pPr>
            <a:r>
              <a:rPr lang="en-GB" sz="1400" dirty="0" smtClean="0">
                <a:cs typeface="Arial" pitchFamily="34" charset="0"/>
              </a:rPr>
              <a:t>Euphony Project passes the SSGB Threshold for an investment project, across all 7 of the Financial Appraisal Tools.</a:t>
            </a:r>
          </a:p>
          <a:p>
            <a:pPr marL="285750" indent="-285750">
              <a:buFontTx/>
              <a:buChar char="-"/>
            </a:pPr>
            <a:endParaRPr lang="en-GB" sz="1400" dirty="0">
              <a:cs typeface="Arial" pitchFamily="34" charset="0"/>
            </a:endParaRPr>
          </a:p>
          <a:p>
            <a:endParaRPr lang="en-GB" sz="1400" dirty="0"/>
          </a:p>
        </p:txBody>
      </p:sp>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21700" y="4522788"/>
            <a:ext cx="406400" cy="406400"/>
          </a:xfrm>
          <a:prstGeom prst="rect">
            <a:avLst/>
          </a:prstGeom>
        </p:spPr>
      </p:pic>
    </p:spTree>
    <p:extLst>
      <p:ext uri="{BB962C8B-B14F-4D97-AF65-F5344CB8AC3E}">
        <p14:creationId xmlns:p14="http://schemas.microsoft.com/office/powerpoint/2010/main" val="1768292500"/>
      </p:ext>
    </p:extLst>
  </p:cSld>
  <p:clrMapOvr>
    <a:masterClrMapping/>
  </p:clrMapOvr>
  <p:transition advTm="11664">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182784" y="891865"/>
            <a:ext cx="2465166" cy="3606800"/>
          </a:xfrm>
        </p:spPr>
        <p:txBody>
          <a:bodyPr/>
          <a:lstStyle/>
          <a:p>
            <a:r>
              <a:rPr lang="en-GB" dirty="0" smtClean="0"/>
              <a:t>EUPHONY BUSINESS CASE</a:t>
            </a:r>
          </a:p>
          <a:p>
            <a:endParaRPr lang="en-GB" dirty="0"/>
          </a:p>
        </p:txBody>
      </p:sp>
      <p:sp>
        <p:nvSpPr>
          <p:cNvPr id="3" name="Title 2"/>
          <p:cNvSpPr>
            <a:spLocks noGrp="1"/>
          </p:cNvSpPr>
          <p:nvPr>
            <p:ph type="title"/>
          </p:nvPr>
        </p:nvSpPr>
        <p:spPr/>
        <p:txBody>
          <a:bodyPr>
            <a:noAutofit/>
          </a:bodyPr>
          <a:lstStyle/>
          <a:p>
            <a:pPr>
              <a:lnSpc>
                <a:spcPct val="90000"/>
              </a:lnSpc>
            </a:pPr>
            <a:r>
              <a:rPr lang="en-GB" sz="2400" dirty="0" smtClean="0"/>
              <a:t>PROJECT MODEL -  EUPHONY</a:t>
            </a:r>
            <a:endParaRPr lang="en-GB" sz="2400" dirty="0"/>
          </a:p>
        </p:txBody>
      </p:sp>
      <p:sp>
        <p:nvSpPr>
          <p:cNvPr id="4" name="Footer Placeholder 3"/>
          <p:cNvSpPr>
            <a:spLocks noGrp="1"/>
          </p:cNvSpPr>
          <p:nvPr>
            <p:ph type="ftr" sz="quarter" idx="3"/>
          </p:nvPr>
        </p:nvSpPr>
        <p:spPr/>
        <p:txBody>
          <a:bodyPr/>
          <a:lstStyle/>
          <a:p>
            <a:r>
              <a:rPr lang="en-GB" dirty="0" smtClean="0"/>
              <a:t>ACPA7002 - Financial Management and Planning - Project Appraisal Assignment - Harish Rama</a:t>
            </a:r>
            <a:endParaRPr lang="fr-FR" dirty="0"/>
          </a:p>
        </p:txBody>
      </p:sp>
      <p:graphicFrame>
        <p:nvGraphicFramePr>
          <p:cNvPr id="9" name="Table 8"/>
          <p:cNvGraphicFramePr>
            <a:graphicFrameLocks noGrp="1"/>
          </p:cNvGraphicFramePr>
          <p:nvPr>
            <p:extLst>
              <p:ext uri="{D42A27DB-BD31-4B8C-83A1-F6EECF244321}">
                <p14:modId xmlns:p14="http://schemas.microsoft.com/office/powerpoint/2010/main" val="743543180"/>
              </p:ext>
            </p:extLst>
          </p:nvPr>
        </p:nvGraphicFramePr>
        <p:xfrm>
          <a:off x="2647950" y="851490"/>
          <a:ext cx="6276271" cy="3794340"/>
        </p:xfrm>
        <a:graphic>
          <a:graphicData uri="http://schemas.openxmlformats.org/drawingml/2006/table">
            <a:tbl>
              <a:tblPr firstRow="1" bandRow="1">
                <a:tableStyleId>{5C22544A-7EE6-4342-B048-85BDC9FD1C3A}</a:tableStyleId>
              </a:tblPr>
              <a:tblGrid>
                <a:gridCol w="2374805">
                  <a:extLst>
                    <a:ext uri="{9D8B030D-6E8A-4147-A177-3AD203B41FA5}">
                      <a16:colId xmlns:a16="http://schemas.microsoft.com/office/drawing/2014/main" val="575768285"/>
                    </a:ext>
                  </a:extLst>
                </a:gridCol>
                <a:gridCol w="2044725">
                  <a:extLst>
                    <a:ext uri="{9D8B030D-6E8A-4147-A177-3AD203B41FA5}">
                      <a16:colId xmlns:a16="http://schemas.microsoft.com/office/drawing/2014/main" val="3066910979"/>
                    </a:ext>
                  </a:extLst>
                </a:gridCol>
                <a:gridCol w="1856741">
                  <a:extLst>
                    <a:ext uri="{9D8B030D-6E8A-4147-A177-3AD203B41FA5}">
                      <a16:colId xmlns:a16="http://schemas.microsoft.com/office/drawing/2014/main" val="3030142184"/>
                    </a:ext>
                  </a:extLst>
                </a:gridCol>
              </a:tblGrid>
              <a:tr h="463204">
                <a:tc>
                  <a:txBody>
                    <a:bodyPr/>
                    <a:lstStyle/>
                    <a:p>
                      <a:pPr algn="ctr"/>
                      <a:r>
                        <a:rPr lang="en-GB" sz="1300" dirty="0" smtClean="0"/>
                        <a:t>Financial Appraisal Tool</a:t>
                      </a:r>
                      <a:endParaRPr lang="en-GB" sz="1300" dirty="0"/>
                    </a:p>
                  </a:txBody>
                  <a:tcPr marL="68580" marR="68580" marT="34290" marB="34290"/>
                </a:tc>
                <a:tc>
                  <a:txBody>
                    <a:bodyPr/>
                    <a:lstStyle/>
                    <a:p>
                      <a:pPr algn="ctr"/>
                      <a:r>
                        <a:rPr lang="en-GB" sz="1300" dirty="0" smtClean="0"/>
                        <a:t>Safran</a:t>
                      </a:r>
                      <a:r>
                        <a:rPr lang="en-GB" sz="1300" baseline="0" dirty="0" smtClean="0"/>
                        <a:t> Seats Minimum Target Value</a:t>
                      </a:r>
                      <a:endParaRPr lang="en-GB" sz="1300" dirty="0"/>
                    </a:p>
                  </a:txBody>
                  <a:tcPr marL="68580" marR="68580" marT="34290" marB="34290"/>
                </a:tc>
                <a:tc>
                  <a:txBody>
                    <a:bodyPr/>
                    <a:lstStyle/>
                    <a:p>
                      <a:pPr algn="ctr"/>
                      <a:r>
                        <a:rPr lang="en-GB" sz="1300" dirty="0" smtClean="0"/>
                        <a:t>Euphony</a:t>
                      </a:r>
                      <a:r>
                        <a:rPr lang="en-GB" sz="1300" baseline="0" dirty="0" smtClean="0"/>
                        <a:t> Head Set Free Expected Value</a:t>
                      </a:r>
                      <a:endParaRPr lang="en-GB" sz="1300" dirty="0"/>
                    </a:p>
                  </a:txBody>
                  <a:tcPr marL="68580" marR="68580" marT="34290" marB="34290"/>
                </a:tc>
                <a:extLst>
                  <a:ext uri="{0D108BD9-81ED-4DB2-BD59-A6C34878D82A}">
                    <a16:rowId xmlns:a16="http://schemas.microsoft.com/office/drawing/2014/main" val="1209683253"/>
                  </a:ext>
                </a:extLst>
              </a:tr>
              <a:tr h="464400">
                <a:tc>
                  <a:txBody>
                    <a:bodyPr/>
                    <a:lstStyle/>
                    <a:p>
                      <a:r>
                        <a:rPr lang="en-GB" sz="1300" b="1" dirty="0" smtClean="0"/>
                        <a:t>Payback</a:t>
                      </a:r>
                    </a:p>
                    <a:p>
                      <a:endParaRPr lang="en-GB" sz="1300" b="1" dirty="0"/>
                    </a:p>
                  </a:txBody>
                  <a:tcPr marL="68580" marR="68580" marT="34290" marB="34290"/>
                </a:tc>
                <a:tc>
                  <a:txBody>
                    <a:bodyPr/>
                    <a:lstStyle/>
                    <a:p>
                      <a:pPr algn="ctr"/>
                      <a:r>
                        <a:rPr lang="en-GB" sz="1300" dirty="0" smtClean="0"/>
                        <a:t>Payback</a:t>
                      </a:r>
                      <a:r>
                        <a:rPr lang="en-GB" sz="1300" baseline="0" dirty="0" smtClean="0"/>
                        <a:t> &lt;</a:t>
                      </a:r>
                      <a:r>
                        <a:rPr lang="en-GB" sz="1300" dirty="0" smtClean="0"/>
                        <a:t> 5 years</a:t>
                      </a:r>
                      <a:endParaRPr lang="en-GB" sz="1300" b="0" dirty="0"/>
                    </a:p>
                  </a:txBody>
                  <a:tcPr marL="68580" marR="68580" marT="34290" marB="34290"/>
                </a:tc>
                <a:tc>
                  <a:txBody>
                    <a:bodyPr/>
                    <a:lstStyle/>
                    <a:p>
                      <a:pPr algn="ctr"/>
                      <a:r>
                        <a:rPr lang="en-GB" sz="1300" dirty="0" smtClean="0"/>
                        <a:t>3.02 years</a:t>
                      </a:r>
                      <a:endParaRPr lang="en-GB" sz="1300" b="0" dirty="0"/>
                    </a:p>
                  </a:txBody>
                  <a:tcPr marL="68580" marR="68580" marT="34290" marB="34290" anchor="ctr">
                    <a:solidFill>
                      <a:srgbClr val="00B050"/>
                    </a:solidFill>
                  </a:tcPr>
                </a:tc>
                <a:extLst>
                  <a:ext uri="{0D108BD9-81ED-4DB2-BD59-A6C34878D82A}">
                    <a16:rowId xmlns:a16="http://schemas.microsoft.com/office/drawing/2014/main" val="1826108155"/>
                  </a:ext>
                </a:extLst>
              </a:tr>
              <a:tr h="464400">
                <a:tc>
                  <a:txBody>
                    <a:bodyPr/>
                    <a:lstStyle/>
                    <a:p>
                      <a:r>
                        <a:rPr lang="en-GB" sz="1300" b="1" dirty="0" smtClean="0"/>
                        <a:t>Return on Investment (ROI)</a:t>
                      </a:r>
                    </a:p>
                    <a:p>
                      <a:endParaRPr lang="en-GB" sz="1300" b="1" dirty="0" smtClean="0"/>
                    </a:p>
                  </a:txBody>
                  <a:tcPr marL="68580" marR="68580" marT="34290" marB="34290"/>
                </a:tc>
                <a:tc>
                  <a:txBody>
                    <a:bodyPr/>
                    <a:lstStyle/>
                    <a:p>
                      <a:pPr algn="ctr"/>
                      <a:r>
                        <a:rPr lang="en-GB" sz="1300" dirty="0" smtClean="0"/>
                        <a:t>ROI &gt; 175%</a:t>
                      </a:r>
                      <a:endParaRPr lang="en-GB" sz="1300" b="0" dirty="0"/>
                    </a:p>
                  </a:txBody>
                  <a:tcPr marL="68580" marR="68580" marT="34290" marB="34290"/>
                </a:tc>
                <a:tc>
                  <a:txBody>
                    <a:bodyPr/>
                    <a:lstStyle/>
                    <a:p>
                      <a:pPr algn="ctr"/>
                      <a:r>
                        <a:rPr lang="en-GB" sz="1300" dirty="0" smtClean="0"/>
                        <a:t>308%</a:t>
                      </a:r>
                      <a:endParaRPr lang="en-GB" sz="1300" b="0" dirty="0"/>
                    </a:p>
                  </a:txBody>
                  <a:tcPr marL="68580" marR="68580" marT="34290" marB="34290" anchor="ctr">
                    <a:solidFill>
                      <a:srgbClr val="00B050"/>
                    </a:solidFill>
                  </a:tcPr>
                </a:tc>
                <a:extLst>
                  <a:ext uri="{0D108BD9-81ED-4DB2-BD59-A6C34878D82A}">
                    <a16:rowId xmlns:a16="http://schemas.microsoft.com/office/drawing/2014/main" val="1531921363"/>
                  </a:ext>
                </a:extLst>
              </a:tr>
              <a:tr h="464400">
                <a:tc>
                  <a:txBody>
                    <a:bodyPr/>
                    <a:lstStyle/>
                    <a:p>
                      <a:r>
                        <a:rPr lang="en-GB" sz="1300" b="1" dirty="0" smtClean="0"/>
                        <a:t>Net Present Value (NPV)</a:t>
                      </a:r>
                    </a:p>
                    <a:p>
                      <a:r>
                        <a:rPr lang="en-GB" sz="900" b="1" u="none" dirty="0" smtClean="0"/>
                        <a:t>(Based on WACC @ 9%)</a:t>
                      </a:r>
                    </a:p>
                    <a:p>
                      <a:endParaRPr lang="en-GB" sz="900" b="1" i="1" u="none" dirty="0"/>
                    </a:p>
                  </a:txBody>
                  <a:tcPr marL="68580" marR="68580" marT="34290" marB="34290"/>
                </a:tc>
                <a:tc>
                  <a:txBody>
                    <a:bodyPr/>
                    <a:lstStyle/>
                    <a:p>
                      <a:pPr algn="ctr"/>
                      <a:r>
                        <a:rPr lang="en-GB" sz="1300" dirty="0" smtClean="0"/>
                        <a:t>NPV = Positive from</a:t>
                      </a:r>
                      <a:r>
                        <a:rPr lang="en-GB" sz="1300" baseline="0" dirty="0" smtClean="0"/>
                        <a:t> WACC of 9%</a:t>
                      </a:r>
                      <a:endParaRPr lang="en-GB" sz="1300" b="0" dirty="0"/>
                    </a:p>
                  </a:txBody>
                  <a:tcPr marL="68580" marR="68580" marT="34290" marB="34290"/>
                </a:tc>
                <a:tc>
                  <a:txBody>
                    <a:bodyPr/>
                    <a:lstStyle/>
                    <a:p>
                      <a:pPr algn="ctr"/>
                      <a:r>
                        <a:rPr lang="en-GB" sz="1300" dirty="0" smtClean="0"/>
                        <a:t>£7,005,120.25</a:t>
                      </a:r>
                      <a:endParaRPr lang="en-GB" sz="1300" b="0" dirty="0" smtClean="0"/>
                    </a:p>
                  </a:txBody>
                  <a:tcPr marL="68580" marR="68580" marT="34290" marB="34290" anchor="ctr">
                    <a:solidFill>
                      <a:srgbClr val="00B050"/>
                    </a:solidFill>
                  </a:tcPr>
                </a:tc>
                <a:extLst>
                  <a:ext uri="{0D108BD9-81ED-4DB2-BD59-A6C34878D82A}">
                    <a16:rowId xmlns:a16="http://schemas.microsoft.com/office/drawing/2014/main" val="947492657"/>
                  </a:ext>
                </a:extLst>
              </a:tr>
              <a:tr h="464400">
                <a:tc>
                  <a:txBody>
                    <a:bodyPr/>
                    <a:lstStyle/>
                    <a:p>
                      <a:r>
                        <a:rPr lang="en-GB" sz="1300" b="1" dirty="0" smtClean="0"/>
                        <a:t>IRR (Internal Rate of Return)</a:t>
                      </a:r>
                    </a:p>
                  </a:txBody>
                  <a:tcPr marL="68580" marR="68580" marT="34290" marB="34290"/>
                </a:tc>
                <a:tc>
                  <a:txBody>
                    <a:bodyPr/>
                    <a:lstStyle/>
                    <a:p>
                      <a:pPr algn="ctr"/>
                      <a:r>
                        <a:rPr lang="en-GB" sz="1300" dirty="0" smtClean="0"/>
                        <a:t>IRR &gt; 15%</a:t>
                      </a:r>
                      <a:endParaRPr lang="en-GB" sz="1300" b="0" dirty="0"/>
                    </a:p>
                  </a:txBody>
                  <a:tcPr marL="68580" marR="68580" marT="34290" marB="34290"/>
                </a:tc>
                <a:tc>
                  <a:txBody>
                    <a:bodyPr/>
                    <a:lstStyle/>
                    <a:p>
                      <a:pPr algn="ctr"/>
                      <a:r>
                        <a:rPr lang="en-GB" sz="1300" dirty="0" smtClean="0"/>
                        <a:t>35%</a:t>
                      </a:r>
                      <a:endParaRPr lang="en-GB" sz="1300" b="0" dirty="0"/>
                    </a:p>
                  </a:txBody>
                  <a:tcPr marL="68580" marR="68580" marT="34290" marB="34290" anchor="ctr">
                    <a:solidFill>
                      <a:srgbClr val="00B050"/>
                    </a:solidFill>
                  </a:tcPr>
                </a:tc>
                <a:extLst>
                  <a:ext uri="{0D108BD9-81ED-4DB2-BD59-A6C34878D82A}">
                    <a16:rowId xmlns:a16="http://schemas.microsoft.com/office/drawing/2014/main" val="3631483900"/>
                  </a:ext>
                </a:extLst>
              </a:tr>
              <a:tr h="464400">
                <a:tc>
                  <a:txBody>
                    <a:bodyPr/>
                    <a:lstStyle/>
                    <a:p>
                      <a:r>
                        <a:rPr lang="en-GB" sz="1300" b="1" dirty="0" smtClean="0"/>
                        <a:t>Profitability</a:t>
                      </a:r>
                      <a:r>
                        <a:rPr lang="en-GB" sz="1300" b="1" baseline="0" dirty="0" smtClean="0"/>
                        <a:t> </a:t>
                      </a:r>
                      <a:r>
                        <a:rPr lang="en-GB" sz="1300" b="1" dirty="0" smtClean="0"/>
                        <a:t>Index (PI)</a:t>
                      </a:r>
                    </a:p>
                    <a:p>
                      <a:endParaRPr lang="en-GB" sz="1300" b="1" dirty="0"/>
                    </a:p>
                  </a:txBody>
                  <a:tcPr marL="68580" marR="68580" marT="34290" marB="34290"/>
                </a:tc>
                <a:tc>
                  <a:txBody>
                    <a:bodyPr/>
                    <a:lstStyle/>
                    <a:p>
                      <a:pPr algn="ctr"/>
                      <a:r>
                        <a:rPr lang="en-GB" sz="1300" dirty="0" smtClean="0"/>
                        <a:t>PI &gt; 1.5</a:t>
                      </a:r>
                      <a:endParaRPr lang="en-GB" sz="1300" b="0" dirty="0"/>
                    </a:p>
                  </a:txBody>
                  <a:tcPr marL="68580" marR="68580" marT="34290" marB="34290"/>
                </a:tc>
                <a:tc>
                  <a:txBody>
                    <a:bodyPr/>
                    <a:lstStyle/>
                    <a:p>
                      <a:pPr algn="ctr"/>
                      <a:r>
                        <a:rPr lang="en-GB" sz="1300" dirty="0" smtClean="0"/>
                        <a:t>2.58</a:t>
                      </a:r>
                      <a:endParaRPr lang="en-GB" sz="1300" b="0" dirty="0"/>
                    </a:p>
                  </a:txBody>
                  <a:tcPr marL="68580" marR="68580" marT="34290" marB="34290" anchor="ctr">
                    <a:solidFill>
                      <a:srgbClr val="00B050"/>
                    </a:solidFill>
                  </a:tcPr>
                </a:tc>
                <a:extLst>
                  <a:ext uri="{0D108BD9-81ED-4DB2-BD59-A6C34878D82A}">
                    <a16:rowId xmlns:a16="http://schemas.microsoft.com/office/drawing/2014/main" val="1485238507"/>
                  </a:ext>
                </a:extLst>
              </a:tr>
              <a:tr h="464400">
                <a:tc>
                  <a:txBody>
                    <a:bodyPr/>
                    <a:lstStyle/>
                    <a:p>
                      <a:r>
                        <a:rPr lang="en-GB" sz="1300" b="1" dirty="0" smtClean="0"/>
                        <a:t>Benefit Cost Ratio (BCR)</a:t>
                      </a:r>
                    </a:p>
                    <a:p>
                      <a:endParaRPr lang="en-GB" sz="1300" b="1" dirty="0"/>
                    </a:p>
                  </a:txBody>
                  <a:tcPr marL="68580" marR="68580" marT="34290" marB="34290"/>
                </a:tc>
                <a:tc>
                  <a:txBody>
                    <a:bodyPr/>
                    <a:lstStyle/>
                    <a:p>
                      <a:pPr algn="ctr"/>
                      <a:r>
                        <a:rPr lang="en-GB" sz="1300" dirty="0" smtClean="0"/>
                        <a:t>BCR &gt; </a:t>
                      </a:r>
                      <a:r>
                        <a:rPr lang="en-GB" sz="1300" dirty="0" smtClean="0"/>
                        <a:t>1 </a:t>
                      </a:r>
                      <a:endParaRPr lang="en-GB" sz="1300" b="0" dirty="0"/>
                    </a:p>
                  </a:txBody>
                  <a:tcPr marL="68580" marR="68580" marT="34290" marB="34290"/>
                </a:tc>
                <a:tc>
                  <a:txBody>
                    <a:bodyPr/>
                    <a:lstStyle/>
                    <a:p>
                      <a:pPr algn="ctr"/>
                      <a:r>
                        <a:rPr lang="en-GB" sz="1300" dirty="0" smtClean="0"/>
                        <a:t>1.58</a:t>
                      </a:r>
                      <a:endParaRPr lang="en-GB" sz="1300" b="0" dirty="0"/>
                    </a:p>
                  </a:txBody>
                  <a:tcPr marL="68580" marR="68580" marT="34290" marB="34290" anchor="ctr">
                    <a:solidFill>
                      <a:srgbClr val="00B050"/>
                    </a:solidFill>
                  </a:tcPr>
                </a:tc>
                <a:extLst>
                  <a:ext uri="{0D108BD9-81ED-4DB2-BD59-A6C34878D82A}">
                    <a16:rowId xmlns:a16="http://schemas.microsoft.com/office/drawing/2014/main" val="4231426986"/>
                  </a:ext>
                </a:extLst>
              </a:tr>
              <a:tr h="464400">
                <a:tc>
                  <a:txBody>
                    <a:bodyPr/>
                    <a:lstStyle/>
                    <a:p>
                      <a:r>
                        <a:rPr lang="en-GB" sz="1300" b="1" dirty="0" smtClean="0"/>
                        <a:t>Accounting</a:t>
                      </a:r>
                      <a:r>
                        <a:rPr lang="en-GB" sz="1300" b="1" baseline="0" dirty="0" smtClean="0"/>
                        <a:t> Rate of Return (ARR)</a:t>
                      </a:r>
                    </a:p>
                  </a:txBody>
                  <a:tcPr marL="68580" marR="68580" marT="34290" marB="34290"/>
                </a:tc>
                <a:tc>
                  <a:txBody>
                    <a:bodyPr/>
                    <a:lstStyle/>
                    <a:p>
                      <a:pPr algn="ctr"/>
                      <a:r>
                        <a:rPr lang="en-GB" sz="1300" dirty="0" smtClean="0"/>
                        <a:t>ARR &gt; 21%</a:t>
                      </a:r>
                    </a:p>
                    <a:p>
                      <a:pPr algn="ctr"/>
                      <a:endParaRPr lang="en-GB" sz="1300" b="0" dirty="0"/>
                    </a:p>
                  </a:txBody>
                  <a:tcPr marL="68580" marR="68580" marT="34290" marB="34290"/>
                </a:tc>
                <a:tc>
                  <a:txBody>
                    <a:bodyPr/>
                    <a:lstStyle/>
                    <a:p>
                      <a:pPr algn="ctr"/>
                      <a:r>
                        <a:rPr lang="en-GB" sz="1300" dirty="0" smtClean="0"/>
                        <a:t>53%</a:t>
                      </a:r>
                      <a:endParaRPr lang="en-GB" sz="1300" b="0" dirty="0"/>
                    </a:p>
                  </a:txBody>
                  <a:tcPr marL="68580" marR="68580" marT="34290" marB="34290" anchor="ctr">
                    <a:solidFill>
                      <a:srgbClr val="00B050"/>
                    </a:solidFill>
                  </a:tcPr>
                </a:tc>
                <a:extLst>
                  <a:ext uri="{0D108BD9-81ED-4DB2-BD59-A6C34878D82A}">
                    <a16:rowId xmlns:a16="http://schemas.microsoft.com/office/drawing/2014/main" val="1316025546"/>
                  </a:ext>
                </a:extLst>
              </a:tr>
            </a:tbl>
          </a:graphicData>
        </a:graphic>
      </p:graphicFrame>
      <p:sp>
        <p:nvSpPr>
          <p:cNvPr id="13" name="TextBox 12"/>
          <p:cNvSpPr txBox="1"/>
          <p:nvPr/>
        </p:nvSpPr>
        <p:spPr>
          <a:xfrm>
            <a:off x="200565" y="1219904"/>
            <a:ext cx="2418049" cy="3539430"/>
          </a:xfrm>
          <a:prstGeom prst="rect">
            <a:avLst/>
          </a:prstGeom>
          <a:noFill/>
        </p:spPr>
        <p:txBody>
          <a:bodyPr wrap="square" rtlCol="0">
            <a:spAutoFit/>
          </a:bodyPr>
          <a:lstStyle/>
          <a:p>
            <a:pPr marL="285750" indent="-285750">
              <a:buFontTx/>
              <a:buChar char="-"/>
            </a:pPr>
            <a:endParaRPr lang="en-GB" sz="1400" dirty="0">
              <a:cs typeface="Arial" pitchFamily="34" charset="0"/>
            </a:endParaRPr>
          </a:p>
          <a:p>
            <a:pPr marL="285750" indent="-285750">
              <a:buFontTx/>
              <a:buChar char="-"/>
            </a:pPr>
            <a:r>
              <a:rPr lang="en-GB" sz="1400" dirty="0" smtClean="0">
                <a:cs typeface="Arial" pitchFamily="34" charset="0"/>
              </a:rPr>
              <a:t>Euphony Project passes the SSGB Threshold for an investment project, across all 7 of the Financial Appraisal Tools.</a:t>
            </a:r>
          </a:p>
          <a:p>
            <a:pPr marL="285750" indent="-285750">
              <a:buFontTx/>
              <a:buChar char="-"/>
            </a:pPr>
            <a:endParaRPr lang="en-GB" sz="1400" dirty="0">
              <a:cs typeface="Arial" pitchFamily="34" charset="0"/>
            </a:endParaRPr>
          </a:p>
          <a:p>
            <a:pPr marL="285750" indent="-285750">
              <a:buFontTx/>
              <a:buChar char="-"/>
            </a:pPr>
            <a:r>
              <a:rPr lang="en-GB" sz="1400" dirty="0" smtClean="0">
                <a:cs typeface="Arial" pitchFamily="34" charset="0"/>
              </a:rPr>
              <a:t>Healthy </a:t>
            </a:r>
            <a:r>
              <a:rPr lang="en-GB" sz="1400" b="1" i="1" dirty="0" smtClean="0">
                <a:cs typeface="Arial" pitchFamily="34" charset="0"/>
              </a:rPr>
              <a:t>Payback Period </a:t>
            </a:r>
            <a:r>
              <a:rPr lang="en-GB" sz="1400" dirty="0" smtClean="0">
                <a:cs typeface="Arial" pitchFamily="34" charset="0"/>
              </a:rPr>
              <a:t>and </a:t>
            </a:r>
            <a:r>
              <a:rPr lang="en-GB" sz="1400" b="1" i="1" dirty="0" smtClean="0">
                <a:cs typeface="Arial" pitchFamily="34" charset="0"/>
              </a:rPr>
              <a:t>ROI</a:t>
            </a:r>
            <a:r>
              <a:rPr lang="en-GB" sz="1400" dirty="0" smtClean="0">
                <a:cs typeface="Arial" pitchFamily="34" charset="0"/>
              </a:rPr>
              <a:t>.</a:t>
            </a:r>
          </a:p>
          <a:p>
            <a:pPr marL="285750" indent="-285750">
              <a:buFontTx/>
              <a:buChar char="-"/>
            </a:pPr>
            <a:endParaRPr lang="en-GB" sz="1400" dirty="0">
              <a:cs typeface="Arial" pitchFamily="34" charset="0"/>
            </a:endParaRPr>
          </a:p>
          <a:p>
            <a:pPr marL="285750" indent="-285750">
              <a:buFontTx/>
              <a:buChar char="-"/>
            </a:pPr>
            <a:r>
              <a:rPr lang="en-GB" sz="1400" b="1" i="1" dirty="0" smtClean="0">
                <a:cs typeface="Arial" pitchFamily="34" charset="0"/>
              </a:rPr>
              <a:t>NPV</a:t>
            </a:r>
            <a:r>
              <a:rPr lang="en-GB" sz="1400" dirty="0" smtClean="0">
                <a:cs typeface="Arial" pitchFamily="34" charset="0"/>
              </a:rPr>
              <a:t> and </a:t>
            </a:r>
            <a:r>
              <a:rPr lang="en-GB" sz="1400" b="1" i="1" dirty="0" smtClean="0">
                <a:cs typeface="Arial" pitchFamily="34" charset="0"/>
              </a:rPr>
              <a:t>IRR</a:t>
            </a:r>
            <a:r>
              <a:rPr lang="en-GB" sz="1400" dirty="0" smtClean="0">
                <a:cs typeface="Arial" pitchFamily="34" charset="0"/>
              </a:rPr>
              <a:t> substantial.</a:t>
            </a:r>
          </a:p>
          <a:p>
            <a:pPr marL="285750" indent="-285750">
              <a:buFontTx/>
              <a:buChar char="-"/>
            </a:pPr>
            <a:endParaRPr lang="en-GB" sz="1400" dirty="0">
              <a:cs typeface="Arial" pitchFamily="34" charset="0"/>
            </a:endParaRPr>
          </a:p>
          <a:p>
            <a:pPr marL="285750" indent="-285750">
              <a:buFontTx/>
              <a:buChar char="-"/>
            </a:pPr>
            <a:r>
              <a:rPr lang="en-GB" sz="1400" b="1" i="1" dirty="0" smtClean="0">
                <a:cs typeface="Arial" pitchFamily="34" charset="0"/>
              </a:rPr>
              <a:t>PI/BCR </a:t>
            </a:r>
            <a:r>
              <a:rPr lang="en-GB" sz="1400" dirty="0" smtClean="0">
                <a:cs typeface="Arial" pitchFamily="34" charset="0"/>
              </a:rPr>
              <a:t>&amp; </a:t>
            </a:r>
            <a:r>
              <a:rPr lang="en-GB" sz="1400" b="1" i="1" dirty="0" smtClean="0">
                <a:cs typeface="Arial" pitchFamily="34" charset="0"/>
              </a:rPr>
              <a:t>ARR</a:t>
            </a:r>
            <a:r>
              <a:rPr lang="en-GB" sz="1400" dirty="0" smtClean="0">
                <a:cs typeface="Arial" pitchFamily="34" charset="0"/>
              </a:rPr>
              <a:t> positive</a:t>
            </a:r>
          </a:p>
          <a:p>
            <a:pPr marL="285750" indent="-285750">
              <a:buFontTx/>
              <a:buChar char="-"/>
            </a:pPr>
            <a:endParaRPr lang="en-GB" sz="1400" dirty="0"/>
          </a:p>
        </p:txBody>
      </p:sp>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21700" y="4522788"/>
            <a:ext cx="406400" cy="406400"/>
          </a:xfrm>
          <a:prstGeom prst="rect">
            <a:avLst/>
          </a:prstGeom>
        </p:spPr>
      </p:pic>
    </p:spTree>
    <p:extLst>
      <p:ext uri="{BB962C8B-B14F-4D97-AF65-F5344CB8AC3E}">
        <p14:creationId xmlns:p14="http://schemas.microsoft.com/office/powerpoint/2010/main" val="4194044871"/>
      </p:ext>
    </p:extLst>
  </p:cSld>
  <p:clrMapOvr>
    <a:masterClrMapping/>
  </p:clrMapOvr>
  <p:transition advTm="71667">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296768" y="907261"/>
            <a:ext cx="4719732" cy="3606800"/>
          </a:xfrm>
        </p:spPr>
        <p:txBody>
          <a:bodyPr/>
          <a:lstStyle/>
          <a:p>
            <a:r>
              <a:rPr lang="en-GB" dirty="0" smtClean="0"/>
              <a:t>Euphony – Funding Options &amp; Scenarios</a:t>
            </a:r>
          </a:p>
          <a:p>
            <a:endParaRPr lang="en-GB" dirty="0"/>
          </a:p>
        </p:txBody>
      </p:sp>
      <p:sp>
        <p:nvSpPr>
          <p:cNvPr id="3" name="Title 2"/>
          <p:cNvSpPr>
            <a:spLocks noGrp="1"/>
          </p:cNvSpPr>
          <p:nvPr>
            <p:ph type="title"/>
          </p:nvPr>
        </p:nvSpPr>
        <p:spPr>
          <a:xfrm>
            <a:off x="182784" y="173288"/>
            <a:ext cx="8556653" cy="427037"/>
          </a:xfrm>
        </p:spPr>
        <p:txBody>
          <a:bodyPr>
            <a:noAutofit/>
          </a:bodyPr>
          <a:lstStyle/>
          <a:p>
            <a:pPr>
              <a:lnSpc>
                <a:spcPct val="90000"/>
              </a:lnSpc>
            </a:pPr>
            <a:r>
              <a:rPr lang="en-GB" sz="2400" dirty="0" smtClean="0"/>
              <a:t>FUNDING OPTIONS</a:t>
            </a:r>
            <a:endParaRPr lang="en-GB" sz="2400" dirty="0"/>
          </a:p>
        </p:txBody>
      </p:sp>
      <p:sp>
        <p:nvSpPr>
          <p:cNvPr id="4" name="Footer Placeholder 3"/>
          <p:cNvSpPr>
            <a:spLocks noGrp="1"/>
          </p:cNvSpPr>
          <p:nvPr>
            <p:ph type="ftr" sz="quarter" idx="3"/>
          </p:nvPr>
        </p:nvSpPr>
        <p:spPr/>
        <p:txBody>
          <a:bodyPr/>
          <a:lstStyle/>
          <a:p>
            <a:r>
              <a:rPr lang="en-GB" dirty="0" smtClean="0"/>
              <a:t>ACPA7002 - Financial Management and Planning - Project Appraisal Assignment - Harish Rama</a:t>
            </a:r>
            <a:endParaRPr lang="fr-FR" dirty="0"/>
          </a:p>
        </p:txBody>
      </p:sp>
      <p:sp>
        <p:nvSpPr>
          <p:cNvPr id="10" name="TextBox 9"/>
          <p:cNvSpPr txBox="1"/>
          <p:nvPr/>
        </p:nvSpPr>
        <p:spPr>
          <a:xfrm>
            <a:off x="332615" y="1602273"/>
            <a:ext cx="4575286" cy="307777"/>
          </a:xfrm>
          <a:prstGeom prst="rect">
            <a:avLst/>
          </a:prstGeom>
          <a:noFill/>
        </p:spPr>
        <p:txBody>
          <a:bodyPr wrap="square" rtlCol="0">
            <a:spAutoFit/>
          </a:bodyPr>
          <a:lstStyle/>
          <a:p>
            <a:pPr marL="285750" indent="-285750" algn="just">
              <a:buFontTx/>
              <a:buChar char="-"/>
            </a:pPr>
            <a:r>
              <a:rPr lang="en-GB" sz="1400" dirty="0" smtClean="0">
                <a:cs typeface="Arial" pitchFamily="34" charset="0"/>
              </a:rPr>
              <a:t>xxxxx</a:t>
            </a:r>
            <a:endParaRPr lang="en-GB" sz="1400" dirty="0"/>
          </a:p>
        </p:txBody>
      </p:sp>
      <p:sp>
        <p:nvSpPr>
          <p:cNvPr id="7" name="Text Placeholder 1"/>
          <p:cNvSpPr txBox="1">
            <a:spLocks/>
          </p:cNvSpPr>
          <p:nvPr/>
        </p:nvSpPr>
        <p:spPr>
          <a:xfrm>
            <a:off x="1271858" y="1389767"/>
            <a:ext cx="8569324" cy="686683"/>
          </a:xfrm>
          <a:prstGeom prst="rect">
            <a:avLst/>
          </a:prstGeom>
        </p:spPr>
        <p:txBody>
          <a:bodyPr/>
          <a:lstStyle>
            <a:lvl1pPr marL="182698" indent="-182698" algn="l" defTabSz="915067" rtl="0" eaLnBrk="1" latinLnBrk="0" hangingPunct="1">
              <a:lnSpc>
                <a:spcPct val="90000"/>
              </a:lnSpc>
              <a:spcBef>
                <a:spcPts val="800"/>
              </a:spcBef>
              <a:buClr>
                <a:schemeClr val="accent1"/>
              </a:buClr>
              <a:buFont typeface="Wingdings" pitchFamily="2" charset="2"/>
              <a:buChar char="§"/>
              <a:defRPr sz="1600" b="1" i="0" kern="1200" baseline="0">
                <a:solidFill>
                  <a:schemeClr val="accent1"/>
                </a:solidFill>
                <a:latin typeface="+mn-lt"/>
                <a:ea typeface="+mn-ea"/>
                <a:cs typeface="Arial" pitchFamily="34" charset="0"/>
              </a:defRPr>
            </a:lvl1pPr>
            <a:lvl2pPr marL="355736" indent="-171450" algn="l" defTabSz="915067" rtl="0" eaLnBrk="1" latinLnBrk="0" hangingPunct="1">
              <a:lnSpc>
                <a:spcPct val="90000"/>
              </a:lnSpc>
              <a:spcBef>
                <a:spcPts val="400"/>
              </a:spcBef>
              <a:buClr>
                <a:schemeClr val="accent1"/>
              </a:buClr>
              <a:buFont typeface="Wingdings" panose="05000000000000000000" pitchFamily="2" charset="2"/>
              <a:buChar char="§"/>
              <a:tabLst/>
              <a:defRPr sz="1400" i="0" kern="1200" baseline="0">
                <a:solidFill>
                  <a:schemeClr val="tx2"/>
                </a:solidFill>
                <a:latin typeface="+mn-lt"/>
                <a:ea typeface="+mn-ea"/>
                <a:cs typeface="Arial" pitchFamily="34" charset="0"/>
              </a:defRPr>
            </a:lvl2pPr>
            <a:lvl3pPr marL="533400" indent="-171450" algn="l" defTabSz="915067" rtl="0" eaLnBrk="1" latinLnBrk="0" hangingPunct="1">
              <a:lnSpc>
                <a:spcPct val="90000"/>
              </a:lnSpc>
              <a:spcBef>
                <a:spcPts val="400"/>
              </a:spcBef>
              <a:buClr>
                <a:schemeClr val="accent1"/>
              </a:buClr>
              <a:buFont typeface="Wingdings" panose="05000000000000000000" pitchFamily="2" charset="2"/>
              <a:buChar char="§"/>
              <a:tabLst/>
              <a:defRPr sz="1200" i="0" kern="1200" baseline="0">
                <a:solidFill>
                  <a:schemeClr val="tx2"/>
                </a:solidFill>
                <a:latin typeface="+mn-lt"/>
                <a:ea typeface="+mn-ea"/>
                <a:cs typeface="Arial" pitchFamily="34" charset="0"/>
              </a:defRPr>
            </a:lvl3pPr>
            <a:lvl4pPr marL="714375" indent="-171450" algn="l" defTabSz="915067" rtl="0" eaLnBrk="1" latinLnBrk="0" hangingPunct="1">
              <a:lnSpc>
                <a:spcPct val="90000"/>
              </a:lnSpc>
              <a:spcBef>
                <a:spcPts val="600"/>
              </a:spcBef>
              <a:buClr>
                <a:schemeClr val="accent1"/>
              </a:buClr>
              <a:buFont typeface="Wingdings" panose="05000000000000000000" pitchFamily="2" charset="2"/>
              <a:buChar char="§"/>
              <a:tabLst/>
              <a:defRPr sz="1200" i="0" kern="1200">
                <a:solidFill>
                  <a:schemeClr val="tx2"/>
                </a:solidFill>
                <a:latin typeface="+mn-lt"/>
                <a:ea typeface="+mn-ea"/>
                <a:cs typeface="Arial" pitchFamily="34" charset="0"/>
              </a:defRPr>
            </a:lvl4pPr>
            <a:lvl5pPr marL="895350" indent="-171450" algn="l" defTabSz="915067" rtl="0" eaLnBrk="1" latinLnBrk="0" hangingPunct="1">
              <a:lnSpc>
                <a:spcPct val="90000"/>
              </a:lnSpc>
              <a:spcBef>
                <a:spcPts val="600"/>
              </a:spcBef>
              <a:buClr>
                <a:schemeClr val="accent1"/>
              </a:buClr>
              <a:buFont typeface="Wingdings" panose="05000000000000000000" pitchFamily="2" charset="2"/>
              <a:buChar char="§"/>
              <a:tabLst/>
              <a:defRPr sz="1200" i="0" kern="1200">
                <a:solidFill>
                  <a:schemeClr val="tx2"/>
                </a:solidFill>
                <a:latin typeface="+mn-lt"/>
                <a:ea typeface="+mn-ea"/>
                <a:cs typeface="Arial" pitchFamily="34" charset="0"/>
              </a:defRPr>
            </a:lvl5pPr>
            <a:lvl6pPr marL="2516420" indent="-228764" algn="l" defTabSz="915067"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3945" indent="-228764" algn="l" defTabSz="915067"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31483" indent="-228764" algn="l" defTabSz="915067"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9011" indent="-228764" algn="l" defTabSz="915067"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smtClean="0"/>
              <a:t>PROJECT COST - £4.4 </a:t>
            </a:r>
            <a:r>
              <a:rPr lang="en-GB" dirty="0"/>
              <a:t>Million </a:t>
            </a:r>
            <a:r>
              <a:rPr lang="en-GB" dirty="0" smtClean="0"/>
              <a:t>GBP</a:t>
            </a:r>
            <a:endParaRPr lang="en-GB" dirty="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a:p>
        </p:txBody>
      </p:sp>
      <p:pic>
        <p:nvPicPr>
          <p:cNvPr id="8" name="Picture 7"/>
          <p:cNvPicPr>
            <a:picLocks noChangeAspect="1"/>
          </p:cNvPicPr>
          <p:nvPr/>
        </p:nvPicPr>
        <p:blipFill>
          <a:blip r:embed="rId5"/>
          <a:stretch>
            <a:fillRect/>
          </a:stretch>
        </p:blipFill>
        <p:spPr>
          <a:xfrm>
            <a:off x="296768" y="1313712"/>
            <a:ext cx="814536" cy="775438"/>
          </a:xfrm>
          <a:prstGeom prst="rect">
            <a:avLst/>
          </a:prstGeom>
        </p:spPr>
      </p:pic>
      <p:sp>
        <p:nvSpPr>
          <p:cNvPr id="9" name="TextBox 8"/>
          <p:cNvSpPr txBox="1"/>
          <p:nvPr/>
        </p:nvSpPr>
        <p:spPr>
          <a:xfrm>
            <a:off x="1049130" y="1910050"/>
            <a:ext cx="3360881" cy="2677656"/>
          </a:xfrm>
          <a:prstGeom prst="rect">
            <a:avLst/>
          </a:prstGeom>
          <a:noFill/>
        </p:spPr>
        <p:txBody>
          <a:bodyPr wrap="square" rtlCol="0">
            <a:spAutoFit/>
          </a:bodyPr>
          <a:lstStyle/>
          <a:p>
            <a:pPr marL="285750" indent="-285750">
              <a:buFontTx/>
              <a:buChar char="-"/>
            </a:pPr>
            <a:r>
              <a:rPr lang="en-GB" sz="1400" b="1" dirty="0" smtClean="0">
                <a:cs typeface="Arial" pitchFamily="34" charset="0"/>
              </a:rPr>
              <a:t>Indivisible Project</a:t>
            </a:r>
          </a:p>
          <a:p>
            <a:endParaRPr lang="en-GB" sz="1400" dirty="0" smtClean="0">
              <a:cs typeface="Arial" pitchFamily="34" charset="0"/>
            </a:endParaRPr>
          </a:p>
          <a:p>
            <a:pPr marL="285750" indent="-285750">
              <a:buFontTx/>
              <a:buChar char="-"/>
            </a:pPr>
            <a:r>
              <a:rPr lang="en-GB" sz="1400" b="1" dirty="0" smtClean="0">
                <a:cs typeface="Arial" pitchFamily="34" charset="0"/>
              </a:rPr>
              <a:t>Funding Options</a:t>
            </a:r>
          </a:p>
          <a:p>
            <a:pPr marL="742950" lvl="1" indent="-285750">
              <a:buFontTx/>
              <a:buChar char="-"/>
            </a:pPr>
            <a:r>
              <a:rPr lang="en-GB" sz="1400" dirty="0" smtClean="0">
                <a:cs typeface="Arial" pitchFamily="34" charset="0"/>
              </a:rPr>
              <a:t>Internal Funding</a:t>
            </a:r>
          </a:p>
          <a:p>
            <a:pPr marL="742950" lvl="1" indent="-285750">
              <a:buFontTx/>
              <a:buChar char="-"/>
            </a:pPr>
            <a:r>
              <a:rPr lang="en-GB" sz="1400" dirty="0" smtClean="0">
                <a:cs typeface="Arial" pitchFamily="34" charset="0"/>
              </a:rPr>
              <a:t>External Funding</a:t>
            </a:r>
            <a:endParaRPr lang="en-GB" sz="1400" b="1" dirty="0" smtClean="0">
              <a:cs typeface="Arial" pitchFamily="34" charset="0"/>
            </a:endParaRPr>
          </a:p>
          <a:p>
            <a:pPr lvl="1"/>
            <a:endParaRPr lang="en-GB" sz="1400" b="1" dirty="0">
              <a:cs typeface="Arial" pitchFamily="34" charset="0"/>
            </a:endParaRPr>
          </a:p>
          <a:p>
            <a:pPr marL="285750" indent="-285750">
              <a:buFontTx/>
              <a:buChar char="-"/>
            </a:pPr>
            <a:r>
              <a:rPr lang="en-GB" sz="1400" b="1" dirty="0" smtClean="0">
                <a:cs typeface="Arial" pitchFamily="34" charset="0"/>
              </a:rPr>
              <a:t>Cash </a:t>
            </a:r>
            <a:r>
              <a:rPr lang="en-GB" sz="1400" b="1" dirty="0">
                <a:cs typeface="Arial" pitchFamily="34" charset="0"/>
              </a:rPr>
              <a:t>Rich </a:t>
            </a:r>
            <a:r>
              <a:rPr lang="en-GB" sz="1400" b="1" dirty="0" smtClean="0">
                <a:cs typeface="Arial" pitchFamily="34" charset="0"/>
              </a:rPr>
              <a:t>Project</a:t>
            </a:r>
          </a:p>
          <a:p>
            <a:pPr marL="742950" lvl="1" indent="-285750">
              <a:buFontTx/>
              <a:buChar char="-"/>
            </a:pPr>
            <a:r>
              <a:rPr lang="en-GB" sz="1400" dirty="0" smtClean="0">
                <a:cs typeface="Arial" pitchFamily="34" charset="0"/>
              </a:rPr>
              <a:t>Majority </a:t>
            </a:r>
            <a:r>
              <a:rPr lang="en-GB" sz="1400" dirty="0">
                <a:cs typeface="Arial" pitchFamily="34" charset="0"/>
              </a:rPr>
              <a:t>of funds required in first </a:t>
            </a:r>
            <a:r>
              <a:rPr lang="en-GB" sz="1400" dirty="0" smtClean="0">
                <a:cs typeface="Arial" pitchFamily="34" charset="0"/>
              </a:rPr>
              <a:t>years </a:t>
            </a:r>
            <a:r>
              <a:rPr lang="en-GB" sz="1400" dirty="0">
                <a:cs typeface="Arial" pitchFamily="34" charset="0"/>
              </a:rPr>
              <a:t>of project (Development Phase</a:t>
            </a:r>
            <a:r>
              <a:rPr lang="en-GB" sz="1400" dirty="0" smtClean="0">
                <a:cs typeface="Arial" pitchFamily="34" charset="0"/>
              </a:rPr>
              <a:t>)</a:t>
            </a:r>
          </a:p>
          <a:p>
            <a:pPr marL="742950" lvl="1" indent="-285750">
              <a:buFontTx/>
              <a:buChar char="-"/>
            </a:pPr>
            <a:r>
              <a:rPr lang="en-GB" sz="1400" dirty="0" smtClean="0">
                <a:cs typeface="Arial" pitchFamily="34" charset="0"/>
              </a:rPr>
              <a:t>Long Term Funding Required</a:t>
            </a:r>
            <a:endParaRPr lang="en-GB" sz="1400" dirty="0">
              <a:cs typeface="Arial" pitchFamily="34" charset="0"/>
            </a:endParaRPr>
          </a:p>
          <a:p>
            <a:pPr marL="742950" lvl="1" indent="-285750">
              <a:buFontTx/>
              <a:buChar char="-"/>
            </a:pPr>
            <a:endParaRPr lang="en-GB" sz="1400" dirty="0" smtClean="0">
              <a:cs typeface="Arial" pitchFamily="34" charset="0"/>
            </a:endParaRPr>
          </a:p>
        </p:txBody>
      </p:sp>
      <p:sp>
        <p:nvSpPr>
          <p:cNvPr id="12" name="Right Brace 11"/>
          <p:cNvSpPr/>
          <p:nvPr/>
        </p:nvSpPr>
        <p:spPr>
          <a:xfrm>
            <a:off x="4197350" y="1792354"/>
            <a:ext cx="488950" cy="2633595"/>
          </a:xfrm>
          <a:prstGeom prst="rightBrace">
            <a:avLst>
              <a:gd name="adj1" fmla="val 8333"/>
              <a:gd name="adj2" fmla="val 49077"/>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dirty="0"/>
          </a:p>
        </p:txBody>
      </p:sp>
      <p:pic>
        <p:nvPicPr>
          <p:cNvPr id="13" name="Picture 12"/>
          <p:cNvPicPr>
            <a:picLocks noChangeAspect="1"/>
          </p:cNvPicPr>
          <p:nvPr/>
        </p:nvPicPr>
        <p:blipFill>
          <a:blip r:embed="rId6"/>
          <a:stretch>
            <a:fillRect/>
          </a:stretch>
        </p:blipFill>
        <p:spPr>
          <a:xfrm>
            <a:off x="4832415" y="789130"/>
            <a:ext cx="4039415" cy="1733039"/>
          </a:xfrm>
          <a:prstGeom prst="rect">
            <a:avLst/>
          </a:prstGeom>
        </p:spPr>
      </p:pic>
      <p:pic>
        <p:nvPicPr>
          <p:cNvPr id="14" name="Picture 13"/>
          <p:cNvPicPr>
            <a:picLocks noChangeAspect="1"/>
          </p:cNvPicPr>
          <p:nvPr/>
        </p:nvPicPr>
        <p:blipFill>
          <a:blip r:embed="rId7"/>
          <a:stretch>
            <a:fillRect/>
          </a:stretch>
        </p:blipFill>
        <p:spPr>
          <a:xfrm>
            <a:off x="4825125" y="2536713"/>
            <a:ext cx="4039415" cy="2091144"/>
          </a:xfrm>
          <a:prstGeom prst="rect">
            <a:avLst/>
          </a:prstGeom>
        </p:spPr>
      </p:pic>
      <p:pic>
        <p:nvPicPr>
          <p:cNvPr id="16" name="Audio 1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521700" y="4522788"/>
            <a:ext cx="406400" cy="406400"/>
          </a:xfrm>
          <a:prstGeom prst="rect">
            <a:avLst/>
          </a:prstGeom>
        </p:spPr>
      </p:pic>
    </p:spTree>
    <p:extLst>
      <p:ext uri="{BB962C8B-B14F-4D97-AF65-F5344CB8AC3E}">
        <p14:creationId xmlns:p14="http://schemas.microsoft.com/office/powerpoint/2010/main" val="2318525375"/>
      </p:ext>
    </p:extLst>
  </p:cSld>
  <p:clrMapOvr>
    <a:masterClrMapping/>
  </p:clrMapOvr>
  <p:transition advTm="89130">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Autofit/>
          </a:bodyPr>
          <a:lstStyle/>
          <a:p>
            <a:pPr>
              <a:lnSpc>
                <a:spcPct val="90000"/>
              </a:lnSpc>
            </a:pPr>
            <a:r>
              <a:rPr lang="en-GB" sz="2400" dirty="0" smtClean="0"/>
              <a:t>CONCLUSIONS AND RECOMMENDATIONS</a:t>
            </a:r>
            <a:endParaRPr lang="en-GB" sz="2400" dirty="0"/>
          </a:p>
        </p:txBody>
      </p:sp>
      <p:sp>
        <p:nvSpPr>
          <p:cNvPr id="4" name="Footer Placeholder 3"/>
          <p:cNvSpPr>
            <a:spLocks noGrp="1"/>
          </p:cNvSpPr>
          <p:nvPr>
            <p:ph type="ftr" sz="quarter" idx="3"/>
          </p:nvPr>
        </p:nvSpPr>
        <p:spPr/>
        <p:txBody>
          <a:bodyPr/>
          <a:lstStyle/>
          <a:p>
            <a:r>
              <a:rPr lang="en-GB" dirty="0" smtClean="0"/>
              <a:t>ACPA7002 - Financial Management and Planning - Project Appraisal Assignment - Harish Rama</a:t>
            </a:r>
            <a:endParaRPr lang="fr-FR" dirty="0"/>
          </a:p>
        </p:txBody>
      </p:sp>
      <p:sp>
        <p:nvSpPr>
          <p:cNvPr id="11" name="Text Placeholder 1"/>
          <p:cNvSpPr txBox="1">
            <a:spLocks/>
          </p:cNvSpPr>
          <p:nvPr/>
        </p:nvSpPr>
        <p:spPr>
          <a:xfrm>
            <a:off x="211704" y="774464"/>
            <a:ext cx="4745418" cy="686683"/>
          </a:xfrm>
          <a:prstGeom prst="rect">
            <a:avLst/>
          </a:prstGeom>
        </p:spPr>
        <p:txBody>
          <a:bodyPr/>
          <a:lstStyle>
            <a:lvl1pPr marL="182698" indent="-182698" algn="l" defTabSz="915067" rtl="0" eaLnBrk="1" latinLnBrk="0" hangingPunct="1">
              <a:lnSpc>
                <a:spcPct val="90000"/>
              </a:lnSpc>
              <a:spcBef>
                <a:spcPts val="800"/>
              </a:spcBef>
              <a:buClr>
                <a:schemeClr val="accent1"/>
              </a:buClr>
              <a:buFont typeface="Wingdings" pitchFamily="2" charset="2"/>
              <a:buChar char="§"/>
              <a:defRPr sz="1600" b="1" i="0" kern="1200" baseline="0">
                <a:solidFill>
                  <a:schemeClr val="accent1"/>
                </a:solidFill>
                <a:latin typeface="+mn-lt"/>
                <a:ea typeface="+mn-ea"/>
                <a:cs typeface="Arial" pitchFamily="34" charset="0"/>
              </a:defRPr>
            </a:lvl1pPr>
            <a:lvl2pPr marL="355736" indent="-171450" algn="l" defTabSz="915067" rtl="0" eaLnBrk="1" latinLnBrk="0" hangingPunct="1">
              <a:lnSpc>
                <a:spcPct val="90000"/>
              </a:lnSpc>
              <a:spcBef>
                <a:spcPts val="400"/>
              </a:spcBef>
              <a:buClr>
                <a:schemeClr val="accent1"/>
              </a:buClr>
              <a:buFont typeface="Wingdings" panose="05000000000000000000" pitchFamily="2" charset="2"/>
              <a:buChar char="§"/>
              <a:tabLst/>
              <a:defRPr sz="1400" i="0" kern="1200" baseline="0">
                <a:solidFill>
                  <a:schemeClr val="tx2"/>
                </a:solidFill>
                <a:latin typeface="+mn-lt"/>
                <a:ea typeface="+mn-ea"/>
                <a:cs typeface="Arial" pitchFamily="34" charset="0"/>
              </a:defRPr>
            </a:lvl2pPr>
            <a:lvl3pPr marL="533400" indent="-171450" algn="l" defTabSz="915067" rtl="0" eaLnBrk="1" latinLnBrk="0" hangingPunct="1">
              <a:lnSpc>
                <a:spcPct val="90000"/>
              </a:lnSpc>
              <a:spcBef>
                <a:spcPts val="400"/>
              </a:spcBef>
              <a:buClr>
                <a:schemeClr val="accent1"/>
              </a:buClr>
              <a:buFont typeface="Wingdings" panose="05000000000000000000" pitchFamily="2" charset="2"/>
              <a:buChar char="§"/>
              <a:tabLst/>
              <a:defRPr sz="1200" i="0" kern="1200" baseline="0">
                <a:solidFill>
                  <a:schemeClr val="tx2"/>
                </a:solidFill>
                <a:latin typeface="+mn-lt"/>
                <a:ea typeface="+mn-ea"/>
                <a:cs typeface="Arial" pitchFamily="34" charset="0"/>
              </a:defRPr>
            </a:lvl3pPr>
            <a:lvl4pPr marL="714375" indent="-171450" algn="l" defTabSz="915067" rtl="0" eaLnBrk="1" latinLnBrk="0" hangingPunct="1">
              <a:lnSpc>
                <a:spcPct val="90000"/>
              </a:lnSpc>
              <a:spcBef>
                <a:spcPts val="600"/>
              </a:spcBef>
              <a:buClr>
                <a:schemeClr val="accent1"/>
              </a:buClr>
              <a:buFont typeface="Wingdings" panose="05000000000000000000" pitchFamily="2" charset="2"/>
              <a:buChar char="§"/>
              <a:tabLst/>
              <a:defRPr sz="1200" i="0" kern="1200">
                <a:solidFill>
                  <a:schemeClr val="tx2"/>
                </a:solidFill>
                <a:latin typeface="+mn-lt"/>
                <a:ea typeface="+mn-ea"/>
                <a:cs typeface="Arial" pitchFamily="34" charset="0"/>
              </a:defRPr>
            </a:lvl4pPr>
            <a:lvl5pPr marL="895350" indent="-171450" algn="l" defTabSz="915067" rtl="0" eaLnBrk="1" latinLnBrk="0" hangingPunct="1">
              <a:lnSpc>
                <a:spcPct val="90000"/>
              </a:lnSpc>
              <a:spcBef>
                <a:spcPts val="600"/>
              </a:spcBef>
              <a:buClr>
                <a:schemeClr val="accent1"/>
              </a:buClr>
              <a:buFont typeface="Wingdings" panose="05000000000000000000" pitchFamily="2" charset="2"/>
              <a:buChar char="§"/>
              <a:tabLst/>
              <a:defRPr sz="1200" i="0" kern="1200">
                <a:solidFill>
                  <a:schemeClr val="tx2"/>
                </a:solidFill>
                <a:latin typeface="+mn-lt"/>
                <a:ea typeface="+mn-ea"/>
                <a:cs typeface="Arial" pitchFamily="34" charset="0"/>
              </a:defRPr>
            </a:lvl5pPr>
            <a:lvl6pPr marL="2516420" indent="-228764" algn="l" defTabSz="915067"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3945" indent="-228764" algn="l" defTabSz="915067"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31483" indent="-228764" algn="l" defTabSz="915067"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9011" indent="-228764" algn="l" defTabSz="915067"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smtClean="0"/>
              <a:t>RECOMMENDATION TO PROCEED WITH THE EUPHONY PROJECT</a:t>
            </a:r>
            <a:endParaRPr lang="en-GB" dirty="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a:p>
        </p:txBody>
      </p:sp>
      <p:sp>
        <p:nvSpPr>
          <p:cNvPr id="13" name="TextBox 12"/>
          <p:cNvSpPr txBox="1"/>
          <p:nvPr/>
        </p:nvSpPr>
        <p:spPr>
          <a:xfrm>
            <a:off x="939067" y="1400749"/>
            <a:ext cx="4076268" cy="3231654"/>
          </a:xfrm>
          <a:prstGeom prst="rect">
            <a:avLst/>
          </a:prstGeom>
          <a:noFill/>
        </p:spPr>
        <p:txBody>
          <a:bodyPr wrap="square" rtlCol="0">
            <a:spAutoFit/>
          </a:bodyPr>
          <a:lstStyle/>
          <a:p>
            <a:pPr marL="285750" indent="-285750">
              <a:buFontTx/>
              <a:buChar char="-"/>
            </a:pPr>
            <a:r>
              <a:rPr lang="en-GB" sz="1200" b="1" dirty="0" smtClean="0">
                <a:cs typeface="Arial" pitchFamily="34" charset="0"/>
              </a:rPr>
              <a:t>All financial decision making criteria passed.</a:t>
            </a:r>
          </a:p>
          <a:p>
            <a:endParaRPr lang="en-GB" sz="1200" dirty="0" smtClean="0">
              <a:cs typeface="Arial" pitchFamily="34" charset="0"/>
            </a:endParaRPr>
          </a:p>
          <a:p>
            <a:endParaRPr lang="en-GB" sz="1200" dirty="0" smtClean="0">
              <a:cs typeface="Arial" pitchFamily="34" charset="0"/>
            </a:endParaRPr>
          </a:p>
          <a:p>
            <a:pPr marL="285750" indent="-285750">
              <a:buFontTx/>
              <a:buChar char="-"/>
            </a:pPr>
            <a:r>
              <a:rPr lang="en-GB" sz="1200" b="1" dirty="0" smtClean="0">
                <a:cs typeface="Arial" pitchFamily="34" charset="0"/>
              </a:rPr>
              <a:t>Significant Financial Benefits for Safran Seats GB &amp; Wider Safran Group.</a:t>
            </a:r>
          </a:p>
          <a:p>
            <a:pPr marL="742950" lvl="1" indent="-285750">
              <a:buFontTx/>
              <a:buChar char="-"/>
            </a:pPr>
            <a:r>
              <a:rPr lang="en-GB" sz="1200" dirty="0" smtClean="0">
                <a:cs typeface="Arial" pitchFamily="34" charset="0"/>
              </a:rPr>
              <a:t>Increased Sales &amp; Revenue</a:t>
            </a:r>
          </a:p>
          <a:p>
            <a:pPr marL="742950" lvl="1" indent="-285750">
              <a:buFontTx/>
              <a:buChar char="-"/>
            </a:pPr>
            <a:r>
              <a:rPr lang="en-GB" sz="1200" dirty="0" smtClean="0">
                <a:cs typeface="Arial" pitchFamily="34" charset="0"/>
              </a:rPr>
              <a:t>Use of Technology across wider Safran Sites &amp; for different applications</a:t>
            </a:r>
          </a:p>
          <a:p>
            <a:pPr marL="742950" lvl="1" indent="-285750">
              <a:buFontTx/>
              <a:buChar char="-"/>
            </a:pPr>
            <a:endParaRPr lang="en-GB" sz="1200" b="1" dirty="0">
              <a:cs typeface="Arial" pitchFamily="34" charset="0"/>
            </a:endParaRPr>
          </a:p>
          <a:p>
            <a:pPr marL="285750" indent="-285750">
              <a:buFontTx/>
              <a:buChar char="-"/>
            </a:pPr>
            <a:r>
              <a:rPr lang="en-GB" sz="1200" b="1" dirty="0" smtClean="0">
                <a:cs typeface="Arial" pitchFamily="34" charset="0"/>
              </a:rPr>
              <a:t>Wide range of other benefits to be realised, as part of the Euphony Project.</a:t>
            </a:r>
          </a:p>
          <a:p>
            <a:pPr marL="742950" lvl="1" indent="-285750">
              <a:buFontTx/>
              <a:buChar char="-"/>
            </a:pPr>
            <a:r>
              <a:rPr lang="en-GB" sz="1200" dirty="0">
                <a:cs typeface="Arial" pitchFamily="34" charset="0"/>
              </a:rPr>
              <a:t>Tangible Benefits</a:t>
            </a:r>
          </a:p>
          <a:p>
            <a:pPr marL="742950" lvl="1" indent="-285750">
              <a:buFontTx/>
              <a:buChar char="-"/>
            </a:pPr>
            <a:r>
              <a:rPr lang="en-GB" sz="1200" dirty="0">
                <a:cs typeface="Arial" pitchFamily="34" charset="0"/>
              </a:rPr>
              <a:t>Intangible Benefits</a:t>
            </a:r>
          </a:p>
          <a:p>
            <a:pPr lvl="1"/>
            <a:endParaRPr lang="en-GB" sz="1200" b="1" dirty="0">
              <a:cs typeface="Arial" pitchFamily="34" charset="0"/>
            </a:endParaRPr>
          </a:p>
          <a:p>
            <a:pPr marL="285750" indent="-285750">
              <a:buFontTx/>
              <a:buChar char="-"/>
            </a:pPr>
            <a:r>
              <a:rPr lang="en-GB" sz="1200" b="1" dirty="0" smtClean="0">
                <a:cs typeface="Arial" pitchFamily="34" charset="0"/>
              </a:rPr>
              <a:t>Considerations to be made around funding &amp; capital rationing inline with other projects. (</a:t>
            </a:r>
            <a:r>
              <a:rPr lang="en-GB" sz="1200" b="1" dirty="0" smtClean="0">
                <a:cs typeface="Arial" pitchFamily="34" charset="0"/>
              </a:rPr>
              <a:t>Internal &amp; External </a:t>
            </a:r>
            <a:r>
              <a:rPr lang="en-GB" sz="1200" b="1" dirty="0" smtClean="0">
                <a:cs typeface="Arial" pitchFamily="34" charset="0"/>
              </a:rPr>
              <a:t>Funding Recommended)</a:t>
            </a:r>
          </a:p>
        </p:txBody>
      </p:sp>
      <p:pic>
        <p:nvPicPr>
          <p:cNvPr id="1026" name="Picture 2" descr="Vector Illustration with Green Tick Icon | Freestock icon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5842" y="1351753"/>
            <a:ext cx="539088" cy="539088"/>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5" name="Diagram 14"/>
          <p:cNvGraphicFramePr/>
          <p:nvPr>
            <p:extLst>
              <p:ext uri="{D42A27DB-BD31-4B8C-83A1-F6EECF244321}">
                <p14:modId xmlns:p14="http://schemas.microsoft.com/office/powerpoint/2010/main" val="2212755442"/>
              </p:ext>
            </p:extLst>
          </p:nvPr>
        </p:nvGraphicFramePr>
        <p:xfrm>
          <a:off x="4461110" y="619375"/>
          <a:ext cx="5113281" cy="395263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16" name="Picture 15"/>
          <p:cNvPicPr>
            <a:picLocks noChangeAspect="1"/>
          </p:cNvPicPr>
          <p:nvPr/>
        </p:nvPicPr>
        <p:blipFill rotWithShape="1">
          <a:blip r:embed="rId11"/>
          <a:srcRect l="8742" t="10340" r="52024" b="9907"/>
          <a:stretch/>
        </p:blipFill>
        <p:spPr>
          <a:xfrm>
            <a:off x="229969" y="2198667"/>
            <a:ext cx="681564" cy="586042"/>
          </a:xfrm>
          <a:prstGeom prst="rect">
            <a:avLst/>
          </a:prstGeom>
        </p:spPr>
      </p:pic>
      <p:pic>
        <p:nvPicPr>
          <p:cNvPr id="18" name="Picture 17"/>
          <p:cNvPicPr>
            <a:picLocks noChangeAspect="1"/>
          </p:cNvPicPr>
          <p:nvPr/>
        </p:nvPicPr>
        <p:blipFill>
          <a:blip r:embed="rId12"/>
          <a:stretch>
            <a:fillRect/>
          </a:stretch>
        </p:blipFill>
        <p:spPr>
          <a:xfrm>
            <a:off x="252899" y="3049502"/>
            <a:ext cx="635704" cy="667634"/>
          </a:xfrm>
          <a:prstGeom prst="rect">
            <a:avLst/>
          </a:prstGeom>
        </p:spPr>
      </p:pic>
      <p:pic>
        <p:nvPicPr>
          <p:cNvPr id="2" name="Picture 1"/>
          <p:cNvPicPr>
            <a:picLocks noChangeAspect="1"/>
          </p:cNvPicPr>
          <p:nvPr/>
        </p:nvPicPr>
        <p:blipFill rotWithShape="1">
          <a:blip r:embed="rId13"/>
          <a:srcRect l="57909" t="11250" r="2286" b="7174"/>
          <a:stretch/>
        </p:blipFill>
        <p:spPr>
          <a:xfrm>
            <a:off x="267531" y="3879089"/>
            <a:ext cx="624468" cy="710995"/>
          </a:xfrm>
          <a:prstGeom prst="rect">
            <a:avLst/>
          </a:prstGeom>
        </p:spPr>
      </p:pic>
      <p:sp>
        <p:nvSpPr>
          <p:cNvPr id="17" name="TextBox 16"/>
          <p:cNvSpPr txBox="1"/>
          <p:nvPr/>
        </p:nvSpPr>
        <p:spPr>
          <a:xfrm>
            <a:off x="819956" y="1720023"/>
            <a:ext cx="403941" cy="230832"/>
          </a:xfrm>
          <a:prstGeom prst="rect">
            <a:avLst/>
          </a:prstGeom>
          <a:noFill/>
        </p:spPr>
        <p:txBody>
          <a:bodyPr wrap="square" rtlCol="0">
            <a:spAutoFit/>
          </a:bodyPr>
          <a:lstStyle/>
          <a:p>
            <a:r>
              <a:rPr lang="en-GB" sz="900" dirty="0" smtClean="0"/>
              <a:t>[6]</a:t>
            </a:r>
            <a:endParaRPr lang="en-GB" sz="900" dirty="0"/>
          </a:p>
        </p:txBody>
      </p:sp>
      <p:sp>
        <p:nvSpPr>
          <p:cNvPr id="21" name="TextBox 20"/>
          <p:cNvSpPr txBox="1"/>
          <p:nvPr/>
        </p:nvSpPr>
        <p:spPr>
          <a:xfrm>
            <a:off x="803699" y="2583527"/>
            <a:ext cx="403941" cy="230832"/>
          </a:xfrm>
          <a:prstGeom prst="rect">
            <a:avLst/>
          </a:prstGeom>
          <a:noFill/>
        </p:spPr>
        <p:txBody>
          <a:bodyPr wrap="square" rtlCol="0">
            <a:spAutoFit/>
          </a:bodyPr>
          <a:lstStyle/>
          <a:p>
            <a:r>
              <a:rPr lang="en-GB" sz="900" dirty="0" smtClean="0"/>
              <a:t>[7]</a:t>
            </a:r>
            <a:endParaRPr lang="en-GB" sz="900" dirty="0"/>
          </a:p>
        </p:txBody>
      </p:sp>
      <p:sp>
        <p:nvSpPr>
          <p:cNvPr id="22" name="TextBox 21"/>
          <p:cNvSpPr txBox="1"/>
          <p:nvPr/>
        </p:nvSpPr>
        <p:spPr>
          <a:xfrm>
            <a:off x="832981" y="3532661"/>
            <a:ext cx="403941" cy="230832"/>
          </a:xfrm>
          <a:prstGeom prst="rect">
            <a:avLst/>
          </a:prstGeom>
          <a:noFill/>
        </p:spPr>
        <p:txBody>
          <a:bodyPr wrap="square" rtlCol="0">
            <a:spAutoFit/>
          </a:bodyPr>
          <a:lstStyle/>
          <a:p>
            <a:r>
              <a:rPr lang="en-GB" sz="900" dirty="0" smtClean="0"/>
              <a:t>[8]</a:t>
            </a:r>
            <a:endParaRPr lang="en-GB" sz="900" dirty="0"/>
          </a:p>
        </p:txBody>
      </p:sp>
      <p:sp>
        <p:nvSpPr>
          <p:cNvPr id="23" name="TextBox 22"/>
          <p:cNvSpPr txBox="1"/>
          <p:nvPr/>
        </p:nvSpPr>
        <p:spPr>
          <a:xfrm>
            <a:off x="838157" y="4418551"/>
            <a:ext cx="403941" cy="230832"/>
          </a:xfrm>
          <a:prstGeom prst="rect">
            <a:avLst/>
          </a:prstGeom>
          <a:noFill/>
        </p:spPr>
        <p:txBody>
          <a:bodyPr wrap="square" rtlCol="0">
            <a:spAutoFit/>
          </a:bodyPr>
          <a:lstStyle/>
          <a:p>
            <a:r>
              <a:rPr lang="en-GB" sz="900" dirty="0" smtClean="0"/>
              <a:t>[9]</a:t>
            </a:r>
            <a:endParaRPr lang="en-GB" sz="900" dirty="0"/>
          </a:p>
        </p:txBody>
      </p:sp>
      <p:pic>
        <p:nvPicPr>
          <p:cNvPr id="19" name="Audio 18">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8521700" y="4522788"/>
            <a:ext cx="406400" cy="406400"/>
          </a:xfrm>
          <a:prstGeom prst="rect">
            <a:avLst/>
          </a:prstGeom>
        </p:spPr>
      </p:pic>
    </p:spTree>
    <p:extLst>
      <p:ext uri="{BB962C8B-B14F-4D97-AF65-F5344CB8AC3E}">
        <p14:creationId xmlns:p14="http://schemas.microsoft.com/office/powerpoint/2010/main" val="1805543618"/>
      </p:ext>
    </p:extLst>
  </p:cSld>
  <p:clrMapOvr>
    <a:masterClrMapping/>
  </p:clrMapOvr>
  <p:transition advTm="125545">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Autofit/>
          </a:bodyPr>
          <a:lstStyle/>
          <a:p>
            <a:pPr>
              <a:lnSpc>
                <a:spcPct val="90000"/>
              </a:lnSpc>
            </a:pPr>
            <a:r>
              <a:rPr lang="en-GB" sz="2400" dirty="0" smtClean="0"/>
              <a:t>REFERENCES</a:t>
            </a:r>
            <a:endParaRPr lang="en-GB" sz="2400" dirty="0"/>
          </a:p>
        </p:txBody>
      </p:sp>
      <p:sp>
        <p:nvSpPr>
          <p:cNvPr id="4" name="Footer Placeholder 3"/>
          <p:cNvSpPr>
            <a:spLocks noGrp="1"/>
          </p:cNvSpPr>
          <p:nvPr>
            <p:ph type="ftr" sz="quarter" idx="3"/>
          </p:nvPr>
        </p:nvSpPr>
        <p:spPr/>
        <p:txBody>
          <a:bodyPr/>
          <a:lstStyle/>
          <a:p>
            <a:r>
              <a:rPr lang="en-GB" dirty="0" smtClean="0"/>
              <a:t>ACPA7002 - Financial Management and Planning - Project Appraisal Assignment - Harish Rama</a:t>
            </a:r>
            <a:endParaRPr lang="fr-FR" dirty="0"/>
          </a:p>
        </p:txBody>
      </p:sp>
      <p:sp>
        <p:nvSpPr>
          <p:cNvPr id="6" name="TextBox 5"/>
          <p:cNvSpPr txBox="1"/>
          <p:nvPr/>
        </p:nvSpPr>
        <p:spPr>
          <a:xfrm>
            <a:off x="601134" y="1123334"/>
            <a:ext cx="8238066" cy="4170372"/>
          </a:xfrm>
          <a:prstGeom prst="rect">
            <a:avLst/>
          </a:prstGeom>
          <a:noFill/>
        </p:spPr>
        <p:txBody>
          <a:bodyPr wrap="square" rtlCol="0">
            <a:spAutoFit/>
          </a:bodyPr>
          <a:lstStyle/>
          <a:p>
            <a:r>
              <a:rPr lang="en-GB" sz="1100" dirty="0" smtClean="0">
                <a:cs typeface="Arial" pitchFamily="34" charset="0"/>
              </a:rPr>
              <a:t>[</a:t>
            </a:r>
            <a:r>
              <a:rPr lang="en-GB" sz="1100" dirty="0">
                <a:cs typeface="Arial" pitchFamily="34" charset="0"/>
              </a:rPr>
              <a:t>1] </a:t>
            </a:r>
            <a:r>
              <a:rPr lang="en-GB" sz="1100" dirty="0">
                <a:cs typeface="Arial" pitchFamily="34" charset="0"/>
                <a:hlinkClick r:id="rId5"/>
              </a:rPr>
              <a:t>https://</a:t>
            </a:r>
            <a:r>
              <a:rPr lang="en-GB" sz="1100" dirty="0" smtClean="0">
                <a:cs typeface="Arial" pitchFamily="34" charset="0"/>
                <a:hlinkClick r:id="rId5"/>
              </a:rPr>
              <a:t>www.safran-group.com/pressroom/safran-reveals-vue-and-unity-its-latest-long-haul-business-class-seats-2022-06-14</a:t>
            </a:r>
            <a:endParaRPr lang="en-GB" sz="1100" dirty="0" smtClean="0">
              <a:cs typeface="Arial" pitchFamily="34" charset="0"/>
            </a:endParaRPr>
          </a:p>
          <a:p>
            <a:endParaRPr lang="en-GB" sz="1100" dirty="0" smtClean="0">
              <a:cs typeface="Arial" pitchFamily="34" charset="0"/>
            </a:endParaRPr>
          </a:p>
          <a:p>
            <a:r>
              <a:rPr lang="en-GB" sz="1100" dirty="0" smtClean="0">
                <a:cs typeface="Arial" pitchFamily="34" charset="0"/>
              </a:rPr>
              <a:t>[</a:t>
            </a:r>
            <a:r>
              <a:rPr lang="en-GB" sz="1100" dirty="0">
                <a:cs typeface="Arial" pitchFamily="34" charset="0"/>
              </a:rPr>
              <a:t>2] </a:t>
            </a:r>
            <a:r>
              <a:rPr lang="en-GB" sz="1100" dirty="0">
                <a:cs typeface="Arial" pitchFamily="34" charset="0"/>
                <a:hlinkClick r:id="rId6"/>
              </a:rPr>
              <a:t>https://</a:t>
            </a:r>
            <a:r>
              <a:rPr lang="en-GB" sz="1100" dirty="0" smtClean="0">
                <a:cs typeface="Arial" pitchFamily="34" charset="0"/>
                <a:hlinkClick r:id="rId6"/>
              </a:rPr>
              <a:t>www.safran-group.com/pressroom/qantas-unveils-its-new-business-and-first-class-seats-dedicated-ultra-long-haul-flights-made-safran-2023-02-23</a:t>
            </a:r>
            <a:endParaRPr lang="en-GB" sz="1100" dirty="0" smtClean="0">
              <a:cs typeface="Arial" pitchFamily="34" charset="0"/>
            </a:endParaRPr>
          </a:p>
          <a:p>
            <a:endParaRPr lang="en-GB" sz="1100" dirty="0" smtClean="0">
              <a:cs typeface="Arial" pitchFamily="34" charset="0"/>
            </a:endParaRPr>
          </a:p>
          <a:p>
            <a:r>
              <a:rPr lang="en-GB" sz="1100" dirty="0" smtClean="0">
                <a:cs typeface="Arial" pitchFamily="34" charset="0"/>
              </a:rPr>
              <a:t>[</a:t>
            </a:r>
            <a:r>
              <a:rPr lang="en-GB" sz="1100" dirty="0">
                <a:cs typeface="Arial" pitchFamily="34" charset="0"/>
              </a:rPr>
              <a:t>3] </a:t>
            </a:r>
            <a:r>
              <a:rPr lang="en-GB" sz="1100" dirty="0">
                <a:cs typeface="Arial" pitchFamily="34" charset="0"/>
                <a:hlinkClick r:id="rId7"/>
              </a:rPr>
              <a:t>https://</a:t>
            </a:r>
            <a:r>
              <a:rPr lang="en-GB" sz="1100" dirty="0" smtClean="0">
                <a:cs typeface="Arial" pitchFamily="34" charset="0"/>
                <a:hlinkClick r:id="rId7"/>
              </a:rPr>
              <a:t>www.safran-group.com/pressroom/air-new-zealand-premieres-its-new-business-premier-seats-made-safran-2022-06-30</a:t>
            </a:r>
            <a:endParaRPr lang="en-GB" sz="1100" dirty="0" smtClean="0">
              <a:cs typeface="Arial" pitchFamily="34" charset="0"/>
            </a:endParaRPr>
          </a:p>
          <a:p>
            <a:endParaRPr lang="en-GB" sz="1100" dirty="0" smtClean="0">
              <a:cs typeface="Arial" pitchFamily="34" charset="0"/>
            </a:endParaRPr>
          </a:p>
          <a:p>
            <a:r>
              <a:rPr lang="en-GB" sz="1100" dirty="0" smtClean="0">
                <a:cs typeface="Arial" pitchFamily="34" charset="0"/>
              </a:rPr>
              <a:t>[</a:t>
            </a:r>
            <a:r>
              <a:rPr lang="en-GB" sz="1100" dirty="0">
                <a:cs typeface="Arial" pitchFamily="34" charset="0"/>
              </a:rPr>
              <a:t>4</a:t>
            </a:r>
            <a:r>
              <a:rPr lang="en-GB" sz="1100" dirty="0" smtClean="0">
                <a:cs typeface="Arial" pitchFamily="34" charset="0"/>
              </a:rPr>
              <a:t>] </a:t>
            </a:r>
            <a:r>
              <a:rPr lang="en-GB" sz="1100" dirty="0">
                <a:cs typeface="Arial" pitchFamily="34" charset="0"/>
                <a:hlinkClick r:id="rId8"/>
              </a:rPr>
              <a:t>https://</a:t>
            </a:r>
            <a:r>
              <a:rPr lang="en-GB" sz="1100" dirty="0" smtClean="0">
                <a:cs typeface="Arial" pitchFamily="34" charset="0"/>
                <a:hlinkClick r:id="rId8"/>
              </a:rPr>
              <a:t>www.safran-group.com/pressroom/safran-reveals-euphony-headset-free-sound-solution-2022-06-10</a:t>
            </a:r>
            <a:endParaRPr lang="en-GB" sz="1100" dirty="0" smtClean="0">
              <a:cs typeface="Arial" pitchFamily="34" charset="0"/>
            </a:endParaRPr>
          </a:p>
          <a:p>
            <a:endParaRPr lang="en-GB" sz="1100" dirty="0" smtClean="0">
              <a:cs typeface="Arial" pitchFamily="34" charset="0"/>
            </a:endParaRPr>
          </a:p>
          <a:p>
            <a:r>
              <a:rPr lang="en-GB" sz="1100" dirty="0" smtClean="0">
                <a:cs typeface="Arial" pitchFamily="34" charset="0"/>
              </a:rPr>
              <a:t>[5</a:t>
            </a:r>
            <a:r>
              <a:rPr lang="en-GB" sz="1100" dirty="0">
                <a:cs typeface="Arial" pitchFamily="34" charset="0"/>
              </a:rPr>
              <a:t>] </a:t>
            </a:r>
            <a:r>
              <a:rPr lang="en-GB" sz="1100" dirty="0">
                <a:cs typeface="Arial" pitchFamily="34" charset="0"/>
                <a:hlinkClick r:id="rId9"/>
              </a:rPr>
              <a:t>https://newatlas.com/aircraft/safran-seats-devialet-euphony</a:t>
            </a:r>
            <a:r>
              <a:rPr lang="en-GB" sz="1100" dirty="0" smtClean="0">
                <a:cs typeface="Arial" pitchFamily="34" charset="0"/>
                <a:hlinkClick r:id="rId9"/>
              </a:rPr>
              <a:t>/</a:t>
            </a:r>
            <a:endParaRPr lang="en-GB" sz="1100" dirty="0" smtClean="0">
              <a:cs typeface="Arial" pitchFamily="34" charset="0"/>
            </a:endParaRPr>
          </a:p>
          <a:p>
            <a:endParaRPr lang="en-GB" sz="1100" dirty="0">
              <a:cs typeface="Arial" pitchFamily="34" charset="0"/>
            </a:endParaRPr>
          </a:p>
          <a:p>
            <a:r>
              <a:rPr lang="en-GB" sz="1100" dirty="0" smtClean="0">
                <a:cs typeface="Arial" pitchFamily="34" charset="0"/>
              </a:rPr>
              <a:t>[</a:t>
            </a:r>
            <a:r>
              <a:rPr lang="en-GB" sz="1100" dirty="0">
                <a:cs typeface="Arial" pitchFamily="34" charset="0"/>
              </a:rPr>
              <a:t>6] </a:t>
            </a:r>
            <a:r>
              <a:rPr lang="en-GB" sz="1100" dirty="0">
                <a:cs typeface="Arial" pitchFamily="34" charset="0"/>
                <a:hlinkClick r:id="rId10"/>
              </a:rPr>
              <a:t>https://</a:t>
            </a:r>
            <a:r>
              <a:rPr lang="en-GB" sz="1100" dirty="0" smtClean="0">
                <a:cs typeface="Arial" pitchFamily="34" charset="0"/>
                <a:hlinkClick r:id="rId10"/>
              </a:rPr>
              <a:t>www.slideteam.net/white-tick-icon-in-green-circle.html</a:t>
            </a:r>
            <a:endParaRPr lang="en-GB" sz="1100" dirty="0" smtClean="0">
              <a:cs typeface="Arial" pitchFamily="34" charset="0"/>
            </a:endParaRPr>
          </a:p>
          <a:p>
            <a:endParaRPr lang="en-GB" sz="1100" dirty="0">
              <a:cs typeface="Arial" pitchFamily="34" charset="0"/>
            </a:endParaRPr>
          </a:p>
          <a:p>
            <a:r>
              <a:rPr lang="en-GB" sz="1100" dirty="0" smtClean="0">
                <a:cs typeface="Arial" pitchFamily="34" charset="0"/>
              </a:rPr>
              <a:t>[</a:t>
            </a:r>
            <a:r>
              <a:rPr lang="en-GB" sz="1100" dirty="0">
                <a:cs typeface="Arial" pitchFamily="34" charset="0"/>
              </a:rPr>
              <a:t>7] </a:t>
            </a:r>
            <a:r>
              <a:rPr lang="en-GB" sz="1100" dirty="0">
                <a:cs typeface="Arial" pitchFamily="34" charset="0"/>
                <a:hlinkClick r:id="rId11"/>
              </a:rPr>
              <a:t>https://clipartix.com/cartoon-money-image-54386</a:t>
            </a:r>
            <a:r>
              <a:rPr lang="en-GB" sz="1100" dirty="0" smtClean="0">
                <a:cs typeface="Arial" pitchFamily="34" charset="0"/>
                <a:hlinkClick r:id="rId11"/>
              </a:rPr>
              <a:t>/</a:t>
            </a:r>
            <a:endParaRPr lang="en-GB" sz="1100" dirty="0" smtClean="0">
              <a:cs typeface="Arial" pitchFamily="34" charset="0"/>
            </a:endParaRPr>
          </a:p>
          <a:p>
            <a:endParaRPr lang="en-GB" sz="1100" dirty="0">
              <a:cs typeface="Arial" pitchFamily="34" charset="0"/>
            </a:endParaRPr>
          </a:p>
          <a:p>
            <a:r>
              <a:rPr lang="en-GB" sz="1100" dirty="0" smtClean="0">
                <a:cs typeface="Arial" pitchFamily="34" charset="0"/>
              </a:rPr>
              <a:t>[</a:t>
            </a:r>
            <a:r>
              <a:rPr lang="en-GB" sz="1100" dirty="0">
                <a:cs typeface="Arial" pitchFamily="34" charset="0"/>
              </a:rPr>
              <a:t>8] </a:t>
            </a:r>
            <a:r>
              <a:rPr lang="en-GB" sz="1100" dirty="0">
                <a:cs typeface="Arial" pitchFamily="34" charset="0"/>
                <a:hlinkClick r:id="rId12"/>
              </a:rPr>
              <a:t>https://</a:t>
            </a:r>
            <a:r>
              <a:rPr lang="en-GB" sz="1100" dirty="0" smtClean="0">
                <a:cs typeface="Arial" pitchFamily="34" charset="0"/>
                <a:hlinkClick r:id="rId12"/>
              </a:rPr>
              <a:t>pngtree.com/freepng/grey-thumbs-up-gesture-icon_5464596.html</a:t>
            </a:r>
            <a:endParaRPr lang="en-GB" sz="1100" dirty="0" smtClean="0">
              <a:cs typeface="Arial" pitchFamily="34" charset="0"/>
            </a:endParaRPr>
          </a:p>
          <a:p>
            <a:endParaRPr lang="en-GB" sz="1100" dirty="0">
              <a:cs typeface="Arial" pitchFamily="34" charset="0"/>
            </a:endParaRPr>
          </a:p>
          <a:p>
            <a:r>
              <a:rPr lang="en-GB" sz="1100" dirty="0" smtClean="0">
                <a:cs typeface="Arial" pitchFamily="34" charset="0"/>
              </a:rPr>
              <a:t>[</a:t>
            </a:r>
            <a:r>
              <a:rPr lang="en-GB" sz="1100" dirty="0">
                <a:cs typeface="Arial" pitchFamily="34" charset="0"/>
              </a:rPr>
              <a:t>9] </a:t>
            </a:r>
            <a:r>
              <a:rPr lang="en-GB" sz="1100" dirty="0">
                <a:cs typeface="Arial" pitchFamily="34" charset="0"/>
                <a:hlinkClick r:id="rId13"/>
              </a:rPr>
              <a:t>https://</a:t>
            </a:r>
            <a:r>
              <a:rPr lang="en-GB" sz="1100" dirty="0" smtClean="0">
                <a:cs typeface="Arial" pitchFamily="34" charset="0"/>
                <a:hlinkClick r:id="rId13"/>
              </a:rPr>
              <a:t>www.fincash.com/l/basics/capital-investment</a:t>
            </a:r>
            <a:endParaRPr lang="en-GB" sz="1100" dirty="0" smtClean="0">
              <a:cs typeface="Arial" pitchFamily="34" charset="0"/>
            </a:endParaRPr>
          </a:p>
          <a:p>
            <a:endParaRPr lang="en-GB" sz="1400" dirty="0" smtClean="0">
              <a:cs typeface="Arial" pitchFamily="34" charset="0"/>
            </a:endParaRPr>
          </a:p>
          <a:p>
            <a:endParaRPr lang="en-GB" sz="1400" dirty="0">
              <a:cs typeface="Arial" pitchFamily="34" charset="0"/>
            </a:endParaRPr>
          </a:p>
          <a:p>
            <a:endParaRPr lang="en-GB" sz="1400" dirty="0">
              <a:cs typeface="Arial" pitchFamily="34" charset="0"/>
            </a:endParaRPr>
          </a:p>
          <a:p>
            <a:endParaRPr lang="en-GB" sz="1400" dirty="0" smtClean="0">
              <a:cs typeface="Arial" pitchFamily="34" charset="0"/>
            </a:endParaRPr>
          </a:p>
        </p:txBody>
      </p:sp>
      <p:pic>
        <p:nvPicPr>
          <p:cNvPr id="9" name="Audio 8">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8521700" y="4522788"/>
            <a:ext cx="406400" cy="406400"/>
          </a:xfrm>
          <a:prstGeom prst="rect">
            <a:avLst/>
          </a:prstGeom>
        </p:spPr>
      </p:pic>
    </p:spTree>
    <p:extLst>
      <p:ext uri="{BB962C8B-B14F-4D97-AF65-F5344CB8AC3E}">
        <p14:creationId xmlns:p14="http://schemas.microsoft.com/office/powerpoint/2010/main" val="1936260444"/>
      </p:ext>
    </p:extLst>
  </p:cSld>
  <p:clrMapOvr>
    <a:masterClrMapping/>
  </p:clrMapOvr>
  <p:transition advTm="6686">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theme/theme1.xml><?xml version="1.0" encoding="utf-8"?>
<a:theme xmlns:a="http://schemas.openxmlformats.org/drawingml/2006/main" name="CORPORATE">
  <a:themeElements>
    <a:clrScheme name="Corporate">
      <a:dk1>
        <a:srgbClr val="070E1D"/>
      </a:dk1>
      <a:lt1>
        <a:srgbClr val="FFFFFF"/>
      </a:lt1>
      <a:dk2>
        <a:srgbClr val="474E67"/>
      </a:dk2>
      <a:lt2>
        <a:srgbClr val="7D7B8D"/>
      </a:lt2>
      <a:accent1>
        <a:srgbClr val="3B87CC"/>
      </a:accent1>
      <a:accent2>
        <a:srgbClr val="112753"/>
      </a:accent2>
      <a:accent3>
        <a:srgbClr val="EFF1F6"/>
      </a:accent3>
      <a:accent4>
        <a:srgbClr val="112753"/>
      </a:accent4>
      <a:accent5>
        <a:srgbClr val="3B87CC"/>
      </a:accent5>
      <a:accent6>
        <a:srgbClr val="000000"/>
      </a:accent6>
      <a:hlink>
        <a:srgbClr val="1265A2"/>
      </a:hlink>
      <a:folHlink>
        <a:srgbClr val="452BA2"/>
      </a:folHlink>
    </a:clrScheme>
    <a:fontScheme name="Custom 2">
      <a:majorFont>
        <a:latin typeface="Segoe UI Black"/>
        <a:ea typeface=""/>
        <a:cs typeface=""/>
      </a:majorFont>
      <a:minorFont>
        <a:latin typeface="Segoe U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ppt/theme/theme2.xml><?xml version="1.0" encoding="utf-8"?>
<a:theme xmlns:a="http://schemas.openxmlformats.org/drawingml/2006/main" name="Thème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hème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Label xmlns="594212a7-a8eb-497d-bd6b-0e3a174923ee"/>
    <hbb7c253cca74a7eb37893d2c784478e xmlns="594212a7-a8eb-497d-bd6b-0e3a174923ee">
      <Terms xmlns="http://schemas.microsoft.com/office/infopath/2007/PartnerControls">
        <TermInfo xmlns="http://schemas.microsoft.com/office/infopath/2007/PartnerControls">
          <TermName xmlns="http://schemas.microsoft.com/office/infopath/2007/PartnerControls">Société de rang 1</TermName>
          <TermId xmlns="http://schemas.microsoft.com/office/infopath/2007/PartnerControls">153bb90e-11c3-427f-ad6a-31f0311df60b</TermId>
        </TermInfo>
      </Terms>
    </hbb7c253cca74a7eb37893d2c784478e>
    <PublishingRollupImage xmlns="http://schemas.microsoft.com/sharepoint/v3" xsi:nil="true"/>
    <j0d00d49c94f4a41889fe0a90686fcf3 xmlns="594212a7-a8eb-497d-bd6b-0e3a174923ee">
      <Terms xmlns="http://schemas.microsoft.com/office/infopath/2007/PartnerControls">
        <TermInfo xmlns="http://schemas.microsoft.com/office/infopath/2007/PartnerControls">
          <TermName xmlns="http://schemas.microsoft.com/office/infopath/2007/PartnerControls">Modèle de document</TermName>
          <TermId xmlns="http://schemas.microsoft.com/office/infopath/2007/PartnerControls">965b1159-a13a-4424-af01-8d4987dcb03c</TermId>
        </TermInfo>
      </Terms>
    </j0d00d49c94f4a41889fe0a90686fcf3>
    <bf182a5ee3d048a18e411565aa2e2f45 xmlns="594212a7-a8eb-497d-bd6b-0e3a174923ee">
      <Terms xmlns="http://schemas.microsoft.com/office/infopath/2007/PartnerControls"/>
    </bf182a5ee3d048a18e411565aa2e2f45>
    <e52db41c680243efb0b30a61ab228ec7 xmlns="594212a7-a8eb-497d-bd6b-0e3a174923ee">
      <Terms xmlns="http://schemas.microsoft.com/office/infopath/2007/PartnerControls"/>
    </e52db41c680243efb0b30a61ab228ec7>
    <SAF_RollupImageUrl xmlns="594212a7-a8eb-497d-bd6b-0e3a174923ee" xsi:nil="true"/>
    <caf53a6a65da4c24b32d62b4b62720b3 xmlns="594212a7-a8eb-497d-bd6b-0e3a174923ee">
      <Terms xmlns="http://schemas.microsoft.com/office/infopath/2007/PartnerControls"/>
    </caf53a6a65da4c24b32d62b4b62720b3>
    <m7fd08401b3947dfa98de00fecb0dae1 xmlns="594212a7-a8eb-497d-bd6b-0e3a174923ee">
      <Terms xmlns="http://schemas.microsoft.com/office/infopath/2007/PartnerControls"/>
    </m7fd08401b3947dfa98de00fecb0dae1>
    <ad37d51a25df4e05a3b157053c5270a3 xmlns="594212a7-a8eb-497d-bd6b-0e3a174923ee">
      <Terms xmlns="http://schemas.microsoft.com/office/infopath/2007/PartnerControls"/>
    </ad37d51a25df4e05a3b157053c5270a3>
    <SAF_DateDeMiseAJour xmlns="594212a7-a8eb-497d-bd6b-0e3a174923ee">2022-07-21T22:00:00+00:00</SAF_DateDeMiseAJour>
    <a825e358ec1643889847765ed6ff8a73 xmlns="594212a7-a8eb-497d-bd6b-0e3a174923ee">
      <Terms xmlns="http://schemas.microsoft.com/office/infopath/2007/PartnerControls"/>
    </a825e358ec1643889847765ed6ff8a73>
    <SAF_Auteur xmlns="594212a7-a8eb-497d-bd6b-0e3a174923ee" xsi:nil="true"/>
    <Audience xmlns="http://schemas.microsoft.com/sharepoint/v3">74a28575-cdeb-42c4-9e9c-855065b8ff48;;;;</Audience>
    <TaxCatchAll xmlns="594212a7-a8eb-497d-bd6b-0e3a174923ee">
      <Value>6</Value>
      <Value>49</Value>
      <Value>7</Value>
    </TaxCatchAll>
    <SharePoint_Group_Language xmlns="594212a7-a8eb-497d-bd6b-0e3a174923ee">0</SharePoint_Group_Language>
    <e2fa6dee792b43efac6bb28cb4245109 xmlns="594212a7-a8eb-497d-bd6b-0e3a174923ee">
      <Terms xmlns="http://schemas.microsoft.com/office/infopath/2007/PartnerControls">
        <TermInfo xmlns="http://schemas.microsoft.com/office/infopath/2007/PartnerControls">
          <TermName xmlns="http://schemas.microsoft.com/office/infopath/2007/PartnerControls">Safran Seats</TermName>
          <TermId xmlns="http://schemas.microsoft.com/office/infopath/2007/PartnerControls">54588c2a-49c8-45ae-90c4-8400c8214ba8</TermId>
        </TermInfo>
      </Terms>
    </e2fa6dee792b43efac6bb28cb4245109>
    <fd69f967cfe64500a3ea9d72cb3281b0 xmlns="594212a7-a8eb-497d-bd6b-0e3a174923ee">
      <Terms xmlns="http://schemas.microsoft.com/office/infopath/2007/PartnerControls"/>
    </fd69f967cfe64500a3ea9d72cb3281b0>
    <SAF_Descriptif xmlns="594212a7-a8eb-497d-bd6b-0e3a174923ee">template ppt</SAF_Descriptif>
    <TaxKeywordTaxHTField xmlns="594212a7-a8eb-497d-bd6b-0e3a174923ee">
      <Terms xmlns="http://schemas.microsoft.com/office/infopath/2007/PartnerControls"/>
    </TaxKeywordTaxHTField>
    <l0cedefb36e74dc2b968aa0e806ff5e3 xmlns="594212a7-a8eb-497d-bd6b-0e3a174923ee">
      <Terms xmlns="http://schemas.microsoft.com/office/infopath/2007/PartnerControls"/>
    </l0cedefb36e74dc2b968aa0e806ff5e3>
    <SharePoint_Item_Language xmlns="594212a7-a8eb-497d-bd6b-0e3a174923ee">ALL</SharePoint_Item_Language>
  </documentManagement>
</p:properties>
</file>

<file path=customXml/item2.xml><?xml version="1.0" encoding="utf-8"?>
<?mso-contentType ?>
<SharedContentType xmlns="Microsoft.SharePoint.Taxonomy.ContentTypeSync" SourceId="45132351-61c7-4947-8fdd-28b295696121" ContentTypeId="0x010100D21E0D47AF3242459E2F63E44FCC089100777D7FF5B336497A8022BDD96D52F206" PreviousValue="false"/>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Insite document" ma:contentTypeID="0x010100D21E0D47AF3242459E2F63E44FCC089100777D7FF5B336497A8022BDD96D52F206009A249D43AFB17342AF26F55D89C62487" ma:contentTypeVersion="18" ma:contentTypeDescription="Create Insite document" ma:contentTypeScope="" ma:versionID="74d75dc38f9e2901e13b169b1b98f4d0">
  <xsd:schema xmlns:xsd="http://www.w3.org/2001/XMLSchema" xmlns:xs="http://www.w3.org/2001/XMLSchema" xmlns:p="http://schemas.microsoft.com/office/2006/metadata/properties" xmlns:ns1="http://schemas.microsoft.com/sharepoint/v3" xmlns:ns2="594212a7-a8eb-497d-bd6b-0e3a174923ee" targetNamespace="http://schemas.microsoft.com/office/2006/metadata/properties" ma:root="true" ma:fieldsID="269fc6c12828e052609957d9f6a8593f" ns1:_="" ns2:_="">
    <xsd:import namespace="http://schemas.microsoft.com/sharepoint/v3"/>
    <xsd:import namespace="594212a7-a8eb-497d-bd6b-0e3a174923ee"/>
    <xsd:element name="properties">
      <xsd:complexType>
        <xsd:sequence>
          <xsd:element name="documentManagement">
            <xsd:complexType>
              <xsd:all>
                <xsd:element ref="ns1:Audience"/>
                <xsd:element ref="ns1:PublishingRollupImage" minOccurs="0"/>
                <xsd:element ref="ns2:TaxCatchAll" minOccurs="0"/>
                <xsd:element ref="ns2:TaxCatchAllLabel" minOccurs="0"/>
                <xsd:element ref="ns2:hbb7c253cca74a7eb37893d2c784478e" minOccurs="0"/>
                <xsd:element ref="ns2:e2fa6dee792b43efac6bb28cb4245109" minOccurs="0"/>
                <xsd:element ref="ns2:m7fd08401b3947dfa98de00fecb0dae1" minOccurs="0"/>
                <xsd:element ref="ns2:l0cedefb36e74dc2b968aa0e806ff5e3" minOccurs="0"/>
                <xsd:element ref="ns2:e52db41c680243efb0b30a61ab228ec7" minOccurs="0"/>
                <xsd:element ref="ns2:bf182a5ee3d048a18e411565aa2e2f45" minOccurs="0"/>
                <xsd:element ref="ns2:ad37d51a25df4e05a3b157053c5270a3" minOccurs="0"/>
                <xsd:element ref="ns2:fd69f967cfe64500a3ea9d72cb3281b0" minOccurs="0"/>
                <xsd:element ref="ns2:a825e358ec1643889847765ed6ff8a73" minOccurs="0"/>
                <xsd:element ref="ns2:caf53a6a65da4c24b32d62b4b62720b3" minOccurs="0"/>
                <xsd:element ref="ns2:j0d00d49c94f4a41889fe0a90686fcf3" minOccurs="0"/>
                <xsd:element ref="ns2:SAF_Descriptif"/>
                <xsd:element ref="ns2:SAF_DateDeMiseAJour"/>
                <xsd:element ref="ns2:SAF_Auteur" minOccurs="0"/>
                <xsd:element ref="ns2:SharePoint_Item_Language"/>
                <xsd:element ref="ns2:SharePoint_Group_Language" minOccurs="0"/>
                <xsd:element ref="ns2:SAF_RollupImageUrl" minOccurs="0"/>
                <xsd:element ref="ns2:TaxKeyword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Audience" ma:index="8" ma:displayName="Audiences ciblées" ma:description="La colonne de site Audiences ciblées est créée par la fonctionnalité de publication. Elle permet de spécifier les audiences auxquelles cette page est destinée." ma:internalName="Audience" ma:readOnly="false">
      <xsd:simpleType>
        <xsd:restriction base="dms:Unknown"/>
      </xsd:simpleType>
    </xsd:element>
    <xsd:element name="PublishingRollupImage" ma:index="9" nillable="true" ma:displayName="Rollup image" ma:description="La colonne de site Image Report est créée par la fonctionnalité de publication. Elle est utilisée sur le type de contenu Page comme image pour la page affichée dans les reports de contenu tels que le composant WebPart Contenu par recherche." ma:internalName="PublishingRollupImage" ma:readOnly="fals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594212a7-a8eb-497d-bd6b-0e3a174923ee" elementFormDefault="qualified">
    <xsd:import namespace="http://schemas.microsoft.com/office/2006/documentManagement/types"/>
    <xsd:import namespace="http://schemas.microsoft.com/office/infopath/2007/PartnerControls"/>
    <xsd:element name="TaxCatchAll" ma:index="10" nillable="true" ma:displayName="Taxonomy Catch All Column" ma:description="" ma:hidden="true" ma:list="{785cde22-072e-458b-8a45-c73b276ccb88}" ma:internalName="TaxCatchAll" ma:readOnly="false" ma:showField="CatchAllData" ma:web="074a89e7-cdba-4cee-98ea-edadd015a8cf">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description="" ma:hidden="true" ma:list="{785cde22-072e-458b-8a45-c73b276ccb88}" ma:internalName="TaxCatchAllLabel" ma:readOnly="false" ma:showField="CatchAllDataLabel" ma:web="074a89e7-cdba-4cee-98ea-edadd015a8cf">
      <xsd:complexType>
        <xsd:complexContent>
          <xsd:extension base="dms:MultiChoiceLookup">
            <xsd:sequence>
              <xsd:element name="Value" type="dms:Lookup" maxOccurs="unbounded" minOccurs="0" nillable="true"/>
            </xsd:sequence>
          </xsd:extension>
        </xsd:complexContent>
      </xsd:complexType>
    </xsd:element>
    <xsd:element name="hbb7c253cca74a7eb37893d2c784478e" ma:index="12" ma:taxonomy="true" ma:internalName="hbb7c253cca74a7eb37893d2c784478e" ma:taxonomyFieldName="SAF_Perimetre" ma:displayName="Périmètre" ma:readOnly="false" ma:fieldId="{1bb7c253-cca7-4a7e-b378-93d2c784478e}" ma:sspId="45132351-61c7-4947-8fdd-28b295696121" ma:termSetId="1b45f720-bd19-43cd-a0f9-8331ec2f35d1" ma:anchorId="00000000-0000-0000-0000-000000000000" ma:open="false" ma:isKeyword="false">
      <xsd:complexType>
        <xsd:sequence>
          <xsd:element ref="pc:Terms" minOccurs="0" maxOccurs="1"/>
        </xsd:sequence>
      </xsd:complexType>
    </xsd:element>
    <xsd:element name="e2fa6dee792b43efac6bb28cb4245109" ma:index="14" ma:taxonomy="true" ma:internalName="e2fa6dee792b43efac6bb28cb4245109" ma:taxonomyFieldName="SAF_Company" ma:displayName="Société de rang 1" ma:readOnly="false" ma:fieldId="{e2fa6dee-792b-43ef-ac6b-b28cb4245109}" ma:sspId="45132351-61c7-4947-8fdd-28b295696121" ma:termSetId="2dac507a-73d1-4662-b862-22cce81597d9" ma:anchorId="00000000-0000-0000-0000-000000000000" ma:open="false" ma:isKeyword="false">
      <xsd:complexType>
        <xsd:sequence>
          <xsd:element ref="pc:Terms" minOccurs="0" maxOccurs="1"/>
        </xsd:sequence>
      </xsd:complexType>
    </xsd:element>
    <xsd:element name="m7fd08401b3947dfa98de00fecb0dae1" ma:index="16" nillable="true" ma:taxonomy="true" ma:internalName="m7fd08401b3947dfa98de00fecb0dae1" ma:taxonomyFieldName="SAF_SubSidiaryLevel1" ma:displayName="Filiale de niveau 1" ma:readOnly="false" ma:fieldId="{67fd0840-1b39-47df-a98d-e00fecb0dae1}" ma:sspId="45132351-61c7-4947-8fdd-28b295696121" ma:termSetId="b2de5a41-99c4-4b96-b173-1181d39d55cd" ma:anchorId="00000000-0000-0000-0000-000000000000" ma:open="false" ma:isKeyword="false">
      <xsd:complexType>
        <xsd:sequence>
          <xsd:element ref="pc:Terms" minOccurs="0" maxOccurs="1"/>
        </xsd:sequence>
      </xsd:complexType>
    </xsd:element>
    <xsd:element name="l0cedefb36e74dc2b968aa0e806ff5e3" ma:index="18" nillable="true" ma:taxonomy="true" ma:internalName="l0cedefb36e74dc2b968aa0e806ff5e3" ma:taxonomyFieldName="SAF_SubSidiaryLevel2" ma:displayName="Filiale de niveau 2" ma:readOnly="false" ma:fieldId="{50cedefb-36e7-4dc2-b968-aa0e806ff5e3}" ma:sspId="45132351-61c7-4947-8fdd-28b295696121" ma:termSetId="efd3a833-e321-4f7c-82ad-4506f059fe79" ma:anchorId="00000000-0000-0000-0000-000000000000" ma:open="false" ma:isKeyword="false">
      <xsd:complexType>
        <xsd:sequence>
          <xsd:element ref="pc:Terms" minOccurs="0" maxOccurs="1"/>
        </xsd:sequence>
      </xsd:complexType>
    </xsd:element>
    <xsd:element name="e52db41c680243efb0b30a61ab228ec7" ma:index="20" nillable="true" ma:taxonomy="true" ma:internalName="e52db41c680243efb0b30a61ab228ec7" ma:taxonomyFieldName="SAF_Site" ma:displayName="Etablissement " ma:readOnly="false" ma:fieldId="{e52db41c-6802-43ef-b0b3-0a61ab228ec7}" ma:sspId="45132351-61c7-4947-8fdd-28b295696121" ma:termSetId="1e2c52bd-2ad3-4b44-b39c-0928818a65bc" ma:anchorId="00000000-0000-0000-0000-000000000000" ma:open="false" ma:isKeyword="false">
      <xsd:complexType>
        <xsd:sequence>
          <xsd:element ref="pc:Terms" minOccurs="0" maxOccurs="1"/>
        </xsd:sequence>
      </xsd:complexType>
    </xsd:element>
    <xsd:element name="bf182a5ee3d048a18e411565aa2e2f45" ma:index="22" nillable="true" ma:taxonomy="true" ma:internalName="bf182a5ee3d048a18e411565aa2e2f45" ma:taxonomyFieldName="SAF_Location" ma:displayName="Site" ma:readOnly="false" ma:fieldId="{bf182a5e-e3d0-48a1-8e41-1565aa2e2f45}" ma:sspId="45132351-61c7-4947-8fdd-28b295696121" ma:termSetId="95b63218-de97-4165-820e-29e8a1311d57" ma:anchorId="00000000-0000-0000-0000-000000000000" ma:open="false" ma:isKeyword="false">
      <xsd:complexType>
        <xsd:sequence>
          <xsd:element ref="pc:Terms" minOccurs="0" maxOccurs="1"/>
        </xsd:sequence>
      </xsd:complexType>
    </xsd:element>
    <xsd:element name="ad37d51a25df4e05a3b157053c5270a3" ma:index="24" nillable="true" ma:taxonomy="true" ma:internalName="ad37d51a25df4e05a3b157053c5270a3" ma:taxonomyFieldName="SAF_CrossOverFunctions" ma:displayName="Fonctions transverses" ma:readOnly="false" ma:default="" ma:fieldId="{ad37d51a-25df-4e05-a3b1-57053c5270a3}" ma:taxonomyMulti="true" ma:sspId="45132351-61c7-4947-8fdd-28b295696121" ma:termSetId="3f763b69-121a-4a4d-aeac-562db83cf08c" ma:anchorId="00000000-0000-0000-0000-000000000000" ma:open="false" ma:isKeyword="false">
      <xsd:complexType>
        <xsd:sequence>
          <xsd:element ref="pc:Terms" minOccurs="0" maxOccurs="1"/>
        </xsd:sequence>
      </xsd:complexType>
    </xsd:element>
    <xsd:element name="fd69f967cfe64500a3ea9d72cb3281b0" ma:index="26" nillable="true" ma:taxonomy="true" ma:internalName="fd69f967cfe64500a3ea9d72cb3281b0" ma:taxonomyFieldName="SAF_Country" ma:displayName="Pays" ma:readOnly="false" ma:fieldId="{fd69f967-cfe6-4500-a3ea-9d72cb3281b0}" ma:sspId="45132351-61c7-4947-8fdd-28b295696121" ma:termSetId="f32f2a60-e9a7-4bda-8f61-46c43dbb3cad" ma:anchorId="00000000-0000-0000-0000-000000000000" ma:open="false" ma:isKeyword="false">
      <xsd:complexType>
        <xsd:sequence>
          <xsd:element ref="pc:Terms" minOccurs="0" maxOccurs="1"/>
        </xsd:sequence>
      </xsd:complexType>
    </xsd:element>
    <xsd:element name="a825e358ec1643889847765ed6ff8a73" ma:index="28" nillable="true" ma:taxonomy="true" ma:internalName="a825e358ec1643889847765ed6ff8a73" ma:taxonomyFieldName="SAF_BusinessUnit" ma:displayName="Direction" ma:readOnly="false" ma:fieldId="{a825e358-ec16-4388-9847-765ed6ff8a73}" ma:sspId="45132351-61c7-4947-8fdd-28b295696121" ma:termSetId="d540ff52-a7c7-403e-9d67-608dad319c48" ma:anchorId="00000000-0000-0000-0000-000000000000" ma:open="false" ma:isKeyword="false">
      <xsd:complexType>
        <xsd:sequence>
          <xsd:element ref="pc:Terms" minOccurs="0" maxOccurs="1"/>
        </xsd:sequence>
      </xsd:complexType>
    </xsd:element>
    <xsd:element name="caf53a6a65da4c24b32d62b4b62720b3" ma:index="30" nillable="true" ma:taxonomy="true" ma:internalName="caf53a6a65da4c24b32d62b4b62720b3" ma:taxonomyFieldName="SAF_Division" ma:displayName="Division et BU" ma:readOnly="false" ma:fieldId="{caf53a6a-65da-4c24-b32d-62b4b62720b3}" ma:sspId="45132351-61c7-4947-8fdd-28b295696121" ma:termSetId="5f50dbbd-fc38-49a7-84c2-cba8d57801dd" ma:anchorId="00000000-0000-0000-0000-000000000000" ma:open="false" ma:isKeyword="false">
      <xsd:complexType>
        <xsd:sequence>
          <xsd:element ref="pc:Terms" minOccurs="0" maxOccurs="1"/>
        </xsd:sequence>
      </xsd:complexType>
    </xsd:element>
    <xsd:element name="j0d00d49c94f4a41889fe0a90686fcf3" ma:index="32" ma:taxonomy="true" ma:internalName="j0d00d49c94f4a41889fe0a90686fcf3" ma:taxonomyFieldName="SAF_DocumentsType" ma:displayName="Type de document" ma:readOnly="false" ma:fieldId="{30d00d49-c94f-4a41-889f-e0a90686fcf3}" ma:sspId="45132351-61c7-4947-8fdd-28b295696121" ma:termSetId="50b2ac5f-3148-4a42-b234-fc348f9b3c89" ma:anchorId="00000000-0000-0000-0000-000000000000" ma:open="false" ma:isKeyword="false">
      <xsd:complexType>
        <xsd:sequence>
          <xsd:element ref="pc:Terms" minOccurs="0" maxOccurs="1"/>
        </xsd:sequence>
      </xsd:complexType>
    </xsd:element>
    <xsd:element name="SAF_Descriptif" ma:index="34" ma:displayName="Descriptif" ma:internalName="SAF_Descriptif" ma:readOnly="false">
      <xsd:simpleType>
        <xsd:restriction base="dms:Text">
          <xsd:maxLength value="200"/>
        </xsd:restriction>
      </xsd:simpleType>
    </xsd:element>
    <xsd:element name="SAF_DateDeMiseAJour" ma:index="35" ma:displayName="Date de mise à jour " ma:format="DateOnly" ma:internalName="SAF_DateDeMiseAJour" ma:readOnly="false">
      <xsd:simpleType>
        <xsd:restriction base="dms:DateTime"/>
      </xsd:simpleType>
    </xsd:element>
    <xsd:element name="SAF_Auteur" ma:index="36" nillable="true" ma:displayName="Auteur " ma:internalName="SAF_Auteur" ma:readOnly="false">
      <xsd:simpleType>
        <xsd:restriction base="dms:Note">
          <xsd:maxLength value="255"/>
        </xsd:restriction>
      </xsd:simpleType>
    </xsd:element>
    <xsd:element name="SharePoint_Item_Language" ma:index="37" ma:displayName="Language" ma:default="ALL" ma:format="Dropdown" ma:internalName="SharePoint_Item_Language">
      <xsd:simpleType>
        <xsd:restriction base="dms:Choice">
          <xsd:enumeration value="ALL"/>
          <xsd:enumeration value="EN"/>
          <xsd:enumeration value="FR"/>
        </xsd:restriction>
      </xsd:simpleType>
    </xsd:element>
    <xsd:element name="SharePoint_Group_Language" ma:index="38" nillable="true" ma:displayName="SharePoint_Group_Language" ma:default="0" ma:internalName="SharePoint_Group_Language">
      <xsd:simpleType>
        <xsd:restriction base="dms:Number"/>
      </xsd:simpleType>
    </xsd:element>
    <xsd:element name="SAF_RollupImageUrl" ma:index="39" nillable="true" ma:displayName="Rollup Image URL" ma:internalName="SAF_RollupImageUrl">
      <xsd:simpleType>
        <xsd:restriction base="dms:Text"/>
      </xsd:simpleType>
    </xsd:element>
    <xsd:element name="TaxKeywordTaxHTField" ma:index="40" nillable="true" ma:taxonomy="true" ma:internalName="TaxKeywordTaxHTField" ma:taxonomyFieldName="TaxKeyword" ma:displayName="Mots clés d’entreprise" ma:fieldId="{23f27201-bee3-471e-b2e7-b64fd8b7ca38}" ma:taxonomyMulti="true" ma:sspId="00000000-0000-0000-0000-000000000000"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ype de contenu"/>
        <xsd:element ref="dc:title" maxOccurs="1" ma:index="4" ma:displayName="Titr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C1CB948-933A-4652-A433-7C1BF8948E24}">
  <ds:schemaRefs>
    <ds:schemaRef ds:uri="http://purl.org/dc/elements/1.1/"/>
    <ds:schemaRef ds:uri="http://schemas.microsoft.com/office/2006/metadata/properties"/>
    <ds:schemaRef ds:uri="http://schemas.microsoft.com/sharepoint/v3"/>
    <ds:schemaRef ds:uri="594212a7-a8eb-497d-bd6b-0e3a174923ee"/>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BDA54BC3-BEC9-48A7-B8D2-C9B9824CA79D}">
  <ds:schemaRefs>
    <ds:schemaRef ds:uri="Microsoft.SharePoint.Taxonomy.ContentTypeSync"/>
  </ds:schemaRefs>
</ds:datastoreItem>
</file>

<file path=customXml/itemProps3.xml><?xml version="1.0" encoding="utf-8"?>
<ds:datastoreItem xmlns:ds="http://schemas.openxmlformats.org/officeDocument/2006/customXml" ds:itemID="{ADDEF3D5-DBAC-40AD-ACF7-869AEFBEB985}">
  <ds:schemaRefs>
    <ds:schemaRef ds:uri="http://schemas.microsoft.com/sharepoint/v3/contenttype/forms"/>
  </ds:schemaRefs>
</ds:datastoreItem>
</file>

<file path=customXml/itemProps4.xml><?xml version="1.0" encoding="utf-8"?>
<ds:datastoreItem xmlns:ds="http://schemas.openxmlformats.org/officeDocument/2006/customXml" ds:itemID="{C1885761-4144-4F62-B8EF-FEB1495BA7F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594212a7-a8eb-497d-bd6b-0e3a174923e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63305</TotalTime>
  <Words>1537</Words>
  <Application>Microsoft Office PowerPoint</Application>
  <PresentationFormat>Custom</PresentationFormat>
  <Paragraphs>332</Paragraphs>
  <Slides>14</Slides>
  <Notes>13</Notes>
  <HiddenSlides>0</HiddenSlides>
  <MMClips>14</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Calibri</vt:lpstr>
      <vt:lpstr>Microsoft Sans Serif</vt:lpstr>
      <vt:lpstr>Segoe UI</vt:lpstr>
      <vt:lpstr>Segoe UI Black</vt:lpstr>
      <vt:lpstr>Wingdings</vt:lpstr>
      <vt:lpstr>CORPORATE</vt:lpstr>
      <vt:lpstr>PowerPoint Presentation</vt:lpstr>
      <vt:lpstr>CONTENTS</vt:lpstr>
      <vt:lpstr>INTRODUCTION TO COMPANY – SAFRAN SETS GB</vt:lpstr>
      <vt:lpstr>INTRODUCTION TO INVESTMENT PROJECT - EUPHONY</vt:lpstr>
      <vt:lpstr>BUSINESS BENEFITS</vt:lpstr>
      <vt:lpstr>IMPLEMENTATION AND TIMELINE</vt:lpstr>
      <vt:lpstr>PROJECT COSTS AND LIFESPAN</vt:lpstr>
      <vt:lpstr>IMPLEMENTATION IMPLICATIONS</vt:lpstr>
      <vt:lpstr>RATIONALE OF BUSINESS CASE</vt:lpstr>
      <vt:lpstr>PROJECT MODEL -  EUPHONY</vt:lpstr>
      <vt:lpstr>PROJECT MODEL -  EUPHONY</vt:lpstr>
      <vt:lpstr>FUNDING OPTIONS</vt:lpstr>
      <vt:lpstr>CONCLUSIONS AND RECOMMENDATIONS</vt:lpstr>
      <vt:lpstr>REFERENCES</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 Safran Seats</dc:title>
  <dc:creator>pagecran</dc:creator>
  <cp:lastModifiedBy>RAMA Harish (SAFRAN SEATS)</cp:lastModifiedBy>
  <cp:revision>2348</cp:revision>
  <dcterms:created xsi:type="dcterms:W3CDTF">2013-03-06T15:31:41Z</dcterms:created>
  <dcterms:modified xsi:type="dcterms:W3CDTF">2023-05-29T22:28:14Z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bb961bf9-d2c3-49f3-b774-0a74abb297cd</vt:lpwstr>
  </property>
  <property fmtid="{D5CDD505-2E9C-101B-9397-08002B2CF9AE}" pid="3" name="Confidentiality">
    <vt:lpwstr>C1</vt:lpwstr>
  </property>
  <property fmtid="{D5CDD505-2E9C-101B-9397-08002B2CF9AE}" pid="4" name="NationalSecret">
    <vt:lpwstr>NONS</vt:lpwstr>
  </property>
  <property fmtid="{D5CDD505-2E9C-101B-9397-08002B2CF9AE}" pid="5" name="ExportControl">
    <vt:lpwstr/>
  </property>
  <property fmtid="{D5CDD505-2E9C-101B-9397-08002B2CF9AE}" pid="6" name="ContentTypeId">
    <vt:lpwstr>0x010100D21E0D47AF3242459E2F63E44FCC089100777D7FF5B336497A8022BDD96D52F206009A249D43AFB17342AF26F55D89C62487</vt:lpwstr>
  </property>
  <property fmtid="{D5CDD505-2E9C-101B-9397-08002B2CF9AE}" pid="7" name="SAF_Company">
    <vt:lpwstr>6;#Safran Seats|54588c2a-49c8-45ae-90c4-8400c8214ba8</vt:lpwstr>
  </property>
  <property fmtid="{D5CDD505-2E9C-101B-9397-08002B2CF9AE}" pid="8" name="TaxKeyword">
    <vt:lpwstr/>
  </property>
  <property fmtid="{D5CDD505-2E9C-101B-9397-08002B2CF9AE}" pid="9" name="SAF_DocumentsType">
    <vt:lpwstr>49;#Modèle de document|965b1159-a13a-4424-af01-8d4987dcb03c</vt:lpwstr>
  </property>
  <property fmtid="{D5CDD505-2E9C-101B-9397-08002B2CF9AE}" pid="10" name="SAF_CrossOverFunctions">
    <vt:lpwstr/>
  </property>
  <property fmtid="{D5CDD505-2E9C-101B-9397-08002B2CF9AE}" pid="11" name="SAF_SubSidiaryLevel2">
    <vt:lpwstr/>
  </property>
  <property fmtid="{D5CDD505-2E9C-101B-9397-08002B2CF9AE}" pid="12" name="SAF_Location">
    <vt:lpwstr/>
  </property>
  <property fmtid="{D5CDD505-2E9C-101B-9397-08002B2CF9AE}" pid="13" name="SAF_BusinessUnit">
    <vt:lpwstr/>
  </property>
  <property fmtid="{D5CDD505-2E9C-101B-9397-08002B2CF9AE}" pid="14" name="SAF_Division">
    <vt:lpwstr/>
  </property>
  <property fmtid="{D5CDD505-2E9C-101B-9397-08002B2CF9AE}" pid="15" name="SAF_SubSidiaryLevel1">
    <vt:lpwstr/>
  </property>
  <property fmtid="{D5CDD505-2E9C-101B-9397-08002B2CF9AE}" pid="16" name="SAF_Site">
    <vt:lpwstr/>
  </property>
  <property fmtid="{D5CDD505-2E9C-101B-9397-08002B2CF9AE}" pid="17" name="SAF_Perimetre">
    <vt:lpwstr>7;#Société de rang 1|153bb90e-11c3-427f-ad6a-31f0311df60b</vt:lpwstr>
  </property>
  <property fmtid="{D5CDD505-2E9C-101B-9397-08002B2CF9AE}" pid="18" name="SAF_Country">
    <vt:lpwstr/>
  </property>
  <property fmtid="{D5CDD505-2E9C-101B-9397-08002B2CF9AE}" pid="19" name="MSIP_Label_024ffcea-f25b-491e-9dc9-834516f3550e_Enabled">
    <vt:lpwstr>true</vt:lpwstr>
  </property>
  <property fmtid="{D5CDD505-2E9C-101B-9397-08002B2CF9AE}" pid="20" name="MSIP_Label_024ffcea-f25b-491e-9dc9-834516f3550e_SetDate">
    <vt:lpwstr>2023-05-29T22:28:14Z</vt:lpwstr>
  </property>
  <property fmtid="{D5CDD505-2E9C-101B-9397-08002B2CF9AE}" pid="21" name="MSIP_Label_024ffcea-f25b-491e-9dc9-834516f3550e_Method">
    <vt:lpwstr>Standard</vt:lpwstr>
  </property>
  <property fmtid="{D5CDD505-2E9C-101B-9397-08002B2CF9AE}" pid="22" name="MSIP_Label_024ffcea-f25b-491e-9dc9-834516f3550e_Name">
    <vt:lpwstr>C2 - restricted</vt:lpwstr>
  </property>
  <property fmtid="{D5CDD505-2E9C-101B-9397-08002B2CF9AE}" pid="23" name="MSIP_Label_024ffcea-f25b-491e-9dc9-834516f3550e_SiteId">
    <vt:lpwstr>d52b49b7-0c8f-4d89-8c4f-f20517306e08</vt:lpwstr>
  </property>
  <property fmtid="{D5CDD505-2E9C-101B-9397-08002B2CF9AE}" pid="24" name="MSIP_Label_024ffcea-f25b-491e-9dc9-834516f3550e_ActionId">
    <vt:lpwstr>01e40304-fb94-4dd7-82f2-43955f9ace92</vt:lpwstr>
  </property>
  <property fmtid="{D5CDD505-2E9C-101B-9397-08002B2CF9AE}" pid="25" name="MSIP_Label_024ffcea-f25b-491e-9dc9-834516f3550e_ContentBits">
    <vt:lpwstr>1</vt:lpwstr>
  </property>
</Properties>
</file>