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6" r:id="rId2"/>
    <p:sldId id="258" r:id="rId3"/>
    <p:sldId id="257" r:id="rId4"/>
    <p:sldId id="260" r:id="rId5"/>
    <p:sldId id="261" r:id="rId6"/>
    <p:sldId id="264" r:id="rId7"/>
    <p:sldId id="263" r:id="rId8"/>
    <p:sldId id="266" r:id="rId9"/>
    <p:sldId id="262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980DDC0-3F19-4B6E-BD12-4ED196262160}" v="15" dt="2022-02-07T14:43:43.7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79446" autoAdjust="0"/>
  </p:normalViewPr>
  <p:slideViewPr>
    <p:cSldViewPr snapToGrid="0">
      <p:cViewPr>
        <p:scale>
          <a:sx n="74" d="100"/>
          <a:sy n="74" d="100"/>
        </p:scale>
        <p:origin x="387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Knight" userId="fcc6b1b8-7f69-4c06-9fd3-1a1553b3cd99" providerId="ADAL" clId="{FC0CB925-CEE2-4E58-AF86-0823FCEC7C3B}"/>
    <pc:docChg chg="custSel addSld modSld">
      <pc:chgData name="Laura Knight" userId="fcc6b1b8-7f69-4c06-9fd3-1a1553b3cd99" providerId="ADAL" clId="{FC0CB925-CEE2-4E58-AF86-0823FCEC7C3B}" dt="2022-01-20T21:30:05.773" v="1" actId="27636"/>
      <pc:docMkLst>
        <pc:docMk/>
      </pc:docMkLst>
      <pc:sldChg chg="modSp add mod">
        <pc:chgData name="Laura Knight" userId="fcc6b1b8-7f69-4c06-9fd3-1a1553b3cd99" providerId="ADAL" clId="{FC0CB925-CEE2-4E58-AF86-0823FCEC7C3B}" dt="2022-01-20T21:30:05.773" v="1" actId="27636"/>
        <pc:sldMkLst>
          <pc:docMk/>
          <pc:sldMk cId="0" sldId="268"/>
        </pc:sldMkLst>
        <pc:spChg chg="mod">
          <ac:chgData name="Laura Knight" userId="fcc6b1b8-7f69-4c06-9fd3-1a1553b3cd99" providerId="ADAL" clId="{FC0CB925-CEE2-4E58-AF86-0823FCEC7C3B}" dt="2022-01-20T21:30:05.773" v="1" actId="27636"/>
          <ac:spMkLst>
            <pc:docMk/>
            <pc:sldMk cId="0" sldId="268"/>
            <ac:spMk id="11266" creationId="{8608FDBB-8CE5-4BD5-B9EA-54FB1137D90C}"/>
          </ac:spMkLst>
        </pc:spChg>
      </pc:sldChg>
    </pc:docChg>
  </pc:docChgLst>
  <pc:docChgLst>
    <pc:chgData name="Laura Knight" userId="fcc6b1b8-7f69-4c06-9fd3-1a1553b3cd99" providerId="ADAL" clId="{A980DDC0-3F19-4B6E-BD12-4ED196262160}"/>
    <pc:docChg chg="custSel addSld delSld modSld">
      <pc:chgData name="Laura Knight" userId="fcc6b1b8-7f69-4c06-9fd3-1a1553b3cd99" providerId="ADAL" clId="{A980DDC0-3F19-4B6E-BD12-4ED196262160}" dt="2022-02-07T15:14:22.196" v="1374" actId="47"/>
      <pc:docMkLst>
        <pc:docMk/>
      </pc:docMkLst>
      <pc:sldChg chg="modSp mod">
        <pc:chgData name="Laura Knight" userId="fcc6b1b8-7f69-4c06-9fd3-1a1553b3cd99" providerId="ADAL" clId="{A980DDC0-3F19-4B6E-BD12-4ED196262160}" dt="2022-02-07T14:04:56.094" v="18" actId="20577"/>
        <pc:sldMkLst>
          <pc:docMk/>
          <pc:sldMk cId="109857222" sldId="256"/>
        </pc:sldMkLst>
        <pc:spChg chg="mod">
          <ac:chgData name="Laura Knight" userId="fcc6b1b8-7f69-4c06-9fd3-1a1553b3cd99" providerId="ADAL" clId="{A980DDC0-3F19-4B6E-BD12-4ED196262160}" dt="2022-02-07T14:04:56.094" v="18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del">
        <pc:chgData name="Laura Knight" userId="fcc6b1b8-7f69-4c06-9fd3-1a1553b3cd99" providerId="ADAL" clId="{A980DDC0-3F19-4B6E-BD12-4ED196262160}" dt="2022-02-07T14:33:46.194" v="19" actId="47"/>
        <pc:sldMkLst>
          <pc:docMk/>
          <pc:sldMk cId="2751105578" sldId="259"/>
        </pc:sldMkLst>
      </pc:sldChg>
      <pc:sldChg chg="modNotesTx">
        <pc:chgData name="Laura Knight" userId="fcc6b1b8-7f69-4c06-9fd3-1a1553b3cd99" providerId="ADAL" clId="{A980DDC0-3F19-4B6E-BD12-4ED196262160}" dt="2022-02-07T11:22:45.436" v="0" actId="20577"/>
        <pc:sldMkLst>
          <pc:docMk/>
          <pc:sldMk cId="2534337836" sldId="261"/>
        </pc:sldMkLst>
      </pc:sldChg>
      <pc:sldChg chg="addSp delSp modSp new mod setBg">
        <pc:chgData name="Laura Knight" userId="fcc6b1b8-7f69-4c06-9fd3-1a1553b3cd99" providerId="ADAL" clId="{A980DDC0-3F19-4B6E-BD12-4ED196262160}" dt="2022-02-07T14:35:10.377" v="90" actId="27636"/>
        <pc:sldMkLst>
          <pc:docMk/>
          <pc:sldMk cId="4074179786" sldId="262"/>
        </pc:sldMkLst>
        <pc:spChg chg="mod ord">
          <ac:chgData name="Laura Knight" userId="fcc6b1b8-7f69-4c06-9fd3-1a1553b3cd99" providerId="ADAL" clId="{A980DDC0-3F19-4B6E-BD12-4ED196262160}" dt="2022-02-07T14:35:10.377" v="90" actId="27636"/>
          <ac:spMkLst>
            <pc:docMk/>
            <pc:sldMk cId="4074179786" sldId="262"/>
            <ac:spMk id="2" creationId="{FA2CD7E0-6879-44CB-AC9B-A3CD86D62443}"/>
          </ac:spMkLst>
        </pc:spChg>
        <pc:spChg chg="del mod">
          <ac:chgData name="Laura Knight" userId="fcc6b1b8-7f69-4c06-9fd3-1a1553b3cd99" providerId="ADAL" clId="{A980DDC0-3F19-4B6E-BD12-4ED196262160}" dt="2022-02-07T14:34:15.330" v="77" actId="478"/>
          <ac:spMkLst>
            <pc:docMk/>
            <pc:sldMk cId="4074179786" sldId="262"/>
            <ac:spMk id="3" creationId="{62BC468B-C5F2-4758-B79F-555F916E6A30}"/>
          </ac:spMkLst>
        </pc:spChg>
        <pc:spChg chg="add del mod">
          <ac:chgData name="Laura Knight" userId="fcc6b1b8-7f69-4c06-9fd3-1a1553b3cd99" providerId="ADAL" clId="{A980DDC0-3F19-4B6E-BD12-4ED196262160}" dt="2022-02-07T14:34:28.301" v="78" actId="22"/>
          <ac:spMkLst>
            <pc:docMk/>
            <pc:sldMk cId="4074179786" sldId="262"/>
            <ac:spMk id="5" creationId="{30A69CD9-B864-4378-8669-C81296549EA8}"/>
          </ac:spMkLst>
        </pc:spChg>
        <pc:spChg chg="add">
          <ac:chgData name="Laura Knight" userId="fcc6b1b8-7f69-4c06-9fd3-1a1553b3cd99" providerId="ADAL" clId="{A980DDC0-3F19-4B6E-BD12-4ED196262160}" dt="2022-02-07T14:34:32.505" v="79" actId="26606"/>
          <ac:spMkLst>
            <pc:docMk/>
            <pc:sldMk cId="4074179786" sldId="262"/>
            <ac:spMk id="12" creationId="{8A7BA06D-B3FF-4E91-8639-B4569AE3AA23}"/>
          </ac:spMkLst>
        </pc:spChg>
        <pc:spChg chg="add">
          <ac:chgData name="Laura Knight" userId="fcc6b1b8-7f69-4c06-9fd3-1a1553b3cd99" providerId="ADAL" clId="{A980DDC0-3F19-4B6E-BD12-4ED196262160}" dt="2022-02-07T14:34:32.505" v="79" actId="26606"/>
          <ac:spMkLst>
            <pc:docMk/>
            <pc:sldMk cId="4074179786" sldId="262"/>
            <ac:spMk id="14" creationId="{2B30C86D-5A07-48BC-9C9D-6F9A2DB1E9E1}"/>
          </ac:spMkLst>
        </pc:spChg>
        <pc:spChg chg="add">
          <ac:chgData name="Laura Knight" userId="fcc6b1b8-7f69-4c06-9fd3-1a1553b3cd99" providerId="ADAL" clId="{A980DDC0-3F19-4B6E-BD12-4ED196262160}" dt="2022-02-07T14:34:32.505" v="79" actId="26606"/>
          <ac:spMkLst>
            <pc:docMk/>
            <pc:sldMk cId="4074179786" sldId="262"/>
            <ac:spMk id="16" creationId="{A34066D6-1B59-4642-A86D-39464CEE971B}"/>
          </ac:spMkLst>
        </pc:spChg>
        <pc:spChg chg="add">
          <ac:chgData name="Laura Knight" userId="fcc6b1b8-7f69-4c06-9fd3-1a1553b3cd99" providerId="ADAL" clId="{A980DDC0-3F19-4B6E-BD12-4ED196262160}" dt="2022-02-07T14:34:32.505" v="79" actId="26606"/>
          <ac:spMkLst>
            <pc:docMk/>
            <pc:sldMk cId="4074179786" sldId="262"/>
            <ac:spMk id="18" creationId="{18E928D9-3091-4385-B979-265D55AD02CE}"/>
          </ac:spMkLst>
        </pc:spChg>
        <pc:spChg chg="add">
          <ac:chgData name="Laura Knight" userId="fcc6b1b8-7f69-4c06-9fd3-1a1553b3cd99" providerId="ADAL" clId="{A980DDC0-3F19-4B6E-BD12-4ED196262160}" dt="2022-02-07T14:34:32.505" v="79" actId="26606"/>
          <ac:spMkLst>
            <pc:docMk/>
            <pc:sldMk cId="4074179786" sldId="262"/>
            <ac:spMk id="20" creationId="{7D602432-D774-4CF5-94E8-7D52D01059D2}"/>
          </ac:spMkLst>
        </pc:spChg>
        <pc:spChg chg="add">
          <ac:chgData name="Laura Knight" userId="fcc6b1b8-7f69-4c06-9fd3-1a1553b3cd99" providerId="ADAL" clId="{A980DDC0-3F19-4B6E-BD12-4ED196262160}" dt="2022-02-07T14:34:32.505" v="79" actId="26606"/>
          <ac:spMkLst>
            <pc:docMk/>
            <pc:sldMk cId="4074179786" sldId="262"/>
            <ac:spMk id="22" creationId="{CBF9EBB4-5078-47B2-AAA0-DF4A88D8182A}"/>
          </ac:spMkLst>
        </pc:spChg>
        <pc:picChg chg="add mod ord modCrop">
          <ac:chgData name="Laura Knight" userId="fcc6b1b8-7f69-4c06-9fd3-1a1553b3cd99" providerId="ADAL" clId="{A980DDC0-3F19-4B6E-BD12-4ED196262160}" dt="2022-02-07T14:35:03.946" v="84" actId="1076"/>
          <ac:picMkLst>
            <pc:docMk/>
            <pc:sldMk cId="4074179786" sldId="262"/>
            <ac:picMk id="7" creationId="{843BE725-0E5C-4CCC-9686-337B6A8E5EAD}"/>
          </ac:picMkLst>
        </pc:picChg>
      </pc:sldChg>
      <pc:sldChg chg="addSp delSp modSp new mod">
        <pc:chgData name="Laura Knight" userId="fcc6b1b8-7f69-4c06-9fd3-1a1553b3cd99" providerId="ADAL" clId="{A980DDC0-3F19-4B6E-BD12-4ED196262160}" dt="2022-02-07T14:43:43.788" v="837"/>
        <pc:sldMkLst>
          <pc:docMk/>
          <pc:sldMk cId="1931320454" sldId="263"/>
        </pc:sldMkLst>
        <pc:spChg chg="mod">
          <ac:chgData name="Laura Knight" userId="fcc6b1b8-7f69-4c06-9fd3-1a1553b3cd99" providerId="ADAL" clId="{A980DDC0-3F19-4B6E-BD12-4ED196262160}" dt="2022-02-07T14:35:25.276" v="117" actId="20577"/>
          <ac:spMkLst>
            <pc:docMk/>
            <pc:sldMk cId="1931320454" sldId="263"/>
            <ac:spMk id="2" creationId="{868C1A49-1442-4D81-96B1-538C3A687A7F}"/>
          </ac:spMkLst>
        </pc:spChg>
        <pc:spChg chg="mod">
          <ac:chgData name="Laura Knight" userId="fcc6b1b8-7f69-4c06-9fd3-1a1553b3cd99" providerId="ADAL" clId="{A980DDC0-3F19-4B6E-BD12-4ED196262160}" dt="2022-02-07T14:36:01.499" v="162" actId="1076"/>
          <ac:spMkLst>
            <pc:docMk/>
            <pc:sldMk cId="1931320454" sldId="263"/>
            <ac:spMk id="3" creationId="{68ADFEFB-E311-48DB-86CA-B470FF1C0309}"/>
          </ac:spMkLst>
        </pc:spChg>
        <pc:spChg chg="add del">
          <ac:chgData name="Laura Knight" userId="fcc6b1b8-7f69-4c06-9fd3-1a1553b3cd99" providerId="ADAL" clId="{A980DDC0-3F19-4B6E-BD12-4ED196262160}" dt="2022-02-07T14:38:12.528" v="342" actId="478"/>
          <ac:spMkLst>
            <pc:docMk/>
            <pc:sldMk cId="1931320454" sldId="263"/>
            <ac:spMk id="4" creationId="{4ACE77C5-26FB-40E1-B263-CF81B7151267}"/>
          </ac:spMkLst>
        </pc:spChg>
        <pc:spChg chg="add del mod">
          <ac:chgData name="Laura Knight" userId="fcc6b1b8-7f69-4c06-9fd3-1a1553b3cd99" providerId="ADAL" clId="{A980DDC0-3F19-4B6E-BD12-4ED196262160}" dt="2022-02-07T14:38:12.530" v="344"/>
          <ac:spMkLst>
            <pc:docMk/>
            <pc:sldMk cId="1931320454" sldId="263"/>
            <ac:spMk id="5" creationId="{0D933B26-E62E-4D8B-BF83-52802122285A}"/>
          </ac:spMkLst>
        </pc:spChg>
        <pc:spChg chg="add del mod">
          <ac:chgData name="Laura Knight" userId="fcc6b1b8-7f69-4c06-9fd3-1a1553b3cd99" providerId="ADAL" clId="{A980DDC0-3F19-4B6E-BD12-4ED196262160}" dt="2022-02-07T14:38:33.638" v="386"/>
          <ac:spMkLst>
            <pc:docMk/>
            <pc:sldMk cId="1931320454" sldId="263"/>
            <ac:spMk id="6" creationId="{F03AFE7F-F81D-4A93-A588-CC06A8ABFD52}"/>
          </ac:spMkLst>
        </pc:spChg>
        <pc:spChg chg="add mod">
          <ac:chgData name="Laura Knight" userId="fcc6b1b8-7f69-4c06-9fd3-1a1553b3cd99" providerId="ADAL" clId="{A980DDC0-3F19-4B6E-BD12-4ED196262160}" dt="2022-02-07T14:41:43.461" v="803" actId="207"/>
          <ac:spMkLst>
            <pc:docMk/>
            <pc:sldMk cId="1931320454" sldId="263"/>
            <ac:spMk id="7" creationId="{4B39B796-A441-4E4B-A9BF-CA14F96C1FA9}"/>
          </ac:spMkLst>
        </pc:spChg>
        <pc:spChg chg="add mod">
          <ac:chgData name="Laura Knight" userId="fcc6b1b8-7f69-4c06-9fd3-1a1553b3cd99" providerId="ADAL" clId="{A980DDC0-3F19-4B6E-BD12-4ED196262160}" dt="2022-02-07T14:41:50.294" v="805" actId="207"/>
          <ac:spMkLst>
            <pc:docMk/>
            <pc:sldMk cId="1931320454" sldId="263"/>
            <ac:spMk id="8" creationId="{98B4F140-9822-4BBE-BAF7-AB8480195FE0}"/>
          </ac:spMkLst>
        </pc:spChg>
        <pc:spChg chg="add mod">
          <ac:chgData name="Laura Knight" userId="fcc6b1b8-7f69-4c06-9fd3-1a1553b3cd99" providerId="ADAL" clId="{A980DDC0-3F19-4B6E-BD12-4ED196262160}" dt="2022-02-07T14:41:58.574" v="807" actId="207"/>
          <ac:spMkLst>
            <pc:docMk/>
            <pc:sldMk cId="1931320454" sldId="263"/>
            <ac:spMk id="9" creationId="{379E0F7B-794D-4D3C-A3E3-F2BC3E4B0C67}"/>
          </ac:spMkLst>
        </pc:spChg>
        <pc:spChg chg="add mod">
          <ac:chgData name="Laura Knight" userId="fcc6b1b8-7f69-4c06-9fd3-1a1553b3cd99" providerId="ADAL" clId="{A980DDC0-3F19-4B6E-BD12-4ED196262160}" dt="2022-02-07T14:42:13.981" v="809" actId="207"/>
          <ac:spMkLst>
            <pc:docMk/>
            <pc:sldMk cId="1931320454" sldId="263"/>
            <ac:spMk id="10" creationId="{789763C9-4F80-4074-98AD-8CD89E72CE10}"/>
          </ac:spMkLst>
        </pc:spChg>
        <pc:spChg chg="add mod">
          <ac:chgData name="Laura Knight" userId="fcc6b1b8-7f69-4c06-9fd3-1a1553b3cd99" providerId="ADAL" clId="{A980DDC0-3F19-4B6E-BD12-4ED196262160}" dt="2022-02-07T14:42:21.866" v="811" actId="207"/>
          <ac:spMkLst>
            <pc:docMk/>
            <pc:sldMk cId="1931320454" sldId="263"/>
            <ac:spMk id="11" creationId="{A0C81F22-F3AF-4439-B8DF-700E1AB1122F}"/>
          </ac:spMkLst>
        </pc:spChg>
        <pc:spChg chg="add mod">
          <ac:chgData name="Laura Knight" userId="fcc6b1b8-7f69-4c06-9fd3-1a1553b3cd99" providerId="ADAL" clId="{A980DDC0-3F19-4B6E-BD12-4ED196262160}" dt="2022-02-07T14:42:34.551" v="818" actId="403"/>
          <ac:spMkLst>
            <pc:docMk/>
            <pc:sldMk cId="1931320454" sldId="263"/>
            <ac:spMk id="12" creationId="{8469138D-B0B4-451D-A8C1-2D093BF5ED05}"/>
          </ac:spMkLst>
        </pc:spChg>
        <pc:grpChg chg="mod">
          <ac:chgData name="Laura Knight" userId="fcc6b1b8-7f69-4c06-9fd3-1a1553b3cd99" providerId="ADAL" clId="{A980DDC0-3F19-4B6E-BD12-4ED196262160}" dt="2022-02-07T14:43:43.788" v="837"/>
          <ac:grpSpMkLst>
            <pc:docMk/>
            <pc:sldMk cId="1931320454" sldId="263"/>
            <ac:grpSpMk id="25" creationId="{9E1961A8-F500-4123-8F02-00A9E9E8A6F4}"/>
          </ac:grpSpMkLst>
        </pc:grpChg>
        <pc:inkChg chg="add del">
          <ac:chgData name="Laura Knight" userId="fcc6b1b8-7f69-4c06-9fd3-1a1553b3cd99" providerId="ADAL" clId="{A980DDC0-3F19-4B6E-BD12-4ED196262160}" dt="2022-02-07T14:43:01.433" v="821"/>
          <ac:inkMkLst>
            <pc:docMk/>
            <pc:sldMk cId="1931320454" sldId="263"/>
            <ac:inkMk id="13" creationId="{7020514F-E369-48A4-AE12-02562CA8184B}"/>
          </ac:inkMkLst>
        </pc:inkChg>
        <pc:inkChg chg="add del">
          <ac:chgData name="Laura Knight" userId="fcc6b1b8-7f69-4c06-9fd3-1a1553b3cd99" providerId="ADAL" clId="{A980DDC0-3F19-4B6E-BD12-4ED196262160}" dt="2022-02-07T14:43:29.045" v="829"/>
          <ac:inkMkLst>
            <pc:docMk/>
            <pc:sldMk cId="1931320454" sldId="263"/>
            <ac:inkMk id="14" creationId="{09EF46E8-404C-494F-B357-B1D71C1C7C0B}"/>
          </ac:inkMkLst>
        </pc:inkChg>
        <pc:inkChg chg="add del">
          <ac:chgData name="Laura Knight" userId="fcc6b1b8-7f69-4c06-9fd3-1a1553b3cd99" providerId="ADAL" clId="{A980DDC0-3F19-4B6E-BD12-4ED196262160}" dt="2022-02-07T14:43:29.045" v="830"/>
          <ac:inkMkLst>
            <pc:docMk/>
            <pc:sldMk cId="1931320454" sldId="263"/>
            <ac:inkMk id="15" creationId="{5B2DF70F-96B9-4C14-8C15-A763B7937962}"/>
          </ac:inkMkLst>
        </pc:inkChg>
        <pc:inkChg chg="add del">
          <ac:chgData name="Laura Knight" userId="fcc6b1b8-7f69-4c06-9fd3-1a1553b3cd99" providerId="ADAL" clId="{A980DDC0-3F19-4B6E-BD12-4ED196262160}" dt="2022-02-07T14:43:29.045" v="826"/>
          <ac:inkMkLst>
            <pc:docMk/>
            <pc:sldMk cId="1931320454" sldId="263"/>
            <ac:inkMk id="16" creationId="{15A6FFBF-130D-40B5-ACDC-B66DBE469A2B}"/>
          </ac:inkMkLst>
        </pc:inkChg>
        <pc:inkChg chg="add del">
          <ac:chgData name="Laura Knight" userId="fcc6b1b8-7f69-4c06-9fd3-1a1553b3cd99" providerId="ADAL" clId="{A980DDC0-3F19-4B6E-BD12-4ED196262160}" dt="2022-02-07T14:43:29.045" v="828"/>
          <ac:inkMkLst>
            <pc:docMk/>
            <pc:sldMk cId="1931320454" sldId="263"/>
            <ac:inkMk id="17" creationId="{343C9D94-061D-41B7-9312-6705058D05EB}"/>
          </ac:inkMkLst>
        </pc:inkChg>
        <pc:inkChg chg="add del">
          <ac:chgData name="Laura Knight" userId="fcc6b1b8-7f69-4c06-9fd3-1a1553b3cd99" providerId="ADAL" clId="{A980DDC0-3F19-4B6E-BD12-4ED196262160}" dt="2022-02-07T14:43:29.045" v="827"/>
          <ac:inkMkLst>
            <pc:docMk/>
            <pc:sldMk cId="1931320454" sldId="263"/>
            <ac:inkMk id="18" creationId="{CAB99075-34DD-405E-A5EC-2831360D41AF}"/>
          </ac:inkMkLst>
        </pc:inkChg>
        <pc:inkChg chg="add">
          <ac:chgData name="Laura Knight" userId="fcc6b1b8-7f69-4c06-9fd3-1a1553b3cd99" providerId="ADAL" clId="{A980DDC0-3F19-4B6E-BD12-4ED196262160}" dt="2022-02-07T14:43:34.318" v="831" actId="9405"/>
          <ac:inkMkLst>
            <pc:docMk/>
            <pc:sldMk cId="1931320454" sldId="263"/>
            <ac:inkMk id="19" creationId="{78FEEF8A-FD12-4CBC-BF7D-245CABDBD42E}"/>
          </ac:inkMkLst>
        </pc:inkChg>
        <pc:inkChg chg="add">
          <ac:chgData name="Laura Knight" userId="fcc6b1b8-7f69-4c06-9fd3-1a1553b3cd99" providerId="ADAL" clId="{A980DDC0-3F19-4B6E-BD12-4ED196262160}" dt="2022-02-07T14:43:36.437" v="832" actId="9405"/>
          <ac:inkMkLst>
            <pc:docMk/>
            <pc:sldMk cId="1931320454" sldId="263"/>
            <ac:inkMk id="20" creationId="{221B27FF-EAD2-461C-AA9D-17F481FA9556}"/>
          </ac:inkMkLst>
        </pc:inkChg>
        <pc:inkChg chg="add">
          <ac:chgData name="Laura Knight" userId="fcc6b1b8-7f69-4c06-9fd3-1a1553b3cd99" providerId="ADAL" clId="{A980DDC0-3F19-4B6E-BD12-4ED196262160}" dt="2022-02-07T14:43:38.697" v="833" actId="9405"/>
          <ac:inkMkLst>
            <pc:docMk/>
            <pc:sldMk cId="1931320454" sldId="263"/>
            <ac:inkMk id="21" creationId="{38ED14CD-BD7F-40F1-AFD1-1B3804C5AA85}"/>
          </ac:inkMkLst>
        </pc:inkChg>
        <pc:inkChg chg="add">
          <ac:chgData name="Laura Knight" userId="fcc6b1b8-7f69-4c06-9fd3-1a1553b3cd99" providerId="ADAL" clId="{A980DDC0-3F19-4B6E-BD12-4ED196262160}" dt="2022-02-07T14:43:40.273" v="834" actId="9405"/>
          <ac:inkMkLst>
            <pc:docMk/>
            <pc:sldMk cId="1931320454" sldId="263"/>
            <ac:inkMk id="22" creationId="{2275E53D-FAE7-40B4-A8F6-281531A62E36}"/>
          </ac:inkMkLst>
        </pc:inkChg>
        <pc:inkChg chg="add mod">
          <ac:chgData name="Laura Knight" userId="fcc6b1b8-7f69-4c06-9fd3-1a1553b3cd99" providerId="ADAL" clId="{A980DDC0-3F19-4B6E-BD12-4ED196262160}" dt="2022-02-07T14:43:43.788" v="837"/>
          <ac:inkMkLst>
            <pc:docMk/>
            <pc:sldMk cId="1931320454" sldId="263"/>
            <ac:inkMk id="23" creationId="{15565745-5D3D-4C04-9340-484755C08204}"/>
          </ac:inkMkLst>
        </pc:inkChg>
        <pc:inkChg chg="add mod">
          <ac:chgData name="Laura Knight" userId="fcc6b1b8-7f69-4c06-9fd3-1a1553b3cd99" providerId="ADAL" clId="{A980DDC0-3F19-4B6E-BD12-4ED196262160}" dt="2022-02-07T14:43:43.788" v="837"/>
          <ac:inkMkLst>
            <pc:docMk/>
            <pc:sldMk cId="1931320454" sldId="263"/>
            <ac:inkMk id="24" creationId="{4E1C58DC-C11F-4818-9BFC-B49FAAE878BB}"/>
          </ac:inkMkLst>
        </pc:inkChg>
      </pc:sldChg>
      <pc:sldChg chg="modSp new mod">
        <pc:chgData name="Laura Knight" userId="fcc6b1b8-7f69-4c06-9fd3-1a1553b3cd99" providerId="ADAL" clId="{A980DDC0-3F19-4B6E-BD12-4ED196262160}" dt="2022-02-07T14:37:51.866" v="339" actId="20577"/>
        <pc:sldMkLst>
          <pc:docMk/>
          <pc:sldMk cId="1943830528" sldId="264"/>
        </pc:sldMkLst>
        <pc:spChg chg="mod">
          <ac:chgData name="Laura Knight" userId="fcc6b1b8-7f69-4c06-9fd3-1a1553b3cd99" providerId="ADAL" clId="{A980DDC0-3F19-4B6E-BD12-4ED196262160}" dt="2022-02-07T14:37:02.697" v="168" actId="20577"/>
          <ac:spMkLst>
            <pc:docMk/>
            <pc:sldMk cId="1943830528" sldId="264"/>
            <ac:spMk id="2" creationId="{63655FE5-1C87-465C-AE98-4AF7B3FCD1DA}"/>
          </ac:spMkLst>
        </pc:spChg>
        <pc:spChg chg="mod">
          <ac:chgData name="Laura Knight" userId="fcc6b1b8-7f69-4c06-9fd3-1a1553b3cd99" providerId="ADAL" clId="{A980DDC0-3F19-4B6E-BD12-4ED196262160}" dt="2022-02-07T14:37:51.866" v="339" actId="20577"/>
          <ac:spMkLst>
            <pc:docMk/>
            <pc:sldMk cId="1943830528" sldId="264"/>
            <ac:spMk id="3" creationId="{AC194B4F-894D-44DB-841F-898F08FABBD5}"/>
          </ac:spMkLst>
        </pc:spChg>
      </pc:sldChg>
      <pc:sldChg chg="addSp modSp new del mod">
        <pc:chgData name="Laura Knight" userId="fcc6b1b8-7f69-4c06-9fd3-1a1553b3cd99" providerId="ADAL" clId="{A980DDC0-3F19-4B6E-BD12-4ED196262160}" dt="2022-02-07T15:14:22.196" v="1374" actId="47"/>
        <pc:sldMkLst>
          <pc:docMk/>
          <pc:sldMk cId="3842735291" sldId="265"/>
        </pc:sldMkLst>
        <pc:spChg chg="mod">
          <ac:chgData name="Laura Knight" userId="fcc6b1b8-7f69-4c06-9fd3-1a1553b3cd99" providerId="ADAL" clId="{A980DDC0-3F19-4B6E-BD12-4ED196262160}" dt="2022-02-07T14:45:33.794" v="850" actId="20577"/>
          <ac:spMkLst>
            <pc:docMk/>
            <pc:sldMk cId="3842735291" sldId="265"/>
            <ac:spMk id="2" creationId="{CB9A6EFE-5B57-4F6D-A1EA-EE031ACFB94B}"/>
          </ac:spMkLst>
        </pc:spChg>
        <pc:spChg chg="mod">
          <ac:chgData name="Laura Knight" userId="fcc6b1b8-7f69-4c06-9fd3-1a1553b3cd99" providerId="ADAL" clId="{A980DDC0-3F19-4B6E-BD12-4ED196262160}" dt="2022-02-07T14:45:57.765" v="950" actId="20577"/>
          <ac:spMkLst>
            <pc:docMk/>
            <pc:sldMk cId="3842735291" sldId="265"/>
            <ac:spMk id="3" creationId="{51025121-ED92-4CAC-8ACF-92746FED601E}"/>
          </ac:spMkLst>
        </pc:spChg>
        <pc:inkChg chg="add">
          <ac:chgData name="Laura Knight" userId="fcc6b1b8-7f69-4c06-9fd3-1a1553b3cd99" providerId="ADAL" clId="{A980DDC0-3F19-4B6E-BD12-4ED196262160}" dt="2022-02-07T14:45:27.445" v="839" actId="9405"/>
          <ac:inkMkLst>
            <pc:docMk/>
            <pc:sldMk cId="3842735291" sldId="265"/>
            <ac:inkMk id="4" creationId="{24B93E83-3B44-431F-8B70-F9685126624D}"/>
          </ac:inkMkLst>
        </pc:inkChg>
        <pc:inkChg chg="add">
          <ac:chgData name="Laura Knight" userId="fcc6b1b8-7f69-4c06-9fd3-1a1553b3cd99" providerId="ADAL" clId="{A980DDC0-3F19-4B6E-BD12-4ED196262160}" dt="2022-02-07T14:45:29.281" v="840" actId="9405"/>
          <ac:inkMkLst>
            <pc:docMk/>
            <pc:sldMk cId="3842735291" sldId="265"/>
            <ac:inkMk id="5" creationId="{41F38C3F-7209-47A1-B715-1FF5CE3B2359}"/>
          </ac:inkMkLst>
        </pc:inkChg>
        <pc:inkChg chg="add">
          <ac:chgData name="Laura Knight" userId="fcc6b1b8-7f69-4c06-9fd3-1a1553b3cd99" providerId="ADAL" clId="{A980DDC0-3F19-4B6E-BD12-4ED196262160}" dt="2022-02-07T14:45:30.534" v="841" actId="9405"/>
          <ac:inkMkLst>
            <pc:docMk/>
            <pc:sldMk cId="3842735291" sldId="265"/>
            <ac:inkMk id="6" creationId="{4C893339-6E0E-42F0-919A-ABEE0FBBE231}"/>
          </ac:inkMkLst>
        </pc:inkChg>
        <pc:inkChg chg="add">
          <ac:chgData name="Laura Knight" userId="fcc6b1b8-7f69-4c06-9fd3-1a1553b3cd99" providerId="ADAL" clId="{A980DDC0-3F19-4B6E-BD12-4ED196262160}" dt="2022-02-07T14:45:31.582" v="842" actId="9405"/>
          <ac:inkMkLst>
            <pc:docMk/>
            <pc:sldMk cId="3842735291" sldId="265"/>
            <ac:inkMk id="7" creationId="{F5ABBF79-C2F1-4393-B231-F2C338DBE25C}"/>
          </ac:inkMkLst>
        </pc:inkChg>
      </pc:sldChg>
      <pc:sldChg chg="modSp new mod">
        <pc:chgData name="Laura Knight" userId="fcc6b1b8-7f69-4c06-9fd3-1a1553b3cd99" providerId="ADAL" clId="{A980DDC0-3F19-4B6E-BD12-4ED196262160}" dt="2022-02-07T15:14:12.508" v="1373" actId="1076"/>
        <pc:sldMkLst>
          <pc:docMk/>
          <pc:sldMk cId="1116904468" sldId="266"/>
        </pc:sldMkLst>
        <pc:spChg chg="mod">
          <ac:chgData name="Laura Knight" userId="fcc6b1b8-7f69-4c06-9fd3-1a1553b3cd99" providerId="ADAL" clId="{A980DDC0-3F19-4B6E-BD12-4ED196262160}" dt="2022-02-07T14:55:14.965" v="955" actId="20577"/>
          <ac:spMkLst>
            <pc:docMk/>
            <pc:sldMk cId="1116904468" sldId="266"/>
            <ac:spMk id="2" creationId="{2483B5DF-0256-4481-B5A0-C1AC194D211E}"/>
          </ac:spMkLst>
        </pc:spChg>
        <pc:spChg chg="mod">
          <ac:chgData name="Laura Knight" userId="fcc6b1b8-7f69-4c06-9fd3-1a1553b3cd99" providerId="ADAL" clId="{A980DDC0-3F19-4B6E-BD12-4ED196262160}" dt="2022-02-07T15:14:12.508" v="1373" actId="1076"/>
          <ac:spMkLst>
            <pc:docMk/>
            <pc:sldMk cId="1116904468" sldId="266"/>
            <ac:spMk id="3" creationId="{0AF4B24B-4F74-4FE6-AE18-3B4A1A310A50}"/>
          </ac:spMkLst>
        </pc:spChg>
      </pc:sldChg>
      <pc:sldChg chg="modSp del mod">
        <pc:chgData name="Laura Knight" userId="fcc6b1b8-7f69-4c06-9fd3-1a1553b3cd99" providerId="ADAL" clId="{A980DDC0-3F19-4B6E-BD12-4ED196262160}" dt="2022-02-07T14:33:52.639" v="20" actId="47"/>
        <pc:sldMkLst>
          <pc:docMk/>
          <pc:sldMk cId="0" sldId="268"/>
        </pc:sldMkLst>
        <pc:spChg chg="mod">
          <ac:chgData name="Laura Knight" userId="fcc6b1b8-7f69-4c06-9fd3-1a1553b3cd99" providerId="ADAL" clId="{A980DDC0-3F19-4B6E-BD12-4ED196262160}" dt="2022-02-07T11:28:56.011" v="2" actId="5793"/>
          <ac:spMkLst>
            <pc:docMk/>
            <pc:sldMk cId="0" sldId="268"/>
            <ac:spMk id="11267" creationId="{19E9B161-5FF2-448B-9637-1FF237C602C6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7T14:43:34.31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24575,'0'0'0,"0"0"0,1 4 0,7 17 0,0 1 0,-2 0 0,0 1 0,5 44 0,-3 98 0,-3-38 0,-2-84 0,3 0 0,17 70 0,-16-91 0,1 1 0,1-1 0,0-1 0,2 0 0,0 0 0,23 30 0,-18-31 0,0-1 0,2-1 0,0 0 0,1-1 0,37 26 0,-40-33 0,0 0 0,1-2 0,0 0 0,1-1 0,0 0 0,0-2 0,0 0 0,27 3 0,-27-5 0,1-1 0,0-1 0,1-1 0,27-3 0,-46 3-85,0 0 0,0 0-1,0 0 1,0 0 0,0-1-1,0 1 1,0 0 0,0-1-1,0 1 1,0-1 0,0 1-1,-1-1 1,1 0 0,0 1-1,0-2 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7T14:43:36.43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24575,'0'10'0,"0"0"0,1 0 0,1 0 0,0-1 0,0 1 0,1 0 0,0-1 0,0 1 0,1-1 0,6 10 0,-7-14 0,0 0 0,0-1 0,0 0 0,1 0 0,-1 0 0,1 0 0,0 0 0,1-1 0,-1 1 0,0-1 0,1 0 0,0-1 0,0 1 0,0-1 0,0 0 0,0 0 0,0-1 0,0 1 0,1-1 0,6 1 0,18-2 0,0 0 0,0-2 0,34-7 0,2 1 0,11 1 0,114 4 0,-149 6 0,-1 1 0,1 2 0,-1 2 0,58 20 0,0 6 0,2-5 0,114 19 0,-107-35 0,1-4 0,194-10 0,-131-10 0,180-6 0,-296 18 0,0 3 0,-1 2 0,62 14 0,404 48 0,-431-66 0,11 2 0,-81-2 0,-6 0 0,1 0 0,-1-2 0,24-1 0,100-7 0,-129 7 22,1 0 0,-1-1 0,0 0 0,0-1 0,13-5 0,-9 3-771,23-5 1,-25 8-6078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7T14:43:38.69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16285 79 24575,'0'3'0,"0"14"0,-1 0 0,0-1 0,-1 1 0,-1-1 0,-1 0 0,-1 0 0,-10 28 0,5-23 0,-1 0 0,-1-1 0,-1 0 0,-28 33 0,13-21 0,-64 53 0,-39 14 0,-121 66 0,180-123 0,-127 52 0,104-60-61,-1-3-1,-2-5 0,-1-4 0,-143 14 1,107-27-42,1-5 0,-249-26 0,-8-37-213,3-18-283,-34-5 237,-355-24-240,-4 51-731,-3 36-17,-1 16 693,745 3 655,-1029-14 2,6-75 0,473-12 0,5-19 0,-311-57 0,76 67-533,554 91 266,-294 17 0,-201 79 418,5 49 201,521-85-223,181-31-236,-396 77 1678,347-61-304,0 5 0,-125 55-1,134-42-1064,1 4 0,3 5 0,2 3-1,-83 70 1,13 8-202,-3 4 0,-11-14 0,105-84 0,68-40 0,-1-1 0,0 1 0,1 0 0,-1 0 0,1 0 0,-1-1 0,0 1 0,1 0 0,-1 0 0,0 0 0,1 0 0,-1 0 0,1 0 0,-1 0 0,0 0 0,1 0 0,-1 0 0,1 0 0,-1 0 0,0 0 0,1 0 0,-1 0 0,1 1 0,-1-1 0,0 0 0,1 0 0,-1 0 0,0 1 0,1-1 0,-1 0 0,0 0 0,1 1 0,0 0 0,-1 0 0,1 0 0,-1 0 0,1 0 0,-1 0 0,1 1 0,-1-1 0,0 0 0,0 0 0,0 0 0,1 2 0,-1 3 0,0 0 0,0-1 0,-1 1 0,-1 8 0,-15 45 0,-37 88 0,18-54 0,32-83 0,0 1 0,1 0 0,1 0 0,-3 19 0,5-29-18,1 0-1,-1-1 1,0 1 0,1 0-1,-1 0 1,0-1-1,1 1 1,-1 0 0,1-1-1,-1 1 1,1-1-1,-1 1 1,1 0-1,0-1 1,-1 1 0,1-1-1,0 1 1,-1-1-1,1 0 1,0 1 0,0-1-1,-1 0 1,1 1-1,0-1 1,0 0-1,0 0 1,-1 0 0,1 0-1,0 0 1,1 0-1,1 1-775,15 3-6032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7T14:43:40.27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15 121 24575,'-1'-9'0,"0"-1"0,0 1 0,-3-11 0,2 12 0,0-1 0,0 1 0,1-1 0,1-9 0,0 18 0,0-1 0,0 0 0,0 0 0,0 0 0,0 1 0,0-1 0,0 0 0,0 0 0,0 1 0,1-1 0,-1 0 0,0 0 0,1 1 0,-1-1 0,1 0 0,-1 1 0,0-1 0,1 0 0,0 1 0,-1-1 0,1 1 0,-1-1 0,1 1 0,0-1 0,-1 1 0,1-1 0,0 1 0,-1 0 0,1-1 0,0 1 0,0 0 0,-1 0 0,1-1 0,0 1 0,0 0 0,-1 0 0,1 0 0,0 0 0,0 0 0,0 0 0,-1 0 0,1 0 0,1 1 0,5 0 0,-1 1 0,1 0 0,-1 1 0,9 3 0,-6-2 0,307 156 0,78 32 0,-68-88 0,8-27 0,-230-58 0,134 6 0,106-17 0,-334-8 0,48 1 0,0-2 0,109-18 0,-149 15 0,138-34 0,-135 31 0,-1 0 0,1-2 0,-1 0 0,-1-1 0,23-15 0,-37 21 0,1 0 0,-1 0 0,0 0 0,0-1 0,0 0 0,-1 0 0,0 0 0,0 0 0,0-1 0,0 0 0,-1 1 0,0-1 0,0-1 0,-1 1 0,1 0 0,1-8 0,-3 5-120,-1 8 77,0-1 0,0 1 0,0 0 0,1-1 0,-1 1 0,0-1 1,1 1-1,-1 0 0,1-1 0,-1 1 0,1 0 0,0 0 0,-1-1 0,1 1 0,0 0 0,0 0 0,0 0 0,0 0 0,0 0 0,0 0 0,0 0 1,0 0-1,0 1 0,0-1 0,1 0 0,-1 0 0,0 1 0,3-1 0,7-2-6783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7T14:43:41.75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0 516 24575,'13'-8'0,"3"-1"0,-12 6 0,0 0 0,0 0 0,0 1 0,1-1 0,-1 1 0,1 1 0,-1-1 0,1 0 0,-1 1 0,1 0 0,0 0 0,0 0 0,0 1 0,6 0 0,264 46 0,-3 18 0,-186-42 0,340 79 0,4-22 0,-201-52 0,2-9 0,306-16 0,-426-10 0,134-26 0,-165 17 0,0-4 0,101-39 0,-137 41 0,63-38 0,35-34 0,15-8 0,-10 24 0,6-4 0,-142 73 0,0-1 0,-1-1 0,0 0 0,0 0 0,-1-1 0,0-1 0,0 1 0,-1-1 0,-1-1 0,0 1 0,0-1 0,-1 0 0,0-1 0,-1 0 0,0 0 0,-1 0 0,5-20 0,-9 29 6,1 1 1,-1-1-1,0 1 0,0-1 0,0 1 0,0-1 0,-1 1 0,1 0 0,0-1 1,-1 1-1,0-1 0,1 1 0,-3-4 0,0 1-146,0 0 0,-1 1-1,1 0 1,-7-7 0,3 4-610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07T14:43:42.89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66 24575,'1'-4'0,"0"0"0,0 1 0,0-1 0,1 1 0,-1-1 0,1 1 0,0 0 0,4-6 0,-4 6 0,0 1 0,0 0 0,0 0 0,0 0 0,1 0 0,-1 0 0,0 0 0,1 0 0,0 1 0,-1 0 0,1-1 0,0 1 0,0 0 0,0 0 0,0 0 0,0 1 0,0-1 0,0 1 0,0-1 0,0 1 0,0 0 0,0 0 0,0 1 0,3 0 0,9 1 0,0 1 0,-1 1 0,24 9 0,-26-9 0,378 129 0,-321-109 0,87 43 0,-130-54 0,49 15 0,-61-24 0,1-1 0,-1 0 0,1 0 0,0-2 0,18 0 0,-31-1 0,-1 1 0,0-1 0,1 0 0,-1 0 0,1-1 0,-1 1 0,0 0 0,1 0 0,-1-1 0,0 1 0,1 0 0,-1-1 0,0 1 0,0-1 0,2-1 0,-4 2 0,0-1 0,0 1 0,0 0 0,0-1 0,0 1 0,-1 0 0,1 0 0,0 0 0,0 0 0,0 0 0,0 0 0,-1 0 0,0 1 0,-1-1 0,0 0 0,-1 1 0,1 0 0,0 0 0,0 0 0,0 0 0,0 0 0,0 1 0,0-1 0,0 1 0,0 0 0,0 0 0,1 0 0,-1 0 0,-2 3 0,1 0 0,0 1 0,0 0 0,0 0 0,1 1 0,0-1 0,-3 8 0,-149 426 0,112-281 0,36-124 0,1 1 0,-2 57 0,8-82-227,0 1-1,1-1 1,1 0-1,-1 0 1,5 12-1,4 5-6598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14A348-FE78-4AF9-B680-BD892A1A6EE6}" type="datetimeFigureOut">
              <a:rPr lang="en-GB"/>
              <a:t>07/02/2022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A1F56A-1A2F-4240-A142-E660E204E560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808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Do you think this is a positive way to tackle serious crime?</a:t>
            </a:r>
          </a:p>
          <a:p>
            <a:r>
              <a:rPr lang="en-US" dirty="0">
                <a:cs typeface="Calibri"/>
              </a:rPr>
              <a:t>How would you feel if you received this letter?</a:t>
            </a:r>
          </a:p>
          <a:p>
            <a:r>
              <a:rPr lang="en-US" dirty="0">
                <a:cs typeface="Calibri"/>
              </a:rPr>
              <a:t>What does it tell us about the way in which the police view these gangs?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A1F56A-1A2F-4240-A142-E660E204E560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4781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A1F56A-1A2F-4240-A142-E660E204E56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3149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7344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772946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67537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950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3621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498484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7754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9443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47168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28022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89621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2/7/2022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629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kilburntimes.co.uk/news/crime-court/brent-police-attacked-for-sending-out-attend-this-meeting-or-be-branded-a-criminal-letters-to-24-men-1-4226467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13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12" Type="http://schemas.openxmlformats.org/officeDocument/2006/relationships/customXml" Target="../ink/ink6.xml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3.xml"/><Relationship Id="rId11" Type="http://schemas.openxmlformats.org/officeDocument/2006/relationships/image" Target="../media/image9.png"/><Relationship Id="rId5" Type="http://schemas.openxmlformats.org/officeDocument/2006/relationships/image" Target="../media/image6.png"/><Relationship Id="rId10" Type="http://schemas.openxmlformats.org/officeDocument/2006/relationships/customXml" Target="../ink/ink5.xml"/><Relationship Id="rId4" Type="http://schemas.openxmlformats.org/officeDocument/2006/relationships/customXml" Target="../ink/ink2.xml"/><Relationship Id="rId9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CFBC99-FB8F-41F7-A81D-A5288D688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8120AA-8562-4BF1-B78C-3E0470D572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" b="15589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EF86BFA-9133-4F6B-98BE-1CBB87EB6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3666683"/>
            <a:ext cx="12188952" cy="3191317"/>
          </a:xfrm>
          <a:prstGeom prst="rect">
            <a:avLst/>
          </a:prstGeom>
          <a:gradFill>
            <a:gsLst>
              <a:gs pos="42000">
                <a:schemeClr val="bg1">
                  <a:alpha val="23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6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3630" y="3826292"/>
            <a:ext cx="5257800" cy="1701570"/>
          </a:xfrm>
        </p:spPr>
        <p:txBody>
          <a:bodyPr anchor="b">
            <a:normAutofit/>
          </a:bodyPr>
          <a:lstStyle/>
          <a:p>
            <a:pPr algn="l"/>
            <a:r>
              <a:rPr lang="en-GB" sz="3700" dirty="0">
                <a:cs typeface="Calibri Light"/>
              </a:rPr>
              <a:t>Understanding crime, justice and punishment</a:t>
            </a:r>
            <a:br>
              <a:rPr lang="en-GB" sz="3700" dirty="0">
                <a:cs typeface="Calibri Light"/>
              </a:rPr>
            </a:br>
            <a:r>
              <a:rPr lang="en-GB" sz="3700" dirty="0">
                <a:cs typeface="Calibri Light"/>
              </a:rPr>
              <a:t>Workshop 3</a:t>
            </a:r>
            <a:endParaRPr lang="en-GB" sz="37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43631" y="5584617"/>
            <a:ext cx="5147960" cy="646785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sz="2000">
                <a:cs typeface="Calibri"/>
              </a:rPr>
              <a:t>Laura Knight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7B405-E9C3-482D-BE9A-3B917E217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Aharoni"/>
              </a:rPr>
              <a:t>Recap from lecture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F8B4C-814C-400C-BF40-866E19602B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831901" cy="44492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How does sociological positivism differ from </a:t>
            </a:r>
            <a:r>
              <a:rPr lang="en-GB"/>
              <a:t>biological/psychological positivism?</a:t>
            </a:r>
            <a:endParaRPr lang="en-US"/>
          </a:p>
          <a:p>
            <a:r>
              <a:rPr lang="en-GB"/>
              <a:t>Durkheim: Anomie theory</a:t>
            </a:r>
          </a:p>
          <a:p>
            <a:r>
              <a:rPr lang="en-GB"/>
              <a:t>The Chicago school: Social disorganisation theory</a:t>
            </a:r>
            <a:endParaRPr lang="en-GB" dirty="0"/>
          </a:p>
          <a:p>
            <a:r>
              <a:rPr lang="en-GB"/>
              <a:t>Merton: Social strain theory</a:t>
            </a:r>
          </a:p>
          <a:p>
            <a:r>
              <a:rPr lang="en-GB"/>
              <a:t>Cohen: Subcultural theory</a:t>
            </a:r>
          </a:p>
          <a:p>
            <a:r>
              <a:rPr lang="en-GB"/>
              <a:t>Sutherland: Differential association</a:t>
            </a:r>
          </a:p>
          <a:p>
            <a:r>
              <a:rPr lang="en-GB"/>
              <a:t>Opportunity theory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13135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A5ED585-FEBB-4DAD-84C0-97BEE6C36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388933" y="4841194"/>
            <a:ext cx="1737401" cy="959536"/>
          </a:xfrm>
          <a:custGeom>
            <a:avLst/>
            <a:gdLst/>
            <a:ahLst/>
            <a:cxnLst/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F6AC352-A720-4DB3-87CA-A33B0607C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433" y="2"/>
            <a:ext cx="849328" cy="357668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ECBFEF8-9038-4E5E-A5F1-E4DC23035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82F60C5B-BF10-4CA0-B3CC-B7BECE5417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7497" t="27514" r="10111" b="13377"/>
          <a:stretch/>
        </p:blipFill>
        <p:spPr>
          <a:xfrm>
            <a:off x="2891" y="771708"/>
            <a:ext cx="11090392" cy="5906896"/>
          </a:xfrm>
          <a:custGeom>
            <a:avLst/>
            <a:gdLst/>
            <a:ahLst/>
            <a:cxnLst/>
            <a:rect l="l" t="t" r="r" b="b"/>
            <a:pathLst>
              <a:path w="11668636" h="6391879">
                <a:moveTo>
                  <a:pt x="82200" y="0"/>
                </a:moveTo>
                <a:lnTo>
                  <a:pt x="11586436" y="0"/>
                </a:lnTo>
                <a:cubicBezTo>
                  <a:pt x="11631834" y="0"/>
                  <a:pt x="11668636" y="36802"/>
                  <a:pt x="11668636" y="82200"/>
                </a:cubicBezTo>
                <a:lnTo>
                  <a:pt x="11668636" y="6309679"/>
                </a:lnTo>
                <a:cubicBezTo>
                  <a:pt x="11668636" y="6355077"/>
                  <a:pt x="11631834" y="6391879"/>
                  <a:pt x="11586436" y="6391879"/>
                </a:cubicBezTo>
                <a:lnTo>
                  <a:pt x="82200" y="6391879"/>
                </a:lnTo>
                <a:cubicBezTo>
                  <a:pt x="36802" y="6391879"/>
                  <a:pt x="0" y="6355077"/>
                  <a:pt x="0" y="6309679"/>
                </a:cubicBezTo>
                <a:lnTo>
                  <a:pt x="0" y="82200"/>
                </a:lnTo>
                <a:cubicBezTo>
                  <a:pt x="0" y="36802"/>
                  <a:pt x="36802" y="0"/>
                  <a:pt x="82200" y="0"/>
                </a:cubicBezTo>
                <a:close/>
              </a:path>
            </a:pathLst>
          </a:custGeom>
        </p:spPr>
      </p:pic>
      <p:sp>
        <p:nvSpPr>
          <p:cNvPr id="15" name="Arc 14">
            <a:extLst>
              <a:ext uri="{FF2B5EF4-FFF2-40B4-BE49-F238E27FC236}">
                <a16:creationId xmlns:a16="http://schemas.microsoft.com/office/drawing/2014/main" id="{F37E8EB2-7BE0-4F3D-921C-F4E9C2C14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7715">
            <a:off x="8820704" y="368138"/>
            <a:ext cx="2987899" cy="2987899"/>
          </a:xfrm>
          <a:prstGeom prst="arc">
            <a:avLst>
              <a:gd name="adj1" fmla="val 16200000"/>
              <a:gd name="adj2" fmla="val 2287352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E77AE46B-A945-4A7E-9911-903176079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5740" y="5694291"/>
            <a:ext cx="546100" cy="54610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936992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18F4A-F745-4323-BA57-14339A51C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haroni"/>
              </a:rPr>
              <a:t>TASK 2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8AF482-CE56-47FB-9014-AD30E53339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OPPORTUNITY THEORY TASK SHEET ON MOODLE</a:t>
            </a:r>
          </a:p>
        </p:txBody>
      </p:sp>
      <p:pic>
        <p:nvPicPr>
          <p:cNvPr id="4" name="Picture 4" descr="Graphical user interface, text, application, Word&#10;&#10;Description automatically generated">
            <a:extLst>
              <a:ext uri="{FF2B5EF4-FFF2-40B4-BE49-F238E27FC236}">
                <a16:creationId xmlns:a16="http://schemas.microsoft.com/office/drawing/2014/main" id="{5315EAC9-4CB8-4AAC-9E5F-ADE9EF437E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347" t="21429" r="34228" b="9524"/>
          <a:stretch/>
        </p:blipFill>
        <p:spPr>
          <a:xfrm>
            <a:off x="4278703" y="2514079"/>
            <a:ext cx="3190908" cy="4061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01807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5CA190BF-F38D-46C4-B5D3-E318B069170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191" t="16729" r="35805" b="21617"/>
          <a:stretch/>
        </p:blipFill>
        <p:spPr>
          <a:xfrm>
            <a:off x="324928" y="-1960"/>
            <a:ext cx="6474527" cy="66410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7719950-1B98-47B7-BFA3-3F0EA1749DAA}"/>
              </a:ext>
            </a:extLst>
          </p:cNvPr>
          <p:cNvSpPr txBox="1"/>
          <p:nvPr/>
        </p:nvSpPr>
        <p:spPr>
          <a:xfrm>
            <a:off x="7283570" y="1230702"/>
            <a:ext cx="2743200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hlinkClick r:id="rId4"/>
              </a:rPr>
              <a:t>https://www.kilburntimes.co.uk/news/crime-court/brent-police-attacked-for-sending-out-attend-this-meeting-or-be-branded-a-criminal-letters-to-24-men-1-4226467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43378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55FE5-1C87-465C-AE98-4AF7B3FCD1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94B4F-894D-44DB-841F-898F08FABB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Define the following in terms of criminological application:</a:t>
            </a:r>
          </a:p>
          <a:p>
            <a:pPr marL="0" indent="0">
              <a:buNone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‘Master status’</a:t>
            </a:r>
          </a:p>
          <a:p>
            <a:pPr>
              <a:buFontTx/>
              <a:buChar char="-"/>
            </a:pPr>
            <a:r>
              <a:rPr lang="en-GB" dirty="0"/>
              <a:t>Deviant career</a:t>
            </a:r>
          </a:p>
          <a:p>
            <a:pPr>
              <a:buFontTx/>
              <a:buChar char="-"/>
            </a:pPr>
            <a:r>
              <a:rPr lang="en-GB" dirty="0"/>
              <a:t>Self-fulfilling prophecy </a:t>
            </a:r>
          </a:p>
        </p:txBody>
      </p:sp>
    </p:spTree>
    <p:extLst>
      <p:ext uri="{BB962C8B-B14F-4D97-AF65-F5344CB8AC3E}">
        <p14:creationId xmlns:p14="http://schemas.microsoft.com/office/powerpoint/2010/main" val="19438305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C1A49-1442-4D81-96B1-538C3A687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Labelling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DFEFB-E311-48DB-86CA-B470FF1C0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3761" y="795315"/>
            <a:ext cx="6045558" cy="58916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Howard Becker: Becker’s outsiders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39B796-A441-4E4B-A9BF-CA14F96C1FA9}"/>
              </a:ext>
            </a:extLst>
          </p:cNvPr>
          <p:cNvSpPr txBox="1"/>
          <p:nvPr/>
        </p:nvSpPr>
        <p:spPr>
          <a:xfrm>
            <a:off x="566670" y="1532586"/>
            <a:ext cx="2060620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1. Act labelled as deviant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B4F140-9822-4BBE-BAF7-AB8480195FE0}"/>
              </a:ext>
            </a:extLst>
          </p:cNvPr>
          <p:cNvSpPr txBox="1"/>
          <p:nvPr/>
        </p:nvSpPr>
        <p:spPr>
          <a:xfrm>
            <a:off x="1448873" y="2434107"/>
            <a:ext cx="2743200" cy="12003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2. Person given deviant label – seeks out others with the same label: deviant subculture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79E0F7B-794D-4D3C-A3E3-F2BC3E4B0C67}"/>
              </a:ext>
            </a:extLst>
          </p:cNvPr>
          <p:cNvSpPr txBox="1"/>
          <p:nvPr/>
        </p:nvSpPr>
        <p:spPr>
          <a:xfrm>
            <a:off x="5637727" y="2971800"/>
            <a:ext cx="3976352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3. Go to prison/punished but when released will be given a ‘master status’ by society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89763C9-4F80-4074-98AD-8CD89E72CE10}"/>
              </a:ext>
            </a:extLst>
          </p:cNvPr>
          <p:cNvSpPr txBox="1"/>
          <p:nvPr/>
        </p:nvSpPr>
        <p:spPr>
          <a:xfrm>
            <a:off x="489397" y="4623515"/>
            <a:ext cx="1860997" cy="1200329"/>
          </a:xfrm>
          <a:prstGeom prst="rect">
            <a:avLst/>
          </a:prstGeom>
          <a:solidFill>
            <a:srgbClr val="FFCC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4. Because of master status opportunities are limited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0C81F22-F3AF-4439-B8DF-700E1AB1122F}"/>
              </a:ext>
            </a:extLst>
          </p:cNvPr>
          <p:cNvSpPr txBox="1"/>
          <p:nvPr/>
        </p:nvSpPr>
        <p:spPr>
          <a:xfrm>
            <a:off x="3503054" y="4887532"/>
            <a:ext cx="2311757" cy="120032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5. Persons self-identity becomes based on deviant self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469138D-B0B4-451D-A8C1-2D093BF5ED05}"/>
              </a:ext>
            </a:extLst>
          </p:cNvPr>
          <p:cNvSpPr txBox="1"/>
          <p:nvPr/>
        </p:nvSpPr>
        <p:spPr>
          <a:xfrm>
            <a:off x="7720885" y="4803820"/>
            <a:ext cx="25371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= DEVIANT CAREER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78FEEF8A-FD12-4CBC-BF7D-245CABDBD42E}"/>
                  </a:ext>
                </a:extLst>
              </p14:cNvPr>
              <p14:cNvContentPartPr/>
              <p14:nvPr/>
            </p14:nvContentPartPr>
            <p14:xfrm>
              <a:off x="1950485" y="2136245"/>
              <a:ext cx="230400" cy="374760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78FEEF8A-FD12-4CBC-BF7D-245CABDBD42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941845" y="2127245"/>
                <a:ext cx="248040" cy="392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221B27FF-EAD2-461C-AA9D-17F481FA9556}"/>
                  </a:ext>
                </a:extLst>
              </p14:cNvPr>
              <p14:cNvContentPartPr/>
              <p14:nvPr/>
            </p14:nvContentPartPr>
            <p14:xfrm>
              <a:off x="4233245" y="3092405"/>
              <a:ext cx="1333440" cy="150120"/>
            </p14:xfrm>
          </p:contentPart>
        </mc:Choice>
        <mc:Fallback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221B27FF-EAD2-461C-AA9D-17F481FA9556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224605" y="3083765"/>
                <a:ext cx="1351080" cy="167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38ED14CD-BD7F-40F1-AFD1-1B3804C5AA85}"/>
                  </a:ext>
                </a:extLst>
              </p14:cNvPr>
              <p14:cNvContentPartPr/>
              <p14:nvPr/>
            </p14:nvContentPartPr>
            <p14:xfrm>
              <a:off x="1458005" y="3919325"/>
              <a:ext cx="5862960" cy="608760"/>
            </p14:xfrm>
          </p:contentPart>
        </mc:Choice>
        <mc:Fallback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38ED14CD-BD7F-40F1-AFD1-1B3804C5AA85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449005" y="3910325"/>
                <a:ext cx="5880600" cy="626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2275E53D-FAE7-40B4-A8F6-281531A62E36}"/>
                  </a:ext>
                </a:extLst>
              </p14:cNvPr>
              <p14:cNvContentPartPr/>
              <p14:nvPr/>
            </p14:nvContentPartPr>
            <p14:xfrm>
              <a:off x="2382125" y="5310005"/>
              <a:ext cx="1024200" cy="218160"/>
            </p14:xfrm>
          </p:contentPart>
        </mc:Choice>
        <mc:Fallback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2275E53D-FAE7-40B4-A8F6-281531A62E36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373485" y="5301365"/>
                <a:ext cx="1041840" cy="235800"/>
              </a:xfrm>
              <a:prstGeom prst="rect">
                <a:avLst/>
              </a:prstGeom>
            </p:spPr>
          </p:pic>
        </mc:Fallback>
      </mc:AlternateContent>
      <p:grpSp>
        <p:nvGrpSpPr>
          <p:cNvPr id="25" name="Group 24">
            <a:extLst>
              <a:ext uri="{FF2B5EF4-FFF2-40B4-BE49-F238E27FC236}">
                <a16:creationId xmlns:a16="http://schemas.microsoft.com/office/drawing/2014/main" id="{9E1961A8-F500-4123-8F02-00A9E9E8A6F4}"/>
              </a:ext>
            </a:extLst>
          </p:cNvPr>
          <p:cNvGrpSpPr/>
          <p:nvPr/>
        </p:nvGrpSpPr>
        <p:grpSpPr>
          <a:xfrm>
            <a:off x="5852885" y="5148365"/>
            <a:ext cx="1625760" cy="448920"/>
            <a:chOff x="5852885" y="5148365"/>
            <a:chExt cx="1625760" cy="4489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15565745-5D3D-4C04-9340-484755C08204}"/>
                    </a:ext>
                  </a:extLst>
                </p14:cNvPr>
                <p14:cNvContentPartPr/>
                <p14:nvPr/>
              </p14:nvContentPartPr>
              <p14:xfrm>
                <a:off x="5852885" y="5245205"/>
                <a:ext cx="1505160" cy="299880"/>
              </p14:xfrm>
            </p:contentPart>
          </mc:Choice>
          <mc:Fallback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15565745-5D3D-4C04-9340-484755C08204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5843885" y="5236565"/>
                  <a:ext cx="1522800" cy="31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4E1C58DC-C11F-4818-9BFC-B49FAAE878BB}"/>
                    </a:ext>
                  </a:extLst>
                </p14:cNvPr>
                <p14:cNvContentPartPr/>
                <p14:nvPr/>
              </p14:nvContentPartPr>
              <p14:xfrm>
                <a:off x="7108925" y="5148365"/>
                <a:ext cx="369720" cy="448920"/>
              </p14:xfrm>
            </p:contentPart>
          </mc:Choice>
          <mc:Fallback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4E1C58DC-C11F-4818-9BFC-B49FAAE878BB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7099925" y="5139365"/>
                  <a:ext cx="387360" cy="46656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9313204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3B5DF-0256-4481-B5A0-C1AC194D2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F4B24B-4F74-4FE6-AE18-3B4A1A310A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3870" y="1400621"/>
            <a:ext cx="10515600" cy="4549417"/>
          </a:xfrm>
        </p:spPr>
        <p:txBody>
          <a:bodyPr>
            <a:normAutofit/>
          </a:bodyPr>
          <a:lstStyle/>
          <a:p>
            <a:r>
              <a:rPr lang="en-GB" b="1" dirty="0"/>
              <a:t>Read the </a:t>
            </a:r>
            <a:r>
              <a:rPr lang="en-GB" b="1" i="1" dirty="0"/>
              <a:t>‘Youth diversion evidence and practice briefing: minimising labelling’ </a:t>
            </a:r>
            <a:r>
              <a:rPr lang="en-GB" b="1" dirty="0"/>
              <a:t>article on Moodle and answer the following questions:</a:t>
            </a:r>
          </a:p>
          <a:p>
            <a:r>
              <a:rPr lang="en-GB" dirty="0"/>
              <a:t>What is the main aim of youth diversion?</a:t>
            </a:r>
          </a:p>
          <a:p>
            <a:r>
              <a:rPr lang="en-GB" dirty="0"/>
              <a:t>How can labelling theory be applied to youth diversion?</a:t>
            </a:r>
          </a:p>
          <a:p>
            <a:r>
              <a:rPr lang="en-GB" dirty="0"/>
              <a:t>How does the scheme purport to minimise labelling of young people?</a:t>
            </a:r>
          </a:p>
          <a:p>
            <a:r>
              <a:rPr lang="en-GB" dirty="0"/>
              <a:t>What is the ‘contagion effect’?</a:t>
            </a:r>
          </a:p>
          <a:p>
            <a:r>
              <a:rPr lang="en-GB" dirty="0"/>
              <a:t>Do you think this approach works, why?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69044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43BE725-0E5C-4CCC-9686-337B6A8E5E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4202" t="17934" r="23120" b="5069"/>
          <a:stretch/>
        </p:blipFill>
        <p:spPr>
          <a:xfrm>
            <a:off x="5196855" y="354170"/>
            <a:ext cx="6439436" cy="528033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34066D6-1B59-4642-A86D-39464CEE9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527208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18E928D9-3091-4385-B979-265D55AD0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03011">
            <a:off x="1718653" y="70086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2CD7E0-6879-44CB-AC9B-A3CD86D62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795509"/>
            <a:ext cx="4092525" cy="279860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They aren’t born criminals, they are vulnerable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7D602432-D774-4CF5-94E8-7D52D0105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1186" y="4626633"/>
            <a:ext cx="491961" cy="491961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BF9EBB4-5078-47B2-AAA0-DF4A88D81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27932" y="5011563"/>
            <a:ext cx="731558" cy="731558"/>
          </a:xfrm>
          <a:prstGeom prst="rect">
            <a:avLst/>
          </a:prstGeom>
          <a:noFill/>
          <a:ln w="127000">
            <a:solidFill>
              <a:schemeClr val="accent2">
                <a:lumMod val="75000"/>
              </a:schemeClr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74179786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Office Theme">
      <a:dk1>
        <a:srgbClr val="000000"/>
      </a:dk1>
      <a:lt1>
        <a:srgbClr val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Festival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282</Words>
  <Application>Microsoft Office PowerPoint</Application>
  <PresentationFormat>Widescreen</PresentationFormat>
  <Paragraphs>40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Aharoni</vt:lpstr>
      <vt:lpstr>Arial</vt:lpstr>
      <vt:lpstr>Avenir Next LT Pro</vt:lpstr>
      <vt:lpstr>Calibri</vt:lpstr>
      <vt:lpstr>ShapesVTI</vt:lpstr>
      <vt:lpstr>Understanding crime, justice and punishment Workshop 3</vt:lpstr>
      <vt:lpstr>Recap from lecture</vt:lpstr>
      <vt:lpstr>PowerPoint Presentation</vt:lpstr>
      <vt:lpstr>TASK 2</vt:lpstr>
      <vt:lpstr>PowerPoint Presentation</vt:lpstr>
      <vt:lpstr>TASK </vt:lpstr>
      <vt:lpstr>Labelling theory</vt:lpstr>
      <vt:lpstr>TASK</vt:lpstr>
      <vt:lpstr>They aren’t born criminals, they are vulnerable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Laura Knight</dc:creator>
  <cp:lastModifiedBy>Laura Knight</cp:lastModifiedBy>
  <cp:revision>112</cp:revision>
  <dcterms:created xsi:type="dcterms:W3CDTF">2020-10-05T11:12:21Z</dcterms:created>
  <dcterms:modified xsi:type="dcterms:W3CDTF">2022-02-07T15:14:30Z</dcterms:modified>
</cp:coreProperties>
</file>