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sldIdLst>
    <p:sldId id="265" r:id="rId2"/>
    <p:sldId id="256" r:id="rId3"/>
    <p:sldId id="257" r:id="rId4"/>
    <p:sldId id="258" r:id="rId5"/>
    <p:sldId id="259"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40"/>
    <p:restoredTop sz="94580"/>
  </p:normalViewPr>
  <p:slideViewPr>
    <p:cSldViewPr snapToGrid="0" snapToObjects="1">
      <p:cViewPr varScale="1">
        <p:scale>
          <a:sx n="58" d="100"/>
          <a:sy n="58" d="100"/>
        </p:scale>
        <p:origin x="200" y="1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F4C0F671-9544-CC45-9FF9-5FF0AEE0EBB7}" type="datetimeFigureOut">
              <a:rPr lang="en-US" smtClean="0"/>
              <a:t>3/13/19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249922447"/>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F4C0F671-9544-CC45-9FF9-5FF0AEE0EBB7}" type="datetimeFigureOut">
              <a:rPr lang="en-US" smtClean="0"/>
              <a:t>3/13/19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2116036844"/>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4C0F671-9544-CC45-9FF9-5FF0AEE0EBB7}" type="datetimeFigureOut">
              <a:rPr lang="en-US" smtClean="0"/>
              <a:t>3/13/19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1902042788"/>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F4C0F671-9544-CC45-9FF9-5FF0AEE0EBB7}" type="datetimeFigureOut">
              <a:rPr lang="en-US" smtClean="0"/>
              <a:t>3/13/19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191568674"/>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F4C0F671-9544-CC45-9FF9-5FF0AEE0EBB7}" type="datetimeFigureOut">
              <a:rPr lang="en-US" smtClean="0"/>
              <a:t>3/13/19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616717065"/>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F4C0F671-9544-CC45-9FF9-5FF0AEE0EBB7}" type="datetimeFigureOut">
              <a:rPr lang="en-US" smtClean="0"/>
              <a:t>3/13/19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1407631033"/>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F4C0F671-9544-CC45-9FF9-5FF0AEE0EBB7}" type="datetimeFigureOut">
              <a:rPr lang="en-US" smtClean="0"/>
              <a:t>3/13/19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1374916279"/>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4C0F671-9544-CC45-9FF9-5FF0AEE0EBB7}" type="datetimeFigureOut">
              <a:rPr lang="en-US" smtClean="0"/>
              <a:t>3/13/19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1293859433"/>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4C0F671-9544-CC45-9FF9-5FF0AEE0EBB7}" type="datetimeFigureOut">
              <a:rPr lang="en-US" smtClean="0"/>
              <a:t>3/13/19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476080909"/>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4C0F671-9544-CC45-9FF9-5FF0AEE0EBB7}" type="datetimeFigureOut">
              <a:rPr lang="en-US" smtClean="0"/>
              <a:t>3/13/19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2115252488"/>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4C0F671-9544-CC45-9FF9-5FF0AEE0EBB7}" type="datetimeFigureOut">
              <a:rPr lang="en-US" smtClean="0"/>
              <a:t>3/13/19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1604273378"/>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4C0F671-9544-CC45-9FF9-5FF0AEE0EBB7}" type="datetimeFigureOut">
              <a:rPr lang="en-US" smtClean="0"/>
              <a:t>3/13/19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89CAF9-5046-3F4E-A68C-21ED484E2D4B}"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65475961"/>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4C0F671-9544-CC45-9FF9-5FF0AEE0EBB7}" type="datetimeFigureOut">
              <a:rPr lang="en-US" smtClean="0"/>
              <a:t>3/13/19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1544224685"/>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3" name="Date Placeholder 2"/>
          <p:cNvSpPr>
            <a:spLocks noGrp="1"/>
          </p:cNvSpPr>
          <p:nvPr>
            <p:ph type="dt" sz="half" idx="10"/>
          </p:nvPr>
        </p:nvSpPr>
        <p:spPr/>
        <p:txBody>
          <a:bodyPr/>
          <a:lstStyle/>
          <a:p>
            <a:fld id="{F4C0F671-9544-CC45-9FF9-5FF0AEE0EBB7}" type="datetimeFigureOut">
              <a:rPr lang="en-US" smtClean="0"/>
              <a:t>3/13/19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1444406800"/>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3" name="Date Placeholder 2"/>
          <p:cNvSpPr>
            <a:spLocks noGrp="1"/>
          </p:cNvSpPr>
          <p:nvPr>
            <p:ph type="dt" sz="half" idx="10"/>
          </p:nvPr>
        </p:nvSpPr>
        <p:spPr/>
        <p:txBody>
          <a:bodyPr/>
          <a:lstStyle/>
          <a:p>
            <a:fld id="{F4C0F671-9544-CC45-9FF9-5FF0AEE0EBB7}" type="datetimeFigureOut">
              <a:rPr lang="en-US" smtClean="0"/>
              <a:t>3/13/19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989941912"/>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F4C0F671-9544-CC45-9FF9-5FF0AEE0EBB7}" type="datetimeFigureOut">
              <a:rPr lang="en-US" smtClean="0"/>
              <a:t>3/13/19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1397901675"/>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F4C0F671-9544-CC45-9FF9-5FF0AEE0EBB7}" type="datetimeFigureOut">
              <a:rPr lang="en-US" smtClean="0"/>
              <a:t>3/13/19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89CAF9-5046-3F4E-A68C-21ED484E2D4B}" type="slidenum">
              <a:rPr lang="en-US" smtClean="0"/>
              <a:t>‹#›</a:t>
            </a:fld>
            <a:endParaRPr lang="en-US"/>
          </a:p>
        </p:txBody>
      </p:sp>
    </p:spTree>
    <p:extLst>
      <p:ext uri="{BB962C8B-B14F-4D97-AF65-F5344CB8AC3E}">
        <p14:creationId xmlns:p14="http://schemas.microsoft.com/office/powerpoint/2010/main" val="1062353545"/>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F4C0F671-9544-CC45-9FF9-5FF0AEE0EBB7}" type="datetimeFigureOut">
              <a:rPr lang="en-US" smtClean="0"/>
              <a:t>3/13/19</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89CAF9-5046-3F4E-A68C-21ED484E2D4B}" type="slidenum">
              <a:rPr lang="en-US" smtClean="0"/>
              <a:t>‹#›</a:t>
            </a:fld>
            <a:endParaRPr lang="en-US"/>
          </a:p>
        </p:txBody>
      </p:sp>
    </p:spTree>
    <p:extLst>
      <p:ext uri="{BB962C8B-B14F-4D97-AF65-F5344CB8AC3E}">
        <p14:creationId xmlns:p14="http://schemas.microsoft.com/office/powerpoint/2010/main" val="3246925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 Id="rId3"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 Id="rId3"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5621" y="334537"/>
            <a:ext cx="4455695" cy="933527"/>
          </a:xfrm>
        </p:spPr>
        <p:txBody>
          <a:bodyPr/>
          <a:lstStyle/>
          <a:p>
            <a:pPr algn="ctr"/>
            <a:r>
              <a:rPr lang="en-US" b="1" i="1" u="sng" dirty="0" smtClean="0">
                <a:latin typeface="+mn-lt"/>
              </a:rPr>
              <a:t>My Pecha Kucha </a:t>
            </a:r>
            <a:endParaRPr lang="en-US" b="1" i="1" u="sng" dirty="0">
              <a:latin typeface="+mn-lt"/>
            </a:endParaRPr>
          </a:p>
        </p:txBody>
      </p:sp>
      <p:sp>
        <p:nvSpPr>
          <p:cNvPr id="3" name="Content Placeholder 2"/>
          <p:cNvSpPr>
            <a:spLocks noGrp="1"/>
          </p:cNvSpPr>
          <p:nvPr>
            <p:ph sz="quarter" idx="13"/>
          </p:nvPr>
        </p:nvSpPr>
        <p:spPr>
          <a:xfrm>
            <a:off x="3530662" y="1634643"/>
            <a:ext cx="5279859" cy="382170"/>
          </a:xfrm>
        </p:spPr>
        <p:txBody>
          <a:bodyPr>
            <a:normAutofit fontScale="92500" lnSpcReduction="20000"/>
          </a:bodyPr>
          <a:lstStyle/>
          <a:p>
            <a:pPr marL="0" indent="0">
              <a:buNone/>
            </a:pPr>
            <a:r>
              <a:rPr lang="en-US" dirty="0" smtClean="0"/>
              <a:t>Affects Brexit has on UK property market</a:t>
            </a:r>
            <a:endParaRPr lang="en-US" dirty="0"/>
          </a:p>
        </p:txBody>
      </p:sp>
      <p:sp>
        <p:nvSpPr>
          <p:cNvPr id="4" name="TextBox 3"/>
          <p:cNvSpPr txBox="1"/>
          <p:nvPr/>
        </p:nvSpPr>
        <p:spPr>
          <a:xfrm>
            <a:off x="3998494" y="5275407"/>
            <a:ext cx="3789948" cy="923330"/>
          </a:xfrm>
          <a:prstGeom prst="rect">
            <a:avLst/>
          </a:prstGeom>
          <a:noFill/>
        </p:spPr>
        <p:txBody>
          <a:bodyPr wrap="square" rtlCol="0">
            <a:spAutoFit/>
          </a:bodyPr>
          <a:lstStyle/>
          <a:p>
            <a:pPr algn="ctr"/>
            <a:r>
              <a:rPr lang="en-US" b="1" u="sng" dirty="0" smtClean="0"/>
              <a:t>By Mohammed Abdul Farhan p147765</a:t>
            </a:r>
          </a:p>
          <a:p>
            <a:pPr algn="ctr"/>
            <a:r>
              <a:rPr lang="en-US" b="1" u="sng" dirty="0" smtClean="0"/>
              <a:t>Research Methods and GIS</a:t>
            </a:r>
            <a:endParaRPr lang="en-US" b="1" u="sng"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72880" y="2627199"/>
            <a:ext cx="2841176" cy="2090544"/>
          </a:xfrm>
          <a:prstGeom prst="rect">
            <a:avLst/>
          </a:prstGeom>
        </p:spPr>
      </p:pic>
    </p:spTree>
    <p:extLst>
      <p:ext uri="{BB962C8B-B14F-4D97-AF65-F5344CB8AC3E}">
        <p14:creationId xmlns:p14="http://schemas.microsoft.com/office/powerpoint/2010/main" val="1603637935"/>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81706" y="646770"/>
            <a:ext cx="3828585" cy="632947"/>
          </a:xfrm>
        </p:spPr>
        <p:txBody>
          <a:bodyPr>
            <a:normAutofit fontScale="90000"/>
          </a:bodyPr>
          <a:lstStyle/>
          <a:p>
            <a:r>
              <a:rPr lang="en-US" sz="4400" b="1" i="1" u="sng" dirty="0" smtClean="0">
                <a:latin typeface="+mn-lt"/>
              </a:rPr>
              <a:t>Intro- What is Brexit?</a:t>
            </a:r>
            <a:endParaRPr lang="en-US" sz="4400" b="1" i="1" u="sng" dirty="0">
              <a:latin typeface="+mn-lt"/>
            </a:endParaRPr>
          </a:p>
        </p:txBody>
      </p:sp>
      <p:sp>
        <p:nvSpPr>
          <p:cNvPr id="3" name="Subtitle 2"/>
          <p:cNvSpPr>
            <a:spLocks noGrp="1"/>
          </p:cNvSpPr>
          <p:nvPr>
            <p:ph type="subTitle" idx="1"/>
          </p:nvPr>
        </p:nvSpPr>
        <p:spPr>
          <a:xfrm>
            <a:off x="1773041" y="1572515"/>
            <a:ext cx="8645913" cy="4003095"/>
          </a:xfrm>
        </p:spPr>
        <p:txBody>
          <a:bodyPr>
            <a:normAutofit/>
          </a:bodyPr>
          <a:lstStyle/>
          <a:p>
            <a:pPr marL="342900" indent="-342900" algn="l">
              <a:buFont typeface="Arial" charset="0"/>
              <a:buChar char="•"/>
            </a:pPr>
            <a:r>
              <a:rPr lang="en-US" dirty="0" smtClean="0"/>
              <a:t>It is a short way of saying Britain will be leaving the UK</a:t>
            </a:r>
          </a:p>
          <a:p>
            <a:pPr marL="342900" indent="-342900" algn="l">
              <a:buFont typeface="Arial" charset="0"/>
              <a:buChar char="•"/>
            </a:pPr>
            <a:r>
              <a:rPr lang="en-US" dirty="0" smtClean="0"/>
              <a:t>Brexit comes from a combination of Britain and exit. </a:t>
            </a:r>
          </a:p>
          <a:p>
            <a:pPr marL="342900" indent="-342900" algn="l">
              <a:buFont typeface="Arial" charset="0"/>
              <a:buChar char="•"/>
            </a:pPr>
            <a:r>
              <a:rPr lang="en-US" dirty="0" smtClean="0"/>
              <a:t>The results from Britain leaving is decided upon a vote with other countries which are in the EU (European Union). </a:t>
            </a:r>
          </a:p>
          <a:p>
            <a:pPr marL="342900" indent="-342900" algn="l">
              <a:buFont typeface="Arial" charset="0"/>
              <a:buChar char="•"/>
            </a:pPr>
            <a:r>
              <a:rPr lang="en-US" dirty="0" smtClean="0"/>
              <a:t>Britain is joined with 27 other countries altogether 28 countries word wide to overcome war.</a:t>
            </a:r>
          </a:p>
          <a:p>
            <a:pPr marL="342900" indent="-342900" algn="l">
              <a:buFont typeface="Arial" charset="0"/>
              <a:buChar char="•"/>
            </a:pPr>
            <a:r>
              <a:rPr lang="en-US" dirty="0" smtClean="0"/>
              <a:t>The process started by Theresa may on 29</a:t>
            </a:r>
            <a:r>
              <a:rPr lang="en-US" baseline="30000" dirty="0" smtClean="0"/>
              <a:t>th</a:t>
            </a:r>
            <a:r>
              <a:rPr lang="en-US" dirty="0" smtClean="0"/>
              <a:t> march 2017 and is expected to end on the 29</a:t>
            </a:r>
            <a:r>
              <a:rPr lang="en-US" baseline="30000" dirty="0" smtClean="0"/>
              <a:t>th</a:t>
            </a:r>
            <a:r>
              <a:rPr lang="en-US" dirty="0" smtClean="0"/>
              <a:t> march Friday 2019. </a:t>
            </a:r>
          </a:p>
          <a:p>
            <a:pPr marL="342900" indent="-342900" algn="l">
              <a:buFont typeface="Arial" charset="0"/>
              <a:buChar char="•"/>
            </a:pPr>
            <a:endParaRPr lang="en-US"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79258" y="295718"/>
            <a:ext cx="2142113" cy="1335049"/>
          </a:xfrm>
          <a:prstGeom prst="rect">
            <a:avLst/>
          </a:prstGeom>
        </p:spPr>
      </p:pic>
    </p:spTree>
    <p:extLst>
      <p:ext uri="{BB962C8B-B14F-4D97-AF65-F5344CB8AC3E}">
        <p14:creationId xmlns:p14="http://schemas.microsoft.com/office/powerpoint/2010/main" val="92844632"/>
      </p:ext>
    </p:extLst>
  </p:cSld>
  <p:clrMapOvr>
    <a:masterClrMapping/>
  </p:clrMapOvr>
  <mc:AlternateContent xmlns:mc="http://schemas.openxmlformats.org/markup-compatibility/2006">
    <mc:Choice xmlns:p14="http://schemas.microsoft.com/office/powerpoint/2010/main" Requires="p14">
      <p:transition spd="slow" p14:dur="35000" advClick="0" advTm="1000">
        <p14:reveal/>
      </p:transition>
    </mc:Choice>
    <mc:Fallback>
      <p:transition spd="slow" advClick="0" advTm="1000">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306283"/>
            <a:ext cx="10364451" cy="1596177"/>
          </a:xfrm>
        </p:spPr>
        <p:txBody>
          <a:bodyPr/>
          <a:lstStyle/>
          <a:p>
            <a:r>
              <a:rPr lang="en-US" b="1" u="sng" dirty="0" smtClean="0"/>
              <a:t>current uk property prices</a:t>
            </a:r>
            <a:br>
              <a:rPr lang="en-US" b="1" u="sng" dirty="0" smtClean="0"/>
            </a:br>
            <a:r>
              <a:rPr lang="en-US" b="1" u="sng" dirty="0" smtClean="0"/>
              <a:t>and what they will be like when Britain leave EU?</a:t>
            </a:r>
            <a:endParaRPr lang="en-US" b="1" u="sng" dirty="0"/>
          </a:p>
        </p:txBody>
      </p:sp>
      <p:pic>
        <p:nvPicPr>
          <p:cNvPr id="4" name="Content Placeholder 3"/>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78419" y="1902459"/>
            <a:ext cx="5820937" cy="443143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5270" y="1902459"/>
            <a:ext cx="5588310" cy="4431433"/>
          </a:xfrm>
          <a:prstGeom prst="rect">
            <a:avLst/>
          </a:prstGeom>
        </p:spPr>
      </p:pic>
    </p:spTree>
    <p:extLst>
      <p:ext uri="{BB962C8B-B14F-4D97-AF65-F5344CB8AC3E}">
        <p14:creationId xmlns:p14="http://schemas.microsoft.com/office/powerpoint/2010/main" val="1535846162"/>
      </p:ext>
    </p:extLst>
  </p:cSld>
  <p:clrMapOvr>
    <a:masterClrMapping/>
  </p:clrMapOvr>
  <mc:AlternateContent xmlns:mc="http://schemas.openxmlformats.org/markup-compatibility/2006">
    <mc:Choice xmlns:p14="http://schemas.microsoft.com/office/powerpoint/2010/main" Requires="p14">
      <p:transition spd="slow" p14:dur="40000" advClick="0" advTm="1000">
        <p14:reveal/>
      </p:transition>
    </mc:Choice>
    <mc:Fallback>
      <p:transition spd="slow" advClick="0" advTm="1000">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8857" y="417796"/>
            <a:ext cx="6713659" cy="675024"/>
          </a:xfrm>
        </p:spPr>
        <p:txBody>
          <a:bodyPr/>
          <a:lstStyle/>
          <a:p>
            <a:r>
              <a:rPr lang="en-US" b="1" u="sng" dirty="0" smtClean="0"/>
              <a:t>Government grant Schemes </a:t>
            </a:r>
            <a:endParaRPr lang="en-US" b="1" u="sng" dirty="0"/>
          </a:p>
        </p:txBody>
      </p:sp>
      <p:sp>
        <p:nvSpPr>
          <p:cNvPr id="3" name="Content Placeholder 2"/>
          <p:cNvSpPr>
            <a:spLocks noGrp="1"/>
          </p:cNvSpPr>
          <p:nvPr>
            <p:ph sz="quarter" idx="13"/>
          </p:nvPr>
        </p:nvSpPr>
        <p:spPr>
          <a:xfrm>
            <a:off x="913773" y="1318877"/>
            <a:ext cx="10363826" cy="3424107"/>
          </a:xfrm>
        </p:spPr>
        <p:txBody>
          <a:bodyPr>
            <a:normAutofit lnSpcReduction="10000"/>
          </a:bodyPr>
          <a:lstStyle/>
          <a:p>
            <a:r>
              <a:rPr lang="en-US" dirty="0" smtClean="0"/>
              <a:t>There was free boiler replacement from the council and government however these have now been cut.</a:t>
            </a:r>
          </a:p>
          <a:p>
            <a:r>
              <a:rPr lang="en-US" dirty="0" smtClean="0"/>
              <a:t>This was mainly aimed for the low income and benefit receivers. </a:t>
            </a:r>
          </a:p>
          <a:p>
            <a:r>
              <a:rPr lang="en-US" dirty="0" smtClean="0"/>
              <a:t>Council owners are now prepared to fund boilers from their own pockets. </a:t>
            </a:r>
          </a:p>
          <a:p>
            <a:r>
              <a:rPr lang="en-US" dirty="0" smtClean="0"/>
              <a:t>Parliament budgeted this for £1.3 billion. </a:t>
            </a:r>
          </a:p>
          <a:p>
            <a:r>
              <a:rPr lang="en-US" dirty="0" smtClean="0"/>
              <a:t>Property conditions will deteriorate as homeowners will not pay for new boilers leading property value to decrease and lose a lot of money for the housing associations.</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8827" y="4398642"/>
            <a:ext cx="3813717" cy="2147123"/>
          </a:xfrm>
          <a:prstGeom prst="rect">
            <a:avLst/>
          </a:prstGeom>
        </p:spPr>
      </p:pic>
    </p:spTree>
    <p:extLst>
      <p:ext uri="{BB962C8B-B14F-4D97-AF65-F5344CB8AC3E}">
        <p14:creationId xmlns:p14="http://schemas.microsoft.com/office/powerpoint/2010/main" val="166754209"/>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7862" y="417795"/>
            <a:ext cx="8675649" cy="719629"/>
          </a:xfrm>
        </p:spPr>
        <p:txBody>
          <a:bodyPr/>
          <a:lstStyle/>
          <a:p>
            <a:r>
              <a:rPr lang="en-US" b="1" u="sng" dirty="0" smtClean="0"/>
              <a:t>Is it worth investing into properties?</a:t>
            </a:r>
            <a:endParaRPr lang="en-US" b="1" u="sng" dirty="0"/>
          </a:p>
        </p:txBody>
      </p:sp>
      <p:sp>
        <p:nvSpPr>
          <p:cNvPr id="3" name="Content Placeholder 2"/>
          <p:cNvSpPr>
            <a:spLocks noGrp="1"/>
          </p:cNvSpPr>
          <p:nvPr>
            <p:ph sz="quarter" idx="13"/>
          </p:nvPr>
        </p:nvSpPr>
        <p:spPr>
          <a:xfrm>
            <a:off x="913773" y="1764927"/>
            <a:ext cx="10363826" cy="4680478"/>
          </a:xfrm>
        </p:spPr>
        <p:txBody>
          <a:bodyPr>
            <a:normAutofit fontScale="92500"/>
          </a:bodyPr>
          <a:lstStyle/>
          <a:p>
            <a:r>
              <a:rPr lang="en-US" dirty="0" smtClean="0"/>
              <a:t>Property investment has always been the motivation for business mindset with long term goal. </a:t>
            </a:r>
          </a:p>
          <a:p>
            <a:r>
              <a:rPr lang="en-US" dirty="0" smtClean="0"/>
              <a:t>Depending on what the results will be on 29</a:t>
            </a:r>
            <a:r>
              <a:rPr lang="en-US" baseline="30000" dirty="0" smtClean="0"/>
              <a:t>th</a:t>
            </a:r>
            <a:r>
              <a:rPr lang="en-US" dirty="0" smtClean="0"/>
              <a:t> march 2019 business owners and property owners will know whether it is going to be a profitable market or not. </a:t>
            </a:r>
          </a:p>
          <a:p>
            <a:r>
              <a:rPr lang="en-US" dirty="0" smtClean="0"/>
              <a:t>Would it be harder to obtain mortgages? </a:t>
            </a:r>
          </a:p>
          <a:p>
            <a:r>
              <a:rPr lang="en-US" dirty="0" smtClean="0"/>
              <a:t>Is stamp duty still going to be continued for people with more than one home. </a:t>
            </a:r>
          </a:p>
          <a:p>
            <a:r>
              <a:rPr lang="en-US" dirty="0" smtClean="0"/>
              <a:t>Many may not be affected but the low income scale of people in the UK may struggle with benefits and free schemes, so this can implement onto the higher income people with properties. </a:t>
            </a:r>
          </a:p>
          <a:p>
            <a:r>
              <a:rPr lang="en-US" dirty="0" smtClean="0"/>
              <a:t>Lloyds bank have brought a scheme where they will require no deposit for first time buyers, but would need to see the deposit amount in a savings account.</a:t>
            </a:r>
            <a:endParaRPr lang="en-US" dirty="0"/>
          </a:p>
        </p:txBody>
      </p:sp>
    </p:spTree>
    <p:extLst>
      <p:ext uri="{BB962C8B-B14F-4D97-AF65-F5344CB8AC3E}">
        <p14:creationId xmlns:p14="http://schemas.microsoft.com/office/powerpoint/2010/main" val="1751108128"/>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1735" y="239376"/>
            <a:ext cx="2847904" cy="808839"/>
          </a:xfrm>
        </p:spPr>
        <p:txBody>
          <a:bodyPr/>
          <a:lstStyle/>
          <a:p>
            <a:r>
              <a:rPr lang="en-US" b="1" u="sng" dirty="0" smtClean="0"/>
              <a:t>Conclusion </a:t>
            </a:r>
            <a:endParaRPr lang="en-US" b="1" u="sng" dirty="0"/>
          </a:p>
        </p:txBody>
      </p:sp>
      <p:sp>
        <p:nvSpPr>
          <p:cNvPr id="3" name="Content Placeholder 2"/>
          <p:cNvSpPr>
            <a:spLocks noGrp="1"/>
          </p:cNvSpPr>
          <p:nvPr>
            <p:ph sz="quarter" idx="13"/>
          </p:nvPr>
        </p:nvSpPr>
        <p:spPr>
          <a:xfrm>
            <a:off x="4597393" y="1430392"/>
            <a:ext cx="2996587" cy="1112088"/>
          </a:xfrm>
        </p:spPr>
        <p:txBody>
          <a:bodyPr>
            <a:normAutofit fontScale="92500" lnSpcReduction="20000"/>
          </a:bodyPr>
          <a:lstStyle/>
          <a:p>
            <a:pPr marL="0" indent="0" algn="ctr">
              <a:buNone/>
            </a:pPr>
            <a:r>
              <a:rPr lang="en-US" b="1" u="sng" dirty="0" smtClean="0"/>
              <a:t>Thank you for listening</a:t>
            </a:r>
          </a:p>
          <a:p>
            <a:pPr marL="0" indent="0" algn="ctr">
              <a:buNone/>
            </a:pPr>
            <a:r>
              <a:rPr lang="en-US" b="1" u="sng" dirty="0" smtClean="0"/>
              <a:t>Is there any questions?</a:t>
            </a:r>
          </a:p>
          <a:p>
            <a:pPr marL="0" indent="0">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7953" y="3189250"/>
            <a:ext cx="3399190" cy="292161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4716" y="3189250"/>
            <a:ext cx="3882483" cy="2921618"/>
          </a:xfrm>
          <a:prstGeom prst="rect">
            <a:avLst/>
          </a:prstGeom>
        </p:spPr>
      </p:pic>
      <p:sp>
        <p:nvSpPr>
          <p:cNvPr id="6" name="TextBox 5"/>
          <p:cNvSpPr txBox="1"/>
          <p:nvPr/>
        </p:nvSpPr>
        <p:spPr>
          <a:xfrm>
            <a:off x="4827353" y="5107258"/>
            <a:ext cx="2227153" cy="646331"/>
          </a:xfrm>
          <a:prstGeom prst="rect">
            <a:avLst/>
          </a:prstGeom>
          <a:noFill/>
        </p:spPr>
        <p:txBody>
          <a:bodyPr wrap="square" rtlCol="0">
            <a:spAutoFit/>
          </a:bodyPr>
          <a:lstStyle/>
          <a:p>
            <a:pPr algn="ctr"/>
            <a:r>
              <a:rPr lang="en-US" dirty="0" smtClean="0"/>
              <a:t>By Mohammed Abdul Farhan P147765</a:t>
            </a:r>
            <a:endParaRPr lang="en-US" dirty="0"/>
          </a:p>
        </p:txBody>
      </p:sp>
    </p:spTree>
    <p:extLst>
      <p:ext uri="{BB962C8B-B14F-4D97-AF65-F5344CB8AC3E}">
        <p14:creationId xmlns:p14="http://schemas.microsoft.com/office/powerpoint/2010/main" val="2054369689"/>
      </p:ext>
    </p:extLst>
  </p:cSld>
  <p:clrMapOvr>
    <a:masterClrMapping/>
  </p:clrMapOvr>
  <mc:AlternateContent xmlns:mc="http://schemas.openxmlformats.org/markup-compatibility/2006">
    <mc:Choice xmlns:p14="http://schemas.microsoft.com/office/powerpoint/2010/main" Requires="p14">
      <p:transition spd="slow" p14:dur="15000" advClick="0" advTm="1000">
        <p14:reveal/>
      </p:transition>
    </mc:Choice>
    <mc:Fallback>
      <p:transition spd="slow" advClick="0" advTm="1000">
        <p:fade/>
      </p:transition>
    </mc:Fallback>
  </mc:AlternateContent>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635</TotalTime>
  <Words>348</Words>
  <Application>Microsoft Macintosh PowerPoint</Application>
  <PresentationFormat>Widescreen</PresentationFormat>
  <Paragraphs>28</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Tw Cen MT</vt:lpstr>
      <vt:lpstr>Arial</vt:lpstr>
      <vt:lpstr>Droplet</vt:lpstr>
      <vt:lpstr>My Pecha Kucha </vt:lpstr>
      <vt:lpstr>Intro- What is Brexit?</vt:lpstr>
      <vt:lpstr>current uk property prices and what they will be like when Britain leave EU?</vt:lpstr>
      <vt:lpstr>Government grant Schemes </vt:lpstr>
      <vt:lpstr>Is it worth investing into properties?</vt:lpstr>
      <vt:lpstr>Conclusion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Pecha Kucha </dc:title>
  <dc:creator>Mo Farhan</dc:creator>
  <cp:lastModifiedBy>Mo Farhan</cp:lastModifiedBy>
  <cp:revision>11</cp:revision>
  <dcterms:created xsi:type="dcterms:W3CDTF">2019-03-13T13:51:15Z</dcterms:created>
  <dcterms:modified xsi:type="dcterms:W3CDTF">2019-03-14T00:26:31Z</dcterms:modified>
</cp:coreProperties>
</file>