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63" r:id="rId6"/>
    <p:sldId id="260"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BCAD00-4082-41C1-A3AB-BB2309F390C8}" v="4" dt="2023-11-02T15:19:14.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0" d="100"/>
          <a:sy n="50" d="100"/>
        </p:scale>
        <p:origin x="-72" y="7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costa" userId="138f458958a8995c" providerId="LiveId" clId="{0FBCAD00-4082-41C1-A3AB-BB2309F390C8}"/>
    <pc:docChg chg="undo custSel addSld delSld modSld">
      <pc:chgData name="lara costa" userId="138f458958a8995c" providerId="LiveId" clId="{0FBCAD00-4082-41C1-A3AB-BB2309F390C8}" dt="2023-11-02T16:03:41.619" v="1194" actId="27636"/>
      <pc:docMkLst>
        <pc:docMk/>
      </pc:docMkLst>
      <pc:sldChg chg="addSp delSp modSp mod setBg">
        <pc:chgData name="lara costa" userId="138f458958a8995c" providerId="LiveId" clId="{0FBCAD00-4082-41C1-A3AB-BB2309F390C8}" dt="2023-11-02T15:55:34.715" v="1140" actId="27636"/>
        <pc:sldMkLst>
          <pc:docMk/>
          <pc:sldMk cId="3769133800" sldId="258"/>
        </pc:sldMkLst>
        <pc:spChg chg="mod">
          <ac:chgData name="lara costa" userId="138f458958a8995c" providerId="LiveId" clId="{0FBCAD00-4082-41C1-A3AB-BB2309F390C8}" dt="2023-11-02T15:55:21.246" v="1136" actId="404"/>
          <ac:spMkLst>
            <pc:docMk/>
            <pc:sldMk cId="3769133800" sldId="258"/>
            <ac:spMk id="2" creationId="{EB598E2D-6B26-02F2-73CF-727E1F3A1E92}"/>
          </ac:spMkLst>
        </pc:spChg>
        <pc:spChg chg="add del mod">
          <ac:chgData name="lara costa" userId="138f458958a8995c" providerId="LiveId" clId="{0FBCAD00-4082-41C1-A3AB-BB2309F390C8}" dt="2023-11-02T15:54:22.155" v="1126" actId="26606"/>
          <ac:spMkLst>
            <pc:docMk/>
            <pc:sldMk cId="3769133800" sldId="258"/>
            <ac:spMk id="3" creationId="{418885D5-841C-307F-5674-6825143DD504}"/>
          </ac:spMkLst>
        </pc:spChg>
        <pc:spChg chg="add del">
          <ac:chgData name="lara costa" userId="138f458958a8995c" providerId="LiveId" clId="{0FBCAD00-4082-41C1-A3AB-BB2309F390C8}" dt="2023-11-02T15:54:22.155" v="1126" actId="26606"/>
          <ac:spMkLst>
            <pc:docMk/>
            <pc:sldMk cId="3769133800" sldId="258"/>
            <ac:spMk id="8" creationId="{FAA3B297-9683-4E38-89FA-062C53E13F85}"/>
          </ac:spMkLst>
        </pc:spChg>
        <pc:spChg chg="add del">
          <ac:chgData name="lara costa" userId="138f458958a8995c" providerId="LiveId" clId="{0FBCAD00-4082-41C1-A3AB-BB2309F390C8}" dt="2023-11-02T15:54:22.155" v="1126" actId="26606"/>
          <ac:spMkLst>
            <pc:docMk/>
            <pc:sldMk cId="3769133800" sldId="258"/>
            <ac:spMk id="10" creationId="{5B8D7907-8AB9-4E98-A576-1A13AECEDF3A}"/>
          </ac:spMkLst>
        </pc:spChg>
        <pc:spChg chg="add del">
          <ac:chgData name="lara costa" userId="138f458958a8995c" providerId="LiveId" clId="{0FBCAD00-4082-41C1-A3AB-BB2309F390C8}" dt="2023-11-02T15:54:22.142" v="1125" actId="26606"/>
          <ac:spMkLst>
            <pc:docMk/>
            <pc:sldMk cId="3769133800" sldId="258"/>
            <ac:spMk id="16" creationId="{04213918-F1EB-4BCE-BE23-F5E9851EE05C}"/>
          </ac:spMkLst>
        </pc:spChg>
        <pc:spChg chg="add">
          <ac:chgData name="lara costa" userId="138f458958a8995c" providerId="LiveId" clId="{0FBCAD00-4082-41C1-A3AB-BB2309F390C8}" dt="2023-11-02T15:54:22.155" v="1126" actId="26606"/>
          <ac:spMkLst>
            <pc:docMk/>
            <pc:sldMk cId="3769133800" sldId="258"/>
            <ac:spMk id="17" creationId="{34C0330F-1D4F-4552-B799-615DD237B6DE}"/>
          </ac:spMkLst>
        </pc:spChg>
        <pc:spChg chg="add del">
          <ac:chgData name="lara costa" userId="138f458958a8995c" providerId="LiveId" clId="{0FBCAD00-4082-41C1-A3AB-BB2309F390C8}" dt="2023-11-02T15:54:22.142" v="1125" actId="26606"/>
          <ac:spMkLst>
            <pc:docMk/>
            <pc:sldMk cId="3769133800" sldId="258"/>
            <ac:spMk id="18" creationId="{2062E862-C7F7-4CA1-B929-D0B75F5E9FB9}"/>
          </ac:spMkLst>
        </pc:spChg>
        <pc:spChg chg="add">
          <ac:chgData name="lara costa" userId="138f458958a8995c" providerId="LiveId" clId="{0FBCAD00-4082-41C1-A3AB-BB2309F390C8}" dt="2023-11-02T15:54:22.155" v="1126" actId="26606"/>
          <ac:spMkLst>
            <pc:docMk/>
            <pc:sldMk cId="3769133800" sldId="258"/>
            <ac:spMk id="19" creationId="{92BE0106-0C20-465B-A1BE-0BAC2737B1AD}"/>
          </ac:spMkLst>
        </pc:spChg>
        <pc:spChg chg="add mod">
          <ac:chgData name="lara costa" userId="138f458958a8995c" providerId="LiveId" clId="{0FBCAD00-4082-41C1-A3AB-BB2309F390C8}" dt="2023-11-02T15:55:34.715" v="1140" actId="27636"/>
          <ac:spMkLst>
            <pc:docMk/>
            <pc:sldMk cId="3769133800" sldId="258"/>
            <ac:spMk id="20" creationId="{418885D5-841C-307F-5674-6825143DD504}"/>
          </ac:spMkLst>
        </pc:spChg>
        <pc:spChg chg="add">
          <ac:chgData name="lara costa" userId="138f458958a8995c" providerId="LiveId" clId="{0FBCAD00-4082-41C1-A3AB-BB2309F390C8}" dt="2023-11-02T15:54:22.155" v="1126" actId="26606"/>
          <ac:spMkLst>
            <pc:docMk/>
            <pc:sldMk cId="3769133800" sldId="258"/>
            <ac:spMk id="21" creationId="{97B17300-4063-4FCF-8D7A-59C263BDAA2A}"/>
          </ac:spMkLst>
        </pc:spChg>
        <pc:graphicFrameChg chg="add del">
          <ac:chgData name="lara costa" userId="138f458958a8995c" providerId="LiveId" clId="{0FBCAD00-4082-41C1-A3AB-BB2309F390C8}" dt="2023-11-02T15:54:22.142" v="1125" actId="26606"/>
          <ac:graphicFrameMkLst>
            <pc:docMk/>
            <pc:sldMk cId="3769133800" sldId="258"/>
            <ac:graphicFrameMk id="12" creationId="{0346CAA4-B2E3-0A62-E7B9-586A4F62A999}"/>
          </ac:graphicFrameMkLst>
        </pc:graphicFrameChg>
        <pc:picChg chg="add">
          <ac:chgData name="lara costa" userId="138f458958a8995c" providerId="LiveId" clId="{0FBCAD00-4082-41C1-A3AB-BB2309F390C8}" dt="2023-11-02T15:54:22.155" v="1126" actId="26606"/>
          <ac:picMkLst>
            <pc:docMk/>
            <pc:sldMk cId="3769133800" sldId="258"/>
            <ac:picMk id="14" creationId="{D67A85CB-C9C1-77A8-B339-29555156BE0B}"/>
          </ac:picMkLst>
        </pc:picChg>
      </pc:sldChg>
      <pc:sldChg chg="del">
        <pc:chgData name="lara costa" userId="138f458958a8995c" providerId="LiveId" clId="{0FBCAD00-4082-41C1-A3AB-BB2309F390C8}" dt="2023-11-02T15:59:59.955" v="1147" actId="2696"/>
        <pc:sldMkLst>
          <pc:docMk/>
          <pc:sldMk cId="3021840784" sldId="259"/>
        </pc:sldMkLst>
      </pc:sldChg>
      <pc:sldChg chg="addSp delSp modSp mod setBg">
        <pc:chgData name="lara costa" userId="138f458958a8995c" providerId="LiveId" clId="{0FBCAD00-4082-41C1-A3AB-BB2309F390C8}" dt="2023-11-02T15:19:14.324" v="933" actId="20577"/>
        <pc:sldMkLst>
          <pc:docMk/>
          <pc:sldMk cId="24645280" sldId="260"/>
        </pc:sldMkLst>
        <pc:spChg chg="mod">
          <ac:chgData name="lara costa" userId="138f458958a8995c" providerId="LiveId" clId="{0FBCAD00-4082-41C1-A3AB-BB2309F390C8}" dt="2023-11-02T15:18:40.798" v="929" actId="26606"/>
          <ac:spMkLst>
            <pc:docMk/>
            <pc:sldMk cId="24645280" sldId="260"/>
            <ac:spMk id="2" creationId="{1ECC53A5-694D-155F-0EC0-E11EB6DCC507}"/>
          </ac:spMkLst>
        </pc:spChg>
        <pc:spChg chg="del mod">
          <ac:chgData name="lara costa" userId="138f458958a8995c" providerId="LiveId" clId="{0FBCAD00-4082-41C1-A3AB-BB2309F390C8}" dt="2023-11-02T15:18:40.798" v="929" actId="26606"/>
          <ac:spMkLst>
            <pc:docMk/>
            <pc:sldMk cId="24645280" sldId="260"/>
            <ac:spMk id="3" creationId="{FA3BE979-4B02-D2A8-E905-C89C96E4A6B2}"/>
          </ac:spMkLst>
        </pc:spChg>
        <pc:spChg chg="add del">
          <ac:chgData name="lara costa" userId="138f458958a8995c" providerId="LiveId" clId="{0FBCAD00-4082-41C1-A3AB-BB2309F390C8}" dt="2023-11-02T15:18:40.798" v="929" actId="26606"/>
          <ac:spMkLst>
            <pc:docMk/>
            <pc:sldMk cId="24645280" sldId="260"/>
            <ac:spMk id="8" creationId="{FAA3B297-9683-4E38-89FA-062C53E13F85}"/>
          </ac:spMkLst>
        </pc:spChg>
        <pc:spChg chg="add del">
          <ac:chgData name="lara costa" userId="138f458958a8995c" providerId="LiveId" clId="{0FBCAD00-4082-41C1-A3AB-BB2309F390C8}" dt="2023-11-02T15:18:40.798" v="929" actId="26606"/>
          <ac:spMkLst>
            <pc:docMk/>
            <pc:sldMk cId="24645280" sldId="260"/>
            <ac:spMk id="10" creationId="{5B8D7907-8AB9-4E98-A576-1A13AECEDF3A}"/>
          </ac:spMkLst>
        </pc:spChg>
        <pc:spChg chg="add">
          <ac:chgData name="lara costa" userId="138f458958a8995c" providerId="LiveId" clId="{0FBCAD00-4082-41C1-A3AB-BB2309F390C8}" dt="2023-11-02T15:18:40.798" v="929" actId="26606"/>
          <ac:spMkLst>
            <pc:docMk/>
            <pc:sldMk cId="24645280" sldId="260"/>
            <ac:spMk id="16" creationId="{817D949E-564D-4503-A64E-D22FA3232C29}"/>
          </ac:spMkLst>
        </pc:spChg>
        <pc:spChg chg="add">
          <ac:chgData name="lara costa" userId="138f458958a8995c" providerId="LiveId" clId="{0FBCAD00-4082-41C1-A3AB-BB2309F390C8}" dt="2023-11-02T15:18:40.798" v="929" actId="26606"/>
          <ac:spMkLst>
            <pc:docMk/>
            <pc:sldMk cId="24645280" sldId="260"/>
            <ac:spMk id="18" creationId="{92BE0106-0C20-465B-A1BE-0BAC2737B1AD}"/>
          </ac:spMkLst>
        </pc:spChg>
        <pc:spChg chg="add">
          <ac:chgData name="lara costa" userId="138f458958a8995c" providerId="LiveId" clId="{0FBCAD00-4082-41C1-A3AB-BB2309F390C8}" dt="2023-11-02T15:18:40.798" v="929" actId="26606"/>
          <ac:spMkLst>
            <pc:docMk/>
            <pc:sldMk cId="24645280" sldId="260"/>
            <ac:spMk id="20" creationId="{851808AB-2943-464C-A710-F2A18D869334}"/>
          </ac:spMkLst>
        </pc:spChg>
        <pc:graphicFrameChg chg="add mod">
          <ac:chgData name="lara costa" userId="138f458958a8995c" providerId="LiveId" clId="{0FBCAD00-4082-41C1-A3AB-BB2309F390C8}" dt="2023-11-02T15:19:14.324" v="933" actId="20577"/>
          <ac:graphicFrameMkLst>
            <pc:docMk/>
            <pc:sldMk cId="24645280" sldId="260"/>
            <ac:graphicFrameMk id="12" creationId="{76A48144-A579-551C-426B-0A8428C47685}"/>
          </ac:graphicFrameMkLst>
        </pc:graphicFrameChg>
      </pc:sldChg>
      <pc:sldChg chg="addSp delSp modSp new del mod setBg">
        <pc:chgData name="lara costa" userId="138f458958a8995c" providerId="LiveId" clId="{0FBCAD00-4082-41C1-A3AB-BB2309F390C8}" dt="2023-11-02T16:03:11.011" v="1179" actId="2696"/>
        <pc:sldMkLst>
          <pc:docMk/>
          <pc:sldMk cId="1281539790" sldId="261"/>
        </pc:sldMkLst>
        <pc:spChg chg="mod">
          <ac:chgData name="lara costa" userId="138f458958a8995c" providerId="LiveId" clId="{0FBCAD00-4082-41C1-A3AB-BB2309F390C8}" dt="2023-11-02T15:22:04.943" v="1118" actId="26606"/>
          <ac:spMkLst>
            <pc:docMk/>
            <pc:sldMk cId="1281539790" sldId="261"/>
            <ac:spMk id="2" creationId="{B54ED302-0023-5274-5A2A-C1DC153352A0}"/>
          </ac:spMkLst>
        </pc:spChg>
        <pc:spChg chg="add del">
          <ac:chgData name="lara costa" userId="138f458958a8995c" providerId="LiveId" clId="{0FBCAD00-4082-41C1-A3AB-BB2309F390C8}" dt="2023-11-02T15:22:04.943" v="1118" actId="26606"/>
          <ac:spMkLst>
            <pc:docMk/>
            <pc:sldMk cId="1281539790" sldId="261"/>
            <ac:spMk id="3" creationId="{E3EB071D-C283-A1EA-BF71-14A41393E44B}"/>
          </ac:spMkLst>
        </pc:spChg>
        <pc:spChg chg="add">
          <ac:chgData name="lara costa" userId="138f458958a8995c" providerId="LiveId" clId="{0FBCAD00-4082-41C1-A3AB-BB2309F390C8}" dt="2023-11-02T15:22:04.943" v="1118" actId="26606"/>
          <ac:spMkLst>
            <pc:docMk/>
            <pc:sldMk cId="1281539790" sldId="261"/>
            <ac:spMk id="8" creationId="{4E17AA97-89A7-45C1-B813-BFF6C23D79E1}"/>
          </ac:spMkLst>
        </pc:spChg>
        <pc:spChg chg="add del">
          <ac:chgData name="lara costa" userId="138f458958a8995c" providerId="LiveId" clId="{0FBCAD00-4082-41C1-A3AB-BB2309F390C8}" dt="2023-11-02T15:22:04.934" v="1117" actId="26606"/>
          <ac:spMkLst>
            <pc:docMk/>
            <pc:sldMk cId="1281539790" sldId="261"/>
            <ac:spMk id="9" creationId="{ADE57300-C7FF-4578-99A0-42B0295B123C}"/>
          </ac:spMkLst>
        </pc:spChg>
        <pc:spChg chg="add">
          <ac:chgData name="lara costa" userId="138f458958a8995c" providerId="LiveId" clId="{0FBCAD00-4082-41C1-A3AB-BB2309F390C8}" dt="2023-11-02T15:22:04.943" v="1118" actId="26606"/>
          <ac:spMkLst>
            <pc:docMk/>
            <pc:sldMk cId="1281539790" sldId="261"/>
            <ac:spMk id="10" creationId="{33AC4FE1-D370-43A6-96C5-076716BB1E76}"/>
          </ac:spMkLst>
        </pc:spChg>
        <pc:spChg chg="add del">
          <ac:chgData name="lara costa" userId="138f458958a8995c" providerId="LiveId" clId="{0FBCAD00-4082-41C1-A3AB-BB2309F390C8}" dt="2023-11-02T15:22:04.934" v="1117" actId="26606"/>
          <ac:spMkLst>
            <pc:docMk/>
            <pc:sldMk cId="1281539790" sldId="261"/>
            <ac:spMk id="11" creationId="{F3FF94B3-6D3E-44FE-BB02-A9027C0003C7}"/>
          </ac:spMkLst>
        </pc:spChg>
        <pc:spChg chg="add">
          <ac:chgData name="lara costa" userId="138f458958a8995c" providerId="LiveId" clId="{0FBCAD00-4082-41C1-A3AB-BB2309F390C8}" dt="2023-11-02T15:22:04.943" v="1118" actId="26606"/>
          <ac:spMkLst>
            <pc:docMk/>
            <pc:sldMk cId="1281539790" sldId="261"/>
            <ac:spMk id="12" creationId="{4A3D569D-D3A6-49CA-A483-291E95DACA14}"/>
          </ac:spMkLst>
        </pc:spChg>
        <pc:spChg chg="add del">
          <ac:chgData name="lara costa" userId="138f458958a8995c" providerId="LiveId" clId="{0FBCAD00-4082-41C1-A3AB-BB2309F390C8}" dt="2023-11-02T15:22:04.934" v="1117" actId="26606"/>
          <ac:spMkLst>
            <pc:docMk/>
            <pc:sldMk cId="1281539790" sldId="261"/>
            <ac:spMk id="13" creationId="{E20BB609-EF92-42DB-836C-0699A590B5CF}"/>
          </ac:spMkLst>
        </pc:spChg>
        <pc:spChg chg="add del">
          <ac:chgData name="lara costa" userId="138f458958a8995c" providerId="LiveId" clId="{0FBCAD00-4082-41C1-A3AB-BB2309F390C8}" dt="2023-11-02T15:22:04.934" v="1117" actId="26606"/>
          <ac:spMkLst>
            <pc:docMk/>
            <pc:sldMk cId="1281539790" sldId="261"/>
            <ac:spMk id="15" creationId="{67B3E2DB-180D-4752-BBB6-987822D6BC7D}"/>
          </ac:spMkLst>
        </pc:spChg>
        <pc:spChg chg="add del">
          <ac:chgData name="lara costa" userId="138f458958a8995c" providerId="LiveId" clId="{0FBCAD00-4082-41C1-A3AB-BB2309F390C8}" dt="2023-11-02T15:22:04.934" v="1117" actId="26606"/>
          <ac:spMkLst>
            <pc:docMk/>
            <pc:sldMk cId="1281539790" sldId="261"/>
            <ac:spMk id="17" creationId="{B2C335F7-F61C-4EB4-80F2-4B1438FE66BB}"/>
          </ac:spMkLst>
        </pc:spChg>
        <pc:spChg chg="add mod">
          <ac:chgData name="lara costa" userId="138f458958a8995c" providerId="LiveId" clId="{0FBCAD00-4082-41C1-A3AB-BB2309F390C8}" dt="2023-11-02T15:29:28.871" v="1119" actId="20577"/>
          <ac:spMkLst>
            <pc:docMk/>
            <pc:sldMk cId="1281539790" sldId="261"/>
            <ac:spMk id="19" creationId="{E3EB071D-C283-A1EA-BF71-14A41393E44B}"/>
          </ac:spMkLst>
        </pc:spChg>
        <pc:picChg chg="add del">
          <ac:chgData name="lara costa" userId="138f458958a8995c" providerId="LiveId" clId="{0FBCAD00-4082-41C1-A3AB-BB2309F390C8}" dt="2023-11-02T15:22:04.934" v="1117" actId="26606"/>
          <ac:picMkLst>
            <pc:docMk/>
            <pc:sldMk cId="1281539790" sldId="261"/>
            <ac:picMk id="5" creationId="{8F93F961-C4FB-CECC-2542-B3EE8877358E}"/>
          </ac:picMkLst>
        </pc:picChg>
      </pc:sldChg>
      <pc:sldChg chg="addSp delSp modSp new mod setBg">
        <pc:chgData name="lara costa" userId="138f458958a8995c" providerId="LiveId" clId="{0FBCAD00-4082-41C1-A3AB-BB2309F390C8}" dt="2023-11-02T16:00:10.703" v="1148" actId="478"/>
        <pc:sldMkLst>
          <pc:docMk/>
          <pc:sldMk cId="2362364634" sldId="262"/>
        </pc:sldMkLst>
        <pc:spChg chg="mod">
          <ac:chgData name="lara costa" userId="138f458958a8995c" providerId="LiveId" clId="{0FBCAD00-4082-41C1-A3AB-BB2309F390C8}" dt="2023-11-02T15:57:43.246" v="1146" actId="27636"/>
          <ac:spMkLst>
            <pc:docMk/>
            <pc:sldMk cId="2362364634" sldId="262"/>
            <ac:spMk id="2" creationId="{C64FCD84-757E-FC7D-C410-17746F768909}"/>
          </ac:spMkLst>
        </pc:spChg>
        <pc:spChg chg="del mod">
          <ac:chgData name="lara costa" userId="138f458958a8995c" providerId="LiveId" clId="{0FBCAD00-4082-41C1-A3AB-BB2309F390C8}" dt="2023-11-02T16:00:10.703" v="1148" actId="478"/>
          <ac:spMkLst>
            <pc:docMk/>
            <pc:sldMk cId="2362364634" sldId="262"/>
            <ac:spMk id="3" creationId="{40E56C5C-8516-EF1C-60DA-E250EFE7DAA5}"/>
          </ac:spMkLst>
        </pc:spChg>
        <pc:spChg chg="add">
          <ac:chgData name="lara costa" userId="138f458958a8995c" providerId="LiveId" clId="{0FBCAD00-4082-41C1-A3AB-BB2309F390C8}" dt="2023-11-02T15:57:43.217" v="1145" actId="26606"/>
          <ac:spMkLst>
            <pc:docMk/>
            <pc:sldMk cId="2362364634" sldId="262"/>
            <ac:spMk id="10" creationId="{34C0330F-1D4F-4552-B799-615DD237B6DE}"/>
          </ac:spMkLst>
        </pc:spChg>
        <pc:spChg chg="add">
          <ac:chgData name="lara costa" userId="138f458958a8995c" providerId="LiveId" clId="{0FBCAD00-4082-41C1-A3AB-BB2309F390C8}" dt="2023-11-02T15:57:43.217" v="1145" actId="26606"/>
          <ac:spMkLst>
            <pc:docMk/>
            <pc:sldMk cId="2362364634" sldId="262"/>
            <ac:spMk id="12" creationId="{92BE0106-0C20-465B-A1BE-0BAC2737B1AD}"/>
          </ac:spMkLst>
        </pc:spChg>
        <pc:spChg chg="add">
          <ac:chgData name="lara costa" userId="138f458958a8995c" providerId="LiveId" clId="{0FBCAD00-4082-41C1-A3AB-BB2309F390C8}" dt="2023-11-02T15:57:43.217" v="1145" actId="26606"/>
          <ac:spMkLst>
            <pc:docMk/>
            <pc:sldMk cId="2362364634" sldId="262"/>
            <ac:spMk id="14" creationId="{97B17300-4063-4FCF-8D7A-59C263BDAA2A}"/>
          </ac:spMkLst>
        </pc:spChg>
        <pc:picChg chg="add">
          <ac:chgData name="lara costa" userId="138f458958a8995c" providerId="LiveId" clId="{0FBCAD00-4082-41C1-A3AB-BB2309F390C8}" dt="2023-11-02T15:57:43.217" v="1145" actId="26606"/>
          <ac:picMkLst>
            <pc:docMk/>
            <pc:sldMk cId="2362364634" sldId="262"/>
            <ac:picMk id="7" creationId="{BD454705-7091-031A-8A90-057EFBE1A74B}"/>
          </ac:picMkLst>
        </pc:picChg>
      </pc:sldChg>
      <pc:sldChg chg="addSp modSp new mod setBg">
        <pc:chgData name="lara costa" userId="138f458958a8995c" providerId="LiveId" clId="{0FBCAD00-4082-41C1-A3AB-BB2309F390C8}" dt="2023-11-02T16:02:54.658" v="1178" actId="27636"/>
        <pc:sldMkLst>
          <pc:docMk/>
          <pc:sldMk cId="2196137" sldId="263"/>
        </pc:sldMkLst>
        <pc:spChg chg="mod">
          <ac:chgData name="lara costa" userId="138f458958a8995c" providerId="LiveId" clId="{0FBCAD00-4082-41C1-A3AB-BB2309F390C8}" dt="2023-11-02T16:02:21.240" v="1153" actId="26606"/>
          <ac:spMkLst>
            <pc:docMk/>
            <pc:sldMk cId="2196137" sldId="263"/>
            <ac:spMk id="2" creationId="{6B159339-F943-539D-60F0-83B7ABD354C7}"/>
          </ac:spMkLst>
        </pc:spChg>
        <pc:spChg chg="mod">
          <ac:chgData name="lara costa" userId="138f458958a8995c" providerId="LiveId" clId="{0FBCAD00-4082-41C1-A3AB-BB2309F390C8}" dt="2023-11-02T16:02:54.658" v="1178" actId="27636"/>
          <ac:spMkLst>
            <pc:docMk/>
            <pc:sldMk cId="2196137" sldId="263"/>
            <ac:spMk id="3" creationId="{9472868E-8846-14F4-8ED7-F1D170DF363D}"/>
          </ac:spMkLst>
        </pc:spChg>
        <pc:spChg chg="add">
          <ac:chgData name="lara costa" userId="138f458958a8995c" providerId="LiveId" clId="{0FBCAD00-4082-41C1-A3AB-BB2309F390C8}" dt="2023-11-02T16:02:21.240" v="1153" actId="26606"/>
          <ac:spMkLst>
            <pc:docMk/>
            <pc:sldMk cId="2196137" sldId="263"/>
            <ac:spMk id="8" creationId="{FAA3B297-9683-4E38-89FA-062C53E13F85}"/>
          </ac:spMkLst>
        </pc:spChg>
        <pc:spChg chg="add">
          <ac:chgData name="lara costa" userId="138f458958a8995c" providerId="LiveId" clId="{0FBCAD00-4082-41C1-A3AB-BB2309F390C8}" dt="2023-11-02T16:02:21.240" v="1153" actId="26606"/>
          <ac:spMkLst>
            <pc:docMk/>
            <pc:sldMk cId="2196137" sldId="263"/>
            <ac:spMk id="10" creationId="{5B8D7907-8AB9-4E98-A576-1A13AECEDF3A}"/>
          </ac:spMkLst>
        </pc:spChg>
      </pc:sldChg>
      <pc:sldChg chg="modSp new mod">
        <pc:chgData name="lara costa" userId="138f458958a8995c" providerId="LiveId" clId="{0FBCAD00-4082-41C1-A3AB-BB2309F390C8}" dt="2023-11-02T16:03:41.619" v="1194" actId="27636"/>
        <pc:sldMkLst>
          <pc:docMk/>
          <pc:sldMk cId="3545191042" sldId="264"/>
        </pc:sldMkLst>
        <pc:spChg chg="mod">
          <ac:chgData name="lara costa" userId="138f458958a8995c" providerId="LiveId" clId="{0FBCAD00-4082-41C1-A3AB-BB2309F390C8}" dt="2023-11-02T16:03:20.714" v="1192" actId="5793"/>
          <ac:spMkLst>
            <pc:docMk/>
            <pc:sldMk cId="3545191042" sldId="264"/>
            <ac:spMk id="2" creationId="{FD05FE53-1222-7DC1-C179-1F3308F078B6}"/>
          </ac:spMkLst>
        </pc:spChg>
        <pc:spChg chg="mod">
          <ac:chgData name="lara costa" userId="138f458958a8995c" providerId="LiveId" clId="{0FBCAD00-4082-41C1-A3AB-BB2309F390C8}" dt="2023-11-02T16:03:41.619" v="1194" actId="27636"/>
          <ac:spMkLst>
            <pc:docMk/>
            <pc:sldMk cId="3545191042" sldId="264"/>
            <ac:spMk id="3" creationId="{05B9E0BA-4CD3-2ACF-5A9F-27C0F814317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76667E-9044-4410-906C-79140777B6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AC448C1-6478-4D9F-BFBF-8EC85888166F}">
      <dgm:prSet/>
      <dgm:spPr/>
      <dgm:t>
        <a:bodyPr/>
        <a:lstStyle/>
        <a:p>
          <a:r>
            <a:rPr lang="en-GB"/>
            <a:t>List and describe four elements that should be present in the EISP.</a:t>
          </a:r>
          <a:endParaRPr lang="en-US"/>
        </a:p>
      </dgm:t>
    </dgm:pt>
    <dgm:pt modelId="{E023CE86-2B9E-45CA-B668-042D69C1ECEC}" type="parTrans" cxnId="{3106B293-426F-4AFF-BB65-A12E4D985046}">
      <dgm:prSet/>
      <dgm:spPr/>
      <dgm:t>
        <a:bodyPr/>
        <a:lstStyle/>
        <a:p>
          <a:endParaRPr lang="en-US"/>
        </a:p>
      </dgm:t>
    </dgm:pt>
    <dgm:pt modelId="{F2F90460-B7EC-48A5-9597-A940A9FE21E6}" type="sibTrans" cxnId="{3106B293-426F-4AFF-BB65-A12E4D985046}">
      <dgm:prSet/>
      <dgm:spPr/>
      <dgm:t>
        <a:bodyPr/>
        <a:lstStyle/>
        <a:p>
          <a:endParaRPr lang="en-US"/>
        </a:p>
      </dgm:t>
    </dgm:pt>
    <dgm:pt modelId="{F4A2B45F-83C0-4599-A758-48293B5F2A6C}">
      <dgm:prSet/>
      <dgm:spPr/>
      <dgm:t>
        <a:bodyPr/>
        <a:lstStyle/>
        <a:p>
          <a:r>
            <a:rPr lang="en-GB"/>
            <a:t>What should be the first component of an ISSP when it is presented? Why? What should be the second major component? Why?</a:t>
          </a:r>
          <a:endParaRPr lang="en-US"/>
        </a:p>
      </dgm:t>
    </dgm:pt>
    <dgm:pt modelId="{0656ABDB-3227-41AF-83B0-A14E42701286}" type="parTrans" cxnId="{FB3F39C8-C2BB-4D33-876C-F2DAE15D7B8C}">
      <dgm:prSet/>
      <dgm:spPr/>
      <dgm:t>
        <a:bodyPr/>
        <a:lstStyle/>
        <a:p>
          <a:endParaRPr lang="en-US"/>
        </a:p>
      </dgm:t>
    </dgm:pt>
    <dgm:pt modelId="{AE9D493E-99F7-489D-A3AF-557DB6B83F5E}" type="sibTrans" cxnId="{FB3F39C8-C2BB-4D33-876C-F2DAE15D7B8C}">
      <dgm:prSet/>
      <dgm:spPr/>
      <dgm:t>
        <a:bodyPr/>
        <a:lstStyle/>
        <a:p>
          <a:endParaRPr lang="en-US"/>
        </a:p>
      </dgm:t>
    </dgm:pt>
    <dgm:pt modelId="{11C85EE2-8B27-45E4-865E-8EB41AAAC043}">
      <dgm:prSet/>
      <dgm:spPr/>
      <dgm:t>
        <a:bodyPr/>
        <a:lstStyle/>
        <a:p>
          <a:r>
            <a:rPr lang="en-GB"/>
            <a:t>List and describe three common ways in which ISSP documents are created and/or managed.</a:t>
          </a:r>
          <a:endParaRPr lang="en-US"/>
        </a:p>
      </dgm:t>
    </dgm:pt>
    <dgm:pt modelId="{BAA0916C-E3BB-43A9-A9E1-E433515F138C}" type="parTrans" cxnId="{700CC48E-953C-4BF1-82FF-3F16759ED804}">
      <dgm:prSet/>
      <dgm:spPr/>
      <dgm:t>
        <a:bodyPr/>
        <a:lstStyle/>
        <a:p>
          <a:endParaRPr lang="en-US"/>
        </a:p>
      </dgm:t>
    </dgm:pt>
    <dgm:pt modelId="{135749A1-9AA1-4653-AC33-E79962391AC7}" type="sibTrans" cxnId="{700CC48E-953C-4BF1-82FF-3F16759ED804}">
      <dgm:prSet/>
      <dgm:spPr/>
      <dgm:t>
        <a:bodyPr/>
        <a:lstStyle/>
        <a:p>
          <a:endParaRPr lang="en-US"/>
        </a:p>
      </dgm:t>
    </dgm:pt>
    <dgm:pt modelId="{0335E6B7-8E1B-4373-8CAA-C1312ECF2F6D}">
      <dgm:prSet/>
      <dgm:spPr/>
      <dgm:t>
        <a:bodyPr/>
        <a:lstStyle/>
        <a:p>
          <a:r>
            <a:rPr lang="en-GB"/>
            <a:t>Three approaches to policy are the enterprise information security policy (EISP), issue-specific security policy (ISSP), and the system-specific security policy (SysSP). In your opinion, which is best suited for use by a smaller organization and why? If the target organization were very much larger, which approach would be more suitable and why?</a:t>
          </a:r>
          <a:endParaRPr lang="en-US"/>
        </a:p>
      </dgm:t>
    </dgm:pt>
    <dgm:pt modelId="{CE599765-57AA-4C53-9CBD-33A706ED44EE}" type="parTrans" cxnId="{9959899A-56D2-4E51-936E-EA18FAABDB04}">
      <dgm:prSet/>
      <dgm:spPr/>
      <dgm:t>
        <a:bodyPr/>
        <a:lstStyle/>
        <a:p>
          <a:endParaRPr lang="en-US"/>
        </a:p>
      </dgm:t>
    </dgm:pt>
    <dgm:pt modelId="{19D1FA38-66F0-401F-B36B-48014FB487F2}" type="sibTrans" cxnId="{9959899A-56D2-4E51-936E-EA18FAABDB04}">
      <dgm:prSet/>
      <dgm:spPr/>
      <dgm:t>
        <a:bodyPr/>
        <a:lstStyle/>
        <a:p>
          <a:endParaRPr lang="en-US"/>
        </a:p>
      </dgm:t>
    </dgm:pt>
    <dgm:pt modelId="{9D61A1D0-E366-4918-B626-F420E11A0888}" type="pres">
      <dgm:prSet presAssocID="{1376667E-9044-4410-906C-79140777B6F2}" presName="linear" presStyleCnt="0">
        <dgm:presLayoutVars>
          <dgm:animLvl val="lvl"/>
          <dgm:resizeHandles val="exact"/>
        </dgm:presLayoutVars>
      </dgm:prSet>
      <dgm:spPr/>
    </dgm:pt>
    <dgm:pt modelId="{F2450A48-A690-42F4-92D7-751434A413B6}" type="pres">
      <dgm:prSet presAssocID="{CAC448C1-6478-4D9F-BFBF-8EC85888166F}" presName="parentText" presStyleLbl="node1" presStyleIdx="0" presStyleCnt="4">
        <dgm:presLayoutVars>
          <dgm:chMax val="0"/>
          <dgm:bulletEnabled val="1"/>
        </dgm:presLayoutVars>
      </dgm:prSet>
      <dgm:spPr/>
    </dgm:pt>
    <dgm:pt modelId="{536BA1E1-5649-40F3-91FF-6B0B1D89A9AB}" type="pres">
      <dgm:prSet presAssocID="{F2F90460-B7EC-48A5-9597-A940A9FE21E6}" presName="spacer" presStyleCnt="0"/>
      <dgm:spPr/>
    </dgm:pt>
    <dgm:pt modelId="{53E96E3B-1AAE-47A2-B082-8965BCBF7FBD}" type="pres">
      <dgm:prSet presAssocID="{F4A2B45F-83C0-4599-A758-48293B5F2A6C}" presName="parentText" presStyleLbl="node1" presStyleIdx="1" presStyleCnt="4">
        <dgm:presLayoutVars>
          <dgm:chMax val="0"/>
          <dgm:bulletEnabled val="1"/>
        </dgm:presLayoutVars>
      </dgm:prSet>
      <dgm:spPr/>
    </dgm:pt>
    <dgm:pt modelId="{CF6E46EB-7AD0-4B21-8EE5-DA6DCFF12531}" type="pres">
      <dgm:prSet presAssocID="{AE9D493E-99F7-489D-A3AF-557DB6B83F5E}" presName="spacer" presStyleCnt="0"/>
      <dgm:spPr/>
    </dgm:pt>
    <dgm:pt modelId="{1F9AE7F9-6E80-4D3B-A459-0CAE0AAA9445}" type="pres">
      <dgm:prSet presAssocID="{11C85EE2-8B27-45E4-865E-8EB41AAAC043}" presName="parentText" presStyleLbl="node1" presStyleIdx="2" presStyleCnt="4">
        <dgm:presLayoutVars>
          <dgm:chMax val="0"/>
          <dgm:bulletEnabled val="1"/>
        </dgm:presLayoutVars>
      </dgm:prSet>
      <dgm:spPr/>
    </dgm:pt>
    <dgm:pt modelId="{ACC53CB2-7916-4556-B3F7-FD0FA3CE2E34}" type="pres">
      <dgm:prSet presAssocID="{135749A1-9AA1-4653-AC33-E79962391AC7}" presName="spacer" presStyleCnt="0"/>
      <dgm:spPr/>
    </dgm:pt>
    <dgm:pt modelId="{AB4ABF62-6F7F-4226-9369-61BEDEFFF0BA}" type="pres">
      <dgm:prSet presAssocID="{0335E6B7-8E1B-4373-8CAA-C1312ECF2F6D}" presName="parentText" presStyleLbl="node1" presStyleIdx="3" presStyleCnt="4">
        <dgm:presLayoutVars>
          <dgm:chMax val="0"/>
          <dgm:bulletEnabled val="1"/>
        </dgm:presLayoutVars>
      </dgm:prSet>
      <dgm:spPr/>
    </dgm:pt>
  </dgm:ptLst>
  <dgm:cxnLst>
    <dgm:cxn modelId="{13B99B16-25EA-4C16-B4D7-E8331FBB7D8D}" type="presOf" srcId="{1376667E-9044-4410-906C-79140777B6F2}" destId="{9D61A1D0-E366-4918-B626-F420E11A0888}" srcOrd="0" destOrd="0" presId="urn:microsoft.com/office/officeart/2005/8/layout/vList2"/>
    <dgm:cxn modelId="{700CC48E-953C-4BF1-82FF-3F16759ED804}" srcId="{1376667E-9044-4410-906C-79140777B6F2}" destId="{11C85EE2-8B27-45E4-865E-8EB41AAAC043}" srcOrd="2" destOrd="0" parTransId="{BAA0916C-E3BB-43A9-A9E1-E433515F138C}" sibTransId="{135749A1-9AA1-4653-AC33-E79962391AC7}"/>
    <dgm:cxn modelId="{AF3B2D8F-CD37-48C0-A243-58AC13FFCBB3}" type="presOf" srcId="{11C85EE2-8B27-45E4-865E-8EB41AAAC043}" destId="{1F9AE7F9-6E80-4D3B-A459-0CAE0AAA9445}" srcOrd="0" destOrd="0" presId="urn:microsoft.com/office/officeart/2005/8/layout/vList2"/>
    <dgm:cxn modelId="{3106B293-426F-4AFF-BB65-A12E4D985046}" srcId="{1376667E-9044-4410-906C-79140777B6F2}" destId="{CAC448C1-6478-4D9F-BFBF-8EC85888166F}" srcOrd="0" destOrd="0" parTransId="{E023CE86-2B9E-45CA-B668-042D69C1ECEC}" sibTransId="{F2F90460-B7EC-48A5-9597-A940A9FE21E6}"/>
    <dgm:cxn modelId="{9959899A-56D2-4E51-936E-EA18FAABDB04}" srcId="{1376667E-9044-4410-906C-79140777B6F2}" destId="{0335E6B7-8E1B-4373-8CAA-C1312ECF2F6D}" srcOrd="3" destOrd="0" parTransId="{CE599765-57AA-4C53-9CBD-33A706ED44EE}" sibTransId="{19D1FA38-66F0-401F-B36B-48014FB487F2}"/>
    <dgm:cxn modelId="{1FD2A49B-6A7E-4009-8F59-CB04BD249143}" type="presOf" srcId="{CAC448C1-6478-4D9F-BFBF-8EC85888166F}" destId="{F2450A48-A690-42F4-92D7-751434A413B6}" srcOrd="0" destOrd="0" presId="urn:microsoft.com/office/officeart/2005/8/layout/vList2"/>
    <dgm:cxn modelId="{B5802AA1-B8E5-4184-9417-48950D7313E7}" type="presOf" srcId="{0335E6B7-8E1B-4373-8CAA-C1312ECF2F6D}" destId="{AB4ABF62-6F7F-4226-9369-61BEDEFFF0BA}" srcOrd="0" destOrd="0" presId="urn:microsoft.com/office/officeart/2005/8/layout/vList2"/>
    <dgm:cxn modelId="{FB3F39C8-C2BB-4D33-876C-F2DAE15D7B8C}" srcId="{1376667E-9044-4410-906C-79140777B6F2}" destId="{F4A2B45F-83C0-4599-A758-48293B5F2A6C}" srcOrd="1" destOrd="0" parTransId="{0656ABDB-3227-41AF-83B0-A14E42701286}" sibTransId="{AE9D493E-99F7-489D-A3AF-557DB6B83F5E}"/>
    <dgm:cxn modelId="{2ED5E1C9-64DE-4957-959E-8637C9239F96}" type="presOf" srcId="{F4A2B45F-83C0-4599-A758-48293B5F2A6C}" destId="{53E96E3B-1AAE-47A2-B082-8965BCBF7FBD}" srcOrd="0" destOrd="0" presId="urn:microsoft.com/office/officeart/2005/8/layout/vList2"/>
    <dgm:cxn modelId="{B24ED726-AEE9-4350-BAEB-65E7F583765F}" type="presParOf" srcId="{9D61A1D0-E366-4918-B626-F420E11A0888}" destId="{F2450A48-A690-42F4-92D7-751434A413B6}" srcOrd="0" destOrd="0" presId="urn:microsoft.com/office/officeart/2005/8/layout/vList2"/>
    <dgm:cxn modelId="{750DC71A-2E0B-4A18-867D-2D56392D14EA}" type="presParOf" srcId="{9D61A1D0-E366-4918-B626-F420E11A0888}" destId="{536BA1E1-5649-40F3-91FF-6B0B1D89A9AB}" srcOrd="1" destOrd="0" presId="urn:microsoft.com/office/officeart/2005/8/layout/vList2"/>
    <dgm:cxn modelId="{FC6F3A13-6716-4245-8A7D-F86EB3224885}" type="presParOf" srcId="{9D61A1D0-E366-4918-B626-F420E11A0888}" destId="{53E96E3B-1AAE-47A2-B082-8965BCBF7FBD}" srcOrd="2" destOrd="0" presId="urn:microsoft.com/office/officeart/2005/8/layout/vList2"/>
    <dgm:cxn modelId="{C0D3EC1B-B4CC-4D09-A2EC-9B3CE2B20F91}" type="presParOf" srcId="{9D61A1D0-E366-4918-B626-F420E11A0888}" destId="{CF6E46EB-7AD0-4B21-8EE5-DA6DCFF12531}" srcOrd="3" destOrd="0" presId="urn:microsoft.com/office/officeart/2005/8/layout/vList2"/>
    <dgm:cxn modelId="{71476EEB-BEB1-463C-9587-5C4D81209986}" type="presParOf" srcId="{9D61A1D0-E366-4918-B626-F420E11A0888}" destId="{1F9AE7F9-6E80-4D3B-A459-0CAE0AAA9445}" srcOrd="4" destOrd="0" presId="urn:microsoft.com/office/officeart/2005/8/layout/vList2"/>
    <dgm:cxn modelId="{2F567BB1-83C3-4D4D-B7E3-67C0F6421E4F}" type="presParOf" srcId="{9D61A1D0-E366-4918-B626-F420E11A0888}" destId="{ACC53CB2-7916-4556-B3F7-FD0FA3CE2E34}" srcOrd="5" destOrd="0" presId="urn:microsoft.com/office/officeart/2005/8/layout/vList2"/>
    <dgm:cxn modelId="{63C3D655-B0D8-419E-A7D6-EF69AFF3BF6E}" type="presParOf" srcId="{9D61A1D0-E366-4918-B626-F420E11A0888}" destId="{AB4ABF62-6F7F-4226-9369-61BEDEFFF0B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BA53A7-550C-4B41-863C-2725A343D87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E6097920-DB39-4E86-91CE-C7816BEECEF7}">
      <dgm:prSet/>
      <dgm:spPr/>
      <dgm:t>
        <a:bodyPr/>
        <a:lstStyle/>
        <a:p>
          <a:r>
            <a:rPr lang="en-GB"/>
            <a:t>For a business to be conducted in a safe manner and data to be handled appropriately, it is important that there are integrated safety and security plans set in place </a:t>
          </a:r>
          <a:endParaRPr lang="en-US"/>
        </a:p>
      </dgm:t>
    </dgm:pt>
    <dgm:pt modelId="{DECFC0D1-3BE3-4C51-90AB-633DF7F4D9D1}" type="parTrans" cxnId="{585BF18B-DA92-455D-A615-BDD9A3D6354F}">
      <dgm:prSet/>
      <dgm:spPr/>
      <dgm:t>
        <a:bodyPr/>
        <a:lstStyle/>
        <a:p>
          <a:endParaRPr lang="en-US"/>
        </a:p>
      </dgm:t>
    </dgm:pt>
    <dgm:pt modelId="{3FFE566E-47F5-4443-AC14-F902951D87A7}" type="sibTrans" cxnId="{585BF18B-DA92-455D-A615-BDD9A3D6354F}">
      <dgm:prSet/>
      <dgm:spPr/>
      <dgm:t>
        <a:bodyPr/>
        <a:lstStyle/>
        <a:p>
          <a:endParaRPr lang="en-US"/>
        </a:p>
      </dgm:t>
    </dgm:pt>
    <dgm:pt modelId="{168185D3-E8C6-4F42-BBE6-4647432656BA}">
      <dgm:prSet/>
      <dgm:spPr/>
      <dgm:t>
        <a:bodyPr/>
        <a:lstStyle/>
        <a:p>
          <a:r>
            <a:rPr lang="en-GB" dirty="0"/>
            <a:t>One common way to approach designing one of these plans is through Risk assessments and analysis, by identifying potential hazards and vulnerabilities you are then able to put the needed preparations in order. </a:t>
          </a:r>
          <a:endParaRPr lang="en-US" dirty="0"/>
        </a:p>
      </dgm:t>
    </dgm:pt>
    <dgm:pt modelId="{B9B79FFA-591E-414F-BD3B-897311B5CB6D}" type="parTrans" cxnId="{9B97F0EF-B1D2-4497-AF29-18A2237B8F5E}">
      <dgm:prSet/>
      <dgm:spPr/>
      <dgm:t>
        <a:bodyPr/>
        <a:lstStyle/>
        <a:p>
          <a:endParaRPr lang="en-US"/>
        </a:p>
      </dgm:t>
    </dgm:pt>
    <dgm:pt modelId="{672B11DE-8FE7-4DA8-BE7B-F463DDB94CC0}" type="sibTrans" cxnId="{9B97F0EF-B1D2-4497-AF29-18A2237B8F5E}">
      <dgm:prSet/>
      <dgm:spPr/>
      <dgm:t>
        <a:bodyPr/>
        <a:lstStyle/>
        <a:p>
          <a:endParaRPr lang="en-US"/>
        </a:p>
      </dgm:t>
    </dgm:pt>
    <dgm:pt modelId="{82C7F88D-740A-408A-9EA3-C732CF86C3AA}">
      <dgm:prSet/>
      <dgm:spPr/>
      <dgm:t>
        <a:bodyPr/>
        <a:lstStyle/>
        <a:p>
          <a:r>
            <a:rPr lang="en-GB" dirty="0"/>
            <a:t>Allow for Multi-disciplinary collaborations- this where you include active participation in these plans for stake holders, security personnel, managing teams, and so on.</a:t>
          </a:r>
          <a:endParaRPr lang="en-US" dirty="0"/>
        </a:p>
      </dgm:t>
    </dgm:pt>
    <dgm:pt modelId="{2B40C874-DD61-48CC-9C2D-56607D941D0E}" type="parTrans" cxnId="{A4B0D4F7-4B99-481E-BBEE-A45FC1B89647}">
      <dgm:prSet/>
      <dgm:spPr/>
      <dgm:t>
        <a:bodyPr/>
        <a:lstStyle/>
        <a:p>
          <a:endParaRPr lang="en-US"/>
        </a:p>
      </dgm:t>
    </dgm:pt>
    <dgm:pt modelId="{F07ECC75-484B-4942-AB25-5D3C6BBBC4FF}" type="sibTrans" cxnId="{A4B0D4F7-4B99-481E-BBEE-A45FC1B89647}">
      <dgm:prSet/>
      <dgm:spPr/>
      <dgm:t>
        <a:bodyPr/>
        <a:lstStyle/>
        <a:p>
          <a:endParaRPr lang="en-US"/>
        </a:p>
      </dgm:t>
    </dgm:pt>
    <dgm:pt modelId="{033679D5-030C-4B9A-855E-D5D5C7DAA2A0}">
      <dgm:prSet/>
      <dgm:spPr/>
      <dgm:t>
        <a:bodyPr/>
        <a:lstStyle/>
        <a:p>
          <a:r>
            <a:rPr lang="en-GB" dirty="0"/>
            <a:t>Have periodic reviews and updates, by reviewing these plans often, you can add onto to them and take note of how past incidents are handled so that you are better prepared next time.</a:t>
          </a:r>
          <a:endParaRPr lang="en-US" dirty="0"/>
        </a:p>
      </dgm:t>
    </dgm:pt>
    <dgm:pt modelId="{0AFDB069-3641-462C-862C-8B79BA405E9F}" type="parTrans" cxnId="{001CE250-FDE9-495D-BA9A-20E19C3957A5}">
      <dgm:prSet/>
      <dgm:spPr/>
      <dgm:t>
        <a:bodyPr/>
        <a:lstStyle/>
        <a:p>
          <a:endParaRPr lang="en-US"/>
        </a:p>
      </dgm:t>
    </dgm:pt>
    <dgm:pt modelId="{00B46E0A-8784-4B26-9E23-D61DC4D6F9CE}" type="sibTrans" cxnId="{001CE250-FDE9-495D-BA9A-20E19C3957A5}">
      <dgm:prSet/>
      <dgm:spPr/>
      <dgm:t>
        <a:bodyPr/>
        <a:lstStyle/>
        <a:p>
          <a:endParaRPr lang="en-US"/>
        </a:p>
      </dgm:t>
    </dgm:pt>
    <dgm:pt modelId="{AB1B836E-9228-4686-8EA8-104794AC6697}">
      <dgm:prSet/>
      <dgm:spPr/>
      <dgm:t>
        <a:bodyPr/>
        <a:lstStyle/>
        <a:p>
          <a:endParaRPr lang="en-US" dirty="0"/>
        </a:p>
      </dgm:t>
    </dgm:pt>
    <dgm:pt modelId="{6A107DE5-0A6E-40F8-AE88-59AAADB11E38}" type="parTrans" cxnId="{397D5938-160F-484F-AB9C-3216EB2AAC6E}">
      <dgm:prSet/>
      <dgm:spPr/>
      <dgm:t>
        <a:bodyPr/>
        <a:lstStyle/>
        <a:p>
          <a:endParaRPr lang="en-GB"/>
        </a:p>
      </dgm:t>
    </dgm:pt>
    <dgm:pt modelId="{0D52F56D-9921-420F-93D2-43930F323469}" type="sibTrans" cxnId="{397D5938-160F-484F-AB9C-3216EB2AAC6E}">
      <dgm:prSet/>
      <dgm:spPr/>
      <dgm:t>
        <a:bodyPr/>
        <a:lstStyle/>
        <a:p>
          <a:endParaRPr lang="en-GB"/>
        </a:p>
      </dgm:t>
    </dgm:pt>
    <dgm:pt modelId="{FF7447DB-842F-4162-895D-906A71FD0438}">
      <dgm:prSet/>
      <dgm:spPr/>
      <dgm:t>
        <a:bodyPr/>
        <a:lstStyle/>
        <a:p>
          <a:endParaRPr lang="en-US" dirty="0"/>
        </a:p>
      </dgm:t>
    </dgm:pt>
    <dgm:pt modelId="{32082068-C01E-4802-A06D-9F375B93EFCD}" type="parTrans" cxnId="{8BBB22A1-B8E4-4081-A549-553351073F92}">
      <dgm:prSet/>
      <dgm:spPr/>
      <dgm:t>
        <a:bodyPr/>
        <a:lstStyle/>
        <a:p>
          <a:endParaRPr lang="en-GB"/>
        </a:p>
      </dgm:t>
    </dgm:pt>
    <dgm:pt modelId="{A60D750B-0355-4A42-BA09-9788007752C9}" type="sibTrans" cxnId="{8BBB22A1-B8E4-4081-A549-553351073F92}">
      <dgm:prSet/>
      <dgm:spPr/>
      <dgm:t>
        <a:bodyPr/>
        <a:lstStyle/>
        <a:p>
          <a:endParaRPr lang="en-GB"/>
        </a:p>
      </dgm:t>
    </dgm:pt>
    <dgm:pt modelId="{F1C47148-7824-4BE8-91D1-C036456480CF}" type="pres">
      <dgm:prSet presAssocID="{93BA53A7-550C-4B41-863C-2725A343D87C}" presName="linear" presStyleCnt="0">
        <dgm:presLayoutVars>
          <dgm:animLvl val="lvl"/>
          <dgm:resizeHandles val="exact"/>
        </dgm:presLayoutVars>
      </dgm:prSet>
      <dgm:spPr/>
    </dgm:pt>
    <dgm:pt modelId="{D6C79E5F-3544-447F-A047-E8F8F3506163}" type="pres">
      <dgm:prSet presAssocID="{E6097920-DB39-4E86-91CE-C7816BEECEF7}" presName="parentText" presStyleLbl="node1" presStyleIdx="0" presStyleCnt="1">
        <dgm:presLayoutVars>
          <dgm:chMax val="0"/>
          <dgm:bulletEnabled val="1"/>
        </dgm:presLayoutVars>
      </dgm:prSet>
      <dgm:spPr/>
    </dgm:pt>
    <dgm:pt modelId="{FAD5BCCA-CF8A-4650-B773-549E2D20B314}" type="pres">
      <dgm:prSet presAssocID="{E6097920-DB39-4E86-91CE-C7816BEECEF7}" presName="childText" presStyleLbl="revTx" presStyleIdx="0" presStyleCnt="1">
        <dgm:presLayoutVars>
          <dgm:bulletEnabled val="1"/>
        </dgm:presLayoutVars>
      </dgm:prSet>
      <dgm:spPr/>
    </dgm:pt>
  </dgm:ptLst>
  <dgm:cxnLst>
    <dgm:cxn modelId="{5F3C5A05-0116-4F84-85ED-06D2586595C2}" type="presOf" srcId="{82C7F88D-740A-408A-9EA3-C732CF86C3AA}" destId="{FAD5BCCA-CF8A-4650-B773-549E2D20B314}" srcOrd="0" destOrd="2" presId="urn:microsoft.com/office/officeart/2005/8/layout/vList2"/>
    <dgm:cxn modelId="{397D5938-160F-484F-AB9C-3216EB2AAC6E}" srcId="{E6097920-DB39-4E86-91CE-C7816BEECEF7}" destId="{AB1B836E-9228-4686-8EA8-104794AC6697}" srcOrd="1" destOrd="0" parTransId="{6A107DE5-0A6E-40F8-AE88-59AAADB11E38}" sibTransId="{0D52F56D-9921-420F-93D2-43930F323469}"/>
    <dgm:cxn modelId="{001CE250-FDE9-495D-BA9A-20E19C3957A5}" srcId="{E6097920-DB39-4E86-91CE-C7816BEECEF7}" destId="{033679D5-030C-4B9A-855E-D5D5C7DAA2A0}" srcOrd="4" destOrd="0" parTransId="{0AFDB069-3641-462C-862C-8B79BA405E9F}" sibTransId="{00B46E0A-8784-4B26-9E23-D61DC4D6F9CE}"/>
    <dgm:cxn modelId="{4B766771-6D71-4889-B47D-7752E7A96129}" type="presOf" srcId="{FF7447DB-842F-4162-895D-906A71FD0438}" destId="{FAD5BCCA-CF8A-4650-B773-549E2D20B314}" srcOrd="0" destOrd="3" presId="urn:microsoft.com/office/officeart/2005/8/layout/vList2"/>
    <dgm:cxn modelId="{585BF18B-DA92-455D-A615-BDD9A3D6354F}" srcId="{93BA53A7-550C-4B41-863C-2725A343D87C}" destId="{E6097920-DB39-4E86-91CE-C7816BEECEF7}" srcOrd="0" destOrd="0" parTransId="{DECFC0D1-3BE3-4C51-90AB-633DF7F4D9D1}" sibTransId="{3FFE566E-47F5-4443-AC14-F902951D87A7}"/>
    <dgm:cxn modelId="{8BBB22A1-B8E4-4081-A549-553351073F92}" srcId="{E6097920-DB39-4E86-91CE-C7816BEECEF7}" destId="{FF7447DB-842F-4162-895D-906A71FD0438}" srcOrd="3" destOrd="0" parTransId="{32082068-C01E-4802-A06D-9F375B93EFCD}" sibTransId="{A60D750B-0355-4A42-BA09-9788007752C9}"/>
    <dgm:cxn modelId="{8B4A78A1-9A91-49B1-9A62-C993BBBC41C4}" type="presOf" srcId="{93BA53A7-550C-4B41-863C-2725A343D87C}" destId="{F1C47148-7824-4BE8-91D1-C036456480CF}" srcOrd="0" destOrd="0" presId="urn:microsoft.com/office/officeart/2005/8/layout/vList2"/>
    <dgm:cxn modelId="{4AF6F2A7-D5CE-4BAD-B009-629411ED0194}" type="presOf" srcId="{033679D5-030C-4B9A-855E-D5D5C7DAA2A0}" destId="{FAD5BCCA-CF8A-4650-B773-549E2D20B314}" srcOrd="0" destOrd="4" presId="urn:microsoft.com/office/officeart/2005/8/layout/vList2"/>
    <dgm:cxn modelId="{DA66B8A8-5382-4B14-91C7-EFD940A58253}" type="presOf" srcId="{168185D3-E8C6-4F42-BBE6-4647432656BA}" destId="{FAD5BCCA-CF8A-4650-B773-549E2D20B314}" srcOrd="0" destOrd="0" presId="urn:microsoft.com/office/officeart/2005/8/layout/vList2"/>
    <dgm:cxn modelId="{4686DCDA-6F42-45C6-A1DB-7E39CF366035}" type="presOf" srcId="{AB1B836E-9228-4686-8EA8-104794AC6697}" destId="{FAD5BCCA-CF8A-4650-B773-549E2D20B314}" srcOrd="0" destOrd="1" presId="urn:microsoft.com/office/officeart/2005/8/layout/vList2"/>
    <dgm:cxn modelId="{6BDEFEDD-3DE5-4EB6-8AB3-33895D558B6F}" type="presOf" srcId="{E6097920-DB39-4E86-91CE-C7816BEECEF7}" destId="{D6C79E5F-3544-447F-A047-E8F8F3506163}" srcOrd="0" destOrd="0" presId="urn:microsoft.com/office/officeart/2005/8/layout/vList2"/>
    <dgm:cxn modelId="{9B97F0EF-B1D2-4497-AF29-18A2237B8F5E}" srcId="{E6097920-DB39-4E86-91CE-C7816BEECEF7}" destId="{168185D3-E8C6-4F42-BBE6-4647432656BA}" srcOrd="0" destOrd="0" parTransId="{B9B79FFA-591E-414F-BD3B-897311B5CB6D}" sibTransId="{672B11DE-8FE7-4DA8-BE7B-F463DDB94CC0}"/>
    <dgm:cxn modelId="{A4B0D4F7-4B99-481E-BBEE-A45FC1B89647}" srcId="{E6097920-DB39-4E86-91CE-C7816BEECEF7}" destId="{82C7F88D-740A-408A-9EA3-C732CF86C3AA}" srcOrd="2" destOrd="0" parTransId="{2B40C874-DD61-48CC-9C2D-56607D941D0E}" sibTransId="{F07ECC75-484B-4942-AB25-5D3C6BBBC4FF}"/>
    <dgm:cxn modelId="{57F262FC-520F-4A48-9FE4-D150354B8607}" type="presParOf" srcId="{F1C47148-7824-4BE8-91D1-C036456480CF}" destId="{D6C79E5F-3544-447F-A047-E8F8F3506163}" srcOrd="0" destOrd="0" presId="urn:microsoft.com/office/officeart/2005/8/layout/vList2"/>
    <dgm:cxn modelId="{DEC03CB5-143E-4542-9C06-E6F4F9310A2E}" type="presParOf" srcId="{F1C47148-7824-4BE8-91D1-C036456480CF}" destId="{FAD5BCCA-CF8A-4650-B773-549E2D20B31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50A48-A690-42F4-92D7-751434A413B6}">
      <dsp:nvSpPr>
        <dsp:cNvPr id="0" name=""/>
        <dsp:cNvSpPr/>
      </dsp:nvSpPr>
      <dsp:spPr>
        <a:xfrm>
          <a:off x="0" y="297814"/>
          <a:ext cx="5021262" cy="10427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List and describe four elements that should be present in the EISP.</a:t>
          </a:r>
          <a:endParaRPr lang="en-US" sz="1200" kern="1200"/>
        </a:p>
      </dsp:txBody>
      <dsp:txXfrm>
        <a:off x="50905" y="348719"/>
        <a:ext cx="4919452" cy="940975"/>
      </dsp:txXfrm>
    </dsp:sp>
    <dsp:sp modelId="{53E96E3B-1AAE-47A2-B082-8965BCBF7FBD}">
      <dsp:nvSpPr>
        <dsp:cNvPr id="0" name=""/>
        <dsp:cNvSpPr/>
      </dsp:nvSpPr>
      <dsp:spPr>
        <a:xfrm>
          <a:off x="0" y="1375159"/>
          <a:ext cx="5021262" cy="1042785"/>
        </a:xfrm>
        <a:prstGeom prst="roundRect">
          <a:avLst/>
        </a:prstGeom>
        <a:solidFill>
          <a:schemeClr val="accent2">
            <a:hueOff val="-498308"/>
            <a:satOff val="-139"/>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What should be the first component of an ISSP when it is presented? Why? What should be the second major component? Why?</a:t>
          </a:r>
          <a:endParaRPr lang="en-US" sz="1200" kern="1200"/>
        </a:p>
      </dsp:txBody>
      <dsp:txXfrm>
        <a:off x="50905" y="1426064"/>
        <a:ext cx="4919452" cy="940975"/>
      </dsp:txXfrm>
    </dsp:sp>
    <dsp:sp modelId="{1F9AE7F9-6E80-4D3B-A459-0CAE0AAA9445}">
      <dsp:nvSpPr>
        <dsp:cNvPr id="0" name=""/>
        <dsp:cNvSpPr/>
      </dsp:nvSpPr>
      <dsp:spPr>
        <a:xfrm>
          <a:off x="0" y="2452505"/>
          <a:ext cx="5021262" cy="1042785"/>
        </a:xfrm>
        <a:prstGeom prst="roundRect">
          <a:avLst/>
        </a:prstGeom>
        <a:solidFill>
          <a:schemeClr val="accent2">
            <a:hueOff val="-996616"/>
            <a:satOff val="-27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List and describe three common ways in which ISSP documents are created and/or managed.</a:t>
          </a:r>
          <a:endParaRPr lang="en-US" sz="1200" kern="1200"/>
        </a:p>
      </dsp:txBody>
      <dsp:txXfrm>
        <a:off x="50905" y="2503410"/>
        <a:ext cx="4919452" cy="940975"/>
      </dsp:txXfrm>
    </dsp:sp>
    <dsp:sp modelId="{AB4ABF62-6F7F-4226-9369-61BEDEFFF0BA}">
      <dsp:nvSpPr>
        <dsp:cNvPr id="0" name=""/>
        <dsp:cNvSpPr/>
      </dsp:nvSpPr>
      <dsp:spPr>
        <a:xfrm>
          <a:off x="0" y="3529850"/>
          <a:ext cx="5021262" cy="1042785"/>
        </a:xfrm>
        <a:prstGeom prst="roundRect">
          <a:avLst/>
        </a:prstGeom>
        <a:solidFill>
          <a:schemeClr val="accent2">
            <a:hueOff val="-1494924"/>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Three approaches to policy are the enterprise information security policy (EISP), issue-specific security policy (ISSP), and the system-specific security policy (SysSP). In your opinion, which is best suited for use by a smaller organization and why? If the target organization were very much larger, which approach would be more suitable and why?</a:t>
          </a:r>
          <a:endParaRPr lang="en-US" sz="1200" kern="1200"/>
        </a:p>
      </dsp:txBody>
      <dsp:txXfrm>
        <a:off x="50905" y="3580755"/>
        <a:ext cx="4919452" cy="9409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C79E5F-3544-447F-A047-E8F8F3506163}">
      <dsp:nvSpPr>
        <dsp:cNvPr id="0" name=""/>
        <dsp:cNvSpPr/>
      </dsp:nvSpPr>
      <dsp:spPr>
        <a:xfrm>
          <a:off x="0" y="185"/>
          <a:ext cx="5021262" cy="16450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For a business to be conducted in a safe manner and data to be handled appropriately, it is important that there are integrated safety and security plans set in place </a:t>
          </a:r>
          <a:endParaRPr lang="en-US" sz="1900" kern="1200"/>
        </a:p>
      </dsp:txBody>
      <dsp:txXfrm>
        <a:off x="80303" y="80488"/>
        <a:ext cx="4860656" cy="1484414"/>
      </dsp:txXfrm>
    </dsp:sp>
    <dsp:sp modelId="{FAD5BCCA-CF8A-4650-B773-549E2D20B314}">
      <dsp:nvSpPr>
        <dsp:cNvPr id="0" name=""/>
        <dsp:cNvSpPr/>
      </dsp:nvSpPr>
      <dsp:spPr>
        <a:xfrm>
          <a:off x="0" y="1645205"/>
          <a:ext cx="5021262" cy="3225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425"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dirty="0"/>
            <a:t>One common way to approach designing one of these plans is through Risk assessments and analysis, by identifying potential hazards and vulnerabilities you are then able to put the needed preparations in order. </a:t>
          </a:r>
          <a:endParaRPr lang="en-US" sz="1500" kern="1200" dirty="0"/>
        </a:p>
        <a:p>
          <a:pPr marL="114300" lvl="1" indent="-114300" algn="l" defTabSz="666750">
            <a:lnSpc>
              <a:spcPct val="90000"/>
            </a:lnSpc>
            <a:spcBef>
              <a:spcPct val="0"/>
            </a:spcBef>
            <a:spcAft>
              <a:spcPct val="20000"/>
            </a:spcAft>
            <a:buChar char="•"/>
          </a:pPr>
          <a:endParaRPr lang="en-US" sz="1500" kern="1200" dirty="0"/>
        </a:p>
        <a:p>
          <a:pPr marL="114300" lvl="1" indent="-114300" algn="l" defTabSz="666750">
            <a:lnSpc>
              <a:spcPct val="90000"/>
            </a:lnSpc>
            <a:spcBef>
              <a:spcPct val="0"/>
            </a:spcBef>
            <a:spcAft>
              <a:spcPct val="20000"/>
            </a:spcAft>
            <a:buChar char="•"/>
          </a:pPr>
          <a:r>
            <a:rPr lang="en-GB" sz="1500" kern="1200" dirty="0"/>
            <a:t>Allow for Multi-disciplinary collaborations- this where you include active participation in these plans for stake holders, security personnel, managing teams, and so on.</a:t>
          </a:r>
          <a:endParaRPr lang="en-US" sz="1500" kern="1200" dirty="0"/>
        </a:p>
        <a:p>
          <a:pPr marL="114300" lvl="1" indent="-114300" algn="l" defTabSz="666750">
            <a:lnSpc>
              <a:spcPct val="90000"/>
            </a:lnSpc>
            <a:spcBef>
              <a:spcPct val="0"/>
            </a:spcBef>
            <a:spcAft>
              <a:spcPct val="20000"/>
            </a:spcAft>
            <a:buChar char="•"/>
          </a:pPr>
          <a:endParaRPr lang="en-US" sz="1500" kern="1200" dirty="0"/>
        </a:p>
        <a:p>
          <a:pPr marL="114300" lvl="1" indent="-114300" algn="l" defTabSz="666750">
            <a:lnSpc>
              <a:spcPct val="90000"/>
            </a:lnSpc>
            <a:spcBef>
              <a:spcPct val="0"/>
            </a:spcBef>
            <a:spcAft>
              <a:spcPct val="20000"/>
            </a:spcAft>
            <a:buChar char="•"/>
          </a:pPr>
          <a:r>
            <a:rPr lang="en-GB" sz="1500" kern="1200" dirty="0"/>
            <a:t>Have periodic reviews and updates, by reviewing these plans often, you can add onto to them and take note of how past incidents are handled so that you are better prepared next time.</a:t>
          </a:r>
          <a:endParaRPr lang="en-US" sz="1500" kern="1200" dirty="0"/>
        </a:p>
      </dsp:txBody>
      <dsp:txXfrm>
        <a:off x="0" y="1645205"/>
        <a:ext cx="5021262" cy="32250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5E7AA473-D82F-4EFF-9DF7-AE6D83C51288}" type="datetime1">
              <a:rPr lang="en-US" smtClean="0"/>
              <a:t>11/2/2023</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45697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14878474-CC00-4A95-9D50-A41C12D1EEC4}" type="datetime1">
              <a:rPr lang="en-US" smtClean="0"/>
              <a:t>11/2/2023</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936173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7F38C8B4-7FBB-408F-BDB9-F0496874AFB2}" type="datetime1">
              <a:rPr lang="en-US" smtClean="0"/>
              <a:t>11/2/2023</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37023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2BB8EE20-A5E2-47D3-8F6D-A2BA7AB2E093}" type="datetime1">
              <a:rPr lang="en-US" smtClean="0"/>
              <a:t>11/2/2023</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446582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4AA536-072F-4374-926E-17E038EC7E98}"/>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dirty="0">
              <a:ln w="0"/>
              <a:solidFill>
                <a:schemeClr val="tx1"/>
              </a:solidFill>
              <a:effectLst>
                <a:outerShdw blurRad="38100" dist="19050" dir="2700000" algn="tl" rotWithShape="0">
                  <a:schemeClr val="dk1">
                    <a:alpha val="40000"/>
                  </a:schemeClr>
                </a:outerShdw>
              </a:effectLst>
            </a:endParaRPr>
          </a:p>
        </p:txBody>
      </p:sp>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3382CF99-132F-413F-B7EF-71A5C33F2ED6}" type="datetime1">
              <a:rPr lang="en-US" smtClean="0"/>
              <a:t>11/2/2023</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064590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1F17AE06-98E0-4D9F-A059-92C3548821BB}" type="datetime1">
              <a:rPr lang="en-US" smtClean="0"/>
              <a:t>11/2/2023</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523740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FFBA00CA-3DDC-4705-B840-978EF5EA0707}" type="datetime1">
              <a:rPr lang="en-US" smtClean="0"/>
              <a:t>11/2/2023</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49864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FC366D49-0BBA-4C5A-AD96-6448CA63451A}" type="datetime1">
              <a:rPr lang="en-US" smtClean="0"/>
              <a:t>11/2/2023</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665539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4F4EB293-A316-472D-A8B4-6947CF1A12B7}" type="datetime1">
              <a:rPr lang="en-US" smtClean="0"/>
              <a:t>11/2/2023</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cxnSp>
        <p:nvCxnSpPr>
          <p:cNvPr id="9" name="Straight Connector 8">
            <a:extLst>
              <a:ext uri="{FF2B5EF4-FFF2-40B4-BE49-F238E27FC236}">
                <a16:creationId xmlns:a16="http://schemas.microsoft.com/office/drawing/2014/main" id="{E51E4AC6-B446-4768-97EF-CA4B8261433B}"/>
              </a:ext>
            </a:extLst>
          </p:cNvPr>
          <p:cNvCxnSpPr>
            <a:cxnSpLocks/>
          </p:cNvCxnSpPr>
          <p:nvPr/>
        </p:nvCxnSpPr>
        <p:spPr>
          <a:xfrm>
            <a:off x="11689174" y="2172428"/>
            <a:ext cx="0" cy="335474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904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1E12F1F0-FE2D-4C1C-B320-8CB9BE735F0F}" type="datetime1">
              <a:rPr lang="en-US" smtClean="0"/>
              <a:t>11/2/2023</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105798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7BD47B-C187-494C-812F-46BE0040B915}"/>
              </a:ext>
              <a:ext uri="{C183D7F6-B498-43B3-948B-1728B52AA6E4}">
                <adec:decorative xmlns:adec="http://schemas.microsoft.com/office/drawing/2017/decorative" val="1"/>
              </a:ext>
            </a:extLst>
          </p:cNvPr>
          <p:cNvSpPr/>
          <p:nvPr/>
        </p:nvSpPr>
        <p:spPr>
          <a:xfrm>
            <a:off x="0" y="0"/>
            <a:ext cx="12188952" cy="6857995"/>
          </a:xfrm>
          <a:prstGeom prst="rect">
            <a:avLst/>
          </a:prstGeom>
          <a:solidFill>
            <a:schemeClr val="bg2">
              <a:lumMod val="9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2CF1B96C-10FD-4EBC-9029-9652B7535D02}" type="datetime1">
              <a:rPr lang="en-US" smtClean="0"/>
              <a:t>11/2/2023</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1743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734BCCD4-CEB1-405B-A443-DD9CBCBEA552}" type="datetime1">
              <a:rPr lang="en-US" smtClean="0"/>
              <a:t>11/2/2023</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71635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Video 3" descr="Green Lock In A 3D Electronic System">
            <a:extLst>
              <a:ext uri="{FF2B5EF4-FFF2-40B4-BE49-F238E27FC236}">
                <a16:creationId xmlns:a16="http://schemas.microsoft.com/office/drawing/2014/main" id="{C1BA3D3E-94D2-097F-6358-D0ED6E5D027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58"/>
          <a:stretch/>
        </p:blipFill>
        <p:spPr>
          <a:xfrm>
            <a:off x="20" y="10"/>
            <a:ext cx="12188932" cy="6857990"/>
          </a:xfrm>
          <a:prstGeom prst="rect">
            <a:avLst/>
          </a:prstGeom>
        </p:spPr>
      </p:pic>
      <p:sp>
        <p:nvSpPr>
          <p:cNvPr id="11" name="Rectangle 10">
            <a:extLst>
              <a:ext uri="{FF2B5EF4-FFF2-40B4-BE49-F238E27FC236}">
                <a16:creationId xmlns:a16="http://schemas.microsoft.com/office/drawing/2014/main" id="{475D337E-317A-4DE5-A744-F0371BBDA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944761"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A2542-DBBE-F37E-6232-29C4C68634E2}"/>
              </a:ext>
            </a:extLst>
          </p:cNvPr>
          <p:cNvSpPr>
            <a:spLocks noGrp="1"/>
          </p:cNvSpPr>
          <p:nvPr>
            <p:ph type="ctrTitle"/>
          </p:nvPr>
        </p:nvSpPr>
        <p:spPr>
          <a:xfrm>
            <a:off x="6652948" y="971397"/>
            <a:ext cx="5040784" cy="2333778"/>
          </a:xfrm>
        </p:spPr>
        <p:txBody>
          <a:bodyPr anchor="t">
            <a:normAutofit/>
          </a:bodyPr>
          <a:lstStyle/>
          <a:p>
            <a:pPr algn="r">
              <a:lnSpc>
                <a:spcPct val="90000"/>
              </a:lnSpc>
            </a:pPr>
            <a:r>
              <a:rPr lang="en-GB">
                <a:solidFill>
                  <a:srgbClr val="FFFFFF"/>
                </a:solidFill>
              </a:rPr>
              <a:t>Data security and compliance </a:t>
            </a:r>
          </a:p>
        </p:txBody>
      </p:sp>
      <p:sp>
        <p:nvSpPr>
          <p:cNvPr id="3" name="Subtitle 2">
            <a:extLst>
              <a:ext uri="{FF2B5EF4-FFF2-40B4-BE49-F238E27FC236}">
                <a16:creationId xmlns:a16="http://schemas.microsoft.com/office/drawing/2014/main" id="{E106D060-09B6-296E-4260-37C166627449}"/>
              </a:ext>
            </a:extLst>
          </p:cNvPr>
          <p:cNvSpPr>
            <a:spLocks noGrp="1"/>
          </p:cNvSpPr>
          <p:nvPr>
            <p:ph type="subTitle" idx="1"/>
          </p:nvPr>
        </p:nvSpPr>
        <p:spPr>
          <a:xfrm>
            <a:off x="6652947" y="4482450"/>
            <a:ext cx="5040785" cy="1724029"/>
          </a:xfrm>
        </p:spPr>
        <p:txBody>
          <a:bodyPr anchor="t">
            <a:normAutofit/>
          </a:bodyPr>
          <a:lstStyle/>
          <a:p>
            <a:pPr algn="r"/>
            <a:r>
              <a:rPr lang="en-GB" dirty="0">
                <a:solidFill>
                  <a:srgbClr val="FFFFFF"/>
                </a:solidFill>
              </a:rPr>
              <a:t>Group 1 </a:t>
            </a:r>
          </a:p>
        </p:txBody>
      </p:sp>
      <p:sp>
        <p:nvSpPr>
          <p:cNvPr id="13" name="Rectangle 1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2947"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11408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B0CFD4-80D1-260D-6071-1AC338497B84}"/>
              </a:ext>
            </a:extLst>
          </p:cNvPr>
          <p:cNvSpPr>
            <a:spLocks noGrp="1"/>
          </p:cNvSpPr>
          <p:nvPr>
            <p:ph type="title"/>
          </p:nvPr>
        </p:nvSpPr>
        <p:spPr>
          <a:xfrm>
            <a:off x="517870" y="976160"/>
            <a:ext cx="5021183" cy="2452840"/>
          </a:xfrm>
        </p:spPr>
        <p:txBody>
          <a:bodyPr>
            <a:normAutofit/>
          </a:bodyPr>
          <a:lstStyle/>
          <a:p>
            <a:r>
              <a:rPr lang="en-GB" dirty="0"/>
              <a:t>Questions for research </a:t>
            </a:r>
          </a:p>
        </p:txBody>
      </p:sp>
      <p:sp>
        <p:nvSpPr>
          <p:cNvPr id="11" name="Rectangle 10">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B0ECC6D-0379-73E3-0172-6A2C3A98B154}"/>
              </a:ext>
            </a:extLst>
          </p:cNvPr>
          <p:cNvGraphicFramePr>
            <a:graphicFrameLocks noGrp="1"/>
          </p:cNvGraphicFramePr>
          <p:nvPr>
            <p:ph idx="1"/>
            <p:extLst>
              <p:ext uri="{D42A27DB-BD31-4B8C-83A1-F6EECF244321}">
                <p14:modId xmlns:p14="http://schemas.microsoft.com/office/powerpoint/2010/main" val="2888107756"/>
              </p:ext>
            </p:extLst>
          </p:nvPr>
        </p:nvGraphicFramePr>
        <p:xfrm>
          <a:off x="6662738" y="969963"/>
          <a:ext cx="5021262" cy="487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8031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598E2D-6B26-02F2-73CF-727E1F3A1E92}"/>
              </a:ext>
            </a:extLst>
          </p:cNvPr>
          <p:cNvSpPr>
            <a:spLocks noGrp="1"/>
          </p:cNvSpPr>
          <p:nvPr>
            <p:ph type="title"/>
          </p:nvPr>
        </p:nvSpPr>
        <p:spPr>
          <a:xfrm>
            <a:off x="517870" y="976160"/>
            <a:ext cx="5021183" cy="1934172"/>
          </a:xfrm>
        </p:spPr>
        <p:txBody>
          <a:bodyPr>
            <a:normAutofit/>
          </a:bodyPr>
          <a:lstStyle/>
          <a:p>
            <a:pPr>
              <a:lnSpc>
                <a:spcPct val="90000"/>
              </a:lnSpc>
            </a:pPr>
            <a:r>
              <a:rPr lang="en-GB" sz="3600" dirty="0"/>
              <a:t>Four elements that should present in the EISP </a:t>
            </a:r>
          </a:p>
        </p:txBody>
      </p:sp>
      <p:sp>
        <p:nvSpPr>
          <p:cNvPr id="19" name="Rectangle 18">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2">
            <a:extLst>
              <a:ext uri="{FF2B5EF4-FFF2-40B4-BE49-F238E27FC236}">
                <a16:creationId xmlns:a16="http://schemas.microsoft.com/office/drawing/2014/main" id="{418885D5-841C-307F-5674-6825143DD504}"/>
              </a:ext>
            </a:extLst>
          </p:cNvPr>
          <p:cNvSpPr>
            <a:spLocks noGrp="1"/>
          </p:cNvSpPr>
          <p:nvPr>
            <p:ph idx="1"/>
          </p:nvPr>
        </p:nvSpPr>
        <p:spPr>
          <a:xfrm>
            <a:off x="517870" y="2484119"/>
            <a:ext cx="5578130" cy="4114802"/>
          </a:xfrm>
        </p:spPr>
        <p:txBody>
          <a:bodyPr>
            <a:normAutofit lnSpcReduction="10000"/>
          </a:bodyPr>
          <a:lstStyle/>
          <a:p>
            <a:pPr rtl="0" fontAlgn="base">
              <a:lnSpc>
                <a:spcPct val="100000"/>
              </a:lnSpc>
            </a:pPr>
            <a:r>
              <a:rPr lang="en-GB" sz="1050" b="0" i="0" dirty="0">
                <a:effectLst/>
                <a:latin typeface="Calibri" panose="020F0502020204030204" pitchFamily="34" charset="0"/>
              </a:rPr>
              <a:t>It normal for an organization to have a documentation detailing the policies which are set by the leaders of the organization for staff to follow which will normally be in the form of a paper document or Digital document like a PDF file.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Information Technology Security Elements this section will outline and define the information security for the organization. This is important as it will comprehensive and well-defined strategy for safeguarding IT assets and data.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This section would look to cover all elements of the IT systems within an organisation and outlining measures to be taken to ensure security such as configurations, setup, data security, authentication, etc. It will also include security policies for employees like keeping computers locked while away from your desk and keeping portable devices kept away securely or chained to a desk with a Kensington lock.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It would also discuss the structure and responsibilities within the company which could include roles and responsibilities of security officers, managers, etc.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 </a:t>
            </a:r>
            <a:endParaRPr lang="en-GB" sz="1050" b="0" i="0" dirty="0">
              <a:effectLst/>
              <a:latin typeface="Segoe UI" panose="020B0502040204020203" pitchFamily="34" charset="0"/>
            </a:endParaRPr>
          </a:p>
          <a:p>
            <a:pPr rtl="0" fontAlgn="base">
              <a:lnSpc>
                <a:spcPct val="100000"/>
              </a:lnSpc>
            </a:pPr>
            <a:r>
              <a:rPr lang="en-GB" sz="1050" b="0" i="0" dirty="0">
                <a:effectLst/>
                <a:latin typeface="Calibri" panose="020F0502020204030204" pitchFamily="34" charset="0"/>
              </a:rPr>
              <a:t>It is important that this section is consideration as this will create a foundation for which all employees in an organization will follow so providing good documentation can reduce the number of potential risks within the organization. </a:t>
            </a:r>
            <a:endParaRPr lang="en-GB" sz="1050" b="0" i="0" dirty="0">
              <a:effectLst/>
              <a:latin typeface="Segoe UI" panose="020B0502040204020203" pitchFamily="34" charset="0"/>
            </a:endParaRPr>
          </a:p>
          <a:p>
            <a:pPr>
              <a:lnSpc>
                <a:spcPct val="100000"/>
              </a:lnSpc>
            </a:pPr>
            <a:endParaRPr lang="en-GB" sz="700" dirty="0"/>
          </a:p>
        </p:txBody>
      </p:sp>
      <p:pic>
        <p:nvPicPr>
          <p:cNvPr id="14" name="Graphic 13" descr="Hierarchy">
            <a:extLst>
              <a:ext uri="{FF2B5EF4-FFF2-40B4-BE49-F238E27FC236}">
                <a16:creationId xmlns:a16="http://schemas.microsoft.com/office/drawing/2014/main" id="{D67A85CB-C9C1-77A8-B339-29555156BE0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62168" y="1063707"/>
            <a:ext cx="5028041" cy="5028041"/>
          </a:xfrm>
          <a:prstGeom prst="rect">
            <a:avLst/>
          </a:prstGeom>
        </p:spPr>
      </p:pic>
      <p:sp>
        <p:nvSpPr>
          <p:cNvPr id="21" name="Rectangle 20">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913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4C0330F-1D4F-4552-B799-615DD237B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4FCD84-757E-FC7D-C410-17746F768909}"/>
              </a:ext>
            </a:extLst>
          </p:cNvPr>
          <p:cNvSpPr>
            <a:spLocks noGrp="1"/>
          </p:cNvSpPr>
          <p:nvPr>
            <p:ph type="title"/>
          </p:nvPr>
        </p:nvSpPr>
        <p:spPr>
          <a:xfrm>
            <a:off x="517870" y="976160"/>
            <a:ext cx="5021183" cy="1934172"/>
          </a:xfrm>
        </p:spPr>
        <p:txBody>
          <a:bodyPr>
            <a:normAutofit fontScale="90000"/>
          </a:bodyPr>
          <a:lstStyle/>
          <a:p>
            <a:pPr rtl="0" fontAlgn="base">
              <a:lnSpc>
                <a:spcPct val="90000"/>
              </a:lnSpc>
            </a:pPr>
            <a:r>
              <a:rPr lang="en-GB" sz="1400" b="0" i="0">
                <a:effectLst/>
                <a:latin typeface="Calibri" panose="020F0502020204030204" pitchFamily="34" charset="0"/>
              </a:rPr>
              <a:t>An effective EISP should begin with a thorough risk assessment. Understanding the organization's vulnerabilities, threats, and the potential impact of security incidents is critical. This process involves identifying and assessing risks to information assets and evaluating the probability and impact of these risks. Risk assessment provides the foundation for making informed decisions regarding security controls, investments, and resource allocation [1]. </a:t>
            </a:r>
            <a:br>
              <a:rPr lang="en-GB" sz="1400" b="0" i="0">
                <a:effectLst/>
                <a:latin typeface="Segoe UI" panose="020B0502040204020203" pitchFamily="34" charset="0"/>
              </a:rPr>
            </a:br>
            <a:r>
              <a:rPr lang="en-GB" sz="1400" b="0" i="0">
                <a:effectLst/>
                <a:latin typeface="Calibri" panose="020F0502020204030204" pitchFamily="34" charset="0"/>
              </a:rPr>
              <a:t> </a:t>
            </a:r>
            <a:br>
              <a:rPr lang="en-GB" sz="1400" b="0" i="0">
                <a:effectLst/>
                <a:latin typeface="Segoe UI" panose="020B0502040204020203" pitchFamily="34" charset="0"/>
              </a:rPr>
            </a:br>
            <a:r>
              <a:rPr lang="en-GB" sz="1400" b="0" i="0">
                <a:effectLst/>
                <a:latin typeface="Calibri" panose="020F0502020204030204" pitchFamily="34" charset="0"/>
              </a:rPr>
              <a:t>The second section of an EISP will be for justification of the implementation of the security and reintegrating on its importance within the company’s information security infrastructure. This section would go through the regulatory and legal obligations that the company has, the importance of protecting the company’s intellectual property, customers trust within the company and the potential costs in the case of security incident. </a:t>
            </a:r>
            <a:br>
              <a:rPr lang="en-GB" sz="1400" b="0" i="0">
                <a:effectLst/>
                <a:latin typeface="Segoe UI" panose="020B0502040204020203" pitchFamily="34" charset="0"/>
              </a:rPr>
            </a:br>
            <a:r>
              <a:rPr lang="en-GB" sz="1400" b="0" i="0">
                <a:effectLst/>
                <a:latin typeface="Calibri" panose="020F0502020204030204" pitchFamily="34" charset="0"/>
              </a:rPr>
              <a:t>EISPs should clearly articulate security policies and procedures. These policies specify the rules and guidelines that all employees and users must follow to protect the organization's information assets. Well-defined policies cover areas such as access control, data classification, encryption, incident response, and employee security awareness. Procedures provide step-by-step instructions for implementing these policies in daily operations [2]. </a:t>
            </a:r>
            <a:br>
              <a:rPr lang="en-GB" sz="1400" b="0" i="0">
                <a:effectLst/>
                <a:latin typeface="Segoe UI" panose="020B0502040204020203" pitchFamily="34" charset="0"/>
              </a:rPr>
            </a:br>
            <a:endParaRPr lang="en-GB" sz="1400"/>
          </a:p>
        </p:txBody>
      </p:sp>
      <p:sp>
        <p:nvSpPr>
          <p:cNvPr id="12" name="Rectangle 11">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adioactive">
            <a:extLst>
              <a:ext uri="{FF2B5EF4-FFF2-40B4-BE49-F238E27FC236}">
                <a16:creationId xmlns:a16="http://schemas.microsoft.com/office/drawing/2014/main" id="{BD454705-7091-031A-8A90-057EFBE1A7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62168" y="1063707"/>
            <a:ext cx="5028041" cy="5028041"/>
          </a:xfrm>
          <a:prstGeom prst="rect">
            <a:avLst/>
          </a:prstGeom>
        </p:spPr>
      </p:pic>
      <p:sp>
        <p:nvSpPr>
          <p:cNvPr id="14" name="Rectangle 13">
            <a:extLst>
              <a:ext uri="{FF2B5EF4-FFF2-40B4-BE49-F238E27FC236}">
                <a16:creationId xmlns:a16="http://schemas.microsoft.com/office/drawing/2014/main" id="{97B17300-4063-4FCF-8D7A-59C263BDA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2364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A3B297-9683-4E38-89FA-062C53E13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159339-F943-539D-60F0-83B7ABD354C7}"/>
              </a:ext>
            </a:extLst>
          </p:cNvPr>
          <p:cNvSpPr>
            <a:spLocks noGrp="1"/>
          </p:cNvSpPr>
          <p:nvPr>
            <p:ph type="title"/>
          </p:nvPr>
        </p:nvSpPr>
        <p:spPr>
          <a:xfrm>
            <a:off x="517869" y="976160"/>
            <a:ext cx="8686800" cy="1934172"/>
          </a:xfrm>
        </p:spPr>
        <p:txBody>
          <a:bodyPr>
            <a:normAutofit/>
          </a:bodyPr>
          <a:lstStyle/>
          <a:p>
            <a:pPr>
              <a:lnSpc>
                <a:spcPct val="90000"/>
              </a:lnSpc>
            </a:pPr>
            <a:r>
              <a:rPr lang="en-GB" sz="3400" b="1" i="0">
                <a:effectLst/>
                <a:latin typeface="Calibri" panose="020F0502020204030204" pitchFamily="34" charset="0"/>
              </a:rPr>
              <a:t>What should be the first component of an ISSP when it is presented? Why? What should be the second major component? Why?</a:t>
            </a:r>
            <a:r>
              <a:rPr lang="en-GB" sz="3400" b="0" i="0">
                <a:effectLst/>
                <a:latin typeface="Calibri" panose="020F0502020204030204" pitchFamily="34" charset="0"/>
              </a:rPr>
              <a:t> </a:t>
            </a:r>
            <a:endParaRPr lang="en-GB" sz="3400"/>
          </a:p>
        </p:txBody>
      </p:sp>
      <p:sp>
        <p:nvSpPr>
          <p:cNvPr id="10" name="Rectangle 9">
            <a:extLst>
              <a:ext uri="{FF2B5EF4-FFF2-40B4-BE49-F238E27FC236}">
                <a16:creationId xmlns:a16="http://schemas.microsoft.com/office/drawing/2014/main" id="{5B8D7907-8AB9-4E98-A576-1A13AECED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72868E-8846-14F4-8ED7-F1D170DF363D}"/>
              </a:ext>
            </a:extLst>
          </p:cNvPr>
          <p:cNvSpPr>
            <a:spLocks noGrp="1"/>
          </p:cNvSpPr>
          <p:nvPr>
            <p:ph idx="1"/>
          </p:nvPr>
        </p:nvSpPr>
        <p:spPr>
          <a:xfrm>
            <a:off x="517869" y="2331720"/>
            <a:ext cx="11430291" cy="3857144"/>
          </a:xfrm>
        </p:spPr>
        <p:txBody>
          <a:bodyPr>
            <a:normAutofit fontScale="55000" lnSpcReduction="20000"/>
          </a:bodyPr>
          <a:lstStyle/>
          <a:p>
            <a:pPr rtl="0" fontAlgn="base">
              <a:lnSpc>
                <a:spcPct val="100000"/>
              </a:lnSpc>
            </a:pPr>
            <a:r>
              <a:rPr lang="en-GB" b="0" i="0" dirty="0">
                <a:effectLst/>
                <a:latin typeface="Calibri" panose="020F0502020204030204" pitchFamily="34" charset="0"/>
              </a:rPr>
              <a:t>The Information Systems Security Policy (ISSP) is a critical document which outlines the strategy and approach to information security within an organization.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The first component of would be the “Information classification and handling” policy.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Starting with information classification is essential because it forms the basis for all subsequent security measures. By identifying and categorizing data, organizations can tailor their security strategies to protect their most sensitive assets effectively. Information that is not classified cannot be adequately protected, and this can lead to security vulnerabilities and potential breaches.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The first component of an ISSP should address information classification and handling. This policy defines how different types of data within an organization are categorized, </a:t>
            </a:r>
            <a:r>
              <a:rPr lang="en-GB" b="0" i="0" dirty="0" err="1">
                <a:effectLst/>
                <a:latin typeface="Calibri" panose="020F0502020204030204" pitchFamily="34" charset="0"/>
              </a:rPr>
              <a:t>labeled</a:t>
            </a:r>
            <a:r>
              <a:rPr lang="en-GB" b="0" i="0" dirty="0">
                <a:effectLst/>
                <a:latin typeface="Calibri" panose="020F0502020204030204" pitchFamily="34" charset="0"/>
              </a:rPr>
              <a:t>, and handled. It specifies the criteria for classifying information as public, internal use, confidential, or restricted, and outlines the appropriate safeguards and handling procedures for each classification [4].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The second major component of an ISSP is the "Risk Assessment and Management" policy. This policy focuses on evaluating the potential risks and threats an organization faces and outlines how to manage and mitigate them effectively. It includes the identification of vulnerabilities, assessment of risks, and the development of a risk management strategy that prioritizes security measures based on the level of risk [2].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Risk assessment and management follow information classification because once data is classified, it becomes easier to assess its value and associated risks. This component ensures that security efforts are directed toward addressing the most critical vulnerabilities and threats. It provides a proactive approach to security by identifying potential issues before they escalate. </a:t>
            </a:r>
            <a:endParaRPr lang="en-GB" b="0" i="0" dirty="0">
              <a:effectLst/>
              <a:latin typeface="Segoe UI" panose="020B0502040204020203" pitchFamily="34" charset="0"/>
            </a:endParaRPr>
          </a:p>
          <a:p>
            <a:pPr rtl="0" fontAlgn="base">
              <a:lnSpc>
                <a:spcPct val="100000"/>
              </a:lnSpc>
            </a:pPr>
            <a:r>
              <a:rPr lang="en-GB" b="0" i="0" dirty="0">
                <a:effectLst/>
                <a:latin typeface="Calibri" panose="020F0502020204030204" pitchFamily="34" charset="0"/>
              </a:rPr>
              <a:t> </a:t>
            </a:r>
            <a:endParaRPr lang="en-GB" b="0" i="0" dirty="0">
              <a:effectLst/>
              <a:latin typeface="Segoe UI" panose="020B0502040204020203" pitchFamily="34" charset="0"/>
            </a:endParaRPr>
          </a:p>
          <a:p>
            <a:pPr>
              <a:lnSpc>
                <a:spcPct val="100000"/>
              </a:lnSpc>
            </a:pPr>
            <a:endParaRPr lang="en-GB" sz="500" dirty="0"/>
          </a:p>
        </p:txBody>
      </p:sp>
    </p:spTree>
    <p:extLst>
      <p:ext uri="{BB962C8B-B14F-4D97-AF65-F5344CB8AC3E}">
        <p14:creationId xmlns:p14="http://schemas.microsoft.com/office/powerpoint/2010/main" val="2196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CC53A5-694D-155F-0EC0-E11EB6DCC507}"/>
              </a:ext>
            </a:extLst>
          </p:cNvPr>
          <p:cNvSpPr>
            <a:spLocks noGrp="1"/>
          </p:cNvSpPr>
          <p:nvPr>
            <p:ph type="title"/>
          </p:nvPr>
        </p:nvSpPr>
        <p:spPr>
          <a:xfrm>
            <a:off x="517870" y="976160"/>
            <a:ext cx="5021183" cy="2452840"/>
          </a:xfrm>
        </p:spPr>
        <p:txBody>
          <a:bodyPr>
            <a:normAutofit/>
          </a:bodyPr>
          <a:lstStyle/>
          <a:p>
            <a:pPr>
              <a:lnSpc>
                <a:spcPct val="90000"/>
              </a:lnSpc>
            </a:pPr>
            <a:r>
              <a:rPr lang="en-GB" sz="3400"/>
              <a:t>Three common ways in which ISSP documents are created and/or managed </a:t>
            </a:r>
          </a:p>
        </p:txBody>
      </p:sp>
      <p:sp>
        <p:nvSpPr>
          <p:cNvPr id="18" name="Rectangle 17">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76A48144-A579-551C-426B-0A8428C47685}"/>
              </a:ext>
            </a:extLst>
          </p:cNvPr>
          <p:cNvGraphicFramePr>
            <a:graphicFrameLocks noGrp="1"/>
          </p:cNvGraphicFramePr>
          <p:nvPr>
            <p:ph idx="1"/>
            <p:extLst>
              <p:ext uri="{D42A27DB-BD31-4B8C-83A1-F6EECF244321}">
                <p14:modId xmlns:p14="http://schemas.microsoft.com/office/powerpoint/2010/main" val="3486600789"/>
              </p:ext>
            </p:extLst>
          </p:nvPr>
        </p:nvGraphicFramePr>
        <p:xfrm>
          <a:off x="6662738" y="969963"/>
          <a:ext cx="5021262" cy="4870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45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FE53-1222-7DC1-C179-1F3308F078B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05B9E0BA-4CD3-2ACF-5A9F-27C0F814317F}"/>
              </a:ext>
            </a:extLst>
          </p:cNvPr>
          <p:cNvSpPr>
            <a:spLocks noGrp="1"/>
          </p:cNvSpPr>
          <p:nvPr>
            <p:ph idx="1"/>
          </p:nvPr>
        </p:nvSpPr>
        <p:spPr/>
        <p:txBody>
          <a:bodyPr>
            <a:normAutofit fontScale="77500" lnSpcReduction="20000"/>
          </a:bodyPr>
          <a:lstStyle/>
          <a:p>
            <a:pPr algn="l" rtl="0" fontAlgn="base"/>
            <a:r>
              <a:rPr lang="en-GB" sz="1800" b="0" i="0" dirty="0">
                <a:solidFill>
                  <a:srgbClr val="000000"/>
                </a:solidFill>
                <a:effectLst/>
                <a:latin typeface="Calibri" panose="020F0502020204030204" pitchFamily="34" charset="0"/>
              </a:rPr>
              <a:t>[1] Herath, T., &amp; Herath, S. (2014). The relationship between information security management and the performance of small and medium-sized enterprises. Journal of Small Business Management, 52(3), 507-527.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[2]: Whitman, M., &amp; </a:t>
            </a:r>
            <a:r>
              <a:rPr lang="en-GB" sz="1800" b="0" i="0" dirty="0" err="1">
                <a:solidFill>
                  <a:srgbClr val="000000"/>
                </a:solidFill>
                <a:effectLst/>
                <a:latin typeface="Calibri" panose="020F0502020204030204" pitchFamily="34" charset="0"/>
              </a:rPr>
              <a:t>Mattord</a:t>
            </a:r>
            <a:r>
              <a:rPr lang="en-GB" sz="1800" b="0" i="0" dirty="0">
                <a:solidFill>
                  <a:srgbClr val="000000"/>
                </a:solidFill>
                <a:effectLst/>
                <a:latin typeface="Calibri" panose="020F0502020204030204" pitchFamily="34" charset="0"/>
              </a:rPr>
              <a:t>, H. (2016). Principles of Information Security. Cengage Learning.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[3] Whitman, M., &amp; </a:t>
            </a:r>
            <a:r>
              <a:rPr lang="en-GB" sz="1800" b="0" i="0" dirty="0" err="1">
                <a:solidFill>
                  <a:srgbClr val="000000"/>
                </a:solidFill>
                <a:effectLst/>
                <a:latin typeface="Calibri" panose="020F0502020204030204" pitchFamily="34" charset="0"/>
              </a:rPr>
              <a:t>Mattord</a:t>
            </a:r>
            <a:r>
              <a:rPr lang="en-GB" sz="1800" b="0" i="0" dirty="0">
                <a:solidFill>
                  <a:srgbClr val="000000"/>
                </a:solidFill>
                <a:effectLst/>
                <a:latin typeface="Calibri" panose="020F0502020204030204" pitchFamily="34" charset="0"/>
              </a:rPr>
              <a:t>, H. (2016). Principles of Information Security. Cengage Learning.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[4] ISO/IEC. (2013). ISO/IEC 27002:2013 - Information technology - Security techniques - Code of practice for information security controls.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[5] Whitman, M., &amp; </a:t>
            </a:r>
            <a:r>
              <a:rPr lang="en-GB" sz="1800" b="0" i="0" dirty="0" err="1">
                <a:solidFill>
                  <a:srgbClr val="000000"/>
                </a:solidFill>
                <a:effectLst/>
                <a:latin typeface="Calibri" panose="020F0502020204030204" pitchFamily="34" charset="0"/>
              </a:rPr>
              <a:t>Mattord</a:t>
            </a:r>
            <a:r>
              <a:rPr lang="en-GB" sz="1800" b="0" i="0" dirty="0">
                <a:solidFill>
                  <a:srgbClr val="000000"/>
                </a:solidFill>
                <a:effectLst/>
                <a:latin typeface="Calibri" panose="020F0502020204030204" pitchFamily="34" charset="0"/>
              </a:rPr>
              <a:t>, H. (2016). Principles of Information Security. Cengage Learning.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545191042"/>
      </p:ext>
    </p:extLst>
  </p:cSld>
  <p:clrMapOvr>
    <a:masterClrMapping/>
  </p:clrMapOvr>
</p:sld>
</file>

<file path=ppt/theme/theme1.xml><?xml version="1.0" encoding="utf-8"?>
<a:theme xmlns:a="http://schemas.openxmlformats.org/drawingml/2006/main" name="GestaltVTI">
  <a:themeElements>
    <a:clrScheme name="AnalogousFromDarkSeedLeftStep">
      <a:dk1>
        <a:srgbClr val="000000"/>
      </a:dk1>
      <a:lt1>
        <a:srgbClr val="FFFFFF"/>
      </a:lt1>
      <a:dk2>
        <a:srgbClr val="1B2B30"/>
      </a:dk2>
      <a:lt2>
        <a:srgbClr val="F0F3F2"/>
      </a:lt2>
      <a:accent1>
        <a:srgbClr val="C34D80"/>
      </a:accent1>
      <a:accent2>
        <a:srgbClr val="B13B9F"/>
      </a:accent2>
      <a:accent3>
        <a:srgbClr val="A44DC3"/>
      </a:accent3>
      <a:accent4>
        <a:srgbClr val="6641B4"/>
      </a:accent4>
      <a:accent5>
        <a:srgbClr val="4D58C3"/>
      </a:accent5>
      <a:accent6>
        <a:srgbClr val="3B78B1"/>
      </a:accent6>
      <a:hlink>
        <a:srgbClr val="483FBF"/>
      </a:hlink>
      <a:folHlink>
        <a:srgbClr val="7F7F7F"/>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91</TotalTime>
  <Words>1167</Words>
  <Application>Microsoft Office PowerPoint</Application>
  <PresentationFormat>Widescreen</PresentationFormat>
  <Paragraphs>47</Paragraphs>
  <Slides>7</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Bierstadt</vt:lpstr>
      <vt:lpstr>Calibri</vt:lpstr>
      <vt:lpstr>Segoe UI</vt:lpstr>
      <vt:lpstr>GestaltVTI</vt:lpstr>
      <vt:lpstr>Data security and compliance </vt:lpstr>
      <vt:lpstr>Questions for research </vt:lpstr>
      <vt:lpstr>Four elements that should present in the EISP </vt:lpstr>
      <vt:lpstr>An effective EISP should begin with a thorough risk assessment. Understanding the organization's vulnerabilities, threats, and the potential impact of security incidents is critical. This process involves identifying and assessing risks to information assets and evaluating the probability and impact of these risks. Risk assessment provides the foundation for making informed decisions regarding security controls, investments, and resource allocation [1].    The second section of an EISP will be for justification of the implementation of the security and reintegrating on its importance within the company’s information security infrastructure. This section would go through the regulatory and legal obligations that the company has, the importance of protecting the company’s intellectual property, customers trust within the company and the potential costs in the case of security incident.  EISPs should clearly articulate security policies and procedures. These policies specify the rules and guidelines that all employees and users must follow to protect the organization's information assets. Well-defined policies cover areas such as access control, data classification, encryption, incident response, and employee security awareness. Procedures provide step-by-step instructions for implementing these policies in daily operations [2].  </vt:lpstr>
      <vt:lpstr>What should be the first component of an ISSP when it is presented? Why? What should be the second major component? Why? </vt:lpstr>
      <vt:lpstr>Three common ways in which ISSP documents are created and/or managed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security and compliance </dc:title>
  <dc:creator>lara costa</dc:creator>
  <cp:lastModifiedBy>lara costa</cp:lastModifiedBy>
  <cp:revision>1</cp:revision>
  <dcterms:created xsi:type="dcterms:W3CDTF">2023-11-02T14:33:44Z</dcterms:created>
  <dcterms:modified xsi:type="dcterms:W3CDTF">2023-11-02T16:05:22Z</dcterms:modified>
</cp:coreProperties>
</file>