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32" r:id="rId1"/>
  </p:sldMasterIdLst>
  <p:sldIdLst>
    <p:sldId id="256" r:id="rId2"/>
    <p:sldId id="257" r:id="rId3"/>
    <p:sldId id="258" r:id="rId4"/>
    <p:sldId id="261" r:id="rId5"/>
    <p:sldId id="260" r:id="rId6"/>
    <p:sldId id="259" r:id="rId7"/>
  </p:sldIdLst>
  <p:sldSz cx="12192000" cy="6858000"/>
  <p:notesSz cx="6858000" cy="9144000"/>
  <p:defaultTextStyle>
    <a:defPPr>
      <a:defRPr lang="en-GB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25EF5D90-A27E-F7B4-FC9D-20425AAEE239}" v="1226" dt="2025-11-17T20:32:34.649"/>
    <p1510:client id="{792C0104-28C4-9425-C797-383C43E27202}" v="34" dt="2025-11-17T20:39:37.967"/>
    <p1510:client id="{8450CC7C-A546-F3EB-2133-7BCF63990A41}" v="3" dt="2025-11-18T08:54:37.645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slideViewPr>
    <p:cSldViewPr snapToGrid="0">
      <p:cViewPr>
        <p:scale>
          <a:sx n="1" d="2"/>
          <a:sy n="1" d="2"/>
        </p:scale>
        <p:origin x="0" y="0"/>
      </p:cViewPr>
      <p:guideLst/>
    </p:cSldViewPr>
  </p:slide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presProps" Target="presProps.xml"/><Relationship Id="rId13" Type="http://schemas.microsoft.com/office/2015/10/relationships/revisionInfo" Target="revisionInfo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microsoft.com/office/2016/11/relationships/changesInfo" Target="changesInfos/changesInfo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ableStyles" Target="tableStyles.xml"/><Relationship Id="rId5" Type="http://schemas.openxmlformats.org/officeDocument/2006/relationships/slide" Target="slides/slide4.xml"/><Relationship Id="rId10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viewProps" Target="viewProps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Yasir Hanif (2516965)" userId="S::2516965@student.uwtsd.ac.uk::161b8302-9c78-4563-8399-88332c9ab084" providerId="AD" clId="Web-{792C0104-28C4-9425-C797-383C43E27202}"/>
    <pc:docChg chg="mod modSld addMainMaster delMainMaster">
      <pc:chgData name="Yasir Hanif (2516965)" userId="S::2516965@student.uwtsd.ac.uk::161b8302-9c78-4563-8399-88332c9ab084" providerId="AD" clId="Web-{792C0104-28C4-9425-C797-383C43E27202}" dt="2025-11-17T20:39:37.967" v="41"/>
      <pc:docMkLst>
        <pc:docMk/>
      </pc:docMkLst>
      <pc:sldChg chg="modSp mod modTransition modClrScheme chgLayout">
        <pc:chgData name="Yasir Hanif (2516965)" userId="S::2516965@student.uwtsd.ac.uk::161b8302-9c78-4563-8399-88332c9ab084" providerId="AD" clId="Web-{792C0104-28C4-9425-C797-383C43E27202}" dt="2025-11-17T20:38:59.466" v="36"/>
        <pc:sldMkLst>
          <pc:docMk/>
          <pc:sldMk cId="109857222" sldId="256"/>
        </pc:sldMkLst>
        <pc:spChg chg="mod ord">
          <ac:chgData name="Yasir Hanif (2516965)" userId="S::2516965@student.uwtsd.ac.uk::161b8302-9c78-4563-8399-88332c9ab084" providerId="AD" clId="Web-{792C0104-28C4-9425-C797-383C43E27202}" dt="2025-11-17T20:35:29.916" v="3"/>
          <ac:spMkLst>
            <pc:docMk/>
            <pc:sldMk cId="109857222" sldId="256"/>
            <ac:spMk id="2" creationId="{00000000-0000-0000-0000-000000000000}"/>
          </ac:spMkLst>
        </pc:spChg>
        <pc:spChg chg="mod ord">
          <ac:chgData name="Yasir Hanif (2516965)" userId="S::2516965@student.uwtsd.ac.uk::161b8302-9c78-4563-8399-88332c9ab084" providerId="AD" clId="Web-{792C0104-28C4-9425-C797-383C43E27202}" dt="2025-11-17T20:35:29.916" v="3"/>
          <ac:spMkLst>
            <pc:docMk/>
            <pc:sldMk cId="109857222" sldId="256"/>
            <ac:spMk id="3" creationId="{00000000-0000-0000-0000-000000000000}"/>
          </ac:spMkLst>
        </pc:spChg>
      </pc:sldChg>
      <pc:sldChg chg="modSp mod modTransition modClrScheme addAnim chgLayout">
        <pc:chgData name="Yasir Hanif (2516965)" userId="S::2516965@student.uwtsd.ac.uk::161b8302-9c78-4563-8399-88332c9ab084" providerId="AD" clId="Web-{792C0104-28C4-9425-C797-383C43E27202}" dt="2025-11-17T20:39:09.404" v="37"/>
        <pc:sldMkLst>
          <pc:docMk/>
          <pc:sldMk cId="2049992365" sldId="257"/>
        </pc:sldMkLst>
        <pc:spChg chg="mod ord">
          <ac:chgData name="Yasir Hanif (2516965)" userId="S::2516965@student.uwtsd.ac.uk::161b8302-9c78-4563-8399-88332c9ab084" providerId="AD" clId="Web-{792C0104-28C4-9425-C797-383C43E27202}" dt="2025-11-17T20:35:29.916" v="3"/>
          <ac:spMkLst>
            <pc:docMk/>
            <pc:sldMk cId="2049992365" sldId="257"/>
            <ac:spMk id="2" creationId="{17D396BD-A4B8-879F-3E77-3017835C3D95}"/>
          </ac:spMkLst>
        </pc:spChg>
        <pc:spChg chg="mod ord">
          <ac:chgData name="Yasir Hanif (2516965)" userId="S::2516965@student.uwtsd.ac.uk::161b8302-9c78-4563-8399-88332c9ab084" providerId="AD" clId="Web-{792C0104-28C4-9425-C797-383C43E27202}" dt="2025-11-17T20:35:29.916" v="3"/>
          <ac:spMkLst>
            <pc:docMk/>
            <pc:sldMk cId="2049992365" sldId="257"/>
            <ac:spMk id="3" creationId="{4EBB70F4-31CE-0D0C-E085-9797710D4A39}"/>
          </ac:spMkLst>
        </pc:spChg>
      </pc:sldChg>
      <pc:sldChg chg="modSp mod modTransition modClrScheme addAnim chgLayout">
        <pc:chgData name="Yasir Hanif (2516965)" userId="S::2516965@student.uwtsd.ac.uk::161b8302-9c78-4563-8399-88332c9ab084" providerId="AD" clId="Web-{792C0104-28C4-9425-C797-383C43E27202}" dt="2025-11-17T20:39:19.842" v="38"/>
        <pc:sldMkLst>
          <pc:docMk/>
          <pc:sldMk cId="3638205526" sldId="258"/>
        </pc:sldMkLst>
        <pc:spChg chg="mod ord">
          <ac:chgData name="Yasir Hanif (2516965)" userId="S::2516965@student.uwtsd.ac.uk::161b8302-9c78-4563-8399-88332c9ab084" providerId="AD" clId="Web-{792C0104-28C4-9425-C797-383C43E27202}" dt="2025-11-17T20:35:29.916" v="3"/>
          <ac:spMkLst>
            <pc:docMk/>
            <pc:sldMk cId="3638205526" sldId="258"/>
            <ac:spMk id="2" creationId="{38CF61D7-9394-A193-C992-66FA52961A13}"/>
          </ac:spMkLst>
        </pc:spChg>
        <pc:spChg chg="mod ord">
          <ac:chgData name="Yasir Hanif (2516965)" userId="S::2516965@student.uwtsd.ac.uk::161b8302-9c78-4563-8399-88332c9ab084" providerId="AD" clId="Web-{792C0104-28C4-9425-C797-383C43E27202}" dt="2025-11-17T20:37:20.965" v="19" actId="20577"/>
          <ac:spMkLst>
            <pc:docMk/>
            <pc:sldMk cId="3638205526" sldId="258"/>
            <ac:spMk id="3" creationId="{4695ED73-B595-7D69-D63F-DAD89B24E43A}"/>
          </ac:spMkLst>
        </pc:spChg>
      </pc:sldChg>
      <pc:sldChg chg="modSp mod modTransition modClrScheme addAnim chgLayout">
        <pc:chgData name="Yasir Hanif (2516965)" userId="S::2516965@student.uwtsd.ac.uk::161b8302-9c78-4563-8399-88332c9ab084" providerId="AD" clId="Web-{792C0104-28C4-9425-C797-383C43E27202}" dt="2025-11-17T20:39:37.967" v="41"/>
        <pc:sldMkLst>
          <pc:docMk/>
          <pc:sldMk cId="1759420002" sldId="259"/>
        </pc:sldMkLst>
        <pc:spChg chg="mod ord">
          <ac:chgData name="Yasir Hanif (2516965)" userId="S::2516965@student.uwtsd.ac.uk::161b8302-9c78-4563-8399-88332c9ab084" providerId="AD" clId="Web-{792C0104-28C4-9425-C797-383C43E27202}" dt="2025-11-17T20:35:29.916" v="3"/>
          <ac:spMkLst>
            <pc:docMk/>
            <pc:sldMk cId="1759420002" sldId="259"/>
            <ac:spMk id="2" creationId="{C49288B0-E7AD-0F5B-EE84-9328876FDECC}"/>
          </ac:spMkLst>
        </pc:spChg>
        <pc:spChg chg="mod ord">
          <ac:chgData name="Yasir Hanif (2516965)" userId="S::2516965@student.uwtsd.ac.uk::161b8302-9c78-4563-8399-88332c9ab084" providerId="AD" clId="Web-{792C0104-28C4-9425-C797-383C43E27202}" dt="2025-11-17T20:35:29.916" v="3"/>
          <ac:spMkLst>
            <pc:docMk/>
            <pc:sldMk cId="1759420002" sldId="259"/>
            <ac:spMk id="3" creationId="{4BE02FFF-0BE1-7A26-C3DB-5A7FD6A9EBB2}"/>
          </ac:spMkLst>
        </pc:spChg>
      </pc:sldChg>
      <pc:sldChg chg="modSp mod modTransition modClrScheme addAnim chgLayout">
        <pc:chgData name="Yasir Hanif (2516965)" userId="S::2516965@student.uwtsd.ac.uk::161b8302-9c78-4563-8399-88332c9ab084" providerId="AD" clId="Web-{792C0104-28C4-9425-C797-383C43E27202}" dt="2025-11-17T20:39:30.654" v="40"/>
        <pc:sldMkLst>
          <pc:docMk/>
          <pc:sldMk cId="3334329838" sldId="260"/>
        </pc:sldMkLst>
        <pc:spChg chg="mod ord">
          <ac:chgData name="Yasir Hanif (2516965)" userId="S::2516965@student.uwtsd.ac.uk::161b8302-9c78-4563-8399-88332c9ab084" providerId="AD" clId="Web-{792C0104-28C4-9425-C797-383C43E27202}" dt="2025-11-17T20:35:29.916" v="3"/>
          <ac:spMkLst>
            <pc:docMk/>
            <pc:sldMk cId="3334329838" sldId="260"/>
            <ac:spMk id="2" creationId="{4A2E6BC5-A971-6516-3444-8DBC57627859}"/>
          </ac:spMkLst>
        </pc:spChg>
        <pc:spChg chg="mod ord">
          <ac:chgData name="Yasir Hanif (2516965)" userId="S::2516965@student.uwtsd.ac.uk::161b8302-9c78-4563-8399-88332c9ab084" providerId="AD" clId="Web-{792C0104-28C4-9425-C797-383C43E27202}" dt="2025-11-17T20:35:29.916" v="3"/>
          <ac:spMkLst>
            <pc:docMk/>
            <pc:sldMk cId="3334329838" sldId="260"/>
            <ac:spMk id="3" creationId="{89F641AB-4944-68FF-E292-527CA40E242E}"/>
          </ac:spMkLst>
        </pc:spChg>
      </pc:sldChg>
      <pc:sldChg chg="modSp mod modTransition modClrScheme addAnim chgLayout">
        <pc:chgData name="Yasir Hanif (2516965)" userId="S::2516965@student.uwtsd.ac.uk::161b8302-9c78-4563-8399-88332c9ab084" providerId="AD" clId="Web-{792C0104-28C4-9425-C797-383C43E27202}" dt="2025-11-17T20:39:26.263" v="39"/>
        <pc:sldMkLst>
          <pc:docMk/>
          <pc:sldMk cId="1358475446" sldId="261"/>
        </pc:sldMkLst>
        <pc:spChg chg="mod ord">
          <ac:chgData name="Yasir Hanif (2516965)" userId="S::2516965@student.uwtsd.ac.uk::161b8302-9c78-4563-8399-88332c9ab084" providerId="AD" clId="Web-{792C0104-28C4-9425-C797-383C43E27202}" dt="2025-11-17T20:35:29.916" v="3"/>
          <ac:spMkLst>
            <pc:docMk/>
            <pc:sldMk cId="1358475446" sldId="261"/>
            <ac:spMk id="2" creationId="{843C6C03-4798-D3D6-89B0-51E17E8679F0}"/>
          </ac:spMkLst>
        </pc:spChg>
        <pc:spChg chg="mod ord">
          <ac:chgData name="Yasir Hanif (2516965)" userId="S::2516965@student.uwtsd.ac.uk::161b8302-9c78-4563-8399-88332c9ab084" providerId="AD" clId="Web-{792C0104-28C4-9425-C797-383C43E27202}" dt="2025-11-17T20:38:23.200" v="30" actId="20577"/>
          <ac:spMkLst>
            <pc:docMk/>
            <pc:sldMk cId="1358475446" sldId="261"/>
            <ac:spMk id="3" creationId="{084EB9E7-EE77-95FE-7AAA-E387666EFB6C}"/>
          </ac:spMkLst>
        </pc:spChg>
      </pc:sldChg>
      <pc:sldMasterChg chg="del delSldLayout">
        <pc:chgData name="Yasir Hanif (2516965)" userId="S::2516965@student.uwtsd.ac.uk::161b8302-9c78-4563-8399-88332c9ab084" providerId="AD" clId="Web-{792C0104-28C4-9425-C797-383C43E27202}" dt="2025-11-17T20:34:21.351" v="0"/>
        <pc:sldMasterMkLst>
          <pc:docMk/>
          <pc:sldMasterMk cId="2768018428" sldId="2147483672"/>
        </pc:sldMasterMkLst>
        <pc:sldLayoutChg chg="del">
          <pc:chgData name="Yasir Hanif (2516965)" userId="S::2516965@student.uwtsd.ac.uk::161b8302-9c78-4563-8399-88332c9ab084" providerId="AD" clId="Web-{792C0104-28C4-9425-C797-383C43E27202}" dt="2025-11-17T20:34:21.351" v="0"/>
          <pc:sldLayoutMkLst>
            <pc:docMk/>
            <pc:sldMasterMk cId="2768018428" sldId="2147483672"/>
            <pc:sldLayoutMk cId="1881529983" sldId="2147483673"/>
          </pc:sldLayoutMkLst>
        </pc:sldLayoutChg>
        <pc:sldLayoutChg chg="del">
          <pc:chgData name="Yasir Hanif (2516965)" userId="S::2516965@student.uwtsd.ac.uk::161b8302-9c78-4563-8399-88332c9ab084" providerId="AD" clId="Web-{792C0104-28C4-9425-C797-383C43E27202}" dt="2025-11-17T20:34:21.351" v="0"/>
          <pc:sldLayoutMkLst>
            <pc:docMk/>
            <pc:sldMasterMk cId="2768018428" sldId="2147483672"/>
            <pc:sldLayoutMk cId="111418124" sldId="2147483674"/>
          </pc:sldLayoutMkLst>
        </pc:sldLayoutChg>
        <pc:sldLayoutChg chg="del">
          <pc:chgData name="Yasir Hanif (2516965)" userId="S::2516965@student.uwtsd.ac.uk::161b8302-9c78-4563-8399-88332c9ab084" providerId="AD" clId="Web-{792C0104-28C4-9425-C797-383C43E27202}" dt="2025-11-17T20:34:21.351" v="0"/>
          <pc:sldLayoutMkLst>
            <pc:docMk/>
            <pc:sldMasterMk cId="2768018428" sldId="2147483672"/>
            <pc:sldLayoutMk cId="2838953225" sldId="2147483675"/>
          </pc:sldLayoutMkLst>
        </pc:sldLayoutChg>
        <pc:sldLayoutChg chg="del">
          <pc:chgData name="Yasir Hanif (2516965)" userId="S::2516965@student.uwtsd.ac.uk::161b8302-9c78-4563-8399-88332c9ab084" providerId="AD" clId="Web-{792C0104-28C4-9425-C797-383C43E27202}" dt="2025-11-17T20:34:21.351" v="0"/>
          <pc:sldLayoutMkLst>
            <pc:docMk/>
            <pc:sldMasterMk cId="2768018428" sldId="2147483672"/>
            <pc:sldLayoutMk cId="9012205" sldId="2147483676"/>
          </pc:sldLayoutMkLst>
        </pc:sldLayoutChg>
        <pc:sldLayoutChg chg="del">
          <pc:chgData name="Yasir Hanif (2516965)" userId="S::2516965@student.uwtsd.ac.uk::161b8302-9c78-4563-8399-88332c9ab084" providerId="AD" clId="Web-{792C0104-28C4-9425-C797-383C43E27202}" dt="2025-11-17T20:34:21.351" v="0"/>
          <pc:sldLayoutMkLst>
            <pc:docMk/>
            <pc:sldMasterMk cId="2768018428" sldId="2147483672"/>
            <pc:sldLayoutMk cId="1737578300" sldId="2147483677"/>
          </pc:sldLayoutMkLst>
        </pc:sldLayoutChg>
        <pc:sldLayoutChg chg="del">
          <pc:chgData name="Yasir Hanif (2516965)" userId="S::2516965@student.uwtsd.ac.uk::161b8302-9c78-4563-8399-88332c9ab084" providerId="AD" clId="Web-{792C0104-28C4-9425-C797-383C43E27202}" dt="2025-11-17T20:34:21.351" v="0"/>
          <pc:sldLayoutMkLst>
            <pc:docMk/>
            <pc:sldMasterMk cId="2768018428" sldId="2147483672"/>
            <pc:sldLayoutMk cId="3684837456" sldId="2147483678"/>
          </pc:sldLayoutMkLst>
        </pc:sldLayoutChg>
        <pc:sldLayoutChg chg="del">
          <pc:chgData name="Yasir Hanif (2516965)" userId="S::2516965@student.uwtsd.ac.uk::161b8302-9c78-4563-8399-88332c9ab084" providerId="AD" clId="Web-{792C0104-28C4-9425-C797-383C43E27202}" dt="2025-11-17T20:34:21.351" v="0"/>
          <pc:sldLayoutMkLst>
            <pc:docMk/>
            <pc:sldMasterMk cId="2768018428" sldId="2147483672"/>
            <pc:sldLayoutMk cId="3286176704" sldId="2147483679"/>
          </pc:sldLayoutMkLst>
        </pc:sldLayoutChg>
        <pc:sldLayoutChg chg="del">
          <pc:chgData name="Yasir Hanif (2516965)" userId="S::2516965@student.uwtsd.ac.uk::161b8302-9c78-4563-8399-88332c9ab084" providerId="AD" clId="Web-{792C0104-28C4-9425-C797-383C43E27202}" dt="2025-11-17T20:34:21.351" v="0"/>
          <pc:sldLayoutMkLst>
            <pc:docMk/>
            <pc:sldMasterMk cId="2768018428" sldId="2147483672"/>
            <pc:sldLayoutMk cId="208682541" sldId="2147483680"/>
          </pc:sldLayoutMkLst>
        </pc:sldLayoutChg>
        <pc:sldLayoutChg chg="del">
          <pc:chgData name="Yasir Hanif (2516965)" userId="S::2516965@student.uwtsd.ac.uk::161b8302-9c78-4563-8399-88332c9ab084" providerId="AD" clId="Web-{792C0104-28C4-9425-C797-383C43E27202}" dt="2025-11-17T20:34:21.351" v="0"/>
          <pc:sldLayoutMkLst>
            <pc:docMk/>
            <pc:sldMasterMk cId="2768018428" sldId="2147483672"/>
            <pc:sldLayoutMk cId="4286018599" sldId="2147483681"/>
          </pc:sldLayoutMkLst>
        </pc:sldLayoutChg>
        <pc:sldLayoutChg chg="del">
          <pc:chgData name="Yasir Hanif (2516965)" userId="S::2516965@student.uwtsd.ac.uk::161b8302-9c78-4563-8399-88332c9ab084" providerId="AD" clId="Web-{792C0104-28C4-9425-C797-383C43E27202}" dt="2025-11-17T20:34:21.351" v="0"/>
          <pc:sldLayoutMkLst>
            <pc:docMk/>
            <pc:sldMasterMk cId="2768018428" sldId="2147483672"/>
            <pc:sldLayoutMk cId="2254975978" sldId="2147483682"/>
          </pc:sldLayoutMkLst>
        </pc:sldLayoutChg>
        <pc:sldLayoutChg chg="del">
          <pc:chgData name="Yasir Hanif (2516965)" userId="S::2516965@student.uwtsd.ac.uk::161b8302-9c78-4563-8399-88332c9ab084" providerId="AD" clId="Web-{792C0104-28C4-9425-C797-383C43E27202}" dt="2025-11-17T20:34:21.351" v="0"/>
          <pc:sldLayoutMkLst>
            <pc:docMk/>
            <pc:sldMasterMk cId="2768018428" sldId="2147483672"/>
            <pc:sldLayoutMk cId="1600303957" sldId="2147483683"/>
          </pc:sldLayoutMkLst>
        </pc:sldLayoutChg>
      </pc:sldMasterChg>
      <pc:sldMasterChg chg="add del addSldLayout delSldLayout modSldLayout">
        <pc:chgData name="Yasir Hanif (2516965)" userId="S::2516965@student.uwtsd.ac.uk::161b8302-9c78-4563-8399-88332c9ab084" providerId="AD" clId="Web-{792C0104-28C4-9425-C797-383C43E27202}" dt="2025-11-17T20:34:53.900" v="1"/>
        <pc:sldMasterMkLst>
          <pc:docMk/>
          <pc:sldMasterMk cId="3493952501" sldId="2147483684"/>
        </pc:sldMasterMkLst>
        <pc:sldLayoutChg chg="add del mod replId">
          <pc:chgData name="Yasir Hanif (2516965)" userId="S::2516965@student.uwtsd.ac.uk::161b8302-9c78-4563-8399-88332c9ab084" providerId="AD" clId="Web-{792C0104-28C4-9425-C797-383C43E27202}" dt="2025-11-17T20:34:53.900" v="1"/>
          <pc:sldLayoutMkLst>
            <pc:docMk/>
            <pc:sldMasterMk cId="3493952501" sldId="2147483684"/>
            <pc:sldLayoutMk cId="2790843841" sldId="2147483685"/>
          </pc:sldLayoutMkLst>
        </pc:sldLayoutChg>
        <pc:sldLayoutChg chg="add del mod replId">
          <pc:chgData name="Yasir Hanif (2516965)" userId="S::2516965@student.uwtsd.ac.uk::161b8302-9c78-4563-8399-88332c9ab084" providerId="AD" clId="Web-{792C0104-28C4-9425-C797-383C43E27202}" dt="2025-11-17T20:34:53.900" v="1"/>
          <pc:sldLayoutMkLst>
            <pc:docMk/>
            <pc:sldMasterMk cId="3493952501" sldId="2147483684"/>
            <pc:sldLayoutMk cId="2203411875" sldId="2147483686"/>
          </pc:sldLayoutMkLst>
        </pc:sldLayoutChg>
        <pc:sldLayoutChg chg="add del mod replId">
          <pc:chgData name="Yasir Hanif (2516965)" userId="S::2516965@student.uwtsd.ac.uk::161b8302-9c78-4563-8399-88332c9ab084" providerId="AD" clId="Web-{792C0104-28C4-9425-C797-383C43E27202}" dt="2025-11-17T20:34:53.900" v="1"/>
          <pc:sldLayoutMkLst>
            <pc:docMk/>
            <pc:sldMasterMk cId="3493952501" sldId="2147483684"/>
            <pc:sldLayoutMk cId="1783508654" sldId="2147483687"/>
          </pc:sldLayoutMkLst>
        </pc:sldLayoutChg>
        <pc:sldLayoutChg chg="add del mod replId">
          <pc:chgData name="Yasir Hanif (2516965)" userId="S::2516965@student.uwtsd.ac.uk::161b8302-9c78-4563-8399-88332c9ab084" providerId="AD" clId="Web-{792C0104-28C4-9425-C797-383C43E27202}" dt="2025-11-17T20:34:53.900" v="1"/>
          <pc:sldLayoutMkLst>
            <pc:docMk/>
            <pc:sldMasterMk cId="3493952501" sldId="2147483684"/>
            <pc:sldLayoutMk cId="724075173" sldId="2147483688"/>
          </pc:sldLayoutMkLst>
        </pc:sldLayoutChg>
        <pc:sldLayoutChg chg="add del mod replId">
          <pc:chgData name="Yasir Hanif (2516965)" userId="S::2516965@student.uwtsd.ac.uk::161b8302-9c78-4563-8399-88332c9ab084" providerId="AD" clId="Web-{792C0104-28C4-9425-C797-383C43E27202}" dt="2025-11-17T20:34:53.900" v="1"/>
          <pc:sldLayoutMkLst>
            <pc:docMk/>
            <pc:sldMasterMk cId="3493952501" sldId="2147483684"/>
            <pc:sldLayoutMk cId="3773304819" sldId="2147483689"/>
          </pc:sldLayoutMkLst>
        </pc:sldLayoutChg>
        <pc:sldLayoutChg chg="add del mod replId">
          <pc:chgData name="Yasir Hanif (2516965)" userId="S::2516965@student.uwtsd.ac.uk::161b8302-9c78-4563-8399-88332c9ab084" providerId="AD" clId="Web-{792C0104-28C4-9425-C797-383C43E27202}" dt="2025-11-17T20:34:53.900" v="1"/>
          <pc:sldLayoutMkLst>
            <pc:docMk/>
            <pc:sldMasterMk cId="3493952501" sldId="2147483684"/>
            <pc:sldLayoutMk cId="1231493962" sldId="2147483690"/>
          </pc:sldLayoutMkLst>
        </pc:sldLayoutChg>
        <pc:sldLayoutChg chg="add del mod replId">
          <pc:chgData name="Yasir Hanif (2516965)" userId="S::2516965@student.uwtsd.ac.uk::161b8302-9c78-4563-8399-88332c9ab084" providerId="AD" clId="Web-{792C0104-28C4-9425-C797-383C43E27202}" dt="2025-11-17T20:34:53.900" v="1"/>
          <pc:sldLayoutMkLst>
            <pc:docMk/>
            <pc:sldMasterMk cId="3493952501" sldId="2147483684"/>
            <pc:sldLayoutMk cId="1728277008" sldId="2147483691"/>
          </pc:sldLayoutMkLst>
        </pc:sldLayoutChg>
        <pc:sldLayoutChg chg="add del mod replId">
          <pc:chgData name="Yasir Hanif (2516965)" userId="S::2516965@student.uwtsd.ac.uk::161b8302-9c78-4563-8399-88332c9ab084" providerId="AD" clId="Web-{792C0104-28C4-9425-C797-383C43E27202}" dt="2025-11-17T20:34:53.900" v="1"/>
          <pc:sldLayoutMkLst>
            <pc:docMk/>
            <pc:sldMasterMk cId="3493952501" sldId="2147483684"/>
            <pc:sldLayoutMk cId="4187422089" sldId="2147483692"/>
          </pc:sldLayoutMkLst>
        </pc:sldLayoutChg>
        <pc:sldLayoutChg chg="add del mod replId">
          <pc:chgData name="Yasir Hanif (2516965)" userId="S::2516965@student.uwtsd.ac.uk::161b8302-9c78-4563-8399-88332c9ab084" providerId="AD" clId="Web-{792C0104-28C4-9425-C797-383C43E27202}" dt="2025-11-17T20:34:53.900" v="1"/>
          <pc:sldLayoutMkLst>
            <pc:docMk/>
            <pc:sldMasterMk cId="3493952501" sldId="2147483684"/>
            <pc:sldLayoutMk cId="3593530863" sldId="2147483693"/>
          </pc:sldLayoutMkLst>
        </pc:sldLayoutChg>
        <pc:sldLayoutChg chg="add del mod replId">
          <pc:chgData name="Yasir Hanif (2516965)" userId="S::2516965@student.uwtsd.ac.uk::161b8302-9c78-4563-8399-88332c9ab084" providerId="AD" clId="Web-{792C0104-28C4-9425-C797-383C43E27202}" dt="2025-11-17T20:34:53.900" v="1"/>
          <pc:sldLayoutMkLst>
            <pc:docMk/>
            <pc:sldMasterMk cId="3493952501" sldId="2147483684"/>
            <pc:sldLayoutMk cId="3113167489" sldId="2147483694"/>
          </pc:sldLayoutMkLst>
        </pc:sldLayoutChg>
        <pc:sldLayoutChg chg="add del mod replId">
          <pc:chgData name="Yasir Hanif (2516965)" userId="S::2516965@student.uwtsd.ac.uk::161b8302-9c78-4563-8399-88332c9ab084" providerId="AD" clId="Web-{792C0104-28C4-9425-C797-383C43E27202}" dt="2025-11-17T20:34:53.900" v="1"/>
          <pc:sldLayoutMkLst>
            <pc:docMk/>
            <pc:sldMasterMk cId="3493952501" sldId="2147483684"/>
            <pc:sldLayoutMk cId="3137755990" sldId="2147483695"/>
          </pc:sldLayoutMkLst>
        </pc:sldLayoutChg>
        <pc:sldLayoutChg chg="add del mod replId">
          <pc:chgData name="Yasir Hanif (2516965)" userId="S::2516965@student.uwtsd.ac.uk::161b8302-9c78-4563-8399-88332c9ab084" providerId="AD" clId="Web-{792C0104-28C4-9425-C797-383C43E27202}" dt="2025-11-17T20:34:53.900" v="1"/>
          <pc:sldLayoutMkLst>
            <pc:docMk/>
            <pc:sldMasterMk cId="3493952501" sldId="2147483684"/>
            <pc:sldLayoutMk cId="3811561290" sldId="2147483696"/>
          </pc:sldLayoutMkLst>
        </pc:sldLayoutChg>
        <pc:sldLayoutChg chg="add del mod replId">
          <pc:chgData name="Yasir Hanif (2516965)" userId="S::2516965@student.uwtsd.ac.uk::161b8302-9c78-4563-8399-88332c9ab084" providerId="AD" clId="Web-{792C0104-28C4-9425-C797-383C43E27202}" dt="2025-11-17T20:34:53.900" v="1"/>
          <pc:sldLayoutMkLst>
            <pc:docMk/>
            <pc:sldMasterMk cId="3493952501" sldId="2147483684"/>
            <pc:sldLayoutMk cId="2358542752" sldId="2147483697"/>
          </pc:sldLayoutMkLst>
        </pc:sldLayoutChg>
        <pc:sldLayoutChg chg="add del mod replId">
          <pc:chgData name="Yasir Hanif (2516965)" userId="S::2516965@student.uwtsd.ac.uk::161b8302-9c78-4563-8399-88332c9ab084" providerId="AD" clId="Web-{792C0104-28C4-9425-C797-383C43E27202}" dt="2025-11-17T20:34:53.900" v="1"/>
          <pc:sldLayoutMkLst>
            <pc:docMk/>
            <pc:sldMasterMk cId="3493952501" sldId="2147483684"/>
            <pc:sldLayoutMk cId="3521745497" sldId="2147483698"/>
          </pc:sldLayoutMkLst>
        </pc:sldLayoutChg>
        <pc:sldLayoutChg chg="add del mod replId">
          <pc:chgData name="Yasir Hanif (2516965)" userId="S::2516965@student.uwtsd.ac.uk::161b8302-9c78-4563-8399-88332c9ab084" providerId="AD" clId="Web-{792C0104-28C4-9425-C797-383C43E27202}" dt="2025-11-17T20:34:53.900" v="1"/>
          <pc:sldLayoutMkLst>
            <pc:docMk/>
            <pc:sldMasterMk cId="3493952501" sldId="2147483684"/>
            <pc:sldLayoutMk cId="2333047185" sldId="2147483699"/>
          </pc:sldLayoutMkLst>
        </pc:sldLayoutChg>
        <pc:sldLayoutChg chg="add del mod replId">
          <pc:chgData name="Yasir Hanif (2516965)" userId="S::2516965@student.uwtsd.ac.uk::161b8302-9c78-4563-8399-88332c9ab084" providerId="AD" clId="Web-{792C0104-28C4-9425-C797-383C43E27202}" dt="2025-11-17T20:34:53.900" v="1"/>
          <pc:sldLayoutMkLst>
            <pc:docMk/>
            <pc:sldMasterMk cId="3493952501" sldId="2147483684"/>
            <pc:sldLayoutMk cId="4054313240" sldId="2147483700"/>
          </pc:sldLayoutMkLst>
        </pc:sldLayoutChg>
        <pc:sldLayoutChg chg="add del mod replId">
          <pc:chgData name="Yasir Hanif (2516965)" userId="S::2516965@student.uwtsd.ac.uk::161b8302-9c78-4563-8399-88332c9ab084" providerId="AD" clId="Web-{792C0104-28C4-9425-C797-383C43E27202}" dt="2025-11-17T20:34:53.900" v="1"/>
          <pc:sldLayoutMkLst>
            <pc:docMk/>
            <pc:sldMasterMk cId="3493952501" sldId="2147483684"/>
            <pc:sldLayoutMk cId="1599108261" sldId="2147483701"/>
          </pc:sldLayoutMkLst>
        </pc:sldLayoutChg>
      </pc:sldMasterChg>
      <pc:sldMasterChg chg="add del addSldLayout delSldLayout modSldLayout">
        <pc:chgData name="Yasir Hanif (2516965)" userId="S::2516965@student.uwtsd.ac.uk::161b8302-9c78-4563-8399-88332c9ab084" providerId="AD" clId="Web-{792C0104-28C4-9425-C797-383C43E27202}" dt="2025-11-17T20:35:10.697" v="2"/>
        <pc:sldMasterMkLst>
          <pc:docMk/>
          <pc:sldMasterMk cId="3559991366" sldId="2147483702"/>
        </pc:sldMasterMkLst>
        <pc:sldLayoutChg chg="add del mod replId">
          <pc:chgData name="Yasir Hanif (2516965)" userId="S::2516965@student.uwtsd.ac.uk::161b8302-9c78-4563-8399-88332c9ab084" providerId="AD" clId="Web-{792C0104-28C4-9425-C797-383C43E27202}" dt="2025-11-17T20:35:10.697" v="2"/>
          <pc:sldLayoutMkLst>
            <pc:docMk/>
            <pc:sldMasterMk cId="3559991366" sldId="2147483702"/>
            <pc:sldLayoutMk cId="225366307" sldId="2147483703"/>
          </pc:sldLayoutMkLst>
        </pc:sldLayoutChg>
        <pc:sldLayoutChg chg="add del mod replId">
          <pc:chgData name="Yasir Hanif (2516965)" userId="S::2516965@student.uwtsd.ac.uk::161b8302-9c78-4563-8399-88332c9ab084" providerId="AD" clId="Web-{792C0104-28C4-9425-C797-383C43E27202}" dt="2025-11-17T20:35:10.697" v="2"/>
          <pc:sldLayoutMkLst>
            <pc:docMk/>
            <pc:sldMasterMk cId="3559991366" sldId="2147483702"/>
            <pc:sldLayoutMk cId="2447130686" sldId="2147483704"/>
          </pc:sldLayoutMkLst>
        </pc:sldLayoutChg>
        <pc:sldLayoutChg chg="add del mod replId">
          <pc:chgData name="Yasir Hanif (2516965)" userId="S::2516965@student.uwtsd.ac.uk::161b8302-9c78-4563-8399-88332c9ab084" providerId="AD" clId="Web-{792C0104-28C4-9425-C797-383C43E27202}" dt="2025-11-17T20:35:10.697" v="2"/>
          <pc:sldLayoutMkLst>
            <pc:docMk/>
            <pc:sldMasterMk cId="3559991366" sldId="2147483702"/>
            <pc:sldLayoutMk cId="315608385" sldId="2147483705"/>
          </pc:sldLayoutMkLst>
        </pc:sldLayoutChg>
        <pc:sldLayoutChg chg="add del mod replId">
          <pc:chgData name="Yasir Hanif (2516965)" userId="S::2516965@student.uwtsd.ac.uk::161b8302-9c78-4563-8399-88332c9ab084" providerId="AD" clId="Web-{792C0104-28C4-9425-C797-383C43E27202}" dt="2025-11-17T20:35:10.697" v="2"/>
          <pc:sldLayoutMkLst>
            <pc:docMk/>
            <pc:sldMasterMk cId="3559991366" sldId="2147483702"/>
            <pc:sldLayoutMk cId="1185815925" sldId="2147483706"/>
          </pc:sldLayoutMkLst>
        </pc:sldLayoutChg>
        <pc:sldLayoutChg chg="add del mod replId">
          <pc:chgData name="Yasir Hanif (2516965)" userId="S::2516965@student.uwtsd.ac.uk::161b8302-9c78-4563-8399-88332c9ab084" providerId="AD" clId="Web-{792C0104-28C4-9425-C797-383C43E27202}" dt="2025-11-17T20:35:10.697" v="2"/>
          <pc:sldLayoutMkLst>
            <pc:docMk/>
            <pc:sldMasterMk cId="3559991366" sldId="2147483702"/>
            <pc:sldLayoutMk cId="2131327302" sldId="2147483707"/>
          </pc:sldLayoutMkLst>
        </pc:sldLayoutChg>
        <pc:sldLayoutChg chg="add del mod replId">
          <pc:chgData name="Yasir Hanif (2516965)" userId="S::2516965@student.uwtsd.ac.uk::161b8302-9c78-4563-8399-88332c9ab084" providerId="AD" clId="Web-{792C0104-28C4-9425-C797-383C43E27202}" dt="2025-11-17T20:35:10.697" v="2"/>
          <pc:sldLayoutMkLst>
            <pc:docMk/>
            <pc:sldMasterMk cId="3559991366" sldId="2147483702"/>
            <pc:sldLayoutMk cId="3804686683" sldId="2147483708"/>
          </pc:sldLayoutMkLst>
        </pc:sldLayoutChg>
        <pc:sldLayoutChg chg="add del mod replId">
          <pc:chgData name="Yasir Hanif (2516965)" userId="S::2516965@student.uwtsd.ac.uk::161b8302-9c78-4563-8399-88332c9ab084" providerId="AD" clId="Web-{792C0104-28C4-9425-C797-383C43E27202}" dt="2025-11-17T20:35:10.697" v="2"/>
          <pc:sldLayoutMkLst>
            <pc:docMk/>
            <pc:sldMasterMk cId="3559991366" sldId="2147483702"/>
            <pc:sldLayoutMk cId="125759125" sldId="2147483709"/>
          </pc:sldLayoutMkLst>
        </pc:sldLayoutChg>
        <pc:sldLayoutChg chg="add del mod replId">
          <pc:chgData name="Yasir Hanif (2516965)" userId="S::2516965@student.uwtsd.ac.uk::161b8302-9c78-4563-8399-88332c9ab084" providerId="AD" clId="Web-{792C0104-28C4-9425-C797-383C43E27202}" dt="2025-11-17T20:35:10.697" v="2"/>
          <pc:sldLayoutMkLst>
            <pc:docMk/>
            <pc:sldMasterMk cId="3559991366" sldId="2147483702"/>
            <pc:sldLayoutMk cId="256108948" sldId="2147483710"/>
          </pc:sldLayoutMkLst>
        </pc:sldLayoutChg>
        <pc:sldLayoutChg chg="add del mod replId">
          <pc:chgData name="Yasir Hanif (2516965)" userId="S::2516965@student.uwtsd.ac.uk::161b8302-9c78-4563-8399-88332c9ab084" providerId="AD" clId="Web-{792C0104-28C4-9425-C797-383C43E27202}" dt="2025-11-17T20:35:10.697" v="2"/>
          <pc:sldLayoutMkLst>
            <pc:docMk/>
            <pc:sldMasterMk cId="3559991366" sldId="2147483702"/>
            <pc:sldLayoutMk cId="2026572330" sldId="2147483711"/>
          </pc:sldLayoutMkLst>
        </pc:sldLayoutChg>
        <pc:sldLayoutChg chg="add del mod replId">
          <pc:chgData name="Yasir Hanif (2516965)" userId="S::2516965@student.uwtsd.ac.uk::161b8302-9c78-4563-8399-88332c9ab084" providerId="AD" clId="Web-{792C0104-28C4-9425-C797-383C43E27202}" dt="2025-11-17T20:35:10.697" v="2"/>
          <pc:sldLayoutMkLst>
            <pc:docMk/>
            <pc:sldMasterMk cId="3559991366" sldId="2147483702"/>
            <pc:sldLayoutMk cId="3469627278" sldId="2147483712"/>
          </pc:sldLayoutMkLst>
        </pc:sldLayoutChg>
        <pc:sldLayoutChg chg="add del mod replId">
          <pc:chgData name="Yasir Hanif (2516965)" userId="S::2516965@student.uwtsd.ac.uk::161b8302-9c78-4563-8399-88332c9ab084" providerId="AD" clId="Web-{792C0104-28C4-9425-C797-383C43E27202}" dt="2025-11-17T20:35:10.697" v="2"/>
          <pc:sldLayoutMkLst>
            <pc:docMk/>
            <pc:sldMasterMk cId="3559991366" sldId="2147483702"/>
            <pc:sldLayoutMk cId="776266144" sldId="2147483713"/>
          </pc:sldLayoutMkLst>
        </pc:sldLayoutChg>
        <pc:sldLayoutChg chg="add del mod replId">
          <pc:chgData name="Yasir Hanif (2516965)" userId="S::2516965@student.uwtsd.ac.uk::161b8302-9c78-4563-8399-88332c9ab084" providerId="AD" clId="Web-{792C0104-28C4-9425-C797-383C43E27202}" dt="2025-11-17T20:35:10.697" v="2"/>
          <pc:sldLayoutMkLst>
            <pc:docMk/>
            <pc:sldMasterMk cId="3559991366" sldId="2147483702"/>
            <pc:sldLayoutMk cId="1075051053" sldId="2147483714"/>
          </pc:sldLayoutMkLst>
        </pc:sldLayoutChg>
        <pc:sldLayoutChg chg="add del mod replId">
          <pc:chgData name="Yasir Hanif (2516965)" userId="S::2516965@student.uwtsd.ac.uk::161b8302-9c78-4563-8399-88332c9ab084" providerId="AD" clId="Web-{792C0104-28C4-9425-C797-383C43E27202}" dt="2025-11-17T20:35:10.697" v="2"/>
          <pc:sldLayoutMkLst>
            <pc:docMk/>
            <pc:sldMasterMk cId="3559991366" sldId="2147483702"/>
            <pc:sldLayoutMk cId="3125813486" sldId="2147483715"/>
          </pc:sldLayoutMkLst>
        </pc:sldLayoutChg>
        <pc:sldLayoutChg chg="add del mod replId">
          <pc:chgData name="Yasir Hanif (2516965)" userId="S::2516965@student.uwtsd.ac.uk::161b8302-9c78-4563-8399-88332c9ab084" providerId="AD" clId="Web-{792C0104-28C4-9425-C797-383C43E27202}" dt="2025-11-17T20:35:10.697" v="2"/>
          <pc:sldLayoutMkLst>
            <pc:docMk/>
            <pc:sldMasterMk cId="3559991366" sldId="2147483702"/>
            <pc:sldLayoutMk cId="190931115" sldId="2147483716"/>
          </pc:sldLayoutMkLst>
        </pc:sldLayoutChg>
        <pc:sldLayoutChg chg="add del mod replId">
          <pc:chgData name="Yasir Hanif (2516965)" userId="S::2516965@student.uwtsd.ac.uk::161b8302-9c78-4563-8399-88332c9ab084" providerId="AD" clId="Web-{792C0104-28C4-9425-C797-383C43E27202}" dt="2025-11-17T20:35:10.697" v="2"/>
          <pc:sldLayoutMkLst>
            <pc:docMk/>
            <pc:sldMasterMk cId="3559991366" sldId="2147483702"/>
            <pc:sldLayoutMk cId="2245575894" sldId="2147483717"/>
          </pc:sldLayoutMkLst>
        </pc:sldLayoutChg>
        <pc:sldLayoutChg chg="add del mod replId">
          <pc:chgData name="Yasir Hanif (2516965)" userId="S::2516965@student.uwtsd.ac.uk::161b8302-9c78-4563-8399-88332c9ab084" providerId="AD" clId="Web-{792C0104-28C4-9425-C797-383C43E27202}" dt="2025-11-17T20:35:10.697" v="2"/>
          <pc:sldLayoutMkLst>
            <pc:docMk/>
            <pc:sldMasterMk cId="3559991366" sldId="2147483702"/>
            <pc:sldLayoutMk cId="3153973174" sldId="2147483718"/>
          </pc:sldLayoutMkLst>
        </pc:sldLayoutChg>
        <pc:sldLayoutChg chg="add del mod replId">
          <pc:chgData name="Yasir Hanif (2516965)" userId="S::2516965@student.uwtsd.ac.uk::161b8302-9c78-4563-8399-88332c9ab084" providerId="AD" clId="Web-{792C0104-28C4-9425-C797-383C43E27202}" dt="2025-11-17T20:35:10.697" v="2"/>
          <pc:sldLayoutMkLst>
            <pc:docMk/>
            <pc:sldMasterMk cId="3559991366" sldId="2147483702"/>
            <pc:sldLayoutMk cId="2403503343" sldId="2147483719"/>
          </pc:sldLayoutMkLst>
        </pc:sldLayoutChg>
      </pc:sldMasterChg>
      <pc:sldMasterChg chg="add del addSldLayout delSldLayout modSldLayout">
        <pc:chgData name="Yasir Hanif (2516965)" userId="S::2516965@student.uwtsd.ac.uk::161b8302-9c78-4563-8399-88332c9ab084" providerId="AD" clId="Web-{792C0104-28C4-9425-C797-383C43E27202}" dt="2025-11-17T20:35:29.916" v="3"/>
        <pc:sldMasterMkLst>
          <pc:docMk/>
          <pc:sldMasterMk cId="3776756213" sldId="2147483720"/>
        </pc:sldMasterMkLst>
        <pc:sldLayoutChg chg="add del mod replId">
          <pc:chgData name="Yasir Hanif (2516965)" userId="S::2516965@student.uwtsd.ac.uk::161b8302-9c78-4563-8399-88332c9ab084" providerId="AD" clId="Web-{792C0104-28C4-9425-C797-383C43E27202}" dt="2025-11-17T20:35:29.916" v="3"/>
          <pc:sldLayoutMkLst>
            <pc:docMk/>
            <pc:sldMasterMk cId="3776756213" sldId="2147483720"/>
            <pc:sldLayoutMk cId="2548932598" sldId="2147483721"/>
          </pc:sldLayoutMkLst>
        </pc:sldLayoutChg>
        <pc:sldLayoutChg chg="add del mod replId">
          <pc:chgData name="Yasir Hanif (2516965)" userId="S::2516965@student.uwtsd.ac.uk::161b8302-9c78-4563-8399-88332c9ab084" providerId="AD" clId="Web-{792C0104-28C4-9425-C797-383C43E27202}" dt="2025-11-17T20:35:29.916" v="3"/>
          <pc:sldLayoutMkLst>
            <pc:docMk/>
            <pc:sldMasterMk cId="3776756213" sldId="2147483720"/>
            <pc:sldLayoutMk cId="2110431101" sldId="2147483722"/>
          </pc:sldLayoutMkLst>
        </pc:sldLayoutChg>
        <pc:sldLayoutChg chg="add del mod replId">
          <pc:chgData name="Yasir Hanif (2516965)" userId="S::2516965@student.uwtsd.ac.uk::161b8302-9c78-4563-8399-88332c9ab084" providerId="AD" clId="Web-{792C0104-28C4-9425-C797-383C43E27202}" dt="2025-11-17T20:35:29.916" v="3"/>
          <pc:sldLayoutMkLst>
            <pc:docMk/>
            <pc:sldMasterMk cId="3776756213" sldId="2147483720"/>
            <pc:sldLayoutMk cId="2709406574" sldId="2147483723"/>
          </pc:sldLayoutMkLst>
        </pc:sldLayoutChg>
        <pc:sldLayoutChg chg="add del mod replId">
          <pc:chgData name="Yasir Hanif (2516965)" userId="S::2516965@student.uwtsd.ac.uk::161b8302-9c78-4563-8399-88332c9ab084" providerId="AD" clId="Web-{792C0104-28C4-9425-C797-383C43E27202}" dt="2025-11-17T20:35:29.916" v="3"/>
          <pc:sldLayoutMkLst>
            <pc:docMk/>
            <pc:sldMasterMk cId="3776756213" sldId="2147483720"/>
            <pc:sldLayoutMk cId="1945926719" sldId="2147483724"/>
          </pc:sldLayoutMkLst>
        </pc:sldLayoutChg>
        <pc:sldLayoutChg chg="add del mod replId">
          <pc:chgData name="Yasir Hanif (2516965)" userId="S::2516965@student.uwtsd.ac.uk::161b8302-9c78-4563-8399-88332c9ab084" providerId="AD" clId="Web-{792C0104-28C4-9425-C797-383C43E27202}" dt="2025-11-17T20:35:29.916" v="3"/>
          <pc:sldLayoutMkLst>
            <pc:docMk/>
            <pc:sldMasterMk cId="3776756213" sldId="2147483720"/>
            <pc:sldLayoutMk cId="106878689" sldId="2147483725"/>
          </pc:sldLayoutMkLst>
        </pc:sldLayoutChg>
        <pc:sldLayoutChg chg="add del mod replId">
          <pc:chgData name="Yasir Hanif (2516965)" userId="S::2516965@student.uwtsd.ac.uk::161b8302-9c78-4563-8399-88332c9ab084" providerId="AD" clId="Web-{792C0104-28C4-9425-C797-383C43E27202}" dt="2025-11-17T20:35:29.916" v="3"/>
          <pc:sldLayoutMkLst>
            <pc:docMk/>
            <pc:sldMasterMk cId="3776756213" sldId="2147483720"/>
            <pc:sldLayoutMk cId="2618571574" sldId="2147483726"/>
          </pc:sldLayoutMkLst>
        </pc:sldLayoutChg>
        <pc:sldLayoutChg chg="add del mod replId">
          <pc:chgData name="Yasir Hanif (2516965)" userId="S::2516965@student.uwtsd.ac.uk::161b8302-9c78-4563-8399-88332c9ab084" providerId="AD" clId="Web-{792C0104-28C4-9425-C797-383C43E27202}" dt="2025-11-17T20:35:29.916" v="3"/>
          <pc:sldLayoutMkLst>
            <pc:docMk/>
            <pc:sldMasterMk cId="3776756213" sldId="2147483720"/>
            <pc:sldLayoutMk cId="1585497834" sldId="2147483727"/>
          </pc:sldLayoutMkLst>
        </pc:sldLayoutChg>
        <pc:sldLayoutChg chg="add del mod replId">
          <pc:chgData name="Yasir Hanif (2516965)" userId="S::2516965@student.uwtsd.ac.uk::161b8302-9c78-4563-8399-88332c9ab084" providerId="AD" clId="Web-{792C0104-28C4-9425-C797-383C43E27202}" dt="2025-11-17T20:35:29.916" v="3"/>
          <pc:sldLayoutMkLst>
            <pc:docMk/>
            <pc:sldMasterMk cId="3776756213" sldId="2147483720"/>
            <pc:sldLayoutMk cId="938922792" sldId="2147483728"/>
          </pc:sldLayoutMkLst>
        </pc:sldLayoutChg>
        <pc:sldLayoutChg chg="add del mod replId">
          <pc:chgData name="Yasir Hanif (2516965)" userId="S::2516965@student.uwtsd.ac.uk::161b8302-9c78-4563-8399-88332c9ab084" providerId="AD" clId="Web-{792C0104-28C4-9425-C797-383C43E27202}" dt="2025-11-17T20:35:29.916" v="3"/>
          <pc:sldLayoutMkLst>
            <pc:docMk/>
            <pc:sldMasterMk cId="3776756213" sldId="2147483720"/>
            <pc:sldLayoutMk cId="3760785575" sldId="2147483729"/>
          </pc:sldLayoutMkLst>
        </pc:sldLayoutChg>
        <pc:sldLayoutChg chg="add del mod replId">
          <pc:chgData name="Yasir Hanif (2516965)" userId="S::2516965@student.uwtsd.ac.uk::161b8302-9c78-4563-8399-88332c9ab084" providerId="AD" clId="Web-{792C0104-28C4-9425-C797-383C43E27202}" dt="2025-11-17T20:35:29.916" v="3"/>
          <pc:sldLayoutMkLst>
            <pc:docMk/>
            <pc:sldMasterMk cId="3776756213" sldId="2147483720"/>
            <pc:sldLayoutMk cId="1509788427" sldId="2147483730"/>
          </pc:sldLayoutMkLst>
        </pc:sldLayoutChg>
        <pc:sldLayoutChg chg="add del mod replId">
          <pc:chgData name="Yasir Hanif (2516965)" userId="S::2516965@student.uwtsd.ac.uk::161b8302-9c78-4563-8399-88332c9ab084" providerId="AD" clId="Web-{792C0104-28C4-9425-C797-383C43E27202}" dt="2025-11-17T20:35:29.916" v="3"/>
          <pc:sldLayoutMkLst>
            <pc:docMk/>
            <pc:sldMasterMk cId="3776756213" sldId="2147483720"/>
            <pc:sldLayoutMk cId="2906664871" sldId="2147483731"/>
          </pc:sldLayoutMkLst>
        </pc:sldLayoutChg>
      </pc:sldMasterChg>
      <pc:sldMasterChg chg="add addSldLayout modSldLayout">
        <pc:chgData name="Yasir Hanif (2516965)" userId="S::2516965@student.uwtsd.ac.uk::161b8302-9c78-4563-8399-88332c9ab084" providerId="AD" clId="Web-{792C0104-28C4-9425-C797-383C43E27202}" dt="2025-11-17T20:35:29.916" v="3"/>
        <pc:sldMasterMkLst>
          <pc:docMk/>
          <pc:sldMasterMk cId="1366812044" sldId="2147483732"/>
        </pc:sldMasterMkLst>
        <pc:sldLayoutChg chg="add mod replId">
          <pc:chgData name="Yasir Hanif (2516965)" userId="S::2516965@student.uwtsd.ac.uk::161b8302-9c78-4563-8399-88332c9ab084" providerId="AD" clId="Web-{792C0104-28C4-9425-C797-383C43E27202}" dt="2025-11-17T20:35:29.916" v="3"/>
          <pc:sldLayoutMkLst>
            <pc:docMk/>
            <pc:sldMasterMk cId="1366812044" sldId="2147483732"/>
            <pc:sldLayoutMk cId="2333089495" sldId="2147483733"/>
          </pc:sldLayoutMkLst>
        </pc:sldLayoutChg>
        <pc:sldLayoutChg chg="add mod replId">
          <pc:chgData name="Yasir Hanif (2516965)" userId="S::2516965@student.uwtsd.ac.uk::161b8302-9c78-4563-8399-88332c9ab084" providerId="AD" clId="Web-{792C0104-28C4-9425-C797-383C43E27202}" dt="2025-11-17T20:35:29.916" v="3"/>
          <pc:sldLayoutMkLst>
            <pc:docMk/>
            <pc:sldMasterMk cId="1366812044" sldId="2147483732"/>
            <pc:sldLayoutMk cId="2272550550" sldId="2147483734"/>
          </pc:sldLayoutMkLst>
        </pc:sldLayoutChg>
        <pc:sldLayoutChg chg="add mod replId">
          <pc:chgData name="Yasir Hanif (2516965)" userId="S::2516965@student.uwtsd.ac.uk::161b8302-9c78-4563-8399-88332c9ab084" providerId="AD" clId="Web-{792C0104-28C4-9425-C797-383C43E27202}" dt="2025-11-17T20:35:29.916" v="3"/>
          <pc:sldLayoutMkLst>
            <pc:docMk/>
            <pc:sldMasterMk cId="1366812044" sldId="2147483732"/>
            <pc:sldLayoutMk cId="1801794928" sldId="2147483735"/>
          </pc:sldLayoutMkLst>
        </pc:sldLayoutChg>
        <pc:sldLayoutChg chg="add mod replId">
          <pc:chgData name="Yasir Hanif (2516965)" userId="S::2516965@student.uwtsd.ac.uk::161b8302-9c78-4563-8399-88332c9ab084" providerId="AD" clId="Web-{792C0104-28C4-9425-C797-383C43E27202}" dt="2025-11-17T20:35:29.916" v="3"/>
          <pc:sldLayoutMkLst>
            <pc:docMk/>
            <pc:sldMasterMk cId="1366812044" sldId="2147483732"/>
            <pc:sldLayoutMk cId="2176828182" sldId="2147483736"/>
          </pc:sldLayoutMkLst>
        </pc:sldLayoutChg>
        <pc:sldLayoutChg chg="add mod replId">
          <pc:chgData name="Yasir Hanif (2516965)" userId="S::2516965@student.uwtsd.ac.uk::161b8302-9c78-4563-8399-88332c9ab084" providerId="AD" clId="Web-{792C0104-28C4-9425-C797-383C43E27202}" dt="2025-11-17T20:35:29.916" v="3"/>
          <pc:sldLayoutMkLst>
            <pc:docMk/>
            <pc:sldMasterMk cId="1366812044" sldId="2147483732"/>
            <pc:sldLayoutMk cId="3804793195" sldId="2147483737"/>
          </pc:sldLayoutMkLst>
        </pc:sldLayoutChg>
        <pc:sldLayoutChg chg="add mod replId">
          <pc:chgData name="Yasir Hanif (2516965)" userId="S::2516965@student.uwtsd.ac.uk::161b8302-9c78-4563-8399-88332c9ab084" providerId="AD" clId="Web-{792C0104-28C4-9425-C797-383C43E27202}" dt="2025-11-17T20:35:29.916" v="3"/>
          <pc:sldLayoutMkLst>
            <pc:docMk/>
            <pc:sldMasterMk cId="1366812044" sldId="2147483732"/>
            <pc:sldLayoutMk cId="90922679" sldId="2147483738"/>
          </pc:sldLayoutMkLst>
        </pc:sldLayoutChg>
        <pc:sldLayoutChg chg="add mod replId">
          <pc:chgData name="Yasir Hanif (2516965)" userId="S::2516965@student.uwtsd.ac.uk::161b8302-9c78-4563-8399-88332c9ab084" providerId="AD" clId="Web-{792C0104-28C4-9425-C797-383C43E27202}" dt="2025-11-17T20:35:29.916" v="3"/>
          <pc:sldLayoutMkLst>
            <pc:docMk/>
            <pc:sldMasterMk cId="1366812044" sldId="2147483732"/>
            <pc:sldLayoutMk cId="4025042481" sldId="2147483739"/>
          </pc:sldLayoutMkLst>
        </pc:sldLayoutChg>
        <pc:sldLayoutChg chg="add mod replId">
          <pc:chgData name="Yasir Hanif (2516965)" userId="S::2516965@student.uwtsd.ac.uk::161b8302-9c78-4563-8399-88332c9ab084" providerId="AD" clId="Web-{792C0104-28C4-9425-C797-383C43E27202}" dt="2025-11-17T20:35:29.916" v="3"/>
          <pc:sldLayoutMkLst>
            <pc:docMk/>
            <pc:sldMasterMk cId="1366812044" sldId="2147483732"/>
            <pc:sldLayoutMk cId="1602069643" sldId="2147483740"/>
          </pc:sldLayoutMkLst>
        </pc:sldLayoutChg>
        <pc:sldLayoutChg chg="add mod replId">
          <pc:chgData name="Yasir Hanif (2516965)" userId="S::2516965@student.uwtsd.ac.uk::161b8302-9c78-4563-8399-88332c9ab084" providerId="AD" clId="Web-{792C0104-28C4-9425-C797-383C43E27202}" dt="2025-11-17T20:35:29.916" v="3"/>
          <pc:sldLayoutMkLst>
            <pc:docMk/>
            <pc:sldMasterMk cId="1366812044" sldId="2147483732"/>
            <pc:sldLayoutMk cId="2481772102" sldId="2147483741"/>
          </pc:sldLayoutMkLst>
        </pc:sldLayoutChg>
        <pc:sldLayoutChg chg="add mod replId">
          <pc:chgData name="Yasir Hanif (2516965)" userId="S::2516965@student.uwtsd.ac.uk::161b8302-9c78-4563-8399-88332c9ab084" providerId="AD" clId="Web-{792C0104-28C4-9425-C797-383C43E27202}" dt="2025-11-17T20:35:29.916" v="3"/>
          <pc:sldLayoutMkLst>
            <pc:docMk/>
            <pc:sldMasterMk cId="1366812044" sldId="2147483732"/>
            <pc:sldLayoutMk cId="468461976" sldId="2147483742"/>
          </pc:sldLayoutMkLst>
        </pc:sldLayoutChg>
        <pc:sldLayoutChg chg="add mod replId">
          <pc:chgData name="Yasir Hanif (2516965)" userId="S::2516965@student.uwtsd.ac.uk::161b8302-9c78-4563-8399-88332c9ab084" providerId="AD" clId="Web-{792C0104-28C4-9425-C797-383C43E27202}" dt="2025-11-17T20:35:29.916" v="3"/>
          <pc:sldLayoutMkLst>
            <pc:docMk/>
            <pc:sldMasterMk cId="1366812044" sldId="2147483732"/>
            <pc:sldLayoutMk cId="3025320526" sldId="2147483743"/>
          </pc:sldLayoutMkLst>
        </pc:sldLayoutChg>
        <pc:sldLayoutChg chg="add mod replId">
          <pc:chgData name="Yasir Hanif (2516965)" userId="S::2516965@student.uwtsd.ac.uk::161b8302-9c78-4563-8399-88332c9ab084" providerId="AD" clId="Web-{792C0104-28C4-9425-C797-383C43E27202}" dt="2025-11-17T20:35:29.916" v="3"/>
          <pc:sldLayoutMkLst>
            <pc:docMk/>
            <pc:sldMasterMk cId="1366812044" sldId="2147483732"/>
            <pc:sldLayoutMk cId="3220989705" sldId="2147483744"/>
          </pc:sldLayoutMkLst>
        </pc:sldLayoutChg>
        <pc:sldLayoutChg chg="add mod replId">
          <pc:chgData name="Yasir Hanif (2516965)" userId="S::2516965@student.uwtsd.ac.uk::161b8302-9c78-4563-8399-88332c9ab084" providerId="AD" clId="Web-{792C0104-28C4-9425-C797-383C43E27202}" dt="2025-11-17T20:35:29.916" v="3"/>
          <pc:sldLayoutMkLst>
            <pc:docMk/>
            <pc:sldMasterMk cId="1366812044" sldId="2147483732"/>
            <pc:sldLayoutMk cId="3820485482" sldId="2147483745"/>
          </pc:sldLayoutMkLst>
        </pc:sldLayoutChg>
        <pc:sldLayoutChg chg="add mod replId">
          <pc:chgData name="Yasir Hanif (2516965)" userId="S::2516965@student.uwtsd.ac.uk::161b8302-9c78-4563-8399-88332c9ab084" providerId="AD" clId="Web-{792C0104-28C4-9425-C797-383C43E27202}" dt="2025-11-17T20:35:29.916" v="3"/>
          <pc:sldLayoutMkLst>
            <pc:docMk/>
            <pc:sldMasterMk cId="1366812044" sldId="2147483732"/>
            <pc:sldLayoutMk cId="1922515737" sldId="2147483746"/>
          </pc:sldLayoutMkLst>
        </pc:sldLayoutChg>
        <pc:sldLayoutChg chg="add mod replId">
          <pc:chgData name="Yasir Hanif (2516965)" userId="S::2516965@student.uwtsd.ac.uk::161b8302-9c78-4563-8399-88332c9ab084" providerId="AD" clId="Web-{792C0104-28C4-9425-C797-383C43E27202}" dt="2025-11-17T20:35:29.916" v="3"/>
          <pc:sldLayoutMkLst>
            <pc:docMk/>
            <pc:sldMasterMk cId="1366812044" sldId="2147483732"/>
            <pc:sldLayoutMk cId="47167096" sldId="2147483747"/>
          </pc:sldLayoutMkLst>
        </pc:sldLayoutChg>
        <pc:sldLayoutChg chg="add mod replId">
          <pc:chgData name="Yasir Hanif (2516965)" userId="S::2516965@student.uwtsd.ac.uk::161b8302-9c78-4563-8399-88332c9ab084" providerId="AD" clId="Web-{792C0104-28C4-9425-C797-383C43E27202}" dt="2025-11-17T20:35:29.916" v="3"/>
          <pc:sldLayoutMkLst>
            <pc:docMk/>
            <pc:sldMasterMk cId="1366812044" sldId="2147483732"/>
            <pc:sldLayoutMk cId="2743468442" sldId="2147483748"/>
          </pc:sldLayoutMkLst>
        </pc:sldLayoutChg>
        <pc:sldLayoutChg chg="add mod replId">
          <pc:chgData name="Yasir Hanif (2516965)" userId="S::2516965@student.uwtsd.ac.uk::161b8302-9c78-4563-8399-88332c9ab084" providerId="AD" clId="Web-{792C0104-28C4-9425-C797-383C43E27202}" dt="2025-11-17T20:35:29.916" v="3"/>
          <pc:sldLayoutMkLst>
            <pc:docMk/>
            <pc:sldMasterMk cId="1366812044" sldId="2147483732"/>
            <pc:sldLayoutMk cId="3834028651" sldId="2147483749"/>
          </pc:sldLayoutMkLst>
        </pc:sldLayoutChg>
      </pc:sldMasterChg>
    </pc:docChg>
  </pc:docChgLst>
  <pc:docChgLst>
    <pc:chgData name="Yasir Hanif (2516965)" userId="S::2516965@student.uwtsd.ac.uk::161b8302-9c78-4563-8399-88332c9ab084" providerId="AD" clId="Web-{8450CC7C-A546-F3EB-2133-7BCF63990A41}"/>
    <pc:docChg chg="modSld">
      <pc:chgData name="Yasir Hanif (2516965)" userId="S::2516965@student.uwtsd.ac.uk::161b8302-9c78-4563-8399-88332c9ab084" providerId="AD" clId="Web-{8450CC7C-A546-F3EB-2133-7BCF63990A41}" dt="2025-11-18T08:54:33.551" v="1" actId="20577"/>
      <pc:docMkLst>
        <pc:docMk/>
      </pc:docMkLst>
      <pc:sldChg chg="modSp">
        <pc:chgData name="Yasir Hanif (2516965)" userId="S::2516965@student.uwtsd.ac.uk::161b8302-9c78-4563-8399-88332c9ab084" providerId="AD" clId="Web-{8450CC7C-A546-F3EB-2133-7BCF63990A41}" dt="2025-11-18T08:54:33.551" v="1" actId="20577"/>
        <pc:sldMkLst>
          <pc:docMk/>
          <pc:sldMk cId="3638205526" sldId="258"/>
        </pc:sldMkLst>
        <pc:spChg chg="mod">
          <ac:chgData name="Yasir Hanif (2516965)" userId="S::2516965@student.uwtsd.ac.uk::161b8302-9c78-4563-8399-88332c9ab084" providerId="AD" clId="Web-{8450CC7C-A546-F3EB-2133-7BCF63990A41}" dt="2025-11-18T08:54:33.551" v="1" actId="20577"/>
          <ac:spMkLst>
            <pc:docMk/>
            <pc:sldMk cId="3638205526" sldId="258"/>
            <ac:spMk id="3" creationId="{4695ED73-B595-7D69-D63F-DAD89B24E43A}"/>
          </ac:spMkLst>
        </pc:spChg>
      </pc:sldChg>
    </pc:docChg>
  </pc:docChgLst>
</pc:chgInfo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9" name="Group 18"/>
          <p:cNvGrpSpPr/>
          <p:nvPr/>
        </p:nvGrpSpPr>
        <p:grpSpPr>
          <a:xfrm>
            <a:off x="546100" y="-4763"/>
            <a:ext cx="5014912" cy="6862763"/>
            <a:chOff x="2928938" y="-4763"/>
            <a:chExt cx="5014912" cy="6862763"/>
          </a:xfrm>
        </p:grpSpPr>
        <p:sp>
          <p:nvSpPr>
            <p:cNvPr id="22" name="Freeform 6"/>
            <p:cNvSpPr/>
            <p:nvPr/>
          </p:nvSpPr>
          <p:spPr bwMode="auto">
            <a:xfrm>
              <a:off x="3367088" y="-4763"/>
              <a:ext cx="1063625" cy="2782888"/>
            </a:xfrm>
            <a:custGeom>
              <a:avLst/>
              <a:gdLst/>
              <a:ahLst/>
              <a:cxnLst/>
              <a:rect l="0" t="0" r="r" b="b"/>
              <a:pathLst>
                <a:path w="670" h="1753">
                  <a:moveTo>
                    <a:pt x="0" y="1696"/>
                  </a:moveTo>
                  <a:lnTo>
                    <a:pt x="225" y="1753"/>
                  </a:lnTo>
                  <a:lnTo>
                    <a:pt x="670" y="0"/>
                  </a:lnTo>
                  <a:lnTo>
                    <a:pt x="430" y="0"/>
                  </a:lnTo>
                  <a:lnTo>
                    <a:pt x="0" y="1696"/>
                  </a:ln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</p:sp>
        <p:sp>
          <p:nvSpPr>
            <p:cNvPr id="23" name="Freeform 7"/>
            <p:cNvSpPr/>
            <p:nvPr/>
          </p:nvSpPr>
          <p:spPr bwMode="auto">
            <a:xfrm>
              <a:off x="2928938" y="-4763"/>
              <a:ext cx="1035050" cy="2673350"/>
            </a:xfrm>
            <a:custGeom>
              <a:avLst/>
              <a:gdLst/>
              <a:ahLst/>
              <a:cxnLst/>
              <a:rect l="0" t="0" r="r" b="b"/>
              <a:pathLst>
                <a:path w="652" h="1684">
                  <a:moveTo>
                    <a:pt x="225" y="1684"/>
                  </a:moveTo>
                  <a:lnTo>
                    <a:pt x="652" y="0"/>
                  </a:lnTo>
                  <a:lnTo>
                    <a:pt x="411" y="0"/>
                  </a:lnTo>
                  <a:lnTo>
                    <a:pt x="0" y="1627"/>
                  </a:lnTo>
                  <a:lnTo>
                    <a:pt x="219" y="1681"/>
                  </a:lnTo>
                  <a:lnTo>
                    <a:pt x="225" y="1684"/>
                  </a:lnTo>
                  <a:close/>
                </a:path>
              </a:pathLst>
            </a:custGeom>
            <a:solidFill>
              <a:schemeClr val="tx1">
                <a:lumMod val="65000"/>
                <a:lumOff val="35000"/>
              </a:schemeClr>
            </a:solidFill>
            <a:ln>
              <a:noFill/>
            </a:ln>
          </p:spPr>
        </p:sp>
        <p:sp>
          <p:nvSpPr>
            <p:cNvPr id="24" name="Freeform 9"/>
            <p:cNvSpPr/>
            <p:nvPr/>
          </p:nvSpPr>
          <p:spPr bwMode="auto">
            <a:xfrm>
              <a:off x="2928938" y="2582862"/>
              <a:ext cx="2693987" cy="4275138"/>
            </a:xfrm>
            <a:custGeom>
              <a:avLst/>
              <a:gdLst/>
              <a:ahLst/>
              <a:cxnLst/>
              <a:rect l="0" t="0" r="r" b="b"/>
              <a:pathLst>
                <a:path w="1697" h="2693">
                  <a:moveTo>
                    <a:pt x="0" y="0"/>
                  </a:moveTo>
                  <a:lnTo>
                    <a:pt x="1622" y="2693"/>
                  </a:lnTo>
                  <a:lnTo>
                    <a:pt x="1697" y="2693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tx1">
                <a:lumMod val="85000"/>
                <a:lumOff val="15000"/>
              </a:schemeClr>
            </a:solidFill>
            <a:ln>
              <a:noFill/>
            </a:ln>
          </p:spPr>
        </p:sp>
        <p:sp>
          <p:nvSpPr>
            <p:cNvPr id="25" name="Freeform 10"/>
            <p:cNvSpPr/>
            <p:nvPr/>
          </p:nvSpPr>
          <p:spPr bwMode="auto">
            <a:xfrm>
              <a:off x="3371850" y="2692400"/>
              <a:ext cx="3332162" cy="4165600"/>
            </a:xfrm>
            <a:custGeom>
              <a:avLst/>
              <a:gdLst/>
              <a:ahLst/>
              <a:cxnLst/>
              <a:rect l="0" t="0" r="r" b="b"/>
              <a:pathLst>
                <a:path w="2099" h="2624">
                  <a:moveTo>
                    <a:pt x="2099" y="2624"/>
                  </a:moveTo>
                  <a:lnTo>
                    <a:pt x="0" y="0"/>
                  </a:lnTo>
                  <a:lnTo>
                    <a:pt x="2021" y="2624"/>
                  </a:lnTo>
                  <a:lnTo>
                    <a:pt x="2099" y="2624"/>
                  </a:lnTo>
                  <a:close/>
                </a:path>
              </a:pathLst>
            </a:custGeom>
            <a:solidFill>
              <a:schemeClr val="accent1">
                <a:lumMod val="50000"/>
              </a:schemeClr>
            </a:solidFill>
            <a:ln>
              <a:noFill/>
            </a:ln>
          </p:spPr>
        </p:sp>
        <p:sp>
          <p:nvSpPr>
            <p:cNvPr id="26" name="Freeform 11"/>
            <p:cNvSpPr/>
            <p:nvPr/>
          </p:nvSpPr>
          <p:spPr bwMode="auto">
            <a:xfrm>
              <a:off x="3367088" y="2687637"/>
              <a:ext cx="4576762" cy="4170363"/>
            </a:xfrm>
            <a:custGeom>
              <a:avLst/>
              <a:gdLst/>
              <a:ahLst/>
              <a:cxnLst/>
              <a:rect l="0" t="0" r="r" b="b"/>
              <a:pathLst>
                <a:path w="2883" h="2627">
                  <a:moveTo>
                    <a:pt x="0" y="0"/>
                  </a:moveTo>
                  <a:lnTo>
                    <a:pt x="3" y="3"/>
                  </a:lnTo>
                  <a:lnTo>
                    <a:pt x="2102" y="2627"/>
                  </a:lnTo>
                  <a:lnTo>
                    <a:pt x="2883" y="2627"/>
                  </a:lnTo>
                  <a:lnTo>
                    <a:pt x="225" y="5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lumMod val="75000"/>
              </a:schemeClr>
            </a:solidFill>
            <a:ln>
              <a:noFill/>
            </a:ln>
          </p:spPr>
        </p:sp>
        <p:sp>
          <p:nvSpPr>
            <p:cNvPr id="27" name="Freeform 12"/>
            <p:cNvSpPr/>
            <p:nvPr/>
          </p:nvSpPr>
          <p:spPr bwMode="auto">
            <a:xfrm>
              <a:off x="2928938" y="2578100"/>
              <a:ext cx="3584575" cy="4279900"/>
            </a:xfrm>
            <a:custGeom>
              <a:avLst/>
              <a:gdLst/>
              <a:ahLst/>
              <a:cxnLst/>
              <a:rect l="0" t="0" r="r" b="b"/>
              <a:pathLst>
                <a:path w="2258" h="2696">
                  <a:moveTo>
                    <a:pt x="2258" y="2696"/>
                  </a:moveTo>
                  <a:lnTo>
                    <a:pt x="264" y="111"/>
                  </a:lnTo>
                  <a:lnTo>
                    <a:pt x="228" y="60"/>
                  </a:lnTo>
                  <a:lnTo>
                    <a:pt x="225" y="57"/>
                  </a:lnTo>
                  <a:lnTo>
                    <a:pt x="0" y="0"/>
                  </a:lnTo>
                  <a:lnTo>
                    <a:pt x="0" y="3"/>
                  </a:lnTo>
                  <a:lnTo>
                    <a:pt x="1697" y="2696"/>
                  </a:lnTo>
                  <a:lnTo>
                    <a:pt x="2258" y="2696"/>
                  </a:lnTo>
                  <a:close/>
                </a:path>
              </a:pathLst>
            </a:custGeom>
            <a:solidFill>
              <a:schemeClr val="tx1">
                <a:lumMod val="75000"/>
                <a:lumOff val="25000"/>
              </a:schemeClr>
            </a:solidFill>
            <a:ln>
              <a:noFill/>
            </a:ln>
          </p:spPr>
        </p:sp>
      </p:grp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2928401" y="1380068"/>
            <a:ext cx="8574622" cy="2616199"/>
          </a:xfrm>
        </p:spPr>
        <p:txBody>
          <a:bodyPr anchor="b">
            <a:normAutofit/>
          </a:bodyPr>
          <a:lstStyle>
            <a:lvl1pPr algn="r">
              <a:defRPr sz="6000">
                <a:effectLst/>
              </a:defRPr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4515377" y="3996267"/>
            <a:ext cx="6987645" cy="1388534"/>
          </a:xfrm>
        </p:spPr>
        <p:txBody>
          <a:bodyPr anchor="t">
            <a:normAutofit/>
          </a:bodyPr>
          <a:lstStyle>
            <a:lvl1pPr marL="0" indent="0" algn="r">
              <a:buNone/>
              <a:defRPr sz="2100">
                <a:solidFill>
                  <a:schemeClr val="tx1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11/18/2025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5332412" y="5883275"/>
            <a:ext cx="4324044" cy="365125"/>
          </a:xfrm>
        </p:spPr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333089495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 anchor="ctr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11/18/2025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10951856" y="5867131"/>
            <a:ext cx="551167" cy="365125"/>
          </a:xfrm>
        </p:spPr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272550550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72279" y="2666999"/>
            <a:ext cx="8930747" cy="2110382"/>
          </a:xfrm>
        </p:spPr>
        <p:txBody>
          <a:bodyPr anchor="b"/>
          <a:lstStyle>
            <a:lvl1pPr algn="r">
              <a:defRPr sz="4000" b="0" cap="none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572278" y="4777381"/>
            <a:ext cx="8930748" cy="860400"/>
          </a:xfrm>
        </p:spPr>
        <p:txBody>
          <a:bodyPr anchor="t">
            <a:normAutofit/>
          </a:bodyPr>
          <a:lstStyle>
            <a:lvl1pPr marL="0" indent="0" algn="r">
              <a:buNone/>
              <a:defRPr sz="20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11/18/2025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801794928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84311" y="685800"/>
            <a:ext cx="10018713" cy="1752599"/>
          </a:xfr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484312" y="2666999"/>
            <a:ext cx="4895055" cy="3124201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607967" y="2667000"/>
            <a:ext cx="4895056" cy="3124200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11/18/2025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176828182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772179" y="2658533"/>
            <a:ext cx="4607188" cy="576262"/>
          </a:xfrm>
        </p:spPr>
        <p:txBody>
          <a:bodyPr anchor="b">
            <a:noAutofit/>
          </a:bodyPr>
          <a:lstStyle>
            <a:lvl1pPr marL="0" indent="0">
              <a:buNone/>
              <a:defRPr sz="2800" b="0">
                <a:solidFill>
                  <a:schemeClr val="accent1">
                    <a:lumMod val="75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484311" y="3335337"/>
            <a:ext cx="4895056" cy="2455862"/>
          </a:xfrm>
        </p:spPr>
        <p:txBody>
          <a:bodyPr anchor="t"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880487" y="2667000"/>
            <a:ext cx="4622537" cy="576262"/>
          </a:xfrm>
        </p:spPr>
        <p:txBody>
          <a:bodyPr anchor="b">
            <a:noAutofit/>
          </a:bodyPr>
          <a:lstStyle>
            <a:lvl1pPr marL="0" indent="0">
              <a:buNone/>
              <a:defRPr sz="2800" b="0">
                <a:solidFill>
                  <a:schemeClr val="accent1">
                    <a:lumMod val="75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607967" y="3335337"/>
            <a:ext cx="4895056" cy="2455862"/>
          </a:xfrm>
        </p:spPr>
        <p:txBody>
          <a:bodyPr anchor="t"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11/18/2025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804793195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11/18/2025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0922679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11/18/2025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025042481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84312" y="1600200"/>
            <a:ext cx="3549121" cy="1371600"/>
          </a:xfrm>
        </p:spPr>
        <p:txBody>
          <a:bodyPr anchor="b">
            <a:normAutofit/>
          </a:bodyPr>
          <a:lstStyle>
            <a:lvl1pPr algn="ctr">
              <a:defRPr sz="2400" b="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262033" y="685799"/>
            <a:ext cx="6240990" cy="5105401"/>
          </a:xfrm>
        </p:spPr>
        <p:txBody>
          <a:bodyPr anchor="ctr">
            <a:normAutofit/>
          </a:bodyPr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484312" y="2971800"/>
            <a:ext cx="3549121" cy="1828800"/>
          </a:xfrm>
        </p:spPr>
        <p:txBody>
          <a:bodyPr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11/18/2025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602069643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82724" y="1752599"/>
            <a:ext cx="5426158" cy="1371600"/>
          </a:xfrm>
        </p:spPr>
        <p:txBody>
          <a:bodyPr anchor="b">
            <a:normAutofit/>
          </a:bodyPr>
          <a:lstStyle>
            <a:lvl1pPr algn="ctr">
              <a:defRPr sz="2800" b="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14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7594682" y="914400"/>
            <a:ext cx="3280974" cy="4572000"/>
          </a:xfrm>
          <a:prstGeom prst="roundRect">
            <a:avLst>
              <a:gd name="adj" fmla="val 4280"/>
            </a:avLst>
          </a:prstGeom>
          <a:ln w="38100">
            <a:gradFill flip="none" rotWithShape="1">
              <a:gsLst>
                <a:gs pos="0">
                  <a:schemeClr val="bg2"/>
                </a:gs>
                <a:gs pos="100000">
                  <a:schemeClr val="bg2">
                    <a:lumMod val="75000"/>
                  </a:schemeClr>
                </a:gs>
              </a:gsLst>
              <a:lin ang="5400000" scaled="0"/>
              <a:tileRect/>
            </a:gradFill>
          </a:ln>
          <a:effectLst>
            <a:innerShdw blurRad="57150" dist="38100" dir="14460000">
              <a:srgbClr val="000000">
                <a:alpha val="70000"/>
              </a:srgbClr>
            </a:inn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482724" y="3124199"/>
            <a:ext cx="5426158" cy="1828800"/>
          </a:xfrm>
        </p:spPr>
        <p:txBody>
          <a:bodyPr>
            <a:normAutofit/>
          </a:bodyPr>
          <a:lstStyle>
            <a:lvl1pPr marL="0" indent="0" algn="ctr">
              <a:buNone/>
              <a:defRPr sz="18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11/18/2025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481772102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Panoramic 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84311" y="4732865"/>
            <a:ext cx="10018711" cy="566738"/>
          </a:xfrm>
        </p:spPr>
        <p:txBody>
          <a:bodyPr anchor="b">
            <a:normAutofit/>
          </a:bodyPr>
          <a:lstStyle>
            <a:lvl1pPr algn="ctr">
              <a:defRPr sz="2400" b="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2386012" y="932112"/>
            <a:ext cx="8225944" cy="3164976"/>
          </a:xfrm>
          <a:prstGeom prst="roundRect">
            <a:avLst>
              <a:gd name="adj" fmla="val 4380"/>
            </a:avLst>
          </a:prstGeom>
          <a:ln w="38100">
            <a:gradFill flip="none" rotWithShape="1">
              <a:gsLst>
                <a:gs pos="0">
                  <a:schemeClr val="bg2"/>
                </a:gs>
                <a:gs pos="100000">
                  <a:schemeClr val="bg2">
                    <a:lumMod val="75000"/>
                  </a:schemeClr>
                </a:gs>
              </a:gsLst>
              <a:lin ang="5400000" scaled="0"/>
              <a:tileRect/>
            </a:gradFill>
          </a:ln>
          <a:effectLst>
            <a:innerShdw blurRad="57150" dist="38100" dir="14460000">
              <a:srgbClr val="000000">
                <a:alpha val="70000"/>
              </a:srgbClr>
            </a:inn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484311" y="5299603"/>
            <a:ext cx="10018711" cy="493712"/>
          </a:xfrm>
        </p:spPr>
        <p:txBody>
          <a:bodyPr>
            <a:normAutofit/>
          </a:bodyPr>
          <a:lstStyle>
            <a:lvl1pPr marL="0" indent="0" algn="ctr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11/18/2025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68461976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and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84312" y="685800"/>
            <a:ext cx="10018711" cy="3048000"/>
          </a:xfrm>
        </p:spPr>
        <p:txBody>
          <a:bodyPr anchor="ctr">
            <a:normAutofit/>
          </a:bodyPr>
          <a:lstStyle>
            <a:lvl1pPr algn="ctr">
              <a:defRPr sz="3200" b="0" cap="none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484312" y="4343400"/>
            <a:ext cx="10018713" cy="1447800"/>
          </a:xfrm>
        </p:spPr>
        <p:txBody>
          <a:bodyPr anchor="ctr">
            <a:normAutofit/>
          </a:bodyPr>
          <a:lstStyle>
            <a:lvl1pPr marL="0" indent="0" algn="ctr">
              <a:buNone/>
              <a:defRPr sz="20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11/18/2025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025320526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TextBox 13"/>
          <p:cNvSpPr txBox="1"/>
          <p:nvPr/>
        </p:nvSpPr>
        <p:spPr>
          <a:xfrm>
            <a:off x="1598612" y="863023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>
              <a:spcBef>
                <a:spcPct val="0"/>
              </a:spcBef>
              <a:buNone/>
              <a:defRPr sz="3200" b="0" cap="all">
                <a:ln w="3175" cmpd="sng">
                  <a:noFill/>
                </a:ln>
                <a:effectLst>
                  <a:glow rad="38100">
                    <a:schemeClr val="bg1">
                      <a:lumMod val="65000"/>
                      <a:lumOff val="35000"/>
                      <a:alpha val="40000"/>
                    </a:scheme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lvl2pPr>
              <a:defRPr>
                <a:solidFill>
                  <a:schemeClr val="tx2"/>
                </a:solidFill>
              </a:defRPr>
            </a:lvl2pPr>
            <a:lvl3pPr>
              <a:defRPr>
                <a:solidFill>
                  <a:schemeClr val="tx2"/>
                </a:solidFill>
              </a:defRPr>
            </a:lvl3pPr>
            <a:lvl4pPr>
              <a:defRPr>
                <a:solidFill>
                  <a:schemeClr val="tx2"/>
                </a:solidFill>
              </a:defRPr>
            </a:lvl4pPr>
            <a:lvl5pPr>
              <a:defRPr>
                <a:solidFill>
                  <a:schemeClr val="tx2"/>
                </a:solidFill>
              </a:defRPr>
            </a:lvl5pPr>
            <a:lvl6pPr>
              <a:defRPr>
                <a:solidFill>
                  <a:schemeClr val="tx2"/>
                </a:solidFill>
              </a:defRPr>
            </a:lvl6pPr>
            <a:lvl7pPr>
              <a:defRPr>
                <a:solidFill>
                  <a:schemeClr val="tx2"/>
                </a:solidFill>
              </a:defRPr>
            </a:lvl7pPr>
            <a:lvl8pPr>
              <a:defRPr>
                <a:solidFill>
                  <a:schemeClr val="tx2"/>
                </a:solidFill>
              </a:defRPr>
            </a:lvl8pPr>
            <a:lvl9pPr>
              <a:defRPr>
                <a:solidFill>
                  <a:schemeClr val="tx2"/>
                </a:solidFill>
              </a:defRPr>
            </a:lvl9pPr>
          </a:lstStyle>
          <a:p>
            <a:pPr lvl="0"/>
            <a:r>
              <a:rPr lang="en-US" sz="8000">
                <a:solidFill>
                  <a:schemeClr val="tx1"/>
                </a:solidFill>
                <a:effectLst/>
              </a:rPr>
              <a:t>“</a:t>
            </a:r>
          </a:p>
        </p:txBody>
      </p:sp>
      <p:sp>
        <p:nvSpPr>
          <p:cNvPr id="15" name="TextBox 14"/>
          <p:cNvSpPr txBox="1"/>
          <p:nvPr/>
        </p:nvSpPr>
        <p:spPr>
          <a:xfrm>
            <a:off x="10893425" y="2819399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>
              <a:spcBef>
                <a:spcPct val="0"/>
              </a:spcBef>
              <a:buNone/>
              <a:defRPr sz="3200" b="0" cap="all">
                <a:ln w="3175" cmpd="sng">
                  <a:noFill/>
                </a:ln>
                <a:effectLst>
                  <a:glow rad="38100">
                    <a:schemeClr val="bg1">
                      <a:lumMod val="65000"/>
                      <a:lumOff val="35000"/>
                      <a:alpha val="40000"/>
                    </a:scheme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lvl2pPr>
              <a:defRPr>
                <a:solidFill>
                  <a:schemeClr val="tx2"/>
                </a:solidFill>
              </a:defRPr>
            </a:lvl2pPr>
            <a:lvl3pPr>
              <a:defRPr>
                <a:solidFill>
                  <a:schemeClr val="tx2"/>
                </a:solidFill>
              </a:defRPr>
            </a:lvl3pPr>
            <a:lvl4pPr>
              <a:defRPr>
                <a:solidFill>
                  <a:schemeClr val="tx2"/>
                </a:solidFill>
              </a:defRPr>
            </a:lvl4pPr>
            <a:lvl5pPr>
              <a:defRPr>
                <a:solidFill>
                  <a:schemeClr val="tx2"/>
                </a:solidFill>
              </a:defRPr>
            </a:lvl5pPr>
            <a:lvl6pPr>
              <a:defRPr>
                <a:solidFill>
                  <a:schemeClr val="tx2"/>
                </a:solidFill>
              </a:defRPr>
            </a:lvl6pPr>
            <a:lvl7pPr>
              <a:defRPr>
                <a:solidFill>
                  <a:schemeClr val="tx2"/>
                </a:solidFill>
              </a:defRPr>
            </a:lvl7pPr>
            <a:lvl8pPr>
              <a:defRPr>
                <a:solidFill>
                  <a:schemeClr val="tx2"/>
                </a:solidFill>
              </a:defRPr>
            </a:lvl8pPr>
            <a:lvl9pPr>
              <a:defRPr>
                <a:solidFill>
                  <a:schemeClr val="tx2"/>
                </a:solidFill>
              </a:defRPr>
            </a:lvl9pPr>
          </a:lstStyle>
          <a:p>
            <a:pPr lvl="0" algn="r"/>
            <a:r>
              <a:rPr lang="en-US" sz="8000">
                <a:solidFill>
                  <a:schemeClr val="tx1"/>
                </a:solidFill>
                <a:effectLst/>
              </a:rPr>
              <a:t>”</a:t>
            </a:r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208212" y="685800"/>
            <a:ext cx="8990012" cy="2743199"/>
          </a:xfrm>
        </p:spPr>
        <p:txBody>
          <a:bodyPr anchor="ctr">
            <a:normAutofit/>
          </a:bodyPr>
          <a:lstStyle>
            <a:lvl1pPr algn="ctr">
              <a:defRPr sz="3200" b="0" cap="none">
                <a:solidFill>
                  <a:schemeClr val="tx1"/>
                </a:solidFill>
              </a:defRPr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10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2436811" y="3428999"/>
            <a:ext cx="8532815" cy="381000"/>
          </a:xfrm>
        </p:spPr>
        <p:txBody>
          <a:bodyPr anchor="ctr">
            <a:normAutofit/>
          </a:bodyPr>
          <a:lstStyle>
            <a:lvl1pPr marL="0" indent="0">
              <a:buFontTx/>
              <a:buNone/>
              <a:defRPr sz="1800"/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484311" y="4343400"/>
            <a:ext cx="10018711" cy="1447800"/>
          </a:xfrm>
        </p:spPr>
        <p:txBody>
          <a:bodyPr anchor="ctr">
            <a:normAutofit/>
          </a:bodyPr>
          <a:lstStyle>
            <a:lvl1pPr marL="0" indent="0" algn="ctr">
              <a:buNone/>
              <a:defRPr sz="20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11/18/2025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220989705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84313" y="3308581"/>
            <a:ext cx="10018709" cy="1468800"/>
          </a:xfrm>
        </p:spPr>
        <p:txBody>
          <a:bodyPr anchor="b">
            <a:normAutofit/>
          </a:bodyPr>
          <a:lstStyle>
            <a:lvl1pPr algn="r">
              <a:defRPr sz="3200" b="0" cap="none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484312" y="4777381"/>
            <a:ext cx="10018710" cy="860400"/>
          </a:xfrm>
        </p:spPr>
        <p:txBody>
          <a:bodyPr anchor="t">
            <a:normAutofit/>
          </a:bodyPr>
          <a:lstStyle>
            <a:lvl1pPr marL="0" indent="0" algn="r">
              <a:buNone/>
              <a:defRPr sz="20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11/18/2025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820485482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TextBox 13"/>
          <p:cNvSpPr txBox="1"/>
          <p:nvPr/>
        </p:nvSpPr>
        <p:spPr>
          <a:xfrm>
            <a:off x="1598612" y="863023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>
              <a:spcBef>
                <a:spcPct val="0"/>
              </a:spcBef>
              <a:buNone/>
              <a:defRPr sz="3200" b="0" cap="all">
                <a:ln w="3175" cmpd="sng">
                  <a:noFill/>
                </a:ln>
                <a:effectLst>
                  <a:glow rad="38100">
                    <a:schemeClr val="bg1">
                      <a:lumMod val="65000"/>
                      <a:lumOff val="35000"/>
                      <a:alpha val="40000"/>
                    </a:scheme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lvl2pPr>
              <a:defRPr>
                <a:solidFill>
                  <a:schemeClr val="tx2"/>
                </a:solidFill>
              </a:defRPr>
            </a:lvl2pPr>
            <a:lvl3pPr>
              <a:defRPr>
                <a:solidFill>
                  <a:schemeClr val="tx2"/>
                </a:solidFill>
              </a:defRPr>
            </a:lvl3pPr>
            <a:lvl4pPr>
              <a:defRPr>
                <a:solidFill>
                  <a:schemeClr val="tx2"/>
                </a:solidFill>
              </a:defRPr>
            </a:lvl4pPr>
            <a:lvl5pPr>
              <a:defRPr>
                <a:solidFill>
                  <a:schemeClr val="tx2"/>
                </a:solidFill>
              </a:defRPr>
            </a:lvl5pPr>
            <a:lvl6pPr>
              <a:defRPr>
                <a:solidFill>
                  <a:schemeClr val="tx2"/>
                </a:solidFill>
              </a:defRPr>
            </a:lvl6pPr>
            <a:lvl7pPr>
              <a:defRPr>
                <a:solidFill>
                  <a:schemeClr val="tx2"/>
                </a:solidFill>
              </a:defRPr>
            </a:lvl7pPr>
            <a:lvl8pPr>
              <a:defRPr>
                <a:solidFill>
                  <a:schemeClr val="tx2"/>
                </a:solidFill>
              </a:defRPr>
            </a:lvl8pPr>
            <a:lvl9pPr>
              <a:defRPr>
                <a:solidFill>
                  <a:schemeClr val="tx2"/>
                </a:solidFill>
              </a:defRPr>
            </a:lvl9pPr>
          </a:lstStyle>
          <a:p>
            <a:pPr lvl="0"/>
            <a:r>
              <a:rPr lang="en-US" sz="8000">
                <a:solidFill>
                  <a:schemeClr val="tx1"/>
                </a:solidFill>
                <a:effectLst/>
              </a:rPr>
              <a:t>“</a:t>
            </a:r>
          </a:p>
        </p:txBody>
      </p:sp>
      <p:sp>
        <p:nvSpPr>
          <p:cNvPr id="15" name="TextBox 14"/>
          <p:cNvSpPr txBox="1"/>
          <p:nvPr/>
        </p:nvSpPr>
        <p:spPr>
          <a:xfrm>
            <a:off x="10893425" y="2819399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>
              <a:spcBef>
                <a:spcPct val="0"/>
              </a:spcBef>
              <a:buNone/>
              <a:defRPr sz="3200" b="0" cap="all">
                <a:ln w="3175" cmpd="sng">
                  <a:noFill/>
                </a:ln>
                <a:effectLst>
                  <a:glow rad="38100">
                    <a:schemeClr val="bg1">
                      <a:lumMod val="65000"/>
                      <a:lumOff val="35000"/>
                      <a:alpha val="40000"/>
                    </a:scheme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lvl2pPr>
              <a:defRPr>
                <a:solidFill>
                  <a:schemeClr val="tx2"/>
                </a:solidFill>
              </a:defRPr>
            </a:lvl2pPr>
            <a:lvl3pPr>
              <a:defRPr>
                <a:solidFill>
                  <a:schemeClr val="tx2"/>
                </a:solidFill>
              </a:defRPr>
            </a:lvl3pPr>
            <a:lvl4pPr>
              <a:defRPr>
                <a:solidFill>
                  <a:schemeClr val="tx2"/>
                </a:solidFill>
              </a:defRPr>
            </a:lvl4pPr>
            <a:lvl5pPr>
              <a:defRPr>
                <a:solidFill>
                  <a:schemeClr val="tx2"/>
                </a:solidFill>
              </a:defRPr>
            </a:lvl5pPr>
            <a:lvl6pPr>
              <a:defRPr>
                <a:solidFill>
                  <a:schemeClr val="tx2"/>
                </a:solidFill>
              </a:defRPr>
            </a:lvl6pPr>
            <a:lvl7pPr>
              <a:defRPr>
                <a:solidFill>
                  <a:schemeClr val="tx2"/>
                </a:solidFill>
              </a:defRPr>
            </a:lvl7pPr>
            <a:lvl8pPr>
              <a:defRPr>
                <a:solidFill>
                  <a:schemeClr val="tx2"/>
                </a:solidFill>
              </a:defRPr>
            </a:lvl8pPr>
            <a:lvl9pPr>
              <a:defRPr>
                <a:solidFill>
                  <a:schemeClr val="tx2"/>
                </a:solidFill>
              </a:defRPr>
            </a:lvl9pPr>
          </a:lstStyle>
          <a:p>
            <a:pPr lvl="0" algn="r"/>
            <a:r>
              <a:rPr lang="en-US" sz="8000">
                <a:solidFill>
                  <a:schemeClr val="tx1"/>
                </a:solidFill>
                <a:effectLst/>
              </a:rPr>
              <a:t>”</a:t>
            </a:r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208212" y="685800"/>
            <a:ext cx="8990012" cy="2743199"/>
          </a:xfrm>
        </p:spPr>
        <p:txBody>
          <a:bodyPr anchor="ctr">
            <a:normAutofit/>
          </a:bodyPr>
          <a:lstStyle>
            <a:lvl1pPr algn="ctr">
              <a:defRPr sz="3200" b="0" cap="none">
                <a:solidFill>
                  <a:schemeClr val="tx1"/>
                </a:solidFill>
              </a:defRPr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10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1484313" y="3886200"/>
            <a:ext cx="10018710" cy="889000"/>
          </a:xfrm>
        </p:spPr>
        <p:txBody>
          <a:bodyPr vert="horz" lIns="91440" tIns="45720" rIns="91440" bIns="45720" rtlCol="0" anchor="b">
            <a:normAutofit/>
          </a:bodyPr>
          <a:lstStyle>
            <a:lvl1pPr algn="r">
              <a:buNone/>
              <a:defRPr lang="en-US" sz="2400" b="0" cap="none" dirty="0">
                <a:ln w="3175" cmpd="sng">
                  <a:noFill/>
                </a:ln>
                <a:solidFill>
                  <a:schemeClr val="tx1"/>
                </a:solidFill>
                <a:effectLst/>
              </a:defRPr>
            </a:lvl1pPr>
          </a:lstStyle>
          <a:p>
            <a:pPr marL="0" lvl="0">
              <a:spcBef>
                <a:spcPct val="0"/>
              </a:spcBef>
              <a:buNone/>
            </a:pPr>
            <a:r>
              <a:rPr lang="en-US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484312" y="4775200"/>
            <a:ext cx="10018710" cy="1016000"/>
          </a:xfrm>
        </p:spPr>
        <p:txBody>
          <a:bodyPr anchor="t">
            <a:normAutofit/>
          </a:bodyPr>
          <a:lstStyle>
            <a:lvl1pPr marL="0" indent="0" algn="r">
              <a:buNone/>
              <a:defRPr sz="18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11/18/2025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922515737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rue or Fals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84313" y="685800"/>
            <a:ext cx="10018712" cy="2727325"/>
          </a:xfrm>
        </p:spPr>
        <p:txBody>
          <a:bodyPr vert="horz" lIns="91440" tIns="45720" rIns="91440" bIns="45720" rtlCol="0" anchor="ctr">
            <a:normAutofit/>
          </a:bodyPr>
          <a:lstStyle>
            <a:lvl1pPr>
              <a:defRPr lang="en-US" b="0" dirty="0"/>
            </a:lvl1pPr>
          </a:lstStyle>
          <a:p>
            <a:pPr marL="0" lvl="0"/>
            <a:r>
              <a:rPr lang="en-US"/>
              <a:t>Click to edit Master title style</a:t>
            </a:r>
          </a:p>
        </p:txBody>
      </p:sp>
      <p:sp>
        <p:nvSpPr>
          <p:cNvPr id="10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1484312" y="3505200"/>
            <a:ext cx="10018713" cy="838200"/>
          </a:xfrm>
        </p:spPr>
        <p:txBody>
          <a:bodyPr vert="horz" lIns="91440" tIns="45720" rIns="91440" bIns="45720" rtlCol="0" anchor="b">
            <a:normAutofit/>
          </a:bodyPr>
          <a:lstStyle>
            <a:lvl1pPr>
              <a:buNone/>
              <a:defRPr lang="en-US" sz="2800" b="0" cap="none" dirty="0">
                <a:ln w="3175" cmpd="sng">
                  <a:noFill/>
                </a:ln>
                <a:solidFill>
                  <a:schemeClr val="tx1"/>
                </a:solidFill>
                <a:effectLst/>
              </a:defRPr>
            </a:lvl1pPr>
          </a:lstStyle>
          <a:p>
            <a:pPr marL="0" lvl="0">
              <a:spcBef>
                <a:spcPct val="0"/>
              </a:spcBef>
              <a:buNone/>
            </a:pPr>
            <a:r>
              <a:rPr lang="en-US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484311" y="4343400"/>
            <a:ext cx="10018713" cy="1447800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11/18/2025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7167096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 algn="ctr">
              <a:defRPr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 anchor="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11/18/2025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743468442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9732655" y="685800"/>
            <a:ext cx="1770369" cy="5105400"/>
          </a:xfrm>
        </p:spPr>
        <p:txBody>
          <a:bodyPr vert="eaVert"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484312" y="685800"/>
            <a:ext cx="8019742" cy="5105400"/>
          </a:xfrm>
        </p:spPr>
        <p:txBody>
          <a:bodyPr vert="eaVert" anchor="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11/18/2025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834028651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18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slideLayout" Target="../slideLayouts/slideLayout17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" name="Group 6"/>
          <p:cNvGrpSpPr/>
          <p:nvPr/>
        </p:nvGrpSpPr>
        <p:grpSpPr>
          <a:xfrm>
            <a:off x="150812" y="0"/>
            <a:ext cx="2436813" cy="6858001"/>
            <a:chOff x="1320800" y="0"/>
            <a:chExt cx="2436813" cy="6858001"/>
          </a:xfrm>
        </p:grpSpPr>
        <p:sp>
          <p:nvSpPr>
            <p:cNvPr id="8" name="Freeform 6"/>
            <p:cNvSpPr/>
            <p:nvPr/>
          </p:nvSpPr>
          <p:spPr bwMode="auto">
            <a:xfrm>
              <a:off x="1627188" y="0"/>
              <a:ext cx="1122363" cy="5329238"/>
            </a:xfrm>
            <a:custGeom>
              <a:avLst/>
              <a:gdLst/>
              <a:ahLst/>
              <a:cxnLst/>
              <a:rect l="0" t="0" r="r" b="b"/>
              <a:pathLst>
                <a:path w="707" h="3357">
                  <a:moveTo>
                    <a:pt x="0" y="3330"/>
                  </a:moveTo>
                  <a:lnTo>
                    <a:pt x="156" y="3357"/>
                  </a:lnTo>
                  <a:lnTo>
                    <a:pt x="707" y="0"/>
                  </a:lnTo>
                  <a:lnTo>
                    <a:pt x="547" y="0"/>
                  </a:lnTo>
                  <a:lnTo>
                    <a:pt x="0" y="3330"/>
                  </a:ln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</p:sp>
        <p:sp>
          <p:nvSpPr>
            <p:cNvPr id="9" name="Freeform 7"/>
            <p:cNvSpPr/>
            <p:nvPr/>
          </p:nvSpPr>
          <p:spPr bwMode="auto">
            <a:xfrm>
              <a:off x="1320800" y="0"/>
              <a:ext cx="1117600" cy="5276850"/>
            </a:xfrm>
            <a:custGeom>
              <a:avLst/>
              <a:gdLst/>
              <a:ahLst/>
              <a:cxnLst/>
              <a:rect l="0" t="0" r="r" b="b"/>
              <a:pathLst>
                <a:path w="704" h="3324">
                  <a:moveTo>
                    <a:pt x="704" y="0"/>
                  </a:moveTo>
                  <a:lnTo>
                    <a:pt x="545" y="0"/>
                  </a:lnTo>
                  <a:lnTo>
                    <a:pt x="0" y="3300"/>
                  </a:lnTo>
                  <a:lnTo>
                    <a:pt x="157" y="3324"/>
                  </a:lnTo>
                  <a:lnTo>
                    <a:pt x="704" y="0"/>
                  </a:lnTo>
                  <a:close/>
                </a:path>
              </a:pathLst>
            </a:custGeom>
            <a:solidFill>
              <a:schemeClr val="tx1">
                <a:lumMod val="65000"/>
                <a:lumOff val="35000"/>
              </a:schemeClr>
            </a:solidFill>
            <a:ln>
              <a:noFill/>
            </a:ln>
          </p:spPr>
        </p:sp>
        <p:sp>
          <p:nvSpPr>
            <p:cNvPr id="10" name="Freeform 8"/>
            <p:cNvSpPr/>
            <p:nvPr/>
          </p:nvSpPr>
          <p:spPr bwMode="auto">
            <a:xfrm>
              <a:off x="1320800" y="5238750"/>
              <a:ext cx="1228725" cy="1619250"/>
            </a:xfrm>
            <a:custGeom>
              <a:avLst/>
              <a:gdLst/>
              <a:ahLst/>
              <a:cxnLst/>
              <a:rect l="0" t="0" r="r" b="b"/>
              <a:pathLst>
                <a:path w="774" h="1020">
                  <a:moveTo>
                    <a:pt x="0" y="0"/>
                  </a:moveTo>
                  <a:lnTo>
                    <a:pt x="740" y="1020"/>
                  </a:lnTo>
                  <a:lnTo>
                    <a:pt x="774" y="102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tx1">
                <a:lumMod val="85000"/>
                <a:lumOff val="15000"/>
              </a:schemeClr>
            </a:solidFill>
            <a:ln>
              <a:noFill/>
            </a:ln>
          </p:spPr>
        </p:sp>
        <p:sp>
          <p:nvSpPr>
            <p:cNvPr id="11" name="Freeform 9"/>
            <p:cNvSpPr/>
            <p:nvPr/>
          </p:nvSpPr>
          <p:spPr bwMode="auto">
            <a:xfrm>
              <a:off x="1627188" y="5291138"/>
              <a:ext cx="1495425" cy="1566863"/>
            </a:xfrm>
            <a:custGeom>
              <a:avLst/>
              <a:gdLst/>
              <a:ahLst/>
              <a:cxnLst/>
              <a:rect l="0" t="0" r="r" b="b"/>
              <a:pathLst>
                <a:path w="942" h="987">
                  <a:moveTo>
                    <a:pt x="0" y="0"/>
                  </a:moveTo>
                  <a:lnTo>
                    <a:pt x="909" y="987"/>
                  </a:lnTo>
                  <a:lnTo>
                    <a:pt x="942" y="98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lumMod val="50000"/>
              </a:schemeClr>
            </a:solidFill>
            <a:ln>
              <a:noFill/>
            </a:ln>
          </p:spPr>
        </p:sp>
        <p:sp>
          <p:nvSpPr>
            <p:cNvPr id="12" name="Freeform 10"/>
            <p:cNvSpPr/>
            <p:nvPr/>
          </p:nvSpPr>
          <p:spPr bwMode="auto">
            <a:xfrm>
              <a:off x="1627188" y="5286375"/>
              <a:ext cx="2130425" cy="1571625"/>
            </a:xfrm>
            <a:custGeom>
              <a:avLst/>
              <a:gdLst/>
              <a:ahLst/>
              <a:cxnLst/>
              <a:rect l="0" t="0" r="r" b="b"/>
              <a:pathLst>
                <a:path w="1342" h="990">
                  <a:moveTo>
                    <a:pt x="0" y="3"/>
                  </a:moveTo>
                  <a:lnTo>
                    <a:pt x="942" y="990"/>
                  </a:lnTo>
                  <a:lnTo>
                    <a:pt x="1342" y="990"/>
                  </a:lnTo>
                  <a:lnTo>
                    <a:pt x="156" y="27"/>
                  </a:lnTo>
                  <a:lnTo>
                    <a:pt x="0" y="0"/>
                  </a:lnTo>
                  <a:lnTo>
                    <a:pt x="0" y="3"/>
                  </a:lnTo>
                  <a:close/>
                </a:path>
              </a:pathLst>
            </a:custGeom>
            <a:solidFill>
              <a:schemeClr val="accent1">
                <a:lumMod val="75000"/>
              </a:schemeClr>
            </a:solidFill>
            <a:ln>
              <a:noFill/>
            </a:ln>
          </p:spPr>
        </p:sp>
        <p:sp>
          <p:nvSpPr>
            <p:cNvPr id="13" name="Freeform 11"/>
            <p:cNvSpPr/>
            <p:nvPr/>
          </p:nvSpPr>
          <p:spPr bwMode="auto">
            <a:xfrm>
              <a:off x="1320800" y="5238750"/>
              <a:ext cx="1695450" cy="1619250"/>
            </a:xfrm>
            <a:custGeom>
              <a:avLst/>
              <a:gdLst/>
              <a:ahLst/>
              <a:cxnLst/>
              <a:rect l="0" t="0" r="r" b="b"/>
              <a:pathLst>
                <a:path w="1068" h="1020">
                  <a:moveTo>
                    <a:pt x="1068" y="1020"/>
                  </a:moveTo>
                  <a:lnTo>
                    <a:pt x="184" y="60"/>
                  </a:lnTo>
                  <a:lnTo>
                    <a:pt x="154" y="27"/>
                  </a:lnTo>
                  <a:lnTo>
                    <a:pt x="157" y="27"/>
                  </a:lnTo>
                  <a:lnTo>
                    <a:pt x="157" y="24"/>
                  </a:lnTo>
                  <a:lnTo>
                    <a:pt x="154" y="24"/>
                  </a:lnTo>
                  <a:lnTo>
                    <a:pt x="0" y="0"/>
                  </a:lnTo>
                  <a:lnTo>
                    <a:pt x="0" y="0"/>
                  </a:lnTo>
                  <a:lnTo>
                    <a:pt x="774" y="1020"/>
                  </a:lnTo>
                  <a:lnTo>
                    <a:pt x="1068" y="1020"/>
                  </a:lnTo>
                  <a:close/>
                </a:path>
              </a:pathLst>
            </a:custGeom>
            <a:solidFill>
              <a:schemeClr val="tx1">
                <a:lumMod val="75000"/>
                <a:lumOff val="25000"/>
              </a:schemeClr>
            </a:solidFill>
            <a:ln>
              <a:noFill/>
            </a:ln>
          </p:spPr>
        </p:sp>
      </p:grp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484311" y="685800"/>
            <a:ext cx="10018713" cy="1752599"/>
          </a:xfrm>
          <a:prstGeom prst="rect">
            <a:avLst/>
          </a:prstGeom>
          <a:effectLst/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484310" y="2666999"/>
            <a:ext cx="10018713" cy="3124201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9732656" y="5883275"/>
            <a:ext cx="11430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00" b="0" i="0">
                <a:solidFill>
                  <a:schemeClr val="tx1"/>
                </a:solidFill>
                <a:effectLst/>
                <a:latin typeface="+mn-lt"/>
              </a:defRPr>
            </a:lvl1pPr>
          </a:lstStyle>
          <a:p>
            <a:fld id="{B61BEF0D-F0BB-DE4B-95CE-6DB70DBA9567}" type="datetimeFigureOut">
              <a:rPr lang="en-US" dirty="0"/>
              <a:pPr/>
              <a:t>11/18/2025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2572279" y="5883275"/>
            <a:ext cx="7084177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000" b="0" i="0">
                <a:solidFill>
                  <a:schemeClr val="tx1"/>
                </a:solidFill>
                <a:effectLst/>
                <a:latin typeface="+mn-lt"/>
              </a:defRPr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10951856" y="5883275"/>
            <a:ext cx="551167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00" b="0" i="0">
                <a:solidFill>
                  <a:schemeClr val="tx1"/>
                </a:solidFill>
                <a:effectLst/>
                <a:latin typeface="+mn-lt"/>
              </a:defRPr>
            </a:lvl1pPr>
          </a:lstStyle>
          <a:p>
            <a:fld id="{D57F1E4F-1CFF-5643-939E-217C01CDF565}" type="slidenum">
              <a:rPr lang="en-US" dirty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366812044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33" r:id="rId1"/>
    <p:sldLayoutId id="2147483734" r:id="rId2"/>
    <p:sldLayoutId id="2147483735" r:id="rId3"/>
    <p:sldLayoutId id="2147483736" r:id="rId4"/>
    <p:sldLayoutId id="2147483737" r:id="rId5"/>
    <p:sldLayoutId id="2147483738" r:id="rId6"/>
    <p:sldLayoutId id="2147483739" r:id="rId7"/>
    <p:sldLayoutId id="2147483740" r:id="rId8"/>
    <p:sldLayoutId id="2147483741" r:id="rId9"/>
    <p:sldLayoutId id="2147483742" r:id="rId10"/>
    <p:sldLayoutId id="2147483743" r:id="rId11"/>
    <p:sldLayoutId id="2147483744" r:id="rId12"/>
    <p:sldLayoutId id="2147483745" r:id="rId13"/>
    <p:sldLayoutId id="2147483746" r:id="rId14"/>
    <p:sldLayoutId id="2147483747" r:id="rId15"/>
    <p:sldLayoutId id="2147483748" r:id="rId16"/>
    <p:sldLayoutId id="2147483749" r:id="rId17"/>
  </p:sldLayoutIdLst>
  <p:txStyles>
    <p:titleStyle>
      <a:lvl1pPr algn="ctr" defTabSz="457200" rtl="0" eaLnBrk="1" latinLnBrk="0" hangingPunct="1">
        <a:spcBef>
          <a:spcPct val="0"/>
        </a:spcBef>
        <a:buNone/>
        <a:defRPr sz="4000" kern="1200" cap="none">
          <a:ln w="3175" cmpd="sng">
            <a:noFill/>
          </a:ln>
          <a:solidFill>
            <a:schemeClr val="tx1"/>
          </a:solidFill>
          <a:effectLst/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285750" indent="-28575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>
            <a:lumMod val="75000"/>
          </a:schemeClr>
        </a:buClr>
        <a:buSzPct val="145000"/>
        <a:buFont typeface="Arial"/>
        <a:buChar char="•"/>
        <a:defRPr sz="2400" kern="1200" cap="none">
          <a:solidFill>
            <a:schemeClr val="tx1"/>
          </a:solidFill>
          <a:effectLst/>
          <a:latin typeface="+mn-lt"/>
          <a:ea typeface="+mn-ea"/>
          <a:cs typeface="+mn-cs"/>
        </a:defRPr>
      </a:lvl1pPr>
      <a:lvl2pPr marL="742950" indent="-28575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>
            <a:lumMod val="75000"/>
          </a:schemeClr>
        </a:buClr>
        <a:buSzPct val="145000"/>
        <a:buFont typeface="Arial"/>
        <a:buChar char="•"/>
        <a:defRPr sz="2000" kern="1200" cap="none">
          <a:solidFill>
            <a:schemeClr val="tx1"/>
          </a:solidFill>
          <a:effectLst/>
          <a:latin typeface="+mn-lt"/>
          <a:ea typeface="+mn-ea"/>
          <a:cs typeface="+mn-cs"/>
        </a:defRPr>
      </a:lvl2pPr>
      <a:lvl3pPr marL="1200150" indent="-28575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>
            <a:lumMod val="75000"/>
          </a:schemeClr>
        </a:buClr>
        <a:buSzPct val="145000"/>
        <a:buFont typeface="Arial"/>
        <a:buChar char="•"/>
        <a:defRPr sz="1800" kern="1200" cap="none">
          <a:solidFill>
            <a:schemeClr val="tx1"/>
          </a:solidFill>
          <a:effectLst/>
          <a:latin typeface="+mn-lt"/>
          <a:ea typeface="+mn-ea"/>
          <a:cs typeface="+mn-cs"/>
        </a:defRPr>
      </a:lvl3pPr>
      <a:lvl4pPr marL="1543050" indent="-17145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>
            <a:lumMod val="75000"/>
          </a:schemeClr>
        </a:buClr>
        <a:buSzPct val="145000"/>
        <a:buFont typeface="Arial"/>
        <a:buChar char="•"/>
        <a:defRPr sz="1600" kern="1200" cap="none">
          <a:solidFill>
            <a:schemeClr val="tx1"/>
          </a:solidFill>
          <a:effectLst/>
          <a:latin typeface="+mn-lt"/>
          <a:ea typeface="+mn-ea"/>
          <a:cs typeface="+mn-cs"/>
        </a:defRPr>
      </a:lvl4pPr>
      <a:lvl5pPr marL="2000250" indent="-17145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>
            <a:lumMod val="75000"/>
          </a:schemeClr>
        </a:buClr>
        <a:buSzPct val="145000"/>
        <a:buFont typeface="Arial"/>
        <a:buChar char="•"/>
        <a:defRPr sz="1400" kern="1200" cap="none">
          <a:solidFill>
            <a:schemeClr val="tx1"/>
          </a:solidFill>
          <a:effectLst/>
          <a:latin typeface="+mn-lt"/>
          <a:ea typeface="+mn-ea"/>
          <a:cs typeface="+mn-cs"/>
        </a:defRPr>
      </a:lvl5pPr>
      <a:lvl6pPr marL="25146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>
            <a:lumMod val="75000"/>
          </a:schemeClr>
        </a:buClr>
        <a:buSzPct val="145000"/>
        <a:buFont typeface="Arial"/>
        <a:buChar char="•"/>
        <a:defRPr sz="1400" kern="1200" cap="none">
          <a:solidFill>
            <a:schemeClr val="tx1"/>
          </a:solidFill>
          <a:effectLst/>
          <a:latin typeface="+mn-lt"/>
          <a:ea typeface="+mn-ea"/>
          <a:cs typeface="+mn-cs"/>
        </a:defRPr>
      </a:lvl6pPr>
      <a:lvl7pPr marL="29718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>
            <a:lumMod val="75000"/>
          </a:schemeClr>
        </a:buClr>
        <a:buSzPct val="145000"/>
        <a:buFont typeface="Arial"/>
        <a:buChar char="•"/>
        <a:defRPr sz="1400" kern="1200" cap="none">
          <a:solidFill>
            <a:schemeClr val="tx1"/>
          </a:solidFill>
          <a:effectLst/>
          <a:latin typeface="+mn-lt"/>
          <a:ea typeface="+mn-ea"/>
          <a:cs typeface="+mn-cs"/>
        </a:defRPr>
      </a:lvl7pPr>
      <a:lvl8pPr marL="34290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>
            <a:lumMod val="75000"/>
          </a:schemeClr>
        </a:buClr>
        <a:buSzPct val="145000"/>
        <a:buFont typeface="Arial"/>
        <a:buChar char="•"/>
        <a:defRPr sz="1400" kern="1200" cap="none">
          <a:solidFill>
            <a:schemeClr val="tx1"/>
          </a:solidFill>
          <a:effectLst/>
          <a:latin typeface="+mn-lt"/>
          <a:ea typeface="+mn-ea"/>
          <a:cs typeface="+mn-cs"/>
        </a:defRPr>
      </a:lvl8pPr>
      <a:lvl9pPr marL="38862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>
            <a:lumMod val="75000"/>
          </a:schemeClr>
        </a:buClr>
        <a:buSzPct val="145000"/>
        <a:buFont typeface="Arial"/>
        <a:buChar char="•"/>
        <a:defRPr sz="1400" kern="1200" cap="none">
          <a:solidFill>
            <a:schemeClr val="tx1"/>
          </a:solidFill>
          <a:effectLst/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/>
        <p:txBody>
          <a:bodyPr>
            <a:normAutofit/>
          </a:bodyPr>
          <a:lstStyle/>
          <a:p>
            <a:r>
              <a:rPr lang="en-GB"/>
              <a:t>Reflective Presentation  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 vert="horz" lIns="91440" tIns="45720" rIns="91440" bIns="45720" rtlCol="0" anchor="t">
            <a:normAutofit/>
          </a:bodyPr>
          <a:lstStyle/>
          <a:p>
            <a:r>
              <a:rPr lang="en-GB"/>
              <a:t>Yasir Hanif</a:t>
            </a:r>
          </a:p>
        </p:txBody>
      </p:sp>
    </p:spTree>
    <p:extLst>
      <p:ext uri="{BB962C8B-B14F-4D97-AF65-F5344CB8AC3E}">
        <p14:creationId xmlns:p14="http://schemas.microsoft.com/office/powerpoint/2010/main" val="109857222"/>
      </p:ext>
    </p:extLst>
  </p:cSld>
  <p:clrMapOvr>
    <a:masterClrMapping/>
  </p:clrMapOvr>
  <mc:AlternateContent xmlns:mc="http://schemas.openxmlformats.org/markup-compatibility/2006">
    <mc:Choice xmlns:p159="http://schemas.microsoft.com/office/powerpoint/2015/09/main" Requires="p159">
      <p:transition xmlns:p14="http://schemas.microsoft.com/office/powerpoint/2010/main" spd="slow" p14:dur="2000">
        <p159:morph option="byObject"/>
      </p:transition>
    </mc:Choice>
    <mc:Fallback>
      <p:transition spd="slow">
        <p:fade/>
      </p:transition>
    </mc:Fallback>
  </mc:AlternateContent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7D396BD-A4B8-879F-3E77-3017835C3D9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Overview 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EBB70F4-31CE-0D0C-E085-9797710D4A39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 vert="horz" lIns="91440" tIns="45720" rIns="91440" bIns="45720" rtlCol="0" anchor="t">
            <a:normAutofit/>
          </a:bodyPr>
          <a:lstStyle/>
          <a:p>
            <a:pPr marL="457200" indent="-457200"/>
            <a:r>
              <a:rPr lang="en-GB"/>
              <a:t>What did you find within the report?</a:t>
            </a:r>
          </a:p>
          <a:p>
            <a:r>
              <a:rPr lang="en-GB" sz="2000"/>
              <a:t>Within the report I focused on the positive opportunities and negatives of learning in the digital era. </a:t>
            </a:r>
            <a:r>
              <a:rPr lang="en-GB" sz="2000" err="1"/>
              <a:t>Reasearching</a:t>
            </a:r>
            <a:r>
              <a:rPr lang="en-GB" sz="2000"/>
              <a:t> what areas are the main concern</a:t>
            </a:r>
          </a:p>
          <a:p>
            <a:pPr marL="457200" indent="-457200"/>
            <a:r>
              <a:rPr lang="en-GB"/>
              <a:t>What was the conclusion / what did you find?</a:t>
            </a:r>
          </a:p>
          <a:p>
            <a:r>
              <a:rPr lang="en-GB" sz="2000"/>
              <a:t>Through this project I found that there are lots of different challenges and opportunities for students today, but there are also a lot of techniques that can be used to solve the challenges and make the most of the opportunities.</a:t>
            </a:r>
          </a:p>
        </p:txBody>
      </p:sp>
    </p:spTree>
    <p:extLst>
      <p:ext uri="{BB962C8B-B14F-4D97-AF65-F5344CB8AC3E}">
        <p14:creationId xmlns:p14="http://schemas.microsoft.com/office/powerpoint/2010/main" val="2049992365"/>
      </p:ext>
    </p:extLst>
  </p:cSld>
  <p:clrMapOvr>
    <a:masterClrMapping/>
  </p:clrMapOvr>
  <mc:AlternateContent xmlns:mc="http://schemas.openxmlformats.org/markup-compatibility/2006">
    <mc:Choice xmlns:p159="http://schemas.microsoft.com/office/powerpoint/2015/09/main" Requires="p159">
      <p:transition xmlns:p14="http://schemas.microsoft.com/office/powerpoint/2010/main" spd="slow" p14:dur="2000">
        <p159:morph option="byObject"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8CF61D7-9394-A193-C992-66FA52961A1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Research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695ED73-B595-7D69-D63F-DAD89B24E43A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 vert="horz" lIns="91440" tIns="45720" rIns="91440" bIns="45720" rtlCol="0" anchor="t">
            <a:normAutofit fontScale="92500" lnSpcReduction="20000"/>
          </a:bodyPr>
          <a:lstStyle/>
          <a:p>
            <a:pPr algn="just"/>
            <a:r>
              <a:rPr lang="en-GB" u="sng">
                <a:latin typeface="Times"/>
                <a:cs typeface="Times"/>
              </a:rPr>
              <a:t>How did you find your sources?</a:t>
            </a:r>
            <a:endParaRPr lang="en-GB" u="sng"/>
          </a:p>
          <a:p>
            <a:pPr algn="just"/>
            <a:r>
              <a:rPr lang="en-GB" sz="2000">
                <a:latin typeface="Times"/>
                <a:cs typeface="Times"/>
              </a:rPr>
              <a:t>I found the sources mainly through the internet as the library didn’t have many books on the digital era within the last three years. But when finding sources I made sure they were credible.</a:t>
            </a:r>
          </a:p>
          <a:p>
            <a:pPr algn="just"/>
            <a:r>
              <a:rPr lang="en-GB" u="sng">
                <a:latin typeface="Times"/>
                <a:cs typeface="Times"/>
              </a:rPr>
              <a:t>What was easy or hard about the research </a:t>
            </a:r>
            <a:r>
              <a:rPr lang="en-GB">
                <a:latin typeface="Times"/>
                <a:cs typeface="Times"/>
              </a:rPr>
              <a:t>process</a:t>
            </a:r>
            <a:r>
              <a:rPr lang="en-GB" u="sng">
                <a:latin typeface="Times"/>
                <a:cs typeface="Times"/>
              </a:rPr>
              <a:t>?</a:t>
            </a:r>
            <a:endParaRPr lang="en-GB" u="sng"/>
          </a:p>
          <a:p>
            <a:pPr algn="just"/>
            <a:r>
              <a:rPr lang="en-GB" sz="2000">
                <a:latin typeface="Times"/>
                <a:cs typeface="Times"/>
              </a:rPr>
              <a:t>The easy part was finding the challenges and </a:t>
            </a:r>
            <a:r>
              <a:rPr lang="en-GB" sz="2000" err="1">
                <a:latin typeface="Times"/>
                <a:cs typeface="Times"/>
              </a:rPr>
              <a:t>opportunies</a:t>
            </a:r>
            <a:r>
              <a:rPr lang="en-GB" sz="2000">
                <a:latin typeface="Times"/>
                <a:cs typeface="Times"/>
              </a:rPr>
              <a:t> in the digital era. One of the hard parts was finding the evidence to back the point up.</a:t>
            </a:r>
          </a:p>
          <a:p>
            <a:pPr algn="just"/>
            <a:r>
              <a:rPr lang="en-GB" u="sng">
                <a:latin typeface="Times"/>
                <a:cs typeface="Times"/>
              </a:rPr>
              <a:t>Did your research change your perspective in any way?</a:t>
            </a:r>
            <a:endParaRPr lang="en-GB" sz="2000" u="sng"/>
          </a:p>
          <a:p>
            <a:pPr algn="just"/>
            <a:r>
              <a:rPr lang="en-GB" sz="2000">
                <a:latin typeface="Times"/>
                <a:cs typeface="Times"/>
              </a:rPr>
              <a:t>It made me realise that there was a lot more range of challenges and opportunities that I had not even thought about.</a:t>
            </a:r>
          </a:p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38205526"/>
      </p:ext>
    </p:extLst>
  </p:cSld>
  <p:clrMapOvr>
    <a:masterClrMapping/>
  </p:clrMapOvr>
  <mc:AlternateContent xmlns:mc="http://schemas.openxmlformats.org/markup-compatibility/2006">
    <mc:Choice xmlns:p159="http://schemas.microsoft.com/office/powerpoint/2015/09/main" Requires="p159">
      <p:transition xmlns:p14="http://schemas.microsoft.com/office/powerpoint/2010/main" spd="slow" p14:dur="2000">
        <p159:morph option="byObject"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43C6C03-4798-D3D6-89B0-51E17E8679F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Planning and writing 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84EB9E7-EE77-95FE-7AAA-E387666EFB6C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484310" y="2073087"/>
            <a:ext cx="10018713" cy="3124201"/>
          </a:xfrm>
        </p:spPr>
        <p:txBody>
          <a:bodyPr vert="horz" lIns="91440" tIns="45720" rIns="91440" bIns="45720" rtlCol="0" anchor="t">
            <a:normAutofit fontScale="85000" lnSpcReduction="10000"/>
          </a:bodyPr>
          <a:lstStyle/>
          <a:p>
            <a:pPr algn="just"/>
            <a:r>
              <a:rPr lang="en-GB">
                <a:latin typeface="Times"/>
                <a:cs typeface="Times"/>
              </a:rPr>
              <a:t>How did you plan your report?</a:t>
            </a:r>
            <a:endParaRPr lang="en-GB"/>
          </a:p>
          <a:p>
            <a:pPr algn="just"/>
            <a:r>
              <a:rPr lang="en-GB" sz="2000">
                <a:latin typeface="Times"/>
                <a:cs typeface="Times"/>
              </a:rPr>
              <a:t>I planned my report by setting out each stage and figured out what information I need to get. Then I went on to research and then build my answers through what I had found.</a:t>
            </a:r>
          </a:p>
          <a:p>
            <a:pPr algn="just"/>
            <a:r>
              <a:rPr lang="en-GB">
                <a:latin typeface="Times"/>
                <a:cs typeface="Times"/>
              </a:rPr>
              <a:t>What strategies helped you with structuring or referencing?</a:t>
            </a:r>
            <a:endParaRPr lang="en-GB"/>
          </a:p>
          <a:p>
            <a:pPr algn="just"/>
            <a:r>
              <a:rPr lang="en-GB" sz="2000">
                <a:latin typeface="Times"/>
                <a:cs typeface="Times"/>
              </a:rPr>
              <a:t>Bullet pointing what I needed to find under each of the parts was useful as I could then expand when I had the information I needed.</a:t>
            </a:r>
          </a:p>
          <a:p>
            <a:pPr algn="just"/>
            <a:r>
              <a:rPr lang="en-GB">
                <a:latin typeface="Times"/>
                <a:cs typeface="Times"/>
              </a:rPr>
              <a:t>What part of the writing process was the most difficult? Why?</a:t>
            </a:r>
            <a:endParaRPr lang="en-GB"/>
          </a:p>
          <a:p>
            <a:pPr algn="just"/>
            <a:r>
              <a:rPr lang="en-GB" sz="2000">
                <a:latin typeface="Times"/>
                <a:cs typeface="Times"/>
              </a:rPr>
              <a:t> I feel that the actual writing was difficult as this is one of the first assignments that I have had to do so with peer feedback I have been able to improve and learn how to write a assignment more professionally.</a:t>
            </a:r>
          </a:p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358475446"/>
      </p:ext>
    </p:extLst>
  </p:cSld>
  <p:clrMapOvr>
    <a:masterClrMapping/>
  </p:clrMapOvr>
  <mc:AlternateContent xmlns:mc="http://schemas.openxmlformats.org/markup-compatibility/2006">
    <mc:Choice xmlns:p159="http://schemas.microsoft.com/office/powerpoint/2015/09/main" Requires="p159">
      <p:transition xmlns:p14="http://schemas.microsoft.com/office/powerpoint/2010/main" spd="slow" p14:dur="2000">
        <p159:morph option="byObject"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A2E6BC5-A971-6516-3444-8DBC5762785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Challenges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9F641AB-4944-68FF-E292-527CA40E242E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 vert="horz" lIns="91440" tIns="45720" rIns="91440" bIns="45720" rtlCol="0" anchor="t">
            <a:normAutofit/>
          </a:bodyPr>
          <a:lstStyle/>
          <a:p>
            <a:pPr algn="just"/>
            <a:r>
              <a:rPr lang="en-GB">
                <a:latin typeface="Times"/>
                <a:cs typeface="Times"/>
              </a:rPr>
              <a:t>What was the biggest challenge in completing the report?</a:t>
            </a:r>
            <a:endParaRPr lang="en-GB"/>
          </a:p>
          <a:p>
            <a:pPr algn="just"/>
            <a:r>
              <a:rPr lang="en-GB" sz="2000">
                <a:latin typeface="Times"/>
                <a:cs typeface="Times"/>
              </a:rPr>
              <a:t>The biggest challenge I had as mentioned was the actual writing and speaking part of the report as I feel like this is the weakness. I know what I want to say but struggle to write it down or say it out loud successfully.</a:t>
            </a:r>
          </a:p>
          <a:p>
            <a:pPr algn="just"/>
            <a:r>
              <a:rPr lang="en-GB">
                <a:latin typeface="Times"/>
                <a:cs typeface="Times"/>
              </a:rPr>
              <a:t>How did you try to overcome it?</a:t>
            </a:r>
            <a:endParaRPr lang="en-GB"/>
          </a:p>
          <a:p>
            <a:r>
              <a:rPr lang="en-GB" sz="2000"/>
              <a:t>Peer feedback was a big part double check my spelling and grammar making sure what I was writing made sense. Also repeating words at home to make sure I am saying them correctly</a:t>
            </a:r>
          </a:p>
        </p:txBody>
      </p:sp>
    </p:spTree>
    <p:extLst>
      <p:ext uri="{BB962C8B-B14F-4D97-AF65-F5344CB8AC3E}">
        <p14:creationId xmlns:p14="http://schemas.microsoft.com/office/powerpoint/2010/main" val="3334329838"/>
      </p:ext>
    </p:extLst>
  </p:cSld>
  <p:clrMapOvr>
    <a:masterClrMapping/>
  </p:clrMapOvr>
  <mc:AlternateContent xmlns:mc="http://schemas.openxmlformats.org/markup-compatibility/2006">
    <mc:Choice xmlns:p159="http://schemas.microsoft.com/office/powerpoint/2015/09/main" Requires="p159">
      <p:transition xmlns:p14="http://schemas.microsoft.com/office/powerpoint/2010/main" spd="slow" p14:dur="2000">
        <p159:morph option="byObject"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49288B0-E7AD-0F5B-EE84-9328876FDEC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Successes 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BE02FFF-0BE1-7A26-C3DB-5A7FD6A9EBB2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 vert="horz" lIns="91440" tIns="45720" rIns="91440" bIns="45720" rtlCol="0" anchor="t">
            <a:normAutofit/>
          </a:bodyPr>
          <a:lstStyle/>
          <a:p>
            <a:r>
              <a:rPr lang="en-GB"/>
              <a:t>What are you most proud of?</a:t>
            </a:r>
          </a:p>
          <a:p>
            <a:r>
              <a:rPr lang="en-GB" sz="2000"/>
              <a:t>I am proud of the progress I have made. To think a couple of months ago I would not have known where to begin, and now I have written a report and learnt about various digital skills and what the challenges and opportunities are.</a:t>
            </a:r>
          </a:p>
        </p:txBody>
      </p:sp>
    </p:spTree>
    <p:extLst>
      <p:ext uri="{BB962C8B-B14F-4D97-AF65-F5344CB8AC3E}">
        <p14:creationId xmlns:p14="http://schemas.microsoft.com/office/powerpoint/2010/main" val="1759420002"/>
      </p:ext>
    </p:extLst>
  </p:cSld>
  <p:clrMapOvr>
    <a:masterClrMapping/>
  </p:clrMapOvr>
  <mc:AlternateContent xmlns:mc="http://schemas.openxmlformats.org/markup-compatibility/2006">
    <mc:Choice xmlns:p159="http://schemas.microsoft.com/office/powerpoint/2015/09/main" Requires="p159">
      <p:transition xmlns:p14="http://schemas.microsoft.com/office/powerpoint/2010/main" spd="slow" p14:dur="2000">
        <p159:morph option="byObject"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Parallax">
  <a:themeElements>
    <a:clrScheme name="Parallax">
      <a:dk1>
        <a:sysClr val="windowText" lastClr="000000"/>
      </a:dk1>
      <a:lt1>
        <a:sysClr val="window" lastClr="FFFFFF"/>
      </a:lt1>
      <a:dk2>
        <a:srgbClr val="212121"/>
      </a:dk2>
      <a:lt2>
        <a:srgbClr val="CDD0D1"/>
      </a:lt2>
      <a:accent1>
        <a:srgbClr val="30ACEC"/>
      </a:accent1>
      <a:accent2>
        <a:srgbClr val="80C34F"/>
      </a:accent2>
      <a:accent3>
        <a:srgbClr val="E29D3E"/>
      </a:accent3>
      <a:accent4>
        <a:srgbClr val="D64A3B"/>
      </a:accent4>
      <a:accent5>
        <a:srgbClr val="D64787"/>
      </a:accent5>
      <a:accent6>
        <a:srgbClr val="A666E1"/>
      </a:accent6>
      <a:hlink>
        <a:srgbClr val="3085ED"/>
      </a:hlink>
      <a:folHlink>
        <a:srgbClr val="82B6F4"/>
      </a:folHlink>
    </a:clrScheme>
    <a:fontScheme name="Parallax">
      <a:majorFont>
        <a:latin typeface="Corbel" panose="020B0503020204020204"/>
        <a:ea typeface=""/>
        <a:cs typeface=""/>
        <a:font script="Jpan" typeface="HGｺﾞｼｯｸM"/>
        <a:font script="Hang" typeface="HY엽서L"/>
        <a:font script="Hans" typeface="华文楷体"/>
        <a:font script="Hant" typeface="新細明體"/>
        <a:font script="Arab" typeface="Tahoma"/>
        <a:font script="Hebr" typeface="Miriam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ajorFont>
      <a:minorFont>
        <a:latin typeface="Corbel" panose="020B0503020204020204"/>
        <a:ea typeface=""/>
        <a:cs typeface=""/>
        <a:font script="Jpan" typeface="HGｺﾞｼｯｸM"/>
        <a:font script="Hang" typeface="HY엽서L"/>
        <a:font script="Hans" typeface="华文楷体"/>
        <a:font script="Hant" typeface="新細明體"/>
        <a:font script="Arab" typeface="Tahoma"/>
        <a:font script="Hebr" typeface="Miriam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Parallax">
      <a:fillStyleLst>
        <a:solidFill>
          <a:schemeClr val="phClr"/>
        </a:solidFill>
        <a:gradFill rotWithShape="1">
          <a:gsLst>
            <a:gs pos="0">
              <a:schemeClr val="phClr">
                <a:tint val="60000"/>
                <a:lumMod val="104000"/>
              </a:schemeClr>
            </a:gs>
            <a:gs pos="100000">
              <a:schemeClr val="phClr">
                <a:tint val="84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6000"/>
                <a:lumMod val="102000"/>
              </a:schemeClr>
            </a:gs>
            <a:gs pos="100000">
              <a:schemeClr val="phClr">
                <a:shade val="88000"/>
                <a:lumMod val="94000"/>
              </a:schemeClr>
            </a:gs>
          </a:gsLst>
          <a:path path="circle">
            <a:fillToRect l="50000" t="100000" r="100000" b="50000"/>
          </a:path>
        </a:gradFill>
      </a:fillStyleLst>
      <a:lnStyleLst>
        <a:ln w="9525" cap="rnd" cmpd="sng" algn="ctr">
          <a:solidFill>
            <a:schemeClr val="phClr">
              <a:tint val="60000"/>
            </a:schemeClr>
          </a:solidFill>
          <a:prstDash val="solid"/>
        </a:ln>
        <a:ln w="15875" cap="rnd" cmpd="sng" algn="ctr">
          <a:solidFill>
            <a:schemeClr val="phClr"/>
          </a:solidFill>
          <a:prstDash val="solid"/>
        </a:ln>
        <a:ln w="22225" cap="rnd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reflection blurRad="12700" stA="26000" endPos="32000" dist="12700" dir="5400000" sy="-100000" rotWithShape="0"/>
          </a:effectLst>
        </a:effectStyle>
        <a:effectStyle>
          <a:effectLst>
            <a:outerShdw blurRad="38100" dist="25400" dir="5400000" rotWithShape="0">
              <a:srgbClr val="000000">
                <a:alpha val="64000"/>
              </a:srgbClr>
            </a:outerShdw>
          </a:effectLst>
          <a:scene3d>
            <a:camera prst="orthographicFront">
              <a:rot lat="0" lon="0" rev="0"/>
            </a:camera>
            <a:lightRig rig="threePt" dir="tl">
              <a:rot lat="0" lon="0" rev="1200000"/>
            </a:lightRig>
          </a:scene3d>
          <a:sp3d>
            <a:bevelT w="25400" h="127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0000"/>
                <a:lumMod val="110000"/>
              </a:schemeClr>
            </a:gs>
            <a:gs pos="100000">
              <a:schemeClr val="phClr">
                <a:shade val="64000"/>
                <a:lumMod val="98000"/>
              </a:schemeClr>
            </a:gs>
          </a:gsLst>
          <a:lin ang="5400000" scaled="0"/>
        </a:gradFill>
        <a:blipFill rotWithShape="1">
          <a:blip xmlns:r="http://schemas.openxmlformats.org/officeDocument/2006/relationships" r:embed="rId1">
            <a:duotone>
              <a:schemeClr val="phClr">
                <a:shade val="76000"/>
                <a:satMod val="180000"/>
              </a:schemeClr>
              <a:schemeClr val="phClr">
                <a:tint val="80000"/>
                <a:satMod val="120000"/>
                <a:lumMod val="180000"/>
              </a:schemeClr>
            </a:duotone>
          </a:blip>
          <a:stretch/>
        </a:blip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Parallax" id="{3388167B-A2EB-4685-9635-1831D9AEF8C4}" vid="{4F7A876A-7598-49CA-AFC8-8EDA2551E4A7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office theme</Template>
  <Application>Microsoft Office PowerPoint</Application>
  <PresentationFormat>Widescreen</PresentationFormat>
  <Slides>6</Slides>
  <Notes>0</Notes>
  <HiddenSlides>0</HiddenSlide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6</vt:i4>
      </vt:variant>
    </vt:vector>
  </HeadingPairs>
  <TitlesOfParts>
    <vt:vector size="7" baseType="lpstr">
      <vt:lpstr>Parallax</vt:lpstr>
      <vt:lpstr>Reflective Presentation  </vt:lpstr>
      <vt:lpstr>Overview </vt:lpstr>
      <vt:lpstr>Research</vt:lpstr>
      <vt:lpstr>Planning and writing </vt:lpstr>
      <vt:lpstr>Challenges</vt:lpstr>
      <vt:lpstr>Successes 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/>
  <cp:revision>1</cp:revision>
  <dcterms:created xsi:type="dcterms:W3CDTF">2025-11-16T17:00:35Z</dcterms:created>
  <dcterms:modified xsi:type="dcterms:W3CDTF">2025-11-18T08:54:50Z</dcterms:modified>
</cp:coreProperties>
</file>