
<file path=[Content_Types].xml><?xml version="1.0" encoding="utf-8"?>
<Types xmlns="http://schemas.openxmlformats.org/package/2006/content-types">
  <Default Extension="jpeg" ContentType="image/jpeg"/>
  <Default Extension="JPG" ContentType="image/.jpg"/>
  <Default Extension="png" ContentType="image/png"/>
  <Default Extension="rels" ContentType="application/vnd.openxmlformats-package.relationships+xml"/>
  <Default Extension="xml" ContentType="application/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fonts/font1.fntdata" ContentType="application/x-fontdata"/>
  <Override PartName="/ppt/fonts/font2.fntdata" ContentType="application/x-fontdata"/>
  <Override PartName="/ppt/media/image11.svg" ContentType="image/svg+xml"/>
  <Override PartName="/ppt/media/image9.svg" ContentType="image/svg+xml"/>
  <Override PartName="/ppt/presProps.xml" ContentType="application/vnd.openxmlformats-officedocument.presentationml.presProps+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63.xml" ContentType="application/vnd.openxmlformats-officedocument.presentationml.tags+xml"/>
  <Override PartName="/ppt/tags/tag264.xml" ContentType="application/vnd.openxmlformats-officedocument.presentationml.tags+xml"/>
  <Override PartName="/ppt/tags/tag265.xml" ContentType="application/vnd.openxmlformats-officedocument.presentationml.tags+xml"/>
  <Override PartName="/ppt/tags/tag266.xml" ContentType="application/vnd.openxmlformats-officedocument.presentationml.tags+xml"/>
  <Override PartName="/ppt/tags/tag267.xml" ContentType="application/vnd.openxmlformats-officedocument.presentationml.tags+xml"/>
  <Override PartName="/ppt/tags/tag268.xml" ContentType="application/vnd.openxmlformats-officedocument.presentationml.tags+xml"/>
  <Override PartName="/ppt/tags/tag269.xml" ContentType="application/vnd.openxmlformats-officedocument.presentationml.tags+xml"/>
  <Override PartName="/ppt/tags/tag27.xml" ContentType="application/vnd.openxmlformats-officedocument.presentationml.tags+xml"/>
  <Override PartName="/ppt/tags/tag270.xml" ContentType="application/vnd.openxmlformats-officedocument.presentationml.tags+xml"/>
  <Override PartName="/ppt/tags/tag271.xml" ContentType="application/vnd.openxmlformats-officedocument.presentationml.tags+xml"/>
  <Override PartName="/ppt/tags/tag272.xml" ContentType="application/vnd.openxmlformats-officedocument.presentationml.tags+xml"/>
  <Override PartName="/ppt/tags/tag273.xml" ContentType="application/vnd.openxmlformats-officedocument.presentationml.tags+xml"/>
  <Override PartName="/ppt/tags/tag274.xml" ContentType="application/vnd.openxmlformats-officedocument.presentationml.tags+xml"/>
  <Override PartName="/ppt/tags/tag275.xml" ContentType="application/vnd.openxmlformats-officedocument.presentationml.tags+xml"/>
  <Override PartName="/ppt/tags/tag276.xml" ContentType="application/vnd.openxmlformats-officedocument.presentationml.tags+xml"/>
  <Override PartName="/ppt/tags/tag277.xml" ContentType="application/vnd.openxmlformats-officedocument.presentationml.tags+xml"/>
  <Override PartName="/ppt/tags/tag278.xml" ContentType="application/vnd.openxmlformats-officedocument.presentationml.tags+xml"/>
  <Override PartName="/ppt/tags/tag279.xml" ContentType="application/vnd.openxmlformats-officedocument.presentationml.tags+xml"/>
  <Override PartName="/ppt/tags/tag28.xml" ContentType="application/vnd.openxmlformats-officedocument.presentationml.tags+xml"/>
  <Override PartName="/ppt/tags/tag280.xml" ContentType="application/vnd.openxmlformats-officedocument.presentationml.tags+xml"/>
  <Override PartName="/ppt/tags/tag281.xml" ContentType="application/vnd.openxmlformats-officedocument.presentationml.tags+xml"/>
  <Override PartName="/ppt/tags/tag282.xml" ContentType="application/vnd.openxmlformats-officedocument.presentationml.tags+xml"/>
  <Override PartName="/ppt/tags/tag283.xml" ContentType="application/vnd.openxmlformats-officedocument.presentationml.tags+xml"/>
  <Override PartName="/ppt/tags/tag284.xml" ContentType="application/vnd.openxmlformats-officedocument.presentationml.tags+xml"/>
  <Override PartName="/ppt/tags/tag285.xml" ContentType="application/vnd.openxmlformats-officedocument.presentationml.tags+xml"/>
  <Override PartName="/ppt/tags/tag286.xml" ContentType="application/vnd.openxmlformats-officedocument.presentationml.tags+xml"/>
  <Override PartName="/ppt/tags/tag287.xml" ContentType="application/vnd.openxmlformats-officedocument.presentationml.tags+xml"/>
  <Override PartName="/ppt/tags/tag288.xml" ContentType="application/vnd.openxmlformats-officedocument.presentationml.tags+xml"/>
  <Override PartName="/ppt/tags/tag289.xml" ContentType="application/vnd.openxmlformats-officedocument.presentationml.tags+xml"/>
  <Override PartName="/ppt/tags/tag29.xml" ContentType="application/vnd.openxmlformats-officedocument.presentationml.tags+xml"/>
  <Override PartName="/ppt/tags/tag290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<?xml version="1.0" encoding="UTF-8" standalone="yes"?>
<Relationships xmlns="http://schemas.openxmlformats.org/package/2006/relationships"><Relationship Id="rId1" Type="http://schemas.openxmlformats.org/officeDocument/2006/relationships/officeDocument" Target="ppt/presentation.xml"/><Relationship Id="rId4" Type="http://schemas.openxmlformats.org/package/2006/relationships/metadata/thumbnail" Target="docProps/thumbnail.jpeg"/><Relationship Id="rId3" Type="http://schemas.openxmlformats.org/package/2006/relationships/metadata/core-properties" Target="docProps/core.xml"/><Relationship Id="rId2" Type="http://schemas.openxmlformats.org/officeDocument/2006/relationships/extended-properties" Target="docProps/app.xml"/><Relationship Id="rId5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  <p:sldMasterId id="2147483661" r:id="rId3"/>
  </p:sldMasterIdLst>
  <p:sldIdLst>
    <p:sldId id="279" r:id="rId4"/>
    <p:sldId id="280" r:id="rId5"/>
    <p:sldId id="281" r:id="rId6"/>
    <p:sldId id="286" r:id="rId7"/>
    <p:sldId id="287" r:id="rId8"/>
    <p:sldId id="285" r:id="rId9"/>
    <p:sldId id="289" r:id="rId10"/>
    <p:sldId id="288" r:id="rId11"/>
    <p:sldId id="292" r:id="rId12"/>
    <p:sldId id="293" r:id="rId13"/>
    <p:sldId id="294" r:id="rId14"/>
    <p:sldId id="295" r:id="rId15"/>
    <p:sldId id="307" r:id="rId16"/>
    <p:sldId id="296" r:id="rId17"/>
  </p:sldIdLst>
  <p:sldSz cx="12192000" cy="6858000"/>
  <p:notesSz cx="6858000" cy="9144000"/>
  <p:embeddedFontLst>
    <p:embeddedFont>
      <p:font typeface="微软雅黑" panose="020B0503020204020204" charset="-122"/>
      <p:regular r:id="rId21"/>
    </p:embeddedFont>
    <p:embeddedFont>
      <p:font typeface="Microsoft YaHei UI" panose="020B0503020204020204" charset="-122"/>
      <p:regular r:id="rId22"/>
    </p:embeddedFont>
  </p:embeddedFontLst>
  <p:custDataLst>
    <p:tags r:id="rId23"/>
  </p:custDataLst>
  <p:defaultTextStyle>
    <a:defPPr>
      <a:defRPr lang="zh-CN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355867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23141" autoAdjust="0"/>
    <p:restoredTop sz="94660"/>
  </p:normalViewPr>
  <p:slideViewPr>
    <p:cSldViewPr snapToGrid="0" showGuides="1">
      <p:cViewPr varScale="1">
        <p:scale>
          <a:sx n="69" d="100"/>
          <a:sy n="69" d="100"/>
        </p:scale>
        <p:origin x="444" y="60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9" Type="http://schemas.openxmlformats.org/officeDocument/2006/relationships/slide" Target="slides/slide6.xml"/><Relationship Id="rId8" Type="http://schemas.openxmlformats.org/officeDocument/2006/relationships/slide" Target="slides/slide5.xml"/><Relationship Id="rId7" Type="http://schemas.openxmlformats.org/officeDocument/2006/relationships/slide" Target="slides/slide4.xml"/><Relationship Id="rId6" Type="http://schemas.openxmlformats.org/officeDocument/2006/relationships/slide" Target="slides/slide3.xml"/><Relationship Id="rId5" Type="http://schemas.openxmlformats.org/officeDocument/2006/relationships/slide" Target="slides/slide2.xml"/><Relationship Id="rId4" Type="http://schemas.openxmlformats.org/officeDocument/2006/relationships/slide" Target="slides/slide1.xml"/><Relationship Id="rId3" Type="http://schemas.openxmlformats.org/officeDocument/2006/relationships/slideMaster" Target="slideMasters/slideMaster2.xml"/><Relationship Id="rId23" Type="http://schemas.openxmlformats.org/officeDocument/2006/relationships/tags" Target="tags/tag290.xml"/><Relationship Id="rId22" Type="http://schemas.openxmlformats.org/officeDocument/2006/relationships/font" Target="fonts/font2.fntdata"/><Relationship Id="rId21" Type="http://schemas.openxmlformats.org/officeDocument/2006/relationships/font" Target="fonts/font1.fntdata"/><Relationship Id="rId20" Type="http://schemas.openxmlformats.org/officeDocument/2006/relationships/tableStyles" Target="tableStyles.xml"/><Relationship Id="rId2" Type="http://schemas.openxmlformats.org/officeDocument/2006/relationships/theme" Target="theme/theme1.xml"/><Relationship Id="rId19" Type="http://schemas.openxmlformats.org/officeDocument/2006/relationships/viewProps" Target="viewProps.xml"/><Relationship Id="rId18" Type="http://schemas.openxmlformats.org/officeDocument/2006/relationships/presProps" Target="presProps.xml"/><Relationship Id="rId17" Type="http://schemas.openxmlformats.org/officeDocument/2006/relationships/slide" Target="slides/slide14.xml"/><Relationship Id="rId16" Type="http://schemas.openxmlformats.org/officeDocument/2006/relationships/slide" Target="slides/slide13.xml"/><Relationship Id="rId15" Type="http://schemas.openxmlformats.org/officeDocument/2006/relationships/slide" Target="slides/slide12.xml"/><Relationship Id="rId14" Type="http://schemas.openxmlformats.org/officeDocument/2006/relationships/slide" Target="slides/slide11.xml"/><Relationship Id="rId13" Type="http://schemas.openxmlformats.org/officeDocument/2006/relationships/slide" Target="slides/slide10.xml"/><Relationship Id="rId12" Type="http://schemas.openxmlformats.org/officeDocument/2006/relationships/slide" Target="slides/slide9.xml"/><Relationship Id="rId11" Type="http://schemas.openxmlformats.org/officeDocument/2006/relationships/slide" Target="slides/slide8.xml"/><Relationship Id="rId10" Type="http://schemas.openxmlformats.org/officeDocument/2006/relationships/slide" Target="slides/slide7.xml"/><Relationship Id="rId1" Type="http://schemas.openxmlformats.org/officeDocument/2006/relationships/slideMaster" Target="slideMasters/slideMaster1.xml"/></Relationships>
</file>

<file path=ppt/slideLayouts/_rels/slideLayout1.xml.rels><?xml version="1.0" encoding="UTF-8" standalone="yes"?>
<Relationships xmlns="http://schemas.openxmlformats.org/package/2006/relationships"><Relationship Id="rId9" Type="http://schemas.openxmlformats.org/officeDocument/2006/relationships/tags" Target="../tags/tag6.xml"/><Relationship Id="rId8" Type="http://schemas.openxmlformats.org/officeDocument/2006/relationships/tags" Target="../tags/tag5.xml"/><Relationship Id="rId7" Type="http://schemas.openxmlformats.org/officeDocument/2006/relationships/tags" Target="../tags/tag4.xml"/><Relationship Id="rId6" Type="http://schemas.openxmlformats.org/officeDocument/2006/relationships/tags" Target="../tags/tag3.xml"/><Relationship Id="rId5" Type="http://schemas.openxmlformats.org/officeDocument/2006/relationships/tags" Target="../tags/tag2.xml"/><Relationship Id="rId4" Type="http://schemas.openxmlformats.org/officeDocument/2006/relationships/image" Target="C:/Users/zband/AppData/Local/Temp/figmazip/slide_16bce9224e095727\datas\&#27675;&#22260;&#22270;-6002&amp;64790.png" TargetMode="External"/><Relationship Id="rId3" Type="http://schemas.openxmlformats.org/officeDocument/2006/relationships/image" Target="../media/image1.png"/><Relationship Id="rId2" Type="http://schemas.openxmlformats.org/officeDocument/2006/relationships/tags" Target="../tags/tag1.xml"/><Relationship Id="rId16" Type="http://schemas.openxmlformats.org/officeDocument/2006/relationships/tags" Target="../tags/tag13.xml"/><Relationship Id="rId15" Type="http://schemas.openxmlformats.org/officeDocument/2006/relationships/tags" Target="../tags/tag12.xml"/><Relationship Id="rId14" Type="http://schemas.openxmlformats.org/officeDocument/2006/relationships/tags" Target="../tags/tag11.xml"/><Relationship Id="rId13" Type="http://schemas.openxmlformats.org/officeDocument/2006/relationships/tags" Target="../tags/tag10.xml"/><Relationship Id="rId12" Type="http://schemas.openxmlformats.org/officeDocument/2006/relationships/tags" Target="../tags/tag9.xml"/><Relationship Id="rId11" Type="http://schemas.openxmlformats.org/officeDocument/2006/relationships/tags" Target="../tags/tag8.xml"/><Relationship Id="rId10" Type="http://schemas.openxmlformats.org/officeDocument/2006/relationships/tags" Target="../tags/tag7.xml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6" Type="http://schemas.openxmlformats.org/officeDocument/2006/relationships/tags" Target="../tags/tag18.xml"/><Relationship Id="rId5" Type="http://schemas.openxmlformats.org/officeDocument/2006/relationships/tags" Target="../tags/tag17.xml"/><Relationship Id="rId4" Type="http://schemas.openxmlformats.org/officeDocument/2006/relationships/tags" Target="../tags/tag16.xml"/><Relationship Id="rId3" Type="http://schemas.openxmlformats.org/officeDocument/2006/relationships/tags" Target="../tags/tag15.xml"/><Relationship Id="rId2" Type="http://schemas.openxmlformats.org/officeDocument/2006/relationships/tags" Target="../tags/tag14.xml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9" Type="http://schemas.openxmlformats.org/officeDocument/2006/relationships/tags" Target="../tags/tag24.xml"/><Relationship Id="rId8" Type="http://schemas.openxmlformats.org/officeDocument/2006/relationships/image" Target="C:/Users/zband/AppData/Local/Temp/figmazip/slide_d9c135ed2e17f6dd\datas\&#27675;&#22260;&#22270;-6002&amp;64867.png" TargetMode="External"/><Relationship Id="rId7" Type="http://schemas.openxmlformats.org/officeDocument/2006/relationships/image" Target="../media/image2.png"/><Relationship Id="rId6" Type="http://schemas.openxmlformats.org/officeDocument/2006/relationships/tags" Target="../tags/tag23.xml"/><Relationship Id="rId5" Type="http://schemas.openxmlformats.org/officeDocument/2006/relationships/tags" Target="../tags/tag22.xml"/><Relationship Id="rId4" Type="http://schemas.openxmlformats.org/officeDocument/2006/relationships/tags" Target="../tags/tag21.xml"/><Relationship Id="rId3" Type="http://schemas.openxmlformats.org/officeDocument/2006/relationships/tags" Target="../tags/tag20.xml"/><Relationship Id="rId2" Type="http://schemas.openxmlformats.org/officeDocument/2006/relationships/tags" Target="../tags/tag19.xml"/><Relationship Id="rId15" Type="http://schemas.openxmlformats.org/officeDocument/2006/relationships/tags" Target="../tags/tag30.xml"/><Relationship Id="rId14" Type="http://schemas.openxmlformats.org/officeDocument/2006/relationships/tags" Target="../tags/tag29.xml"/><Relationship Id="rId13" Type="http://schemas.openxmlformats.org/officeDocument/2006/relationships/tags" Target="../tags/tag28.xml"/><Relationship Id="rId12" Type="http://schemas.openxmlformats.org/officeDocument/2006/relationships/tags" Target="../tags/tag27.xml"/><Relationship Id="rId11" Type="http://schemas.openxmlformats.org/officeDocument/2006/relationships/tags" Target="../tags/tag26.xml"/><Relationship Id="rId10" Type="http://schemas.openxmlformats.org/officeDocument/2006/relationships/tags" Target="../tags/tag25.xml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7" Type="http://schemas.openxmlformats.org/officeDocument/2006/relationships/tags" Target="../tags/tag36.xml"/><Relationship Id="rId6" Type="http://schemas.openxmlformats.org/officeDocument/2006/relationships/tags" Target="../tags/tag35.xml"/><Relationship Id="rId5" Type="http://schemas.openxmlformats.org/officeDocument/2006/relationships/tags" Target="../tags/tag34.xml"/><Relationship Id="rId4" Type="http://schemas.openxmlformats.org/officeDocument/2006/relationships/tags" Target="../tags/tag33.xml"/><Relationship Id="rId3" Type="http://schemas.openxmlformats.org/officeDocument/2006/relationships/tags" Target="../tags/tag32.xml"/><Relationship Id="rId2" Type="http://schemas.openxmlformats.org/officeDocument/2006/relationships/tags" Target="../tags/tag31.xml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9" Type="http://schemas.openxmlformats.org/officeDocument/2006/relationships/tags" Target="../tags/tag44.xml"/><Relationship Id="rId8" Type="http://schemas.openxmlformats.org/officeDocument/2006/relationships/tags" Target="../tags/tag43.xml"/><Relationship Id="rId7" Type="http://schemas.openxmlformats.org/officeDocument/2006/relationships/tags" Target="../tags/tag42.xml"/><Relationship Id="rId6" Type="http://schemas.openxmlformats.org/officeDocument/2006/relationships/tags" Target="../tags/tag41.xml"/><Relationship Id="rId5" Type="http://schemas.openxmlformats.org/officeDocument/2006/relationships/tags" Target="../tags/tag40.xml"/><Relationship Id="rId4" Type="http://schemas.openxmlformats.org/officeDocument/2006/relationships/tags" Target="../tags/tag39.xml"/><Relationship Id="rId3" Type="http://schemas.openxmlformats.org/officeDocument/2006/relationships/tags" Target="../tags/tag38.xml"/><Relationship Id="rId2" Type="http://schemas.openxmlformats.org/officeDocument/2006/relationships/tags" Target="../tags/tag37.xml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5" Type="http://schemas.openxmlformats.org/officeDocument/2006/relationships/tags" Target="../tags/tag48.xml"/><Relationship Id="rId4" Type="http://schemas.openxmlformats.org/officeDocument/2006/relationships/tags" Target="../tags/tag47.xml"/><Relationship Id="rId3" Type="http://schemas.openxmlformats.org/officeDocument/2006/relationships/tags" Target="../tags/tag46.xml"/><Relationship Id="rId2" Type="http://schemas.openxmlformats.org/officeDocument/2006/relationships/tags" Target="../tags/tag45.xml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4" Type="http://schemas.openxmlformats.org/officeDocument/2006/relationships/tags" Target="../tags/tag51.xml"/><Relationship Id="rId3" Type="http://schemas.openxmlformats.org/officeDocument/2006/relationships/tags" Target="../tags/tag50.xml"/><Relationship Id="rId2" Type="http://schemas.openxmlformats.org/officeDocument/2006/relationships/tags" Target="../tags/tag49.xml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7" Type="http://schemas.openxmlformats.org/officeDocument/2006/relationships/tags" Target="../tags/tag57.xml"/><Relationship Id="rId6" Type="http://schemas.openxmlformats.org/officeDocument/2006/relationships/tags" Target="../tags/tag56.xml"/><Relationship Id="rId5" Type="http://schemas.openxmlformats.org/officeDocument/2006/relationships/tags" Target="../tags/tag55.xml"/><Relationship Id="rId4" Type="http://schemas.openxmlformats.org/officeDocument/2006/relationships/tags" Target="../tags/tag54.xml"/><Relationship Id="rId3" Type="http://schemas.openxmlformats.org/officeDocument/2006/relationships/tags" Target="../tags/tag53.xml"/><Relationship Id="rId2" Type="http://schemas.openxmlformats.org/officeDocument/2006/relationships/tags" Target="../tags/tag52.xml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6" Type="http://schemas.openxmlformats.org/officeDocument/2006/relationships/tags" Target="../tags/tag62.xml"/><Relationship Id="rId5" Type="http://schemas.openxmlformats.org/officeDocument/2006/relationships/tags" Target="../tags/tag61.xml"/><Relationship Id="rId4" Type="http://schemas.openxmlformats.org/officeDocument/2006/relationships/tags" Target="../tags/tag60.xml"/><Relationship Id="rId3" Type="http://schemas.openxmlformats.org/officeDocument/2006/relationships/tags" Target="../tags/tag59.xml"/><Relationship Id="rId2" Type="http://schemas.openxmlformats.org/officeDocument/2006/relationships/tags" Target="../tags/tag58.xml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5" Type="http://schemas.openxmlformats.org/officeDocument/2006/relationships/tags" Target="../tags/tag66.xml"/><Relationship Id="rId4" Type="http://schemas.openxmlformats.org/officeDocument/2006/relationships/tags" Target="../tags/tag65.xml"/><Relationship Id="rId3" Type="http://schemas.openxmlformats.org/officeDocument/2006/relationships/tags" Target="../tags/tag64.xml"/><Relationship Id="rId2" Type="http://schemas.openxmlformats.org/officeDocument/2006/relationships/tags" Target="../tags/tag63.xml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9" Type="http://schemas.openxmlformats.org/officeDocument/2006/relationships/tags" Target="../tags/tag72.xml"/><Relationship Id="rId8" Type="http://schemas.openxmlformats.org/officeDocument/2006/relationships/tags" Target="../tags/tag71.xml"/><Relationship Id="rId7" Type="http://schemas.openxmlformats.org/officeDocument/2006/relationships/tags" Target="../tags/tag70.xml"/><Relationship Id="rId6" Type="http://schemas.openxmlformats.org/officeDocument/2006/relationships/tags" Target="../tags/tag69.xml"/><Relationship Id="rId5" Type="http://schemas.openxmlformats.org/officeDocument/2006/relationships/tags" Target="../tags/tag68.xml"/><Relationship Id="rId4" Type="http://schemas.openxmlformats.org/officeDocument/2006/relationships/image" Target="C:/Users/zband/AppData/Local/Temp/figmazip/slide_d7cbe41c20128d09\datas\&#27675;&#22260;&#22270;-6002&amp;64892.png" TargetMode="External"/><Relationship Id="rId3" Type="http://schemas.openxmlformats.org/officeDocument/2006/relationships/image" Target="../media/image1.png"/><Relationship Id="rId2" Type="http://schemas.openxmlformats.org/officeDocument/2006/relationships/tags" Target="../tags/tag67.xml"/><Relationship Id="rId14" Type="http://schemas.openxmlformats.org/officeDocument/2006/relationships/tags" Target="../tags/tag77.xml"/><Relationship Id="rId13" Type="http://schemas.openxmlformats.org/officeDocument/2006/relationships/tags" Target="../tags/tag76.xml"/><Relationship Id="rId12" Type="http://schemas.openxmlformats.org/officeDocument/2006/relationships/tags" Target="../tags/tag75.xml"/><Relationship Id="rId11" Type="http://schemas.openxmlformats.org/officeDocument/2006/relationships/tags" Target="../tags/tag74.xml"/><Relationship Id="rId10" Type="http://schemas.openxmlformats.org/officeDocument/2006/relationships/tags" Target="../tags/tag73.xml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7" Type="http://schemas.openxmlformats.org/officeDocument/2006/relationships/tags" Target="../tags/tag81.xml"/><Relationship Id="rId6" Type="http://schemas.openxmlformats.org/officeDocument/2006/relationships/tags" Target="../tags/tag80.xml"/><Relationship Id="rId5" Type="http://schemas.openxmlformats.org/officeDocument/2006/relationships/tags" Target="../tags/tag79.xml"/><Relationship Id="rId4" Type="http://schemas.openxmlformats.org/officeDocument/2006/relationships/image" Target="C:/Users/zband/AppData/Local/Temp/figmazip/slide_264876547ade3759\datas\&#27675;&#22260;&#22270;-6002&amp;65041.png" TargetMode="External"/><Relationship Id="rId3" Type="http://schemas.openxmlformats.org/officeDocument/2006/relationships/image" Target="../media/image3.png"/><Relationship Id="rId2" Type="http://schemas.openxmlformats.org/officeDocument/2006/relationships/tags" Target="../tags/tag78.xml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9" Type="http://schemas.openxmlformats.org/officeDocument/2006/relationships/tags" Target="../tags/tag93.xml"/><Relationship Id="rId8" Type="http://schemas.openxmlformats.org/officeDocument/2006/relationships/tags" Target="../tags/tag92.xml"/><Relationship Id="rId7" Type="http://schemas.openxmlformats.org/officeDocument/2006/relationships/tags" Target="../tags/tag91.xml"/><Relationship Id="rId6" Type="http://schemas.openxmlformats.org/officeDocument/2006/relationships/tags" Target="../tags/tag90.xml"/><Relationship Id="rId5" Type="http://schemas.openxmlformats.org/officeDocument/2006/relationships/tags" Target="../tags/tag89.xml"/><Relationship Id="rId4" Type="http://schemas.openxmlformats.org/officeDocument/2006/relationships/image" Target="NULL" TargetMode="External"/><Relationship Id="rId3" Type="http://schemas.openxmlformats.org/officeDocument/2006/relationships/image" Target="../media/image1.png"/><Relationship Id="rId2" Type="http://schemas.openxmlformats.org/officeDocument/2006/relationships/tags" Target="../tags/tag88.xml"/><Relationship Id="rId16" Type="http://schemas.openxmlformats.org/officeDocument/2006/relationships/tags" Target="../tags/tag100.xml"/><Relationship Id="rId15" Type="http://schemas.openxmlformats.org/officeDocument/2006/relationships/tags" Target="../tags/tag99.xml"/><Relationship Id="rId14" Type="http://schemas.openxmlformats.org/officeDocument/2006/relationships/tags" Target="../tags/tag98.xml"/><Relationship Id="rId13" Type="http://schemas.openxmlformats.org/officeDocument/2006/relationships/tags" Target="../tags/tag97.xml"/><Relationship Id="rId12" Type="http://schemas.openxmlformats.org/officeDocument/2006/relationships/tags" Target="../tags/tag96.xml"/><Relationship Id="rId11" Type="http://schemas.openxmlformats.org/officeDocument/2006/relationships/tags" Target="../tags/tag95.xml"/><Relationship Id="rId10" Type="http://schemas.openxmlformats.org/officeDocument/2006/relationships/tags" Target="../tags/tag94.xml"/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6" Type="http://schemas.openxmlformats.org/officeDocument/2006/relationships/tags" Target="../tags/tag105.xml"/><Relationship Id="rId5" Type="http://schemas.openxmlformats.org/officeDocument/2006/relationships/tags" Target="../tags/tag104.xml"/><Relationship Id="rId4" Type="http://schemas.openxmlformats.org/officeDocument/2006/relationships/tags" Target="../tags/tag103.xml"/><Relationship Id="rId3" Type="http://schemas.openxmlformats.org/officeDocument/2006/relationships/tags" Target="../tags/tag102.xml"/><Relationship Id="rId2" Type="http://schemas.openxmlformats.org/officeDocument/2006/relationships/tags" Target="../tags/tag101.xml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9" Type="http://schemas.openxmlformats.org/officeDocument/2006/relationships/tags" Target="../tags/tag111.xml"/><Relationship Id="rId8" Type="http://schemas.openxmlformats.org/officeDocument/2006/relationships/image" Target="NULL" TargetMode="External"/><Relationship Id="rId7" Type="http://schemas.openxmlformats.org/officeDocument/2006/relationships/image" Target="../media/image2.png"/><Relationship Id="rId6" Type="http://schemas.openxmlformats.org/officeDocument/2006/relationships/tags" Target="../tags/tag110.xml"/><Relationship Id="rId5" Type="http://schemas.openxmlformats.org/officeDocument/2006/relationships/tags" Target="../tags/tag109.xml"/><Relationship Id="rId4" Type="http://schemas.openxmlformats.org/officeDocument/2006/relationships/tags" Target="../tags/tag108.xml"/><Relationship Id="rId3" Type="http://schemas.openxmlformats.org/officeDocument/2006/relationships/tags" Target="../tags/tag107.xml"/><Relationship Id="rId2" Type="http://schemas.openxmlformats.org/officeDocument/2006/relationships/tags" Target="../tags/tag106.xml"/><Relationship Id="rId15" Type="http://schemas.openxmlformats.org/officeDocument/2006/relationships/tags" Target="../tags/tag117.xml"/><Relationship Id="rId14" Type="http://schemas.openxmlformats.org/officeDocument/2006/relationships/tags" Target="../tags/tag116.xml"/><Relationship Id="rId13" Type="http://schemas.openxmlformats.org/officeDocument/2006/relationships/tags" Target="../tags/tag115.xml"/><Relationship Id="rId12" Type="http://schemas.openxmlformats.org/officeDocument/2006/relationships/tags" Target="../tags/tag114.xml"/><Relationship Id="rId11" Type="http://schemas.openxmlformats.org/officeDocument/2006/relationships/tags" Target="../tags/tag113.xml"/><Relationship Id="rId10" Type="http://schemas.openxmlformats.org/officeDocument/2006/relationships/tags" Target="../tags/tag112.xml"/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7" Type="http://schemas.openxmlformats.org/officeDocument/2006/relationships/tags" Target="../tags/tag123.xml"/><Relationship Id="rId6" Type="http://schemas.openxmlformats.org/officeDocument/2006/relationships/tags" Target="../tags/tag122.xml"/><Relationship Id="rId5" Type="http://schemas.openxmlformats.org/officeDocument/2006/relationships/tags" Target="../tags/tag121.xml"/><Relationship Id="rId4" Type="http://schemas.openxmlformats.org/officeDocument/2006/relationships/tags" Target="../tags/tag120.xml"/><Relationship Id="rId3" Type="http://schemas.openxmlformats.org/officeDocument/2006/relationships/tags" Target="../tags/tag119.xml"/><Relationship Id="rId2" Type="http://schemas.openxmlformats.org/officeDocument/2006/relationships/tags" Target="../tags/tag118.xml"/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9" Type="http://schemas.openxmlformats.org/officeDocument/2006/relationships/tags" Target="../tags/tag131.xml"/><Relationship Id="rId8" Type="http://schemas.openxmlformats.org/officeDocument/2006/relationships/tags" Target="../tags/tag130.xml"/><Relationship Id="rId7" Type="http://schemas.openxmlformats.org/officeDocument/2006/relationships/tags" Target="../tags/tag129.xml"/><Relationship Id="rId6" Type="http://schemas.openxmlformats.org/officeDocument/2006/relationships/tags" Target="../tags/tag128.xml"/><Relationship Id="rId5" Type="http://schemas.openxmlformats.org/officeDocument/2006/relationships/tags" Target="../tags/tag127.xml"/><Relationship Id="rId4" Type="http://schemas.openxmlformats.org/officeDocument/2006/relationships/tags" Target="../tags/tag126.xml"/><Relationship Id="rId3" Type="http://schemas.openxmlformats.org/officeDocument/2006/relationships/tags" Target="../tags/tag125.xml"/><Relationship Id="rId2" Type="http://schemas.openxmlformats.org/officeDocument/2006/relationships/tags" Target="../tags/tag124.xml"/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5" Type="http://schemas.openxmlformats.org/officeDocument/2006/relationships/tags" Target="../tags/tag135.xml"/><Relationship Id="rId4" Type="http://schemas.openxmlformats.org/officeDocument/2006/relationships/tags" Target="../tags/tag134.xml"/><Relationship Id="rId3" Type="http://schemas.openxmlformats.org/officeDocument/2006/relationships/tags" Target="../tags/tag133.xml"/><Relationship Id="rId2" Type="http://schemas.openxmlformats.org/officeDocument/2006/relationships/tags" Target="../tags/tag132.xml"/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4" Type="http://schemas.openxmlformats.org/officeDocument/2006/relationships/tags" Target="../tags/tag138.xml"/><Relationship Id="rId3" Type="http://schemas.openxmlformats.org/officeDocument/2006/relationships/tags" Target="../tags/tag137.xml"/><Relationship Id="rId2" Type="http://schemas.openxmlformats.org/officeDocument/2006/relationships/tags" Target="../tags/tag136.xml"/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7" Type="http://schemas.openxmlformats.org/officeDocument/2006/relationships/tags" Target="../tags/tag144.xml"/><Relationship Id="rId6" Type="http://schemas.openxmlformats.org/officeDocument/2006/relationships/tags" Target="../tags/tag143.xml"/><Relationship Id="rId5" Type="http://schemas.openxmlformats.org/officeDocument/2006/relationships/tags" Target="../tags/tag142.xml"/><Relationship Id="rId4" Type="http://schemas.openxmlformats.org/officeDocument/2006/relationships/tags" Target="../tags/tag141.xml"/><Relationship Id="rId3" Type="http://schemas.openxmlformats.org/officeDocument/2006/relationships/tags" Target="../tags/tag140.xml"/><Relationship Id="rId2" Type="http://schemas.openxmlformats.org/officeDocument/2006/relationships/tags" Target="../tags/tag139.xml"/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6" Type="http://schemas.openxmlformats.org/officeDocument/2006/relationships/tags" Target="../tags/tag149.xml"/><Relationship Id="rId5" Type="http://schemas.openxmlformats.org/officeDocument/2006/relationships/tags" Target="../tags/tag148.xml"/><Relationship Id="rId4" Type="http://schemas.openxmlformats.org/officeDocument/2006/relationships/tags" Target="../tags/tag147.xml"/><Relationship Id="rId3" Type="http://schemas.openxmlformats.org/officeDocument/2006/relationships/tags" Target="../tags/tag146.xml"/><Relationship Id="rId2" Type="http://schemas.openxmlformats.org/officeDocument/2006/relationships/tags" Target="../tags/tag145.xml"/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5" Type="http://schemas.openxmlformats.org/officeDocument/2006/relationships/tags" Target="../tags/tag153.xml"/><Relationship Id="rId4" Type="http://schemas.openxmlformats.org/officeDocument/2006/relationships/tags" Target="../tags/tag152.xml"/><Relationship Id="rId3" Type="http://schemas.openxmlformats.org/officeDocument/2006/relationships/tags" Target="../tags/tag151.xml"/><Relationship Id="rId2" Type="http://schemas.openxmlformats.org/officeDocument/2006/relationships/tags" Target="../tags/tag150.xml"/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9" Type="http://schemas.openxmlformats.org/officeDocument/2006/relationships/tags" Target="../tags/tag159.xml"/><Relationship Id="rId8" Type="http://schemas.openxmlformats.org/officeDocument/2006/relationships/tags" Target="../tags/tag158.xml"/><Relationship Id="rId7" Type="http://schemas.openxmlformats.org/officeDocument/2006/relationships/tags" Target="../tags/tag157.xml"/><Relationship Id="rId6" Type="http://schemas.openxmlformats.org/officeDocument/2006/relationships/tags" Target="../tags/tag156.xml"/><Relationship Id="rId5" Type="http://schemas.openxmlformats.org/officeDocument/2006/relationships/tags" Target="../tags/tag155.xml"/><Relationship Id="rId4" Type="http://schemas.openxmlformats.org/officeDocument/2006/relationships/image" Target="NULL" TargetMode="External"/><Relationship Id="rId3" Type="http://schemas.openxmlformats.org/officeDocument/2006/relationships/image" Target="../media/image1.png"/><Relationship Id="rId2" Type="http://schemas.openxmlformats.org/officeDocument/2006/relationships/tags" Target="../tags/tag154.xml"/><Relationship Id="rId14" Type="http://schemas.openxmlformats.org/officeDocument/2006/relationships/tags" Target="../tags/tag164.xml"/><Relationship Id="rId13" Type="http://schemas.openxmlformats.org/officeDocument/2006/relationships/tags" Target="../tags/tag163.xml"/><Relationship Id="rId12" Type="http://schemas.openxmlformats.org/officeDocument/2006/relationships/tags" Target="../tags/tag162.xml"/><Relationship Id="rId11" Type="http://schemas.openxmlformats.org/officeDocument/2006/relationships/tags" Target="../tags/tag161.xml"/><Relationship Id="rId10" Type="http://schemas.openxmlformats.org/officeDocument/2006/relationships/tags" Target="../tags/tag160.xml"/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7" Type="http://schemas.openxmlformats.org/officeDocument/2006/relationships/tags" Target="../tags/tag168.xml"/><Relationship Id="rId6" Type="http://schemas.openxmlformats.org/officeDocument/2006/relationships/tags" Target="../tags/tag167.xml"/><Relationship Id="rId5" Type="http://schemas.openxmlformats.org/officeDocument/2006/relationships/tags" Target="../tags/tag166.xml"/><Relationship Id="rId4" Type="http://schemas.openxmlformats.org/officeDocument/2006/relationships/image" Target="NULL" TargetMode="External"/><Relationship Id="rId3" Type="http://schemas.openxmlformats.org/officeDocument/2006/relationships/image" Target="../media/image3.png"/><Relationship Id="rId2" Type="http://schemas.openxmlformats.org/officeDocument/2006/relationships/tags" Target="../tags/tag165.xml"/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封面页-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C:/Users/zband/AppData/Local/Temp/figmazip/slide_16bce9224e095727\datas\氛围图-6002&amp;64790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 r:link="rId4"/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8" name="任意多边形 7"/>
          <p:cNvSpPr/>
          <p:nvPr userDrawn="1">
            <p:custDataLst>
              <p:tags r:id="rId8"/>
            </p:custDataLst>
          </p:nvPr>
        </p:nvSpPr>
        <p:spPr>
          <a:xfrm>
            <a:off x="8864596" y="0"/>
            <a:ext cx="3327400" cy="6858000"/>
          </a:xfrm>
          <a:custGeom>
            <a:avLst/>
            <a:gdLst>
              <a:gd name="connisteX0" fmla="*/ 1758226 w 3327401"/>
              <a:gd name="connsiteY0" fmla="*/ 0 h 6858000"/>
              <a:gd name="connisteX1" fmla="*/ 3327401 w 3327401"/>
              <a:gd name="connsiteY1" fmla="*/ 0 h 6858000"/>
              <a:gd name="connisteX2" fmla="*/ 3327401 w 3327401"/>
              <a:gd name="connsiteY2" fmla="*/ 6858000 h 6858000"/>
              <a:gd name="connisteX3" fmla="*/ 0 w 3327401"/>
              <a:gd name="connsiteY3" fmla="*/ 6858000 h 6858000"/>
              <a:gd name="connisteX4" fmla="*/ 1758226 w 3327401"/>
              <a:gd name="connsiteY4" fmla="*/ 0 h 68580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3327401" h="6858000">
                <a:moveTo>
                  <a:pt x="1758227" y="0"/>
                </a:moveTo>
                <a:lnTo>
                  <a:pt x="3327401" y="0"/>
                </a:lnTo>
                <a:lnTo>
                  <a:pt x="3327401" y="6858000"/>
                </a:lnTo>
                <a:lnTo>
                  <a:pt x="0" y="6858000"/>
                </a:lnTo>
                <a:lnTo>
                  <a:pt x="1758227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 userDrawn="1">
            <p:custDataLst>
              <p:tags r:id="rId9"/>
            </p:custDataLst>
          </p:nvPr>
        </p:nvSpPr>
        <p:spPr>
          <a:xfrm>
            <a:off x="9924203" y="4114800"/>
            <a:ext cx="2267585" cy="2742565"/>
          </a:xfrm>
          <a:custGeom>
            <a:avLst/>
            <a:gdLst>
              <a:gd name="connisteX0" fmla="*/ 2267785 w 2267794"/>
              <a:gd name="connsiteY0" fmla="*/ 195937 h 2743172"/>
              <a:gd name="connisteX1" fmla="*/ 2267785 w 2267794"/>
              <a:gd name="connsiteY1" fmla="*/ 2743172 h 2743172"/>
              <a:gd name="connisteX2" fmla="*/ 502517 w 2267794"/>
              <a:gd name="connsiteY2" fmla="*/ 2743172 h 2743172"/>
              <a:gd name="connisteX3" fmla="*/ 10652 w 2267794"/>
              <a:gd name="connsiteY3" fmla="*/ 924888 h 2743172"/>
              <a:gd name="connisteX4" fmla="*/ 225481 w 2267794"/>
              <a:gd name="connsiteY4" fmla="*/ 551026 h 2743172"/>
              <a:gd name="connisteX5" fmla="*/ 2267785 w 2267794"/>
              <a:gd name="connsiteY5" fmla="*/ 0 h 2743172"/>
              <a:gd name="connisteX6" fmla="*/ 2267785 w 2267794"/>
              <a:gd name="connsiteY6" fmla="*/ 195937 h 2743172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2267794" h="2743173">
                <a:moveTo>
                  <a:pt x="2267785" y="195938"/>
                </a:moveTo>
                <a:lnTo>
                  <a:pt x="2267785" y="2743173"/>
                </a:lnTo>
                <a:lnTo>
                  <a:pt x="502518" y="2743173"/>
                </a:lnTo>
                <a:lnTo>
                  <a:pt x="10653" y="924888"/>
                </a:lnTo>
                <a:cubicBezTo>
                  <a:pt x="-33330" y="762317"/>
                  <a:pt x="62874" y="594899"/>
                  <a:pt x="225482" y="551027"/>
                </a:cubicBezTo>
                <a:lnTo>
                  <a:pt x="2267785" y="0"/>
                </a:lnTo>
                <a:lnTo>
                  <a:pt x="2267785" y="195938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任意多边形 9"/>
          <p:cNvSpPr/>
          <p:nvPr userDrawn="1">
            <p:custDataLst>
              <p:tags r:id="rId10"/>
            </p:custDataLst>
          </p:nvPr>
        </p:nvSpPr>
        <p:spPr>
          <a:xfrm>
            <a:off x="10545958" y="4648197"/>
            <a:ext cx="1645920" cy="2210435"/>
          </a:xfrm>
          <a:custGeom>
            <a:avLst/>
            <a:gdLst>
              <a:gd name="connisteX0" fmla="*/ 401430 w 1646038"/>
              <a:gd name="connsiteY0" fmla="*/ 2209803 h 2209803"/>
              <a:gd name="connisteX1" fmla="*/ 1646038 w 1646038"/>
              <a:gd name="connsiteY1" fmla="*/ 2209803 h 2209803"/>
              <a:gd name="connisteX2" fmla="*/ 1646038 w 1646038"/>
              <a:gd name="connsiteY2" fmla="*/ 1591056 h 2209803"/>
              <a:gd name="connisteX3" fmla="*/ 1646038 w 1646038"/>
              <a:gd name="connsiteY3" fmla="*/ 0 h 2209803"/>
              <a:gd name="connisteX4" fmla="*/ 226487 w 1646038"/>
              <a:gd name="connsiteY4" fmla="*/ 377766 h 2209803"/>
              <a:gd name="connisteX5" fmla="*/ 10469 w 1646038"/>
              <a:gd name="connsiteY5" fmla="*/ 751234 h 2209803"/>
              <a:gd name="connisteX6" fmla="*/ 401430 w 1646038"/>
              <a:gd name="connsiteY6" fmla="*/ 2209803 h 2209803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1646039" h="2209803">
                <a:moveTo>
                  <a:pt x="401431" y="2209803"/>
                </a:moveTo>
                <a:lnTo>
                  <a:pt x="1646039" y="2209803"/>
                </a:lnTo>
                <a:lnTo>
                  <a:pt x="1646039" y="1591056"/>
                </a:lnTo>
                <a:lnTo>
                  <a:pt x="1646039" y="0"/>
                </a:lnTo>
                <a:lnTo>
                  <a:pt x="226488" y="377766"/>
                </a:lnTo>
                <a:cubicBezTo>
                  <a:pt x="63606" y="421109"/>
                  <a:pt x="-33174" y="588426"/>
                  <a:pt x="10470" y="751234"/>
                </a:cubicBezTo>
                <a:lnTo>
                  <a:pt x="401431" y="2209803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任意多边形 10"/>
          <p:cNvSpPr/>
          <p:nvPr userDrawn="1">
            <p:custDataLst>
              <p:tags r:id="rId11"/>
            </p:custDataLst>
          </p:nvPr>
        </p:nvSpPr>
        <p:spPr>
          <a:xfrm>
            <a:off x="11166827" y="5168920"/>
            <a:ext cx="1024890" cy="1688465"/>
          </a:xfrm>
          <a:custGeom>
            <a:avLst/>
            <a:gdLst>
              <a:gd name="connisteX0" fmla="*/ 1025161 w 1025161"/>
              <a:gd name="connsiteY0" fmla="*/ 1689070 h 1689079"/>
              <a:gd name="connisteX1" fmla="*/ 301258 w 1025161"/>
              <a:gd name="connsiteY1" fmla="*/ 1689070 h 1689079"/>
              <a:gd name="connisteX2" fmla="*/ 10195 w 1025161"/>
              <a:gd name="connsiteY2" fmla="*/ 587950 h 1689079"/>
              <a:gd name="connisteX3" fmla="*/ 225463 w 1025161"/>
              <a:gd name="connsiteY3" fmla="*/ 215780 h 1689079"/>
              <a:gd name="connisteX4" fmla="*/ 1025161 w 1025161"/>
              <a:gd name="connsiteY4" fmla="*/ 0 h 1689079"/>
              <a:gd name="connisteX5" fmla="*/ 1025161 w 1025161"/>
              <a:gd name="connsiteY5" fmla="*/ 1689070 h 1689079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pathLst>
              <a:path w="1025161" h="1689080">
                <a:moveTo>
                  <a:pt x="1025161" y="1689071"/>
                </a:moveTo>
                <a:lnTo>
                  <a:pt x="301258" y="1689071"/>
                </a:lnTo>
                <a:lnTo>
                  <a:pt x="10196" y="587950"/>
                </a:lnTo>
                <a:cubicBezTo>
                  <a:pt x="-32672" y="425800"/>
                  <a:pt x="63533" y="259479"/>
                  <a:pt x="225464" y="215780"/>
                </a:cubicBezTo>
                <a:lnTo>
                  <a:pt x="1025161" y="0"/>
                </a:lnTo>
                <a:lnTo>
                  <a:pt x="1025161" y="1689071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矩形 11"/>
          <p:cNvSpPr/>
          <p:nvPr userDrawn="1">
            <p:custDataLst>
              <p:tags r:id="rId12"/>
            </p:custDataLst>
          </p:nvPr>
        </p:nvSpPr>
        <p:spPr>
          <a:xfrm>
            <a:off x="0" y="6349996"/>
            <a:ext cx="508000" cy="508635"/>
          </a:xfrm>
          <a:prstGeom prst="rect">
            <a:avLst/>
          </a:pr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任意多边形 12"/>
          <p:cNvSpPr/>
          <p:nvPr userDrawn="1">
            <p:custDataLst>
              <p:tags r:id="rId13"/>
            </p:custDataLst>
          </p:nvPr>
        </p:nvSpPr>
        <p:spPr>
          <a:xfrm>
            <a:off x="1015999" y="2425702"/>
            <a:ext cx="1574800" cy="50800"/>
          </a:xfrm>
          <a:custGeom>
            <a:avLst/>
            <a:gdLst>
              <a:gd name="connisteX0" fmla="*/ 0 w 1574797"/>
              <a:gd name="connsiteY0" fmla="*/ 25402 h 50804"/>
              <a:gd name="connisteX1" fmla="*/ 25402 w 1574797"/>
              <a:gd name="connsiteY1" fmla="*/ 0 h 50804"/>
              <a:gd name="connisteX2" fmla="*/ 1549395 w 1574797"/>
              <a:gd name="connsiteY2" fmla="*/ 0 h 50804"/>
              <a:gd name="connisteX3" fmla="*/ 1574797 w 1574797"/>
              <a:gd name="connsiteY3" fmla="*/ 25402 h 50804"/>
              <a:gd name="connisteX4" fmla="*/ 1574797 w 1574797"/>
              <a:gd name="connsiteY4" fmla="*/ 25402 h 50804"/>
              <a:gd name="connisteX5" fmla="*/ 1549395 w 1574797"/>
              <a:gd name="connsiteY5" fmla="*/ 50804 h 50804"/>
              <a:gd name="connisteX6" fmla="*/ 25402 w 1574797"/>
              <a:gd name="connsiteY6" fmla="*/ 50804 h 50804"/>
              <a:gd name="connisteX7" fmla="*/ 0 w 1574797"/>
              <a:gd name="connsiteY7" fmla="*/ 25402 h 50804"/>
              <a:gd name="connisteX8" fmla="*/ 0 w 1574797"/>
              <a:gd name="connsiteY8" fmla="*/ 25402 h 50804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</a:cxnLst>
            <a:pathLst>
              <a:path w="1574798" h="50804">
                <a:moveTo>
                  <a:pt x="0" y="25402"/>
                </a:moveTo>
                <a:cubicBezTo>
                  <a:pt x="0" y="11375"/>
                  <a:pt x="11375" y="0"/>
                  <a:pt x="25402" y="0"/>
                </a:cubicBezTo>
                <a:lnTo>
                  <a:pt x="1549396" y="0"/>
                </a:lnTo>
                <a:cubicBezTo>
                  <a:pt x="1563432" y="0"/>
                  <a:pt x="1574798" y="11375"/>
                  <a:pt x="1574798" y="25402"/>
                </a:cubicBezTo>
                <a:lnTo>
                  <a:pt x="1574798" y="25402"/>
                </a:lnTo>
                <a:cubicBezTo>
                  <a:pt x="1574798" y="39429"/>
                  <a:pt x="1563432" y="50804"/>
                  <a:pt x="1549396" y="50804"/>
                </a:cubicBezTo>
                <a:lnTo>
                  <a:pt x="25402" y="50804"/>
                </a:lnTo>
                <a:cubicBezTo>
                  <a:pt x="11375" y="50804"/>
                  <a:pt x="0" y="39429"/>
                  <a:pt x="0" y="25402"/>
                </a:cubicBezTo>
                <a:lnTo>
                  <a:pt x="0" y="25402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3" hasCustomPrompt="1"/>
            <p:custDataLst>
              <p:tags r:id="rId14"/>
            </p:custDataLst>
          </p:nvPr>
        </p:nvSpPr>
        <p:spPr>
          <a:xfrm>
            <a:off x="1015999" y="1892296"/>
            <a:ext cx="9296403" cy="457200"/>
          </a:xfrm>
          <a:noFill/>
        </p:spPr>
        <p:txBody>
          <a:bodyPr lIns="0" tIns="0" rIns="0" bIns="0" anchor="t">
            <a:noAutofit/>
          </a:bodyPr>
          <a:lstStyle>
            <a:lvl1pPr algn="l">
              <a:lnSpc>
                <a:spcPct val="125000"/>
              </a:lnSpc>
              <a:buNone/>
              <a:defRPr sz="2400" b="0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 smtClean="0"/>
              <a:t>20XX YEAR </a:t>
            </a:r>
            <a:endParaRPr lang="zh-CN" altLang="en-US" smtClean="0"/>
          </a:p>
        </p:txBody>
      </p:sp>
      <p:sp>
        <p:nvSpPr>
          <p:cNvPr id="6" name="标题 5"/>
          <p:cNvSpPr>
            <a:spLocks noGrp="1"/>
          </p:cNvSpPr>
          <p:nvPr>
            <p:ph type="ctrTitle" idx="14" hasCustomPrompt="1"/>
            <p:custDataLst>
              <p:tags r:id="rId15"/>
            </p:custDataLst>
          </p:nvPr>
        </p:nvSpPr>
        <p:spPr>
          <a:xfrm>
            <a:off x="1015999" y="2794004"/>
            <a:ext cx="8572500" cy="2095503"/>
          </a:xfrm>
          <a:noFill/>
        </p:spPr>
        <p:txBody>
          <a:bodyPr lIns="0" tIns="0" rIns="0" bIns="0" anchor="t">
            <a:noAutofit/>
          </a:bodyPr>
          <a:lstStyle>
            <a:lvl1pPr algn="l">
              <a:lnSpc>
                <a:spcPct val="111000"/>
              </a:lnSpc>
              <a:buNone/>
              <a:defRPr sz="6000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r>
              <a:rPr lang="zh-CN" altLang="en-US" smtClean="0"/>
              <a:t>高校毕业论文答辩
通用模板</a:t>
            </a:r>
            <a:endParaRPr lang="zh-CN" altLang="en-US" smtClean="0"/>
          </a:p>
        </p:txBody>
      </p:sp>
      <p:sp>
        <p:nvSpPr>
          <p:cNvPr id="7" name="文本占位符 6"/>
          <p:cNvSpPr>
            <a:spLocks noGrp="1"/>
          </p:cNvSpPr>
          <p:nvPr>
            <p:ph type="body" idx="15" hasCustomPrompt="1"/>
            <p:custDataLst>
              <p:tags r:id="rId16"/>
            </p:custDataLst>
          </p:nvPr>
        </p:nvSpPr>
        <p:spPr>
          <a:xfrm>
            <a:off x="1015999" y="5321296"/>
            <a:ext cx="9296403" cy="457200"/>
          </a:xfrm>
          <a:noFill/>
        </p:spPr>
        <p:txBody>
          <a:bodyPr lIns="0" tIns="0" rIns="0" bIns="0" anchor="t">
            <a:noAutofit/>
          </a:bodyPr>
          <a:lstStyle>
            <a:lvl1pPr algn="l">
              <a:lnSpc>
                <a:spcPct val="125000"/>
              </a:lnSpc>
              <a:buNone/>
              <a:defRPr sz="2400" b="0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 smtClean="0"/>
              <a:t>BY WPS</a:t>
            </a:r>
            <a:endParaRPr lang="zh-CN" altLang="en-US" smtClean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节页-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 6"/>
          <p:cNvSpPr/>
          <p:nvPr userDrawn="1">
            <p:custDataLst>
              <p:tags r:id="rId2"/>
            </p:custDataLst>
          </p:nvPr>
        </p:nvSpPr>
        <p:spPr>
          <a:xfrm flipV="1">
            <a:off x="0" y="0"/>
            <a:ext cx="12191365" cy="3937000"/>
          </a:xfrm>
          <a:custGeom>
            <a:avLst/>
            <a:gdLst>
              <a:gd name="connisteX0" fmla="*/ 0 w 12191996"/>
              <a:gd name="connsiteY0" fmla="*/ 0 h 3937004"/>
              <a:gd name="connisteX1" fmla="*/ 12191996 w 12191996"/>
              <a:gd name="connsiteY1" fmla="*/ 1252682 h 3937004"/>
              <a:gd name="connisteX2" fmla="*/ 12191996 w 12191996"/>
              <a:gd name="connsiteY2" fmla="*/ 3937004 h 3937004"/>
              <a:gd name="connisteX3" fmla="*/ 0 w 12191996"/>
              <a:gd name="connsiteY3" fmla="*/ 3937004 h 3937004"/>
              <a:gd name="connisteX4" fmla="*/ 0 w 12191996"/>
              <a:gd name="connsiteY4" fmla="*/ 0 h 3937004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12191997" h="3937004">
                <a:moveTo>
                  <a:pt x="0" y="0"/>
                </a:moveTo>
                <a:lnTo>
                  <a:pt x="12191997" y="1252682"/>
                </a:lnTo>
                <a:lnTo>
                  <a:pt x="12191997" y="3937004"/>
                </a:lnTo>
                <a:lnTo>
                  <a:pt x="0" y="393700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 userDrawn="1">
            <p:custDataLst>
              <p:tags r:id="rId3"/>
            </p:custDataLst>
          </p:nvPr>
        </p:nvSpPr>
        <p:spPr>
          <a:xfrm>
            <a:off x="7313015" y="27"/>
            <a:ext cx="4612640" cy="2362200"/>
          </a:xfrm>
          <a:custGeom>
            <a:avLst/>
            <a:gdLst>
              <a:gd name="connisteX0" fmla="*/ 4612325 w 4612315"/>
              <a:gd name="connsiteY0" fmla="*/ 0 h 2362379"/>
              <a:gd name="connisteX1" fmla="*/ 3339745 w 4612315"/>
              <a:gd name="connsiteY1" fmla="*/ 2209647 h 2362379"/>
              <a:gd name="connisteX2" fmla="*/ 2923208 w 4612315"/>
              <a:gd name="connsiteY2" fmla="*/ 2321497 h 2362379"/>
              <a:gd name="connisteX3" fmla="*/ 152448 w 4612315"/>
              <a:gd name="connsiteY3" fmla="*/ 721790 h 2362379"/>
              <a:gd name="connisteX4" fmla="*/ 41221 w 4612315"/>
              <a:gd name="connsiteY4" fmla="*/ 304842 h 2362379"/>
              <a:gd name="connisteX5" fmla="*/ 218120 w 4612315"/>
              <a:gd name="connsiteY5" fmla="*/ 0 h 2362379"/>
              <a:gd name="connisteX6" fmla="*/ 4612325 w 4612315"/>
              <a:gd name="connsiteY6" fmla="*/ 0 h 2362379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4612316" h="2362380">
                <a:moveTo>
                  <a:pt x="4612325" y="0"/>
                </a:moveTo>
                <a:lnTo>
                  <a:pt x="3339745" y="2209648"/>
                </a:lnTo>
                <a:cubicBezTo>
                  <a:pt x="3255666" y="2355632"/>
                  <a:pt x="3069110" y="2405722"/>
                  <a:pt x="2923209" y="2321497"/>
                </a:cubicBezTo>
                <a:lnTo>
                  <a:pt x="152449" y="721791"/>
                </a:lnTo>
                <a:cubicBezTo>
                  <a:pt x="6437" y="637492"/>
                  <a:pt x="-43397" y="450671"/>
                  <a:pt x="41221" y="304843"/>
                </a:cubicBezTo>
                <a:lnTo>
                  <a:pt x="218121" y="0"/>
                </a:lnTo>
                <a:lnTo>
                  <a:pt x="4612325" y="0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 userDrawn="1">
            <p:custDataLst>
              <p:tags r:id="rId4"/>
            </p:custDataLst>
          </p:nvPr>
        </p:nvSpPr>
        <p:spPr>
          <a:xfrm>
            <a:off x="8006011" y="27"/>
            <a:ext cx="3335655" cy="1668145"/>
          </a:xfrm>
          <a:custGeom>
            <a:avLst/>
            <a:gdLst>
              <a:gd name="connisteX0" fmla="*/ 3335118 w 3335127"/>
              <a:gd name="connsiteY0" fmla="*/ 0 h 1668523"/>
              <a:gd name="connisteX1" fmla="*/ 2460879 w 3335127"/>
              <a:gd name="connsiteY1" fmla="*/ 1515947 h 1668523"/>
              <a:gd name="connisteX2" fmla="*/ 2044442 w 3335127"/>
              <a:gd name="connsiteY2" fmla="*/ 1627632 h 1668523"/>
              <a:gd name="connisteX3" fmla="*/ 152448 w 3335127"/>
              <a:gd name="connsiteY3" fmla="*/ 535298 h 1668523"/>
              <a:gd name="connisteX4" fmla="*/ 40672 w 3335127"/>
              <a:gd name="connsiteY4" fmla="*/ 119301 h 1668523"/>
              <a:gd name="connisteX5" fmla="*/ 109325 w 3335127"/>
              <a:gd name="connsiteY5" fmla="*/ 0 h 1668523"/>
              <a:gd name="connisteX6" fmla="*/ 3335118 w 3335127"/>
              <a:gd name="connsiteY6" fmla="*/ 0 h 1668523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3335128" h="1668524">
                <a:moveTo>
                  <a:pt x="3335119" y="0"/>
                </a:moveTo>
                <a:lnTo>
                  <a:pt x="2460879" y="1515947"/>
                </a:lnTo>
                <a:cubicBezTo>
                  <a:pt x="2376754" y="1661821"/>
                  <a:pt x="2190281" y="1711830"/>
                  <a:pt x="2044443" y="1627632"/>
                </a:cubicBezTo>
                <a:lnTo>
                  <a:pt x="152449" y="535299"/>
                </a:lnTo>
                <a:cubicBezTo>
                  <a:pt x="6812" y="451211"/>
                  <a:pt x="-43205" y="265057"/>
                  <a:pt x="40673" y="119302"/>
                </a:cubicBezTo>
                <a:lnTo>
                  <a:pt x="109326" y="0"/>
                </a:lnTo>
                <a:lnTo>
                  <a:pt x="3335119" y="0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任意多边形 9"/>
          <p:cNvSpPr/>
          <p:nvPr userDrawn="1">
            <p:custDataLst>
              <p:tags r:id="rId5"/>
            </p:custDataLst>
          </p:nvPr>
        </p:nvSpPr>
        <p:spPr>
          <a:xfrm>
            <a:off x="8677967" y="0"/>
            <a:ext cx="2078355" cy="974725"/>
          </a:xfrm>
          <a:custGeom>
            <a:avLst/>
            <a:gdLst>
              <a:gd name="connisteX0" fmla="*/ 1603107 w 2078924"/>
              <a:gd name="connsiteY0" fmla="*/ 822566 h 974805"/>
              <a:gd name="connisteX1" fmla="*/ 2078924 w 2078924"/>
              <a:gd name="connsiteY1" fmla="*/ 0 h 974805"/>
              <a:gd name="connisteX2" fmla="*/ 1025024 w 2078924"/>
              <a:gd name="connsiteY2" fmla="*/ 0 h 974805"/>
              <a:gd name="connisteX3" fmla="*/ 34235 w 2078924"/>
              <a:gd name="connsiteY3" fmla="*/ 27 h 974805"/>
              <a:gd name="connisteX4" fmla="*/ 112260 w 2078924"/>
              <a:gd name="connsiteY4" fmla="*/ 313492 h 974805"/>
              <a:gd name="connisteX5" fmla="*/ 1186863 w 2078924"/>
              <a:gd name="connsiteY5" fmla="*/ 933913 h 974805"/>
              <a:gd name="connisteX6" fmla="*/ 1603107 w 2078924"/>
              <a:gd name="connsiteY6" fmla="*/ 822566 h 974805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2078925" h="974805">
                <a:moveTo>
                  <a:pt x="1603108" y="822567"/>
                </a:moveTo>
                <a:lnTo>
                  <a:pt x="2078925" y="0"/>
                </a:lnTo>
                <a:lnTo>
                  <a:pt x="1025024" y="0"/>
                </a:lnTo>
                <a:lnTo>
                  <a:pt x="34235" y="27"/>
                </a:lnTo>
                <a:cubicBezTo>
                  <a:pt x="-33202" y="107753"/>
                  <a:pt x="2185" y="249942"/>
                  <a:pt x="112261" y="313493"/>
                </a:cubicBezTo>
                <a:lnTo>
                  <a:pt x="1186864" y="933913"/>
                </a:lnTo>
                <a:cubicBezTo>
                  <a:pt x="1332564" y="1018029"/>
                  <a:pt x="1518855" y="968194"/>
                  <a:pt x="1603108" y="822567"/>
                </a:cubicBez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1" name="图片 10" descr="C:/Users/zband/AppData/Local/Temp/figmazip/slide_d9c135ed2e17f6dd\datas\氛围图-6002&amp;64867.png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7" r:link="rId8"/>
          <a:stretch>
            <a:fillRect/>
          </a:stretch>
        </p:blipFill>
        <p:spPr>
          <a:xfrm>
            <a:off x="609600" y="1218565"/>
            <a:ext cx="3377565" cy="5029200"/>
          </a:xfrm>
          <a:prstGeom prst="rect">
            <a:avLst/>
          </a:prstGeom>
        </p:spPr>
      </p:pic>
      <p:sp>
        <p:nvSpPr>
          <p:cNvPr id="12" name="任意多边形 11"/>
          <p:cNvSpPr/>
          <p:nvPr userDrawn="1">
            <p:custDataLst>
              <p:tags r:id="rId9"/>
            </p:custDataLst>
          </p:nvPr>
        </p:nvSpPr>
        <p:spPr>
          <a:xfrm>
            <a:off x="3987799" y="1219197"/>
            <a:ext cx="7595235" cy="5029200"/>
          </a:xfrm>
          <a:custGeom>
            <a:avLst/>
            <a:gdLst>
              <a:gd name="connisteX0" fmla="*/ 0 w 7594604"/>
              <a:gd name="connsiteY0" fmla="*/ 0 h 5029200"/>
              <a:gd name="connisteX1" fmla="*/ 7391396 w 7594604"/>
              <a:gd name="connsiteY1" fmla="*/ 0 h 5029200"/>
              <a:gd name="connisteX2" fmla="*/ 7594604 w 7594604"/>
              <a:gd name="connsiteY2" fmla="*/ 203197 h 5029200"/>
              <a:gd name="connisteX3" fmla="*/ 7594604 w 7594604"/>
              <a:gd name="connsiteY3" fmla="*/ 4826002 h 5029200"/>
              <a:gd name="connisteX4" fmla="*/ 7391396 w 7594604"/>
              <a:gd name="connsiteY4" fmla="*/ 5029200 h 5029200"/>
              <a:gd name="connisteX5" fmla="*/ 0 w 7594604"/>
              <a:gd name="connsiteY5" fmla="*/ 5029200 h 5029200"/>
              <a:gd name="connisteX6" fmla="*/ 0 w 7594604"/>
              <a:gd name="connsiteY6" fmla="*/ 0 h 50292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7594604" h="5029200">
                <a:moveTo>
                  <a:pt x="0" y="0"/>
                </a:moveTo>
                <a:lnTo>
                  <a:pt x="7391397" y="0"/>
                </a:lnTo>
                <a:cubicBezTo>
                  <a:pt x="7503630" y="0"/>
                  <a:pt x="7594604" y="90974"/>
                  <a:pt x="7594604" y="203198"/>
                </a:cubicBezTo>
                <a:lnTo>
                  <a:pt x="7594604" y="4826002"/>
                </a:lnTo>
                <a:cubicBezTo>
                  <a:pt x="7594604" y="4938226"/>
                  <a:pt x="7503630" y="5029200"/>
                  <a:pt x="7391397" y="5029200"/>
                </a:cubicBezTo>
                <a:lnTo>
                  <a:pt x="0" y="502920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10"/>
            </p:custDataLst>
          </p:nvPr>
        </p:nvSpPr>
        <p:spPr>
          <a:xfrm>
            <a:off x="2997202" y="2743200"/>
            <a:ext cx="1866900" cy="1866900"/>
          </a:xfrm>
          <a:prstGeom prst="ellipse">
            <a:avLst/>
          </a:prstGeom>
          <a:solidFill>
            <a:schemeClr val="accent1"/>
          </a:solidFill>
          <a:ln w="47625">
            <a:solidFill>
              <a:schemeClr val="bg1"/>
            </a:solidFill>
            <a:prstDash val="solid"/>
            <a:headEnd type="none"/>
            <a:tailEnd type="none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idx="13" hasCustomPrompt="1"/>
            <p:custDataLst>
              <p:tags r:id="rId14"/>
            </p:custDataLst>
          </p:nvPr>
        </p:nvSpPr>
        <p:spPr>
          <a:xfrm>
            <a:off x="3397252" y="3014420"/>
            <a:ext cx="1206496" cy="1350688"/>
          </a:xfrm>
          <a:noFill/>
        </p:spPr>
        <p:txBody>
          <a:bodyPr lIns="0" tIns="0" rIns="0" bIns="0" anchor="ctr">
            <a:noAutofit/>
          </a:bodyPr>
          <a:lstStyle>
            <a:lvl1pPr algn="ctr">
              <a:lnSpc>
                <a:spcPct val="109000"/>
              </a:lnSpc>
              <a:buNone/>
              <a:defRPr sz="6400" b="1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zh-CN" altLang="en-US" smtClean="0"/>
              <a:t>01</a:t>
            </a:r>
            <a:endParaRPr lang="zh-CN" altLang="en-US" smtClean="0"/>
          </a:p>
        </p:txBody>
      </p:sp>
      <p:sp>
        <p:nvSpPr>
          <p:cNvPr id="15" name="标题 14"/>
          <p:cNvSpPr>
            <a:spLocks noGrp="1"/>
          </p:cNvSpPr>
          <p:nvPr>
            <p:ph type="ctrTitle" idx="14" hasCustomPrompt="1"/>
            <p:custDataLst>
              <p:tags r:id="rId15"/>
            </p:custDataLst>
          </p:nvPr>
        </p:nvSpPr>
        <p:spPr>
          <a:xfrm>
            <a:off x="5537204" y="3124203"/>
            <a:ext cx="4851404" cy="1219197"/>
          </a:xfrm>
          <a:noFill/>
        </p:spPr>
        <p:txBody>
          <a:bodyPr lIns="0" tIns="0" rIns="0" bIns="0" anchor="ctr">
            <a:noAutofit/>
          </a:bodyPr>
          <a:lstStyle>
            <a:lvl1pPr algn="l">
              <a:lnSpc>
                <a:spcPct val="104000"/>
              </a:lnSpc>
              <a:buNone/>
              <a:defRPr sz="4800" b="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</a:lstStyle>
          <a:p>
            <a:r>
              <a:rPr lang="zh-CN" altLang="en-US" smtClean="0"/>
              <a:t>章节页的标题</a:t>
            </a:r>
            <a:endParaRPr lang="zh-CN" altLang="en-US" smtClean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结束页-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C:/Users/zband/AppData/Local/Temp/figmazip/slide_d7cbe41c20128d09\datas\氛围图-6002&amp;64892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 r:link="rId4"/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7"/>
            </p:custDataLst>
          </p:nvPr>
        </p:nvSpPr>
        <p:spPr>
          <a:xfrm>
            <a:off x="11684002" y="0"/>
            <a:ext cx="508000" cy="508000"/>
          </a:xfrm>
          <a:prstGeom prst="rect">
            <a:avLst/>
          </a:pr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任意多边形 10"/>
          <p:cNvSpPr/>
          <p:nvPr userDrawn="1">
            <p:custDataLst>
              <p:tags r:id="rId8"/>
            </p:custDataLst>
          </p:nvPr>
        </p:nvSpPr>
        <p:spPr>
          <a:xfrm>
            <a:off x="0" y="0"/>
            <a:ext cx="6096000" cy="6858000"/>
          </a:xfrm>
          <a:custGeom>
            <a:avLst/>
            <a:gdLst>
              <a:gd name="connisteX0" fmla="*/ 0 w 6096003"/>
              <a:gd name="connsiteY0" fmla="*/ 0 h 6858000"/>
              <a:gd name="connisteX1" fmla="*/ 6096003 w 6096003"/>
              <a:gd name="connsiteY1" fmla="*/ 0 h 6858000"/>
              <a:gd name="connisteX2" fmla="*/ 4310060 w 6096003"/>
              <a:gd name="connsiteY2" fmla="*/ 6858000 h 6858000"/>
              <a:gd name="connisteX3" fmla="*/ 0 w 6096003"/>
              <a:gd name="connsiteY3" fmla="*/ 6858000 h 6858000"/>
              <a:gd name="connisteX4" fmla="*/ 0 w 6096003"/>
              <a:gd name="connsiteY4" fmla="*/ 0 h 68580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6096003" h="6858000">
                <a:moveTo>
                  <a:pt x="0" y="0"/>
                </a:moveTo>
                <a:lnTo>
                  <a:pt x="6096003" y="0"/>
                </a:lnTo>
                <a:lnTo>
                  <a:pt x="4310061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任意多边形 11"/>
          <p:cNvSpPr/>
          <p:nvPr userDrawn="1">
            <p:custDataLst>
              <p:tags r:id="rId9"/>
            </p:custDataLst>
          </p:nvPr>
        </p:nvSpPr>
        <p:spPr>
          <a:xfrm>
            <a:off x="0" y="4114772"/>
            <a:ext cx="3077210" cy="2743200"/>
          </a:xfrm>
          <a:custGeom>
            <a:avLst/>
            <a:gdLst>
              <a:gd name="connisteX0" fmla="*/ 2930487 w 3077358"/>
              <a:gd name="connsiteY0" fmla="*/ 1776020 h 2743209"/>
              <a:gd name="connisteX1" fmla="*/ 3036722 w 3077358"/>
              <a:gd name="connsiteY1" fmla="*/ 2188652 h 2743209"/>
              <a:gd name="connisteX2" fmla="*/ 2717770 w 3077358"/>
              <a:gd name="connsiteY2" fmla="*/ 2743209 h 2743209"/>
              <a:gd name="connisteX3" fmla="*/ 0 w 3077358"/>
              <a:gd name="connsiteY3" fmla="*/ 2743209 h 2743209"/>
              <a:gd name="connisteX4" fmla="*/ 0 w 3077358"/>
              <a:gd name="connsiteY4" fmla="*/ 0 h 2743209"/>
              <a:gd name="connisteX5" fmla="*/ 2930487 w 3077358"/>
              <a:gd name="connsiteY5" fmla="*/ 1776020 h 2743209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pathLst>
              <a:path w="3077358" h="2743209">
                <a:moveTo>
                  <a:pt x="2930487" y="1776021"/>
                </a:moveTo>
                <a:cubicBezTo>
                  <a:pt x="3072119" y="1861856"/>
                  <a:pt x="3119302" y="2045092"/>
                  <a:pt x="3036722" y="2188653"/>
                </a:cubicBezTo>
                <a:lnTo>
                  <a:pt x="2717771" y="2743209"/>
                </a:lnTo>
                <a:lnTo>
                  <a:pt x="0" y="2743209"/>
                </a:lnTo>
                <a:lnTo>
                  <a:pt x="0" y="0"/>
                </a:lnTo>
                <a:lnTo>
                  <a:pt x="2930487" y="1776021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任意多边形 12"/>
          <p:cNvSpPr/>
          <p:nvPr userDrawn="1">
            <p:custDataLst>
              <p:tags r:id="rId10"/>
            </p:custDataLst>
          </p:nvPr>
        </p:nvSpPr>
        <p:spPr>
          <a:xfrm>
            <a:off x="0" y="4904412"/>
            <a:ext cx="2380615" cy="1953895"/>
          </a:xfrm>
          <a:custGeom>
            <a:avLst/>
            <a:gdLst>
              <a:gd name="connisteX0" fmla="*/ 0 w 2381125"/>
              <a:gd name="connsiteY0" fmla="*/ 99422 h 1953597"/>
              <a:gd name="connisteX1" fmla="*/ 0 w 2381125"/>
              <a:gd name="connsiteY1" fmla="*/ 1953588 h 1953597"/>
              <a:gd name="connisteX2" fmla="*/ 2133596 w 2381125"/>
              <a:gd name="connsiteY2" fmla="*/ 1953588 h 1953597"/>
              <a:gd name="connisteX3" fmla="*/ 2341001 w 2381125"/>
              <a:gd name="connsiteY3" fmla="*/ 1590150 h 1953597"/>
              <a:gd name="connisteX4" fmla="*/ 2228676 w 2381125"/>
              <a:gd name="connsiteY4" fmla="*/ 1175113 h 1953597"/>
              <a:gd name="connisteX5" fmla="*/ 231142 w 2381125"/>
              <a:gd name="connsiteY5" fmla="*/ 21845 h 1953597"/>
              <a:gd name="connisteX6" fmla="*/ 0 w 2381125"/>
              <a:gd name="connsiteY6" fmla="*/ 99422 h 1953597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2381125" h="1953597">
                <a:moveTo>
                  <a:pt x="0" y="99423"/>
                </a:moveTo>
                <a:lnTo>
                  <a:pt x="0" y="1953588"/>
                </a:lnTo>
                <a:lnTo>
                  <a:pt x="2133597" y="1953588"/>
                </a:lnTo>
                <a:lnTo>
                  <a:pt x="2341001" y="1590151"/>
                </a:lnTo>
                <a:cubicBezTo>
                  <a:pt x="2424138" y="1444469"/>
                  <a:pt x="2373938" y="1258982"/>
                  <a:pt x="2228676" y="1175114"/>
                </a:cubicBezTo>
                <a:lnTo>
                  <a:pt x="231142" y="21845"/>
                </a:lnTo>
                <a:cubicBezTo>
                  <a:pt x="146441" y="-27066"/>
                  <a:pt x="38048" y="9318"/>
                  <a:pt x="0" y="99423"/>
                </a:cubicBez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 userDrawn="1">
            <p:custDataLst>
              <p:tags r:id="rId11"/>
            </p:custDataLst>
          </p:nvPr>
        </p:nvSpPr>
        <p:spPr>
          <a:xfrm>
            <a:off x="0" y="5638803"/>
            <a:ext cx="1688465" cy="1219200"/>
          </a:xfrm>
          <a:custGeom>
            <a:avLst/>
            <a:gdLst>
              <a:gd name="connisteX0" fmla="*/ 1536932 w 1689097"/>
              <a:gd name="connsiteY0" fmla="*/ 625870 h 1219196"/>
              <a:gd name="connisteX1" fmla="*/ 1646706 w 1689097"/>
              <a:gd name="connsiteY1" fmla="*/ 1043842 h 1219196"/>
              <a:gd name="connisteX2" fmla="*/ 1542949 w 1689097"/>
              <a:gd name="connsiteY2" fmla="*/ 1219196 h 1219196"/>
              <a:gd name="connisteX3" fmla="*/ 0 w 1689097"/>
              <a:gd name="connsiteY3" fmla="*/ 1219196 h 1219196"/>
              <a:gd name="connisteX4" fmla="*/ 0 w 1689097"/>
              <a:gd name="connsiteY4" fmla="*/ 326230 h 1219196"/>
              <a:gd name="connisteX5" fmla="*/ 111291 w 1689097"/>
              <a:gd name="connsiteY5" fmla="*/ 145023 h 1219196"/>
              <a:gd name="connisteX6" fmla="*/ 522707 w 1689097"/>
              <a:gd name="connsiteY6" fmla="*/ 40773 h 1219196"/>
              <a:gd name="connisteX7" fmla="*/ 1536932 w 1689097"/>
              <a:gd name="connsiteY7" fmla="*/ 625870 h 1219196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pathLst>
              <a:path w="1689098" h="1219197">
                <a:moveTo>
                  <a:pt x="1536933" y="625870"/>
                </a:moveTo>
                <a:cubicBezTo>
                  <a:pt x="1683511" y="710425"/>
                  <a:pt x="1732843" y="898261"/>
                  <a:pt x="1646706" y="1043842"/>
                </a:cubicBezTo>
                <a:lnTo>
                  <a:pt x="1542949" y="1219197"/>
                </a:lnTo>
                <a:lnTo>
                  <a:pt x="0" y="1219197"/>
                </a:lnTo>
                <a:lnTo>
                  <a:pt x="0" y="326230"/>
                </a:lnTo>
                <a:lnTo>
                  <a:pt x="111292" y="145024"/>
                </a:lnTo>
                <a:cubicBezTo>
                  <a:pt x="197520" y="4645"/>
                  <a:pt x="379951" y="-41587"/>
                  <a:pt x="522708" y="40773"/>
                </a:cubicBezTo>
                <a:lnTo>
                  <a:pt x="1536933" y="625870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8" name="副标题 7"/>
          <p:cNvSpPr>
            <a:spLocks noGrp="1"/>
          </p:cNvSpPr>
          <p:nvPr>
            <p:ph type="subTitle" idx="13" hasCustomPrompt="1"/>
            <p:custDataLst>
              <p:tags r:id="rId13"/>
            </p:custDataLst>
          </p:nvPr>
        </p:nvSpPr>
        <p:spPr>
          <a:xfrm>
            <a:off x="6730999" y="2692396"/>
            <a:ext cx="4394204" cy="457200"/>
          </a:xfrm>
          <a:noFill/>
        </p:spPr>
        <p:txBody>
          <a:bodyPr lIns="0" tIns="0" rIns="0" bIns="0" anchor="t">
            <a:noAutofit/>
          </a:bodyPr>
          <a:lstStyle>
            <a:lvl1pPr marL="0" indent="0" algn="r">
              <a:lnSpc>
                <a:spcPct val="125000"/>
              </a:lnSpc>
              <a:buNone/>
              <a:defRPr sz="2400" b="0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THE END</a:t>
            </a:r>
            <a:endParaRPr lang="zh-CN" altLang="en-US" smtClean="0"/>
          </a:p>
        </p:txBody>
      </p:sp>
      <p:sp>
        <p:nvSpPr>
          <p:cNvPr id="9" name="标题 8"/>
          <p:cNvSpPr>
            <a:spLocks noGrp="1"/>
          </p:cNvSpPr>
          <p:nvPr>
            <p:ph type="ctrTitle" idx="14" hasCustomPrompt="1"/>
            <p:custDataLst>
              <p:tags r:id="rId14"/>
            </p:custDataLst>
          </p:nvPr>
        </p:nvSpPr>
        <p:spPr>
          <a:xfrm>
            <a:off x="6603998" y="3149596"/>
            <a:ext cx="4521196" cy="1015999"/>
          </a:xfrm>
          <a:noFill/>
        </p:spPr>
        <p:txBody>
          <a:bodyPr lIns="0" tIns="0" rIns="0" bIns="0" anchor="t">
            <a:noAutofit/>
          </a:bodyPr>
          <a:lstStyle>
            <a:lvl1pPr algn="r">
              <a:lnSpc>
                <a:spcPct val="104000"/>
              </a:lnSpc>
              <a:buNone/>
              <a:defRPr sz="6400" b="1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</a:lstStyle>
          <a:p>
            <a:r>
              <a:rPr lang="zh-CN" altLang="en-US" smtClean="0"/>
              <a:t>谢谢观看</a:t>
            </a:r>
            <a:endParaRPr lang="zh-CN" altLang="en-US" smtClean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目录页-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C:/Users/zband/AppData/Local/Temp/figmazip/slide_264876547ade3759\datas\氛围图-6002&amp;65041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 r:link="rId4"/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8" name="任意多边形 7"/>
          <p:cNvSpPr/>
          <p:nvPr userDrawn="1">
            <p:custDataLst>
              <p:tags r:id="rId5"/>
            </p:custDataLst>
          </p:nvPr>
        </p:nvSpPr>
        <p:spPr>
          <a:xfrm>
            <a:off x="3556001" y="1524003"/>
            <a:ext cx="8635365" cy="4520565"/>
          </a:xfrm>
          <a:custGeom>
            <a:avLst/>
            <a:gdLst>
              <a:gd name="connisteX0" fmla="*/ 0 w 8635995"/>
              <a:gd name="connsiteY0" fmla="*/ 203197 h 4521195"/>
              <a:gd name="connisteX1" fmla="*/ 203197 w 8635995"/>
              <a:gd name="connsiteY1" fmla="*/ 0 h 4521195"/>
              <a:gd name="connisteX2" fmla="*/ 8635995 w 8635995"/>
              <a:gd name="connsiteY2" fmla="*/ 0 h 4521195"/>
              <a:gd name="connisteX3" fmla="*/ 8635995 w 8635995"/>
              <a:gd name="connsiteY3" fmla="*/ 4521195 h 4521195"/>
              <a:gd name="connisteX4" fmla="*/ 203197 w 8635995"/>
              <a:gd name="connsiteY4" fmla="*/ 4521195 h 4521195"/>
              <a:gd name="connisteX5" fmla="*/ 0 w 8635995"/>
              <a:gd name="connsiteY5" fmla="*/ 4317997 h 4521195"/>
              <a:gd name="connisteX6" fmla="*/ 0 w 8635995"/>
              <a:gd name="connsiteY6" fmla="*/ 203197 h 4521195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8635996" h="4521196">
                <a:moveTo>
                  <a:pt x="0" y="203198"/>
                </a:moveTo>
                <a:cubicBezTo>
                  <a:pt x="0" y="90974"/>
                  <a:pt x="90974" y="0"/>
                  <a:pt x="203198" y="0"/>
                </a:cubicBezTo>
                <a:lnTo>
                  <a:pt x="8635996" y="0"/>
                </a:lnTo>
                <a:lnTo>
                  <a:pt x="8635996" y="4521196"/>
                </a:lnTo>
                <a:lnTo>
                  <a:pt x="203198" y="4521196"/>
                </a:lnTo>
                <a:cubicBezTo>
                  <a:pt x="90974" y="4521196"/>
                  <a:pt x="0" y="4430231"/>
                  <a:pt x="0" y="4317998"/>
                </a:cubicBezTo>
                <a:lnTo>
                  <a:pt x="0" y="203198"/>
                </a:lnTo>
                <a:close/>
              </a:path>
            </a:pathLst>
          </a:custGeom>
          <a:solidFill>
            <a:schemeClr val="bg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标题 5"/>
          <p:cNvSpPr>
            <a:spLocks noGrp="1"/>
          </p:cNvSpPr>
          <p:nvPr>
            <p:ph type="ctrTitle" idx="13" hasCustomPrompt="1"/>
            <p:custDataLst>
              <p:tags r:id="rId6"/>
            </p:custDataLst>
          </p:nvPr>
        </p:nvSpPr>
        <p:spPr>
          <a:xfrm>
            <a:off x="825502" y="2019297"/>
            <a:ext cx="2260598" cy="761997"/>
          </a:xfrm>
          <a:noFill/>
        </p:spPr>
        <p:txBody>
          <a:bodyPr lIns="0" tIns="0" rIns="0" bIns="0" anchor="t">
            <a:noAutofit/>
          </a:bodyPr>
          <a:lstStyle>
            <a:lvl1pPr algn="l">
              <a:lnSpc>
                <a:spcPct val="114000"/>
              </a:lnSpc>
              <a:buNone/>
              <a:defRPr sz="4400" b="1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</a:lstStyle>
          <a:p>
            <a:r>
              <a:rPr lang="zh-CN" altLang="en-US" smtClean="0"/>
              <a:t>目录</a:t>
            </a:r>
            <a:endParaRPr lang="zh-CN" altLang="en-US" smtClean="0"/>
          </a:p>
        </p:txBody>
      </p:sp>
      <p:sp>
        <p:nvSpPr>
          <p:cNvPr id="7" name="副标题 6"/>
          <p:cNvSpPr>
            <a:spLocks noGrp="1"/>
          </p:cNvSpPr>
          <p:nvPr>
            <p:ph type="subTitle" idx="14" hasCustomPrompt="1"/>
            <p:custDataLst>
              <p:tags r:id="rId7"/>
            </p:custDataLst>
          </p:nvPr>
        </p:nvSpPr>
        <p:spPr>
          <a:xfrm>
            <a:off x="825502" y="1549396"/>
            <a:ext cx="2197102" cy="457200"/>
          </a:xfrm>
          <a:noFill/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5000"/>
              </a:lnSpc>
              <a:buNone/>
              <a:defRPr sz="2400" b="0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CONTENTS</a:t>
            </a:r>
            <a:endParaRPr lang="zh-CN" altLang="en-US" smtClean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封面页-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图片 3" descr="C:/Users/zband/AppData/Local/Temp/figmazip/slide_16bce9224e095727\datas\氛围图-6002&amp;64790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 r:link="rId4"/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16" name="日期占位符 15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17" name="页脚占位符 16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18" name="灯片编号占位符 17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8" name="任意多边形 7"/>
          <p:cNvSpPr/>
          <p:nvPr userDrawn="1">
            <p:custDataLst>
              <p:tags r:id="rId8"/>
            </p:custDataLst>
          </p:nvPr>
        </p:nvSpPr>
        <p:spPr>
          <a:xfrm>
            <a:off x="8864596" y="0"/>
            <a:ext cx="3327400" cy="6858000"/>
          </a:xfrm>
          <a:custGeom>
            <a:avLst/>
            <a:gdLst>
              <a:gd name="connisteX0" fmla="*/ 1758226 w 3327401"/>
              <a:gd name="connsiteY0" fmla="*/ 0 h 6858000"/>
              <a:gd name="connisteX1" fmla="*/ 3327401 w 3327401"/>
              <a:gd name="connsiteY1" fmla="*/ 0 h 6858000"/>
              <a:gd name="connisteX2" fmla="*/ 3327401 w 3327401"/>
              <a:gd name="connsiteY2" fmla="*/ 6858000 h 6858000"/>
              <a:gd name="connisteX3" fmla="*/ 0 w 3327401"/>
              <a:gd name="connsiteY3" fmla="*/ 6858000 h 6858000"/>
              <a:gd name="connisteX4" fmla="*/ 1758226 w 3327401"/>
              <a:gd name="connsiteY4" fmla="*/ 0 h 68580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3327401" h="6858000">
                <a:moveTo>
                  <a:pt x="1758227" y="0"/>
                </a:moveTo>
                <a:lnTo>
                  <a:pt x="3327401" y="0"/>
                </a:lnTo>
                <a:lnTo>
                  <a:pt x="3327401" y="6858000"/>
                </a:lnTo>
                <a:lnTo>
                  <a:pt x="0" y="6858000"/>
                </a:lnTo>
                <a:lnTo>
                  <a:pt x="1758227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 userDrawn="1">
            <p:custDataLst>
              <p:tags r:id="rId9"/>
            </p:custDataLst>
          </p:nvPr>
        </p:nvSpPr>
        <p:spPr>
          <a:xfrm>
            <a:off x="9924203" y="4114800"/>
            <a:ext cx="2267585" cy="2742565"/>
          </a:xfrm>
          <a:custGeom>
            <a:avLst/>
            <a:gdLst>
              <a:gd name="connisteX0" fmla="*/ 2267785 w 2267794"/>
              <a:gd name="connsiteY0" fmla="*/ 195937 h 2743172"/>
              <a:gd name="connisteX1" fmla="*/ 2267785 w 2267794"/>
              <a:gd name="connsiteY1" fmla="*/ 2743172 h 2743172"/>
              <a:gd name="connisteX2" fmla="*/ 502517 w 2267794"/>
              <a:gd name="connsiteY2" fmla="*/ 2743172 h 2743172"/>
              <a:gd name="connisteX3" fmla="*/ 10652 w 2267794"/>
              <a:gd name="connsiteY3" fmla="*/ 924888 h 2743172"/>
              <a:gd name="connisteX4" fmla="*/ 225481 w 2267794"/>
              <a:gd name="connsiteY4" fmla="*/ 551026 h 2743172"/>
              <a:gd name="connisteX5" fmla="*/ 2267785 w 2267794"/>
              <a:gd name="connsiteY5" fmla="*/ 0 h 2743172"/>
              <a:gd name="connisteX6" fmla="*/ 2267785 w 2267794"/>
              <a:gd name="connsiteY6" fmla="*/ 195937 h 2743172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2267794" h="2743173">
                <a:moveTo>
                  <a:pt x="2267785" y="195938"/>
                </a:moveTo>
                <a:lnTo>
                  <a:pt x="2267785" y="2743173"/>
                </a:lnTo>
                <a:lnTo>
                  <a:pt x="502518" y="2743173"/>
                </a:lnTo>
                <a:lnTo>
                  <a:pt x="10653" y="924888"/>
                </a:lnTo>
                <a:cubicBezTo>
                  <a:pt x="-33330" y="762317"/>
                  <a:pt x="62874" y="594899"/>
                  <a:pt x="225482" y="551027"/>
                </a:cubicBezTo>
                <a:lnTo>
                  <a:pt x="2267785" y="0"/>
                </a:lnTo>
                <a:lnTo>
                  <a:pt x="2267785" y="195938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任意多边形 9"/>
          <p:cNvSpPr/>
          <p:nvPr userDrawn="1">
            <p:custDataLst>
              <p:tags r:id="rId10"/>
            </p:custDataLst>
          </p:nvPr>
        </p:nvSpPr>
        <p:spPr>
          <a:xfrm>
            <a:off x="10545958" y="4648197"/>
            <a:ext cx="1645920" cy="2210435"/>
          </a:xfrm>
          <a:custGeom>
            <a:avLst/>
            <a:gdLst>
              <a:gd name="connisteX0" fmla="*/ 401430 w 1646038"/>
              <a:gd name="connsiteY0" fmla="*/ 2209803 h 2209803"/>
              <a:gd name="connisteX1" fmla="*/ 1646038 w 1646038"/>
              <a:gd name="connsiteY1" fmla="*/ 2209803 h 2209803"/>
              <a:gd name="connisteX2" fmla="*/ 1646038 w 1646038"/>
              <a:gd name="connsiteY2" fmla="*/ 1591056 h 2209803"/>
              <a:gd name="connisteX3" fmla="*/ 1646038 w 1646038"/>
              <a:gd name="connsiteY3" fmla="*/ 0 h 2209803"/>
              <a:gd name="connisteX4" fmla="*/ 226487 w 1646038"/>
              <a:gd name="connsiteY4" fmla="*/ 377766 h 2209803"/>
              <a:gd name="connisteX5" fmla="*/ 10469 w 1646038"/>
              <a:gd name="connsiteY5" fmla="*/ 751234 h 2209803"/>
              <a:gd name="connisteX6" fmla="*/ 401430 w 1646038"/>
              <a:gd name="connsiteY6" fmla="*/ 2209803 h 2209803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1646039" h="2209803">
                <a:moveTo>
                  <a:pt x="401431" y="2209803"/>
                </a:moveTo>
                <a:lnTo>
                  <a:pt x="1646039" y="2209803"/>
                </a:lnTo>
                <a:lnTo>
                  <a:pt x="1646039" y="1591056"/>
                </a:lnTo>
                <a:lnTo>
                  <a:pt x="1646039" y="0"/>
                </a:lnTo>
                <a:lnTo>
                  <a:pt x="226488" y="377766"/>
                </a:lnTo>
                <a:cubicBezTo>
                  <a:pt x="63606" y="421109"/>
                  <a:pt x="-33174" y="588426"/>
                  <a:pt x="10470" y="751234"/>
                </a:cubicBezTo>
                <a:lnTo>
                  <a:pt x="401431" y="2209803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任意多边形 10"/>
          <p:cNvSpPr/>
          <p:nvPr userDrawn="1">
            <p:custDataLst>
              <p:tags r:id="rId11"/>
            </p:custDataLst>
          </p:nvPr>
        </p:nvSpPr>
        <p:spPr>
          <a:xfrm>
            <a:off x="11166827" y="5168920"/>
            <a:ext cx="1024890" cy="1688465"/>
          </a:xfrm>
          <a:custGeom>
            <a:avLst/>
            <a:gdLst>
              <a:gd name="connisteX0" fmla="*/ 1025161 w 1025161"/>
              <a:gd name="connsiteY0" fmla="*/ 1689070 h 1689079"/>
              <a:gd name="connisteX1" fmla="*/ 301258 w 1025161"/>
              <a:gd name="connsiteY1" fmla="*/ 1689070 h 1689079"/>
              <a:gd name="connisteX2" fmla="*/ 10195 w 1025161"/>
              <a:gd name="connsiteY2" fmla="*/ 587950 h 1689079"/>
              <a:gd name="connisteX3" fmla="*/ 225463 w 1025161"/>
              <a:gd name="connsiteY3" fmla="*/ 215780 h 1689079"/>
              <a:gd name="connisteX4" fmla="*/ 1025161 w 1025161"/>
              <a:gd name="connsiteY4" fmla="*/ 0 h 1689079"/>
              <a:gd name="connisteX5" fmla="*/ 1025161 w 1025161"/>
              <a:gd name="connsiteY5" fmla="*/ 1689070 h 1689079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pathLst>
              <a:path w="1025161" h="1689080">
                <a:moveTo>
                  <a:pt x="1025161" y="1689071"/>
                </a:moveTo>
                <a:lnTo>
                  <a:pt x="301258" y="1689071"/>
                </a:lnTo>
                <a:lnTo>
                  <a:pt x="10196" y="587950"/>
                </a:lnTo>
                <a:cubicBezTo>
                  <a:pt x="-32672" y="425800"/>
                  <a:pt x="63533" y="259479"/>
                  <a:pt x="225464" y="215780"/>
                </a:cubicBezTo>
                <a:lnTo>
                  <a:pt x="1025161" y="0"/>
                </a:lnTo>
                <a:lnTo>
                  <a:pt x="1025161" y="1689071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矩形 11"/>
          <p:cNvSpPr/>
          <p:nvPr userDrawn="1">
            <p:custDataLst>
              <p:tags r:id="rId12"/>
            </p:custDataLst>
          </p:nvPr>
        </p:nvSpPr>
        <p:spPr>
          <a:xfrm>
            <a:off x="0" y="6349996"/>
            <a:ext cx="508000" cy="508635"/>
          </a:xfrm>
          <a:prstGeom prst="rect">
            <a:avLst/>
          </a:pr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任意多边形 12"/>
          <p:cNvSpPr/>
          <p:nvPr userDrawn="1">
            <p:custDataLst>
              <p:tags r:id="rId13"/>
            </p:custDataLst>
          </p:nvPr>
        </p:nvSpPr>
        <p:spPr>
          <a:xfrm>
            <a:off x="1015999" y="2425702"/>
            <a:ext cx="1574800" cy="50800"/>
          </a:xfrm>
          <a:custGeom>
            <a:avLst/>
            <a:gdLst>
              <a:gd name="connisteX0" fmla="*/ 0 w 1574797"/>
              <a:gd name="connsiteY0" fmla="*/ 25402 h 50804"/>
              <a:gd name="connisteX1" fmla="*/ 25402 w 1574797"/>
              <a:gd name="connsiteY1" fmla="*/ 0 h 50804"/>
              <a:gd name="connisteX2" fmla="*/ 1549395 w 1574797"/>
              <a:gd name="connsiteY2" fmla="*/ 0 h 50804"/>
              <a:gd name="connisteX3" fmla="*/ 1574797 w 1574797"/>
              <a:gd name="connsiteY3" fmla="*/ 25402 h 50804"/>
              <a:gd name="connisteX4" fmla="*/ 1574797 w 1574797"/>
              <a:gd name="connsiteY4" fmla="*/ 25402 h 50804"/>
              <a:gd name="connisteX5" fmla="*/ 1549395 w 1574797"/>
              <a:gd name="connsiteY5" fmla="*/ 50804 h 50804"/>
              <a:gd name="connisteX6" fmla="*/ 25402 w 1574797"/>
              <a:gd name="connsiteY6" fmla="*/ 50804 h 50804"/>
              <a:gd name="connisteX7" fmla="*/ 0 w 1574797"/>
              <a:gd name="connsiteY7" fmla="*/ 25402 h 50804"/>
              <a:gd name="connisteX8" fmla="*/ 0 w 1574797"/>
              <a:gd name="connsiteY8" fmla="*/ 25402 h 50804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</a:cxnLst>
            <a:pathLst>
              <a:path w="1574798" h="50804">
                <a:moveTo>
                  <a:pt x="0" y="25402"/>
                </a:moveTo>
                <a:cubicBezTo>
                  <a:pt x="0" y="11375"/>
                  <a:pt x="11375" y="0"/>
                  <a:pt x="25402" y="0"/>
                </a:cubicBezTo>
                <a:lnTo>
                  <a:pt x="1549396" y="0"/>
                </a:lnTo>
                <a:cubicBezTo>
                  <a:pt x="1563432" y="0"/>
                  <a:pt x="1574798" y="11375"/>
                  <a:pt x="1574798" y="25402"/>
                </a:cubicBezTo>
                <a:lnTo>
                  <a:pt x="1574798" y="25402"/>
                </a:lnTo>
                <a:cubicBezTo>
                  <a:pt x="1574798" y="39429"/>
                  <a:pt x="1563432" y="50804"/>
                  <a:pt x="1549396" y="50804"/>
                </a:cubicBezTo>
                <a:lnTo>
                  <a:pt x="25402" y="50804"/>
                </a:lnTo>
                <a:cubicBezTo>
                  <a:pt x="11375" y="50804"/>
                  <a:pt x="0" y="39429"/>
                  <a:pt x="0" y="25402"/>
                </a:cubicBezTo>
                <a:lnTo>
                  <a:pt x="0" y="25402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idx="13" hasCustomPrompt="1"/>
            <p:custDataLst>
              <p:tags r:id="rId14"/>
            </p:custDataLst>
          </p:nvPr>
        </p:nvSpPr>
        <p:spPr>
          <a:xfrm>
            <a:off x="1015999" y="1892296"/>
            <a:ext cx="9296403" cy="457200"/>
          </a:xfrm>
          <a:noFill/>
        </p:spPr>
        <p:txBody>
          <a:bodyPr lIns="0" tIns="0" rIns="0" bIns="0" anchor="t">
            <a:noAutofit/>
          </a:bodyPr>
          <a:lstStyle>
            <a:lvl1pPr algn="l">
              <a:lnSpc>
                <a:spcPct val="125000"/>
              </a:lnSpc>
              <a:buNone/>
              <a:defRPr sz="2400" b="0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 smtClean="0"/>
              <a:t>20XX YEAR </a:t>
            </a:r>
            <a:endParaRPr lang="zh-CN" altLang="en-US" smtClean="0"/>
          </a:p>
        </p:txBody>
      </p:sp>
      <p:sp>
        <p:nvSpPr>
          <p:cNvPr id="6" name="标题 5"/>
          <p:cNvSpPr>
            <a:spLocks noGrp="1"/>
          </p:cNvSpPr>
          <p:nvPr>
            <p:ph type="ctrTitle" idx="14" hasCustomPrompt="1"/>
            <p:custDataLst>
              <p:tags r:id="rId15"/>
            </p:custDataLst>
          </p:nvPr>
        </p:nvSpPr>
        <p:spPr>
          <a:xfrm>
            <a:off x="1015999" y="2794004"/>
            <a:ext cx="8572500" cy="2095503"/>
          </a:xfrm>
          <a:noFill/>
        </p:spPr>
        <p:txBody>
          <a:bodyPr lIns="0" tIns="0" rIns="0" bIns="0" anchor="t">
            <a:noAutofit/>
          </a:bodyPr>
          <a:lstStyle>
            <a:lvl1pPr algn="l">
              <a:lnSpc>
                <a:spcPct val="111000"/>
              </a:lnSpc>
              <a:buNone/>
              <a:defRPr sz="6000" b="1">
                <a:solidFill>
                  <a:schemeClr val="accent1"/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defRPr>
            </a:lvl1pPr>
          </a:lstStyle>
          <a:p>
            <a:r>
              <a:rPr lang="zh-CN" altLang="en-US" smtClean="0"/>
              <a:t>高校毕业论文答辩
通用模板</a:t>
            </a:r>
            <a:endParaRPr lang="zh-CN" altLang="en-US" smtClean="0"/>
          </a:p>
        </p:txBody>
      </p:sp>
      <p:sp>
        <p:nvSpPr>
          <p:cNvPr id="7" name="文本占位符 6"/>
          <p:cNvSpPr>
            <a:spLocks noGrp="1"/>
          </p:cNvSpPr>
          <p:nvPr>
            <p:ph type="body" idx="15" hasCustomPrompt="1"/>
            <p:custDataLst>
              <p:tags r:id="rId16"/>
            </p:custDataLst>
          </p:nvPr>
        </p:nvSpPr>
        <p:spPr>
          <a:xfrm>
            <a:off x="1015999" y="5321296"/>
            <a:ext cx="9296403" cy="457200"/>
          </a:xfrm>
          <a:noFill/>
        </p:spPr>
        <p:txBody>
          <a:bodyPr lIns="0" tIns="0" rIns="0" bIns="0" anchor="t">
            <a:noAutofit/>
          </a:bodyPr>
          <a:lstStyle>
            <a:lvl1pPr algn="l">
              <a:lnSpc>
                <a:spcPct val="125000"/>
              </a:lnSpc>
              <a:buNone/>
              <a:defRPr sz="2400" b="0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 smtClean="0"/>
              <a:t>BY WPS</a:t>
            </a:r>
            <a:endParaRPr lang="zh-CN" altLang="en-US" smtClean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3"/>
            </p:custDataLst>
          </p:nvPr>
        </p:nvSpPr>
        <p:spPr>
          <a:xfrm>
            <a:off x="608400" y="1490400"/>
            <a:ext cx="10969200" cy="47592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章节页-1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任意多边形 6"/>
          <p:cNvSpPr/>
          <p:nvPr userDrawn="1">
            <p:custDataLst>
              <p:tags r:id="rId2"/>
            </p:custDataLst>
          </p:nvPr>
        </p:nvSpPr>
        <p:spPr>
          <a:xfrm flipV="1">
            <a:off x="0" y="0"/>
            <a:ext cx="12191365" cy="3937000"/>
          </a:xfrm>
          <a:custGeom>
            <a:avLst/>
            <a:gdLst>
              <a:gd name="connisteX0" fmla="*/ 0 w 12191996"/>
              <a:gd name="connsiteY0" fmla="*/ 0 h 3937004"/>
              <a:gd name="connisteX1" fmla="*/ 12191996 w 12191996"/>
              <a:gd name="connsiteY1" fmla="*/ 1252682 h 3937004"/>
              <a:gd name="connisteX2" fmla="*/ 12191996 w 12191996"/>
              <a:gd name="connsiteY2" fmla="*/ 3937004 h 3937004"/>
              <a:gd name="connisteX3" fmla="*/ 0 w 12191996"/>
              <a:gd name="connsiteY3" fmla="*/ 3937004 h 3937004"/>
              <a:gd name="connisteX4" fmla="*/ 0 w 12191996"/>
              <a:gd name="connsiteY4" fmla="*/ 0 h 3937004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12191997" h="3937004">
                <a:moveTo>
                  <a:pt x="0" y="0"/>
                </a:moveTo>
                <a:lnTo>
                  <a:pt x="12191997" y="1252682"/>
                </a:lnTo>
                <a:lnTo>
                  <a:pt x="12191997" y="3937004"/>
                </a:lnTo>
                <a:lnTo>
                  <a:pt x="0" y="3937004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8" name="任意多边形 7"/>
          <p:cNvSpPr/>
          <p:nvPr userDrawn="1">
            <p:custDataLst>
              <p:tags r:id="rId3"/>
            </p:custDataLst>
          </p:nvPr>
        </p:nvSpPr>
        <p:spPr>
          <a:xfrm>
            <a:off x="7313015" y="27"/>
            <a:ext cx="4612640" cy="2362200"/>
          </a:xfrm>
          <a:custGeom>
            <a:avLst/>
            <a:gdLst>
              <a:gd name="connisteX0" fmla="*/ 4612325 w 4612315"/>
              <a:gd name="connsiteY0" fmla="*/ 0 h 2362379"/>
              <a:gd name="connisteX1" fmla="*/ 3339745 w 4612315"/>
              <a:gd name="connsiteY1" fmla="*/ 2209647 h 2362379"/>
              <a:gd name="connisteX2" fmla="*/ 2923208 w 4612315"/>
              <a:gd name="connsiteY2" fmla="*/ 2321497 h 2362379"/>
              <a:gd name="connisteX3" fmla="*/ 152448 w 4612315"/>
              <a:gd name="connsiteY3" fmla="*/ 721790 h 2362379"/>
              <a:gd name="connisteX4" fmla="*/ 41221 w 4612315"/>
              <a:gd name="connsiteY4" fmla="*/ 304842 h 2362379"/>
              <a:gd name="connisteX5" fmla="*/ 218120 w 4612315"/>
              <a:gd name="connsiteY5" fmla="*/ 0 h 2362379"/>
              <a:gd name="connisteX6" fmla="*/ 4612325 w 4612315"/>
              <a:gd name="connsiteY6" fmla="*/ 0 h 2362379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4612316" h="2362380">
                <a:moveTo>
                  <a:pt x="4612325" y="0"/>
                </a:moveTo>
                <a:lnTo>
                  <a:pt x="3339745" y="2209648"/>
                </a:lnTo>
                <a:cubicBezTo>
                  <a:pt x="3255666" y="2355632"/>
                  <a:pt x="3069110" y="2405722"/>
                  <a:pt x="2923209" y="2321497"/>
                </a:cubicBezTo>
                <a:lnTo>
                  <a:pt x="152449" y="721791"/>
                </a:lnTo>
                <a:cubicBezTo>
                  <a:pt x="6437" y="637492"/>
                  <a:pt x="-43397" y="450671"/>
                  <a:pt x="41221" y="304843"/>
                </a:cubicBezTo>
                <a:lnTo>
                  <a:pt x="218121" y="0"/>
                </a:lnTo>
                <a:lnTo>
                  <a:pt x="4612325" y="0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9" name="任意多边形 8"/>
          <p:cNvSpPr/>
          <p:nvPr userDrawn="1">
            <p:custDataLst>
              <p:tags r:id="rId4"/>
            </p:custDataLst>
          </p:nvPr>
        </p:nvSpPr>
        <p:spPr>
          <a:xfrm>
            <a:off x="8006011" y="27"/>
            <a:ext cx="3335655" cy="1668145"/>
          </a:xfrm>
          <a:custGeom>
            <a:avLst/>
            <a:gdLst>
              <a:gd name="connisteX0" fmla="*/ 3335118 w 3335127"/>
              <a:gd name="connsiteY0" fmla="*/ 0 h 1668523"/>
              <a:gd name="connisteX1" fmla="*/ 2460879 w 3335127"/>
              <a:gd name="connsiteY1" fmla="*/ 1515947 h 1668523"/>
              <a:gd name="connisteX2" fmla="*/ 2044442 w 3335127"/>
              <a:gd name="connsiteY2" fmla="*/ 1627632 h 1668523"/>
              <a:gd name="connisteX3" fmla="*/ 152448 w 3335127"/>
              <a:gd name="connsiteY3" fmla="*/ 535298 h 1668523"/>
              <a:gd name="connisteX4" fmla="*/ 40672 w 3335127"/>
              <a:gd name="connsiteY4" fmla="*/ 119301 h 1668523"/>
              <a:gd name="connisteX5" fmla="*/ 109325 w 3335127"/>
              <a:gd name="connsiteY5" fmla="*/ 0 h 1668523"/>
              <a:gd name="connisteX6" fmla="*/ 3335118 w 3335127"/>
              <a:gd name="connsiteY6" fmla="*/ 0 h 1668523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3335128" h="1668524">
                <a:moveTo>
                  <a:pt x="3335119" y="0"/>
                </a:moveTo>
                <a:lnTo>
                  <a:pt x="2460879" y="1515947"/>
                </a:lnTo>
                <a:cubicBezTo>
                  <a:pt x="2376754" y="1661821"/>
                  <a:pt x="2190281" y="1711830"/>
                  <a:pt x="2044443" y="1627632"/>
                </a:cubicBezTo>
                <a:lnTo>
                  <a:pt x="152449" y="535299"/>
                </a:lnTo>
                <a:cubicBezTo>
                  <a:pt x="6812" y="451211"/>
                  <a:pt x="-43205" y="265057"/>
                  <a:pt x="40673" y="119302"/>
                </a:cubicBezTo>
                <a:lnTo>
                  <a:pt x="109326" y="0"/>
                </a:lnTo>
                <a:lnTo>
                  <a:pt x="3335119" y="0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0" name="任意多边形 9"/>
          <p:cNvSpPr/>
          <p:nvPr userDrawn="1">
            <p:custDataLst>
              <p:tags r:id="rId5"/>
            </p:custDataLst>
          </p:nvPr>
        </p:nvSpPr>
        <p:spPr>
          <a:xfrm>
            <a:off x="8677967" y="0"/>
            <a:ext cx="2078355" cy="974725"/>
          </a:xfrm>
          <a:custGeom>
            <a:avLst/>
            <a:gdLst>
              <a:gd name="connisteX0" fmla="*/ 1603107 w 2078924"/>
              <a:gd name="connsiteY0" fmla="*/ 822566 h 974805"/>
              <a:gd name="connisteX1" fmla="*/ 2078924 w 2078924"/>
              <a:gd name="connsiteY1" fmla="*/ 0 h 974805"/>
              <a:gd name="connisteX2" fmla="*/ 1025024 w 2078924"/>
              <a:gd name="connsiteY2" fmla="*/ 0 h 974805"/>
              <a:gd name="connisteX3" fmla="*/ 34235 w 2078924"/>
              <a:gd name="connsiteY3" fmla="*/ 27 h 974805"/>
              <a:gd name="connisteX4" fmla="*/ 112260 w 2078924"/>
              <a:gd name="connsiteY4" fmla="*/ 313492 h 974805"/>
              <a:gd name="connisteX5" fmla="*/ 1186863 w 2078924"/>
              <a:gd name="connsiteY5" fmla="*/ 933913 h 974805"/>
              <a:gd name="connisteX6" fmla="*/ 1603107 w 2078924"/>
              <a:gd name="connsiteY6" fmla="*/ 822566 h 974805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2078925" h="974805">
                <a:moveTo>
                  <a:pt x="1603108" y="822567"/>
                </a:moveTo>
                <a:lnTo>
                  <a:pt x="2078925" y="0"/>
                </a:lnTo>
                <a:lnTo>
                  <a:pt x="1025024" y="0"/>
                </a:lnTo>
                <a:lnTo>
                  <a:pt x="34235" y="27"/>
                </a:lnTo>
                <a:cubicBezTo>
                  <a:pt x="-33202" y="107753"/>
                  <a:pt x="2185" y="249942"/>
                  <a:pt x="112261" y="313493"/>
                </a:cubicBezTo>
                <a:lnTo>
                  <a:pt x="1186864" y="933913"/>
                </a:lnTo>
                <a:cubicBezTo>
                  <a:pt x="1332564" y="1018029"/>
                  <a:pt x="1518855" y="968194"/>
                  <a:pt x="1603108" y="822567"/>
                </a:cubicBez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11" name="图片 10" descr="C:/Users/zband/AppData/Local/Temp/figmazip/slide_d9c135ed2e17f6dd\datas\氛围图-6002&amp;64867.png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7" r:link="rId8"/>
          <a:stretch>
            <a:fillRect/>
          </a:stretch>
        </p:blipFill>
        <p:spPr>
          <a:xfrm>
            <a:off x="609600" y="1218565"/>
            <a:ext cx="3377565" cy="5029200"/>
          </a:xfrm>
          <a:prstGeom prst="rect">
            <a:avLst/>
          </a:prstGeom>
        </p:spPr>
      </p:pic>
      <p:sp>
        <p:nvSpPr>
          <p:cNvPr id="12" name="任意多边形 11"/>
          <p:cNvSpPr/>
          <p:nvPr userDrawn="1">
            <p:custDataLst>
              <p:tags r:id="rId9"/>
            </p:custDataLst>
          </p:nvPr>
        </p:nvSpPr>
        <p:spPr>
          <a:xfrm>
            <a:off x="3987799" y="1219197"/>
            <a:ext cx="7595235" cy="5029200"/>
          </a:xfrm>
          <a:custGeom>
            <a:avLst/>
            <a:gdLst>
              <a:gd name="connisteX0" fmla="*/ 0 w 7594604"/>
              <a:gd name="connsiteY0" fmla="*/ 0 h 5029200"/>
              <a:gd name="connisteX1" fmla="*/ 7391396 w 7594604"/>
              <a:gd name="connsiteY1" fmla="*/ 0 h 5029200"/>
              <a:gd name="connisteX2" fmla="*/ 7594604 w 7594604"/>
              <a:gd name="connsiteY2" fmla="*/ 203197 h 5029200"/>
              <a:gd name="connisteX3" fmla="*/ 7594604 w 7594604"/>
              <a:gd name="connsiteY3" fmla="*/ 4826002 h 5029200"/>
              <a:gd name="connisteX4" fmla="*/ 7391396 w 7594604"/>
              <a:gd name="connsiteY4" fmla="*/ 5029200 h 5029200"/>
              <a:gd name="connisteX5" fmla="*/ 0 w 7594604"/>
              <a:gd name="connsiteY5" fmla="*/ 5029200 h 5029200"/>
              <a:gd name="connisteX6" fmla="*/ 0 w 7594604"/>
              <a:gd name="connsiteY6" fmla="*/ 0 h 50292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7594604" h="5029200">
                <a:moveTo>
                  <a:pt x="0" y="0"/>
                </a:moveTo>
                <a:lnTo>
                  <a:pt x="7391397" y="0"/>
                </a:lnTo>
                <a:cubicBezTo>
                  <a:pt x="7503630" y="0"/>
                  <a:pt x="7594604" y="90974"/>
                  <a:pt x="7594604" y="203198"/>
                </a:cubicBezTo>
                <a:lnTo>
                  <a:pt x="7594604" y="4826002"/>
                </a:lnTo>
                <a:cubicBezTo>
                  <a:pt x="7594604" y="4938226"/>
                  <a:pt x="7503630" y="5029200"/>
                  <a:pt x="7391397" y="5029200"/>
                </a:cubicBezTo>
                <a:lnTo>
                  <a:pt x="0" y="5029200"/>
                </a:lnTo>
                <a:lnTo>
                  <a:pt x="0" y="0"/>
                </a:lnTo>
                <a:close/>
              </a:path>
            </a:pathLst>
          </a:custGeom>
          <a:solidFill>
            <a:schemeClr val="bg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椭圆 12"/>
          <p:cNvSpPr/>
          <p:nvPr userDrawn="1">
            <p:custDataLst>
              <p:tags r:id="rId10"/>
            </p:custDataLst>
          </p:nvPr>
        </p:nvSpPr>
        <p:spPr>
          <a:xfrm>
            <a:off x="2997202" y="2743200"/>
            <a:ext cx="1866900" cy="1866900"/>
          </a:xfrm>
          <a:prstGeom prst="ellipse">
            <a:avLst/>
          </a:prstGeom>
          <a:solidFill>
            <a:schemeClr val="accent1"/>
          </a:solidFill>
          <a:ln w="47625">
            <a:solidFill>
              <a:schemeClr val="bg1"/>
            </a:solidFill>
            <a:prstDash val="solid"/>
            <a:headEnd type="none"/>
            <a:tailEnd type="none"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14" name="文本占位符 13"/>
          <p:cNvSpPr>
            <a:spLocks noGrp="1"/>
          </p:cNvSpPr>
          <p:nvPr>
            <p:ph type="body" idx="13" hasCustomPrompt="1"/>
            <p:custDataLst>
              <p:tags r:id="rId14"/>
            </p:custDataLst>
          </p:nvPr>
        </p:nvSpPr>
        <p:spPr>
          <a:xfrm>
            <a:off x="3397252" y="3014420"/>
            <a:ext cx="1206496" cy="1350688"/>
          </a:xfrm>
          <a:noFill/>
        </p:spPr>
        <p:txBody>
          <a:bodyPr lIns="0" tIns="0" rIns="0" bIns="0" anchor="ctr">
            <a:noAutofit/>
          </a:bodyPr>
          <a:lstStyle>
            <a:lvl1pPr algn="ctr">
              <a:lnSpc>
                <a:spcPct val="109000"/>
              </a:lnSpc>
              <a:buNone/>
              <a:defRPr sz="6400" b="1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  <a:lvl2pPr>
              <a:defRPr>
                <a:solidFill>
                  <a:schemeClr val="bg1"/>
                </a:solidFill>
              </a:defRPr>
            </a:lvl2pPr>
            <a:lvl3pPr>
              <a:defRPr>
                <a:solidFill>
                  <a:schemeClr val="bg1"/>
                </a:solidFill>
              </a:defRPr>
            </a:lvl3pPr>
            <a:lvl4pPr>
              <a:defRPr>
                <a:solidFill>
                  <a:schemeClr val="bg1"/>
                </a:solidFill>
              </a:defRPr>
            </a:lvl4pPr>
            <a:lvl5pPr>
              <a:defRPr>
                <a:solidFill>
                  <a:schemeClr val="bg1"/>
                </a:solidFill>
              </a:defRPr>
            </a:lvl5pPr>
          </a:lstStyle>
          <a:p>
            <a:pPr lvl="0"/>
            <a:r>
              <a:rPr lang="zh-CN" altLang="en-US" smtClean="0"/>
              <a:t>01</a:t>
            </a:r>
            <a:endParaRPr lang="zh-CN" altLang="en-US" smtClean="0"/>
          </a:p>
        </p:txBody>
      </p:sp>
      <p:sp>
        <p:nvSpPr>
          <p:cNvPr id="15" name="标题 14"/>
          <p:cNvSpPr>
            <a:spLocks noGrp="1"/>
          </p:cNvSpPr>
          <p:nvPr>
            <p:ph type="ctrTitle" idx="14" hasCustomPrompt="1"/>
            <p:custDataLst>
              <p:tags r:id="rId15"/>
            </p:custDataLst>
          </p:nvPr>
        </p:nvSpPr>
        <p:spPr>
          <a:xfrm>
            <a:off x="5537204" y="3124203"/>
            <a:ext cx="4851404" cy="1219197"/>
          </a:xfrm>
          <a:noFill/>
        </p:spPr>
        <p:txBody>
          <a:bodyPr lIns="0" tIns="0" rIns="0" bIns="0" anchor="ctr">
            <a:noAutofit/>
          </a:bodyPr>
          <a:lstStyle>
            <a:lvl1pPr algn="l">
              <a:lnSpc>
                <a:spcPct val="104000"/>
              </a:lnSpc>
              <a:buNone/>
              <a:defRPr sz="4800" b="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</a:lstStyle>
          <a:p>
            <a:r>
              <a:rPr lang="zh-CN" altLang="en-US" smtClean="0"/>
              <a:t>章节页的标题</a:t>
            </a:r>
            <a:endParaRPr lang="zh-CN" altLang="en-US" smtClean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3"/>
            </p:custDataLst>
          </p:nvPr>
        </p:nvSpPr>
        <p:spPr>
          <a:xfrm>
            <a:off x="608400" y="1501200"/>
            <a:ext cx="5176800" cy="4748400"/>
          </a:xfr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411600" y="1501200"/>
            <a:ext cx="5176800" cy="4748400"/>
          </a:xfrm>
        </p:spPr>
        <p:txBody>
          <a:bodyPr lIns="90000" tIns="46800" rIns="90000" bIns="4680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429200"/>
            <a:ext cx="5342400" cy="381600"/>
          </a:xfrm>
        </p:spPr>
        <p:txBody>
          <a:bodyPr lIns="101600" tIns="38100" rIns="76200" bIns="3810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dirty="0"/>
              <a:t>单击此处编辑文本</a:t>
            </a:r>
            <a:endParaRPr lang="zh-CN" altLang="en-US" dirty="0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4"/>
            </p:custDataLst>
          </p:nvPr>
        </p:nvSpPr>
        <p:spPr>
          <a:xfrm>
            <a:off x="60840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 hasCustomPrompt="1"/>
            <p:custDataLst>
              <p:tags r:id="rId5"/>
            </p:custDataLst>
          </p:nvPr>
        </p:nvSpPr>
        <p:spPr>
          <a:xfrm>
            <a:off x="6235750" y="1421729"/>
            <a:ext cx="5342400" cy="381600"/>
          </a:xfrm>
        </p:spPr>
        <p:txBody>
          <a:bodyPr vert="horz" lIns="101600" tIns="38100" rIns="76200" bIns="38100" rtlCol="0" anchor="t" anchorCtr="0">
            <a:normAutofit/>
          </a:bodyPr>
          <a:lstStyle>
            <a:lvl1pPr marL="0" indent="0">
              <a:lnSpc>
                <a:spcPct val="100000"/>
              </a:lnSpc>
              <a:buNone/>
              <a:defRPr sz="2000" b="1" spc="2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 smtClean="0"/>
              <a:t>单击此处编辑文本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6"/>
            </p:custDataLst>
          </p:nvPr>
        </p:nvSpPr>
        <p:spPr>
          <a:xfrm>
            <a:off x="6235750" y="1854000"/>
            <a:ext cx="5342400" cy="4395600"/>
          </a:xfrm>
        </p:spPr>
        <p:txBody>
          <a:bodyPr vert="horz" lIns="101600" tIns="0" rIns="82550" bIns="0" rtlCol="0">
            <a:normAutofit/>
          </a:bodyPr>
          <a:lstStyle/>
          <a:p>
            <a:pPr lvl="0"/>
            <a:r>
              <a:rPr lang="zh-CN" altLang="en-US" smtClean="0"/>
              <a:t>单击此处编辑母版文本样式</a:t>
            </a:r>
            <a:endParaRPr lang="zh-CN" altLang="en-US" smtClean="0"/>
          </a:p>
          <a:p>
            <a:pPr lvl="1"/>
            <a:r>
              <a:rPr lang="zh-CN" altLang="en-US" smtClean="0"/>
              <a:t>第二级</a:t>
            </a:r>
            <a:endParaRPr lang="zh-CN" altLang="en-US" smtClean="0"/>
          </a:p>
          <a:p>
            <a:pPr lvl="2"/>
            <a:r>
              <a:rPr lang="zh-CN" altLang="en-US" smtClean="0"/>
              <a:t>第三级</a:t>
            </a:r>
            <a:endParaRPr lang="zh-CN" altLang="en-US" smtClean="0"/>
          </a:p>
          <a:p>
            <a:pPr lvl="3"/>
            <a:r>
              <a:rPr lang="zh-CN" altLang="en-US" smtClean="0"/>
              <a:t>第四级</a:t>
            </a:r>
            <a:endParaRPr lang="zh-CN" altLang="en-US" smtClean="0"/>
          </a:p>
          <a:p>
            <a:pPr lvl="4"/>
            <a:r>
              <a:rPr lang="zh-CN" altLang="en-US" smtClean="0"/>
              <a:t>第五级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</p:spPr>
        <p:txBody>
          <a:bodyPr vert="horz" lIns="90000" tIns="46800" rIns="90000" bIns="46800" rtlCol="0" anchor="ctr" anchorCtr="0">
            <a:normAutofit/>
          </a:bodyPr>
          <a:lstStyle/>
          <a:p>
            <a:pPr lvl="0"/>
            <a:r>
              <a:rPr lang="zh-CN" altLang="en-US" smtClean="0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图片占位符 2"/>
          <p:cNvSpPr>
            <a:spLocks noGrp="1"/>
          </p:cNvSpPr>
          <p:nvPr>
            <p:ph type="pic" idx="1"/>
            <p:custDataLst>
              <p:tags r:id="rId2"/>
            </p:custDataLst>
          </p:nvPr>
        </p:nvSpPr>
        <p:spPr>
          <a:xfrm>
            <a:off x="608400" y="1555200"/>
            <a:ext cx="5233077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endParaRPr lang="zh-CN" alt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  <p:custDataLst>
              <p:tags r:id="rId3"/>
            </p:custDataLst>
          </p:nvPr>
        </p:nvSpPr>
        <p:spPr>
          <a:xfrm>
            <a:off x="6350400" y="1555200"/>
            <a:ext cx="5227200" cy="4608000"/>
          </a:xfrm>
        </p:spPr>
        <p:txBody>
          <a:bodyPr vert="horz" lIns="90000" tIns="46800" rIns="90000" bIns="46800" rtlCol="0">
            <a:normAutofit/>
          </a:bodyPr>
          <a:lstStyle>
            <a:lvl1pPr>
              <a:buNone/>
              <a:defRPr sz="1600"/>
            </a:lvl1pPr>
          </a:lstStyle>
          <a:p>
            <a:pPr lvl="0"/>
            <a:r>
              <a:rPr lang="zh-CN" altLang="en-US" smtClean="0"/>
              <a:t>单击此处编辑母版文本样式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9EFD9D74-47D9-4702-A33C-335B63B48DBF}" type="datetimeFigureOut">
              <a:rPr lang="zh-CN" altLang="en-US" smtClean="0"/>
            </a:fld>
            <a:endParaRPr lang="zh-CN" altLang="en-US" dirty="0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FABC47A4-756D-490B-A52F-7D9E2C9FC05F}" type="slidenum">
              <a:rPr lang="zh-CN" altLang="en-US" smtClean="0"/>
            </a:fld>
            <a:endParaRPr lang="zh-CN" altLang="en-US"/>
          </a:p>
        </p:txBody>
      </p:sp>
      <p:sp>
        <p:nvSpPr>
          <p:cNvPr id="9" name="标题 8"/>
          <p:cNvSpPr>
            <a:spLocks noGrp="1"/>
          </p:cNvSpPr>
          <p:nvPr>
            <p:ph type="title"/>
            <p:custDataLst>
              <p:tags r:id="rId7"/>
            </p:custDataLst>
          </p:nvPr>
        </p:nvSpPr>
        <p:spPr/>
        <p:txBody>
          <a:bodyPr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竖排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 hasCustomPrompt="1"/>
            <p:custDataLst>
              <p:tags r:id="rId2"/>
            </p:custDataLst>
          </p:nvPr>
        </p:nvSpPr>
        <p:spPr>
          <a:xfrm>
            <a:off x="10234800" y="914400"/>
            <a:ext cx="1044000" cy="5029200"/>
          </a:xfrm>
        </p:spPr>
        <p:txBody>
          <a:bodyPr vert="eaVert" lIns="90000" tIns="46800" rIns="90000" bIns="46800" rtlCol="0" anchor="ctr" anchorCtr="0">
            <a:normAutofit/>
          </a:bodyPr>
          <a:lstStyle>
            <a:lvl1pPr>
              <a:buNone/>
              <a:defRPr sz="2800"/>
            </a:lvl1pPr>
          </a:lstStyle>
          <a:p>
            <a:pPr lvl="0"/>
            <a:r>
              <a:rPr lang="zh-CN" altLang="en-US" smtClean="0"/>
              <a:t>单击此处编辑标题</a:t>
            </a:r>
            <a:endParaRPr lang="zh-CN" alt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  <p:custDataLst>
              <p:tags r:id="rId3"/>
            </p:custDataLst>
          </p:nvPr>
        </p:nvSpPr>
        <p:spPr>
          <a:xfrm>
            <a:off x="914400" y="914400"/>
            <a:ext cx="9169200" cy="5029200"/>
          </a:xfrm>
        </p:spPr>
        <p:txBody>
          <a:bodyPr vert="eaVert" lIns="46800" tIns="46800" rIns="46800" bIns="46800"/>
          <a:lstStyle>
            <a:lvl1pPr marL="228600" indent="-228600">
              <a:spcAft>
                <a:spcPts val="1000"/>
              </a:spcAft>
              <a:defRPr spc="300"/>
            </a:lvl1pPr>
            <a:lvl2pPr marL="685800" indent="-228600">
              <a:defRPr spc="300"/>
            </a:lvl2pPr>
            <a:lvl3pPr marL="1143000" indent="-228600">
              <a:defRPr spc="300"/>
            </a:lvl3pPr>
            <a:lvl4pPr marL="1600200" indent="-228600">
              <a:defRPr spc="300"/>
            </a:lvl4pPr>
            <a:lvl5pPr marL="2057400" indent="-228600">
              <a:defRPr spc="300"/>
            </a:lvl5pPr>
          </a:lstStyle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7" name="内容占位符 6"/>
          <p:cNvSpPr>
            <a:spLocks noGrp="1"/>
          </p:cNvSpPr>
          <p:nvPr>
            <p:ph sz="quarter" idx="13"/>
            <p:custDataLst>
              <p:tags r:id="rId5"/>
            </p:custDataLst>
          </p:nvPr>
        </p:nvSpPr>
        <p:spPr>
          <a:xfrm>
            <a:off x="608400" y="774000"/>
            <a:ext cx="10972800" cy="5482800"/>
          </a:xfrm>
        </p:spPr>
        <p:txBody>
          <a:bodyPr/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结束页-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图片 5" descr="C:/Users/zband/AppData/Local/Temp/figmazip/slide_d7cbe41c20128d09\datas\氛围图-6002&amp;64892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 r:link="rId4"/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" name="矩形 9"/>
          <p:cNvSpPr/>
          <p:nvPr userDrawn="1">
            <p:custDataLst>
              <p:tags r:id="rId7"/>
            </p:custDataLst>
          </p:nvPr>
        </p:nvSpPr>
        <p:spPr>
          <a:xfrm>
            <a:off x="11684002" y="0"/>
            <a:ext cx="508000" cy="508000"/>
          </a:xfrm>
          <a:prstGeom prst="rect">
            <a:avLst/>
          </a:pr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1" name="任意多边形 10"/>
          <p:cNvSpPr/>
          <p:nvPr userDrawn="1">
            <p:custDataLst>
              <p:tags r:id="rId8"/>
            </p:custDataLst>
          </p:nvPr>
        </p:nvSpPr>
        <p:spPr>
          <a:xfrm>
            <a:off x="0" y="0"/>
            <a:ext cx="6096000" cy="6858000"/>
          </a:xfrm>
          <a:custGeom>
            <a:avLst/>
            <a:gdLst>
              <a:gd name="connisteX0" fmla="*/ 0 w 6096003"/>
              <a:gd name="connsiteY0" fmla="*/ 0 h 6858000"/>
              <a:gd name="connisteX1" fmla="*/ 6096003 w 6096003"/>
              <a:gd name="connsiteY1" fmla="*/ 0 h 6858000"/>
              <a:gd name="connisteX2" fmla="*/ 4310060 w 6096003"/>
              <a:gd name="connsiteY2" fmla="*/ 6858000 h 6858000"/>
              <a:gd name="connisteX3" fmla="*/ 0 w 6096003"/>
              <a:gd name="connsiteY3" fmla="*/ 6858000 h 6858000"/>
              <a:gd name="connisteX4" fmla="*/ 0 w 6096003"/>
              <a:gd name="connsiteY4" fmla="*/ 0 h 68580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6096003" h="6858000">
                <a:moveTo>
                  <a:pt x="0" y="0"/>
                </a:moveTo>
                <a:lnTo>
                  <a:pt x="6096003" y="0"/>
                </a:lnTo>
                <a:lnTo>
                  <a:pt x="4310061" y="6858000"/>
                </a:lnTo>
                <a:lnTo>
                  <a:pt x="0" y="6858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2" name="任意多边形 11"/>
          <p:cNvSpPr/>
          <p:nvPr userDrawn="1">
            <p:custDataLst>
              <p:tags r:id="rId9"/>
            </p:custDataLst>
          </p:nvPr>
        </p:nvSpPr>
        <p:spPr>
          <a:xfrm>
            <a:off x="0" y="4114772"/>
            <a:ext cx="3077210" cy="2743200"/>
          </a:xfrm>
          <a:custGeom>
            <a:avLst/>
            <a:gdLst>
              <a:gd name="connisteX0" fmla="*/ 2930487 w 3077358"/>
              <a:gd name="connsiteY0" fmla="*/ 1776020 h 2743209"/>
              <a:gd name="connisteX1" fmla="*/ 3036722 w 3077358"/>
              <a:gd name="connsiteY1" fmla="*/ 2188652 h 2743209"/>
              <a:gd name="connisteX2" fmla="*/ 2717770 w 3077358"/>
              <a:gd name="connsiteY2" fmla="*/ 2743209 h 2743209"/>
              <a:gd name="connisteX3" fmla="*/ 0 w 3077358"/>
              <a:gd name="connsiteY3" fmla="*/ 2743209 h 2743209"/>
              <a:gd name="connisteX4" fmla="*/ 0 w 3077358"/>
              <a:gd name="connsiteY4" fmla="*/ 0 h 2743209"/>
              <a:gd name="connisteX5" fmla="*/ 2930487 w 3077358"/>
              <a:gd name="connsiteY5" fmla="*/ 1776020 h 2743209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pathLst>
              <a:path w="3077358" h="2743209">
                <a:moveTo>
                  <a:pt x="2930487" y="1776021"/>
                </a:moveTo>
                <a:cubicBezTo>
                  <a:pt x="3072119" y="1861856"/>
                  <a:pt x="3119302" y="2045092"/>
                  <a:pt x="3036722" y="2188653"/>
                </a:cubicBezTo>
                <a:lnTo>
                  <a:pt x="2717771" y="2743209"/>
                </a:lnTo>
                <a:lnTo>
                  <a:pt x="0" y="2743209"/>
                </a:lnTo>
                <a:lnTo>
                  <a:pt x="0" y="0"/>
                </a:lnTo>
                <a:lnTo>
                  <a:pt x="2930487" y="1776021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3" name="任意多边形 12"/>
          <p:cNvSpPr/>
          <p:nvPr userDrawn="1">
            <p:custDataLst>
              <p:tags r:id="rId10"/>
            </p:custDataLst>
          </p:nvPr>
        </p:nvSpPr>
        <p:spPr>
          <a:xfrm>
            <a:off x="0" y="4904412"/>
            <a:ext cx="2380615" cy="1953895"/>
          </a:xfrm>
          <a:custGeom>
            <a:avLst/>
            <a:gdLst>
              <a:gd name="connisteX0" fmla="*/ 0 w 2381125"/>
              <a:gd name="connsiteY0" fmla="*/ 99422 h 1953597"/>
              <a:gd name="connisteX1" fmla="*/ 0 w 2381125"/>
              <a:gd name="connsiteY1" fmla="*/ 1953588 h 1953597"/>
              <a:gd name="connisteX2" fmla="*/ 2133596 w 2381125"/>
              <a:gd name="connsiteY2" fmla="*/ 1953588 h 1953597"/>
              <a:gd name="connisteX3" fmla="*/ 2341001 w 2381125"/>
              <a:gd name="connsiteY3" fmla="*/ 1590150 h 1953597"/>
              <a:gd name="connisteX4" fmla="*/ 2228676 w 2381125"/>
              <a:gd name="connsiteY4" fmla="*/ 1175113 h 1953597"/>
              <a:gd name="connisteX5" fmla="*/ 231142 w 2381125"/>
              <a:gd name="connsiteY5" fmla="*/ 21845 h 1953597"/>
              <a:gd name="connisteX6" fmla="*/ 0 w 2381125"/>
              <a:gd name="connsiteY6" fmla="*/ 99422 h 1953597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2381125" h="1953597">
                <a:moveTo>
                  <a:pt x="0" y="99423"/>
                </a:moveTo>
                <a:lnTo>
                  <a:pt x="0" y="1953588"/>
                </a:lnTo>
                <a:lnTo>
                  <a:pt x="2133597" y="1953588"/>
                </a:lnTo>
                <a:lnTo>
                  <a:pt x="2341001" y="1590151"/>
                </a:lnTo>
                <a:cubicBezTo>
                  <a:pt x="2424138" y="1444469"/>
                  <a:pt x="2373938" y="1258982"/>
                  <a:pt x="2228676" y="1175114"/>
                </a:cubicBezTo>
                <a:lnTo>
                  <a:pt x="231142" y="21845"/>
                </a:lnTo>
                <a:cubicBezTo>
                  <a:pt x="146441" y="-27066"/>
                  <a:pt x="38048" y="9318"/>
                  <a:pt x="0" y="99423"/>
                </a:cubicBez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4" name="任意多边形 13"/>
          <p:cNvSpPr/>
          <p:nvPr userDrawn="1">
            <p:custDataLst>
              <p:tags r:id="rId11"/>
            </p:custDataLst>
          </p:nvPr>
        </p:nvSpPr>
        <p:spPr>
          <a:xfrm>
            <a:off x="0" y="5638803"/>
            <a:ext cx="1688465" cy="1219200"/>
          </a:xfrm>
          <a:custGeom>
            <a:avLst/>
            <a:gdLst>
              <a:gd name="connisteX0" fmla="*/ 1536932 w 1689097"/>
              <a:gd name="connsiteY0" fmla="*/ 625870 h 1219196"/>
              <a:gd name="connisteX1" fmla="*/ 1646706 w 1689097"/>
              <a:gd name="connsiteY1" fmla="*/ 1043842 h 1219196"/>
              <a:gd name="connisteX2" fmla="*/ 1542949 w 1689097"/>
              <a:gd name="connsiteY2" fmla="*/ 1219196 h 1219196"/>
              <a:gd name="connisteX3" fmla="*/ 0 w 1689097"/>
              <a:gd name="connsiteY3" fmla="*/ 1219196 h 1219196"/>
              <a:gd name="connisteX4" fmla="*/ 0 w 1689097"/>
              <a:gd name="connsiteY4" fmla="*/ 326230 h 1219196"/>
              <a:gd name="connisteX5" fmla="*/ 111291 w 1689097"/>
              <a:gd name="connsiteY5" fmla="*/ 145023 h 1219196"/>
              <a:gd name="connisteX6" fmla="*/ 522707 w 1689097"/>
              <a:gd name="connsiteY6" fmla="*/ 40773 h 1219196"/>
              <a:gd name="connisteX7" fmla="*/ 1536932 w 1689097"/>
              <a:gd name="connsiteY7" fmla="*/ 625870 h 1219196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</a:cxnLst>
            <a:pathLst>
              <a:path w="1689098" h="1219197">
                <a:moveTo>
                  <a:pt x="1536933" y="625870"/>
                </a:moveTo>
                <a:cubicBezTo>
                  <a:pt x="1683511" y="710425"/>
                  <a:pt x="1732843" y="898261"/>
                  <a:pt x="1646706" y="1043842"/>
                </a:cubicBezTo>
                <a:lnTo>
                  <a:pt x="1542949" y="1219197"/>
                </a:lnTo>
                <a:lnTo>
                  <a:pt x="0" y="1219197"/>
                </a:lnTo>
                <a:lnTo>
                  <a:pt x="0" y="326230"/>
                </a:lnTo>
                <a:lnTo>
                  <a:pt x="111292" y="145024"/>
                </a:lnTo>
                <a:cubicBezTo>
                  <a:pt x="197520" y="4645"/>
                  <a:pt x="379951" y="-41587"/>
                  <a:pt x="522708" y="40773"/>
                </a:cubicBezTo>
                <a:lnTo>
                  <a:pt x="1536933" y="625870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/>
          </a:p>
        </p:txBody>
      </p:sp>
      <p:sp>
        <p:nvSpPr>
          <p:cNvPr id="8" name="副标题 7"/>
          <p:cNvSpPr>
            <a:spLocks noGrp="1"/>
          </p:cNvSpPr>
          <p:nvPr>
            <p:ph type="subTitle" idx="13" hasCustomPrompt="1"/>
            <p:custDataLst>
              <p:tags r:id="rId13"/>
            </p:custDataLst>
          </p:nvPr>
        </p:nvSpPr>
        <p:spPr>
          <a:xfrm>
            <a:off x="6730999" y="2692396"/>
            <a:ext cx="4394204" cy="457200"/>
          </a:xfrm>
          <a:noFill/>
        </p:spPr>
        <p:txBody>
          <a:bodyPr lIns="0" tIns="0" rIns="0" bIns="0" anchor="t">
            <a:noAutofit/>
          </a:bodyPr>
          <a:lstStyle>
            <a:lvl1pPr marL="0" indent="0" algn="r">
              <a:lnSpc>
                <a:spcPct val="125000"/>
              </a:lnSpc>
              <a:buNone/>
              <a:defRPr sz="2400" b="0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THE END</a:t>
            </a:r>
            <a:endParaRPr lang="zh-CN" altLang="en-US" smtClean="0"/>
          </a:p>
        </p:txBody>
      </p:sp>
      <p:sp>
        <p:nvSpPr>
          <p:cNvPr id="9" name="标题 8"/>
          <p:cNvSpPr>
            <a:spLocks noGrp="1"/>
          </p:cNvSpPr>
          <p:nvPr>
            <p:ph type="ctrTitle" idx="14" hasCustomPrompt="1"/>
            <p:custDataLst>
              <p:tags r:id="rId14"/>
            </p:custDataLst>
          </p:nvPr>
        </p:nvSpPr>
        <p:spPr>
          <a:xfrm>
            <a:off x="6603998" y="3149596"/>
            <a:ext cx="4521196" cy="1015999"/>
          </a:xfrm>
          <a:noFill/>
        </p:spPr>
        <p:txBody>
          <a:bodyPr lIns="0" tIns="0" rIns="0" bIns="0" anchor="t">
            <a:noAutofit/>
          </a:bodyPr>
          <a:lstStyle>
            <a:lvl1pPr algn="r">
              <a:lnSpc>
                <a:spcPct val="104000"/>
              </a:lnSpc>
              <a:buNone/>
              <a:defRPr sz="6400" b="1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</a:lstStyle>
          <a:p>
            <a:r>
              <a:rPr lang="zh-CN" altLang="en-US" smtClean="0"/>
              <a:t>谢谢观看</a:t>
            </a:r>
            <a:endParaRPr lang="zh-CN" altLang="en-US" smtClean="0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目录页-1"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图片 4" descr="C:/Users/zband/AppData/Local/Temp/figmazip/slide_264876547ade3759\datas\氛围图-6002&amp;65041.png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3" r:link="rId4"/>
          <a:stretch>
            <a:fillRect/>
          </a:stretch>
        </p:blipFill>
        <p:spPr>
          <a:xfrm>
            <a:off x="0" y="0"/>
            <a:ext cx="12191365" cy="6858000"/>
          </a:xfrm>
          <a:prstGeom prst="rect">
            <a:avLst/>
          </a:prstGeom>
        </p:spPr>
      </p:pic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zh-CN" altLang="en-US" dirty="0"/>
          </a:p>
        </p:txBody>
      </p:sp>
      <p:sp>
        <p:nvSpPr>
          <p:cNvPr id="8" name="任意多边形 7"/>
          <p:cNvSpPr/>
          <p:nvPr userDrawn="1">
            <p:custDataLst>
              <p:tags r:id="rId5"/>
            </p:custDataLst>
          </p:nvPr>
        </p:nvSpPr>
        <p:spPr>
          <a:xfrm>
            <a:off x="3556001" y="1524003"/>
            <a:ext cx="8635365" cy="4520565"/>
          </a:xfrm>
          <a:custGeom>
            <a:avLst/>
            <a:gdLst>
              <a:gd name="connisteX0" fmla="*/ 0 w 8635995"/>
              <a:gd name="connsiteY0" fmla="*/ 203197 h 4521195"/>
              <a:gd name="connisteX1" fmla="*/ 203197 w 8635995"/>
              <a:gd name="connsiteY1" fmla="*/ 0 h 4521195"/>
              <a:gd name="connisteX2" fmla="*/ 8635995 w 8635995"/>
              <a:gd name="connsiteY2" fmla="*/ 0 h 4521195"/>
              <a:gd name="connisteX3" fmla="*/ 8635995 w 8635995"/>
              <a:gd name="connsiteY3" fmla="*/ 4521195 h 4521195"/>
              <a:gd name="connisteX4" fmla="*/ 203197 w 8635995"/>
              <a:gd name="connsiteY4" fmla="*/ 4521195 h 4521195"/>
              <a:gd name="connisteX5" fmla="*/ 0 w 8635995"/>
              <a:gd name="connsiteY5" fmla="*/ 4317997 h 4521195"/>
              <a:gd name="connisteX6" fmla="*/ 0 w 8635995"/>
              <a:gd name="connsiteY6" fmla="*/ 203197 h 4521195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8635996" h="4521196">
                <a:moveTo>
                  <a:pt x="0" y="203198"/>
                </a:moveTo>
                <a:cubicBezTo>
                  <a:pt x="0" y="90974"/>
                  <a:pt x="90974" y="0"/>
                  <a:pt x="203198" y="0"/>
                </a:cubicBezTo>
                <a:lnTo>
                  <a:pt x="8635996" y="0"/>
                </a:lnTo>
                <a:lnTo>
                  <a:pt x="8635996" y="4521196"/>
                </a:lnTo>
                <a:lnTo>
                  <a:pt x="203198" y="4521196"/>
                </a:lnTo>
                <a:cubicBezTo>
                  <a:pt x="90974" y="4521196"/>
                  <a:pt x="0" y="4430231"/>
                  <a:pt x="0" y="4317998"/>
                </a:cubicBezTo>
                <a:lnTo>
                  <a:pt x="0" y="203198"/>
                </a:lnTo>
                <a:close/>
              </a:path>
            </a:pathLst>
          </a:custGeom>
          <a:solidFill>
            <a:schemeClr val="bg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  <p:sp>
        <p:nvSpPr>
          <p:cNvPr id="6" name="标题 5"/>
          <p:cNvSpPr>
            <a:spLocks noGrp="1"/>
          </p:cNvSpPr>
          <p:nvPr>
            <p:ph type="ctrTitle" idx="13" hasCustomPrompt="1"/>
            <p:custDataLst>
              <p:tags r:id="rId6"/>
            </p:custDataLst>
          </p:nvPr>
        </p:nvSpPr>
        <p:spPr>
          <a:xfrm>
            <a:off x="825502" y="2019297"/>
            <a:ext cx="2260598" cy="761997"/>
          </a:xfrm>
          <a:noFill/>
        </p:spPr>
        <p:txBody>
          <a:bodyPr lIns="0" tIns="0" rIns="0" bIns="0" anchor="t">
            <a:noAutofit/>
          </a:bodyPr>
          <a:lstStyle>
            <a:lvl1pPr algn="l">
              <a:lnSpc>
                <a:spcPct val="114000"/>
              </a:lnSpc>
              <a:buNone/>
              <a:defRPr sz="4400" b="1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</a:lstStyle>
          <a:p>
            <a:r>
              <a:rPr lang="zh-CN" altLang="en-US" smtClean="0"/>
              <a:t>目录</a:t>
            </a:r>
            <a:endParaRPr lang="zh-CN" altLang="en-US" smtClean="0"/>
          </a:p>
        </p:txBody>
      </p:sp>
      <p:sp>
        <p:nvSpPr>
          <p:cNvPr id="7" name="副标题 6"/>
          <p:cNvSpPr>
            <a:spLocks noGrp="1"/>
          </p:cNvSpPr>
          <p:nvPr>
            <p:ph type="subTitle" idx="14" hasCustomPrompt="1"/>
            <p:custDataLst>
              <p:tags r:id="rId7"/>
            </p:custDataLst>
          </p:nvPr>
        </p:nvSpPr>
        <p:spPr>
          <a:xfrm>
            <a:off x="825502" y="1549396"/>
            <a:ext cx="2197102" cy="457200"/>
          </a:xfrm>
          <a:noFill/>
        </p:spPr>
        <p:txBody>
          <a:bodyPr lIns="0" tIns="0" rIns="0" bIns="0" anchor="t">
            <a:noAutofit/>
          </a:bodyPr>
          <a:lstStyle>
            <a:lvl1pPr marL="0" indent="0" algn="l">
              <a:lnSpc>
                <a:spcPct val="125000"/>
              </a:lnSpc>
              <a:buNone/>
              <a:defRPr sz="2400" b="0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 smtClean="0"/>
              <a:t>CONTENTS</a:t>
            </a:r>
            <a:endParaRPr lang="zh-CN" altLang="en-US" smtClean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9.xml"/><Relationship Id="rId8" Type="http://schemas.openxmlformats.org/officeDocument/2006/relationships/slideLayout" Target="../slideLayouts/slideLayout8.xml"/><Relationship Id="rId7" Type="http://schemas.openxmlformats.org/officeDocument/2006/relationships/slideLayout" Target="../slideLayouts/slideLayout7.xml"/><Relationship Id="rId6" Type="http://schemas.openxmlformats.org/officeDocument/2006/relationships/slideLayout" Target="../slideLayouts/slideLayout6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Relationship Id="rId3" Type="http://schemas.openxmlformats.org/officeDocument/2006/relationships/slideLayout" Target="../slideLayouts/slideLayout3.xml"/><Relationship Id="rId2" Type="http://schemas.openxmlformats.org/officeDocument/2006/relationships/slideLayout" Target="../slideLayouts/slideLayout2.xml"/><Relationship Id="rId19" Type="http://schemas.openxmlformats.org/officeDocument/2006/relationships/theme" Target="../theme/theme1.xml"/><Relationship Id="rId18" Type="http://schemas.openxmlformats.org/officeDocument/2006/relationships/tags" Target="../tags/tag87.xml"/><Relationship Id="rId17" Type="http://schemas.openxmlformats.org/officeDocument/2006/relationships/tags" Target="../tags/tag86.xml"/><Relationship Id="rId16" Type="http://schemas.openxmlformats.org/officeDocument/2006/relationships/tags" Target="../tags/tag85.xml"/><Relationship Id="rId15" Type="http://schemas.openxmlformats.org/officeDocument/2006/relationships/tags" Target="../tags/tag84.xml"/><Relationship Id="rId14" Type="http://schemas.openxmlformats.org/officeDocument/2006/relationships/tags" Target="../tags/tag83.xml"/><Relationship Id="rId13" Type="http://schemas.openxmlformats.org/officeDocument/2006/relationships/tags" Target="../tags/tag82.xml"/><Relationship Id="rId12" Type="http://schemas.openxmlformats.org/officeDocument/2006/relationships/slideLayout" Target="../slideLayouts/slideLayout12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" Type="http://schemas.openxmlformats.org/officeDocument/2006/relationships/slideLayout" Target="../slideLayouts/slideLayout1.xml"/></Relationships>
</file>

<file path=ppt/slideMasters/_rels/slideMaster2.xml.rels><?xml version="1.0" encoding="UTF-8" standalone="yes"?>
<Relationships xmlns="http://schemas.openxmlformats.org/package/2006/relationships"><Relationship Id="rId9" Type="http://schemas.openxmlformats.org/officeDocument/2006/relationships/slideLayout" Target="../slideLayouts/slideLayout21.xml"/><Relationship Id="rId8" Type="http://schemas.openxmlformats.org/officeDocument/2006/relationships/slideLayout" Target="../slideLayouts/slideLayout20.xml"/><Relationship Id="rId7" Type="http://schemas.openxmlformats.org/officeDocument/2006/relationships/slideLayout" Target="../slideLayouts/slideLayout19.xml"/><Relationship Id="rId6" Type="http://schemas.openxmlformats.org/officeDocument/2006/relationships/slideLayout" Target="../slideLayouts/slideLayout18.xml"/><Relationship Id="rId5" Type="http://schemas.openxmlformats.org/officeDocument/2006/relationships/slideLayout" Target="../slideLayouts/slideLayout17.xml"/><Relationship Id="rId4" Type="http://schemas.openxmlformats.org/officeDocument/2006/relationships/slideLayout" Target="../slideLayouts/slideLayout16.xml"/><Relationship Id="rId3" Type="http://schemas.openxmlformats.org/officeDocument/2006/relationships/slideLayout" Target="../slideLayouts/slideLayout15.xml"/><Relationship Id="rId2" Type="http://schemas.openxmlformats.org/officeDocument/2006/relationships/slideLayout" Target="../slideLayouts/slideLayout14.xml"/><Relationship Id="rId19" Type="http://schemas.openxmlformats.org/officeDocument/2006/relationships/theme" Target="../theme/theme2.xml"/><Relationship Id="rId18" Type="http://schemas.openxmlformats.org/officeDocument/2006/relationships/tags" Target="../tags/tag174.xml"/><Relationship Id="rId17" Type="http://schemas.openxmlformats.org/officeDocument/2006/relationships/tags" Target="../tags/tag173.xml"/><Relationship Id="rId16" Type="http://schemas.openxmlformats.org/officeDocument/2006/relationships/tags" Target="../tags/tag172.xml"/><Relationship Id="rId15" Type="http://schemas.openxmlformats.org/officeDocument/2006/relationships/tags" Target="../tags/tag171.xml"/><Relationship Id="rId14" Type="http://schemas.openxmlformats.org/officeDocument/2006/relationships/tags" Target="../tags/tag170.xml"/><Relationship Id="rId13" Type="http://schemas.openxmlformats.org/officeDocument/2006/relationships/tags" Target="../tags/tag169.xml"/><Relationship Id="rId12" Type="http://schemas.openxmlformats.org/officeDocument/2006/relationships/slideLayout" Target="../slideLayouts/slideLayout24.xml"/><Relationship Id="rId11" Type="http://schemas.openxmlformats.org/officeDocument/2006/relationships/slideLayout" Target="../slideLayouts/slideLayout23.xml"/><Relationship Id="rId10" Type="http://schemas.openxmlformats.org/officeDocument/2006/relationships/slideLayout" Target="../slideLayouts/slideLayout22.xml"/><Relationship Id="rId1" Type="http://schemas.openxmlformats.org/officeDocument/2006/relationships/slideLayout" Target="../slideLayouts/slideLayout1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  <p:custDataLst>
              <p:tags r:id="rId1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</p:spPr>
        <p:txBody>
          <a:bodyPr vert="horz" lIns="90170" tIns="46990" rIns="90170" bIns="46990" rtlCol="0" anchor="ctr" anchorCtr="0">
            <a:normAutofit/>
          </a:bodyPr>
          <a:lstStyle/>
          <a:p>
            <a:r>
              <a:rPr lang="zh-CN" altLang="en-US" dirty="0"/>
              <a:t>单击此处编辑母版标题样式</a:t>
            </a:r>
            <a:endParaRPr lang="zh-CN" altLang="en-US" dirty="0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4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</p:spPr>
        <p:txBody>
          <a:bodyPr vert="horz" lIns="90000" tIns="46800" rIns="90000" bIns="46800" rtlCol="0">
            <a:normAutofit/>
          </a:bodyPr>
          <a:lstStyle/>
          <a:p>
            <a:pPr lvl="0"/>
            <a:r>
              <a:rPr lang="zh-CN" altLang="en-US" dirty="0"/>
              <a:t>单击此处编辑母版文本样式</a:t>
            </a:r>
            <a:endParaRPr lang="zh-CN" altLang="en-US" dirty="0"/>
          </a:p>
          <a:p>
            <a:pPr lvl="1"/>
            <a:r>
              <a:rPr lang="zh-CN" altLang="en-US" dirty="0"/>
              <a:t>第二级</a:t>
            </a:r>
            <a:endParaRPr lang="zh-CN" altLang="en-US" dirty="0"/>
          </a:p>
          <a:p>
            <a:pPr lvl="2"/>
            <a:r>
              <a:rPr lang="zh-CN" altLang="en-US" dirty="0"/>
              <a:t>第三级</a:t>
            </a:r>
            <a:endParaRPr lang="zh-CN" altLang="en-US" dirty="0"/>
          </a:p>
          <a:p>
            <a:pPr lvl="3"/>
            <a:r>
              <a:rPr lang="zh-CN" altLang="en-US" dirty="0"/>
              <a:t>第四级</a:t>
            </a:r>
            <a:endParaRPr lang="zh-CN" altLang="en-US" dirty="0"/>
          </a:p>
          <a:p>
            <a:pPr lvl="4"/>
            <a:r>
              <a:rPr lang="zh-CN" altLang="en-US" dirty="0"/>
              <a:t>第五级</a:t>
            </a:r>
            <a:endParaRPr lang="zh-CN" alt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5"/>
            </p:custDataLst>
          </p:nvPr>
        </p:nvSpPr>
        <p:spPr>
          <a:xfrm>
            <a:off x="6120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60FBDFE-C587-4B4C-A407-44438C67B59E}" type="datetimeFigureOut">
              <a:rPr lang="zh-CN" altLang="en-US" smtClean="0"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6"/>
            </p:custDataLst>
          </p:nvPr>
        </p:nvSpPr>
        <p:spPr>
          <a:xfrm>
            <a:off x="4116000" y="6314400"/>
            <a:ext cx="396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ct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zh-CN" altLang="en-US" dirty="0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7"/>
            </p:custDataLst>
          </p:nvPr>
        </p:nvSpPr>
        <p:spPr>
          <a:xfrm>
            <a:off x="8877600" y="6314400"/>
            <a:ext cx="2700000" cy="3168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000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9AE70B2-8BF9-45C0-BB95-33D1B9D3A854}" type="slidenum">
              <a:rPr lang="zh-CN" altLang="en-US" smtClean="0"/>
            </a:fld>
            <a:endParaRPr lang="zh-CN" altLang="en-US" dirty="0"/>
          </a:p>
        </p:txBody>
      </p:sp>
    </p:spTree>
    <p:custDataLst>
      <p:tags r:id="rId18"/>
    </p:custDataLst>
  </p:cSld>
  <p:clrMap bg1="lt1" tx1="dk1" bg2="lt2" tx2="dk2" accent1="accent1" accent2="accent2" accent3="accent3" accent4="accent4" accent5="accent5" accent6="accent6" hlink="hlink" folHlink="folHlink"/>
  <p:sldLayoutIdLst>
    <p:sldLayoutId id="2147483662" r:id="rId1"/>
    <p:sldLayoutId id="2147483663" r:id="rId2"/>
    <p:sldLayoutId id="2147483664" r:id="rId3"/>
    <p:sldLayoutId id="2147483665" r:id="rId4"/>
    <p:sldLayoutId id="2147483666" r:id="rId5"/>
    <p:sldLayoutId id="2147483667" r:id="rId6"/>
    <p:sldLayoutId id="2147483668" r:id="rId7"/>
    <p:sldLayoutId id="2147483669" r:id="rId8"/>
    <p:sldLayoutId id="2147483670" r:id="rId9"/>
    <p:sldLayoutId id="2147483671" r:id="rId10"/>
    <p:sldLayoutId id="2147483672" r:id="rId11"/>
    <p:sldLayoutId id="2147483673" r:id="rId12"/>
  </p:sldLayoutIdLst>
  <p:txStyles>
    <p:titleStyle>
      <a:lvl1pPr algn="l" defTabSz="914400" rtl="0" eaLnBrk="1" fontAlgn="auto" latinLnBrk="0" hangingPunct="1">
        <a:lnSpc>
          <a:spcPct val="100000"/>
        </a:lnSpc>
        <a:spcBef>
          <a:spcPct val="0"/>
        </a:spcBef>
        <a:buNone/>
        <a:defRPr sz="3600" b="0" u="none" strike="noStrike" kern="1200" cap="none" spc="300" normalizeH="0" baseline="0">
          <a:solidFill>
            <a:schemeClr val="tx1">
              <a:lumMod val="85000"/>
              <a:lumOff val="15000"/>
            </a:schemeClr>
          </a:solidFill>
          <a:uFillTx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fontAlgn="auto" latinLnBrk="0" hangingPunct="1">
        <a:lnSpc>
          <a:spcPct val="130000"/>
        </a:lnSpc>
        <a:spcBef>
          <a:spcPts val="0"/>
        </a:spcBef>
        <a:spcAft>
          <a:spcPts val="1000"/>
        </a:spcAft>
        <a:buFont typeface="Arial" panose="020B0604020202020204" pitchFamily="34" charset="0"/>
        <a:buChar char="●"/>
        <a:defRPr sz="18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1pPr>
      <a:lvl2pPr marL="6858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tabLst>
          <a:tab pos="1609725" algn="l"/>
          <a:tab pos="1609725" algn="l"/>
          <a:tab pos="1609725" algn="l"/>
          <a:tab pos="1609725" algn="l"/>
        </a:tabLst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2pPr>
      <a:lvl3pPr marL="11430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600"/>
        </a:spcAft>
        <a:buFont typeface="Arial" panose="020B0604020202020204" pitchFamily="34" charset="0"/>
        <a:buChar char="●"/>
        <a:defRPr sz="16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3pPr>
      <a:lvl4pPr marL="16002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Wingdings" panose="05000000000000000000" charset="0"/>
        <a:buChar char="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4pPr>
      <a:lvl5pPr marL="2057400" indent="-228600" algn="l" defTabSz="914400" rtl="0" eaLnBrk="1" fontAlgn="auto" latinLnBrk="0" hangingPunct="1">
        <a:lnSpc>
          <a:spcPct val="120000"/>
        </a:lnSpc>
        <a:spcBef>
          <a:spcPts val="0"/>
        </a:spcBef>
        <a:spcAft>
          <a:spcPts val="300"/>
        </a:spcAft>
        <a:buFont typeface="Arial" panose="020B0604020202020204" pitchFamily="34" charset="0"/>
        <a:buChar char="•"/>
        <a:defRPr sz="1400" u="none" strike="noStrike" kern="1200" cap="none" spc="150" normalizeH="0" baseline="0">
          <a:solidFill>
            <a:schemeClr val="tx1">
              <a:lumMod val="65000"/>
              <a:lumOff val="35000"/>
            </a:schemeClr>
          </a:solidFill>
          <a:uFillTx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.xml"/><Relationship Id="rId4" Type="http://schemas.openxmlformats.org/officeDocument/2006/relationships/tags" Target="../tags/tag178.xml"/><Relationship Id="rId3" Type="http://schemas.openxmlformats.org/officeDocument/2006/relationships/tags" Target="../tags/tag177.xml"/><Relationship Id="rId2" Type="http://schemas.openxmlformats.org/officeDocument/2006/relationships/tags" Target="../tags/tag176.xml"/><Relationship Id="rId1" Type="http://schemas.openxmlformats.org/officeDocument/2006/relationships/tags" Target="../tags/tag175.xml"/></Relationships>
</file>

<file path=ppt/slides/_rels/slide2.xml.rels><?xml version="1.0" encoding="UTF-8" standalone="yes"?>
<Relationships xmlns="http://schemas.openxmlformats.org/package/2006/relationships"><Relationship Id="rId9" Type="http://schemas.openxmlformats.org/officeDocument/2006/relationships/tags" Target="../tags/tag187.xml"/><Relationship Id="rId8" Type="http://schemas.openxmlformats.org/officeDocument/2006/relationships/tags" Target="../tags/tag186.xml"/><Relationship Id="rId7" Type="http://schemas.openxmlformats.org/officeDocument/2006/relationships/tags" Target="../tags/tag185.xml"/><Relationship Id="rId6" Type="http://schemas.openxmlformats.org/officeDocument/2006/relationships/tags" Target="../tags/tag184.xml"/><Relationship Id="rId5" Type="http://schemas.openxmlformats.org/officeDocument/2006/relationships/tags" Target="../tags/tag183.xml"/><Relationship Id="rId4" Type="http://schemas.openxmlformats.org/officeDocument/2006/relationships/tags" Target="../tags/tag182.xml"/><Relationship Id="rId3" Type="http://schemas.openxmlformats.org/officeDocument/2006/relationships/tags" Target="../tags/tag181.xml"/><Relationship Id="rId2" Type="http://schemas.openxmlformats.org/officeDocument/2006/relationships/tags" Target="../tags/tag180.xml"/><Relationship Id="rId12" Type="http://schemas.openxmlformats.org/officeDocument/2006/relationships/slideLayout" Target="../slideLayouts/slideLayout12.xml"/><Relationship Id="rId11" Type="http://schemas.openxmlformats.org/officeDocument/2006/relationships/tags" Target="../tags/tag189.xml"/><Relationship Id="rId10" Type="http://schemas.openxmlformats.org/officeDocument/2006/relationships/tags" Target="../tags/tag188.xml"/><Relationship Id="rId1" Type="http://schemas.openxmlformats.org/officeDocument/2006/relationships/tags" Target="../tags/tag179.xml"/></Relationships>
</file>

<file path=ppt/slides/_rels/slide3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.xml"/><Relationship Id="rId3" Type="http://schemas.openxmlformats.org/officeDocument/2006/relationships/tags" Target="../tags/tag192.xml"/><Relationship Id="rId2" Type="http://schemas.openxmlformats.org/officeDocument/2006/relationships/tags" Target="../tags/tag191.xml"/><Relationship Id="rId1" Type="http://schemas.openxmlformats.org/officeDocument/2006/relationships/tags" Target="../tags/tag190.xml"/></Relationships>
</file>

<file path=ppt/slides/_rels/slide4.xml.rels><?xml version="1.0" encoding="UTF-8" standalone="yes"?>
<Relationships xmlns="http://schemas.openxmlformats.org/package/2006/relationships"><Relationship Id="rId9" Type="http://schemas.openxmlformats.org/officeDocument/2006/relationships/image" Target="../media/image5.png"/><Relationship Id="rId8" Type="http://schemas.openxmlformats.org/officeDocument/2006/relationships/image" Target="../media/image4.jpeg"/><Relationship Id="rId7" Type="http://schemas.openxmlformats.org/officeDocument/2006/relationships/tags" Target="../tags/tag199.xml"/><Relationship Id="rId6" Type="http://schemas.openxmlformats.org/officeDocument/2006/relationships/tags" Target="../tags/tag198.xml"/><Relationship Id="rId5" Type="http://schemas.openxmlformats.org/officeDocument/2006/relationships/tags" Target="../tags/tag197.xml"/><Relationship Id="rId4" Type="http://schemas.openxmlformats.org/officeDocument/2006/relationships/tags" Target="../tags/tag196.xml"/><Relationship Id="rId3" Type="http://schemas.openxmlformats.org/officeDocument/2006/relationships/tags" Target="../tags/tag195.xml"/><Relationship Id="rId2" Type="http://schemas.openxmlformats.org/officeDocument/2006/relationships/tags" Target="../tags/tag194.xml"/><Relationship Id="rId19" Type="http://schemas.openxmlformats.org/officeDocument/2006/relationships/slideLayout" Target="../slideLayouts/slideLayout7.xml"/><Relationship Id="rId18" Type="http://schemas.openxmlformats.org/officeDocument/2006/relationships/tags" Target="../tags/tag207.xml"/><Relationship Id="rId17" Type="http://schemas.openxmlformats.org/officeDocument/2006/relationships/tags" Target="../tags/tag206.xml"/><Relationship Id="rId16" Type="http://schemas.openxmlformats.org/officeDocument/2006/relationships/tags" Target="../tags/tag205.xml"/><Relationship Id="rId15" Type="http://schemas.openxmlformats.org/officeDocument/2006/relationships/tags" Target="../tags/tag204.xml"/><Relationship Id="rId14" Type="http://schemas.openxmlformats.org/officeDocument/2006/relationships/tags" Target="../tags/tag203.xml"/><Relationship Id="rId13" Type="http://schemas.openxmlformats.org/officeDocument/2006/relationships/tags" Target="../tags/tag202.xml"/><Relationship Id="rId12" Type="http://schemas.openxmlformats.org/officeDocument/2006/relationships/image" Target="../media/image6.jpeg"/><Relationship Id="rId11" Type="http://schemas.openxmlformats.org/officeDocument/2006/relationships/tags" Target="../tags/tag201.xml"/><Relationship Id="rId10" Type="http://schemas.openxmlformats.org/officeDocument/2006/relationships/tags" Target="../tags/tag200.xml"/><Relationship Id="rId1" Type="http://schemas.openxmlformats.org/officeDocument/2006/relationships/tags" Target="../tags/tag193.xml"/></Relationships>
</file>

<file path=ppt/slides/_rels/slide5.xml.rels><?xml version="1.0" encoding="UTF-8" standalone="yes"?>
<Relationships xmlns="http://schemas.openxmlformats.org/package/2006/relationships"><Relationship Id="rId9" Type="http://schemas.openxmlformats.org/officeDocument/2006/relationships/image" Target="C:/Users/zband/AppData/Local/Temp/figmazip/slide_a90a9091bca74f25\datas\earth-6002&amp;194778.svg" TargetMode="External"/><Relationship Id="rId8" Type="http://schemas.openxmlformats.org/officeDocument/2006/relationships/image" Target="../media/image9.svg"/><Relationship Id="rId7" Type="http://schemas.openxmlformats.org/officeDocument/2006/relationships/image" Target="../media/image8.png"/><Relationship Id="rId6" Type="http://schemas.openxmlformats.org/officeDocument/2006/relationships/tags" Target="../tags/tag211.xml"/><Relationship Id="rId5" Type="http://schemas.openxmlformats.org/officeDocument/2006/relationships/tags" Target="../tags/tag210.xml"/><Relationship Id="rId4" Type="http://schemas.openxmlformats.org/officeDocument/2006/relationships/tags" Target="../tags/tag209.xml"/><Relationship Id="rId3" Type="http://schemas.openxmlformats.org/officeDocument/2006/relationships/image" Target="C:/Users/zband/AppData/Local/Temp/figmazip/slide_a90a9091bca74f25\datas\&#27675;&#22260;&#22270;-6002&amp;194728.png" TargetMode="External"/><Relationship Id="rId20" Type="http://schemas.openxmlformats.org/officeDocument/2006/relationships/slideLayout" Target="../slideLayouts/slideLayout7.xml"/><Relationship Id="rId2" Type="http://schemas.openxmlformats.org/officeDocument/2006/relationships/image" Target="../media/image7.png"/><Relationship Id="rId19" Type="http://schemas.openxmlformats.org/officeDocument/2006/relationships/tags" Target="../tags/tag218.xml"/><Relationship Id="rId18" Type="http://schemas.openxmlformats.org/officeDocument/2006/relationships/tags" Target="../tags/tag217.xml"/><Relationship Id="rId17" Type="http://schemas.openxmlformats.org/officeDocument/2006/relationships/tags" Target="../tags/tag216.xml"/><Relationship Id="rId16" Type="http://schemas.openxmlformats.org/officeDocument/2006/relationships/image" Target="C:/Users/zband/AppData/Local/Temp/figmazip/slide_a90a9091bca74f25\datas\earth-6002&amp;194806.svg" TargetMode="External"/><Relationship Id="rId15" Type="http://schemas.openxmlformats.org/officeDocument/2006/relationships/image" Target="../media/image11.svg"/><Relationship Id="rId14" Type="http://schemas.openxmlformats.org/officeDocument/2006/relationships/image" Target="../media/image10.png"/><Relationship Id="rId13" Type="http://schemas.openxmlformats.org/officeDocument/2006/relationships/tags" Target="../tags/tag215.xml"/><Relationship Id="rId12" Type="http://schemas.openxmlformats.org/officeDocument/2006/relationships/tags" Target="../tags/tag214.xml"/><Relationship Id="rId11" Type="http://schemas.openxmlformats.org/officeDocument/2006/relationships/tags" Target="../tags/tag213.xml"/><Relationship Id="rId10" Type="http://schemas.openxmlformats.org/officeDocument/2006/relationships/tags" Target="../tags/tag212.xml"/><Relationship Id="rId1" Type="http://schemas.openxmlformats.org/officeDocument/2006/relationships/tags" Target="../tags/tag208.xml"/></Relationships>
</file>

<file path=ppt/slides/_rels/slide6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.xml"/><Relationship Id="rId3" Type="http://schemas.openxmlformats.org/officeDocument/2006/relationships/tags" Target="../tags/tag221.xml"/><Relationship Id="rId2" Type="http://schemas.openxmlformats.org/officeDocument/2006/relationships/tags" Target="../tags/tag220.xml"/><Relationship Id="rId1" Type="http://schemas.openxmlformats.org/officeDocument/2006/relationships/tags" Target="../tags/tag219.xml"/></Relationships>
</file>

<file path=ppt/slides/_rels/slide7.xml.rels><?xml version="1.0" encoding="UTF-8" standalone="yes"?>
<Relationships xmlns="http://schemas.openxmlformats.org/package/2006/relationships"><Relationship Id="rId9" Type="http://schemas.openxmlformats.org/officeDocument/2006/relationships/tags" Target="../tags/tag225.xml"/><Relationship Id="rId8" Type="http://schemas.openxmlformats.org/officeDocument/2006/relationships/image" Target="../media/image14.jpeg"/><Relationship Id="rId7" Type="http://schemas.openxmlformats.org/officeDocument/2006/relationships/tags" Target="../tags/tag224.xml"/><Relationship Id="rId6" Type="http://schemas.openxmlformats.org/officeDocument/2006/relationships/image" Target="../media/image5.png"/><Relationship Id="rId5" Type="http://schemas.openxmlformats.org/officeDocument/2006/relationships/image" Target="../media/image13.jpeg"/><Relationship Id="rId4" Type="http://schemas.openxmlformats.org/officeDocument/2006/relationships/tags" Target="../tags/tag223.xml"/><Relationship Id="rId3" Type="http://schemas.openxmlformats.org/officeDocument/2006/relationships/image" Target="C:/Users/zband/AppData/Local/Temp/figmazip/slide_faae9b08de20d36b\datas\&#27675;&#22260;&#22270;-6002&amp;162968.png" TargetMode="External"/><Relationship Id="rId2" Type="http://schemas.openxmlformats.org/officeDocument/2006/relationships/image" Target="../media/image12.png"/><Relationship Id="rId19" Type="http://schemas.openxmlformats.org/officeDocument/2006/relationships/slideLayout" Target="../slideLayouts/slideLayout7.xml"/><Relationship Id="rId18" Type="http://schemas.openxmlformats.org/officeDocument/2006/relationships/tags" Target="../tags/tag233.xml"/><Relationship Id="rId17" Type="http://schemas.openxmlformats.org/officeDocument/2006/relationships/tags" Target="../tags/tag232.xml"/><Relationship Id="rId16" Type="http://schemas.openxmlformats.org/officeDocument/2006/relationships/tags" Target="../tags/tag231.xml"/><Relationship Id="rId15" Type="http://schemas.openxmlformats.org/officeDocument/2006/relationships/tags" Target="../tags/tag230.xml"/><Relationship Id="rId14" Type="http://schemas.openxmlformats.org/officeDocument/2006/relationships/tags" Target="../tags/tag229.xml"/><Relationship Id="rId13" Type="http://schemas.openxmlformats.org/officeDocument/2006/relationships/tags" Target="../tags/tag228.xml"/><Relationship Id="rId12" Type="http://schemas.openxmlformats.org/officeDocument/2006/relationships/image" Target="../media/image15.jpeg"/><Relationship Id="rId11" Type="http://schemas.openxmlformats.org/officeDocument/2006/relationships/tags" Target="../tags/tag227.xml"/><Relationship Id="rId10" Type="http://schemas.openxmlformats.org/officeDocument/2006/relationships/tags" Target="../tags/tag226.xml"/><Relationship Id="rId1" Type="http://schemas.openxmlformats.org/officeDocument/2006/relationships/tags" Target="../tags/tag222.xml"/></Relationships>
</file>

<file path=ppt/slides/_rels/slide8.xml.rels><?xml version="1.0" encoding="UTF-8" standalone="yes"?>
<Relationships xmlns="http://schemas.openxmlformats.org/package/2006/relationships"><Relationship Id="rId4" Type="http://schemas.openxmlformats.org/officeDocument/2006/relationships/slideLayout" Target="../slideLayouts/slideLayout3.xml"/><Relationship Id="rId3" Type="http://schemas.openxmlformats.org/officeDocument/2006/relationships/tags" Target="../tags/tag236.xml"/><Relationship Id="rId2" Type="http://schemas.openxmlformats.org/officeDocument/2006/relationships/tags" Target="../tags/tag235.xml"/><Relationship Id="rId1" Type="http://schemas.openxmlformats.org/officeDocument/2006/relationships/tags" Target="../tags/tag234.xml"/></Relationships>
</file>

<file path=ppt/slides/_rels/slide9.xml.rels><?xml version="1.0" encoding="UTF-8" standalone="yes"?>
<Relationships xmlns="http://schemas.openxmlformats.org/package/2006/relationships"><Relationship Id="rId9" Type="http://schemas.openxmlformats.org/officeDocument/2006/relationships/tags" Target="../tags/tag245.xml"/><Relationship Id="rId8" Type="http://schemas.openxmlformats.org/officeDocument/2006/relationships/tags" Target="../tags/tag244.xml"/><Relationship Id="rId7" Type="http://schemas.openxmlformats.org/officeDocument/2006/relationships/tags" Target="../tags/tag243.xml"/><Relationship Id="rId6" Type="http://schemas.openxmlformats.org/officeDocument/2006/relationships/tags" Target="../tags/tag242.xml"/><Relationship Id="rId5" Type="http://schemas.openxmlformats.org/officeDocument/2006/relationships/tags" Target="../tags/tag241.xml"/><Relationship Id="rId4" Type="http://schemas.openxmlformats.org/officeDocument/2006/relationships/tags" Target="../tags/tag240.xml"/><Relationship Id="rId3" Type="http://schemas.openxmlformats.org/officeDocument/2006/relationships/tags" Target="../tags/tag239.xml"/><Relationship Id="rId2" Type="http://schemas.openxmlformats.org/officeDocument/2006/relationships/tags" Target="../tags/tag238.xml"/><Relationship Id="rId13" Type="http://schemas.openxmlformats.org/officeDocument/2006/relationships/slideLayout" Target="../slideLayouts/slideLayout7.xml"/><Relationship Id="rId12" Type="http://schemas.openxmlformats.org/officeDocument/2006/relationships/tags" Target="../tags/tag246.xml"/><Relationship Id="rId11" Type="http://schemas.openxmlformats.org/officeDocument/2006/relationships/image" Target="../media/image5.png"/><Relationship Id="rId10" Type="http://schemas.openxmlformats.org/officeDocument/2006/relationships/image" Target="../media/image16.jpeg"/><Relationship Id="rId1" Type="http://schemas.openxmlformats.org/officeDocument/2006/relationships/tags" Target="../tags/tag237.xml"/></Relationships>
</file>

<file path=ppt/slides/_rels/slide10.xml.rels><?xml version="1.0" encoding="UTF-8" standalone="yes"?>
<Relationships xmlns="http://schemas.openxmlformats.org/package/2006/relationships"><Relationship Id="rId9" Type="http://schemas.openxmlformats.org/officeDocument/2006/relationships/tags" Target="../tags/tag253.xml"/><Relationship Id="rId8" Type="http://schemas.openxmlformats.org/officeDocument/2006/relationships/tags" Target="../tags/tag252.xml"/><Relationship Id="rId7" Type="http://schemas.openxmlformats.org/officeDocument/2006/relationships/image" Target="../media/image5.png"/><Relationship Id="rId6" Type="http://schemas.openxmlformats.org/officeDocument/2006/relationships/image" Target="../media/image17.jpeg"/><Relationship Id="rId5" Type="http://schemas.openxmlformats.org/officeDocument/2006/relationships/tags" Target="../tags/tag251.xml"/><Relationship Id="rId4" Type="http://schemas.openxmlformats.org/officeDocument/2006/relationships/tags" Target="../tags/tag250.xml"/><Relationship Id="rId3" Type="http://schemas.openxmlformats.org/officeDocument/2006/relationships/tags" Target="../tags/tag249.xml"/><Relationship Id="rId2" Type="http://schemas.openxmlformats.org/officeDocument/2006/relationships/tags" Target="../tags/tag248.xml"/><Relationship Id="rId12" Type="http://schemas.openxmlformats.org/officeDocument/2006/relationships/slideLayout" Target="../slideLayouts/slideLayout7.xml"/><Relationship Id="rId11" Type="http://schemas.openxmlformats.org/officeDocument/2006/relationships/tags" Target="../tags/tag255.xml"/><Relationship Id="rId10" Type="http://schemas.openxmlformats.org/officeDocument/2006/relationships/tags" Target="../tags/tag254.xml"/><Relationship Id="rId1" Type="http://schemas.openxmlformats.org/officeDocument/2006/relationships/tags" Target="../tags/tag247.xml"/></Relationships>
</file>

<file path=ppt/slides/_rels/slide11.xml.rels><?xml version="1.0" encoding="UTF-8" standalone="yes"?>
<Relationships xmlns="http://schemas.openxmlformats.org/package/2006/relationships"><Relationship Id="rId9" Type="http://schemas.openxmlformats.org/officeDocument/2006/relationships/tags" Target="../tags/tag262.xml"/><Relationship Id="rId8" Type="http://schemas.openxmlformats.org/officeDocument/2006/relationships/tags" Target="../tags/tag261.xml"/><Relationship Id="rId7" Type="http://schemas.openxmlformats.org/officeDocument/2006/relationships/image" Target="../media/image5.png"/><Relationship Id="rId6" Type="http://schemas.openxmlformats.org/officeDocument/2006/relationships/image" Target="../media/image18.jpeg"/><Relationship Id="rId5" Type="http://schemas.openxmlformats.org/officeDocument/2006/relationships/tags" Target="../tags/tag260.xml"/><Relationship Id="rId4" Type="http://schemas.openxmlformats.org/officeDocument/2006/relationships/tags" Target="../tags/tag259.xml"/><Relationship Id="rId3" Type="http://schemas.openxmlformats.org/officeDocument/2006/relationships/tags" Target="../tags/tag258.xml"/><Relationship Id="rId2" Type="http://schemas.openxmlformats.org/officeDocument/2006/relationships/tags" Target="../tags/tag257.xml"/><Relationship Id="rId19" Type="http://schemas.openxmlformats.org/officeDocument/2006/relationships/slideLayout" Target="../slideLayouts/slideLayout7.xml"/><Relationship Id="rId18" Type="http://schemas.openxmlformats.org/officeDocument/2006/relationships/tags" Target="../tags/tag271.xml"/><Relationship Id="rId17" Type="http://schemas.openxmlformats.org/officeDocument/2006/relationships/tags" Target="../tags/tag270.xml"/><Relationship Id="rId16" Type="http://schemas.openxmlformats.org/officeDocument/2006/relationships/tags" Target="../tags/tag269.xml"/><Relationship Id="rId15" Type="http://schemas.openxmlformats.org/officeDocument/2006/relationships/tags" Target="../tags/tag268.xml"/><Relationship Id="rId14" Type="http://schemas.openxmlformats.org/officeDocument/2006/relationships/tags" Target="../tags/tag267.xml"/><Relationship Id="rId13" Type="http://schemas.openxmlformats.org/officeDocument/2006/relationships/tags" Target="../tags/tag266.xml"/><Relationship Id="rId12" Type="http://schemas.openxmlformats.org/officeDocument/2006/relationships/tags" Target="../tags/tag265.xml"/><Relationship Id="rId11" Type="http://schemas.openxmlformats.org/officeDocument/2006/relationships/tags" Target="../tags/tag264.xml"/><Relationship Id="rId10" Type="http://schemas.openxmlformats.org/officeDocument/2006/relationships/tags" Target="../tags/tag263.xml"/><Relationship Id="rId1" Type="http://schemas.openxmlformats.org/officeDocument/2006/relationships/tags" Target="../tags/tag256.xml"/></Relationships>
</file>

<file path=ppt/slides/_rels/slide12.xml.rels><?xml version="1.0" encoding="UTF-8" standalone="yes"?>
<Relationships xmlns="http://schemas.openxmlformats.org/package/2006/relationships"><Relationship Id="rId9" Type="http://schemas.openxmlformats.org/officeDocument/2006/relationships/tags" Target="../tags/tag276.xml"/><Relationship Id="rId8" Type="http://schemas.openxmlformats.org/officeDocument/2006/relationships/image" Target="../media/image5.png"/><Relationship Id="rId7" Type="http://schemas.openxmlformats.org/officeDocument/2006/relationships/image" Target="../media/image19.jpeg"/><Relationship Id="rId6" Type="http://schemas.openxmlformats.org/officeDocument/2006/relationships/tags" Target="../tags/tag275.xml"/><Relationship Id="rId5" Type="http://schemas.openxmlformats.org/officeDocument/2006/relationships/tags" Target="../tags/tag274.xml"/><Relationship Id="rId4" Type="http://schemas.openxmlformats.org/officeDocument/2006/relationships/tags" Target="../tags/tag273.xml"/><Relationship Id="rId3" Type="http://schemas.openxmlformats.org/officeDocument/2006/relationships/image" Target="C:/Users/zband/AppData/Local/Temp/figmazip/slide_1b726f62a0da4c33\datas\&#27675;&#22260;&#22270;-6002&amp;397077.png" TargetMode="External"/><Relationship Id="rId2" Type="http://schemas.openxmlformats.org/officeDocument/2006/relationships/image" Target="../media/image12.png"/><Relationship Id="rId15" Type="http://schemas.openxmlformats.org/officeDocument/2006/relationships/slideLayout" Target="../slideLayouts/slideLayout7.xml"/><Relationship Id="rId14" Type="http://schemas.openxmlformats.org/officeDocument/2006/relationships/tags" Target="../tags/tag281.xml"/><Relationship Id="rId13" Type="http://schemas.openxmlformats.org/officeDocument/2006/relationships/tags" Target="../tags/tag280.xml"/><Relationship Id="rId12" Type="http://schemas.openxmlformats.org/officeDocument/2006/relationships/tags" Target="../tags/tag279.xml"/><Relationship Id="rId11" Type="http://schemas.openxmlformats.org/officeDocument/2006/relationships/tags" Target="../tags/tag278.xml"/><Relationship Id="rId10" Type="http://schemas.openxmlformats.org/officeDocument/2006/relationships/tags" Target="../tags/tag277.xml"/><Relationship Id="rId1" Type="http://schemas.openxmlformats.org/officeDocument/2006/relationships/tags" Target="../tags/tag272.xml"/></Relationships>
</file>

<file path=ppt/slides/_rels/slide13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3.xml"/><Relationship Id="rId4" Type="http://schemas.openxmlformats.org/officeDocument/2006/relationships/tags" Target="../tags/tag285.xml"/><Relationship Id="rId3" Type="http://schemas.openxmlformats.org/officeDocument/2006/relationships/tags" Target="../tags/tag284.xml"/><Relationship Id="rId2" Type="http://schemas.openxmlformats.org/officeDocument/2006/relationships/tags" Target="../tags/tag283.xml"/><Relationship Id="rId1" Type="http://schemas.openxmlformats.org/officeDocument/2006/relationships/tags" Target="../tags/tag282.xml"/></Relationships>
</file>

<file path=ppt/slides/_rels/slide14.xml.rels><?xml version="1.0" encoding="UTF-8" standalone="yes"?>
<Relationships xmlns="http://schemas.openxmlformats.org/package/2006/relationships"><Relationship Id="rId5" Type="http://schemas.openxmlformats.org/officeDocument/2006/relationships/slideLayout" Target="../slideLayouts/slideLayout11.xml"/><Relationship Id="rId4" Type="http://schemas.openxmlformats.org/officeDocument/2006/relationships/tags" Target="../tags/tag289.xml"/><Relationship Id="rId3" Type="http://schemas.openxmlformats.org/officeDocument/2006/relationships/tags" Target="../tags/tag288.xml"/><Relationship Id="rId2" Type="http://schemas.openxmlformats.org/officeDocument/2006/relationships/tags" Target="../tags/tag287.xml"/><Relationship Id="rId1" Type="http://schemas.openxmlformats.org/officeDocument/2006/relationships/tags" Target="../tags/tag28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占位符 4"/>
          <p:cNvSpPr>
            <a:spLocks noGrp="1"/>
          </p:cNvSpPr>
          <p:nvPr>
            <p:ph type="body" idx="13"/>
            <p:custDataLst>
              <p:tags r:id="rId1"/>
            </p:custDataLst>
          </p:nvPr>
        </p:nvSpPr>
        <p:spPr/>
        <p:txBody>
          <a:bodyPr/>
          <a:p>
            <a:r>
              <a:rPr lang="zh-CN" altLang="en-US"/>
              <a:t>2025/02/1</a:t>
            </a:r>
            <a:r>
              <a:rPr lang="en-US" altLang="zh-CN"/>
              <a:t>3</a:t>
            </a:r>
            <a:endParaRPr lang="en-US" altLang="zh-CN"/>
          </a:p>
        </p:txBody>
      </p:sp>
      <p:sp>
        <p:nvSpPr>
          <p:cNvPr id="6" name="标题 5"/>
          <p:cNvSpPr>
            <a:spLocks noGrp="1"/>
          </p:cNvSpPr>
          <p:nvPr>
            <p:ph type="ctrTitle" idx="14"/>
            <p:custDataLst>
              <p:tags r:id="rId2"/>
            </p:custDataLst>
          </p:nvPr>
        </p:nvSpPr>
        <p:spPr/>
        <p:txBody>
          <a:bodyPr/>
          <a:p>
            <a:r>
              <a:rPr lang="en-US" altLang="zh-CN" sz="3600"/>
              <a:t>Optimizing Race Strategy Through Monte Carlo Simulation</a:t>
            </a:r>
            <a:br>
              <a:rPr lang="en-US" altLang="zh-CN" sz="5400"/>
            </a:br>
            <a:br>
              <a:rPr lang="en-US" altLang="zh-CN" sz="3600"/>
            </a:br>
            <a:endParaRPr lang="en-US" altLang="zh-CN" sz="3600"/>
          </a:p>
        </p:txBody>
      </p:sp>
      <p:sp>
        <p:nvSpPr>
          <p:cNvPr id="7" name="文本占位符 6"/>
          <p:cNvSpPr>
            <a:spLocks noGrp="1"/>
          </p:cNvSpPr>
          <p:nvPr>
            <p:ph type="body" idx="15"/>
            <p:custDataLst>
              <p:tags r:id="rId3"/>
            </p:custDataLst>
          </p:nvPr>
        </p:nvSpPr>
        <p:spPr>
          <a:xfrm>
            <a:off x="1015999" y="6085836"/>
            <a:ext cx="9296403" cy="457200"/>
          </a:xfrm>
        </p:spPr>
        <p:txBody>
          <a:bodyPr/>
          <a:p>
            <a:r>
              <a:rPr lang="en-US" altLang="zh-CN" sz="1600"/>
              <a:t>Student name</a:t>
            </a:r>
            <a:r>
              <a:rPr lang="zh-CN" altLang="en-US" sz="1600"/>
              <a:t>: </a:t>
            </a:r>
            <a:r>
              <a:rPr lang="en-US" altLang="zh-CN" sz="1600"/>
              <a:t>Jingrong Wang</a:t>
            </a:r>
            <a:endParaRPr lang="en-US" altLang="zh-CN" sz="1600"/>
          </a:p>
          <a:p>
            <a:r>
              <a:rPr lang="en-US" altLang="zh-CN" sz="1600"/>
              <a:t>Student number: 2322213</a:t>
            </a:r>
            <a:endParaRPr lang="en-US" altLang="zh-CN" sz="1600"/>
          </a:p>
        </p:txBody>
      </p:sp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4" name="副标题 3"/>
          <p:cNvSpPr>
            <a:spLocks noGrp="1"/>
          </p:cNvSpPr>
          <p:nvPr>
            <p:ph type="subTitle" idx="14"/>
            <p:custDataLst>
              <p:tags r:id="rId1"/>
            </p:custDataLst>
          </p:nvPr>
        </p:nvSpPr>
        <p:spPr/>
        <p:txBody>
          <a:bodyPr/>
          <a:p>
            <a:r>
              <a:rPr lang="zh-CN" altLang="en-US" sz="2800"/>
              <a:t>CONTENTS</a:t>
            </a:r>
            <a:endParaRPr lang="zh-CN" altLang="en-US"/>
          </a:p>
        </p:txBody>
      </p:sp>
      <p:grpSp>
        <p:nvGrpSpPr>
          <p:cNvPr id="17" name="组合 16"/>
          <p:cNvGrpSpPr/>
          <p:nvPr/>
        </p:nvGrpSpPr>
        <p:grpSpPr>
          <a:xfrm>
            <a:off x="4143375" y="2464838"/>
            <a:ext cx="5534022" cy="2411959"/>
            <a:chOff x="6525" y="3882"/>
            <a:chExt cx="8715" cy="3798"/>
          </a:xfrm>
        </p:grpSpPr>
        <p:sp>
          <p:nvSpPr>
            <p:cNvPr id="5" name="文本框 4"/>
            <p:cNvSpPr txBox="1"/>
            <p:nvPr>
              <p:custDataLst>
                <p:tags r:id="rId2"/>
              </p:custDataLst>
            </p:nvPr>
          </p:nvSpPr>
          <p:spPr>
            <a:xfrm>
              <a:off x="6525" y="3882"/>
              <a:ext cx="1670" cy="1523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noAutofit/>
            </a:bodyPr>
            <a:p>
              <a:pPr algn="ctr">
                <a:lnSpc>
                  <a:spcPct val="109000"/>
                </a:lnSpc>
              </a:pPr>
              <a:r>
                <a:rPr lang="zh-CN" altLang="en-US" sz="5800">
                  <a:solidFill>
                    <a:schemeClr val="accent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01</a:t>
              </a:r>
              <a:endParaRPr lang="zh-CN" altLang="en-US" sz="5800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6" name="矩形 5"/>
            <p:cNvSpPr/>
            <p:nvPr>
              <p:custDataLst>
                <p:tags r:id="rId3"/>
              </p:custDataLst>
            </p:nvPr>
          </p:nvSpPr>
          <p:spPr>
            <a:xfrm>
              <a:off x="6640" y="5820"/>
              <a:ext cx="2401" cy="20"/>
            </a:xfrm>
            <a:prstGeom prst="rect">
              <a:avLst/>
            </a:prstGeom>
            <a:solidFill>
              <a:schemeClr val="accent1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 sz="200"/>
            </a:p>
          </p:txBody>
        </p:sp>
        <p:sp>
          <p:nvSpPr>
            <p:cNvPr id="7" name="文本框 6"/>
            <p:cNvSpPr txBox="1"/>
            <p:nvPr>
              <p:custDataLst>
                <p:tags r:id="rId4"/>
              </p:custDataLst>
            </p:nvPr>
          </p:nvSpPr>
          <p:spPr>
            <a:xfrm>
              <a:off x="6640" y="6240"/>
              <a:ext cx="2520" cy="14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en-US" altLang="zh-CN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Problem Statement</a:t>
              </a:r>
              <a:endParaRPr lang="en-US" altLang="zh-CN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8" name="文本框 7"/>
            <p:cNvSpPr txBox="1"/>
            <p:nvPr>
              <p:custDataLst>
                <p:tags r:id="rId5"/>
              </p:custDataLst>
            </p:nvPr>
          </p:nvSpPr>
          <p:spPr>
            <a:xfrm>
              <a:off x="9565" y="3882"/>
              <a:ext cx="1670" cy="1523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noAutofit/>
            </a:bodyPr>
            <a:p>
              <a:pPr algn="ctr">
                <a:lnSpc>
                  <a:spcPct val="109000"/>
                </a:lnSpc>
              </a:pPr>
              <a:r>
                <a:rPr lang="zh-CN" altLang="en-US" sz="5800">
                  <a:solidFill>
                    <a:schemeClr val="accent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02</a:t>
              </a:r>
              <a:endParaRPr lang="zh-CN" altLang="en-US" sz="5800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9" name="矩形 8"/>
            <p:cNvSpPr/>
            <p:nvPr>
              <p:custDataLst>
                <p:tags r:id="rId6"/>
              </p:custDataLst>
            </p:nvPr>
          </p:nvSpPr>
          <p:spPr>
            <a:xfrm>
              <a:off x="9680" y="5820"/>
              <a:ext cx="2401" cy="20"/>
            </a:xfrm>
            <a:prstGeom prst="rect">
              <a:avLst/>
            </a:prstGeom>
            <a:solidFill>
              <a:schemeClr val="accent1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 sz="200"/>
            </a:p>
          </p:txBody>
        </p:sp>
        <p:sp>
          <p:nvSpPr>
            <p:cNvPr id="10" name="文本框 9"/>
            <p:cNvSpPr txBox="1"/>
            <p:nvPr>
              <p:custDataLst>
                <p:tags r:id="rId7"/>
              </p:custDataLst>
            </p:nvPr>
          </p:nvSpPr>
          <p:spPr>
            <a:xfrm>
              <a:off x="9680" y="6240"/>
              <a:ext cx="2520" cy="14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en-US" altLang="zh-CN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Literature Review</a:t>
              </a:r>
              <a:endParaRPr lang="en-US" altLang="zh-CN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  <a:p>
              <a:pPr algn="l">
                <a:lnSpc>
                  <a:spcPct val="111000"/>
                </a:lnSpc>
              </a:pPr>
              <a:endParaRPr lang="en-US" altLang="zh-CN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1" name="文本框 10"/>
            <p:cNvSpPr txBox="1"/>
            <p:nvPr>
              <p:custDataLst>
                <p:tags r:id="rId8"/>
              </p:custDataLst>
            </p:nvPr>
          </p:nvSpPr>
          <p:spPr>
            <a:xfrm>
              <a:off x="12605" y="3882"/>
              <a:ext cx="1670" cy="1523"/>
            </a:xfrm>
            <a:prstGeom prst="rect">
              <a:avLst/>
            </a:prstGeom>
            <a:noFill/>
          </p:spPr>
          <p:txBody>
            <a:bodyPr wrap="square" lIns="0" tIns="0" rIns="0" bIns="0" rtlCol="0" anchor="ctr">
              <a:noAutofit/>
            </a:bodyPr>
            <a:p>
              <a:pPr algn="ctr">
                <a:lnSpc>
                  <a:spcPct val="109000"/>
                </a:lnSpc>
              </a:pPr>
              <a:r>
                <a:rPr lang="zh-CN" altLang="en-US" sz="5800">
                  <a:solidFill>
                    <a:schemeClr val="accent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03</a:t>
              </a:r>
              <a:endParaRPr lang="zh-CN" altLang="en-US" sz="5800">
                <a:solidFill>
                  <a:schemeClr val="accent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2" name="矩形 11"/>
            <p:cNvSpPr/>
            <p:nvPr>
              <p:custDataLst>
                <p:tags r:id="rId9"/>
              </p:custDataLst>
            </p:nvPr>
          </p:nvSpPr>
          <p:spPr>
            <a:xfrm>
              <a:off x="12720" y="5820"/>
              <a:ext cx="2400" cy="20"/>
            </a:xfrm>
            <a:prstGeom prst="rect">
              <a:avLst/>
            </a:prstGeom>
            <a:solidFill>
              <a:schemeClr val="accent1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 sz="200"/>
            </a:p>
          </p:txBody>
        </p:sp>
        <p:sp>
          <p:nvSpPr>
            <p:cNvPr id="13" name="文本框 12"/>
            <p:cNvSpPr txBox="1"/>
            <p:nvPr>
              <p:custDataLst>
                <p:tags r:id="rId10"/>
              </p:custDataLst>
            </p:nvPr>
          </p:nvSpPr>
          <p:spPr>
            <a:xfrm>
              <a:off x="12720" y="6240"/>
              <a:ext cx="2520" cy="14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en-US" altLang="zh-CN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Methodology</a:t>
              </a:r>
              <a:endParaRPr lang="en-US" altLang="zh-CN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  <a:p>
              <a:pPr algn="l">
                <a:lnSpc>
                  <a:spcPct val="111000"/>
                </a:lnSpc>
              </a:pPr>
              <a:endParaRPr lang="en-US" altLang="zh-CN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</p:grpSp>
    </p:spTree>
    <p:custDataLst>
      <p:tags r:id="rId1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文本占位符 2"/>
          <p:cNvSpPr>
            <a:spLocks noGrp="1"/>
          </p:cNvSpPr>
          <p:nvPr>
            <p:ph type="body" idx="13"/>
            <p:custDataLst>
              <p:tags r:id="rId1"/>
            </p:custDataLst>
          </p:nvPr>
        </p:nvSpPr>
        <p:spPr/>
        <p:txBody>
          <a:bodyPr/>
          <a:p>
            <a:r>
              <a:rPr lang="zh-CN" altLang="en-US"/>
              <a:t>01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ctrTitle" idx="14"/>
            <p:custDataLst>
              <p:tags r:id="rId2"/>
            </p:custDataLst>
          </p:nvPr>
        </p:nvSpPr>
        <p:spPr/>
        <p:txBody>
          <a:bodyPr/>
          <a:p>
            <a:r>
              <a:rPr lang="en-US" altLang="zh-CN"/>
              <a:t>Problem Statement</a:t>
            </a:r>
            <a:endParaRPr lang="en-US" altLang="zh-CN"/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任意多边形 1"/>
          <p:cNvSpPr/>
          <p:nvPr>
            <p:custDataLst>
              <p:tags r:id="rId1"/>
            </p:custDataLst>
          </p:nvPr>
        </p:nvSpPr>
        <p:spPr>
          <a:xfrm>
            <a:off x="6921496" y="0"/>
            <a:ext cx="5270500" cy="6858000"/>
          </a:xfrm>
          <a:custGeom>
            <a:avLst/>
            <a:gdLst>
              <a:gd name="connisteX0" fmla="*/ 1797052 w 5270501"/>
              <a:gd name="connsiteY0" fmla="*/ 0 h 6858000"/>
              <a:gd name="connisteX1" fmla="*/ 5270501 w 5270501"/>
              <a:gd name="connsiteY1" fmla="*/ 0 h 6858000"/>
              <a:gd name="connisteX2" fmla="*/ 5270501 w 5270501"/>
              <a:gd name="connsiteY2" fmla="*/ 6858000 h 6858000"/>
              <a:gd name="connisteX3" fmla="*/ 0 w 5270501"/>
              <a:gd name="connsiteY3" fmla="*/ 6858000 h 6858000"/>
              <a:gd name="connisteX4" fmla="*/ 1797052 w 5270501"/>
              <a:gd name="connsiteY4" fmla="*/ 0 h 68580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5270501" h="6858000">
                <a:moveTo>
                  <a:pt x="1797052" y="0"/>
                </a:moveTo>
                <a:lnTo>
                  <a:pt x="5270501" y="0"/>
                </a:lnTo>
                <a:lnTo>
                  <a:pt x="5270501" y="6858000"/>
                </a:lnTo>
                <a:lnTo>
                  <a:pt x="0" y="6858000"/>
                </a:lnTo>
                <a:lnTo>
                  <a:pt x="1797052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任意多边形 2"/>
          <p:cNvSpPr/>
          <p:nvPr>
            <p:custDataLst>
              <p:tags r:id="rId2"/>
            </p:custDataLst>
          </p:nvPr>
        </p:nvSpPr>
        <p:spPr>
          <a:xfrm>
            <a:off x="9924184" y="4114800"/>
            <a:ext cx="2267585" cy="2742565"/>
          </a:xfrm>
          <a:custGeom>
            <a:avLst/>
            <a:gdLst>
              <a:gd name="connisteX0" fmla="*/ 2267785 w 2267812"/>
              <a:gd name="connsiteY0" fmla="*/ 0 h 2743172"/>
              <a:gd name="connisteX1" fmla="*/ 2267812 w 2267812"/>
              <a:gd name="connsiteY1" fmla="*/ 2743172 h 2743172"/>
              <a:gd name="connisteX2" fmla="*/ 502517 w 2267812"/>
              <a:gd name="connsiteY2" fmla="*/ 2743172 h 2743172"/>
              <a:gd name="connisteX3" fmla="*/ 10652 w 2267812"/>
              <a:gd name="connsiteY3" fmla="*/ 924888 h 2743172"/>
              <a:gd name="connisteX4" fmla="*/ 225481 w 2267812"/>
              <a:gd name="connsiteY4" fmla="*/ 551026 h 2743172"/>
              <a:gd name="connisteX5" fmla="*/ 2267785 w 2267812"/>
              <a:gd name="connsiteY5" fmla="*/ 0 h 2743172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pathLst>
              <a:path w="2267813" h="2743173">
                <a:moveTo>
                  <a:pt x="2267785" y="0"/>
                </a:moveTo>
                <a:lnTo>
                  <a:pt x="2267813" y="2743173"/>
                </a:lnTo>
                <a:lnTo>
                  <a:pt x="502518" y="2743173"/>
                </a:lnTo>
                <a:lnTo>
                  <a:pt x="10653" y="924888"/>
                </a:lnTo>
                <a:cubicBezTo>
                  <a:pt x="-33330" y="762317"/>
                  <a:pt x="62874" y="594899"/>
                  <a:pt x="225482" y="551027"/>
                </a:cubicBezTo>
                <a:lnTo>
                  <a:pt x="2267785" y="0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3"/>
            </p:custDataLst>
          </p:nvPr>
        </p:nvSpPr>
        <p:spPr>
          <a:xfrm>
            <a:off x="10545958" y="4648197"/>
            <a:ext cx="1645920" cy="2210435"/>
          </a:xfrm>
          <a:custGeom>
            <a:avLst/>
            <a:gdLst>
              <a:gd name="connisteX0" fmla="*/ 401430 w 1646038"/>
              <a:gd name="connsiteY0" fmla="*/ 2209803 h 2209803"/>
              <a:gd name="connisteX1" fmla="*/ 1646038 w 1646038"/>
              <a:gd name="connsiteY1" fmla="*/ 2209803 h 2209803"/>
              <a:gd name="connisteX2" fmla="*/ 1646038 w 1646038"/>
              <a:gd name="connsiteY2" fmla="*/ 1591056 h 2209803"/>
              <a:gd name="connisteX3" fmla="*/ 1646038 w 1646038"/>
              <a:gd name="connsiteY3" fmla="*/ 0 h 2209803"/>
              <a:gd name="connisteX4" fmla="*/ 226487 w 1646038"/>
              <a:gd name="connsiteY4" fmla="*/ 377766 h 2209803"/>
              <a:gd name="connisteX5" fmla="*/ 10469 w 1646038"/>
              <a:gd name="connsiteY5" fmla="*/ 751234 h 2209803"/>
              <a:gd name="connisteX6" fmla="*/ 401430 w 1646038"/>
              <a:gd name="connsiteY6" fmla="*/ 2209803 h 2209803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1646039" h="2209803">
                <a:moveTo>
                  <a:pt x="401431" y="2209803"/>
                </a:moveTo>
                <a:lnTo>
                  <a:pt x="1646039" y="2209803"/>
                </a:lnTo>
                <a:lnTo>
                  <a:pt x="1646039" y="1591056"/>
                </a:lnTo>
                <a:lnTo>
                  <a:pt x="1646039" y="0"/>
                </a:lnTo>
                <a:lnTo>
                  <a:pt x="226488" y="377766"/>
                </a:lnTo>
                <a:cubicBezTo>
                  <a:pt x="63606" y="421109"/>
                  <a:pt x="-33174" y="588426"/>
                  <a:pt x="10470" y="751234"/>
                </a:cubicBezTo>
                <a:lnTo>
                  <a:pt x="401431" y="2209803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任意多边形 4"/>
          <p:cNvSpPr/>
          <p:nvPr>
            <p:custDataLst>
              <p:tags r:id="rId4"/>
            </p:custDataLst>
          </p:nvPr>
        </p:nvSpPr>
        <p:spPr>
          <a:xfrm>
            <a:off x="11166845" y="5168902"/>
            <a:ext cx="1024890" cy="1689100"/>
          </a:xfrm>
          <a:custGeom>
            <a:avLst/>
            <a:gdLst>
              <a:gd name="connisteX0" fmla="*/ 301267 w 1025152"/>
              <a:gd name="connsiteY0" fmla="*/ 1689097 h 1689097"/>
              <a:gd name="connisteX1" fmla="*/ 1025152 w 1025152"/>
              <a:gd name="connsiteY1" fmla="*/ 1689097 h 1689097"/>
              <a:gd name="connisteX2" fmla="*/ 1025152 w 1025152"/>
              <a:gd name="connsiteY2" fmla="*/ 0 h 1689097"/>
              <a:gd name="connisteX3" fmla="*/ 225463 w 1025152"/>
              <a:gd name="connsiteY3" fmla="*/ 215780 h 1689097"/>
              <a:gd name="connisteX4" fmla="*/ 10195 w 1025152"/>
              <a:gd name="connsiteY4" fmla="*/ 587950 h 1689097"/>
              <a:gd name="connisteX5" fmla="*/ 301267 w 1025152"/>
              <a:gd name="connsiteY5" fmla="*/ 1689097 h 1689097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pathLst>
              <a:path w="1025152" h="1689098">
                <a:moveTo>
                  <a:pt x="301267" y="1689098"/>
                </a:moveTo>
                <a:lnTo>
                  <a:pt x="1025152" y="1689098"/>
                </a:lnTo>
                <a:lnTo>
                  <a:pt x="1025152" y="0"/>
                </a:lnTo>
                <a:lnTo>
                  <a:pt x="225464" y="215780"/>
                </a:lnTo>
                <a:cubicBezTo>
                  <a:pt x="63533" y="259479"/>
                  <a:pt x="-32672" y="425790"/>
                  <a:pt x="10196" y="587950"/>
                </a:cubicBezTo>
                <a:lnTo>
                  <a:pt x="301267" y="1689098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19" name="矩形 18"/>
          <p:cNvSpPr/>
          <p:nvPr>
            <p:custDataLst>
              <p:tags r:id="rId5"/>
            </p:custDataLst>
          </p:nvPr>
        </p:nvSpPr>
        <p:spPr>
          <a:xfrm>
            <a:off x="0" y="0"/>
            <a:ext cx="508000" cy="508000"/>
          </a:xfrm>
          <a:prstGeom prst="rect">
            <a:avLst/>
          </a:prstGeom>
          <a:solidFill>
            <a:schemeClr val="accent2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20" name="组合 19"/>
          <p:cNvGrpSpPr/>
          <p:nvPr/>
        </p:nvGrpSpPr>
        <p:grpSpPr>
          <a:xfrm>
            <a:off x="609603" y="1828800"/>
            <a:ext cx="9144000" cy="4418965"/>
            <a:chOff x="960" y="2880"/>
            <a:chExt cx="14400" cy="6959"/>
          </a:xfrm>
        </p:grpSpPr>
        <p:sp>
          <p:nvSpPr>
            <p:cNvPr id="6" name="任意多边形 5"/>
            <p:cNvSpPr/>
            <p:nvPr>
              <p:custDataLst>
                <p:tags r:id="rId6"/>
              </p:custDataLst>
            </p:nvPr>
          </p:nvSpPr>
          <p:spPr>
            <a:xfrm>
              <a:off x="960" y="2880"/>
              <a:ext cx="14400" cy="3359"/>
            </a:xfrm>
            <a:custGeom>
              <a:avLst/>
              <a:gdLst>
                <a:gd name="connisteX0" fmla="*/ 0 w 9144000"/>
                <a:gd name="connsiteY0" fmla="*/ 203197 h 2133596"/>
                <a:gd name="connisteX1" fmla="*/ 203197 w 9144000"/>
                <a:gd name="connsiteY1" fmla="*/ 0 h 2133596"/>
                <a:gd name="connisteX2" fmla="*/ 8940802 w 9144000"/>
                <a:gd name="connsiteY2" fmla="*/ 0 h 2133596"/>
                <a:gd name="connisteX3" fmla="*/ 9144000 w 9144000"/>
                <a:gd name="connsiteY3" fmla="*/ 203197 h 2133596"/>
                <a:gd name="connisteX4" fmla="*/ 9144000 w 9144000"/>
                <a:gd name="connsiteY4" fmla="*/ 1930398 h 2133596"/>
                <a:gd name="connisteX5" fmla="*/ 8940802 w 9144000"/>
                <a:gd name="connsiteY5" fmla="*/ 2133596 h 2133596"/>
                <a:gd name="connisteX6" fmla="*/ 203197 w 9144000"/>
                <a:gd name="connsiteY6" fmla="*/ 2133596 h 2133596"/>
                <a:gd name="connisteX7" fmla="*/ 0 w 9144000"/>
                <a:gd name="connsiteY7" fmla="*/ 1930398 h 2133596"/>
                <a:gd name="connisteX8" fmla="*/ 0 w 9144000"/>
                <a:gd name="connsiteY8" fmla="*/ 203197 h 2133596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9144000" h="2133597">
                  <a:moveTo>
                    <a:pt x="0" y="203198"/>
                  </a:moveTo>
                  <a:cubicBezTo>
                    <a:pt x="0" y="90974"/>
                    <a:pt x="90974" y="0"/>
                    <a:pt x="203198" y="0"/>
                  </a:cubicBezTo>
                  <a:lnTo>
                    <a:pt x="8940802" y="0"/>
                  </a:lnTo>
                  <a:cubicBezTo>
                    <a:pt x="9053026" y="0"/>
                    <a:pt x="9144000" y="90974"/>
                    <a:pt x="9144000" y="203198"/>
                  </a:cubicBezTo>
                  <a:lnTo>
                    <a:pt x="9144000" y="1930399"/>
                  </a:lnTo>
                  <a:cubicBezTo>
                    <a:pt x="9144000" y="2042632"/>
                    <a:pt x="9053026" y="2133597"/>
                    <a:pt x="8940802" y="2133597"/>
                  </a:cubicBezTo>
                  <a:lnTo>
                    <a:pt x="203198" y="2133597"/>
                  </a:lnTo>
                  <a:cubicBezTo>
                    <a:pt x="90974" y="2133597"/>
                    <a:pt x="0" y="2042632"/>
                    <a:pt x="0" y="1930399"/>
                  </a:cubicBezTo>
                  <a:lnTo>
                    <a:pt x="0" y="203198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pic>
          <p:nvPicPr>
            <p:cNvPr id="7" name="图片 6" descr="C:/Users/zband/AppData/Roaming/Kingsoft/office6/wppai/generateppt/b30f372a-a0ec-4c30-a298-d72253865cf2.jpgb30f372a-a0ec-4c30-a298-d72253865cf2"/>
            <p:cNvPicPr preferRelativeResize="0"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/>
            <a:stretch>
              <a:fillRect/>
            </a:stretch>
          </p:blipFill>
          <p:spPr>
            <a:xfrm>
              <a:off x="1440" y="3360"/>
              <a:ext cx="2400" cy="2400"/>
            </a:xfrm>
            <a:custGeom>
              <a:avLst/>
              <a:gdLst>
                <a:gd name="connisteX0" fmla="*/ 0 w 1524003"/>
                <a:gd name="connsiteY0" fmla="*/ 761996 h 1524003"/>
                <a:gd name="connisteX1" fmla="*/ 761996 w 1524003"/>
                <a:gd name="connsiteY1" fmla="*/ 0 h 1524003"/>
                <a:gd name="connisteX2" fmla="*/ 761996 w 1524003"/>
                <a:gd name="connsiteY2" fmla="*/ 0 h 1524003"/>
                <a:gd name="connisteX3" fmla="*/ 1524003 w 1524003"/>
                <a:gd name="connsiteY3" fmla="*/ 761996 h 1524003"/>
                <a:gd name="connisteX4" fmla="*/ 1524003 w 1524003"/>
                <a:gd name="connsiteY4" fmla="*/ 761996 h 1524003"/>
                <a:gd name="connisteX5" fmla="*/ 761996 w 1524003"/>
                <a:gd name="connsiteY5" fmla="*/ 1524003 h 1524003"/>
                <a:gd name="connisteX6" fmla="*/ 761996 w 1524003"/>
                <a:gd name="connsiteY6" fmla="*/ 1524003 h 1524003"/>
                <a:gd name="connisteX7" fmla="*/ 0 w 1524003"/>
                <a:gd name="connsiteY7" fmla="*/ 761996 h 1524003"/>
                <a:gd name="connisteX8" fmla="*/ 0 w 1524003"/>
                <a:gd name="connsiteY8" fmla="*/ 761996 h 1524003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1524003" h="1524003">
                  <a:moveTo>
                    <a:pt x="0" y="761997"/>
                  </a:moveTo>
                  <a:cubicBezTo>
                    <a:pt x="0" y="341163"/>
                    <a:pt x="341163" y="0"/>
                    <a:pt x="761997" y="0"/>
                  </a:cubicBezTo>
                  <a:lnTo>
                    <a:pt x="761997" y="0"/>
                  </a:lnTo>
                  <a:cubicBezTo>
                    <a:pt x="1182840" y="0"/>
                    <a:pt x="1524003" y="341163"/>
                    <a:pt x="1524003" y="761997"/>
                  </a:cubicBezTo>
                  <a:lnTo>
                    <a:pt x="1524003" y="761997"/>
                  </a:lnTo>
                  <a:cubicBezTo>
                    <a:pt x="1524003" y="1182840"/>
                    <a:pt x="1182840" y="1524003"/>
                    <a:pt x="761997" y="1524003"/>
                  </a:cubicBezTo>
                  <a:lnTo>
                    <a:pt x="761997" y="1524003"/>
                  </a:lnTo>
                  <a:cubicBezTo>
                    <a:pt x="341163" y="1524003"/>
                    <a:pt x="0" y="1182840"/>
                    <a:pt x="0" y="761997"/>
                  </a:cubicBezTo>
                  <a:lnTo>
                    <a:pt x="0" y="761997"/>
                  </a:lnTo>
                  <a:close/>
                </a:path>
              </a:pathLst>
            </a:custGeom>
            <a:blipFill rotWithShape="1">
              <a:blip r:embed="rId9"/>
              <a:stretch>
                <a:fillRect/>
              </a:stretch>
            </a:blip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prstClr val="black"/>
                    </a:fgClr>
                  </a:pattFill>
                </a14:hiddenLine>
              </a:ext>
            </a:extLst>
          </p:spPr>
        </p:pic>
        <p:sp>
          <p:nvSpPr>
            <p:cNvPr id="12" name="任意多边形 11"/>
            <p:cNvSpPr/>
            <p:nvPr>
              <p:custDataLst>
                <p:tags r:id="rId10"/>
              </p:custDataLst>
            </p:nvPr>
          </p:nvSpPr>
          <p:spPr>
            <a:xfrm>
              <a:off x="960" y="6480"/>
              <a:ext cx="14400" cy="3359"/>
            </a:xfrm>
            <a:custGeom>
              <a:avLst/>
              <a:gdLst>
                <a:gd name="connisteX0" fmla="*/ 0 w 9144000"/>
                <a:gd name="connsiteY0" fmla="*/ 203197 h 2133596"/>
                <a:gd name="connisteX1" fmla="*/ 203197 w 9144000"/>
                <a:gd name="connsiteY1" fmla="*/ 0 h 2133596"/>
                <a:gd name="connisteX2" fmla="*/ 8940802 w 9144000"/>
                <a:gd name="connsiteY2" fmla="*/ 0 h 2133596"/>
                <a:gd name="connisteX3" fmla="*/ 9144000 w 9144000"/>
                <a:gd name="connsiteY3" fmla="*/ 203197 h 2133596"/>
                <a:gd name="connisteX4" fmla="*/ 9144000 w 9144000"/>
                <a:gd name="connsiteY4" fmla="*/ 1930398 h 2133596"/>
                <a:gd name="connisteX5" fmla="*/ 8940802 w 9144000"/>
                <a:gd name="connsiteY5" fmla="*/ 2133596 h 2133596"/>
                <a:gd name="connisteX6" fmla="*/ 203197 w 9144000"/>
                <a:gd name="connsiteY6" fmla="*/ 2133596 h 2133596"/>
                <a:gd name="connisteX7" fmla="*/ 0 w 9144000"/>
                <a:gd name="connsiteY7" fmla="*/ 1930398 h 2133596"/>
                <a:gd name="connisteX8" fmla="*/ 0 w 9144000"/>
                <a:gd name="connsiteY8" fmla="*/ 203197 h 2133596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9144000" h="2133597">
                  <a:moveTo>
                    <a:pt x="0" y="203198"/>
                  </a:moveTo>
                  <a:cubicBezTo>
                    <a:pt x="0" y="90974"/>
                    <a:pt x="90974" y="0"/>
                    <a:pt x="203198" y="0"/>
                  </a:cubicBezTo>
                  <a:lnTo>
                    <a:pt x="8940802" y="0"/>
                  </a:lnTo>
                  <a:cubicBezTo>
                    <a:pt x="9053026" y="0"/>
                    <a:pt x="9144000" y="90974"/>
                    <a:pt x="9144000" y="203198"/>
                  </a:cubicBezTo>
                  <a:lnTo>
                    <a:pt x="9144000" y="1930399"/>
                  </a:lnTo>
                  <a:cubicBezTo>
                    <a:pt x="9144000" y="2042632"/>
                    <a:pt x="9053026" y="2133597"/>
                    <a:pt x="8940802" y="2133597"/>
                  </a:cubicBezTo>
                  <a:lnTo>
                    <a:pt x="203198" y="2133597"/>
                  </a:lnTo>
                  <a:cubicBezTo>
                    <a:pt x="90974" y="2133597"/>
                    <a:pt x="0" y="2042632"/>
                    <a:pt x="0" y="1930399"/>
                  </a:cubicBezTo>
                  <a:lnTo>
                    <a:pt x="0" y="203198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pic>
          <p:nvPicPr>
            <p:cNvPr id="13" name="图片 12" descr="C:/Users/zband/AppData/Roaming/Kingsoft/office6/wppai/generateppt/a9db7bd7-5bb8-480a-8b3a-fe0b7a969b91.jpga9db7bd7-5bb8-480a-8b3a-fe0b7a969b91"/>
            <p:cNvPicPr preferRelativeResize="0"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2"/>
            <a:srcRect/>
            <a:stretch>
              <a:fillRect/>
            </a:stretch>
          </p:blipFill>
          <p:spPr>
            <a:xfrm>
              <a:off x="1440" y="6960"/>
              <a:ext cx="2400" cy="2400"/>
            </a:xfrm>
            <a:custGeom>
              <a:avLst/>
              <a:gdLst>
                <a:gd name="connisteX0" fmla="*/ 0 w 1524003"/>
                <a:gd name="connsiteY0" fmla="*/ 761996 h 1524003"/>
                <a:gd name="connisteX1" fmla="*/ 761996 w 1524003"/>
                <a:gd name="connsiteY1" fmla="*/ 0 h 1524003"/>
                <a:gd name="connisteX2" fmla="*/ 761996 w 1524003"/>
                <a:gd name="connsiteY2" fmla="*/ 0 h 1524003"/>
                <a:gd name="connisteX3" fmla="*/ 1524003 w 1524003"/>
                <a:gd name="connsiteY3" fmla="*/ 761996 h 1524003"/>
                <a:gd name="connisteX4" fmla="*/ 1524003 w 1524003"/>
                <a:gd name="connsiteY4" fmla="*/ 761996 h 1524003"/>
                <a:gd name="connisteX5" fmla="*/ 761996 w 1524003"/>
                <a:gd name="connsiteY5" fmla="*/ 1524003 h 1524003"/>
                <a:gd name="connisteX6" fmla="*/ 761996 w 1524003"/>
                <a:gd name="connsiteY6" fmla="*/ 1524003 h 1524003"/>
                <a:gd name="connisteX7" fmla="*/ 0 w 1524003"/>
                <a:gd name="connsiteY7" fmla="*/ 761996 h 1524003"/>
                <a:gd name="connisteX8" fmla="*/ 0 w 1524003"/>
                <a:gd name="connsiteY8" fmla="*/ 761996 h 1524003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1524003" h="1524003">
                  <a:moveTo>
                    <a:pt x="0" y="761997"/>
                  </a:moveTo>
                  <a:cubicBezTo>
                    <a:pt x="0" y="341163"/>
                    <a:pt x="341163" y="0"/>
                    <a:pt x="761997" y="0"/>
                  </a:cubicBezTo>
                  <a:lnTo>
                    <a:pt x="761997" y="0"/>
                  </a:lnTo>
                  <a:cubicBezTo>
                    <a:pt x="1182840" y="0"/>
                    <a:pt x="1524003" y="341163"/>
                    <a:pt x="1524003" y="761997"/>
                  </a:cubicBezTo>
                  <a:lnTo>
                    <a:pt x="1524003" y="761997"/>
                  </a:lnTo>
                  <a:cubicBezTo>
                    <a:pt x="1524003" y="1182840"/>
                    <a:pt x="1182840" y="1524003"/>
                    <a:pt x="761997" y="1524003"/>
                  </a:cubicBezTo>
                  <a:lnTo>
                    <a:pt x="761997" y="1524003"/>
                  </a:lnTo>
                  <a:cubicBezTo>
                    <a:pt x="341163" y="1524003"/>
                    <a:pt x="0" y="1182840"/>
                    <a:pt x="0" y="761997"/>
                  </a:cubicBezTo>
                  <a:lnTo>
                    <a:pt x="0" y="761997"/>
                  </a:lnTo>
                  <a:close/>
                </a:path>
              </a:pathLst>
            </a:custGeom>
            <a:blipFill rotWithShape="1">
              <a:blip r:embed="rId9"/>
              <a:stretch>
                <a:fillRect/>
              </a:stretch>
            </a:blip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prstClr val="black"/>
                    </a:fgClr>
                  </a:pattFill>
                </a14:hiddenLine>
              </a:ext>
            </a:extLst>
          </p:spPr>
        </p:pic>
        <p:sp>
          <p:nvSpPr>
            <p:cNvPr id="10" name="文本框 9"/>
            <p:cNvSpPr txBox="1"/>
            <p:nvPr>
              <p:custDataLst>
                <p:tags r:id="rId13"/>
              </p:custDataLst>
            </p:nvPr>
          </p:nvSpPr>
          <p:spPr>
            <a:xfrm>
              <a:off x="4400" y="3640"/>
              <a:ext cx="1060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Dynamic variables in racing</a:t>
              </a:r>
              <a:endParaRPr lang="zh-CN" altLang="en-US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1" name="文本框 10"/>
            <p:cNvSpPr txBox="1"/>
            <p:nvPr>
              <p:custDataLst>
                <p:tags r:id="rId14"/>
              </p:custDataLst>
            </p:nvPr>
          </p:nvSpPr>
          <p:spPr>
            <a:xfrm>
              <a:off x="4400" y="4520"/>
              <a:ext cx="10560" cy="96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Tyre wear, fuel burn, weather, and competitor actions introduce variability.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5"/>
              </p:custDataLst>
            </p:nvPr>
          </p:nvSpPr>
          <p:spPr>
            <a:xfrm>
              <a:off x="4400" y="7240"/>
              <a:ext cx="1060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Deterministic models' limitations</a:t>
              </a:r>
              <a:endParaRPr lang="zh-CN" altLang="en-US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7" name="文本框 16"/>
            <p:cNvSpPr txBox="1"/>
            <p:nvPr>
              <p:custDataLst>
                <p:tags r:id="rId16"/>
              </p:custDataLst>
            </p:nvPr>
          </p:nvSpPr>
          <p:spPr>
            <a:xfrm>
              <a:off x="4400" y="8120"/>
              <a:ext cx="10560" cy="96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Existing tools lack probabilistic risk assessment, leading to uncertainty.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</p:grpSp>
      <p:sp>
        <p:nvSpPr>
          <p:cNvPr id="18" name="文本框 17"/>
          <p:cNvSpPr txBox="1"/>
          <p:nvPr>
            <p:custDataLst>
              <p:tags r:id="rId17"/>
            </p:custDataLst>
          </p:nvPr>
        </p:nvSpPr>
        <p:spPr>
          <a:xfrm>
            <a:off x="609603" y="609603"/>
            <a:ext cx="7531099" cy="76199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p>
            <a:pPr algn="l">
              <a:lnSpc>
                <a:spcPct val="114000"/>
              </a:lnSpc>
            </a:pPr>
            <a:r>
              <a:rPr lang="zh-CN" altLang="en-US" sz="4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rPr>
              <a:t>Key Challenges</a:t>
            </a:r>
            <a:endParaRPr lang="zh-CN" altLang="en-US" sz="4400">
              <a:solidFill>
                <a:schemeClr val="tx1"/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</p:txBody>
      </p:sp>
    </p:spTree>
    <p:custDataLst>
      <p:tags r:id="rId1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C:/Users/zband/AppData/Local/Temp/figmazip/slide_a90a9091bca74f25\datas\氛围图-6002&amp;194728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 r:link="rId3"/>
          <a:stretch>
            <a:fillRect/>
          </a:stretch>
        </p:blipFill>
        <p:spPr>
          <a:xfrm>
            <a:off x="0" y="0"/>
            <a:ext cx="35814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4051304" y="609603"/>
            <a:ext cx="7531099" cy="76199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p>
            <a:pPr algn="r">
              <a:lnSpc>
                <a:spcPct val="114000"/>
              </a:lnSpc>
            </a:pPr>
            <a:r>
              <a:rPr lang="zh-CN" altLang="en-US" sz="4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rPr>
              <a:t>Motivation Example</a:t>
            </a:r>
            <a:endParaRPr lang="zh-CN" altLang="en-US" sz="4400">
              <a:solidFill>
                <a:schemeClr val="tx1"/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2438400" y="1828800"/>
            <a:ext cx="9144000" cy="4419600"/>
            <a:chOff x="3840" y="2880"/>
            <a:chExt cx="14400" cy="6960"/>
          </a:xfrm>
        </p:grpSpPr>
        <p:sp>
          <p:nvSpPr>
            <p:cNvPr id="4" name="任意多边形 3"/>
            <p:cNvSpPr/>
            <p:nvPr>
              <p:custDataLst>
                <p:tags r:id="rId5"/>
              </p:custDataLst>
            </p:nvPr>
          </p:nvSpPr>
          <p:spPr>
            <a:xfrm>
              <a:off x="3840" y="2880"/>
              <a:ext cx="14400" cy="3240"/>
            </a:xfrm>
            <a:custGeom>
              <a:avLst/>
              <a:gdLst>
                <a:gd name="connisteX0" fmla="*/ 0 w 9144000"/>
                <a:gd name="connsiteY0" fmla="*/ 203197 h 2057400"/>
                <a:gd name="connisteX1" fmla="*/ 203197 w 9144000"/>
                <a:gd name="connsiteY1" fmla="*/ 0 h 2057400"/>
                <a:gd name="connisteX2" fmla="*/ 8940802 w 9144000"/>
                <a:gd name="connsiteY2" fmla="*/ 0 h 2057400"/>
                <a:gd name="connisteX3" fmla="*/ 9144000 w 9144000"/>
                <a:gd name="connsiteY3" fmla="*/ 203197 h 2057400"/>
                <a:gd name="connisteX4" fmla="*/ 9144000 w 9144000"/>
                <a:gd name="connsiteY4" fmla="*/ 1854202 h 2057400"/>
                <a:gd name="connisteX5" fmla="*/ 8940802 w 9144000"/>
                <a:gd name="connsiteY5" fmla="*/ 2057400 h 2057400"/>
                <a:gd name="connisteX6" fmla="*/ 203197 w 9144000"/>
                <a:gd name="connsiteY6" fmla="*/ 2057400 h 2057400"/>
                <a:gd name="connisteX7" fmla="*/ 0 w 9144000"/>
                <a:gd name="connsiteY7" fmla="*/ 1854202 h 2057400"/>
                <a:gd name="connisteX8" fmla="*/ 0 w 9144000"/>
                <a:gd name="connsiteY8" fmla="*/ 203197 h 2057400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9144000" h="2057400">
                  <a:moveTo>
                    <a:pt x="0" y="203198"/>
                  </a:moveTo>
                  <a:cubicBezTo>
                    <a:pt x="0" y="90974"/>
                    <a:pt x="90974" y="0"/>
                    <a:pt x="203198" y="0"/>
                  </a:cubicBezTo>
                  <a:lnTo>
                    <a:pt x="8940802" y="0"/>
                  </a:lnTo>
                  <a:cubicBezTo>
                    <a:pt x="9053026" y="0"/>
                    <a:pt x="9144000" y="90974"/>
                    <a:pt x="9144000" y="203198"/>
                  </a:cubicBezTo>
                  <a:lnTo>
                    <a:pt x="9144000" y="1854202"/>
                  </a:lnTo>
                  <a:cubicBezTo>
                    <a:pt x="9144000" y="1966426"/>
                    <a:pt x="9053026" y="2057400"/>
                    <a:pt x="8940802" y="2057400"/>
                  </a:cubicBezTo>
                  <a:lnTo>
                    <a:pt x="203198" y="2057400"/>
                  </a:lnTo>
                  <a:cubicBezTo>
                    <a:pt x="90974" y="2057400"/>
                    <a:pt x="0" y="1966426"/>
                    <a:pt x="0" y="1854202"/>
                  </a:cubicBezTo>
                  <a:lnTo>
                    <a:pt x="0" y="203198"/>
                  </a:lnTo>
                  <a:close/>
                </a:path>
              </a:pathLst>
            </a:custGeom>
            <a:solidFill>
              <a:schemeClr val="bg2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pic>
          <p:nvPicPr>
            <p:cNvPr id="5" name="图片 4" descr="C:/Users/zband/AppData/Local/Temp/figmazip/slide_a90a9091bca74f25\datas\earth-6002&amp;194778.svg"/>
            <p:cNvPicPr>
              <a:picLocks noChangeAspect="1"/>
            </p:cNvPicPr>
            <p:nvPr>
              <p:custDataLst>
                <p:tags r:id="rId6"/>
              </p:custDataLst>
            </p:nvPr>
          </p:nvPicPr>
          <p:blipFill>
            <a:blip r:embed="rId7">
              <a:extLst>
                <a:ext uri="{96DAC541-7B7A-43D3-8B79-37D633B846F1}">
                  <asvg:svgBlip xmlns:asvg="http://schemas.microsoft.com/office/drawing/2016/SVG/main" r:embed="rId8" r:link="rId9"/>
                </a:ext>
              </a:extLst>
            </a:blip>
            <a:stretch>
              <a:fillRect/>
            </a:stretch>
          </p:blipFill>
          <p:spPr>
            <a:xfrm>
              <a:off x="4320" y="3539"/>
              <a:ext cx="1919" cy="1919"/>
            </a:xfrm>
            <a:prstGeom prst="rect">
              <a:avLst/>
            </a:prstGeom>
          </p:spPr>
        </p:pic>
        <p:sp>
          <p:nvSpPr>
            <p:cNvPr id="6" name="文本框 5"/>
            <p:cNvSpPr txBox="1"/>
            <p:nvPr>
              <p:custDataLst>
                <p:tags r:id="rId10"/>
              </p:custDataLst>
            </p:nvPr>
          </p:nvSpPr>
          <p:spPr>
            <a:xfrm>
              <a:off x="6720" y="3620"/>
              <a:ext cx="1116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Mercedes' 2022 Brazil GP loss</a:t>
              </a:r>
              <a:endParaRPr lang="zh-CN" altLang="en-US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7" name="文本框 6"/>
            <p:cNvSpPr txBox="1"/>
            <p:nvPr>
              <p:custDataLst>
                <p:tags r:id="rId11"/>
              </p:custDataLst>
            </p:nvPr>
          </p:nvSpPr>
          <p:spPr>
            <a:xfrm>
              <a:off x="6720" y="4420"/>
              <a:ext cx="11120" cy="96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Analyze Hamilton's tyre failure to understand the need for probabilistic decision-making.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8" name="任意多边形 7"/>
            <p:cNvSpPr/>
            <p:nvPr>
              <p:custDataLst>
                <p:tags r:id="rId12"/>
              </p:custDataLst>
            </p:nvPr>
          </p:nvSpPr>
          <p:spPr>
            <a:xfrm>
              <a:off x="3840" y="6600"/>
              <a:ext cx="14400" cy="3240"/>
            </a:xfrm>
            <a:custGeom>
              <a:avLst/>
              <a:gdLst>
                <a:gd name="connisteX0" fmla="*/ 0 w 9144000"/>
                <a:gd name="connsiteY0" fmla="*/ 203197 h 2057400"/>
                <a:gd name="connisteX1" fmla="*/ 203197 w 9144000"/>
                <a:gd name="connsiteY1" fmla="*/ 0 h 2057400"/>
                <a:gd name="connisteX2" fmla="*/ 8940802 w 9144000"/>
                <a:gd name="connsiteY2" fmla="*/ 0 h 2057400"/>
                <a:gd name="connisteX3" fmla="*/ 9144000 w 9144000"/>
                <a:gd name="connsiteY3" fmla="*/ 203197 h 2057400"/>
                <a:gd name="connisteX4" fmla="*/ 9144000 w 9144000"/>
                <a:gd name="connsiteY4" fmla="*/ 1854202 h 2057400"/>
                <a:gd name="connisteX5" fmla="*/ 8940802 w 9144000"/>
                <a:gd name="connsiteY5" fmla="*/ 2057400 h 2057400"/>
                <a:gd name="connisteX6" fmla="*/ 203197 w 9144000"/>
                <a:gd name="connsiteY6" fmla="*/ 2057400 h 2057400"/>
                <a:gd name="connisteX7" fmla="*/ 0 w 9144000"/>
                <a:gd name="connsiteY7" fmla="*/ 1854202 h 2057400"/>
                <a:gd name="connisteX8" fmla="*/ 0 w 9144000"/>
                <a:gd name="connsiteY8" fmla="*/ 203197 h 2057400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9144000" h="2057400">
                  <a:moveTo>
                    <a:pt x="0" y="203198"/>
                  </a:moveTo>
                  <a:cubicBezTo>
                    <a:pt x="0" y="90974"/>
                    <a:pt x="90974" y="0"/>
                    <a:pt x="203198" y="0"/>
                  </a:cubicBezTo>
                  <a:lnTo>
                    <a:pt x="8940802" y="0"/>
                  </a:lnTo>
                  <a:cubicBezTo>
                    <a:pt x="9053026" y="0"/>
                    <a:pt x="9144000" y="90974"/>
                    <a:pt x="9144000" y="203198"/>
                  </a:cubicBezTo>
                  <a:lnTo>
                    <a:pt x="9144000" y="1854202"/>
                  </a:lnTo>
                  <a:cubicBezTo>
                    <a:pt x="9144000" y="1966426"/>
                    <a:pt x="9053026" y="2057400"/>
                    <a:pt x="8940802" y="2057400"/>
                  </a:cubicBezTo>
                  <a:lnTo>
                    <a:pt x="203198" y="2057400"/>
                  </a:lnTo>
                  <a:cubicBezTo>
                    <a:pt x="90974" y="2057400"/>
                    <a:pt x="0" y="1966426"/>
                    <a:pt x="0" y="1854202"/>
                  </a:cubicBezTo>
                  <a:lnTo>
                    <a:pt x="0" y="203198"/>
                  </a:lnTo>
                  <a:close/>
                </a:path>
              </a:pathLst>
            </a:custGeom>
            <a:solidFill>
              <a:schemeClr val="accent1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pic>
          <p:nvPicPr>
            <p:cNvPr id="9" name="图片 8" descr="C:/Users/zband/AppData/Local/Temp/figmazip/slide_a90a9091bca74f25\datas\earth-6002&amp;194806.svg"/>
            <p:cNvPicPr>
              <a:picLocks noChangeAspect="1"/>
            </p:cNvPicPr>
            <p:nvPr>
              <p:custDataLst>
                <p:tags r:id="rId13"/>
              </p:custDataLst>
            </p:nvPr>
          </p:nvPicPr>
          <p:blipFill>
            <a:blip r:embed="rId14">
              <a:extLst>
                <a:ext uri="{96DAC541-7B7A-43D3-8B79-37D633B846F1}">
                  <asvg:svgBlip xmlns:asvg="http://schemas.microsoft.com/office/drawing/2016/SVG/main" r:embed="rId15" r:link="rId16"/>
                </a:ext>
              </a:extLst>
            </a:blip>
            <a:stretch>
              <a:fillRect/>
            </a:stretch>
          </p:blipFill>
          <p:spPr>
            <a:xfrm>
              <a:off x="4320" y="7260"/>
              <a:ext cx="1919" cy="1919"/>
            </a:xfrm>
            <a:prstGeom prst="rect">
              <a:avLst/>
            </a:prstGeom>
          </p:spPr>
        </p:pic>
        <p:sp>
          <p:nvSpPr>
            <p:cNvPr id="10" name="文本框 9"/>
            <p:cNvSpPr txBox="1"/>
            <p:nvPr>
              <p:custDataLst>
                <p:tags r:id="rId17"/>
              </p:custDataLst>
            </p:nvPr>
          </p:nvSpPr>
          <p:spPr>
            <a:xfrm>
              <a:off x="6720" y="7340"/>
              <a:ext cx="1116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bg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Probabilistic decision-making</a:t>
              </a:r>
              <a:endParaRPr lang="zh-CN" altLang="en-US" sz="2400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1" name="文本框 10"/>
            <p:cNvSpPr txBox="1"/>
            <p:nvPr>
              <p:custDataLst>
                <p:tags r:id="rId18"/>
              </p:custDataLst>
            </p:nvPr>
          </p:nvSpPr>
          <p:spPr>
            <a:xfrm>
              <a:off x="6720" y="8140"/>
              <a:ext cx="11120" cy="96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Why did Mercedes lose despite superior pace? This question drives the need for Monte Carlo simulation.</a:t>
              </a:r>
              <a:endParaRPr lang="zh-CN" altLang="en-US" sz="1600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</p:grpSp>
    </p:spTree>
    <p:custDataLst>
      <p:tags r:id="rId19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占位符 1"/>
          <p:cNvSpPr>
            <a:spLocks noGrp="1"/>
          </p:cNvSpPr>
          <p:nvPr>
            <p:ph type="body" idx="13"/>
            <p:custDataLst>
              <p:tags r:id="rId1"/>
            </p:custDataLst>
          </p:nvPr>
        </p:nvSpPr>
        <p:spPr/>
        <p:txBody>
          <a:bodyPr/>
          <a:p>
            <a:r>
              <a:rPr lang="zh-CN" altLang="en-US"/>
              <a:t>02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ctrTitle" idx="14"/>
            <p:custDataLst>
              <p:tags r:id="rId2"/>
            </p:custDataLst>
          </p:nvPr>
        </p:nvSpPr>
        <p:spPr/>
        <p:txBody>
          <a:bodyPr/>
          <a:p>
            <a:r>
              <a:rPr lang="en-US" altLang="zh-CN"/>
              <a:t>Literature Review</a:t>
            </a:r>
            <a:endParaRPr lang="en-US" altLang="zh-CN"/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C:/Users/zband/AppData/Local/Temp/figmazip/slide_faae9b08de20d36b\datas\氛围图-6002&amp;162968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 r:link="rId3"/>
          <a:stretch>
            <a:fillRect/>
          </a:stretch>
        </p:blipFill>
        <p:spPr>
          <a:xfrm>
            <a:off x="0" y="0"/>
            <a:ext cx="1828800" cy="6858000"/>
          </a:xfrm>
          <a:prstGeom prst="rect">
            <a:avLst/>
          </a:prstGeom>
        </p:spPr>
      </p:pic>
      <p:grpSp>
        <p:nvGrpSpPr>
          <p:cNvPr id="19" name="组合 18"/>
          <p:cNvGrpSpPr/>
          <p:nvPr/>
        </p:nvGrpSpPr>
        <p:grpSpPr>
          <a:xfrm>
            <a:off x="2438400" y="1905000"/>
            <a:ext cx="9220200" cy="4266565"/>
            <a:chOff x="3840" y="3000"/>
            <a:chExt cx="14520" cy="6719"/>
          </a:xfrm>
        </p:grpSpPr>
        <p:pic>
          <p:nvPicPr>
            <p:cNvPr id="3" name="图片 2" descr="C:/Users/zband/AppData/Roaming/Kingsoft/office6/wppai/generateppt/a620c01e-88e6-473c-8a12-082b1711441f.jpga620c01e-88e6-473c-8a12-082b1711441f"/>
            <p:cNvPicPr preferRelativeResize="0">
              <a:picLocks noChangeAspect="1"/>
            </p:cNvPicPr>
            <p:nvPr>
              <p:custDataLst>
                <p:tags r:id="rId4"/>
              </p:custDataLst>
            </p:nvPr>
          </p:nvPicPr>
          <p:blipFill>
            <a:blip r:embed="rId5"/>
            <a:srcRect/>
            <a:stretch>
              <a:fillRect/>
            </a:stretch>
          </p:blipFill>
          <p:spPr>
            <a:xfrm>
              <a:off x="3840" y="3000"/>
              <a:ext cx="1919" cy="1919"/>
            </a:xfrm>
            <a:custGeom>
              <a:avLst/>
              <a:gdLst>
                <a:gd name="connisteX0" fmla="*/ 0 w 1219196"/>
                <a:gd name="connsiteY0" fmla="*/ 609603 h 1219196"/>
                <a:gd name="connisteX1" fmla="*/ 609603 w 1219196"/>
                <a:gd name="connsiteY1" fmla="*/ 0 h 1219196"/>
                <a:gd name="connisteX2" fmla="*/ 609603 w 1219196"/>
                <a:gd name="connsiteY2" fmla="*/ 0 h 1219196"/>
                <a:gd name="connisteX3" fmla="*/ 1219196 w 1219196"/>
                <a:gd name="connsiteY3" fmla="*/ 609603 h 1219196"/>
                <a:gd name="connisteX4" fmla="*/ 1219196 w 1219196"/>
                <a:gd name="connsiteY4" fmla="*/ 609603 h 1219196"/>
                <a:gd name="connisteX5" fmla="*/ 609603 w 1219196"/>
                <a:gd name="connsiteY5" fmla="*/ 1219196 h 1219196"/>
                <a:gd name="connisteX6" fmla="*/ 609603 w 1219196"/>
                <a:gd name="connsiteY6" fmla="*/ 1219196 h 1219196"/>
                <a:gd name="connisteX7" fmla="*/ 0 w 1219196"/>
                <a:gd name="connsiteY7" fmla="*/ 609603 h 1219196"/>
                <a:gd name="connisteX8" fmla="*/ 0 w 1219196"/>
                <a:gd name="connsiteY8" fmla="*/ 609603 h 1219196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1219197" h="1219197">
                  <a:moveTo>
                    <a:pt x="0" y="609603"/>
                  </a:moveTo>
                  <a:cubicBezTo>
                    <a:pt x="0" y="272930"/>
                    <a:pt x="272930" y="0"/>
                    <a:pt x="609603" y="0"/>
                  </a:cubicBezTo>
                  <a:lnTo>
                    <a:pt x="609603" y="0"/>
                  </a:lnTo>
                  <a:cubicBezTo>
                    <a:pt x="946276" y="0"/>
                    <a:pt x="1219197" y="272930"/>
                    <a:pt x="1219197" y="609603"/>
                  </a:cubicBezTo>
                  <a:lnTo>
                    <a:pt x="1219197" y="609603"/>
                  </a:lnTo>
                  <a:cubicBezTo>
                    <a:pt x="1219197" y="946276"/>
                    <a:pt x="946276" y="1219197"/>
                    <a:pt x="609603" y="1219197"/>
                  </a:cubicBezTo>
                  <a:lnTo>
                    <a:pt x="609603" y="1219197"/>
                  </a:lnTo>
                  <a:cubicBezTo>
                    <a:pt x="272930" y="1219197"/>
                    <a:pt x="0" y="946276"/>
                    <a:pt x="0" y="609603"/>
                  </a:cubicBezTo>
                  <a:lnTo>
                    <a:pt x="0" y="609603"/>
                  </a:lnTo>
                  <a:close/>
                </a:path>
              </a:pathLst>
            </a:custGeom>
            <a:blipFill rotWithShape="1">
              <a:blip r:embed="rId6"/>
              <a:stretch>
                <a:fillRect/>
              </a:stretch>
            </a:blip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prstClr val="black"/>
                    </a:fgClr>
                  </a:pattFill>
                </a14:hiddenLine>
              </a:ext>
            </a:extLst>
          </p:spPr>
        </p:pic>
        <p:pic>
          <p:nvPicPr>
            <p:cNvPr id="8" name="图片 7" descr="C:/Users/zband/AppData/Roaming/Kingsoft/office6/wppai/generateppt/b190040d-8f3e-4bdc-a6ac-7b41fed9e63e.jpgb190040d-8f3e-4bdc-a6ac-7b41fed9e63e"/>
            <p:cNvPicPr preferRelativeResize="0">
              <a:picLocks noChangeAspect="1"/>
            </p:cNvPicPr>
            <p:nvPr>
              <p:custDataLst>
                <p:tags r:id="rId7"/>
              </p:custDataLst>
            </p:nvPr>
          </p:nvPicPr>
          <p:blipFill>
            <a:blip r:embed="rId8"/>
            <a:srcRect/>
            <a:stretch>
              <a:fillRect/>
            </a:stretch>
          </p:blipFill>
          <p:spPr>
            <a:xfrm>
              <a:off x="3840" y="5400"/>
              <a:ext cx="1919" cy="1919"/>
            </a:xfrm>
            <a:custGeom>
              <a:avLst/>
              <a:gdLst>
                <a:gd name="connisteX0" fmla="*/ 0 w 1219196"/>
                <a:gd name="connsiteY0" fmla="*/ 609603 h 1219196"/>
                <a:gd name="connisteX1" fmla="*/ 609603 w 1219196"/>
                <a:gd name="connsiteY1" fmla="*/ 0 h 1219196"/>
                <a:gd name="connisteX2" fmla="*/ 609603 w 1219196"/>
                <a:gd name="connsiteY2" fmla="*/ 0 h 1219196"/>
                <a:gd name="connisteX3" fmla="*/ 1219196 w 1219196"/>
                <a:gd name="connsiteY3" fmla="*/ 609603 h 1219196"/>
                <a:gd name="connisteX4" fmla="*/ 1219196 w 1219196"/>
                <a:gd name="connsiteY4" fmla="*/ 609603 h 1219196"/>
                <a:gd name="connisteX5" fmla="*/ 609603 w 1219196"/>
                <a:gd name="connsiteY5" fmla="*/ 1219196 h 1219196"/>
                <a:gd name="connisteX6" fmla="*/ 609603 w 1219196"/>
                <a:gd name="connsiteY6" fmla="*/ 1219196 h 1219196"/>
                <a:gd name="connisteX7" fmla="*/ 0 w 1219196"/>
                <a:gd name="connsiteY7" fmla="*/ 609603 h 1219196"/>
                <a:gd name="connisteX8" fmla="*/ 0 w 1219196"/>
                <a:gd name="connsiteY8" fmla="*/ 609603 h 1219196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1219197" h="1219197">
                  <a:moveTo>
                    <a:pt x="0" y="609603"/>
                  </a:moveTo>
                  <a:cubicBezTo>
                    <a:pt x="0" y="272930"/>
                    <a:pt x="272930" y="0"/>
                    <a:pt x="609603" y="0"/>
                  </a:cubicBezTo>
                  <a:lnTo>
                    <a:pt x="609603" y="0"/>
                  </a:lnTo>
                  <a:cubicBezTo>
                    <a:pt x="946276" y="0"/>
                    <a:pt x="1219197" y="272930"/>
                    <a:pt x="1219197" y="609603"/>
                  </a:cubicBezTo>
                  <a:lnTo>
                    <a:pt x="1219197" y="609603"/>
                  </a:lnTo>
                  <a:cubicBezTo>
                    <a:pt x="1219197" y="946276"/>
                    <a:pt x="946276" y="1219197"/>
                    <a:pt x="609603" y="1219197"/>
                  </a:cubicBezTo>
                  <a:lnTo>
                    <a:pt x="609603" y="1219197"/>
                  </a:lnTo>
                  <a:cubicBezTo>
                    <a:pt x="272930" y="1219197"/>
                    <a:pt x="0" y="946276"/>
                    <a:pt x="0" y="609603"/>
                  </a:cubicBezTo>
                  <a:lnTo>
                    <a:pt x="0" y="609603"/>
                  </a:lnTo>
                  <a:close/>
                </a:path>
              </a:pathLst>
            </a:custGeom>
            <a:blipFill rotWithShape="1">
              <a:blip r:embed="rId6"/>
              <a:stretch>
                <a:fillRect/>
              </a:stretch>
            </a:blip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prstClr val="black"/>
                    </a:fgClr>
                  </a:pattFill>
                </a14:hiddenLine>
              </a:ext>
            </a:extLst>
          </p:spPr>
        </p:pic>
        <p:sp>
          <p:nvSpPr>
            <p:cNvPr id="6" name="文本框 5"/>
            <p:cNvSpPr txBox="1"/>
            <p:nvPr>
              <p:custDataLst>
                <p:tags r:id="rId9"/>
              </p:custDataLst>
            </p:nvPr>
          </p:nvSpPr>
          <p:spPr>
            <a:xfrm>
              <a:off x="6160" y="3080"/>
              <a:ext cx="1220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Monte Carlo in Reliability Engineering</a:t>
              </a:r>
              <a:endParaRPr lang="zh-CN" altLang="en-US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7" name="文本框 6"/>
            <p:cNvSpPr txBox="1"/>
            <p:nvPr>
              <p:custDataLst>
                <p:tags r:id="rId10"/>
              </p:custDataLst>
            </p:nvPr>
          </p:nvSpPr>
          <p:spPr>
            <a:xfrm>
              <a:off x="6160" y="3880"/>
              <a:ext cx="12160" cy="96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Smith et al. (2020) applied Monte Carlo in reliability engineering, as detailed in an SAE paper.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pic>
          <p:nvPicPr>
            <p:cNvPr id="13" name="图片 12" descr="C:/Users/zband/AppData/Roaming/Kingsoft/office6/wppai/generateppt/9837a8cb-b566-4796-b4cd-6a7173be29da.jpg9837a8cb-b566-4796-b4cd-6a7173be29da"/>
            <p:cNvPicPr preferRelativeResize="0">
              <a:picLocks noChangeAspect="1"/>
            </p:cNvPicPr>
            <p:nvPr>
              <p:custDataLst>
                <p:tags r:id="rId11"/>
              </p:custDataLst>
            </p:nvPr>
          </p:nvPicPr>
          <p:blipFill>
            <a:blip r:embed="rId12"/>
            <a:srcRect/>
            <a:stretch>
              <a:fillRect/>
            </a:stretch>
          </p:blipFill>
          <p:spPr>
            <a:xfrm>
              <a:off x="3840" y="7800"/>
              <a:ext cx="1919" cy="1919"/>
            </a:xfrm>
            <a:custGeom>
              <a:avLst/>
              <a:gdLst>
                <a:gd name="connisteX0" fmla="*/ 0 w 1219196"/>
                <a:gd name="connsiteY0" fmla="*/ 609603 h 1219196"/>
                <a:gd name="connisteX1" fmla="*/ 609603 w 1219196"/>
                <a:gd name="connsiteY1" fmla="*/ 0 h 1219196"/>
                <a:gd name="connisteX2" fmla="*/ 609603 w 1219196"/>
                <a:gd name="connsiteY2" fmla="*/ 0 h 1219196"/>
                <a:gd name="connisteX3" fmla="*/ 1219196 w 1219196"/>
                <a:gd name="connsiteY3" fmla="*/ 609603 h 1219196"/>
                <a:gd name="connisteX4" fmla="*/ 1219196 w 1219196"/>
                <a:gd name="connsiteY4" fmla="*/ 609603 h 1219196"/>
                <a:gd name="connisteX5" fmla="*/ 609603 w 1219196"/>
                <a:gd name="connsiteY5" fmla="*/ 1219196 h 1219196"/>
                <a:gd name="connisteX6" fmla="*/ 609603 w 1219196"/>
                <a:gd name="connsiteY6" fmla="*/ 1219196 h 1219196"/>
                <a:gd name="connisteX7" fmla="*/ 0 w 1219196"/>
                <a:gd name="connsiteY7" fmla="*/ 609603 h 1219196"/>
                <a:gd name="connisteX8" fmla="*/ 0 w 1219196"/>
                <a:gd name="connsiteY8" fmla="*/ 609603 h 1219196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1219197" h="1219197">
                  <a:moveTo>
                    <a:pt x="0" y="609603"/>
                  </a:moveTo>
                  <a:cubicBezTo>
                    <a:pt x="0" y="272930"/>
                    <a:pt x="272930" y="0"/>
                    <a:pt x="609603" y="0"/>
                  </a:cubicBezTo>
                  <a:lnTo>
                    <a:pt x="609603" y="0"/>
                  </a:lnTo>
                  <a:cubicBezTo>
                    <a:pt x="946276" y="0"/>
                    <a:pt x="1219197" y="272930"/>
                    <a:pt x="1219197" y="609603"/>
                  </a:cubicBezTo>
                  <a:lnTo>
                    <a:pt x="1219197" y="609603"/>
                  </a:lnTo>
                  <a:cubicBezTo>
                    <a:pt x="1219197" y="946276"/>
                    <a:pt x="946276" y="1219197"/>
                    <a:pt x="609603" y="1219197"/>
                  </a:cubicBezTo>
                  <a:lnTo>
                    <a:pt x="609603" y="1219197"/>
                  </a:lnTo>
                  <a:cubicBezTo>
                    <a:pt x="272930" y="1219197"/>
                    <a:pt x="0" y="946276"/>
                    <a:pt x="0" y="609603"/>
                  </a:cubicBezTo>
                  <a:lnTo>
                    <a:pt x="0" y="609603"/>
                  </a:lnTo>
                  <a:close/>
                </a:path>
              </a:pathLst>
            </a:custGeom>
            <a:blipFill rotWithShape="1">
              <a:blip r:embed="rId6"/>
              <a:stretch>
                <a:fillRect/>
              </a:stretch>
            </a:blip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prstClr val="black"/>
                    </a:fgClr>
                  </a:pattFill>
                </a14:hiddenLine>
              </a:ext>
            </a:extLst>
          </p:spPr>
        </p:pic>
        <p:sp>
          <p:nvSpPr>
            <p:cNvPr id="11" name="文本框 10"/>
            <p:cNvSpPr txBox="1"/>
            <p:nvPr>
              <p:custDataLst>
                <p:tags r:id="rId13"/>
              </p:custDataLst>
            </p:nvPr>
          </p:nvSpPr>
          <p:spPr>
            <a:xfrm>
              <a:off x="6160" y="5480"/>
              <a:ext cx="1220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Fuel Efficiency Models</a:t>
              </a:r>
              <a:endParaRPr lang="zh-CN" altLang="en-US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14"/>
              </p:custDataLst>
            </p:nvPr>
          </p:nvSpPr>
          <p:spPr>
            <a:xfrm>
              <a:off x="6160" y="6280"/>
              <a:ext cx="12160" cy="96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The FIA Technical Report (2023) provided insights into fuel efficiency models.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6" name="文本框 15"/>
            <p:cNvSpPr txBox="1"/>
            <p:nvPr>
              <p:custDataLst>
                <p:tags r:id="rId15"/>
              </p:custDataLst>
            </p:nvPr>
          </p:nvSpPr>
          <p:spPr>
            <a:xfrm>
              <a:off x="6160" y="7880"/>
              <a:ext cx="1220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Pacejka Magic Formula</a:t>
              </a:r>
              <a:endParaRPr lang="zh-CN" altLang="en-US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7" name="文本框 16"/>
            <p:cNvSpPr txBox="1"/>
            <p:nvPr>
              <p:custDataLst>
                <p:tags r:id="rId16"/>
              </p:custDataLst>
            </p:nvPr>
          </p:nvSpPr>
          <p:spPr>
            <a:xfrm>
              <a:off x="6160" y="8680"/>
              <a:ext cx="12160" cy="96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The Pacejka Magic Formula, originally introduced in 1987, is foundational for tyre dynamics.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</p:grpSp>
      <p:sp>
        <p:nvSpPr>
          <p:cNvPr id="18" name="文本框 17"/>
          <p:cNvSpPr txBox="1"/>
          <p:nvPr>
            <p:custDataLst>
              <p:tags r:id="rId17"/>
            </p:custDataLst>
          </p:nvPr>
        </p:nvSpPr>
        <p:spPr>
          <a:xfrm>
            <a:off x="2438403" y="609603"/>
            <a:ext cx="9283702" cy="76199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p>
            <a:pPr algn="l">
              <a:lnSpc>
                <a:spcPct val="114000"/>
              </a:lnSpc>
            </a:pPr>
            <a:r>
              <a:rPr lang="zh-CN" altLang="en-US" sz="4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rPr>
              <a:t>Existing Work Summary</a:t>
            </a:r>
            <a:endParaRPr lang="zh-CN" altLang="en-US" sz="4400">
              <a:solidFill>
                <a:schemeClr val="tx1"/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</p:txBody>
      </p:sp>
    </p:spTree>
    <p:custDataLst>
      <p:tags r:id="rId1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占位符 1"/>
          <p:cNvSpPr>
            <a:spLocks noGrp="1"/>
          </p:cNvSpPr>
          <p:nvPr>
            <p:ph type="body" idx="13"/>
            <p:custDataLst>
              <p:tags r:id="rId1"/>
            </p:custDataLst>
          </p:nvPr>
        </p:nvSpPr>
        <p:spPr/>
        <p:txBody>
          <a:bodyPr/>
          <a:p>
            <a:r>
              <a:rPr lang="zh-CN" altLang="en-US"/>
              <a:t>03</a:t>
            </a:r>
            <a:endParaRPr lang="zh-CN" altLang="en-US"/>
          </a:p>
        </p:txBody>
      </p:sp>
      <p:sp>
        <p:nvSpPr>
          <p:cNvPr id="3" name="标题 2"/>
          <p:cNvSpPr>
            <a:spLocks noGrp="1"/>
          </p:cNvSpPr>
          <p:nvPr>
            <p:ph type="ctrTitle" idx="14"/>
            <p:custDataLst>
              <p:tags r:id="rId2"/>
            </p:custDataLst>
          </p:nvPr>
        </p:nvSpPr>
        <p:spPr/>
        <p:txBody>
          <a:bodyPr/>
          <a:p>
            <a:r>
              <a:rPr lang="en-US" altLang="zh-CN"/>
              <a:t>Methodology</a:t>
            </a:r>
            <a:endParaRPr lang="en-US" altLang="zh-CN"/>
          </a:p>
        </p:txBody>
      </p:sp>
    </p:spTree>
    <p:custDataLst>
      <p:tags r:id="rId3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文本框 1"/>
          <p:cNvSpPr txBox="1"/>
          <p:nvPr>
            <p:custDataLst>
              <p:tags r:id="rId1"/>
            </p:custDataLst>
          </p:nvPr>
        </p:nvSpPr>
        <p:spPr>
          <a:xfrm>
            <a:off x="609603" y="609603"/>
            <a:ext cx="3568702" cy="1524003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p>
            <a:pPr algn="l">
              <a:lnSpc>
                <a:spcPct val="114000"/>
              </a:lnSpc>
            </a:pPr>
            <a:r>
              <a:rPr lang="zh-CN" altLang="en-US" sz="4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rPr>
              <a:t>Data Pipeline Inputs</a:t>
            </a:r>
            <a:endParaRPr lang="zh-CN" altLang="en-US" sz="4400">
              <a:solidFill>
                <a:schemeClr val="tx1"/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</p:txBody>
      </p:sp>
      <p:sp>
        <p:nvSpPr>
          <p:cNvPr id="3" name="矩形 2"/>
          <p:cNvSpPr/>
          <p:nvPr>
            <p:custDataLst>
              <p:tags r:id="rId2"/>
            </p:custDataLst>
          </p:nvPr>
        </p:nvSpPr>
        <p:spPr>
          <a:xfrm>
            <a:off x="0" y="0"/>
            <a:ext cx="508000" cy="508000"/>
          </a:xfrm>
          <a:prstGeom prst="rect">
            <a:avLst/>
          </a:prstGeom>
          <a:solidFill>
            <a:schemeClr val="accent2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13" name="组合 12"/>
          <p:cNvGrpSpPr/>
          <p:nvPr/>
        </p:nvGrpSpPr>
        <p:grpSpPr>
          <a:xfrm>
            <a:off x="4648200" y="609600"/>
            <a:ext cx="7010400" cy="1727200"/>
            <a:chOff x="7320" y="960"/>
            <a:chExt cx="11040" cy="2720"/>
          </a:xfrm>
        </p:grpSpPr>
        <p:sp>
          <p:nvSpPr>
            <p:cNvPr id="4" name="任意多边形 3"/>
            <p:cNvSpPr/>
            <p:nvPr>
              <p:custDataLst>
                <p:tags r:id="rId3"/>
              </p:custDataLst>
            </p:nvPr>
          </p:nvSpPr>
          <p:spPr>
            <a:xfrm>
              <a:off x="7320" y="960"/>
              <a:ext cx="81" cy="2720"/>
            </a:xfrm>
            <a:custGeom>
              <a:avLst/>
              <a:gdLst>
                <a:gd name="connisteX0" fmla="*/ 0 w 50804"/>
                <a:gd name="connsiteY0" fmla="*/ 25402 h 1727201"/>
                <a:gd name="connisteX1" fmla="*/ 25402 w 50804"/>
                <a:gd name="connsiteY1" fmla="*/ 0 h 1727201"/>
                <a:gd name="connisteX2" fmla="*/ 25402 w 50804"/>
                <a:gd name="connsiteY2" fmla="*/ 0 h 1727201"/>
                <a:gd name="connisteX3" fmla="*/ 50804 w 50804"/>
                <a:gd name="connsiteY3" fmla="*/ 25402 h 1727201"/>
                <a:gd name="connisteX4" fmla="*/ 50804 w 50804"/>
                <a:gd name="connsiteY4" fmla="*/ 1701798 h 1727201"/>
                <a:gd name="connisteX5" fmla="*/ 25402 w 50804"/>
                <a:gd name="connsiteY5" fmla="*/ 1727201 h 1727201"/>
                <a:gd name="connisteX6" fmla="*/ 25402 w 50804"/>
                <a:gd name="connsiteY6" fmla="*/ 1727201 h 1727201"/>
                <a:gd name="connisteX7" fmla="*/ 0 w 50804"/>
                <a:gd name="connsiteY7" fmla="*/ 1701798 h 1727201"/>
                <a:gd name="connisteX8" fmla="*/ 0 w 50804"/>
                <a:gd name="connsiteY8" fmla="*/ 25402 h 1727201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50804" h="1727201">
                  <a:moveTo>
                    <a:pt x="0" y="25402"/>
                  </a:moveTo>
                  <a:cubicBezTo>
                    <a:pt x="0" y="11375"/>
                    <a:pt x="11375" y="0"/>
                    <a:pt x="25402" y="0"/>
                  </a:cubicBezTo>
                  <a:lnTo>
                    <a:pt x="25402" y="0"/>
                  </a:lnTo>
                  <a:cubicBezTo>
                    <a:pt x="39429" y="0"/>
                    <a:pt x="50804" y="11375"/>
                    <a:pt x="50804" y="25402"/>
                  </a:cubicBezTo>
                  <a:lnTo>
                    <a:pt x="50804" y="1701799"/>
                  </a:lnTo>
                  <a:cubicBezTo>
                    <a:pt x="50804" y="1715835"/>
                    <a:pt x="39429" y="1727201"/>
                    <a:pt x="25402" y="1727201"/>
                  </a:cubicBezTo>
                  <a:lnTo>
                    <a:pt x="25402" y="1727201"/>
                  </a:lnTo>
                  <a:cubicBezTo>
                    <a:pt x="11375" y="1727201"/>
                    <a:pt x="0" y="1715835"/>
                    <a:pt x="0" y="1701799"/>
                  </a:cubicBezTo>
                  <a:lnTo>
                    <a:pt x="0" y="25402"/>
                  </a:lnTo>
                  <a:close/>
                </a:path>
              </a:pathLst>
            </a:custGeom>
            <a:solidFill>
              <a:schemeClr val="accent4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5" name="文本框 4"/>
            <p:cNvSpPr txBox="1"/>
            <p:nvPr>
              <p:custDataLst>
                <p:tags r:id="rId4"/>
              </p:custDataLst>
            </p:nvPr>
          </p:nvSpPr>
          <p:spPr>
            <a:xfrm>
              <a:off x="7560" y="960"/>
              <a:ext cx="510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Tyre Wear Rates</a:t>
              </a:r>
              <a:endParaRPr lang="zh-CN" altLang="en-US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6" name="文本框 5"/>
            <p:cNvSpPr txBox="1"/>
            <p:nvPr>
              <p:custDataLst>
                <p:tags r:id="rId5"/>
              </p:custDataLst>
            </p:nvPr>
          </p:nvSpPr>
          <p:spPr>
            <a:xfrm>
              <a:off x="7560" y="1760"/>
              <a:ext cx="5060" cy="192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Inputs include tyre wear rates for compounds C1-C5, crucial for simulating degradation.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7" name="任意多边形 6"/>
            <p:cNvSpPr/>
            <p:nvPr>
              <p:custDataLst>
                <p:tags r:id="rId6"/>
              </p:custDataLst>
            </p:nvPr>
          </p:nvSpPr>
          <p:spPr>
            <a:xfrm>
              <a:off x="13020" y="960"/>
              <a:ext cx="80" cy="2720"/>
            </a:xfrm>
            <a:custGeom>
              <a:avLst/>
              <a:gdLst>
                <a:gd name="connisteX0" fmla="*/ 0 w 50804"/>
                <a:gd name="connsiteY0" fmla="*/ 25402 h 1727201"/>
                <a:gd name="connisteX1" fmla="*/ 25402 w 50804"/>
                <a:gd name="connsiteY1" fmla="*/ 0 h 1727201"/>
                <a:gd name="connisteX2" fmla="*/ 25402 w 50804"/>
                <a:gd name="connsiteY2" fmla="*/ 0 h 1727201"/>
                <a:gd name="connisteX3" fmla="*/ 50804 w 50804"/>
                <a:gd name="connsiteY3" fmla="*/ 25402 h 1727201"/>
                <a:gd name="connisteX4" fmla="*/ 50804 w 50804"/>
                <a:gd name="connsiteY4" fmla="*/ 1701798 h 1727201"/>
                <a:gd name="connisteX5" fmla="*/ 25402 w 50804"/>
                <a:gd name="connsiteY5" fmla="*/ 1727201 h 1727201"/>
                <a:gd name="connisteX6" fmla="*/ 25402 w 50804"/>
                <a:gd name="connsiteY6" fmla="*/ 1727201 h 1727201"/>
                <a:gd name="connisteX7" fmla="*/ 0 w 50804"/>
                <a:gd name="connsiteY7" fmla="*/ 1701798 h 1727201"/>
                <a:gd name="connisteX8" fmla="*/ 0 w 50804"/>
                <a:gd name="connsiteY8" fmla="*/ 25402 h 1727201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50804" h="1727201">
                  <a:moveTo>
                    <a:pt x="0" y="25402"/>
                  </a:moveTo>
                  <a:cubicBezTo>
                    <a:pt x="0" y="11375"/>
                    <a:pt x="11375" y="0"/>
                    <a:pt x="25402" y="0"/>
                  </a:cubicBezTo>
                  <a:lnTo>
                    <a:pt x="25402" y="0"/>
                  </a:lnTo>
                  <a:cubicBezTo>
                    <a:pt x="39429" y="0"/>
                    <a:pt x="50804" y="11375"/>
                    <a:pt x="50804" y="25402"/>
                  </a:cubicBezTo>
                  <a:lnTo>
                    <a:pt x="50804" y="1701799"/>
                  </a:lnTo>
                  <a:cubicBezTo>
                    <a:pt x="50804" y="1715835"/>
                    <a:pt x="39429" y="1727201"/>
                    <a:pt x="25402" y="1727201"/>
                  </a:cubicBezTo>
                  <a:lnTo>
                    <a:pt x="25402" y="1727201"/>
                  </a:lnTo>
                  <a:cubicBezTo>
                    <a:pt x="11375" y="1727201"/>
                    <a:pt x="0" y="1715835"/>
                    <a:pt x="0" y="1701799"/>
                  </a:cubicBezTo>
                  <a:lnTo>
                    <a:pt x="0" y="25402"/>
                  </a:lnTo>
                  <a:close/>
                </a:path>
              </a:pathLst>
            </a:custGeom>
            <a:solidFill>
              <a:schemeClr val="accent4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8" name="文本框 7"/>
            <p:cNvSpPr txBox="1"/>
            <p:nvPr>
              <p:custDataLst>
                <p:tags r:id="rId7"/>
              </p:custDataLst>
            </p:nvPr>
          </p:nvSpPr>
          <p:spPr>
            <a:xfrm>
              <a:off x="13260" y="960"/>
              <a:ext cx="510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Fuel Maps</a:t>
              </a:r>
              <a:endParaRPr lang="zh-CN" altLang="en-US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9" name="文本框 8"/>
            <p:cNvSpPr txBox="1"/>
            <p:nvPr>
              <p:custDataLst>
                <p:tags r:id="rId8"/>
              </p:custDataLst>
            </p:nvPr>
          </p:nvSpPr>
          <p:spPr>
            <a:xfrm>
              <a:off x="13260" y="1760"/>
              <a:ext cx="5060" cy="192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Fuel maps provide data on fuel consumption rates, affecting race strategy and pit stops.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</p:grpSp>
      <p:pic>
        <p:nvPicPr>
          <p:cNvPr id="10" name="图片 9" descr="C:/Users/zband/AppData/Roaming/Kingsoft/office6/wppai/generateppt/b711fe8e-62f7-4297-9803-4b93490109ac.jpgb711fe8e-62f7-4297-9803-4b93490109ac"/>
          <p:cNvPicPr preferRelativeResize="0">
            <a:picLocks noChangeAspect="1"/>
          </p:cNvPicPr>
          <p:nvPr>
            <p:custDataLst>
              <p:tags r:id="rId9"/>
            </p:custDataLst>
          </p:nvPr>
        </p:nvPicPr>
        <p:blipFill>
          <a:blip r:embed="rId10"/>
          <a:srcRect l="2477"/>
          <a:stretch>
            <a:fillRect/>
          </a:stretch>
        </p:blipFill>
        <p:spPr>
          <a:xfrm>
            <a:off x="609603" y="2794004"/>
            <a:ext cx="10972800" cy="3454400"/>
          </a:xfrm>
          <a:custGeom>
            <a:avLst/>
            <a:gdLst>
              <a:gd name="connisteX0" fmla="*/ 0 w 10972800"/>
              <a:gd name="connsiteY0" fmla="*/ 203197 h 3454402"/>
              <a:gd name="connisteX1" fmla="*/ 203197 w 10972800"/>
              <a:gd name="connsiteY1" fmla="*/ 0 h 3454402"/>
              <a:gd name="connisteX2" fmla="*/ 10769602 w 10972800"/>
              <a:gd name="connsiteY2" fmla="*/ 0 h 3454402"/>
              <a:gd name="connisteX3" fmla="*/ 10972800 w 10972800"/>
              <a:gd name="connsiteY3" fmla="*/ 203197 h 3454402"/>
              <a:gd name="connisteX4" fmla="*/ 10972800 w 10972800"/>
              <a:gd name="connsiteY4" fmla="*/ 3251204 h 3454402"/>
              <a:gd name="connisteX5" fmla="*/ 10769602 w 10972800"/>
              <a:gd name="connsiteY5" fmla="*/ 3454402 h 3454402"/>
              <a:gd name="connisteX6" fmla="*/ 203197 w 10972800"/>
              <a:gd name="connsiteY6" fmla="*/ 3454402 h 3454402"/>
              <a:gd name="connisteX7" fmla="*/ 0 w 10972800"/>
              <a:gd name="connsiteY7" fmla="*/ 3251204 h 3454402"/>
              <a:gd name="connisteX8" fmla="*/ 0 w 10972800"/>
              <a:gd name="connsiteY8" fmla="*/ 203197 h 3454402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</a:cxnLst>
            <a:pathLst>
              <a:path w="10972800" h="3454402">
                <a:moveTo>
                  <a:pt x="0" y="203198"/>
                </a:moveTo>
                <a:cubicBezTo>
                  <a:pt x="0" y="90974"/>
                  <a:pt x="90974" y="0"/>
                  <a:pt x="203198" y="0"/>
                </a:cubicBezTo>
                <a:lnTo>
                  <a:pt x="10769602" y="0"/>
                </a:lnTo>
                <a:cubicBezTo>
                  <a:pt x="10881826" y="0"/>
                  <a:pt x="10972800" y="90974"/>
                  <a:pt x="10972800" y="203198"/>
                </a:cubicBezTo>
                <a:lnTo>
                  <a:pt x="10972800" y="3251204"/>
                </a:lnTo>
                <a:cubicBezTo>
                  <a:pt x="10972800" y="3363428"/>
                  <a:pt x="10881826" y="3454402"/>
                  <a:pt x="10769602" y="3454402"/>
                </a:cubicBezTo>
                <a:lnTo>
                  <a:pt x="203198" y="3454402"/>
                </a:lnTo>
                <a:cubicBezTo>
                  <a:pt x="90974" y="3454402"/>
                  <a:pt x="0" y="3363428"/>
                  <a:pt x="0" y="3251204"/>
                </a:cubicBezTo>
                <a:lnTo>
                  <a:pt x="0" y="203198"/>
                </a:lnTo>
                <a:close/>
              </a:path>
            </a:pathLst>
          </a:custGeom>
          <a:blipFill rotWithShape="1">
            <a:blip r:embed="rId11"/>
            <a:stretch>
              <a:fillRect/>
            </a:stretch>
          </a:blip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prstClr val="black"/>
                  </a:fgClr>
                </a:pattFill>
              </a14:hiddenLine>
            </a:ext>
          </a:extLst>
        </p:spPr>
      </p:pic>
    </p:spTree>
    <p:custDataLst>
      <p:tags r:id="rId12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任意多边形 1"/>
          <p:cNvSpPr/>
          <p:nvPr>
            <p:custDataLst>
              <p:tags r:id="rId1"/>
            </p:custDataLst>
          </p:nvPr>
        </p:nvSpPr>
        <p:spPr>
          <a:xfrm>
            <a:off x="0" y="0"/>
            <a:ext cx="12191365" cy="2286000"/>
          </a:xfrm>
          <a:custGeom>
            <a:avLst/>
            <a:gdLst>
              <a:gd name="connisteX0" fmla="*/ 0 w 12191996"/>
              <a:gd name="connsiteY0" fmla="*/ 0 h 2286000"/>
              <a:gd name="connisteX1" fmla="*/ 12191996 w 12191996"/>
              <a:gd name="connsiteY1" fmla="*/ 0 h 2286000"/>
              <a:gd name="connisteX2" fmla="*/ 12191996 w 12191996"/>
              <a:gd name="connsiteY2" fmla="*/ 1555751 h 2286000"/>
              <a:gd name="connisteX3" fmla="*/ 0 w 12191996"/>
              <a:gd name="connsiteY3" fmla="*/ 2286000 h 2286000"/>
              <a:gd name="connisteX4" fmla="*/ 0 w 12191996"/>
              <a:gd name="connsiteY4" fmla="*/ 0 h 22860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12191997" h="2286000">
                <a:moveTo>
                  <a:pt x="0" y="0"/>
                </a:moveTo>
                <a:lnTo>
                  <a:pt x="12191997" y="0"/>
                </a:lnTo>
                <a:lnTo>
                  <a:pt x="12191997" y="1555751"/>
                </a:lnTo>
                <a:lnTo>
                  <a:pt x="0" y="2286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任意多边形 2"/>
          <p:cNvSpPr/>
          <p:nvPr>
            <p:custDataLst>
              <p:tags r:id="rId2"/>
            </p:custDataLst>
          </p:nvPr>
        </p:nvSpPr>
        <p:spPr>
          <a:xfrm>
            <a:off x="0" y="0"/>
            <a:ext cx="3098165" cy="1819275"/>
          </a:xfrm>
          <a:custGeom>
            <a:avLst/>
            <a:gdLst>
              <a:gd name="connisteX0" fmla="*/ 2403335 w 3098782"/>
              <a:gd name="connsiteY0" fmla="*/ 1634352 h 1819884"/>
              <a:gd name="connisteX1" fmla="*/ 3098791 w 3098782"/>
              <a:gd name="connsiteY1" fmla="*/ 0 h 1819884"/>
              <a:gd name="connisteX2" fmla="*/ 0 w 3098782"/>
              <a:gd name="connsiteY2" fmla="*/ 0 h 1819884"/>
              <a:gd name="connisteX3" fmla="*/ 0 w 3098782"/>
              <a:gd name="connsiteY3" fmla="*/ 939792 h 1819884"/>
              <a:gd name="connisteX4" fmla="*/ 2003157 w 3098782"/>
              <a:gd name="connsiteY4" fmla="*/ 1795314 h 1819884"/>
              <a:gd name="connisteX5" fmla="*/ 2403335 w 3098782"/>
              <a:gd name="connsiteY5" fmla="*/ 1634352 h 1819884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pathLst>
              <a:path w="3098783" h="1819885">
                <a:moveTo>
                  <a:pt x="2403336" y="1634353"/>
                </a:moveTo>
                <a:lnTo>
                  <a:pt x="3098792" y="0"/>
                </a:lnTo>
                <a:lnTo>
                  <a:pt x="0" y="0"/>
                </a:lnTo>
                <a:lnTo>
                  <a:pt x="0" y="939793"/>
                </a:lnTo>
                <a:lnTo>
                  <a:pt x="2003158" y="1795315"/>
                </a:lnTo>
                <a:cubicBezTo>
                  <a:pt x="2158112" y="1861490"/>
                  <a:pt x="2337362" y="1789389"/>
                  <a:pt x="2403336" y="1634353"/>
                </a:cubicBez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3"/>
            </p:custDataLst>
          </p:nvPr>
        </p:nvSpPr>
        <p:spPr>
          <a:xfrm>
            <a:off x="0" y="0"/>
            <a:ext cx="2552700" cy="1152525"/>
          </a:xfrm>
          <a:custGeom>
            <a:avLst/>
            <a:gdLst>
              <a:gd name="connisteX0" fmla="*/ 2552703 w 2552703"/>
              <a:gd name="connsiteY0" fmla="*/ 0 h 1152756"/>
              <a:gd name="connisteX1" fmla="*/ 2136879 w 2552703"/>
              <a:gd name="connsiteY1" fmla="*/ 968166 h 1152756"/>
              <a:gd name="connisteX2" fmla="*/ 1736381 w 2552703"/>
              <a:gd name="connsiteY2" fmla="*/ 1127875 h 1152756"/>
              <a:gd name="connisteX3" fmla="*/ 0 w 2552703"/>
              <a:gd name="connsiteY3" fmla="*/ 381003 h 1152756"/>
              <a:gd name="connisteX4" fmla="*/ 0 w 2552703"/>
              <a:gd name="connsiteY4" fmla="*/ 0 h 1152756"/>
              <a:gd name="connisteX5" fmla="*/ 2552703 w 2552703"/>
              <a:gd name="connsiteY5" fmla="*/ 0 h 1152756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pathLst>
              <a:path w="2552703" h="1152757">
                <a:moveTo>
                  <a:pt x="2552703" y="0"/>
                </a:moveTo>
                <a:lnTo>
                  <a:pt x="2136880" y="968167"/>
                </a:lnTo>
                <a:cubicBezTo>
                  <a:pt x="2070430" y="1122901"/>
                  <a:pt x="1891080" y="1194417"/>
                  <a:pt x="1736382" y="1127876"/>
                </a:cubicBezTo>
                <a:lnTo>
                  <a:pt x="0" y="381003"/>
                </a:lnTo>
                <a:lnTo>
                  <a:pt x="0" y="0"/>
                </a:lnTo>
                <a:lnTo>
                  <a:pt x="2552703" y="0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任意多边形 4"/>
          <p:cNvSpPr/>
          <p:nvPr>
            <p:custDataLst>
              <p:tags r:id="rId4"/>
            </p:custDataLst>
          </p:nvPr>
        </p:nvSpPr>
        <p:spPr>
          <a:xfrm>
            <a:off x="406396" y="0"/>
            <a:ext cx="1588135" cy="483870"/>
          </a:xfrm>
          <a:custGeom>
            <a:avLst/>
            <a:gdLst>
              <a:gd name="connisteX0" fmla="*/ 1587517 w 1587517"/>
              <a:gd name="connsiteY0" fmla="*/ 0 h 484211"/>
              <a:gd name="connisteX1" fmla="*/ 1462153 w 1587517"/>
              <a:gd name="connsiteY1" fmla="*/ 297646 h 484211"/>
              <a:gd name="connisteX2" fmla="*/ 1060146 w 1587517"/>
              <a:gd name="connsiteY2" fmla="*/ 459037 h 484211"/>
              <a:gd name="connisteX3" fmla="*/ 0 w 1587517"/>
              <a:gd name="connsiteY3" fmla="*/ 18 h 484211"/>
              <a:gd name="connisteX4" fmla="*/ 1587517 w 1587517"/>
              <a:gd name="connsiteY4" fmla="*/ 0 h 484211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1587517" h="484211">
                <a:moveTo>
                  <a:pt x="1587517" y="0"/>
                </a:moveTo>
                <a:lnTo>
                  <a:pt x="1462153" y="297646"/>
                </a:lnTo>
                <a:cubicBezTo>
                  <a:pt x="1396353" y="453881"/>
                  <a:pt x="1215713" y="526402"/>
                  <a:pt x="1060146" y="459038"/>
                </a:cubicBezTo>
                <a:lnTo>
                  <a:pt x="0" y="18"/>
                </a:lnTo>
                <a:lnTo>
                  <a:pt x="1587517" y="0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6" name="图片 5" descr="C:/Users/zband/AppData/Roaming/Kingsoft/office6/wppai/generateppt/709b1070-df93-41cd-98d2-b4ca6bd45777.jpg709b1070-df93-41cd-98d2-b4ca6bd45777"/>
          <p:cNvPicPr preferRelativeResize="0"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rcRect l="251"/>
          <a:stretch>
            <a:fillRect/>
          </a:stretch>
        </p:blipFill>
        <p:spPr>
          <a:xfrm>
            <a:off x="609603" y="609603"/>
            <a:ext cx="10972800" cy="3504565"/>
          </a:xfrm>
          <a:custGeom>
            <a:avLst/>
            <a:gdLst>
              <a:gd name="connisteX0" fmla="*/ 0 w 10972800"/>
              <a:gd name="connsiteY0" fmla="*/ 203197 h 3505196"/>
              <a:gd name="connisteX1" fmla="*/ 203197 w 10972800"/>
              <a:gd name="connsiteY1" fmla="*/ 0 h 3505196"/>
              <a:gd name="connisteX2" fmla="*/ 10769602 w 10972800"/>
              <a:gd name="connsiteY2" fmla="*/ 0 h 3505196"/>
              <a:gd name="connisteX3" fmla="*/ 10972800 w 10972800"/>
              <a:gd name="connsiteY3" fmla="*/ 203197 h 3505196"/>
              <a:gd name="connisteX4" fmla="*/ 10972800 w 10972800"/>
              <a:gd name="connsiteY4" fmla="*/ 3301998 h 3505196"/>
              <a:gd name="connisteX5" fmla="*/ 10769602 w 10972800"/>
              <a:gd name="connsiteY5" fmla="*/ 3505196 h 3505196"/>
              <a:gd name="connisteX6" fmla="*/ 203197 w 10972800"/>
              <a:gd name="connsiteY6" fmla="*/ 3505196 h 3505196"/>
              <a:gd name="connisteX7" fmla="*/ 0 w 10972800"/>
              <a:gd name="connsiteY7" fmla="*/ 3301998 h 3505196"/>
              <a:gd name="connisteX8" fmla="*/ 0 w 10972800"/>
              <a:gd name="connsiteY8" fmla="*/ 203197 h 3505196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</a:cxnLst>
            <a:pathLst>
              <a:path w="10972800" h="3505197">
                <a:moveTo>
                  <a:pt x="0" y="203198"/>
                </a:moveTo>
                <a:cubicBezTo>
                  <a:pt x="0" y="90974"/>
                  <a:pt x="90974" y="0"/>
                  <a:pt x="203198" y="0"/>
                </a:cubicBezTo>
                <a:lnTo>
                  <a:pt x="10769602" y="0"/>
                </a:lnTo>
                <a:cubicBezTo>
                  <a:pt x="10881826" y="0"/>
                  <a:pt x="10972800" y="90974"/>
                  <a:pt x="10972800" y="203198"/>
                </a:cubicBezTo>
                <a:lnTo>
                  <a:pt x="10972800" y="3301999"/>
                </a:lnTo>
                <a:cubicBezTo>
                  <a:pt x="10972800" y="3414232"/>
                  <a:pt x="10881826" y="3505197"/>
                  <a:pt x="10769602" y="3505197"/>
                </a:cubicBezTo>
                <a:lnTo>
                  <a:pt x="203198" y="3505197"/>
                </a:lnTo>
                <a:cubicBezTo>
                  <a:pt x="90974" y="3505197"/>
                  <a:pt x="0" y="3414232"/>
                  <a:pt x="0" y="3301999"/>
                </a:cubicBezTo>
                <a:lnTo>
                  <a:pt x="0" y="203198"/>
                </a:lnTo>
                <a:close/>
              </a:path>
            </a:pathLst>
          </a:custGeom>
          <a:blipFill rotWithShape="1">
            <a:blip r:embed="rId7"/>
            <a:stretch>
              <a:fillRect/>
            </a:stretch>
          </a:blip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prstClr val="black"/>
                  </a:fgClr>
                </a:pattFill>
              </a14:hiddenLine>
            </a:ext>
          </a:extLst>
        </p:spPr>
      </p:pic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609603" y="4724403"/>
            <a:ext cx="3568702" cy="1524003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p>
            <a:pPr algn="l">
              <a:lnSpc>
                <a:spcPct val="114000"/>
              </a:lnSpc>
            </a:pPr>
            <a:r>
              <a:rPr lang="zh-CN" altLang="en-US" sz="4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rPr>
              <a:t>Data Pipeline Inputs</a:t>
            </a:r>
            <a:endParaRPr lang="zh-CN" altLang="en-US" sz="4400">
              <a:solidFill>
                <a:schemeClr val="tx1"/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</p:txBody>
      </p:sp>
      <p:grpSp>
        <p:nvGrpSpPr>
          <p:cNvPr id="12" name="组合 11"/>
          <p:cNvGrpSpPr/>
          <p:nvPr/>
        </p:nvGrpSpPr>
        <p:grpSpPr>
          <a:xfrm>
            <a:off x="4648200" y="4902200"/>
            <a:ext cx="7010400" cy="1168400"/>
            <a:chOff x="7320" y="7720"/>
            <a:chExt cx="11040" cy="1840"/>
          </a:xfrm>
        </p:grpSpPr>
        <p:sp>
          <p:nvSpPr>
            <p:cNvPr id="10" name="文本框 9"/>
            <p:cNvSpPr txBox="1"/>
            <p:nvPr>
              <p:custDataLst>
                <p:tags r:id="rId9"/>
              </p:custDataLst>
            </p:nvPr>
          </p:nvSpPr>
          <p:spPr>
            <a:xfrm>
              <a:off x="7320" y="7720"/>
              <a:ext cx="1104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Weather Data</a:t>
              </a:r>
              <a:endParaRPr lang="zh-CN" altLang="en-US" sz="2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1" name="文本框 10"/>
            <p:cNvSpPr txBox="1"/>
            <p:nvPr>
              <p:custDataLst>
                <p:tags r:id="rId10"/>
              </p:custDataLst>
            </p:nvPr>
          </p:nvSpPr>
          <p:spPr>
            <a:xfrm>
              <a:off x="7320" y="8600"/>
              <a:ext cx="11000" cy="96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Weather data from the FastF1 API is used to account for variability in race conditions.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</p:grpSp>
    </p:spTree>
    <p:custDataLst>
      <p:tags r:id="rId11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2" name="任意多边形 1"/>
          <p:cNvSpPr/>
          <p:nvPr>
            <p:custDataLst>
              <p:tags r:id="rId1"/>
            </p:custDataLst>
          </p:nvPr>
        </p:nvSpPr>
        <p:spPr>
          <a:xfrm>
            <a:off x="0" y="0"/>
            <a:ext cx="12191365" cy="2286000"/>
          </a:xfrm>
          <a:custGeom>
            <a:avLst/>
            <a:gdLst>
              <a:gd name="connisteX0" fmla="*/ 0 w 12191996"/>
              <a:gd name="connsiteY0" fmla="*/ 0 h 2286000"/>
              <a:gd name="connisteX1" fmla="*/ 12191996 w 12191996"/>
              <a:gd name="connsiteY1" fmla="*/ 0 h 2286000"/>
              <a:gd name="connisteX2" fmla="*/ 12191996 w 12191996"/>
              <a:gd name="connsiteY2" fmla="*/ 1555751 h 2286000"/>
              <a:gd name="connisteX3" fmla="*/ 0 w 12191996"/>
              <a:gd name="connsiteY3" fmla="*/ 2286000 h 2286000"/>
              <a:gd name="connisteX4" fmla="*/ 0 w 12191996"/>
              <a:gd name="connsiteY4" fmla="*/ 0 h 2286000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12191997" h="2286000">
                <a:moveTo>
                  <a:pt x="0" y="0"/>
                </a:moveTo>
                <a:lnTo>
                  <a:pt x="12191997" y="0"/>
                </a:lnTo>
                <a:lnTo>
                  <a:pt x="12191997" y="1555751"/>
                </a:lnTo>
                <a:lnTo>
                  <a:pt x="0" y="2286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3" name="任意多边形 2"/>
          <p:cNvSpPr/>
          <p:nvPr>
            <p:custDataLst>
              <p:tags r:id="rId2"/>
            </p:custDataLst>
          </p:nvPr>
        </p:nvSpPr>
        <p:spPr>
          <a:xfrm>
            <a:off x="0" y="0"/>
            <a:ext cx="3098165" cy="1819275"/>
          </a:xfrm>
          <a:custGeom>
            <a:avLst/>
            <a:gdLst>
              <a:gd name="connisteX0" fmla="*/ 2003157 w 3098782"/>
              <a:gd name="connsiteY0" fmla="*/ 1795323 h 1819902"/>
              <a:gd name="connisteX1" fmla="*/ 2403335 w 3098782"/>
              <a:gd name="connsiteY1" fmla="*/ 1634361 h 1819902"/>
              <a:gd name="connisteX2" fmla="*/ 3098791 w 3098782"/>
              <a:gd name="connsiteY2" fmla="*/ 0 h 1819902"/>
              <a:gd name="connisteX3" fmla="*/ 384176 w 3098782"/>
              <a:gd name="connsiteY3" fmla="*/ 0 h 1819902"/>
              <a:gd name="connisteX4" fmla="*/ 0 w 3098782"/>
              <a:gd name="connsiteY4" fmla="*/ 9 h 1819902"/>
              <a:gd name="connisteX5" fmla="*/ 0 w 3098782"/>
              <a:gd name="connsiteY5" fmla="*/ 939802 h 1819902"/>
              <a:gd name="connisteX6" fmla="*/ 2003157 w 3098782"/>
              <a:gd name="connsiteY6" fmla="*/ 1795323 h 1819902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3098783" h="1819903">
                <a:moveTo>
                  <a:pt x="2003158" y="1795324"/>
                </a:moveTo>
                <a:cubicBezTo>
                  <a:pt x="2158112" y="1861499"/>
                  <a:pt x="2337362" y="1789408"/>
                  <a:pt x="2403336" y="1634362"/>
                </a:cubicBezTo>
                <a:lnTo>
                  <a:pt x="3098792" y="0"/>
                </a:lnTo>
                <a:lnTo>
                  <a:pt x="384176" y="0"/>
                </a:lnTo>
                <a:lnTo>
                  <a:pt x="0" y="9"/>
                </a:lnTo>
                <a:lnTo>
                  <a:pt x="0" y="939802"/>
                </a:lnTo>
                <a:lnTo>
                  <a:pt x="2003158" y="1795324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4" name="任意多边形 3"/>
          <p:cNvSpPr/>
          <p:nvPr>
            <p:custDataLst>
              <p:tags r:id="rId3"/>
            </p:custDataLst>
          </p:nvPr>
        </p:nvSpPr>
        <p:spPr>
          <a:xfrm>
            <a:off x="0" y="0"/>
            <a:ext cx="2552065" cy="1152525"/>
          </a:xfrm>
          <a:custGeom>
            <a:avLst/>
            <a:gdLst>
              <a:gd name="connisteX0" fmla="*/ 2552703 w 2552693"/>
              <a:gd name="connsiteY0" fmla="*/ 0 h 1152747"/>
              <a:gd name="connisteX1" fmla="*/ 2136879 w 2552693"/>
              <a:gd name="connsiteY1" fmla="*/ 968148 h 1152747"/>
              <a:gd name="connisteX2" fmla="*/ 1736381 w 2552693"/>
              <a:gd name="connsiteY2" fmla="*/ 1127866 h 1152747"/>
              <a:gd name="connisteX3" fmla="*/ 0 w 2552693"/>
              <a:gd name="connsiteY3" fmla="*/ 380984 h 1152747"/>
              <a:gd name="connisteX4" fmla="*/ 0 w 2552693"/>
              <a:gd name="connsiteY4" fmla="*/ 0 h 1152747"/>
              <a:gd name="connisteX5" fmla="*/ 2552703 w 2552693"/>
              <a:gd name="connsiteY5" fmla="*/ 0 h 1152747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</a:cxnLst>
            <a:pathLst>
              <a:path w="2552694" h="1152748">
                <a:moveTo>
                  <a:pt x="2552703" y="0"/>
                </a:moveTo>
                <a:lnTo>
                  <a:pt x="2136880" y="968148"/>
                </a:lnTo>
                <a:cubicBezTo>
                  <a:pt x="2070430" y="1122883"/>
                  <a:pt x="1891080" y="1194408"/>
                  <a:pt x="1736382" y="1127867"/>
                </a:cubicBezTo>
                <a:lnTo>
                  <a:pt x="0" y="380985"/>
                </a:lnTo>
                <a:lnTo>
                  <a:pt x="0" y="0"/>
                </a:lnTo>
                <a:lnTo>
                  <a:pt x="2552703" y="0"/>
                </a:ln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sp>
        <p:nvSpPr>
          <p:cNvPr id="5" name="任意多边形 4"/>
          <p:cNvSpPr/>
          <p:nvPr>
            <p:custDataLst>
              <p:tags r:id="rId4"/>
            </p:custDataLst>
          </p:nvPr>
        </p:nvSpPr>
        <p:spPr>
          <a:xfrm>
            <a:off x="406396" y="0"/>
            <a:ext cx="1587500" cy="483870"/>
          </a:xfrm>
          <a:custGeom>
            <a:avLst/>
            <a:gdLst>
              <a:gd name="connisteX0" fmla="*/ 1462134 w 1587480"/>
              <a:gd name="connsiteY0" fmla="*/ 297618 h 484193"/>
              <a:gd name="connisteX1" fmla="*/ 1587489 w 1587480"/>
              <a:gd name="connsiteY1" fmla="*/ 0 h 484193"/>
              <a:gd name="connisteX2" fmla="*/ 0 w 1587480"/>
              <a:gd name="connsiteY2" fmla="*/ 0 h 484193"/>
              <a:gd name="connisteX3" fmla="*/ 1060127 w 1587480"/>
              <a:gd name="connsiteY3" fmla="*/ 459019 h 484193"/>
              <a:gd name="connisteX4" fmla="*/ 1462134 w 1587480"/>
              <a:gd name="connsiteY4" fmla="*/ 297618 h 484193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</a:cxnLst>
            <a:pathLst>
              <a:path w="1587481" h="484193">
                <a:moveTo>
                  <a:pt x="1462135" y="297619"/>
                </a:moveTo>
                <a:lnTo>
                  <a:pt x="1587490" y="0"/>
                </a:lnTo>
                <a:lnTo>
                  <a:pt x="0" y="0"/>
                </a:lnTo>
                <a:lnTo>
                  <a:pt x="1060128" y="459020"/>
                </a:lnTo>
                <a:cubicBezTo>
                  <a:pt x="1215695" y="526374"/>
                  <a:pt x="1396325" y="453853"/>
                  <a:pt x="1462135" y="297619"/>
                </a:cubicBezTo>
                <a:close/>
              </a:path>
            </a:pathLst>
          </a:custGeom>
          <a:solidFill>
            <a:schemeClr val="accent2">
              <a:alpha val="15000"/>
            </a:schemeClr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6" name="图片 5" descr="C:/Users/zband/AppData/Roaming/Kingsoft/office6/wppai/generateppt/5def9724-9269-446f-bd11-82bdd71fdf3f.jpg5def9724-9269-446f-bd11-82bdd71fdf3f"/>
          <p:cNvPicPr preferRelativeResize="0">
            <a:picLocks noChangeAspect="1"/>
          </p:cNvPicPr>
          <p:nvPr>
            <p:custDataLst>
              <p:tags r:id="rId5"/>
            </p:custDataLst>
          </p:nvPr>
        </p:nvPicPr>
        <p:blipFill>
          <a:blip r:embed="rId6"/>
          <a:srcRect l="873" r="917"/>
          <a:stretch>
            <a:fillRect/>
          </a:stretch>
        </p:blipFill>
        <p:spPr>
          <a:xfrm>
            <a:off x="609603" y="609603"/>
            <a:ext cx="10972800" cy="2234565"/>
          </a:xfrm>
          <a:custGeom>
            <a:avLst/>
            <a:gdLst>
              <a:gd name="connisteX0" fmla="*/ 0 w 10972800"/>
              <a:gd name="connsiteY0" fmla="*/ 203197 h 2235195"/>
              <a:gd name="connisteX1" fmla="*/ 203197 w 10972800"/>
              <a:gd name="connsiteY1" fmla="*/ 0 h 2235195"/>
              <a:gd name="connisteX2" fmla="*/ 10769602 w 10972800"/>
              <a:gd name="connsiteY2" fmla="*/ 0 h 2235195"/>
              <a:gd name="connisteX3" fmla="*/ 10972800 w 10972800"/>
              <a:gd name="connsiteY3" fmla="*/ 203197 h 2235195"/>
              <a:gd name="connisteX4" fmla="*/ 10972800 w 10972800"/>
              <a:gd name="connsiteY4" fmla="*/ 2031997 h 2235195"/>
              <a:gd name="connisteX5" fmla="*/ 10769602 w 10972800"/>
              <a:gd name="connsiteY5" fmla="*/ 2235195 h 2235195"/>
              <a:gd name="connisteX6" fmla="*/ 203197 w 10972800"/>
              <a:gd name="connsiteY6" fmla="*/ 2235195 h 2235195"/>
              <a:gd name="connisteX7" fmla="*/ 0 w 10972800"/>
              <a:gd name="connsiteY7" fmla="*/ 2031997 h 2235195"/>
              <a:gd name="connisteX8" fmla="*/ 0 w 10972800"/>
              <a:gd name="connsiteY8" fmla="*/ 203197 h 2235195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  <a:cxn ang="0">
                <a:pos x="connisteX7" y="connsiteY7"/>
              </a:cxn>
              <a:cxn ang="0">
                <a:pos x="connisteX8" y="connsiteY8"/>
              </a:cxn>
            </a:cxnLst>
            <a:pathLst>
              <a:path w="10972800" h="2235196">
                <a:moveTo>
                  <a:pt x="0" y="203198"/>
                </a:moveTo>
                <a:cubicBezTo>
                  <a:pt x="0" y="90974"/>
                  <a:pt x="90974" y="0"/>
                  <a:pt x="203198" y="0"/>
                </a:cubicBezTo>
                <a:lnTo>
                  <a:pt x="10769602" y="0"/>
                </a:lnTo>
                <a:cubicBezTo>
                  <a:pt x="10881826" y="0"/>
                  <a:pt x="10972800" y="90974"/>
                  <a:pt x="10972800" y="203198"/>
                </a:cubicBezTo>
                <a:lnTo>
                  <a:pt x="10972800" y="2031998"/>
                </a:lnTo>
                <a:cubicBezTo>
                  <a:pt x="10972800" y="2144231"/>
                  <a:pt x="10881826" y="2235196"/>
                  <a:pt x="10769602" y="2235196"/>
                </a:cubicBezTo>
                <a:lnTo>
                  <a:pt x="203198" y="2235196"/>
                </a:lnTo>
                <a:cubicBezTo>
                  <a:pt x="90974" y="2235196"/>
                  <a:pt x="0" y="2144231"/>
                  <a:pt x="0" y="2031998"/>
                </a:cubicBezTo>
                <a:lnTo>
                  <a:pt x="0" y="203198"/>
                </a:lnTo>
                <a:close/>
              </a:path>
            </a:pathLst>
          </a:custGeom>
          <a:blipFill rotWithShape="1">
            <a:blip r:embed="rId7"/>
            <a:stretch>
              <a:fillRect/>
            </a:stretch>
          </a:blip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prstClr val="black"/>
                  </a:fgClr>
                </a:pattFill>
              </a14:hiddenLine>
            </a:ext>
          </a:extLst>
        </p:spPr>
      </p:pic>
      <p:sp>
        <p:nvSpPr>
          <p:cNvPr id="9" name="文本框 8"/>
          <p:cNvSpPr txBox="1"/>
          <p:nvPr>
            <p:custDataLst>
              <p:tags r:id="rId8"/>
            </p:custDataLst>
          </p:nvPr>
        </p:nvSpPr>
        <p:spPr>
          <a:xfrm>
            <a:off x="609603" y="3301999"/>
            <a:ext cx="11112502" cy="76199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p>
            <a:pPr algn="l">
              <a:lnSpc>
                <a:spcPct val="114000"/>
              </a:lnSpc>
            </a:pPr>
            <a:r>
              <a:rPr lang="zh-CN" altLang="en-US" sz="4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rPr>
              <a:t>Monte Carlo Workflow</a:t>
            </a:r>
            <a:endParaRPr lang="zh-CN" altLang="en-US" sz="4400">
              <a:solidFill>
                <a:schemeClr val="tx1"/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</p:txBody>
      </p:sp>
      <p:grpSp>
        <p:nvGrpSpPr>
          <p:cNvPr id="19" name="组合 18"/>
          <p:cNvGrpSpPr/>
          <p:nvPr/>
        </p:nvGrpSpPr>
        <p:grpSpPr>
          <a:xfrm>
            <a:off x="609600" y="4521200"/>
            <a:ext cx="11049000" cy="1727200"/>
            <a:chOff x="960" y="7120"/>
            <a:chExt cx="17400" cy="2720"/>
          </a:xfrm>
        </p:grpSpPr>
        <p:sp>
          <p:nvSpPr>
            <p:cNvPr id="10" name="任意多边形 9"/>
            <p:cNvSpPr/>
            <p:nvPr>
              <p:custDataLst>
                <p:tags r:id="rId9"/>
              </p:custDataLst>
            </p:nvPr>
          </p:nvSpPr>
          <p:spPr>
            <a:xfrm>
              <a:off x="960" y="7120"/>
              <a:ext cx="80" cy="2720"/>
            </a:xfrm>
            <a:custGeom>
              <a:avLst/>
              <a:gdLst>
                <a:gd name="connisteX0" fmla="*/ 0 w 50804"/>
                <a:gd name="connsiteY0" fmla="*/ 25402 h 1727201"/>
                <a:gd name="connisteX1" fmla="*/ 25402 w 50804"/>
                <a:gd name="connsiteY1" fmla="*/ 0 h 1727201"/>
                <a:gd name="connisteX2" fmla="*/ 25402 w 50804"/>
                <a:gd name="connsiteY2" fmla="*/ 0 h 1727201"/>
                <a:gd name="connisteX3" fmla="*/ 50804 w 50804"/>
                <a:gd name="connsiteY3" fmla="*/ 25402 h 1727201"/>
                <a:gd name="connisteX4" fmla="*/ 50804 w 50804"/>
                <a:gd name="connsiteY4" fmla="*/ 1701798 h 1727201"/>
                <a:gd name="connisteX5" fmla="*/ 25402 w 50804"/>
                <a:gd name="connsiteY5" fmla="*/ 1727201 h 1727201"/>
                <a:gd name="connisteX6" fmla="*/ 25402 w 50804"/>
                <a:gd name="connsiteY6" fmla="*/ 1727201 h 1727201"/>
                <a:gd name="connisteX7" fmla="*/ 0 w 50804"/>
                <a:gd name="connsiteY7" fmla="*/ 1701798 h 1727201"/>
                <a:gd name="connisteX8" fmla="*/ 0 w 50804"/>
                <a:gd name="connsiteY8" fmla="*/ 25402 h 1727201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50804" h="1727201">
                  <a:moveTo>
                    <a:pt x="0" y="25402"/>
                  </a:moveTo>
                  <a:cubicBezTo>
                    <a:pt x="0" y="11375"/>
                    <a:pt x="11375" y="0"/>
                    <a:pt x="25402" y="0"/>
                  </a:cubicBezTo>
                  <a:lnTo>
                    <a:pt x="25402" y="0"/>
                  </a:lnTo>
                  <a:cubicBezTo>
                    <a:pt x="39429" y="0"/>
                    <a:pt x="50804" y="11375"/>
                    <a:pt x="50804" y="25402"/>
                  </a:cubicBezTo>
                  <a:lnTo>
                    <a:pt x="50804" y="1701799"/>
                  </a:lnTo>
                  <a:cubicBezTo>
                    <a:pt x="50804" y="1715835"/>
                    <a:pt x="39429" y="1727201"/>
                    <a:pt x="25402" y="1727201"/>
                  </a:cubicBezTo>
                  <a:lnTo>
                    <a:pt x="25402" y="1727201"/>
                  </a:lnTo>
                  <a:cubicBezTo>
                    <a:pt x="11375" y="1727201"/>
                    <a:pt x="0" y="1715835"/>
                    <a:pt x="0" y="1701799"/>
                  </a:cubicBezTo>
                  <a:lnTo>
                    <a:pt x="0" y="25402"/>
                  </a:lnTo>
                  <a:close/>
                </a:path>
              </a:pathLst>
            </a:custGeom>
            <a:solidFill>
              <a:schemeClr val="accent4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3" name="任意多边形 12"/>
            <p:cNvSpPr/>
            <p:nvPr>
              <p:custDataLst>
                <p:tags r:id="rId10"/>
              </p:custDataLst>
            </p:nvPr>
          </p:nvSpPr>
          <p:spPr>
            <a:xfrm>
              <a:off x="6960" y="7120"/>
              <a:ext cx="81" cy="2720"/>
            </a:xfrm>
            <a:custGeom>
              <a:avLst/>
              <a:gdLst>
                <a:gd name="connisteX0" fmla="*/ 0 w 50804"/>
                <a:gd name="connsiteY0" fmla="*/ 25402 h 1727201"/>
                <a:gd name="connisteX1" fmla="*/ 25402 w 50804"/>
                <a:gd name="connsiteY1" fmla="*/ 0 h 1727201"/>
                <a:gd name="connisteX2" fmla="*/ 25402 w 50804"/>
                <a:gd name="connsiteY2" fmla="*/ 0 h 1727201"/>
                <a:gd name="connisteX3" fmla="*/ 50804 w 50804"/>
                <a:gd name="connsiteY3" fmla="*/ 25402 h 1727201"/>
                <a:gd name="connisteX4" fmla="*/ 50804 w 50804"/>
                <a:gd name="connsiteY4" fmla="*/ 1701798 h 1727201"/>
                <a:gd name="connisteX5" fmla="*/ 25402 w 50804"/>
                <a:gd name="connsiteY5" fmla="*/ 1727201 h 1727201"/>
                <a:gd name="connisteX6" fmla="*/ 25402 w 50804"/>
                <a:gd name="connsiteY6" fmla="*/ 1727201 h 1727201"/>
                <a:gd name="connisteX7" fmla="*/ 0 w 50804"/>
                <a:gd name="connsiteY7" fmla="*/ 1701798 h 1727201"/>
                <a:gd name="connisteX8" fmla="*/ 0 w 50804"/>
                <a:gd name="connsiteY8" fmla="*/ 25402 h 1727201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50804" h="1727201">
                  <a:moveTo>
                    <a:pt x="0" y="25402"/>
                  </a:moveTo>
                  <a:cubicBezTo>
                    <a:pt x="0" y="11375"/>
                    <a:pt x="11375" y="0"/>
                    <a:pt x="25402" y="0"/>
                  </a:cubicBezTo>
                  <a:lnTo>
                    <a:pt x="25402" y="0"/>
                  </a:lnTo>
                  <a:cubicBezTo>
                    <a:pt x="39429" y="0"/>
                    <a:pt x="50804" y="11375"/>
                    <a:pt x="50804" y="25402"/>
                  </a:cubicBezTo>
                  <a:lnTo>
                    <a:pt x="50804" y="1701799"/>
                  </a:lnTo>
                  <a:cubicBezTo>
                    <a:pt x="50804" y="1715835"/>
                    <a:pt x="39429" y="1727201"/>
                    <a:pt x="25402" y="1727201"/>
                  </a:cubicBezTo>
                  <a:lnTo>
                    <a:pt x="25402" y="1727201"/>
                  </a:lnTo>
                  <a:cubicBezTo>
                    <a:pt x="11375" y="1727201"/>
                    <a:pt x="0" y="1715835"/>
                    <a:pt x="0" y="1701799"/>
                  </a:cubicBezTo>
                  <a:lnTo>
                    <a:pt x="0" y="25402"/>
                  </a:lnTo>
                  <a:close/>
                </a:path>
              </a:pathLst>
            </a:custGeom>
            <a:solidFill>
              <a:schemeClr val="accent4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1" name="文本框 10"/>
            <p:cNvSpPr txBox="1"/>
            <p:nvPr>
              <p:custDataLst>
                <p:tags r:id="rId11"/>
              </p:custDataLst>
            </p:nvPr>
          </p:nvSpPr>
          <p:spPr>
            <a:xfrm>
              <a:off x="1200" y="7120"/>
              <a:ext cx="516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0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Probability Distributions</a:t>
              </a:r>
              <a:endParaRPr lang="zh-CN" altLang="en-US" sz="20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12"/>
              </p:custDataLst>
            </p:nvPr>
          </p:nvSpPr>
          <p:spPr>
            <a:xfrm>
              <a:off x="1200" y="7920"/>
              <a:ext cx="5120" cy="192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Define distributions for variables like tyre wear and fuel burn to simulate uncertainty.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6" name="任意多边形 15"/>
            <p:cNvSpPr/>
            <p:nvPr>
              <p:custDataLst>
                <p:tags r:id="rId13"/>
              </p:custDataLst>
            </p:nvPr>
          </p:nvSpPr>
          <p:spPr>
            <a:xfrm>
              <a:off x="12960" y="7120"/>
              <a:ext cx="80" cy="2720"/>
            </a:xfrm>
            <a:custGeom>
              <a:avLst/>
              <a:gdLst>
                <a:gd name="connisteX0" fmla="*/ 0 w 50804"/>
                <a:gd name="connsiteY0" fmla="*/ 25402 h 1727201"/>
                <a:gd name="connisteX1" fmla="*/ 25402 w 50804"/>
                <a:gd name="connsiteY1" fmla="*/ 0 h 1727201"/>
                <a:gd name="connisteX2" fmla="*/ 25402 w 50804"/>
                <a:gd name="connsiteY2" fmla="*/ 0 h 1727201"/>
                <a:gd name="connisteX3" fmla="*/ 50804 w 50804"/>
                <a:gd name="connsiteY3" fmla="*/ 25402 h 1727201"/>
                <a:gd name="connisteX4" fmla="*/ 50804 w 50804"/>
                <a:gd name="connsiteY4" fmla="*/ 1701798 h 1727201"/>
                <a:gd name="connisteX5" fmla="*/ 25402 w 50804"/>
                <a:gd name="connsiteY5" fmla="*/ 1727201 h 1727201"/>
                <a:gd name="connisteX6" fmla="*/ 25402 w 50804"/>
                <a:gd name="connsiteY6" fmla="*/ 1727201 h 1727201"/>
                <a:gd name="connisteX7" fmla="*/ 0 w 50804"/>
                <a:gd name="connsiteY7" fmla="*/ 1701798 h 1727201"/>
                <a:gd name="connisteX8" fmla="*/ 0 w 50804"/>
                <a:gd name="connsiteY8" fmla="*/ 25402 h 1727201"/>
              </a:gdLst>
              <a:ahLst/>
              <a:cxnLst>
                <a:cxn ang="0">
                  <a:pos x="connisteX0" y="connsiteY0"/>
                </a:cxn>
                <a:cxn ang="0">
                  <a:pos x="connisteX1" y="connsiteY1"/>
                </a:cxn>
                <a:cxn ang="0">
                  <a:pos x="connisteX2" y="connsiteY2"/>
                </a:cxn>
                <a:cxn ang="0">
                  <a:pos x="connisteX3" y="connsiteY3"/>
                </a:cxn>
                <a:cxn ang="0">
                  <a:pos x="connisteX4" y="connsiteY4"/>
                </a:cxn>
                <a:cxn ang="0">
                  <a:pos x="connisteX5" y="connsiteY5"/>
                </a:cxn>
                <a:cxn ang="0">
                  <a:pos x="connisteX6" y="connsiteY6"/>
                </a:cxn>
                <a:cxn ang="0">
                  <a:pos x="connisteX7" y="connsiteY7"/>
                </a:cxn>
                <a:cxn ang="0">
                  <a:pos x="connisteX8" y="connsiteY8"/>
                </a:cxn>
              </a:cxnLst>
              <a:pathLst>
                <a:path w="50804" h="1727201">
                  <a:moveTo>
                    <a:pt x="0" y="25402"/>
                  </a:moveTo>
                  <a:cubicBezTo>
                    <a:pt x="0" y="11375"/>
                    <a:pt x="11375" y="0"/>
                    <a:pt x="25402" y="0"/>
                  </a:cubicBezTo>
                  <a:lnTo>
                    <a:pt x="25402" y="0"/>
                  </a:lnTo>
                  <a:cubicBezTo>
                    <a:pt x="39429" y="0"/>
                    <a:pt x="50804" y="11375"/>
                    <a:pt x="50804" y="25402"/>
                  </a:cubicBezTo>
                  <a:lnTo>
                    <a:pt x="50804" y="1701799"/>
                  </a:lnTo>
                  <a:cubicBezTo>
                    <a:pt x="50804" y="1715835"/>
                    <a:pt x="39429" y="1727201"/>
                    <a:pt x="25402" y="1727201"/>
                  </a:cubicBezTo>
                  <a:lnTo>
                    <a:pt x="25402" y="1727201"/>
                  </a:lnTo>
                  <a:cubicBezTo>
                    <a:pt x="11375" y="1727201"/>
                    <a:pt x="0" y="1715835"/>
                    <a:pt x="0" y="1701799"/>
                  </a:cubicBezTo>
                  <a:lnTo>
                    <a:pt x="0" y="25402"/>
                  </a:lnTo>
                  <a:close/>
                </a:path>
              </a:pathLst>
            </a:custGeom>
            <a:solidFill>
              <a:schemeClr val="accent4"/>
            </a:solidFill>
            <a:ln w="0">
              <a:noFill/>
            </a:ln>
            <a:extLst>
              <a:ext uri="{91240B29-F687-4F45-9708-019B960494DF}">
                <a14:hiddenLine xmlns:a14="http://schemas.microsoft.com/office/drawing/2010/main" w="0">
                  <a:pattFill prst="pct5">
                    <a:fgClr>
                      <a:schemeClr val="accent1">
                        <a:lumMod val="75000"/>
                      </a:schemeClr>
                    </a:fgClr>
                  </a:pattFill>
                </a14:hiddenLine>
              </a:ext>
            </a:extLst>
          </p:spPr>
          <p:style>
            <a:lnRef idx="2">
              <a:schemeClr val="accent1">
                <a:lumMod val="75000"/>
              </a:schemeClr>
            </a:lnRef>
            <a:fillRef idx="1">
              <a:schemeClr val="accent1"/>
            </a:fillRef>
            <a:effectRef idx="0">
              <a:srgbClr val="FFFFFF"/>
            </a:effectRef>
            <a:fontRef idx="minor">
              <a:schemeClr val="lt1"/>
            </a:fontRef>
          </p:style>
          <p:txBody>
            <a:bodyPr rtlCol="0" anchor="ctr"/>
            <a:p>
              <a:pPr algn="ctr"/>
              <a:endParaRPr lang="zh-CN" altLang="en-US"/>
            </a:p>
          </p:txBody>
        </p:sp>
        <p:sp>
          <p:nvSpPr>
            <p:cNvPr id="14" name="文本框 13"/>
            <p:cNvSpPr txBox="1"/>
            <p:nvPr>
              <p:custDataLst>
                <p:tags r:id="rId14"/>
              </p:custDataLst>
            </p:nvPr>
          </p:nvSpPr>
          <p:spPr>
            <a:xfrm>
              <a:off x="7200" y="7120"/>
              <a:ext cx="516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0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Simulate Race Scenarios</a:t>
              </a:r>
              <a:endParaRPr lang="zh-CN" altLang="en-US" sz="20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5" name="文本框 14"/>
            <p:cNvSpPr txBox="1"/>
            <p:nvPr>
              <p:custDataLst>
                <p:tags r:id="rId15"/>
              </p:custDataLst>
            </p:nvPr>
          </p:nvSpPr>
          <p:spPr>
            <a:xfrm>
              <a:off x="7200" y="7920"/>
              <a:ext cx="5120" cy="192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Run over 10,000 race simulations to account for probabilistic outcomes.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7" name="文本框 16"/>
            <p:cNvSpPr txBox="1"/>
            <p:nvPr>
              <p:custDataLst>
                <p:tags r:id="rId16"/>
              </p:custDataLst>
            </p:nvPr>
          </p:nvSpPr>
          <p:spPr>
            <a:xfrm>
              <a:off x="13200" y="7120"/>
              <a:ext cx="516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0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Win Probability Heatmaps</a:t>
              </a:r>
              <a:endParaRPr lang="zh-CN" altLang="en-US" sz="20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8" name="文本框 17"/>
            <p:cNvSpPr txBox="1"/>
            <p:nvPr>
              <p:custDataLst>
                <p:tags r:id="rId17"/>
              </p:custDataLst>
            </p:nvPr>
          </p:nvSpPr>
          <p:spPr>
            <a:xfrm>
              <a:off x="13200" y="7920"/>
              <a:ext cx="5120" cy="192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tx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Output visualizes win probabilities with heatmaps, aiding strategic decision-making.</a:t>
              </a:r>
              <a:endParaRPr lang="zh-CN" altLang="en-US" sz="16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</p:grpSp>
    </p:spTree>
    <p:custDataLst>
      <p:tags r:id="rId18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pic>
        <p:nvPicPr>
          <p:cNvPr id="2" name="图片 1" descr="C:/Users/zband/AppData/Local/Temp/figmazip/slide_1b726f62a0da4c33\datas\氛围图-6002&amp;397077.png"/>
          <p:cNvPicPr>
            <a:picLocks noChangeAspect="1"/>
          </p:cNvPicPr>
          <p:nvPr>
            <p:custDataLst>
              <p:tags r:id="rId1"/>
            </p:custDataLst>
          </p:nvPr>
        </p:nvPicPr>
        <p:blipFill>
          <a:blip r:embed="rId2" r:link="rId3"/>
          <a:stretch>
            <a:fillRect/>
          </a:stretch>
        </p:blipFill>
        <p:spPr>
          <a:xfrm>
            <a:off x="10362565" y="0"/>
            <a:ext cx="1828800" cy="6858000"/>
          </a:xfrm>
          <a:prstGeom prst="rect">
            <a:avLst/>
          </a:prstGeom>
        </p:spPr>
      </p:pic>
      <p:sp>
        <p:nvSpPr>
          <p:cNvPr id="3" name="文本框 2"/>
          <p:cNvSpPr txBox="1"/>
          <p:nvPr>
            <p:custDataLst>
              <p:tags r:id="rId4"/>
            </p:custDataLst>
          </p:nvPr>
        </p:nvSpPr>
        <p:spPr>
          <a:xfrm>
            <a:off x="609603" y="609603"/>
            <a:ext cx="9283702" cy="761997"/>
          </a:xfrm>
          <a:prstGeom prst="rect">
            <a:avLst/>
          </a:prstGeom>
          <a:noFill/>
        </p:spPr>
        <p:txBody>
          <a:bodyPr wrap="square" lIns="0" tIns="0" rIns="0" bIns="0" rtlCol="0" anchor="t">
            <a:noAutofit/>
          </a:bodyPr>
          <a:p>
            <a:pPr algn="l">
              <a:lnSpc>
                <a:spcPct val="114000"/>
              </a:lnSpc>
            </a:pPr>
            <a:r>
              <a:rPr lang="zh-CN" altLang="en-US" sz="4400">
                <a:solidFill>
                  <a:schemeClr val="tx1"/>
                </a:solidFill>
                <a:latin typeface="Microsoft YaHei UI" panose="020B0503020204020204" charset="-122"/>
                <a:ea typeface="Microsoft YaHei UI" panose="020B0503020204020204" charset="-122"/>
              </a:rPr>
              <a:t>Validation Process</a:t>
            </a:r>
            <a:endParaRPr lang="zh-CN" altLang="en-US" sz="4400">
              <a:solidFill>
                <a:schemeClr val="tx1"/>
              </a:solidFill>
              <a:latin typeface="Microsoft YaHei UI" panose="020B0503020204020204" charset="-122"/>
              <a:ea typeface="Microsoft YaHei UI" panose="020B0503020204020204" charset="-122"/>
            </a:endParaRPr>
          </a:p>
        </p:txBody>
      </p:sp>
      <p:sp>
        <p:nvSpPr>
          <p:cNvPr id="4" name="矩形 3"/>
          <p:cNvSpPr/>
          <p:nvPr>
            <p:custDataLst>
              <p:tags r:id="rId5"/>
            </p:custDataLst>
          </p:nvPr>
        </p:nvSpPr>
        <p:spPr>
          <a:xfrm>
            <a:off x="0" y="0"/>
            <a:ext cx="508000" cy="508000"/>
          </a:xfrm>
          <a:prstGeom prst="rect">
            <a:avLst/>
          </a:prstGeom>
          <a:solidFill>
            <a:schemeClr val="accent2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pic>
        <p:nvPicPr>
          <p:cNvPr id="5" name="图片 4" descr="C:/Users/zband/AppData/Roaming/Kingsoft/office6/wppai/generateppt/2d420832-ad43-4bf4-9bb9-f3ff54cbcf43.jpg2d420832-ad43-4bf4-9bb9-f3ff54cbcf43"/>
          <p:cNvPicPr preferRelativeResize="0">
            <a:picLocks noChangeAspect="1"/>
          </p:cNvPicPr>
          <p:nvPr>
            <p:custDataLst>
              <p:tags r:id="rId6"/>
            </p:custDataLst>
          </p:nvPr>
        </p:nvPicPr>
        <p:blipFill>
          <a:blip r:embed="rId7"/>
          <a:srcRect t="943"/>
          <a:stretch>
            <a:fillRect/>
          </a:stretch>
        </p:blipFill>
        <p:spPr>
          <a:xfrm>
            <a:off x="609603" y="1828800"/>
            <a:ext cx="3581400" cy="4418965"/>
          </a:xfrm>
          <a:custGeom>
            <a:avLst/>
            <a:gdLst>
              <a:gd name="connisteX0" fmla="*/ 0 w 3581403"/>
              <a:gd name="connsiteY0" fmla="*/ 203197 h 4419596"/>
              <a:gd name="connisteX1" fmla="*/ 203197 w 3581403"/>
              <a:gd name="connsiteY1" fmla="*/ 0 h 4419596"/>
              <a:gd name="connisteX2" fmla="*/ 3581403 w 3581403"/>
              <a:gd name="connsiteY2" fmla="*/ 0 h 4419596"/>
              <a:gd name="connisteX3" fmla="*/ 3581403 w 3581403"/>
              <a:gd name="connsiteY3" fmla="*/ 4419596 h 4419596"/>
              <a:gd name="connisteX4" fmla="*/ 203197 w 3581403"/>
              <a:gd name="connsiteY4" fmla="*/ 4419596 h 4419596"/>
              <a:gd name="connisteX5" fmla="*/ 0 w 3581403"/>
              <a:gd name="connsiteY5" fmla="*/ 4216398 h 4419596"/>
              <a:gd name="connisteX6" fmla="*/ 0 w 3581403"/>
              <a:gd name="connsiteY6" fmla="*/ 203197 h 4419596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3581403" h="4419597">
                <a:moveTo>
                  <a:pt x="0" y="203198"/>
                </a:moveTo>
                <a:cubicBezTo>
                  <a:pt x="0" y="90974"/>
                  <a:pt x="90974" y="0"/>
                  <a:pt x="203198" y="0"/>
                </a:cubicBezTo>
                <a:lnTo>
                  <a:pt x="3581403" y="0"/>
                </a:lnTo>
                <a:lnTo>
                  <a:pt x="3581403" y="4419597"/>
                </a:lnTo>
                <a:lnTo>
                  <a:pt x="203198" y="4419597"/>
                </a:lnTo>
                <a:cubicBezTo>
                  <a:pt x="90974" y="4419597"/>
                  <a:pt x="0" y="4328632"/>
                  <a:pt x="0" y="4216399"/>
                </a:cubicBezTo>
                <a:lnTo>
                  <a:pt x="0" y="203198"/>
                </a:lnTo>
                <a:close/>
              </a:path>
            </a:pathLst>
          </a:custGeom>
          <a:blipFill rotWithShape="1">
            <a:blip r:embed="rId8"/>
            <a:stretch>
              <a:fillRect/>
            </a:stretch>
          </a:blip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prstClr val="black"/>
                  </a:fgClr>
                </a:pattFill>
              </a14:hiddenLine>
            </a:ext>
          </a:extLst>
        </p:spPr>
      </p:pic>
      <p:sp>
        <p:nvSpPr>
          <p:cNvPr id="8" name="任意多边形 7"/>
          <p:cNvSpPr/>
          <p:nvPr>
            <p:custDataLst>
              <p:tags r:id="rId9"/>
            </p:custDataLst>
          </p:nvPr>
        </p:nvSpPr>
        <p:spPr>
          <a:xfrm>
            <a:off x="4190997" y="1828800"/>
            <a:ext cx="7391400" cy="4418965"/>
          </a:xfrm>
          <a:custGeom>
            <a:avLst/>
            <a:gdLst>
              <a:gd name="connisteX0" fmla="*/ 0 w 7391396"/>
              <a:gd name="connsiteY0" fmla="*/ 0 h 4419596"/>
              <a:gd name="connisteX1" fmla="*/ 7188198 w 7391396"/>
              <a:gd name="connsiteY1" fmla="*/ 0 h 4419596"/>
              <a:gd name="connisteX2" fmla="*/ 7391396 w 7391396"/>
              <a:gd name="connsiteY2" fmla="*/ 203197 h 4419596"/>
              <a:gd name="connisteX3" fmla="*/ 7391396 w 7391396"/>
              <a:gd name="connsiteY3" fmla="*/ 4216398 h 4419596"/>
              <a:gd name="connisteX4" fmla="*/ 7188198 w 7391396"/>
              <a:gd name="connsiteY4" fmla="*/ 4419596 h 4419596"/>
              <a:gd name="connisteX5" fmla="*/ 0 w 7391396"/>
              <a:gd name="connsiteY5" fmla="*/ 4419596 h 4419596"/>
              <a:gd name="connisteX6" fmla="*/ 0 w 7391396"/>
              <a:gd name="connsiteY6" fmla="*/ 0 h 4419596"/>
            </a:gdLst>
            <a:ahLst/>
            <a:cxnLst>
              <a:cxn ang="0">
                <a:pos x="connisteX0" y="connsiteY0"/>
              </a:cxn>
              <a:cxn ang="0">
                <a:pos x="connisteX1" y="connsiteY1"/>
              </a:cxn>
              <a:cxn ang="0">
                <a:pos x="connisteX2" y="connsiteY2"/>
              </a:cxn>
              <a:cxn ang="0">
                <a:pos x="connisteX3" y="connsiteY3"/>
              </a:cxn>
              <a:cxn ang="0">
                <a:pos x="connisteX4" y="connsiteY4"/>
              </a:cxn>
              <a:cxn ang="0">
                <a:pos x="connisteX5" y="connsiteY5"/>
              </a:cxn>
              <a:cxn ang="0">
                <a:pos x="connisteX6" y="connsiteY6"/>
              </a:cxn>
            </a:cxnLst>
            <a:pathLst>
              <a:path w="7391397" h="4419597">
                <a:moveTo>
                  <a:pt x="0" y="0"/>
                </a:moveTo>
                <a:lnTo>
                  <a:pt x="7188199" y="0"/>
                </a:lnTo>
                <a:cubicBezTo>
                  <a:pt x="7300432" y="0"/>
                  <a:pt x="7391397" y="90974"/>
                  <a:pt x="7391397" y="203198"/>
                </a:cubicBezTo>
                <a:lnTo>
                  <a:pt x="7391397" y="4216399"/>
                </a:lnTo>
                <a:cubicBezTo>
                  <a:pt x="7391397" y="4328632"/>
                  <a:pt x="7300432" y="4419597"/>
                  <a:pt x="7188199" y="4419597"/>
                </a:cubicBezTo>
                <a:lnTo>
                  <a:pt x="0" y="4419597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/>
          </a:solidFill>
          <a:ln w="0">
            <a:noFill/>
          </a:ln>
          <a:extLst>
            <a:ext uri="{91240B29-F687-4F45-9708-019B960494DF}">
              <a14:hiddenLine xmlns:a14="http://schemas.microsoft.com/office/drawing/2010/main" w="0">
                <a:pattFill prst="pct5">
                  <a:fgClr>
                    <a:schemeClr val="accent1">
                      <a:lumMod val="75000"/>
                    </a:schemeClr>
                  </a:fgClr>
                </a:pattFill>
              </a14:hiddenLine>
            </a:ext>
          </a:extLst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p>
            <a:pPr algn="ctr"/>
            <a:endParaRPr lang="zh-CN" altLang="en-US"/>
          </a:p>
        </p:txBody>
      </p:sp>
      <p:grpSp>
        <p:nvGrpSpPr>
          <p:cNvPr id="13" name="组合 12"/>
          <p:cNvGrpSpPr/>
          <p:nvPr/>
        </p:nvGrpSpPr>
        <p:grpSpPr>
          <a:xfrm>
            <a:off x="4648200" y="2336800"/>
            <a:ext cx="6553200" cy="3403600"/>
            <a:chOff x="7320" y="3680"/>
            <a:chExt cx="10320" cy="5360"/>
          </a:xfrm>
        </p:grpSpPr>
        <p:sp>
          <p:nvSpPr>
            <p:cNvPr id="9" name="文本框 8"/>
            <p:cNvSpPr txBox="1"/>
            <p:nvPr>
              <p:custDataLst>
                <p:tags r:id="rId10"/>
              </p:custDataLst>
            </p:nvPr>
          </p:nvSpPr>
          <p:spPr>
            <a:xfrm>
              <a:off x="7320" y="3680"/>
              <a:ext cx="1032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bg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Compare Simulated vs. Historical</a:t>
              </a:r>
              <a:endParaRPr lang="zh-CN" altLang="en-US" sz="2400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0" name="文本框 9"/>
            <p:cNvSpPr txBox="1"/>
            <p:nvPr>
              <p:custDataLst>
                <p:tags r:id="rId11"/>
              </p:custDataLst>
            </p:nvPr>
          </p:nvSpPr>
          <p:spPr>
            <a:xfrm>
              <a:off x="7320" y="4560"/>
              <a:ext cx="10280" cy="14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Validate the model by comparing simulated outcomes with historical race data, such as the 2023 Hungarian GP.</a:t>
              </a:r>
              <a:endParaRPr lang="zh-CN" altLang="en-US" sz="1600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1" name="文本框 10"/>
            <p:cNvSpPr txBox="1"/>
            <p:nvPr>
              <p:custDataLst>
                <p:tags r:id="rId12"/>
              </p:custDataLst>
            </p:nvPr>
          </p:nvSpPr>
          <p:spPr>
            <a:xfrm>
              <a:off x="7320" y="6720"/>
              <a:ext cx="10320" cy="6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11000"/>
                </a:lnSpc>
              </a:pPr>
              <a:r>
                <a:rPr lang="zh-CN" altLang="en-US" sz="2400">
                  <a:solidFill>
                    <a:schemeClr val="bg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Outcome Analysis</a:t>
              </a:r>
              <a:endParaRPr lang="zh-CN" altLang="en-US" sz="2400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  <p:sp>
          <p:nvSpPr>
            <p:cNvPr id="12" name="文本框 11"/>
            <p:cNvSpPr txBox="1"/>
            <p:nvPr>
              <p:custDataLst>
                <p:tags r:id="rId13"/>
              </p:custDataLst>
            </p:nvPr>
          </p:nvSpPr>
          <p:spPr>
            <a:xfrm>
              <a:off x="7320" y="7600"/>
              <a:ext cx="10280" cy="1440"/>
            </a:xfrm>
            <a:prstGeom prst="rect">
              <a:avLst/>
            </a:prstGeom>
            <a:noFill/>
          </p:spPr>
          <p:txBody>
            <a:bodyPr wrap="square" lIns="0" tIns="0" rIns="0" bIns="0" rtlCol="0" anchor="t">
              <a:noAutofit/>
            </a:bodyPr>
            <a:p>
              <a:pPr algn="l">
                <a:lnSpc>
                  <a:spcPct val="125000"/>
                </a:lnSpc>
              </a:pPr>
              <a:r>
                <a:rPr lang="zh-CN" altLang="en-US" sz="1600">
                  <a:solidFill>
                    <a:schemeClr val="bg1"/>
                  </a:solidFill>
                  <a:latin typeface="Microsoft YaHei UI" panose="020B0503020204020204" charset="-122"/>
                  <a:ea typeface="Microsoft YaHei UI" panose="020B0503020204020204" charset="-122"/>
                </a:rPr>
                <a:t>Analyze the accuracy of the model in predicting race outcomes to ensure reliability.</a:t>
              </a:r>
              <a:endParaRPr lang="zh-CN" altLang="en-US" sz="1600">
                <a:solidFill>
                  <a:schemeClr val="bg1"/>
                </a:solidFill>
                <a:latin typeface="Microsoft YaHei UI" panose="020B0503020204020204" charset="-122"/>
                <a:ea typeface="Microsoft YaHei UI" panose="020B0503020204020204" charset="-122"/>
              </a:endParaRPr>
            </a:p>
          </p:txBody>
        </p:sp>
      </p:grpSp>
    </p:spTree>
    <p:custDataLst>
      <p:tags r:id="rId1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5" name="文本占位符 4"/>
          <p:cNvSpPr>
            <a:spLocks noGrp="1"/>
          </p:cNvSpPr>
          <p:nvPr>
            <p:ph type="body" idx="13"/>
            <p:custDataLst>
              <p:tags r:id="rId1"/>
            </p:custDataLst>
          </p:nvPr>
        </p:nvSpPr>
        <p:spPr/>
        <p:txBody>
          <a:bodyPr/>
          <a:p>
            <a:r>
              <a:rPr lang="en-US" altLang="zh-CN"/>
              <a:t>References</a:t>
            </a:r>
            <a:endParaRPr lang="en-US" altLang="zh-CN"/>
          </a:p>
        </p:txBody>
      </p:sp>
      <p:sp>
        <p:nvSpPr>
          <p:cNvPr id="6" name="标题 5"/>
          <p:cNvSpPr>
            <a:spLocks noGrp="1"/>
          </p:cNvSpPr>
          <p:nvPr>
            <p:ph type="ctrTitle" idx="14"/>
            <p:custDataLst>
              <p:tags r:id="rId2"/>
            </p:custDataLst>
          </p:nvPr>
        </p:nvSpPr>
        <p:spPr/>
        <p:txBody>
          <a:bodyPr/>
          <a:p>
            <a:r>
              <a:rPr lang="en-US" altLang="zh-CN" sz="1600" b="0">
                <a:latin typeface="Times New Roman" panose="02020603050405020304" charset="0"/>
                <a:ea typeface="+mn-lt"/>
                <a:cs typeface="Times New Roman" panose="02020603050405020304" charset="0"/>
              </a:rPr>
              <a:t>1.</a:t>
            </a:r>
            <a:r>
              <a:rPr lang="en-US" altLang="zh-CN" sz="1600">
                <a:latin typeface="Times New Roman" panose="02020603050405020304" charset="0"/>
                <a:ea typeface="+mn-lt"/>
                <a:cs typeface="Times New Roman" panose="02020603050405020304" charset="0"/>
              </a:rPr>
              <a:t>Mobin, M. and Hijawi, M. (2020) </a:t>
            </a:r>
            <a:r>
              <a:rPr lang="en-US" altLang="zh-CN" sz="1600" b="0" i="1">
                <a:latin typeface="Times New Roman" panose="02020603050405020304" charset="0"/>
                <a:ea typeface="+mn-lt"/>
                <a:cs typeface="Times New Roman" panose="02020603050405020304" charset="0"/>
              </a:rPr>
              <a:t>'A Simulation-Based Approach to Incorporate Uncertainty in Reliability Growth Planning (RGP)'</a:t>
            </a:r>
            <a:r>
              <a:rPr lang="en-US" altLang="zh-CN" sz="1600" b="0">
                <a:latin typeface="Times New Roman" panose="02020603050405020304" charset="0"/>
                <a:ea typeface="+mn-lt"/>
                <a:cs typeface="Times New Roman" panose="02020603050405020304" charset="0"/>
              </a:rPr>
              <a:t>, SAE Technical Paper 2020-01-0742. doi: 10.4271/2020-01-0742.</a:t>
            </a:r>
            <a:br>
              <a:rPr lang="en-US" altLang="zh-CN" sz="1600" b="0">
                <a:latin typeface="Times New Roman" panose="02020603050405020304" charset="0"/>
                <a:ea typeface="+mn-lt"/>
                <a:cs typeface="Times New Roman" panose="02020603050405020304" charset="0"/>
              </a:rPr>
            </a:br>
            <a:br>
              <a:rPr lang="en-US" altLang="zh-CN" sz="1600" b="0">
                <a:latin typeface="Times New Roman" panose="02020603050405020304" charset="0"/>
                <a:ea typeface="+mn-lt"/>
                <a:cs typeface="Times New Roman" panose="02020603050405020304" charset="0"/>
              </a:rPr>
            </a:br>
            <a:r>
              <a:rPr lang="en-US" altLang="zh-CN" sz="1600" b="0">
                <a:latin typeface="Times New Roman" panose="02020603050405020304" charset="0"/>
                <a:ea typeface="+mn-lt"/>
                <a:cs typeface="Times New Roman" panose="02020603050405020304" charset="0"/>
              </a:rPr>
              <a:t>2.</a:t>
            </a:r>
            <a:r>
              <a:rPr lang="en-US" altLang="zh-CN" sz="1600">
                <a:latin typeface="Times New Roman" panose="02020603050405020304" charset="0"/>
                <a:cs typeface="Times New Roman" panose="02020603050405020304" charset="0"/>
              </a:rPr>
              <a:t>GFEI (2023) </a:t>
            </a:r>
            <a:r>
              <a:rPr lang="en-US" altLang="zh-CN" sz="1600" b="0" i="1">
                <a:latin typeface="Times New Roman" panose="02020603050405020304" charset="0"/>
                <a:cs typeface="Times New Roman" panose="02020603050405020304" charset="0"/>
              </a:rPr>
              <a:t>'Trends in the Global Vehicle Fleet 2023',</a:t>
            </a:r>
            <a:r>
              <a:rPr lang="en-US" altLang="zh-CN" sz="1600" b="0">
                <a:latin typeface="Times New Roman" panose="02020603050405020304" charset="0"/>
                <a:cs typeface="Times New Roman" panose="02020603050405020304" charset="0"/>
              </a:rPr>
              <a:t> Global Fuel Economy Initiative. Available at: https://www.fiafoundation.org/resources/trends-in-the-global-vehicle-fleet-2023 (Accessed: 10 February 2025).</a:t>
            </a:r>
            <a:br>
              <a:rPr lang="en-US" altLang="zh-CN" sz="1600" b="0">
                <a:latin typeface="Times New Roman" panose="02020603050405020304" charset="0"/>
                <a:ea typeface="+mn-lt"/>
                <a:cs typeface="Times New Roman" panose="02020603050405020304" charset="0"/>
              </a:rPr>
            </a:br>
            <a:br>
              <a:rPr lang="en-US" altLang="zh-CN" sz="1600" b="0">
                <a:latin typeface="Times New Roman" panose="02020603050405020304" charset="0"/>
                <a:ea typeface="+mn-lt"/>
                <a:cs typeface="Times New Roman" panose="02020603050405020304" charset="0"/>
              </a:rPr>
            </a:br>
            <a:br>
              <a:rPr lang="en-US" altLang="zh-CN" sz="1600"/>
            </a:br>
            <a:br>
              <a:rPr lang="en-US" altLang="zh-CN" sz="1600"/>
            </a:br>
            <a:endParaRPr lang="en-US" altLang="zh-CN" sz="1600"/>
          </a:p>
        </p:txBody>
      </p:sp>
      <p:sp>
        <p:nvSpPr>
          <p:cNvPr id="7" name="文本占位符 6"/>
          <p:cNvSpPr>
            <a:spLocks noGrp="1"/>
          </p:cNvSpPr>
          <p:nvPr>
            <p:ph type="body" idx="15"/>
            <p:custDataLst>
              <p:tags r:id="rId3"/>
            </p:custDataLst>
          </p:nvPr>
        </p:nvSpPr>
        <p:spPr>
          <a:xfrm>
            <a:off x="1015999" y="6085836"/>
            <a:ext cx="9296403" cy="457200"/>
          </a:xfrm>
        </p:spPr>
        <p:txBody>
          <a:bodyPr/>
          <a:p>
            <a:r>
              <a:rPr lang="en-US" altLang="zh-CN" sz="1600"/>
              <a:t>Student name</a:t>
            </a:r>
            <a:r>
              <a:rPr lang="zh-CN" altLang="en-US" sz="1600"/>
              <a:t>: </a:t>
            </a:r>
            <a:r>
              <a:rPr lang="en-US" altLang="zh-CN" sz="1600"/>
              <a:t>Jingrong Wang</a:t>
            </a:r>
            <a:endParaRPr lang="en-US" altLang="zh-CN" sz="1600"/>
          </a:p>
          <a:p>
            <a:r>
              <a:rPr lang="en-US" altLang="zh-CN" sz="1600"/>
              <a:t>Student number: 2322213</a:t>
            </a:r>
            <a:endParaRPr lang="en-US" altLang="zh-CN" sz="1600"/>
          </a:p>
        </p:txBody>
      </p:sp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/>
      <p:sp>
        <p:nvSpPr>
          <p:cNvPr id="3" name="副标题 2"/>
          <p:cNvSpPr>
            <a:spLocks noGrp="1"/>
          </p:cNvSpPr>
          <p:nvPr>
            <p:ph type="subTitle" idx="13"/>
            <p:custDataLst>
              <p:tags r:id="rId1"/>
            </p:custDataLst>
          </p:nvPr>
        </p:nvSpPr>
        <p:spPr/>
        <p:txBody>
          <a:bodyPr/>
          <a:p>
            <a:r>
              <a:rPr lang="zh-CN" altLang="en-US"/>
              <a:t>THE END</a:t>
            </a:r>
            <a:endParaRPr lang="zh-CN" altLang="en-US"/>
          </a:p>
        </p:txBody>
      </p:sp>
      <p:sp>
        <p:nvSpPr>
          <p:cNvPr id="4" name="标题 3"/>
          <p:cNvSpPr>
            <a:spLocks noGrp="1"/>
          </p:cNvSpPr>
          <p:nvPr>
            <p:ph type="ctrTitle" idx="14"/>
            <p:custDataLst>
              <p:tags r:id="rId2"/>
            </p:custDataLst>
          </p:nvPr>
        </p:nvSpPr>
        <p:spPr>
          <a:xfrm>
            <a:off x="3283585" y="3232150"/>
            <a:ext cx="8908415" cy="1016000"/>
          </a:xfrm>
        </p:spPr>
        <p:txBody>
          <a:bodyPr/>
          <a:p>
            <a:r>
              <a:rPr lang="en-US" altLang="zh-CN" sz="4400"/>
              <a:t>Thanks for listening !</a:t>
            </a:r>
            <a:endParaRPr lang="en-US" altLang="zh-CN" sz="4400"/>
          </a:p>
        </p:txBody>
      </p:sp>
      <p:sp>
        <p:nvSpPr>
          <p:cNvPr id="7" name="文本占位符 6"/>
          <p:cNvSpPr>
            <a:spLocks noGrp="1"/>
          </p:cNvSpPr>
          <p:nvPr>
            <p:custDataLst>
              <p:tags r:id="rId3"/>
            </p:custDataLst>
          </p:nvPr>
        </p:nvSpPr>
        <p:spPr>
          <a:xfrm>
            <a:off x="6094729" y="5865491"/>
            <a:ext cx="9296403" cy="457200"/>
          </a:xfrm>
          <a:prstGeom prst="rect">
            <a:avLst/>
          </a:prstGeom>
          <a:noFill/>
        </p:spPr>
        <p:txBody>
          <a:bodyPr vert="horz" lIns="0" tIns="0" rIns="0" bIns="0" rtlCol="0" anchor="t">
            <a:noAutofit/>
          </a:bodyPr>
          <a:lstStyle>
            <a:lvl1pPr marL="228600" indent="-228600" algn="l" defTabSz="914400" rtl="0" eaLnBrk="1" fontAlgn="auto" latinLnBrk="0" hangingPunct="1">
              <a:lnSpc>
                <a:spcPct val="125000"/>
              </a:lnSpc>
              <a:spcBef>
                <a:spcPts val="0"/>
              </a:spcBef>
              <a:spcAft>
                <a:spcPts val="1000"/>
              </a:spcAft>
              <a:buFont typeface="Arial" panose="020B0604020202020204" pitchFamily="34" charset="0"/>
              <a:buNone/>
              <a:defRPr sz="2400" b="0" u="none" strike="noStrike" kern="1200" cap="none" spc="150" normalizeH="0" baseline="0">
                <a:solidFill>
                  <a:srgbClr val="0745AA"/>
                </a:solidFill>
                <a:uFillTx/>
                <a:latin typeface="Microsoft YaHei UI" panose="020B0503020204020204" charset="-122"/>
                <a:ea typeface="Microsoft YaHei UI" panose="020B0503020204020204" charset="-122"/>
                <a:cs typeface="+mn-cs"/>
              </a:defRPr>
            </a:lvl1pPr>
            <a:lvl2pPr marL="68580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tabLst>
                <a:tab pos="1609725" algn="l"/>
                <a:tab pos="1609725" algn="l"/>
                <a:tab pos="1609725" algn="l"/>
                <a:tab pos="1609725" algn="l"/>
              </a:tabLst>
              <a:defRPr sz="1600" u="none" strike="noStrike" kern="1200" cap="none" spc="150" normalizeH="0" baseline="0">
                <a:solidFill>
                  <a:srgbClr val="0745AA"/>
                </a:solidFill>
                <a:uFillTx/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600"/>
              </a:spcAft>
              <a:buFont typeface="Arial" panose="020B0604020202020204" pitchFamily="34" charset="0"/>
              <a:buChar char="●"/>
              <a:defRPr sz="1600" u="none" strike="noStrike" kern="1200" cap="none" spc="150" normalizeH="0" baseline="0">
                <a:solidFill>
                  <a:srgbClr val="0745AA"/>
                </a:solidFill>
                <a:uFillTx/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Wingdings" panose="05000000000000000000" charset="0"/>
              <a:buChar char=""/>
              <a:defRPr sz="1400" u="none" strike="noStrike" kern="1200" cap="none" spc="150" normalizeH="0" baseline="0">
                <a:solidFill>
                  <a:srgbClr val="0745AA"/>
                </a:solidFill>
                <a:uFillTx/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fontAlgn="auto" latinLnBrk="0" hangingPunct="1">
              <a:lnSpc>
                <a:spcPct val="120000"/>
              </a:lnSpc>
              <a:spcBef>
                <a:spcPts val="0"/>
              </a:spcBef>
              <a:spcAft>
                <a:spcPts val="300"/>
              </a:spcAft>
              <a:buFont typeface="Arial" panose="020B0604020202020204" pitchFamily="34" charset="0"/>
              <a:buChar char="•"/>
              <a:defRPr sz="1400" u="none" strike="noStrike" kern="1200" cap="none" spc="150" normalizeH="0" baseline="0">
                <a:solidFill>
                  <a:srgbClr val="0745AA"/>
                </a:solidFill>
                <a:uFillTx/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anose="020B0604020202020204" pitchFamily="34" charset="0"/>
              <a:buChar char="•"/>
              <a:defRPr sz="1800" kern="1200">
                <a:solidFill>
                  <a:srgbClr val="000000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1600"/>
              <a:t>Student name</a:t>
            </a:r>
            <a:r>
              <a:rPr lang="zh-CN" altLang="en-US" sz="1600"/>
              <a:t>: </a:t>
            </a:r>
            <a:r>
              <a:rPr lang="en-US" altLang="zh-CN" sz="1600"/>
              <a:t>Jingrong Wang</a:t>
            </a:r>
            <a:endParaRPr lang="en-US" altLang="zh-CN" sz="1600"/>
          </a:p>
          <a:p>
            <a:r>
              <a:rPr lang="en-US" altLang="zh-CN" sz="1600"/>
              <a:t>Student number: 2322213</a:t>
            </a:r>
            <a:endParaRPr lang="en-US" altLang="zh-CN" sz="1600"/>
          </a:p>
        </p:txBody>
      </p:sp>
    </p:spTree>
    <p:custDataLst>
      <p:tags r:id="rId4"/>
    </p:custData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699">
        <p:fade/>
      </p:transition>
    </mc:Choice>
    <mc:Fallback>
      <p:transition spd="med">
        <p:fade/>
      </p:transition>
    </mc:Fallback>
  </mc:AlternateContent>
</p:sld>
</file>

<file path=ppt/tags/tag1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5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UNIT_INDEX" val="3"/>
  <p:tag name="KSO_WM_UNIT_TYPE" val="i"/>
</p:tagLst>
</file>

<file path=ppt/tags/tag7.xml><?xml version="1.0" encoding="utf-8"?>
<p:tagLst xmlns:p="http://schemas.openxmlformats.org/presentationml/2006/main">
  <p:tag name="KSO_WM_BEAUTIFY_FLAG" val="#wm#"/>
  <p:tag name="KSO_WM_UNIT_INDEX" val="4"/>
  <p:tag name="KSO_WM_UNIT_TYPE" val="i"/>
</p:tagLst>
</file>

<file path=ppt/tags/tag8.xml><?xml version="1.0" encoding="utf-8"?>
<p:tagLst xmlns:p="http://schemas.openxmlformats.org/presentationml/2006/main">
  <p:tag name="KSO_WM_BEAUTIFY_FLAG" val="#wm#"/>
  <p:tag name="KSO_WM_UNIT_INDEX" val="5"/>
  <p:tag name="KSO_WM_UNIT_TYPE" val="i"/>
</p:tagLst>
</file>

<file path=ppt/tags/tag9.xml><?xml version="1.0" encoding="utf-8"?>
<p:tagLst xmlns:p="http://schemas.openxmlformats.org/presentationml/2006/main">
  <p:tag name="KSO_WM_BEAUTIFY_FLAG" val="#wm#"/>
  <p:tag name="KSO_WM_UNIT_INDEX" val="6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UNIT_INDEX" val="7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UNIT_INDEX" val="1"/>
  <p:tag name="KSO_WM_UNIT_SUBTYPE" val="c"/>
  <p:tag name="KSO_WM_UNIT_TYPE" val="f"/>
</p:tagLst>
</file>

<file path=ppt/tags/tag12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13.xml><?xml version="1.0" encoding="utf-8"?>
<p:tagLst xmlns:p="http://schemas.openxmlformats.org/presentationml/2006/main">
  <p:tag name="KSO_WM_BEAUTIFY_FLAG" val="#wm#"/>
  <p:tag name="KSO_WM_UNIT_INDEX" val="2"/>
  <p:tag name="KSO_WM_UNIT_SUBTYPE" val="b"/>
  <p:tag name="KSO_WM_UNIT_TYPE" val="f"/>
</p:tagLst>
</file>

<file path=ppt/tags/tag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9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20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UNIT_INDEX" val="3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UNIT_INDEX" val="4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UNIT_INDEX" val="5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UNIT_INDEX" val="6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UNIT_INDEX" val="7"/>
  <p:tag name="KSO_WM_UNIT_TYPE" val="i"/>
</p:tagLst>
</file>

<file path=ppt/tags/tag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29.xml><?xml version="1.0" encoding="utf-8"?>
<p:tagLst xmlns:p="http://schemas.openxmlformats.org/presentationml/2006/main">
  <p:tag name="KSO_WM_BEAUTIFY_FLAG" val="#wm#"/>
  <p:tag name="KSO_WM_UNIT_INDEX" val="1"/>
  <p:tag name="KSO_WM_UNIT_TYPE" val="e"/>
</p:tagLst>
</file>

<file path=ppt/tags/tag30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5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5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6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6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6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67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6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70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UNIT_INDEX" val="3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UNIT_INDEX" val="4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UNIT_INDEX" val="5"/>
  <p:tag name="KSO_WM_UNIT_TYPE" val="i"/>
</p:tagLst>
</file>

<file path=ppt/tags/tag74.xml><?xml version="1.0" encoding="utf-8"?>
<p:tagLst xmlns:p="http://schemas.openxmlformats.org/presentationml/2006/main">
  <p:tag name="KSO_WM_BEAUTIFY_FLAG" val="#wm#"/>
  <p:tag name="KSO_WM_UNIT_INDEX" val="6"/>
  <p:tag name="KSO_WM_UNIT_TYPE" val="i"/>
</p:tagLst>
</file>

<file path=ppt/tags/tag7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76.xml><?xml version="1.0" encoding="utf-8"?>
<p:tagLst xmlns:p="http://schemas.openxmlformats.org/presentationml/2006/main">
  <p:tag name="KSO_WM_BEAUTIFY_FLAG" val="#wm#"/>
  <p:tag name="KSO_WM_UNIT_INDEX" val="1"/>
  <p:tag name="KSO_WM_UNIT_TYPE" val="b"/>
</p:tagLst>
</file>

<file path=ppt/tags/tag77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78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80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81.xml><?xml version="1.0" encoding="utf-8"?>
<p:tagLst xmlns:p="http://schemas.openxmlformats.org/presentationml/2006/main">
  <p:tag name="KSO_WM_BEAUTIFY_FLAG" val="#wm#"/>
  <p:tag name="KSO_WM_UNIT_INDEX" val="1"/>
  <p:tag name="KSO_WM_UNIT_TYPE" val="b"/>
</p:tagLst>
</file>

<file path=ppt/tags/tag8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8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8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8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8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87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  <p:tag name="KSO_WM_TEMPLATE_STYLE_ID" val="7cba8f96648ba84e"/>
</p:tagLst>
</file>

<file path=ppt/tags/tag88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8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**"/>
  <p:tag name="KSO_WM_UNIT_LAYERLEVEL" val="1"/>
  <p:tag name="KSO_WM_TAG_VERSION" val="1.0"/>
  <p:tag name="KSO_WM_BEAUTIFY_FLAG" val="#wm#"/>
</p:tagLst>
</file>

<file path=ppt/tags/tag92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93.xml><?xml version="1.0" encoding="utf-8"?>
<p:tagLst xmlns:p="http://schemas.openxmlformats.org/presentationml/2006/main">
  <p:tag name="KSO_WM_BEAUTIFY_FLAG" val="#wm#"/>
  <p:tag name="KSO_WM_UNIT_INDEX" val="3"/>
  <p:tag name="KSO_WM_UNIT_TYPE" val="i"/>
</p:tagLst>
</file>

<file path=ppt/tags/tag94.xml><?xml version="1.0" encoding="utf-8"?>
<p:tagLst xmlns:p="http://schemas.openxmlformats.org/presentationml/2006/main">
  <p:tag name="KSO_WM_BEAUTIFY_FLAG" val="#wm#"/>
  <p:tag name="KSO_WM_UNIT_INDEX" val="4"/>
  <p:tag name="KSO_WM_UNIT_TYPE" val="i"/>
</p:tagLst>
</file>

<file path=ppt/tags/tag95.xml><?xml version="1.0" encoding="utf-8"?>
<p:tagLst xmlns:p="http://schemas.openxmlformats.org/presentationml/2006/main">
  <p:tag name="KSO_WM_BEAUTIFY_FLAG" val="#wm#"/>
  <p:tag name="KSO_WM_UNIT_INDEX" val="5"/>
  <p:tag name="KSO_WM_UNIT_TYPE" val="i"/>
</p:tagLst>
</file>

<file path=ppt/tags/tag96.xml><?xml version="1.0" encoding="utf-8"?>
<p:tagLst xmlns:p="http://schemas.openxmlformats.org/presentationml/2006/main">
  <p:tag name="KSO_WM_BEAUTIFY_FLAG" val="#wm#"/>
  <p:tag name="KSO_WM_UNIT_INDEX" val="6"/>
  <p:tag name="KSO_WM_UNIT_TYPE" val="i"/>
</p:tagLst>
</file>

<file path=ppt/tags/tag97.xml><?xml version="1.0" encoding="utf-8"?>
<p:tagLst xmlns:p="http://schemas.openxmlformats.org/presentationml/2006/main">
  <p:tag name="KSO_WM_BEAUTIFY_FLAG" val="#wm#"/>
  <p:tag name="KSO_WM_UNIT_INDEX" val="7"/>
  <p:tag name="KSO_WM_UNIT_TYPE" val="i"/>
</p:tagLst>
</file>

<file path=ppt/tags/tag98.xml><?xml version="1.0" encoding="utf-8"?>
<p:tagLst xmlns:p="http://schemas.openxmlformats.org/presentationml/2006/main">
  <p:tag name="KSO_WM_BEAUTIFY_FLAG" val="#wm#"/>
  <p:tag name="KSO_WM_UNIT_INDEX" val="1"/>
  <p:tag name="KSO_WM_UNIT_SUBTYPE" val="c"/>
  <p:tag name="KSO_WM_UNIT_TYPE" val="f"/>
</p:tagLst>
</file>

<file path=ppt/tags/tag99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100.xml><?xml version="1.0" encoding="utf-8"?>
<p:tagLst xmlns:p="http://schemas.openxmlformats.org/presentationml/2006/main">
  <p:tag name="KSO_WM_BEAUTIFY_FLAG" val="#wm#"/>
  <p:tag name="KSO_WM_UNIT_INDEX" val="2"/>
  <p:tag name="KSO_WM_UNIT_SUBTYPE" val="b"/>
  <p:tag name="KSO_WM_UNIT_TYPE" val="f"/>
</p:tagLst>
</file>

<file path=ppt/tags/tag10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2**"/>
  <p:tag name="KSO_WM_UNIT_LAYERLEVEL" val="1"/>
  <p:tag name="KSO_WM_TAG_VERSION" val="1.0"/>
  <p:tag name="KSO_WM_BEAUTIFY_FLAG" val="#wm#"/>
</p:tagLst>
</file>

<file path=ppt/tags/tag106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107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UNIT_INDEX" val="3"/>
  <p:tag name="KSO_WM_UNIT_TYPE" val="i"/>
</p:tagLst>
</file>

<file path=ppt/tags/tag109.xml><?xml version="1.0" encoding="utf-8"?>
<p:tagLst xmlns:p="http://schemas.openxmlformats.org/presentationml/2006/main">
  <p:tag name="KSO_WM_BEAUTIFY_FLAG" val="#wm#"/>
  <p:tag name="KSO_WM_UNIT_INDEX" val="4"/>
  <p:tag name="KSO_WM_UNIT_TYPE" val="i"/>
</p:tagLst>
</file>

<file path=ppt/tags/tag110.xml><?xml version="1.0" encoding="utf-8"?>
<p:tagLst xmlns:p="http://schemas.openxmlformats.org/presentationml/2006/main">
  <p:tag name="KSO_WM_BEAUTIFY_FLAG" val="#wm#"/>
  <p:tag name="KSO_WM_UNIT_INDEX" val="5"/>
  <p:tag name="KSO_WM_UNIT_TYPE" val="i"/>
</p:tagLst>
</file>

<file path=ppt/tags/tag111.xml><?xml version="1.0" encoding="utf-8"?>
<p:tagLst xmlns:p="http://schemas.openxmlformats.org/presentationml/2006/main">
  <p:tag name="KSO_WM_BEAUTIFY_FLAG" val="#wm#"/>
  <p:tag name="KSO_WM_UNIT_INDEX" val="6"/>
  <p:tag name="KSO_WM_UNIT_TYPE" val="i"/>
</p:tagLst>
</file>

<file path=ppt/tags/tag112.xml><?xml version="1.0" encoding="utf-8"?>
<p:tagLst xmlns:p="http://schemas.openxmlformats.org/presentationml/2006/main">
  <p:tag name="KSO_WM_BEAUTIFY_FLAG" val="#wm#"/>
  <p:tag name="KSO_WM_UNIT_INDEX" val="7"/>
  <p:tag name="KSO_WM_UNIT_TYPE" val="i"/>
</p:tagLst>
</file>

<file path=ppt/tags/tag11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1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1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3**"/>
  <p:tag name="KSO_WM_UNIT_LAYERLEVEL" val="1"/>
  <p:tag name="KSO_WM_TAG_VERSION" val="1.0"/>
  <p:tag name="KSO_WM_BEAUTIFY_FLAG" val="#wm#"/>
</p:tagLst>
</file>

<file path=ppt/tags/tag116.xml><?xml version="1.0" encoding="utf-8"?>
<p:tagLst xmlns:p="http://schemas.openxmlformats.org/presentationml/2006/main">
  <p:tag name="KSO_WM_BEAUTIFY_FLAG" val="#wm#"/>
  <p:tag name="KSO_WM_UNIT_INDEX" val="1"/>
  <p:tag name="KSO_WM_UNIT_TYPE" val="e"/>
</p:tagLst>
</file>

<file path=ppt/tags/tag117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11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1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2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2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2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2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4**"/>
  <p:tag name="KSO_WM_UNIT_LAYERLEVEL" val="1"/>
  <p:tag name="KSO_WM_TAG_VERSION" val="1.0"/>
  <p:tag name="KSO_WM_BEAUTIFY_FLAG" val="#wm#"/>
</p:tagLst>
</file>

<file path=ppt/tags/tag12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2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2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2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2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2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3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3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5**"/>
  <p:tag name="KSO_WM_UNIT_LAYERLEVEL" val="1"/>
  <p:tag name="KSO_WM_TAG_VERSION" val="1.0"/>
  <p:tag name="KSO_WM_BEAUTIFY_FLAG" val="#wm#"/>
</p:tagLst>
</file>

<file path=ppt/tags/tag13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13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13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13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6**"/>
  <p:tag name="KSO_WM_UNIT_LAYERLEVEL" val="1"/>
  <p:tag name="KSO_WM_TAG_VERSION" val="1.0"/>
  <p:tag name="KSO_WM_BEAUTIFY_FLAG" val="#wm#"/>
</p:tagLst>
</file>

<file path=ppt/tags/tag13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3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3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7**"/>
  <p:tag name="KSO_WM_UNIT_LAYERLEVEL" val="1"/>
  <p:tag name="KSO_WM_TAG_VERSION" val="1.0"/>
  <p:tag name="KSO_WM_BEAUTIFY_FLAG" val="#wm#"/>
</p:tagLst>
</file>

<file path=ppt/tags/tag13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4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4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4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4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44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8**"/>
  <p:tag name="KSO_WM_UNIT_LAYERLEVEL" val="1"/>
  <p:tag name="KSO_WM_TAG_VERSION" val="1.0"/>
  <p:tag name="KSO_WM_BEAUTIFY_FLAG" val="#wm#"/>
</p:tagLst>
</file>

<file path=ppt/tags/tag14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4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47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48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4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9**"/>
  <p:tag name="KSO_WM_UNIT_LAYERLEVEL" val="1"/>
  <p:tag name="KSO_WM_TAG_VERSION" val="1.0"/>
  <p:tag name="KSO_WM_BEAUTIFY_FLAG" val="#wm#"/>
</p:tagLst>
</file>

<file path=ppt/tags/tag15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5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5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5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0**"/>
  <p:tag name="KSO_WM_UNIT_LAYERLEVEL" val="1"/>
  <p:tag name="KSO_WM_TAG_VERSION" val="1.0"/>
  <p:tag name="KSO_WM_BEAUTIFY_FLAG" val="#wm#"/>
</p:tagLst>
</file>

<file path=ppt/tags/tag154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155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56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57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158.xml><?xml version="1.0" encoding="utf-8"?>
<p:tagLst xmlns:p="http://schemas.openxmlformats.org/presentationml/2006/main">
  <p:tag name="KSO_WM_BEAUTIFY_FLAG" val="#wm#"/>
  <p:tag name="KSO_WM_UNIT_INDEX" val="3"/>
  <p:tag name="KSO_WM_UNIT_TYPE" val="i"/>
</p:tagLst>
</file>

<file path=ppt/tags/tag159.xml><?xml version="1.0" encoding="utf-8"?>
<p:tagLst xmlns:p="http://schemas.openxmlformats.org/presentationml/2006/main">
  <p:tag name="KSO_WM_BEAUTIFY_FLAG" val="#wm#"/>
  <p:tag name="KSO_WM_UNIT_INDEX" val="4"/>
  <p:tag name="KSO_WM_UNIT_TYPE" val="i"/>
</p:tagLst>
</file>

<file path=ppt/tags/tag160.xml><?xml version="1.0" encoding="utf-8"?>
<p:tagLst xmlns:p="http://schemas.openxmlformats.org/presentationml/2006/main">
  <p:tag name="KSO_WM_BEAUTIFY_FLAG" val="#wm#"/>
  <p:tag name="KSO_WM_UNIT_INDEX" val="5"/>
  <p:tag name="KSO_WM_UNIT_TYPE" val="i"/>
</p:tagLst>
</file>

<file path=ppt/tags/tag161.xml><?xml version="1.0" encoding="utf-8"?>
<p:tagLst xmlns:p="http://schemas.openxmlformats.org/presentationml/2006/main">
  <p:tag name="KSO_WM_BEAUTIFY_FLAG" val="#wm#"/>
  <p:tag name="KSO_WM_UNIT_INDEX" val="6"/>
  <p:tag name="KSO_WM_UNIT_TYPE" val="i"/>
</p:tagLst>
</file>

<file path=ppt/tags/tag16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11**"/>
  <p:tag name="KSO_WM_UNIT_LAYERLEVEL" val="1"/>
  <p:tag name="KSO_WM_TAG_VERSION" val="1.0"/>
  <p:tag name="KSO_WM_BEAUTIFY_FLAG" val="#wm#"/>
</p:tagLst>
</file>

<file path=ppt/tags/tag163.xml><?xml version="1.0" encoding="utf-8"?>
<p:tagLst xmlns:p="http://schemas.openxmlformats.org/presentationml/2006/main">
  <p:tag name="KSO_WM_BEAUTIFY_FLAG" val="#wm#"/>
  <p:tag name="KSO_WM_UNIT_INDEX" val="1"/>
  <p:tag name="KSO_WM_UNIT_TYPE" val="b"/>
</p:tagLst>
</file>

<file path=ppt/tags/tag164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165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166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167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168.xml><?xml version="1.0" encoding="utf-8"?>
<p:tagLst xmlns:p="http://schemas.openxmlformats.org/presentationml/2006/main">
  <p:tag name="KSO_WM_BEAUTIFY_FLAG" val="#wm#"/>
  <p:tag name="KSO_WM_UNIT_INDEX" val="1"/>
  <p:tag name="KSO_WM_UNIT_TYPE" val="b"/>
</p:tagLst>
</file>

<file path=ppt/tags/tag169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170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  <p:tag name="KSO_WM_TEMPLATE_CATEGORY" val="custom"/>
  <p:tag name="KSO_WM_TEMPLATE_INDEX" val="20205081"/>
</p:tagLst>
</file>

<file path=ppt/tags/tag171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72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73.xml><?xml version="1.0" encoding="utf-8"?>
<p:tagLst xmlns:p="http://schemas.openxmlformats.org/presentationml/2006/main">
  <p:tag name="KSO_WM_UNIT_HIGHLIGHT" val="0"/>
  <p:tag name="KSO_WM_UNIT_COMPATIBLE" val="0"/>
  <p:tag name="KSO_WM_UNIT_DIAGRAM_ISNUMVISUAL" val="0"/>
  <p:tag name="KSO_WM_UNIT_DIAGRAM_ISREFERUNIT" val="0"/>
  <p:tag name="KSO_WM_UNIT_ID" val="_0**"/>
  <p:tag name="KSO_WM_UNIT_LAYERLEVEL" val="1"/>
  <p:tag name="KSO_WM_TAG_VERSION" val="1.0"/>
  <p:tag name="KSO_WM_BEAUTIFY_FLAG" val="#wm#"/>
</p:tagLst>
</file>

<file path=ppt/tags/tag174.xml><?xml version="1.0" encoding="utf-8"?>
<p:tagLst xmlns:p="http://schemas.openxmlformats.org/presentationml/2006/main">
  <p:tag name="KSO_WM_TEMPLATE_THUMBS_INDEX" val="1、4、7、12、13、14、15、16、17、18、20、24、25、28、33、36、40、43、44"/>
  <p:tag name="KSO_WM_TEMPLATE_SUBCATEGORY" val="19"/>
  <p:tag name="KSO_WM_TAG_VERSION" val="1.0"/>
  <p:tag name="KSO_WM_BEAUTIFY_FLAG" val="#wm#"/>
  <p:tag name="KSO_WM_TEMPLATE_CATEGORY" val="custom"/>
  <p:tag name="KSO_WM_TEMPLATE_INDEX" val="20205081"/>
  <p:tag name="KSO_WM_TEMPLATE_MASTER_TYPE" val="0"/>
  <p:tag name="KSO_WM_TEMPLATE_COLOR_TYPE" val="1"/>
  <p:tag name="KSO_WM_UNIT_SHOW_EDIT_AREA_INDICATION" val="1"/>
  <p:tag name="KSO_WM_TEMPLATE_STYLE_ID" val="7cba8f96648ba84e"/>
</p:tagLst>
</file>

<file path=ppt/tags/tag175.xml><?xml version="1.0" encoding="utf-8"?>
<p:tagLst xmlns:p="http://schemas.openxmlformats.org/presentationml/2006/main">
  <p:tag name="KSO_WM_BEAUTIFY_FLAG" val="#wm#"/>
  <p:tag name="KSO_WM_UNIT_INDEX" val="1"/>
  <p:tag name="KSO_WM_UNIT_SUBTYPE" val="c"/>
  <p:tag name="KSO_WM_UNIT_TYPE" val="f"/>
</p:tagLst>
</file>

<file path=ppt/tags/tag176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177.xml><?xml version="1.0" encoding="utf-8"?>
<p:tagLst xmlns:p="http://schemas.openxmlformats.org/presentationml/2006/main">
  <p:tag name="KSO_WM_BEAUTIFY_FLAG" val="#wm#"/>
  <p:tag name="KSO_WM_UNIT_INDEX" val="2"/>
  <p:tag name="KSO_WM_UNIT_SUBTYPE" val="b"/>
  <p:tag name="KSO_WM_UNIT_TYPE" val="f"/>
</p:tagLst>
</file>

<file path=ppt/tags/tag178.xml><?xml version="1.0" encoding="utf-8"?>
<p:tagLst xmlns:p="http://schemas.openxmlformats.org/presentationml/2006/main">
  <p:tag name="KSO_WM_FIGMA_LIMIT" val=""/>
  <p:tag name="KSO_WM_FIGMA_SLIDE_GROUP" val="1"/>
  <p:tag name="KSO_WM_SLIDE_TYPE" val="title"/>
</p:tagLst>
</file>

<file path=ppt/tags/tag179.xml><?xml version="1.0" encoding="utf-8"?>
<p:tagLst xmlns:p="http://schemas.openxmlformats.org/presentationml/2006/main">
  <p:tag name="KSO_WM_BEAUTIFY_FLAG" val="#wm#"/>
  <p:tag name="KSO_WM_UNIT_INDEX" val="1"/>
  <p:tag name="KSO_WM_UNIT_TYPE" val="b"/>
</p:tagLst>
</file>

<file path=ppt/tags/tag180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SUBTYPE" val="d"/>
  <p:tag name="KSO_WM_UNIT_TYPE" val="l_h_i"/>
  <p:tag name="KSO_WM_UNIT_PRESET_TEXT" val="01"/>
</p:tagLst>
</file>

<file path=ppt/tags/tag181.xml><?xml version="1.0" encoding="utf-8"?>
<p:tagLst xmlns:p="http://schemas.openxmlformats.org/presentationml/2006/main">
  <p:tag name="KSO_WM_BEAUTIFY_FLAG" val="#fgm#"/>
  <p:tag name="KSO_WM_DIAGRAM_GROUP_CODE" val="1"/>
  <p:tag name="KSO_WM_UNIT_INDEX" val="1_1_2"/>
  <p:tag name="KSO_WM_UNIT_TYPE" val="l_h_i"/>
</p:tagLst>
</file>

<file path=ppt/tags/tag182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添加标题内容"/>
  <p:tag name="KSO_WM_UNIT_TEXT_TYPE" val="1"/>
  <p:tag name="KSO_WM_UNIT_TYPE" val="l_h_a"/>
</p:tagLst>
</file>

<file path=ppt/tags/tag183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SUBTYPE" val="d"/>
  <p:tag name="KSO_WM_UNIT_TYPE" val="l_h_i"/>
  <p:tag name="KSO_WM_UNIT_PRESET_TEXT" val="02"/>
</p:tagLst>
</file>

<file path=ppt/tags/tag184.xml><?xml version="1.0" encoding="utf-8"?>
<p:tagLst xmlns:p="http://schemas.openxmlformats.org/presentationml/2006/main">
  <p:tag name="KSO_WM_BEAUTIFY_FLAG" val="#fgm#"/>
  <p:tag name="KSO_WM_DIAGRAM_GROUP_CODE" val="1"/>
  <p:tag name="KSO_WM_UNIT_INDEX" val="1_2_2"/>
  <p:tag name="KSO_WM_UNIT_TYPE" val="l_h_i"/>
</p:tagLst>
</file>

<file path=ppt/tags/tag185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此处添加标题内容"/>
  <p:tag name="KSO_WM_UNIT_TEXT_TYPE" val="1"/>
  <p:tag name="KSO_WM_UNIT_TYPE" val="l_h_a"/>
</p:tagLst>
</file>

<file path=ppt/tags/tag186.xml><?xml version="1.0" encoding="utf-8"?>
<p:tagLst xmlns:p="http://schemas.openxmlformats.org/presentationml/2006/main">
  <p:tag name="KSO_WM_BEAUTIFY_FLAG" val="#fgm#"/>
  <p:tag name="KSO_WM_DIAGRAM_GROUP_CODE" val="1"/>
  <p:tag name="KSO_WM_UNIT_INDEX" val="1_3_1"/>
  <p:tag name="KSO_WM_UNIT_SUBTYPE" val="d"/>
  <p:tag name="KSO_WM_UNIT_TYPE" val="l_h_i"/>
  <p:tag name="KSO_WM_UNIT_PRESET_TEXT" val="03"/>
</p:tagLst>
</file>

<file path=ppt/tags/tag187.xml><?xml version="1.0" encoding="utf-8"?>
<p:tagLst xmlns:p="http://schemas.openxmlformats.org/presentationml/2006/main">
  <p:tag name="KSO_WM_BEAUTIFY_FLAG" val="#fgm#"/>
  <p:tag name="KSO_WM_DIAGRAM_GROUP_CODE" val="1"/>
  <p:tag name="KSO_WM_UNIT_INDEX" val="1_3_2"/>
  <p:tag name="KSO_WM_UNIT_TYPE" val="l_h_i"/>
</p:tagLst>
</file>

<file path=ppt/tags/tag188.xml><?xml version="1.0" encoding="utf-8"?>
<p:tagLst xmlns:p="http://schemas.openxmlformats.org/presentationml/2006/main">
  <p:tag name="KSO_WM_BEAUTIFY_FLAG" val="#fgm#"/>
  <p:tag name="KSO_WM_DIAGRAM_GROUP_CODE" val="1"/>
  <p:tag name="KSO_WM_UNIT_INDEX" val="1_3_1"/>
  <p:tag name="KSO_WM_UNIT_PRESET_TEXT" val="单击此处添加标题内容"/>
  <p:tag name="KSO_WM_UNIT_TEXT_TYPE" val="1"/>
  <p:tag name="KSO_WM_UNIT_TYPE" val="l_h_a"/>
</p:tagLst>
</file>

<file path=ppt/tags/tag189.xml><?xml version="1.0" encoding="utf-8"?>
<p:tagLst xmlns:p="http://schemas.openxmlformats.org/presentationml/2006/main">
  <p:tag name="KSO_WM_FIGMA_LIMIT" val=""/>
  <p:tag name="KSO_WM_FIGMA_SLIDE_GROUP" val="1"/>
  <p:tag name="KSO_WM_SLIDE_TYPE" val="contents"/>
</p:tagLst>
</file>

<file path=ppt/tags/tag190.xml><?xml version="1.0" encoding="utf-8"?>
<p:tagLst xmlns:p="http://schemas.openxmlformats.org/presentationml/2006/main">
  <p:tag name="KSO_WM_BEAUTIFY_FLAG" val="#wm#"/>
  <p:tag name="KSO_WM_UNIT_INDEX" val="1"/>
  <p:tag name="KSO_WM_UNIT_TYPE" val="e"/>
</p:tagLst>
</file>

<file path=ppt/tags/tag191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192.xml><?xml version="1.0" encoding="utf-8"?>
<p:tagLst xmlns:p="http://schemas.openxmlformats.org/presentationml/2006/main">
  <p:tag name="KSO_WM_FIGMA_LIMIT" val=""/>
  <p:tag name="KSO_WM_FIGMA_SLIDE_GROUP" val="1"/>
  <p:tag name="KSO_WM_SLIDE_TYPE" val="sectionTitle"/>
</p:tagLst>
</file>

<file path=ppt/tags/tag193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194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195.xml><?xml version="1.0" encoding="utf-8"?>
<p:tagLst xmlns:p="http://schemas.openxmlformats.org/presentationml/2006/main">
  <p:tag name="KSO_WM_BEAUTIFY_FLAG" val="#wm#"/>
  <p:tag name="KSO_WM_UNIT_INDEX" val="3"/>
  <p:tag name="KSO_WM_UNIT_TYPE" val="i"/>
</p:tagLst>
</file>

<file path=ppt/tags/tag196.xml><?xml version="1.0" encoding="utf-8"?>
<p:tagLst xmlns:p="http://schemas.openxmlformats.org/presentationml/2006/main">
  <p:tag name="KSO_WM_BEAUTIFY_FLAG" val="#wm#"/>
  <p:tag name="KSO_WM_UNIT_INDEX" val="4"/>
  <p:tag name="KSO_WM_UNIT_TYPE" val="i"/>
</p:tagLst>
</file>

<file path=ppt/tags/tag197.xml><?xml version="1.0" encoding="utf-8"?>
<p:tagLst xmlns:p="http://schemas.openxmlformats.org/presentationml/2006/main">
  <p:tag name="KSO_WM_BEAUTIFY_FLAG" val="#wm#"/>
  <p:tag name="KSO_WM_UNIT_INDEX" val="5"/>
  <p:tag name="KSO_WM_UNIT_TYPE" val="i"/>
</p:tagLst>
</file>

<file path=ppt/tags/tag198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TYPE" val="l_h_i"/>
</p:tagLst>
</file>

<file path=ppt/tags/tag199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TYPE" val="l_h_d"/>
  <p:tag name="MH_PIC_SOURCE_TYPE" val="generate_slide_ai*{&quot;ai_type&quot;:&quot;generate_ppt&quot;,&quot;id&quot;:&quot;http://zh-ai-group.ks3-cn-beijing-internal.ksyun.com/image_generate/image_process/production/202502/b30f372a-a0ec-4c30-a298-d72253865cf2.jpg?Expires=1770934349&amp;AWSAccessKeyId=AKLT9NSy7kh8TIS1UzNqLRY2&amp;Signature=uCNgtXZG%2F%2BtKsEn%2F0dJxTCYvYEM%3D&quot;}*auto_ai_ai_*1739398340453_31.85_6325b91d2add-slide-7"/>
</p:tagLst>
</file>

<file path=ppt/tags/tag200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TYPE" val="l_h_i"/>
</p:tagLst>
</file>

<file path=ppt/tags/tag201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TYPE" val="l_h_d"/>
  <p:tag name="MH_PIC_SOURCE_TYPE" val="generate_slide_ai*{&quot;ai_type&quot;:&quot;generate_ppt&quot;,&quot;id&quot;:&quot;http://zh-ai-group.ks3-cn-beijing-internal.ksyun.com/image_generate/image_process/production/202502/a9db7bd7-5bb8-480a-8b3a-fe0b7a969b91.jpg?Expires=1770934348&amp;AWSAccessKeyId=AKLT9NSy7kh8TIS1UzNqLRY2&amp;Signature=gqRBcceWuIjUzYpB4UXTU2sUx%2B0%3D&quot;}*auto_ai_ai_*1739398340453_31.85_6325b91d2add-slide-7"/>
</p:tagLst>
</file>

<file path=ppt/tags/tag202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添加项标题内容"/>
  <p:tag name="KSO_WM_UNIT_TEXT_TYPE" val="1"/>
  <p:tag name="KSO_WM_UNIT_TYPE" val="l_h_a"/>
</p:tagLst>
</file>

<file path=ppt/tags/tag203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输入项正文，文字是您思想的提炼，请尽量言简意赅的阐述观点。"/>
  <p:tag name="KSO_WM_UNIT_TEXT_TYPE" val="1"/>
  <p:tag name="KSO_WM_UNIT_TYPE" val="l_h_f"/>
</p:tagLst>
</file>

<file path=ppt/tags/tag204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此处添加项标题内容"/>
  <p:tag name="KSO_WM_UNIT_TEXT_TYPE" val="1"/>
  <p:tag name="KSO_WM_UNIT_TYPE" val="l_h_a"/>
</p:tagLst>
</file>

<file path=ppt/tags/tag205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此处输入项正文，文字是您思想的提炼，请尽量言简意赅的阐述观点。"/>
  <p:tag name="KSO_WM_UNIT_TEXT_TYPE" val="1"/>
  <p:tag name="KSO_WM_UNIT_TYPE" val="l_h_f"/>
</p:tagLst>
</file>

<file path=ppt/tags/tag206.xml><?xml version="1.0" encoding="utf-8"?>
<p:tagLst xmlns:p="http://schemas.openxmlformats.org/presentationml/2006/main">
  <p:tag name="KSO_WM_BEAUTIFY_FLAG" val="#wm#"/>
  <p:tag name="KSO_WM_UNIT_INDEX" val="1"/>
  <p:tag name="KSO_WM_UNIT_PRESET_TEXT" val="单击此处添加标题内容"/>
  <p:tag name="KSO_WM_UNIT_TEXT_TYPE" val="1"/>
  <p:tag name="KSO_WM_UNIT_TYPE" val="a"/>
</p:tagLst>
</file>

<file path=ppt/tags/tag207.xml><?xml version="1.0" encoding="utf-8"?>
<p:tagLst xmlns:p="http://schemas.openxmlformats.org/presentationml/2006/main">
  <p:tag name="KSO_WM_FIGMA_LIMIT" val=""/>
  <p:tag name="KSO_WM_FIGMA_SLIDE_GROUP" val="31"/>
  <p:tag name="KSO_WM_SLIDE_TYPE" val="text"/>
</p:tagLst>
</file>

<file path=ppt/tags/tag208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209.xml><?xml version="1.0" encoding="utf-8"?>
<p:tagLst xmlns:p="http://schemas.openxmlformats.org/presentationml/2006/main">
  <p:tag name="KSO_WM_BEAUTIFY_FLAG" val="#wm#"/>
  <p:tag name="KSO_WM_UNIT_INDEX" val="1"/>
  <p:tag name="KSO_WM_UNIT_PRESET_TEXT" val="单击此处添加标题内容"/>
  <p:tag name="KSO_WM_UNIT_TEXT_TYPE" val="1"/>
  <p:tag name="KSO_WM_UNIT_TYPE" val="a"/>
</p:tagLst>
</file>

<file path=ppt/tags/tag210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TYPE" val="l_h_i"/>
</p:tagLst>
</file>

<file path=ppt/tags/tag211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TYPE" val="l_h_x"/>
</p:tagLst>
</file>

<file path=ppt/tags/tag212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添加项标题内容"/>
  <p:tag name="KSO_WM_UNIT_TEXT_TYPE" val="1"/>
  <p:tag name="KSO_WM_UNIT_TYPE" val="l_h_a"/>
</p:tagLst>
</file>

<file path=ppt/tags/tag213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输入项正文，文字是您思想的提炼，请尽量言简意赅的阐述观点。单击此处输入项正文，文字是您思想的提炼，请尽量言简意赅的阐述观点。"/>
  <p:tag name="KSO_WM_UNIT_TEXT_TYPE" val="1"/>
  <p:tag name="KSO_WM_UNIT_TYPE" val="l_h_f"/>
</p:tagLst>
</file>

<file path=ppt/tags/tag214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TYPE" val="l_h_i"/>
</p:tagLst>
</file>

<file path=ppt/tags/tag215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TYPE" val="l_h_x"/>
</p:tagLst>
</file>

<file path=ppt/tags/tag216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此处添加项标题内容"/>
  <p:tag name="KSO_WM_UNIT_TEXT_TYPE" val="1"/>
  <p:tag name="KSO_WM_UNIT_TYPE" val="l_h_a"/>
</p:tagLst>
</file>

<file path=ppt/tags/tag217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此处输入项正文，文字是您思想的提炼，请尽量言简意赅的阐述观点。单击此处输入项正文，文字是您思想的提炼，请尽量言简意赅的阐述观点。"/>
  <p:tag name="KSO_WM_UNIT_TEXT_TYPE" val="1"/>
  <p:tag name="KSO_WM_UNIT_TYPE" val="l_h_f"/>
</p:tagLst>
</file>

<file path=ppt/tags/tag218.xml><?xml version="1.0" encoding="utf-8"?>
<p:tagLst xmlns:p="http://schemas.openxmlformats.org/presentationml/2006/main">
  <p:tag name="KSO_WM_FIGMA_LIMIT" val=""/>
  <p:tag name="KSO_WM_FIGMA_SLIDE_GROUP" val="39"/>
  <p:tag name="KSO_WM_SLIDE_TYPE" val="text"/>
</p:tagLst>
</file>

<file path=ppt/tags/tag219.xml><?xml version="1.0" encoding="utf-8"?>
<p:tagLst xmlns:p="http://schemas.openxmlformats.org/presentationml/2006/main">
  <p:tag name="KSO_WM_BEAUTIFY_FLAG" val="#wm#"/>
  <p:tag name="KSO_WM_UNIT_INDEX" val="1"/>
  <p:tag name="KSO_WM_UNIT_TYPE" val="e"/>
</p:tagLst>
</file>

<file path=ppt/tags/tag220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221.xml><?xml version="1.0" encoding="utf-8"?>
<p:tagLst xmlns:p="http://schemas.openxmlformats.org/presentationml/2006/main">
  <p:tag name="KSO_WM_FIGMA_LIMIT" val=""/>
  <p:tag name="KSO_WM_FIGMA_SLIDE_GROUP" val="1"/>
  <p:tag name="KSO_WM_SLIDE_TYPE" val="sectionTitle"/>
</p:tagLst>
</file>

<file path=ppt/tags/tag222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223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TYPE" val="l_h_d"/>
  <p:tag name="MH_PIC_SOURCE_TYPE" val="generate_slide_ai*{&quot;ai_type&quot;:&quot;generate_ppt&quot;,&quot;id&quot;:&quot;http://zh-ai-group.ks3-cn-beijing-internal.ksyun.com/image_generate/image_process/production/202502/a620c01e-88e6-473c-8a12-082b1711441f.jpg?Expires=1770934346&amp;AWSAccessKeyId=AKLT9NSy7kh8TIS1UzNqLRY2&amp;Signature=nUq87pwNcB16dKg4oRLbUWjIkU0%3D&quot;}*auto_ai_ai_*1739398340453_31.85_6325b91d2add-slide-10"/>
</p:tagLst>
</file>

<file path=ppt/tags/tag224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TYPE" val="l_h_d"/>
  <p:tag name="MH_PIC_SOURCE_TYPE" val="generate_slide_ai*{&quot;ai_type&quot;:&quot;generate_ppt&quot;,&quot;id&quot;:&quot;http://zh-ai-group.ks3-cn-beijing-internal.ksyun.com/image_generate/image_process/production/202502/b190040d-8f3e-4bdc-a6ac-7b41fed9e63e.jpg?Expires=1770934346&amp;AWSAccessKeyId=AKLT9NSy7kh8TIS1UzNqLRY2&amp;Signature=OzkEfmSQkMZI0m%2BcDdw6caYIwR8%3D&quot;}*auto_ai_ai_*1739398340453_31.85_6325b91d2add-slide-10"/>
</p:tagLst>
</file>

<file path=ppt/tags/tag225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添加项标题内容"/>
  <p:tag name="KSO_WM_UNIT_TEXT_TYPE" val="1"/>
  <p:tag name="KSO_WM_UNIT_TYPE" val="l_h_a"/>
</p:tagLst>
</file>

<file path=ppt/tags/tag226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输入项正文，文字是您思想的提炼，请尽量言简意赅的阐述观点。单击此处输入项正文，文字是您思想的提炼，请尽量言简意赅的阐述观点。"/>
  <p:tag name="KSO_WM_UNIT_TEXT_TYPE" val="1"/>
  <p:tag name="KSO_WM_UNIT_TYPE" val="l_h_f"/>
</p:tagLst>
</file>

<file path=ppt/tags/tag227.xml><?xml version="1.0" encoding="utf-8"?>
<p:tagLst xmlns:p="http://schemas.openxmlformats.org/presentationml/2006/main">
  <p:tag name="KSO_WM_BEAUTIFY_FLAG" val="#fgm#"/>
  <p:tag name="KSO_WM_DIAGRAM_GROUP_CODE" val="1"/>
  <p:tag name="KSO_WM_UNIT_INDEX" val="1_3_1"/>
  <p:tag name="KSO_WM_UNIT_TYPE" val="l_h_d"/>
  <p:tag name="MH_PIC_SOURCE_TYPE" val="generate_slide_ai*{&quot;ai_type&quot;:&quot;generate_ppt&quot;,&quot;id&quot;:&quot;http://zh-ai-group.ks3-cn-beijing-internal.ksyun.com/image_generate/image_process/production/202502/9837a8cb-b566-4796-b4cd-6a7173be29da.jpg?Expires=1770934347&amp;AWSAccessKeyId=AKLT9NSy7kh8TIS1UzNqLRY2&amp;Signature=0%2BwOKvPSmZUMTsxnCmqImXx7w7Y%3D&quot;}*auto_ai_ai_*1739398340453_31.85_6325b91d2add-slide-10"/>
</p:tagLst>
</file>

<file path=ppt/tags/tag228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此处添加项标题内容"/>
  <p:tag name="KSO_WM_UNIT_TEXT_TYPE" val="1"/>
  <p:tag name="KSO_WM_UNIT_TYPE" val="l_h_a"/>
</p:tagLst>
</file>

<file path=ppt/tags/tag229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此处输入项正文，文字是您思想的提炼，请尽量言简意赅的阐述观点。单击此处输入项正文，文字是您思想的提炼，请尽量言简意赅的阐述观点。"/>
  <p:tag name="KSO_WM_UNIT_TEXT_TYPE" val="1"/>
  <p:tag name="KSO_WM_UNIT_TYPE" val="l_h_f"/>
</p:tagLst>
</file>

<file path=ppt/tags/tag230.xml><?xml version="1.0" encoding="utf-8"?>
<p:tagLst xmlns:p="http://schemas.openxmlformats.org/presentationml/2006/main">
  <p:tag name="KSO_WM_BEAUTIFY_FLAG" val="#fgm#"/>
  <p:tag name="KSO_WM_DIAGRAM_GROUP_CODE" val="1"/>
  <p:tag name="KSO_WM_UNIT_INDEX" val="1_3_1"/>
  <p:tag name="KSO_WM_UNIT_PRESET_TEXT" val="单击此处添加项标题内容"/>
  <p:tag name="KSO_WM_UNIT_TEXT_TYPE" val="1"/>
  <p:tag name="KSO_WM_UNIT_TYPE" val="l_h_a"/>
</p:tagLst>
</file>

<file path=ppt/tags/tag231.xml><?xml version="1.0" encoding="utf-8"?>
<p:tagLst xmlns:p="http://schemas.openxmlformats.org/presentationml/2006/main">
  <p:tag name="KSO_WM_BEAUTIFY_FLAG" val="#fgm#"/>
  <p:tag name="KSO_WM_DIAGRAM_GROUP_CODE" val="1"/>
  <p:tag name="KSO_WM_UNIT_INDEX" val="1_3_1"/>
  <p:tag name="KSO_WM_UNIT_PRESET_TEXT" val="单击此处输入项正文，文字是您思想的提炼，请尽量言简意赅的阐述观点。单击此处输入项正文，文字是您思想的提炼，请尽量言简意赅的阐述观点。"/>
  <p:tag name="KSO_WM_UNIT_TEXT_TYPE" val="1"/>
  <p:tag name="KSO_WM_UNIT_TYPE" val="l_h_f"/>
</p:tagLst>
</file>

<file path=ppt/tags/tag232.xml><?xml version="1.0" encoding="utf-8"?>
<p:tagLst xmlns:p="http://schemas.openxmlformats.org/presentationml/2006/main">
  <p:tag name="KSO_WM_BEAUTIFY_FLAG" val="#wm#"/>
  <p:tag name="KSO_WM_UNIT_INDEX" val="1"/>
  <p:tag name="KSO_WM_UNIT_PRESET_TEXT" val="单击此处添加标题内容"/>
  <p:tag name="KSO_WM_UNIT_TEXT_TYPE" val="1"/>
  <p:tag name="KSO_WM_UNIT_TYPE" val="a"/>
</p:tagLst>
</file>

<file path=ppt/tags/tag233.xml><?xml version="1.0" encoding="utf-8"?>
<p:tagLst xmlns:p="http://schemas.openxmlformats.org/presentationml/2006/main">
  <p:tag name="KSO_WM_FIGMA_LIMIT" val=""/>
  <p:tag name="KSO_WM_FIGMA_SLIDE_GROUP" val="34"/>
  <p:tag name="KSO_WM_SLIDE_TYPE" val="text"/>
</p:tagLst>
</file>

<file path=ppt/tags/tag234.xml><?xml version="1.0" encoding="utf-8"?>
<p:tagLst xmlns:p="http://schemas.openxmlformats.org/presentationml/2006/main">
  <p:tag name="KSO_WM_BEAUTIFY_FLAG" val="#wm#"/>
  <p:tag name="KSO_WM_UNIT_INDEX" val="1"/>
  <p:tag name="KSO_WM_UNIT_TYPE" val="e"/>
</p:tagLst>
</file>

<file path=ppt/tags/tag235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236.xml><?xml version="1.0" encoding="utf-8"?>
<p:tagLst xmlns:p="http://schemas.openxmlformats.org/presentationml/2006/main">
  <p:tag name="KSO_WM_FIGMA_LIMIT" val=""/>
  <p:tag name="KSO_WM_FIGMA_SLIDE_GROUP" val="1"/>
  <p:tag name="KSO_WM_SLIDE_TYPE" val="sectionTitle"/>
</p:tagLst>
</file>

<file path=ppt/tags/tag237.xml><?xml version="1.0" encoding="utf-8"?>
<p:tagLst xmlns:p="http://schemas.openxmlformats.org/presentationml/2006/main">
  <p:tag name="KSO_WM_BEAUTIFY_FLAG" val="#wm#"/>
  <p:tag name="KSO_WM_UNIT_INDEX" val="1"/>
  <p:tag name="KSO_WM_UNIT_PRESET_TEXT" val="单击此处添加标题内容"/>
  <p:tag name="KSO_WM_UNIT_TEXT_TYPE" val="1"/>
  <p:tag name="KSO_WM_UNIT_TYPE" val="a"/>
</p:tagLst>
</file>

<file path=ppt/tags/tag238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239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TYPE" val="l_h_i"/>
</p:tagLst>
</file>

<file path=ppt/tags/tag240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添加项标题"/>
  <p:tag name="KSO_WM_UNIT_TEXT_TYPE" val="1"/>
  <p:tag name="KSO_WM_UNIT_TYPE" val="l_h_a"/>
</p:tagLst>
</file>

<file path=ppt/tags/tag241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输入项正文，文字是您思想的提炼，请尽量言简意赅的阐述观点。"/>
  <p:tag name="KSO_WM_UNIT_TEXT_TYPE" val="1"/>
  <p:tag name="KSO_WM_UNIT_TYPE" val="l_h_f"/>
</p:tagLst>
</file>

<file path=ppt/tags/tag242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TYPE" val="l_h_i"/>
</p:tagLst>
</file>

<file path=ppt/tags/tag243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添加项标题"/>
  <p:tag name="KSO_WM_UNIT_TEXT_TYPE" val="1"/>
  <p:tag name="KSO_WM_UNIT_TYPE" val="l_h_a"/>
</p:tagLst>
</file>

<file path=ppt/tags/tag244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此处输入项正文，文字是您思想的提炼，请尽量言简意赅的阐述观点。"/>
  <p:tag name="KSO_WM_UNIT_TEXT_TYPE" val="1"/>
  <p:tag name="KSO_WM_UNIT_TYPE" val="l_h_f"/>
</p:tagLst>
</file>

<file path=ppt/tags/tag245.xml><?xml version="1.0" encoding="utf-8"?>
<p:tagLst xmlns:p="http://schemas.openxmlformats.org/presentationml/2006/main">
  <p:tag name="KSO_WM_BEAUTIFY_FLAG" val="#wm#"/>
  <p:tag name="KSO_WM_UNIT_INDEX" val="1"/>
  <p:tag name="KSO_WM_UNIT_TYPE" val="d"/>
  <p:tag name="MH_PIC_SOURCE_TYPE" val="generate_slide_ai*{&quot;ai_type&quot;:&quot;generate_ppt&quot;,&quot;id&quot;:&quot;http://zh-ai-group.ks3-cn-beijing-internal.ksyun.com/image_generate/image_process/production/202502/b711fe8e-62f7-4297-9803-4b93490109ac.jpg?Expires=1770934347&amp;AWSAccessKeyId=AKLT9NSy7kh8TIS1UzNqLRY2&amp;Signature=OfdS5bOMvepEU%2FngJ06mLLdJEPs%3D&quot;}*auto_ai_ai_*1739398340453_31.85_6325b91d2add-slide-13"/>
</p:tagLst>
</file>

<file path=ppt/tags/tag246.xml><?xml version="1.0" encoding="utf-8"?>
<p:tagLst xmlns:p="http://schemas.openxmlformats.org/presentationml/2006/main">
  <p:tag name="KSO_WM_FIGMA_LIMIT" val=""/>
  <p:tag name="KSO_WM_FIGMA_SLIDE_GROUP" val="60"/>
  <p:tag name="KSO_WM_SLIDE_TYPE" val="text"/>
</p:tagLst>
</file>

<file path=ppt/tags/tag247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248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249.xml><?xml version="1.0" encoding="utf-8"?>
<p:tagLst xmlns:p="http://schemas.openxmlformats.org/presentationml/2006/main">
  <p:tag name="KSO_WM_BEAUTIFY_FLAG" val="#wm#"/>
  <p:tag name="KSO_WM_UNIT_INDEX" val="3"/>
  <p:tag name="KSO_WM_UNIT_TYPE" val="i"/>
</p:tagLst>
</file>

<file path=ppt/tags/tag250.xml><?xml version="1.0" encoding="utf-8"?>
<p:tagLst xmlns:p="http://schemas.openxmlformats.org/presentationml/2006/main">
  <p:tag name="KSO_WM_BEAUTIFY_FLAG" val="#wm#"/>
  <p:tag name="KSO_WM_UNIT_INDEX" val="4"/>
  <p:tag name="KSO_WM_UNIT_TYPE" val="i"/>
</p:tagLst>
</file>

<file path=ppt/tags/tag251.xml><?xml version="1.0" encoding="utf-8"?>
<p:tagLst xmlns:p="http://schemas.openxmlformats.org/presentationml/2006/main">
  <p:tag name="KSO_WM_BEAUTIFY_FLAG" val="#wm#"/>
  <p:tag name="KSO_WM_UNIT_INDEX" val="1"/>
  <p:tag name="KSO_WM_UNIT_TYPE" val="d"/>
  <p:tag name="MH_PIC_SOURCE_TYPE" val="generate_slide_ai*{&quot;ai_type&quot;:&quot;generate_ppt&quot;,&quot;id&quot;:&quot;http://zh-ai-group.ks3-cn-beijing-internal.ksyun.com/image_generate/image_process/production/202502/709b1070-df93-41cd-98d2-b4ca6bd45777.jpg?Expires=1770934350&amp;AWSAccessKeyId=AKLT9NSy7kh8TIS1UzNqLRY2&amp;Signature=kjSVPSa%2BVZI16vzG%2FiQmFvXF%2BDM%3D&quot;}*auto_ai_ai_*1739398340453_31.85_6325b91d2add-slide-14"/>
</p:tagLst>
</file>

<file path=ppt/tags/tag252.xml><?xml version="1.0" encoding="utf-8"?>
<p:tagLst xmlns:p="http://schemas.openxmlformats.org/presentationml/2006/main">
  <p:tag name="KSO_WM_BEAUTIFY_FLAG" val="#wm#"/>
  <p:tag name="KSO_WM_UNIT_INDEX" val="1"/>
  <p:tag name="KSO_WM_UNIT_PRESET_TEXT" val="单击此处添加标题内容"/>
  <p:tag name="KSO_WM_UNIT_TEXT_TYPE" val="1"/>
  <p:tag name="KSO_WM_UNIT_TYPE" val="a"/>
</p:tagLst>
</file>

<file path=ppt/tags/tag253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添加项标题"/>
  <p:tag name="KSO_WM_UNIT_TEXT_TYPE" val="1"/>
  <p:tag name="KSO_WM_UNIT_TYPE" val="l_h_a"/>
</p:tagLst>
</file>

<file path=ppt/tags/tag254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输入项正文，文字是您思想的提炼，请尽量言简意赅的阐述观点。单击此处输入项正文，文字是您思想的提炼，请尽量言简意赅的阐述观点。"/>
  <p:tag name="KSO_WM_UNIT_TEXT_TYPE" val="1"/>
  <p:tag name="KSO_WM_UNIT_TYPE" val="l_h_f"/>
</p:tagLst>
</file>

<file path=ppt/tags/tag255.xml><?xml version="1.0" encoding="utf-8"?>
<p:tagLst xmlns:p="http://schemas.openxmlformats.org/presentationml/2006/main">
  <p:tag name="KSO_WM_FIGMA_LIMIT" val=""/>
  <p:tag name="KSO_WM_FIGMA_SLIDE_GROUP" val="61"/>
  <p:tag name="KSO_WM_SLIDE_TYPE" val="text"/>
</p:tagLst>
</file>

<file path=ppt/tags/tag256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257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258.xml><?xml version="1.0" encoding="utf-8"?>
<p:tagLst xmlns:p="http://schemas.openxmlformats.org/presentationml/2006/main">
  <p:tag name="KSO_WM_BEAUTIFY_FLAG" val="#wm#"/>
  <p:tag name="KSO_WM_UNIT_INDEX" val="3"/>
  <p:tag name="KSO_WM_UNIT_TYPE" val="i"/>
</p:tagLst>
</file>

<file path=ppt/tags/tag259.xml><?xml version="1.0" encoding="utf-8"?>
<p:tagLst xmlns:p="http://schemas.openxmlformats.org/presentationml/2006/main">
  <p:tag name="KSO_WM_BEAUTIFY_FLAG" val="#wm#"/>
  <p:tag name="KSO_WM_UNIT_INDEX" val="4"/>
  <p:tag name="KSO_WM_UNIT_TYPE" val="i"/>
</p:tagLst>
</file>

<file path=ppt/tags/tag260.xml><?xml version="1.0" encoding="utf-8"?>
<p:tagLst xmlns:p="http://schemas.openxmlformats.org/presentationml/2006/main">
  <p:tag name="KSO_WM_BEAUTIFY_FLAG" val="#wm#"/>
  <p:tag name="KSO_WM_UNIT_INDEX" val="1"/>
  <p:tag name="KSO_WM_UNIT_TYPE" val="d"/>
  <p:tag name="MH_PIC_SOURCE_TYPE" val="generate_slide_ai*{&quot;ai_type&quot;:&quot;generate_ppt&quot;,&quot;id&quot;:&quot;http://zh-ai-group.ks3-cn-beijing-internal.ksyun.com/image_generate/image_process/production/202502/5def9724-9269-446f-bd11-82bdd71fdf3f.jpg?Expires=1770934352&amp;AWSAccessKeyId=AKLT9NSy7kh8TIS1UzNqLRY2&amp;Signature=XEuJVdmQiG0%2F%2FUCFiIp97FgrZ%2Fk%3D&quot;}*auto_ai_ai_*1739398340453_31.85_6325b91d2add-slide-15"/>
</p:tagLst>
</file>

<file path=ppt/tags/tag261.xml><?xml version="1.0" encoding="utf-8"?>
<p:tagLst xmlns:p="http://schemas.openxmlformats.org/presentationml/2006/main">
  <p:tag name="KSO_WM_BEAUTIFY_FLAG" val="#wm#"/>
  <p:tag name="KSO_WM_UNIT_INDEX" val="1"/>
  <p:tag name="KSO_WM_UNIT_PRESET_TEXT" val="单击此处添加标题内容"/>
  <p:tag name="KSO_WM_UNIT_TEXT_TYPE" val="1"/>
  <p:tag name="KSO_WM_UNIT_TYPE" val="a"/>
</p:tagLst>
</file>

<file path=ppt/tags/tag262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TYPE" val="l_h_i"/>
</p:tagLst>
</file>

<file path=ppt/tags/tag263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TYPE" val="l_h_i"/>
</p:tagLst>
</file>

<file path=ppt/tags/tag264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添加项标题"/>
  <p:tag name="KSO_WM_UNIT_TEXT_TYPE" val="1"/>
  <p:tag name="KSO_WM_UNIT_TYPE" val="l_h_a"/>
</p:tagLst>
</file>

<file path=ppt/tags/tag265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输入项正文，文字是您思想的提炼，请尽量言简意赅的阐述观点。"/>
  <p:tag name="KSO_WM_UNIT_TEXT_TYPE" val="1"/>
  <p:tag name="KSO_WM_UNIT_TYPE" val="l_h_f"/>
</p:tagLst>
</file>

<file path=ppt/tags/tag266.xml><?xml version="1.0" encoding="utf-8"?>
<p:tagLst xmlns:p="http://schemas.openxmlformats.org/presentationml/2006/main">
  <p:tag name="KSO_WM_BEAUTIFY_FLAG" val="#fgm#"/>
  <p:tag name="KSO_WM_DIAGRAM_GROUP_CODE" val="1"/>
  <p:tag name="KSO_WM_UNIT_INDEX" val="1_3_1"/>
  <p:tag name="KSO_WM_UNIT_TYPE" val="l_h_i"/>
</p:tagLst>
</file>

<file path=ppt/tags/tag267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添加项标题"/>
  <p:tag name="KSO_WM_UNIT_TEXT_TYPE" val="1"/>
  <p:tag name="KSO_WM_UNIT_TYPE" val="l_h_a"/>
</p:tagLst>
</file>

<file path=ppt/tags/tag268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此处输入项正文，文字是您思想的提炼，请尽量言简意赅的阐述观点。"/>
  <p:tag name="KSO_WM_UNIT_TEXT_TYPE" val="1"/>
  <p:tag name="KSO_WM_UNIT_TYPE" val="l_h_f"/>
</p:tagLst>
</file>

<file path=ppt/tags/tag269.xml><?xml version="1.0" encoding="utf-8"?>
<p:tagLst xmlns:p="http://schemas.openxmlformats.org/presentationml/2006/main">
  <p:tag name="KSO_WM_BEAUTIFY_FLAG" val="#fgm#"/>
  <p:tag name="KSO_WM_DIAGRAM_GROUP_CODE" val="1"/>
  <p:tag name="KSO_WM_UNIT_INDEX" val="1_3_1"/>
  <p:tag name="KSO_WM_UNIT_PRESET_TEXT" val="添加项标题"/>
  <p:tag name="KSO_WM_UNIT_TEXT_TYPE" val="1"/>
  <p:tag name="KSO_WM_UNIT_TYPE" val="l_h_a"/>
</p:tagLst>
</file>

<file path=ppt/tags/tag270.xml><?xml version="1.0" encoding="utf-8"?>
<p:tagLst xmlns:p="http://schemas.openxmlformats.org/presentationml/2006/main">
  <p:tag name="KSO_WM_BEAUTIFY_FLAG" val="#fgm#"/>
  <p:tag name="KSO_WM_DIAGRAM_GROUP_CODE" val="1"/>
  <p:tag name="KSO_WM_UNIT_INDEX" val="1_3_1"/>
  <p:tag name="KSO_WM_UNIT_PRESET_TEXT" val="单击此处输入项正文，文字是您思想的提炼，请尽量言简意赅的阐述观点。"/>
  <p:tag name="KSO_WM_UNIT_TEXT_TYPE" val="1"/>
  <p:tag name="KSO_WM_UNIT_TYPE" val="l_h_f"/>
</p:tagLst>
</file>

<file path=ppt/tags/tag271.xml><?xml version="1.0" encoding="utf-8"?>
<p:tagLst xmlns:p="http://schemas.openxmlformats.org/presentationml/2006/main">
  <p:tag name="KSO_WM_FIGMA_LIMIT" val=""/>
  <p:tag name="KSO_WM_FIGMA_SLIDE_GROUP" val="51"/>
  <p:tag name="KSO_WM_SLIDE_TYPE" val="text"/>
</p:tagLst>
</file>

<file path=ppt/tags/tag272.xml><?xml version="1.0" encoding="utf-8"?>
<p:tagLst xmlns:p="http://schemas.openxmlformats.org/presentationml/2006/main">
  <p:tag name="KSO_WM_BEAUTIFY_FLAG" val="#wm#"/>
  <p:tag name="KSO_WM_UNIT_INDEX" val="1"/>
  <p:tag name="KSO_WM_UNIT_TYPE" val="i"/>
</p:tagLst>
</file>

<file path=ppt/tags/tag273.xml><?xml version="1.0" encoding="utf-8"?>
<p:tagLst xmlns:p="http://schemas.openxmlformats.org/presentationml/2006/main">
  <p:tag name="KSO_WM_BEAUTIFY_FLAG" val="#wm#"/>
  <p:tag name="KSO_WM_UNIT_INDEX" val="1"/>
  <p:tag name="KSO_WM_UNIT_PRESET_TEXT" val="单击此处添加标题内容"/>
  <p:tag name="KSO_WM_UNIT_TEXT_TYPE" val="1"/>
  <p:tag name="KSO_WM_UNIT_TYPE" val="a"/>
</p:tagLst>
</file>

<file path=ppt/tags/tag274.xml><?xml version="1.0" encoding="utf-8"?>
<p:tagLst xmlns:p="http://schemas.openxmlformats.org/presentationml/2006/main">
  <p:tag name="KSO_WM_BEAUTIFY_FLAG" val="#wm#"/>
  <p:tag name="KSO_WM_UNIT_INDEX" val="2"/>
  <p:tag name="KSO_WM_UNIT_TYPE" val="i"/>
</p:tagLst>
</file>

<file path=ppt/tags/tag275.xml><?xml version="1.0" encoding="utf-8"?>
<p:tagLst xmlns:p="http://schemas.openxmlformats.org/presentationml/2006/main">
  <p:tag name="KSO_WM_BEAUTIFY_FLAG" val="#wm#"/>
  <p:tag name="KSO_WM_UNIT_INDEX" val="1"/>
  <p:tag name="KSO_WM_UNIT_TYPE" val="d"/>
  <p:tag name="MH_PIC_SOURCE_TYPE" val="generate_slide_ai*{&quot;ai_type&quot;:&quot;generate_ppt&quot;,&quot;id&quot;:&quot;http://zh-ai-group.ks3-cn-beijing-internal.ksyun.com/image_generate/image_process/production/202502/2d420832-ad43-4bf4-9bb9-f3ff54cbcf43.jpg?Expires=1770934354&amp;AWSAccessKeyId=AKLT9NSy7kh8TIS1UzNqLRY2&amp;Signature=vqREIDrpunptSHT5V%2FFuQunveTg%3D&quot;}*auto_ai_ai_*1739398340453_31.85_6325b91d2add-slide-16"/>
</p:tagLst>
</file>

<file path=ppt/tags/tag276.xml><?xml version="1.0" encoding="utf-8"?>
<p:tagLst xmlns:p="http://schemas.openxmlformats.org/presentationml/2006/main">
  <p:tag name="KSO_WM_BEAUTIFY_FLAG" val="#wm#"/>
  <p:tag name="KSO_WM_UNIT_INDEX" val="3"/>
  <p:tag name="KSO_WM_UNIT_TYPE" val="i"/>
</p:tagLst>
</file>

<file path=ppt/tags/tag277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添加项标题"/>
  <p:tag name="KSO_WM_UNIT_TEXT_TYPE" val="1"/>
  <p:tag name="KSO_WM_UNIT_TYPE" val="l_h_a"/>
</p:tagLst>
</file>

<file path=ppt/tags/tag278.xml><?xml version="1.0" encoding="utf-8"?>
<p:tagLst xmlns:p="http://schemas.openxmlformats.org/presentationml/2006/main">
  <p:tag name="KSO_WM_BEAUTIFY_FLAG" val="#fgm#"/>
  <p:tag name="KSO_WM_DIAGRAM_GROUP_CODE" val="1"/>
  <p:tag name="KSO_WM_UNIT_INDEX" val="1_1_1"/>
  <p:tag name="KSO_WM_UNIT_PRESET_TEXT" val="单击此处输入项正文，文字是您思想的提炼，请尽量言简意赅的阐述观点。单击此处输入项正文，文字是您思想的提炼，请尽量言简意赅的阐述观点。"/>
  <p:tag name="KSO_WM_UNIT_TEXT_TYPE" val="1"/>
  <p:tag name="KSO_WM_UNIT_TYPE" val="l_h_f"/>
</p:tagLst>
</file>

<file path=ppt/tags/tag279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添加项标题"/>
  <p:tag name="KSO_WM_UNIT_TEXT_TYPE" val="1"/>
  <p:tag name="KSO_WM_UNIT_TYPE" val="l_h_a"/>
</p:tagLst>
</file>

<file path=ppt/tags/tag280.xml><?xml version="1.0" encoding="utf-8"?>
<p:tagLst xmlns:p="http://schemas.openxmlformats.org/presentationml/2006/main">
  <p:tag name="KSO_WM_BEAUTIFY_FLAG" val="#fgm#"/>
  <p:tag name="KSO_WM_DIAGRAM_GROUP_CODE" val="1"/>
  <p:tag name="KSO_WM_UNIT_INDEX" val="1_2_1"/>
  <p:tag name="KSO_WM_UNIT_PRESET_TEXT" val="单击此处输入项正文，文字是您思想的提炼，请尽量言简意赅的阐述观点。单击此处输入项正文，文字是您思想的提炼，请尽量言简意赅的阐述观点。"/>
  <p:tag name="KSO_WM_UNIT_TEXT_TYPE" val="1"/>
  <p:tag name="KSO_WM_UNIT_TYPE" val="l_h_f"/>
</p:tagLst>
</file>

<file path=ppt/tags/tag281.xml><?xml version="1.0" encoding="utf-8"?>
<p:tagLst xmlns:p="http://schemas.openxmlformats.org/presentationml/2006/main">
  <p:tag name="KSO_WM_FIGMA_LIMIT" val=""/>
  <p:tag name="KSO_WM_FIGMA_SLIDE_GROUP" val="58"/>
  <p:tag name="KSO_WM_SLIDE_TYPE" val="text"/>
</p:tagLst>
</file>

<file path=ppt/tags/tag282.xml><?xml version="1.0" encoding="utf-8"?>
<p:tagLst xmlns:p="http://schemas.openxmlformats.org/presentationml/2006/main">
  <p:tag name="KSO_WM_BEAUTIFY_FLAG" val="#wm#"/>
  <p:tag name="KSO_WM_UNIT_INDEX" val="1"/>
  <p:tag name="KSO_WM_UNIT_SUBTYPE" val="c"/>
  <p:tag name="KSO_WM_UNIT_TYPE" val="f"/>
</p:tagLst>
</file>

<file path=ppt/tags/tag283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284.xml><?xml version="1.0" encoding="utf-8"?>
<p:tagLst xmlns:p="http://schemas.openxmlformats.org/presentationml/2006/main">
  <p:tag name="KSO_WM_BEAUTIFY_FLAG" val="#wm#"/>
  <p:tag name="KSO_WM_UNIT_INDEX" val="2"/>
  <p:tag name="KSO_WM_UNIT_SUBTYPE" val="b"/>
  <p:tag name="KSO_WM_UNIT_TYPE" val="f"/>
</p:tagLst>
</file>

<file path=ppt/tags/tag285.xml><?xml version="1.0" encoding="utf-8"?>
<p:tagLst xmlns:p="http://schemas.openxmlformats.org/presentationml/2006/main">
  <p:tag name="KSO_WM_FIGMA_LIMIT" val=""/>
  <p:tag name="KSO_WM_FIGMA_SLIDE_GROUP" val="1"/>
  <p:tag name="KSO_WM_SLIDE_TYPE" val="title"/>
</p:tagLst>
</file>

<file path=ppt/tags/tag286.xml><?xml version="1.0" encoding="utf-8"?>
<p:tagLst xmlns:p="http://schemas.openxmlformats.org/presentationml/2006/main">
  <p:tag name="KSO_WM_BEAUTIFY_FLAG" val="#wm#"/>
  <p:tag name="KSO_WM_UNIT_INDEX" val="1"/>
  <p:tag name="KSO_WM_UNIT_TYPE" val="b"/>
</p:tagLst>
</file>

<file path=ppt/tags/tag287.xml><?xml version="1.0" encoding="utf-8"?>
<p:tagLst xmlns:p="http://schemas.openxmlformats.org/presentationml/2006/main">
  <p:tag name="KSO_WM_BEAUTIFY_FLAG" val="#wm#"/>
  <p:tag name="KSO_WM_UNIT_INDEX" val="1"/>
  <p:tag name="KSO_WM_UNIT_TYPE" val="a"/>
</p:tagLst>
</file>

<file path=ppt/tags/tag288.xml><?xml version="1.0" encoding="utf-8"?>
<p:tagLst xmlns:p="http://schemas.openxmlformats.org/presentationml/2006/main">
  <p:tag name="KSO_WM_BEAUTIFY_FLAG" val="#wm#"/>
  <p:tag name="KSO_WM_UNIT_INDEX" val="2"/>
  <p:tag name="KSO_WM_UNIT_SUBTYPE" val="b"/>
  <p:tag name="KSO_WM_UNIT_TYPE" val="f"/>
</p:tagLst>
</file>

<file path=ppt/tags/tag289.xml><?xml version="1.0" encoding="utf-8"?>
<p:tagLst xmlns:p="http://schemas.openxmlformats.org/presentationml/2006/main">
  <p:tag name="KSO_WM_FIGMA_LIMIT" val=""/>
  <p:tag name="KSO_WM_FIGMA_SLIDE_GROUP" val="1"/>
  <p:tag name="KSO_WM_SLIDE_TYPE" val="endPage"/>
</p:tagLst>
</file>

<file path=ppt/tags/tag290.xml><?xml version="1.0" encoding="utf-8"?>
<p:tagLst xmlns:p="http://schemas.openxmlformats.org/presentationml/2006/main">
  <p:tag name="KSO_WM_PRESENTATION_SOURCE" val="WPPAIGeneratePPT"/>
</p:tagLst>
</file>

<file path=ppt/theme/theme1.xml><?xml version="1.0" encoding="utf-8"?>
<a:theme xmlns:a="http://schemas.openxmlformats.org/drawingml/2006/main" name="蓝色毕业答辩简约风主题">
  <a:themeElements>
    <a:clrScheme name="">
      <a:dk1>
        <a:srgbClr val="000000"/>
      </a:dk1>
      <a:lt1>
        <a:srgbClr val="FFFFFF"/>
      </a:lt1>
      <a:dk2>
        <a:srgbClr val="333638"/>
      </a:dk2>
      <a:lt2>
        <a:srgbClr val="F2F3F5"/>
      </a:lt2>
      <a:accent1>
        <a:srgbClr val="0745AA"/>
      </a:accent1>
      <a:accent2>
        <a:srgbClr val="799AD1"/>
      </a:accent2>
      <a:accent3>
        <a:srgbClr val="00368E"/>
      </a:accent3>
      <a:accent4>
        <a:srgbClr val="478DFF"/>
      </a:accent4>
      <a:accent5>
        <a:srgbClr val="F3F8FF"/>
      </a:accent5>
      <a:accent6>
        <a:srgbClr val="718DE3"/>
      </a:accent6>
      <a:hlink>
        <a:srgbClr val="DDEBFF"/>
      </a:hlink>
      <a:folHlink>
        <a:srgbClr val="75ADFB"/>
      </a:folHlink>
    </a:clrScheme>
    <a:fontScheme name="">
      <a:majorFont>
        <a:latin typeface="Microsoft YaHei UI"/>
        <a:ea typeface="Microsoft YaHei UI"/>
        <a:cs typeface=""/>
      </a:majorFont>
      <a:minorFont>
        <a:latin typeface="Microsoft YaHei UI"/>
        <a:ea typeface="Microsoft YaHei UI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1_蓝色毕业答辩简约风主题">
  <a:themeElements>
    <a:clrScheme name="">
      <a:dk1>
        <a:srgbClr val="000000"/>
      </a:dk1>
      <a:lt1>
        <a:srgbClr val="FFFFFF"/>
      </a:lt1>
      <a:dk2>
        <a:srgbClr val="333638"/>
      </a:dk2>
      <a:lt2>
        <a:srgbClr val="F2F3F5"/>
      </a:lt2>
      <a:accent1>
        <a:srgbClr val="0745AA"/>
      </a:accent1>
      <a:accent2>
        <a:srgbClr val="799AD1"/>
      </a:accent2>
      <a:accent3>
        <a:srgbClr val="00368E"/>
      </a:accent3>
      <a:accent4>
        <a:srgbClr val="478DFF"/>
      </a:accent4>
      <a:accent5>
        <a:srgbClr val="F3F8FF"/>
      </a:accent5>
      <a:accent6>
        <a:srgbClr val="718DE3"/>
      </a:accent6>
      <a:hlink>
        <a:srgbClr val="DDEBFF"/>
      </a:hlink>
      <a:folHlink>
        <a:srgbClr val="75ADFB"/>
      </a:folHlink>
    </a:clrScheme>
    <a:fontScheme name="">
      <a:majorFont>
        <a:latin typeface="Microsoft YaHei UI"/>
        <a:ea typeface="Microsoft YaHei UI"/>
        <a:cs typeface=""/>
      </a:majorFont>
      <a:minorFont>
        <a:latin typeface="Microsoft YaHei UI"/>
        <a:ea typeface="Microsoft YaHei UI"/>
        <a:cs typeface=""/>
      </a:minorFont>
    </a:fontScheme>
    <a:fmtScheme name="WPS">
      <a:fillStyleLst>
        <a:solidFill>
          <a:schemeClr val="phClr"/>
        </a:solidFill>
        <a:gradFill>
          <a:gsLst>
            <a:gs pos="0">
              <a:schemeClr val="phClr">
                <a:lumOff val="17500"/>
              </a:schemeClr>
            </a:gs>
            <a:gs pos="100000">
              <a:schemeClr val="phClr"/>
            </a:gs>
          </a:gsLst>
          <a:lin ang="2700000" scaled="0"/>
        </a:gradFill>
        <a:gradFill>
          <a:gsLst>
            <a:gs pos="0">
              <a:schemeClr val="phClr">
                <a:hueOff val="-2520000"/>
              </a:schemeClr>
            </a:gs>
            <a:gs pos="100000">
              <a:schemeClr val="phClr"/>
            </a:gs>
          </a:gsLst>
          <a:lin ang="27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gradFill>
            <a:gsLst>
              <a:gs pos="0">
                <a:schemeClr val="phClr">
                  <a:hueOff val="-4200000"/>
                </a:schemeClr>
              </a:gs>
              <a:gs pos="100000">
                <a:schemeClr val="phClr"/>
              </a:gs>
            </a:gsLst>
            <a:lin ang="2700000" scaled="1"/>
          </a:gradFill>
          <a:prstDash val="solid"/>
          <a:miter lim="800000"/>
        </a:ln>
      </a:lnStyleLst>
      <a:effectStyleLst>
        <a:effectStyle>
          <a:effectLst>
            <a:outerShdw blurRad="101600" dist="50800" dir="5400000" algn="ctr" rotWithShape="0">
              <a:schemeClr val="phClr">
                <a:alpha val="60000"/>
              </a:schemeClr>
            </a:outerShdw>
          </a:effectLst>
        </a:effectStyle>
        <a:effectStyle>
          <a:effectLst>
            <a:reflection stA="50000" endA="300" endPos="40000" dist="25400" dir="5400000" sy="-100000" algn="bl" rotWithShape="0"/>
          </a:effectLst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2563</Words>
  <Application>WPS 演示</Application>
  <PresentationFormat>宽屏</PresentationFormat>
  <Paragraphs>123</Paragraphs>
  <Slides>14</Slides>
  <Notes>0</Notes>
  <HiddenSlides>0</HiddenSlides>
  <MMClips>0</MMClips>
  <ScaleCrop>false</ScaleCrop>
  <HeadingPairs>
    <vt:vector size="6" baseType="variant">
      <vt:variant>
        <vt:lpstr>已用的字体</vt:lpstr>
      </vt:variant>
      <vt:variant>
        <vt:i4>40</vt:i4>
      </vt:variant>
      <vt:variant>
        <vt:lpstr>主题</vt:lpstr>
      </vt:variant>
      <vt:variant>
        <vt:i4>2</vt:i4>
      </vt:variant>
      <vt:variant>
        <vt:lpstr>幻灯片标题</vt:lpstr>
      </vt:variant>
      <vt:variant>
        <vt:i4>14</vt:i4>
      </vt:variant>
    </vt:vector>
  </HeadingPairs>
  <TitlesOfParts>
    <vt:vector size="56" baseType="lpstr">
      <vt:lpstr>Arial</vt:lpstr>
      <vt:lpstr>宋体</vt:lpstr>
      <vt:lpstr>Wingdings</vt:lpstr>
      <vt:lpstr>思源黑体 Normal</vt:lpstr>
      <vt:lpstr>思源黑体 Bold</vt:lpstr>
      <vt:lpstr>FZZhengHeiS-DB-GB</vt:lpstr>
      <vt:lpstr>Verdana</vt:lpstr>
      <vt:lpstr>微软雅黑</vt:lpstr>
      <vt:lpstr>Arial Unicode MS</vt:lpstr>
      <vt:lpstr>等线 Light</vt:lpstr>
      <vt:lpstr>等线</vt:lpstr>
      <vt:lpstr>Calibri</vt:lpstr>
      <vt:lpstr>方正楷体_GBK</vt:lpstr>
      <vt:lpstr>Wingdings</vt:lpstr>
      <vt:lpstr>Microsoft YaHei UI</vt:lpstr>
      <vt:lpstr>Microsoft YaHei UI Light</vt:lpstr>
      <vt:lpstr>Bahnschrift SemiBold</vt:lpstr>
      <vt:lpstr>Bahnschrift SemiBold Condensed</vt:lpstr>
      <vt:lpstr>Cambria</vt:lpstr>
      <vt:lpstr>Cascadia Code Light</vt:lpstr>
      <vt:lpstr>Cascadia Code SemiBold</vt:lpstr>
      <vt:lpstr>Bahnschrift Light Condensed</vt:lpstr>
      <vt:lpstr>黑体</vt:lpstr>
      <vt:lpstr>仿宋</vt:lpstr>
      <vt:lpstr>楷体</vt:lpstr>
      <vt:lpstr>SimSun-ExtB</vt:lpstr>
      <vt:lpstr>Bahnschrift Light</vt:lpstr>
      <vt:lpstr>Cascadia Code ExtraLight</vt:lpstr>
      <vt:lpstr>Microsoft Sans Serif</vt:lpstr>
      <vt:lpstr>Segoe MDL2 Assets</vt:lpstr>
      <vt:lpstr>Sans Serif Collection</vt:lpstr>
      <vt:lpstr>Segoe UI Light</vt:lpstr>
      <vt:lpstr>Segoe UI Variable Small</vt:lpstr>
      <vt:lpstr>Sitka Banner</vt:lpstr>
      <vt:lpstr>Sitka Heading</vt:lpstr>
      <vt:lpstr>Segoe UI Variable Small Semilig</vt:lpstr>
      <vt:lpstr>Segoe UI</vt:lpstr>
      <vt:lpstr>Sitka Heading Semibold</vt:lpstr>
      <vt:lpstr>Tahoma</vt:lpstr>
      <vt:lpstr>Times New Roman</vt:lpstr>
      <vt:lpstr>蓝色毕业答辩简约风主题</vt:lpstr>
      <vt:lpstr>1_蓝色毕业答辩简约风主题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PowerPoint 演示文稿</vt:lpstr>
      <vt:lpstr>Optimizing Race Strategy Through Monte Carlo Simulation  </vt:lpstr>
      <vt:lpstr>PowerPoint 演示文稿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演示文稿</dc:title>
  <dc:creator>Windows 用户</dc:creator>
  <cp:lastModifiedBy>WPS_1509028126</cp:lastModifiedBy>
  <cp:revision>25</cp:revision>
  <dcterms:created xsi:type="dcterms:W3CDTF">2019-10-08T02:28:00Z</dcterms:created>
  <dcterms:modified xsi:type="dcterms:W3CDTF">2025-02-12T22:55:12Z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KSOProductBuildVer">
    <vt:lpwstr>2052-12.1.0.19302</vt:lpwstr>
  </property>
  <property fmtid="{D5CDD505-2E9C-101B-9397-08002B2CF9AE}" pid="3" name="KSOTemplateUUID">
    <vt:lpwstr>v1.0_mb_khRSE5PVHu9bwzBi+TjTbA==</vt:lpwstr>
  </property>
  <property fmtid="{D5CDD505-2E9C-101B-9397-08002B2CF9AE}" pid="4" name="ICV">
    <vt:lpwstr>8F487AD5D3364B28AA225F4D167BE318_13</vt:lpwstr>
  </property>
</Properties>
</file>