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ro-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FA03E19-F55F-05A5-D51A-C1D3E9629E65}"/>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endParaRPr lang="ro-GB"/>
          </a:p>
        </p:txBody>
      </p:sp>
      <p:sp>
        <p:nvSpPr>
          <p:cNvPr id="3" name="Subtitlu 2">
            <a:extLst>
              <a:ext uri="{FF2B5EF4-FFF2-40B4-BE49-F238E27FC236}">
                <a16:creationId xmlns:a16="http://schemas.microsoft.com/office/drawing/2014/main" id="{F3A82C12-5E97-49C2-996D-BAE2CAE63D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ro-GB"/>
          </a:p>
        </p:txBody>
      </p:sp>
      <p:sp>
        <p:nvSpPr>
          <p:cNvPr id="4" name="Substituent dată 3">
            <a:extLst>
              <a:ext uri="{FF2B5EF4-FFF2-40B4-BE49-F238E27FC236}">
                <a16:creationId xmlns:a16="http://schemas.microsoft.com/office/drawing/2014/main" id="{FBDEC2D3-255D-E550-0AC7-410FD6C384C0}"/>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5" name="Substituent subsol 4">
            <a:extLst>
              <a:ext uri="{FF2B5EF4-FFF2-40B4-BE49-F238E27FC236}">
                <a16:creationId xmlns:a16="http://schemas.microsoft.com/office/drawing/2014/main" id="{1403C255-8F75-9349-E344-A4D5275D513A}"/>
              </a:ext>
            </a:extLst>
          </p:cNvPr>
          <p:cNvSpPr>
            <a:spLocks noGrp="1"/>
          </p:cNvSpPr>
          <p:nvPr>
            <p:ph type="ftr" sz="quarter" idx="11"/>
          </p:nvPr>
        </p:nvSpPr>
        <p:spPr/>
        <p:txBody>
          <a:bodyPr/>
          <a:lstStyle/>
          <a:p>
            <a:endParaRPr lang="ro-GB"/>
          </a:p>
        </p:txBody>
      </p:sp>
      <p:sp>
        <p:nvSpPr>
          <p:cNvPr id="6" name="Substituent număr diapozitiv 5">
            <a:extLst>
              <a:ext uri="{FF2B5EF4-FFF2-40B4-BE49-F238E27FC236}">
                <a16:creationId xmlns:a16="http://schemas.microsoft.com/office/drawing/2014/main" id="{5A15AA39-D6F3-D636-ED63-B5F991C7971F}"/>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3603679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5B2F471-C7A3-AA85-E395-D0E59D56830C}"/>
              </a:ext>
            </a:extLst>
          </p:cNvPr>
          <p:cNvSpPr>
            <a:spLocks noGrp="1"/>
          </p:cNvSpPr>
          <p:nvPr>
            <p:ph type="title"/>
          </p:nvPr>
        </p:nvSpPr>
        <p:spPr/>
        <p:txBody>
          <a:bodyPr/>
          <a:lstStyle/>
          <a:p>
            <a:r>
              <a:rPr lang="ro-RO"/>
              <a:t>Faceți clic pentru a edita stilul de titlu coordonator</a:t>
            </a:r>
            <a:endParaRPr lang="ro-GB"/>
          </a:p>
        </p:txBody>
      </p:sp>
      <p:sp>
        <p:nvSpPr>
          <p:cNvPr id="3" name="Substituent conținut 2">
            <a:extLst>
              <a:ext uri="{FF2B5EF4-FFF2-40B4-BE49-F238E27FC236}">
                <a16:creationId xmlns:a16="http://schemas.microsoft.com/office/drawing/2014/main" id="{200B2927-F53E-4B1A-0E3E-E6E85D240100}"/>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dată 3">
            <a:extLst>
              <a:ext uri="{FF2B5EF4-FFF2-40B4-BE49-F238E27FC236}">
                <a16:creationId xmlns:a16="http://schemas.microsoft.com/office/drawing/2014/main" id="{0F5EA4B6-09BE-BCEB-8D89-129BDE34444F}"/>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5" name="Substituent subsol 4">
            <a:extLst>
              <a:ext uri="{FF2B5EF4-FFF2-40B4-BE49-F238E27FC236}">
                <a16:creationId xmlns:a16="http://schemas.microsoft.com/office/drawing/2014/main" id="{E7DA8372-2BDB-2A46-967C-84C031CA5781}"/>
              </a:ext>
            </a:extLst>
          </p:cNvPr>
          <p:cNvSpPr>
            <a:spLocks noGrp="1"/>
          </p:cNvSpPr>
          <p:nvPr>
            <p:ph type="ftr" sz="quarter" idx="11"/>
          </p:nvPr>
        </p:nvSpPr>
        <p:spPr/>
        <p:txBody>
          <a:bodyPr/>
          <a:lstStyle/>
          <a:p>
            <a:endParaRPr lang="ro-GB"/>
          </a:p>
        </p:txBody>
      </p:sp>
      <p:sp>
        <p:nvSpPr>
          <p:cNvPr id="6" name="Substituent număr diapozitiv 5">
            <a:extLst>
              <a:ext uri="{FF2B5EF4-FFF2-40B4-BE49-F238E27FC236}">
                <a16:creationId xmlns:a16="http://schemas.microsoft.com/office/drawing/2014/main" id="{7A171426-A05B-A5DB-DCEE-7EA28A00566D}"/>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366569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A415030-886D-A5AE-76B4-2CE07C58B3F7}"/>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endParaRPr lang="ro-GB"/>
          </a:p>
        </p:txBody>
      </p:sp>
      <p:sp>
        <p:nvSpPr>
          <p:cNvPr id="3" name="Substituent text 2">
            <a:extLst>
              <a:ext uri="{FF2B5EF4-FFF2-40B4-BE49-F238E27FC236}">
                <a16:creationId xmlns:a16="http://schemas.microsoft.com/office/drawing/2014/main" id="{78457D24-B4F2-A896-C380-6CAA79D44E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F168B822-6F4C-6547-E965-DE8699A42E6C}"/>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5" name="Substituent subsol 4">
            <a:extLst>
              <a:ext uri="{FF2B5EF4-FFF2-40B4-BE49-F238E27FC236}">
                <a16:creationId xmlns:a16="http://schemas.microsoft.com/office/drawing/2014/main" id="{7E4C3BDC-26B7-2DB6-4AA7-AE1E86770134}"/>
              </a:ext>
            </a:extLst>
          </p:cNvPr>
          <p:cNvSpPr>
            <a:spLocks noGrp="1"/>
          </p:cNvSpPr>
          <p:nvPr>
            <p:ph type="ftr" sz="quarter" idx="11"/>
          </p:nvPr>
        </p:nvSpPr>
        <p:spPr/>
        <p:txBody>
          <a:bodyPr/>
          <a:lstStyle/>
          <a:p>
            <a:endParaRPr lang="ro-GB"/>
          </a:p>
        </p:txBody>
      </p:sp>
      <p:sp>
        <p:nvSpPr>
          <p:cNvPr id="6" name="Substituent număr diapozitiv 5">
            <a:extLst>
              <a:ext uri="{FF2B5EF4-FFF2-40B4-BE49-F238E27FC236}">
                <a16:creationId xmlns:a16="http://schemas.microsoft.com/office/drawing/2014/main" id="{C822E5C7-0746-D152-FDEC-AA3C2A786A19}"/>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90256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2A78083-004C-CEF0-5BA2-9DDEA9F32812}"/>
              </a:ext>
            </a:extLst>
          </p:cNvPr>
          <p:cNvSpPr>
            <a:spLocks noGrp="1"/>
          </p:cNvSpPr>
          <p:nvPr>
            <p:ph type="title"/>
          </p:nvPr>
        </p:nvSpPr>
        <p:spPr/>
        <p:txBody>
          <a:bodyPr/>
          <a:lstStyle/>
          <a:p>
            <a:r>
              <a:rPr lang="ro-RO"/>
              <a:t>Faceți clic pentru a edita stilul de titlu coordonator</a:t>
            </a:r>
            <a:endParaRPr lang="ro-GB"/>
          </a:p>
        </p:txBody>
      </p:sp>
      <p:sp>
        <p:nvSpPr>
          <p:cNvPr id="3" name="Substituent conținut 2">
            <a:extLst>
              <a:ext uri="{FF2B5EF4-FFF2-40B4-BE49-F238E27FC236}">
                <a16:creationId xmlns:a16="http://schemas.microsoft.com/office/drawing/2014/main" id="{5DDE0F79-3724-C24A-CBAA-6A2144CE8FEF}"/>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conținut 3">
            <a:extLst>
              <a:ext uri="{FF2B5EF4-FFF2-40B4-BE49-F238E27FC236}">
                <a16:creationId xmlns:a16="http://schemas.microsoft.com/office/drawing/2014/main" id="{B6607BB8-148E-B7F4-A572-6C78FE95ACD8}"/>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5" name="Substituent dată 4">
            <a:extLst>
              <a:ext uri="{FF2B5EF4-FFF2-40B4-BE49-F238E27FC236}">
                <a16:creationId xmlns:a16="http://schemas.microsoft.com/office/drawing/2014/main" id="{8BD4CA5E-C89B-5962-E241-A08BCA58E52E}"/>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6" name="Substituent subsol 5">
            <a:extLst>
              <a:ext uri="{FF2B5EF4-FFF2-40B4-BE49-F238E27FC236}">
                <a16:creationId xmlns:a16="http://schemas.microsoft.com/office/drawing/2014/main" id="{A66868B4-927F-35BD-931D-78C66E7BF6D2}"/>
              </a:ext>
            </a:extLst>
          </p:cNvPr>
          <p:cNvSpPr>
            <a:spLocks noGrp="1"/>
          </p:cNvSpPr>
          <p:nvPr>
            <p:ph type="ftr" sz="quarter" idx="11"/>
          </p:nvPr>
        </p:nvSpPr>
        <p:spPr/>
        <p:txBody>
          <a:bodyPr/>
          <a:lstStyle/>
          <a:p>
            <a:endParaRPr lang="ro-GB"/>
          </a:p>
        </p:txBody>
      </p:sp>
      <p:sp>
        <p:nvSpPr>
          <p:cNvPr id="7" name="Substituent număr diapozitiv 6">
            <a:extLst>
              <a:ext uri="{FF2B5EF4-FFF2-40B4-BE49-F238E27FC236}">
                <a16:creationId xmlns:a16="http://schemas.microsoft.com/office/drawing/2014/main" id="{146671F3-F15E-EA07-28FB-15E0230FD081}"/>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1308987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8190425-5CCA-1ADC-A2C6-3D01BF645658}"/>
              </a:ext>
            </a:extLst>
          </p:cNvPr>
          <p:cNvSpPr>
            <a:spLocks noGrp="1"/>
          </p:cNvSpPr>
          <p:nvPr>
            <p:ph type="title"/>
          </p:nvPr>
        </p:nvSpPr>
        <p:spPr>
          <a:xfrm>
            <a:off x="839788" y="365125"/>
            <a:ext cx="10515600" cy="1325563"/>
          </a:xfrm>
        </p:spPr>
        <p:txBody>
          <a:bodyPr/>
          <a:lstStyle/>
          <a:p>
            <a:r>
              <a:rPr lang="ro-RO"/>
              <a:t>Faceți clic pentru a edita stilul de titlu coordonator</a:t>
            </a:r>
            <a:endParaRPr lang="ro-GB"/>
          </a:p>
        </p:txBody>
      </p:sp>
      <p:sp>
        <p:nvSpPr>
          <p:cNvPr id="3" name="Substituent text 2">
            <a:extLst>
              <a:ext uri="{FF2B5EF4-FFF2-40B4-BE49-F238E27FC236}">
                <a16:creationId xmlns:a16="http://schemas.microsoft.com/office/drawing/2014/main" id="{9AF0A013-A357-9343-3F2E-7EFE900176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763C4F0F-1C40-7043-A14C-6B14571B76F9}"/>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5" name="Substituent text 4">
            <a:extLst>
              <a:ext uri="{FF2B5EF4-FFF2-40B4-BE49-F238E27FC236}">
                <a16:creationId xmlns:a16="http://schemas.microsoft.com/office/drawing/2014/main" id="{5BF8BC43-6B33-39E1-7D8E-6B5EAFE223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BDD8AF57-BCFA-9C1F-ECBE-7921FDFD1A99}"/>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7" name="Substituent dată 6">
            <a:extLst>
              <a:ext uri="{FF2B5EF4-FFF2-40B4-BE49-F238E27FC236}">
                <a16:creationId xmlns:a16="http://schemas.microsoft.com/office/drawing/2014/main" id="{6626C98D-0FA2-361D-CF54-F1B9706858F9}"/>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8" name="Substituent subsol 7">
            <a:extLst>
              <a:ext uri="{FF2B5EF4-FFF2-40B4-BE49-F238E27FC236}">
                <a16:creationId xmlns:a16="http://schemas.microsoft.com/office/drawing/2014/main" id="{FC887919-413E-8358-280F-11C960B39C76}"/>
              </a:ext>
            </a:extLst>
          </p:cNvPr>
          <p:cNvSpPr>
            <a:spLocks noGrp="1"/>
          </p:cNvSpPr>
          <p:nvPr>
            <p:ph type="ftr" sz="quarter" idx="11"/>
          </p:nvPr>
        </p:nvSpPr>
        <p:spPr/>
        <p:txBody>
          <a:bodyPr/>
          <a:lstStyle/>
          <a:p>
            <a:endParaRPr lang="ro-GB"/>
          </a:p>
        </p:txBody>
      </p:sp>
      <p:sp>
        <p:nvSpPr>
          <p:cNvPr id="9" name="Substituent număr diapozitiv 8">
            <a:extLst>
              <a:ext uri="{FF2B5EF4-FFF2-40B4-BE49-F238E27FC236}">
                <a16:creationId xmlns:a16="http://schemas.microsoft.com/office/drawing/2014/main" id="{44395CC9-8F26-6F45-39BC-E1D65B2A59E6}"/>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4009386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9474F20-429D-37F1-4FA3-1CFD3F5B0A13}"/>
              </a:ext>
            </a:extLst>
          </p:cNvPr>
          <p:cNvSpPr>
            <a:spLocks noGrp="1"/>
          </p:cNvSpPr>
          <p:nvPr>
            <p:ph type="title"/>
          </p:nvPr>
        </p:nvSpPr>
        <p:spPr/>
        <p:txBody>
          <a:bodyPr/>
          <a:lstStyle/>
          <a:p>
            <a:r>
              <a:rPr lang="ro-RO"/>
              <a:t>Faceți clic pentru a edita stilul de titlu coordonator</a:t>
            </a:r>
            <a:endParaRPr lang="ro-GB"/>
          </a:p>
        </p:txBody>
      </p:sp>
      <p:sp>
        <p:nvSpPr>
          <p:cNvPr id="3" name="Substituent dată 2">
            <a:extLst>
              <a:ext uri="{FF2B5EF4-FFF2-40B4-BE49-F238E27FC236}">
                <a16:creationId xmlns:a16="http://schemas.microsoft.com/office/drawing/2014/main" id="{9DFF65E2-3D7B-E7BF-5EAB-F12798A289D8}"/>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4" name="Substituent subsol 3">
            <a:extLst>
              <a:ext uri="{FF2B5EF4-FFF2-40B4-BE49-F238E27FC236}">
                <a16:creationId xmlns:a16="http://schemas.microsoft.com/office/drawing/2014/main" id="{B5CA0A9A-FBAD-2E29-EF6D-30E3DC602894}"/>
              </a:ext>
            </a:extLst>
          </p:cNvPr>
          <p:cNvSpPr>
            <a:spLocks noGrp="1"/>
          </p:cNvSpPr>
          <p:nvPr>
            <p:ph type="ftr" sz="quarter" idx="11"/>
          </p:nvPr>
        </p:nvSpPr>
        <p:spPr/>
        <p:txBody>
          <a:bodyPr/>
          <a:lstStyle/>
          <a:p>
            <a:endParaRPr lang="ro-GB"/>
          </a:p>
        </p:txBody>
      </p:sp>
      <p:sp>
        <p:nvSpPr>
          <p:cNvPr id="5" name="Substituent număr diapozitiv 4">
            <a:extLst>
              <a:ext uri="{FF2B5EF4-FFF2-40B4-BE49-F238E27FC236}">
                <a16:creationId xmlns:a16="http://schemas.microsoft.com/office/drawing/2014/main" id="{3C58FD1D-68EA-58DE-7897-D546FDB92773}"/>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301521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3CE718B4-E5CC-AC3F-0BA9-6F0C2B29F677}"/>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3" name="Substituent subsol 2">
            <a:extLst>
              <a:ext uri="{FF2B5EF4-FFF2-40B4-BE49-F238E27FC236}">
                <a16:creationId xmlns:a16="http://schemas.microsoft.com/office/drawing/2014/main" id="{5EF2A978-9981-3280-375B-A8CFC9841344}"/>
              </a:ext>
            </a:extLst>
          </p:cNvPr>
          <p:cNvSpPr>
            <a:spLocks noGrp="1"/>
          </p:cNvSpPr>
          <p:nvPr>
            <p:ph type="ftr" sz="quarter" idx="11"/>
          </p:nvPr>
        </p:nvSpPr>
        <p:spPr/>
        <p:txBody>
          <a:bodyPr/>
          <a:lstStyle/>
          <a:p>
            <a:endParaRPr lang="ro-GB"/>
          </a:p>
        </p:txBody>
      </p:sp>
      <p:sp>
        <p:nvSpPr>
          <p:cNvPr id="4" name="Substituent număr diapozitiv 3">
            <a:extLst>
              <a:ext uri="{FF2B5EF4-FFF2-40B4-BE49-F238E27FC236}">
                <a16:creationId xmlns:a16="http://schemas.microsoft.com/office/drawing/2014/main" id="{94B28B8C-2F12-762A-3B46-EB02141FBBEF}"/>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836718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7E7F6D2-FD5B-79E7-B20C-0F7BAC189C62}"/>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ro-GB"/>
          </a:p>
        </p:txBody>
      </p:sp>
      <p:sp>
        <p:nvSpPr>
          <p:cNvPr id="3" name="Substituent conținut 2">
            <a:extLst>
              <a:ext uri="{FF2B5EF4-FFF2-40B4-BE49-F238E27FC236}">
                <a16:creationId xmlns:a16="http://schemas.microsoft.com/office/drawing/2014/main" id="{F47B3FF1-9E13-5556-2926-90CEF539EB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text 3">
            <a:extLst>
              <a:ext uri="{FF2B5EF4-FFF2-40B4-BE49-F238E27FC236}">
                <a16:creationId xmlns:a16="http://schemas.microsoft.com/office/drawing/2014/main" id="{448D6086-EE8D-CB95-B8C3-9114C41345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BCD7F062-B600-BCAB-4BCC-70DD7AA1B448}"/>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6" name="Substituent subsol 5">
            <a:extLst>
              <a:ext uri="{FF2B5EF4-FFF2-40B4-BE49-F238E27FC236}">
                <a16:creationId xmlns:a16="http://schemas.microsoft.com/office/drawing/2014/main" id="{57507748-FC50-8F03-F408-6CD39CECEBBA}"/>
              </a:ext>
            </a:extLst>
          </p:cNvPr>
          <p:cNvSpPr>
            <a:spLocks noGrp="1"/>
          </p:cNvSpPr>
          <p:nvPr>
            <p:ph type="ftr" sz="quarter" idx="11"/>
          </p:nvPr>
        </p:nvSpPr>
        <p:spPr/>
        <p:txBody>
          <a:bodyPr/>
          <a:lstStyle/>
          <a:p>
            <a:endParaRPr lang="ro-GB"/>
          </a:p>
        </p:txBody>
      </p:sp>
      <p:sp>
        <p:nvSpPr>
          <p:cNvPr id="7" name="Substituent număr diapozitiv 6">
            <a:extLst>
              <a:ext uri="{FF2B5EF4-FFF2-40B4-BE49-F238E27FC236}">
                <a16:creationId xmlns:a16="http://schemas.microsoft.com/office/drawing/2014/main" id="{A787B481-F8E6-87C0-4213-99315D0600DB}"/>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4224066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B77B2DB-E3FF-C338-B791-58E66D56C895}"/>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ro-GB"/>
          </a:p>
        </p:txBody>
      </p:sp>
      <p:sp>
        <p:nvSpPr>
          <p:cNvPr id="3" name="Substituent imagine 2">
            <a:extLst>
              <a:ext uri="{FF2B5EF4-FFF2-40B4-BE49-F238E27FC236}">
                <a16:creationId xmlns:a16="http://schemas.microsoft.com/office/drawing/2014/main" id="{3D232EB2-4C9E-E9C1-A3A3-E68AA4957C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GB"/>
          </a:p>
        </p:txBody>
      </p:sp>
      <p:sp>
        <p:nvSpPr>
          <p:cNvPr id="4" name="Substituent text 3">
            <a:extLst>
              <a:ext uri="{FF2B5EF4-FFF2-40B4-BE49-F238E27FC236}">
                <a16:creationId xmlns:a16="http://schemas.microsoft.com/office/drawing/2014/main" id="{6E18ECA8-97AA-D460-BE1B-F81A07ECD0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3E37BD6F-E381-D2A8-A3A4-5A19CAB9B5FA}"/>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6" name="Substituent subsol 5">
            <a:extLst>
              <a:ext uri="{FF2B5EF4-FFF2-40B4-BE49-F238E27FC236}">
                <a16:creationId xmlns:a16="http://schemas.microsoft.com/office/drawing/2014/main" id="{DA0265D2-D2B5-25A2-A4A4-D2EAD64A2E3F}"/>
              </a:ext>
            </a:extLst>
          </p:cNvPr>
          <p:cNvSpPr>
            <a:spLocks noGrp="1"/>
          </p:cNvSpPr>
          <p:nvPr>
            <p:ph type="ftr" sz="quarter" idx="11"/>
          </p:nvPr>
        </p:nvSpPr>
        <p:spPr/>
        <p:txBody>
          <a:bodyPr/>
          <a:lstStyle/>
          <a:p>
            <a:endParaRPr lang="ro-GB"/>
          </a:p>
        </p:txBody>
      </p:sp>
      <p:sp>
        <p:nvSpPr>
          <p:cNvPr id="7" name="Substituent număr diapozitiv 6">
            <a:extLst>
              <a:ext uri="{FF2B5EF4-FFF2-40B4-BE49-F238E27FC236}">
                <a16:creationId xmlns:a16="http://schemas.microsoft.com/office/drawing/2014/main" id="{A10781E0-642D-779D-39B7-6722C9D19520}"/>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2808966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00516C3A-1B2D-9C17-F571-BFCBF232FBBB}"/>
              </a:ext>
            </a:extLst>
          </p:cNvPr>
          <p:cNvSpPr>
            <a:spLocks noGrp="1"/>
          </p:cNvSpPr>
          <p:nvPr>
            <p:ph type="title"/>
          </p:nvPr>
        </p:nvSpPr>
        <p:spPr/>
        <p:txBody>
          <a:bodyPr/>
          <a:lstStyle/>
          <a:p>
            <a:r>
              <a:rPr lang="ro-RO"/>
              <a:t>Faceți clic pentru a edita stilul de titlu coordonator</a:t>
            </a:r>
            <a:endParaRPr lang="ro-GB"/>
          </a:p>
        </p:txBody>
      </p:sp>
      <p:sp>
        <p:nvSpPr>
          <p:cNvPr id="3" name="Substituent text vertical 2">
            <a:extLst>
              <a:ext uri="{FF2B5EF4-FFF2-40B4-BE49-F238E27FC236}">
                <a16:creationId xmlns:a16="http://schemas.microsoft.com/office/drawing/2014/main" id="{3A0B1470-8C85-1757-FAEE-D0385489A7E1}"/>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dată 3">
            <a:extLst>
              <a:ext uri="{FF2B5EF4-FFF2-40B4-BE49-F238E27FC236}">
                <a16:creationId xmlns:a16="http://schemas.microsoft.com/office/drawing/2014/main" id="{52C05095-EC3E-3821-ADCB-4FA1363DAB91}"/>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5" name="Substituent subsol 4">
            <a:extLst>
              <a:ext uri="{FF2B5EF4-FFF2-40B4-BE49-F238E27FC236}">
                <a16:creationId xmlns:a16="http://schemas.microsoft.com/office/drawing/2014/main" id="{38576F47-45A9-9986-373A-E8B17917D3B9}"/>
              </a:ext>
            </a:extLst>
          </p:cNvPr>
          <p:cNvSpPr>
            <a:spLocks noGrp="1"/>
          </p:cNvSpPr>
          <p:nvPr>
            <p:ph type="ftr" sz="quarter" idx="11"/>
          </p:nvPr>
        </p:nvSpPr>
        <p:spPr/>
        <p:txBody>
          <a:bodyPr/>
          <a:lstStyle/>
          <a:p>
            <a:endParaRPr lang="ro-GB"/>
          </a:p>
        </p:txBody>
      </p:sp>
      <p:sp>
        <p:nvSpPr>
          <p:cNvPr id="6" name="Substituent număr diapozitiv 5">
            <a:extLst>
              <a:ext uri="{FF2B5EF4-FFF2-40B4-BE49-F238E27FC236}">
                <a16:creationId xmlns:a16="http://schemas.microsoft.com/office/drawing/2014/main" id="{10F1C1D8-A37E-5C6C-6F43-27710311EF54}"/>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3521365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9A2FC562-794B-0D90-BB7C-8D0EE8F6B6AD}"/>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endParaRPr lang="ro-GB"/>
          </a:p>
        </p:txBody>
      </p:sp>
      <p:sp>
        <p:nvSpPr>
          <p:cNvPr id="3" name="Substituent text vertical 2">
            <a:extLst>
              <a:ext uri="{FF2B5EF4-FFF2-40B4-BE49-F238E27FC236}">
                <a16:creationId xmlns:a16="http://schemas.microsoft.com/office/drawing/2014/main" id="{43F50134-1057-DD2D-6F97-249E962A6138}"/>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dată 3">
            <a:extLst>
              <a:ext uri="{FF2B5EF4-FFF2-40B4-BE49-F238E27FC236}">
                <a16:creationId xmlns:a16="http://schemas.microsoft.com/office/drawing/2014/main" id="{CB496D40-7825-9403-3168-16E76FDD961B}"/>
              </a:ext>
            </a:extLst>
          </p:cNvPr>
          <p:cNvSpPr>
            <a:spLocks noGrp="1"/>
          </p:cNvSpPr>
          <p:nvPr>
            <p:ph type="dt" sz="half" idx="10"/>
          </p:nvPr>
        </p:nvSpPr>
        <p:spPr/>
        <p:txBody>
          <a:bodyPr/>
          <a:lstStyle/>
          <a:p>
            <a:fld id="{E74748A5-49D4-DB48-8632-BE33D65CF0CD}" type="datetimeFigureOut">
              <a:rPr lang="ro-GB" smtClean="0"/>
              <a:t>01/04/2024</a:t>
            </a:fld>
            <a:endParaRPr lang="ro-GB"/>
          </a:p>
        </p:txBody>
      </p:sp>
      <p:sp>
        <p:nvSpPr>
          <p:cNvPr id="5" name="Substituent subsol 4">
            <a:extLst>
              <a:ext uri="{FF2B5EF4-FFF2-40B4-BE49-F238E27FC236}">
                <a16:creationId xmlns:a16="http://schemas.microsoft.com/office/drawing/2014/main" id="{38856453-67D6-E290-940A-83D390697941}"/>
              </a:ext>
            </a:extLst>
          </p:cNvPr>
          <p:cNvSpPr>
            <a:spLocks noGrp="1"/>
          </p:cNvSpPr>
          <p:nvPr>
            <p:ph type="ftr" sz="quarter" idx="11"/>
          </p:nvPr>
        </p:nvSpPr>
        <p:spPr/>
        <p:txBody>
          <a:bodyPr/>
          <a:lstStyle/>
          <a:p>
            <a:endParaRPr lang="ro-GB"/>
          </a:p>
        </p:txBody>
      </p:sp>
      <p:sp>
        <p:nvSpPr>
          <p:cNvPr id="6" name="Substituent număr diapozitiv 5">
            <a:extLst>
              <a:ext uri="{FF2B5EF4-FFF2-40B4-BE49-F238E27FC236}">
                <a16:creationId xmlns:a16="http://schemas.microsoft.com/office/drawing/2014/main" id="{FA145544-3A03-D53F-DFFC-0826CF7004E4}"/>
              </a:ext>
            </a:extLst>
          </p:cNvPr>
          <p:cNvSpPr>
            <a:spLocks noGrp="1"/>
          </p:cNvSpPr>
          <p:nvPr>
            <p:ph type="sldNum" sz="quarter" idx="12"/>
          </p:nvPr>
        </p:nvSpPr>
        <p:spPr/>
        <p:txBody>
          <a:bodyPr/>
          <a:lstStyle/>
          <a:p>
            <a:fld id="{F9EFFE91-4ABF-6741-925C-E9AD08634877}" type="slidenum">
              <a:rPr lang="ro-GB" smtClean="0"/>
              <a:t>‹#›</a:t>
            </a:fld>
            <a:endParaRPr lang="ro-GB"/>
          </a:p>
        </p:txBody>
      </p:sp>
    </p:spTree>
    <p:extLst>
      <p:ext uri="{BB962C8B-B14F-4D97-AF65-F5344CB8AC3E}">
        <p14:creationId xmlns:p14="http://schemas.microsoft.com/office/powerpoint/2010/main" val="2162594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188BFEB4-78E5-0A62-D06D-6A7F0D5461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endParaRPr lang="ro-GB"/>
          </a:p>
        </p:txBody>
      </p:sp>
      <p:sp>
        <p:nvSpPr>
          <p:cNvPr id="3" name="Substituent text 2">
            <a:extLst>
              <a:ext uri="{FF2B5EF4-FFF2-40B4-BE49-F238E27FC236}">
                <a16:creationId xmlns:a16="http://schemas.microsoft.com/office/drawing/2014/main" id="{932771CA-EAC9-B053-6205-C70C6C14B9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ro-GB"/>
          </a:p>
        </p:txBody>
      </p:sp>
      <p:sp>
        <p:nvSpPr>
          <p:cNvPr id="4" name="Substituent dată 3">
            <a:extLst>
              <a:ext uri="{FF2B5EF4-FFF2-40B4-BE49-F238E27FC236}">
                <a16:creationId xmlns:a16="http://schemas.microsoft.com/office/drawing/2014/main" id="{97F2E637-BCC2-E7BF-CD35-12033CE118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748A5-49D4-DB48-8632-BE33D65CF0CD}" type="datetimeFigureOut">
              <a:rPr lang="ro-GB" smtClean="0"/>
              <a:t>01/04/2024</a:t>
            </a:fld>
            <a:endParaRPr lang="ro-GB"/>
          </a:p>
        </p:txBody>
      </p:sp>
      <p:sp>
        <p:nvSpPr>
          <p:cNvPr id="5" name="Substituent subsol 4">
            <a:extLst>
              <a:ext uri="{FF2B5EF4-FFF2-40B4-BE49-F238E27FC236}">
                <a16:creationId xmlns:a16="http://schemas.microsoft.com/office/drawing/2014/main" id="{202B0D0C-93FD-3E7A-26FC-6B9BDBEF4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GB"/>
          </a:p>
        </p:txBody>
      </p:sp>
      <p:sp>
        <p:nvSpPr>
          <p:cNvPr id="6" name="Substituent număr diapozitiv 5">
            <a:extLst>
              <a:ext uri="{FF2B5EF4-FFF2-40B4-BE49-F238E27FC236}">
                <a16:creationId xmlns:a16="http://schemas.microsoft.com/office/drawing/2014/main" id="{100F1201-FA67-027B-265E-97FACF4835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EFFE91-4ABF-6741-925C-E9AD08634877}" type="slidenum">
              <a:rPr lang="ro-GB" smtClean="0"/>
              <a:t>‹#›</a:t>
            </a:fld>
            <a:endParaRPr lang="ro-GB"/>
          </a:p>
        </p:txBody>
      </p:sp>
    </p:spTree>
    <p:extLst>
      <p:ext uri="{BB962C8B-B14F-4D97-AF65-F5344CB8AC3E}">
        <p14:creationId xmlns:p14="http://schemas.microsoft.com/office/powerpoint/2010/main" val="32718350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u 3">
            <a:extLst>
              <a:ext uri="{FF2B5EF4-FFF2-40B4-BE49-F238E27FC236}">
                <a16:creationId xmlns:a16="http://schemas.microsoft.com/office/drawing/2014/main" id="{CBF99507-594F-94FB-D85F-63E749A50502}"/>
              </a:ext>
            </a:extLst>
          </p:cNvPr>
          <p:cNvSpPr>
            <a:spLocks noGrp="1"/>
          </p:cNvSpPr>
          <p:nvPr>
            <p:ph type="title"/>
          </p:nvPr>
        </p:nvSpPr>
        <p:spPr>
          <a:xfrm>
            <a:off x="4256586" y="0"/>
            <a:ext cx="3932237" cy="531812"/>
          </a:xfrm>
        </p:spPr>
        <p:txBody>
          <a:bodyPr/>
          <a:lstStyle/>
          <a:p>
            <a:r>
              <a:rPr lang="en-GB" b="1" dirty="0"/>
              <a:t>Basic Digital Safety</a:t>
            </a:r>
            <a:endParaRPr lang="ro-GB" b="1" dirty="0"/>
          </a:p>
        </p:txBody>
      </p:sp>
      <p:pic>
        <p:nvPicPr>
          <p:cNvPr id="7" name="Substituent imagine 6">
            <a:extLst>
              <a:ext uri="{FF2B5EF4-FFF2-40B4-BE49-F238E27FC236}">
                <a16:creationId xmlns:a16="http://schemas.microsoft.com/office/drawing/2014/main" id="{2E8C0CB2-8E5D-D2E8-03FD-FA93A46B678B}"/>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0520" b="10520"/>
          <a:stretch/>
        </p:blipFill>
        <p:spPr>
          <a:xfrm>
            <a:off x="6096000" y="651318"/>
            <a:ext cx="2923042" cy="1986535"/>
          </a:xfrm>
        </p:spPr>
      </p:pic>
      <p:sp>
        <p:nvSpPr>
          <p:cNvPr id="6" name="Substituent text 5">
            <a:extLst>
              <a:ext uri="{FF2B5EF4-FFF2-40B4-BE49-F238E27FC236}">
                <a16:creationId xmlns:a16="http://schemas.microsoft.com/office/drawing/2014/main" id="{EB66C76A-5C3F-B809-BEDE-AB4CF598CB09}"/>
              </a:ext>
            </a:extLst>
          </p:cNvPr>
          <p:cNvSpPr>
            <a:spLocks noGrp="1"/>
          </p:cNvSpPr>
          <p:nvPr>
            <p:ph type="body" sz="half" idx="2"/>
          </p:nvPr>
        </p:nvSpPr>
        <p:spPr>
          <a:xfrm>
            <a:off x="6345356" y="2637853"/>
            <a:ext cx="2673686" cy="2689952"/>
          </a:xfrm>
        </p:spPr>
        <p:txBody>
          <a:bodyPr>
            <a:normAutofit/>
          </a:bodyPr>
          <a:lstStyle/>
          <a:p>
            <a:pPr marL="285750" indent="-285750">
              <a:buFont typeface="Arial" panose="020B0604020202020204" pitchFamily="34" charset="0"/>
              <a:buChar char="•"/>
            </a:pPr>
            <a:r>
              <a:rPr lang="en-GB" b="1" i="1" dirty="0"/>
              <a:t>Keep personal information professional and limited</a:t>
            </a:r>
          </a:p>
          <a:p>
            <a:pPr marL="285750" indent="-285750">
              <a:buFont typeface="Arial" panose="020B0604020202020204" pitchFamily="34" charset="0"/>
              <a:buChar char="•"/>
            </a:pPr>
            <a:r>
              <a:rPr lang="en-GB" b="1" i="1" dirty="0"/>
              <a:t>Don’t post everything from your personal life</a:t>
            </a:r>
          </a:p>
          <a:p>
            <a:pPr marL="285750" indent="-285750">
              <a:buFont typeface="Arial" panose="020B0604020202020204" pitchFamily="34" charset="0"/>
              <a:buChar char="•"/>
            </a:pPr>
            <a:r>
              <a:rPr lang="en-GB" b="1" i="1" dirty="0"/>
              <a:t>Don’t talk very personal things from your life</a:t>
            </a:r>
          </a:p>
          <a:p>
            <a:pPr marL="285750" indent="-285750">
              <a:buFont typeface="Arial" panose="020B0604020202020204" pitchFamily="34" charset="0"/>
              <a:buChar char="•"/>
            </a:pPr>
            <a:r>
              <a:rPr lang="en-GB" b="1" i="1" dirty="0"/>
              <a:t>Use an antivirus </a:t>
            </a:r>
          </a:p>
          <a:p>
            <a:pPr marL="285750" indent="-285750">
              <a:buFont typeface="Arial" panose="020B0604020202020204" pitchFamily="34" charset="0"/>
              <a:buChar char="•"/>
            </a:pPr>
            <a:r>
              <a:rPr lang="en-GB" b="1" i="1" dirty="0"/>
              <a:t>Don’t ignore the updates </a:t>
            </a:r>
            <a:endParaRPr lang="ro-GB" b="1" i="1" dirty="0"/>
          </a:p>
        </p:txBody>
      </p:sp>
      <p:pic>
        <p:nvPicPr>
          <p:cNvPr id="10" name="Imagine 9">
            <a:extLst>
              <a:ext uri="{FF2B5EF4-FFF2-40B4-BE49-F238E27FC236}">
                <a16:creationId xmlns:a16="http://schemas.microsoft.com/office/drawing/2014/main" id="{72E5F657-9D1F-35C3-BAA2-ECBFB3B820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299682" y="651319"/>
            <a:ext cx="2490790" cy="1269169"/>
          </a:xfrm>
          <a:prstGeom prst="rect">
            <a:avLst/>
          </a:prstGeom>
        </p:spPr>
      </p:pic>
      <p:sp>
        <p:nvSpPr>
          <p:cNvPr id="11" name="CasetăText 10">
            <a:extLst>
              <a:ext uri="{FF2B5EF4-FFF2-40B4-BE49-F238E27FC236}">
                <a16:creationId xmlns:a16="http://schemas.microsoft.com/office/drawing/2014/main" id="{1DF3CA07-0B71-5825-03A5-31519210B84B}"/>
              </a:ext>
            </a:extLst>
          </p:cNvPr>
          <p:cNvSpPr txBox="1"/>
          <p:nvPr/>
        </p:nvSpPr>
        <p:spPr>
          <a:xfrm>
            <a:off x="3103793" y="2895364"/>
            <a:ext cx="2895730" cy="3693319"/>
          </a:xfrm>
          <a:prstGeom prst="rect">
            <a:avLst/>
          </a:prstGeom>
          <a:noFill/>
        </p:spPr>
        <p:txBody>
          <a:bodyPr wrap="square" rtlCol="0">
            <a:spAutoFit/>
          </a:bodyPr>
          <a:lstStyle/>
          <a:p>
            <a:pPr marL="285750" indent="-285750" algn="l">
              <a:buFont typeface="Arial" panose="020B0604020202020204" pitchFamily="34" charset="0"/>
              <a:buChar char="•"/>
            </a:pPr>
            <a:r>
              <a:rPr lang="en-GB" b="1" dirty="0"/>
              <a:t>Keep your privacy settings on</a:t>
            </a:r>
          </a:p>
          <a:p>
            <a:pPr marL="285750" indent="-285750" algn="l">
              <a:buFont typeface="Arial" panose="020B0604020202020204" pitchFamily="34" charset="0"/>
              <a:buChar char="•"/>
            </a:pPr>
            <a:r>
              <a:rPr lang="en-GB" b="1" dirty="0"/>
              <a:t>When hackers are unable to find a niche in the security system they will attack in other ways, this is where social engineering appears, this type of attack is on the user mind rather then the device but have the same goal to access the device and information </a:t>
            </a:r>
            <a:endParaRPr lang="ro-GB" b="1" dirty="0"/>
          </a:p>
        </p:txBody>
      </p:sp>
      <p:pic>
        <p:nvPicPr>
          <p:cNvPr id="12" name="Imagine 11">
            <a:extLst>
              <a:ext uri="{FF2B5EF4-FFF2-40B4-BE49-F238E27FC236}">
                <a16:creationId xmlns:a16="http://schemas.microsoft.com/office/drawing/2014/main" id="{9CD4D46E-C846-CCF0-2A95-A4414FE4D5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03306" y="621633"/>
            <a:ext cx="2619777" cy="2016220"/>
          </a:xfrm>
          <a:prstGeom prst="rect">
            <a:avLst/>
          </a:prstGeom>
        </p:spPr>
      </p:pic>
      <p:sp>
        <p:nvSpPr>
          <p:cNvPr id="13" name="CasetăText 12">
            <a:extLst>
              <a:ext uri="{FF2B5EF4-FFF2-40B4-BE49-F238E27FC236}">
                <a16:creationId xmlns:a16="http://schemas.microsoft.com/office/drawing/2014/main" id="{357B0B52-DB5C-1E4C-6321-57BCCEE71962}"/>
              </a:ext>
            </a:extLst>
          </p:cNvPr>
          <p:cNvSpPr txBox="1"/>
          <p:nvPr/>
        </p:nvSpPr>
        <p:spPr>
          <a:xfrm>
            <a:off x="267170" y="2064368"/>
            <a:ext cx="2490790" cy="3693319"/>
          </a:xfrm>
          <a:prstGeom prst="rect">
            <a:avLst/>
          </a:prstGeom>
          <a:noFill/>
        </p:spPr>
        <p:txBody>
          <a:bodyPr wrap="square" rtlCol="0">
            <a:spAutoFit/>
          </a:bodyPr>
          <a:lstStyle/>
          <a:p>
            <a:pPr marL="285750" indent="-285750" algn="l">
              <a:buFont typeface="Arial" panose="020B0604020202020204" pitchFamily="34" charset="0"/>
              <a:buChar char="•"/>
            </a:pPr>
            <a:r>
              <a:rPr lang="en-GB" b="1" i="1" dirty="0"/>
              <a:t>Practice Safe browsing </a:t>
            </a:r>
          </a:p>
          <a:p>
            <a:pPr marL="285750" indent="-285750" algn="l">
              <a:buFont typeface="Arial" panose="020B0604020202020204" pitchFamily="34" charset="0"/>
              <a:buChar char="•"/>
            </a:pPr>
            <a:r>
              <a:rPr lang="en-GB" b="1" i="1" dirty="0"/>
              <a:t>Don’t click on nothing before you think</a:t>
            </a:r>
          </a:p>
          <a:p>
            <a:pPr marL="285750" indent="-285750" algn="l">
              <a:buFont typeface="Arial" panose="020B0604020202020204" pitchFamily="34" charset="0"/>
              <a:buChar char="•"/>
            </a:pPr>
            <a:r>
              <a:rPr lang="en-GB" b="1" i="1" dirty="0"/>
              <a:t>Links with malicious scripts can wreak havoc in a number of ways so make sure you inspect the links and that they are from trusted sources before you use it </a:t>
            </a:r>
            <a:endParaRPr lang="ro-GB" b="1" i="1" dirty="0"/>
          </a:p>
        </p:txBody>
      </p:sp>
      <p:sp>
        <p:nvSpPr>
          <p:cNvPr id="14" name="CasetăText 13">
            <a:extLst>
              <a:ext uri="{FF2B5EF4-FFF2-40B4-BE49-F238E27FC236}">
                <a16:creationId xmlns:a16="http://schemas.microsoft.com/office/drawing/2014/main" id="{609A107E-5752-7CC1-FCFE-59662653C362}"/>
              </a:ext>
            </a:extLst>
          </p:cNvPr>
          <p:cNvSpPr txBox="1"/>
          <p:nvPr/>
        </p:nvSpPr>
        <p:spPr>
          <a:xfrm>
            <a:off x="5187795" y="2461941"/>
            <a:ext cx="1828800" cy="1828800"/>
          </a:xfrm>
          <a:prstGeom prst="rect">
            <a:avLst/>
          </a:prstGeom>
          <a:noFill/>
        </p:spPr>
        <p:txBody>
          <a:bodyPr wrap="square" rtlCol="0">
            <a:spAutoFit/>
          </a:bodyPr>
          <a:lstStyle/>
          <a:p>
            <a:pPr algn="l"/>
            <a:endParaRPr lang="ro-GB" dirty="0"/>
          </a:p>
        </p:txBody>
      </p:sp>
      <p:sp>
        <p:nvSpPr>
          <p:cNvPr id="15" name="CasetăText 14">
            <a:extLst>
              <a:ext uri="{FF2B5EF4-FFF2-40B4-BE49-F238E27FC236}">
                <a16:creationId xmlns:a16="http://schemas.microsoft.com/office/drawing/2014/main" id="{194B3ED3-00B3-FE88-4A30-1905E846C7B0}"/>
              </a:ext>
            </a:extLst>
          </p:cNvPr>
          <p:cNvSpPr txBox="1"/>
          <p:nvPr/>
        </p:nvSpPr>
        <p:spPr>
          <a:xfrm>
            <a:off x="10063518" y="358833"/>
            <a:ext cx="1828800" cy="1477328"/>
          </a:xfrm>
          <a:prstGeom prst="rect">
            <a:avLst/>
          </a:prstGeom>
          <a:noFill/>
        </p:spPr>
        <p:txBody>
          <a:bodyPr wrap="square" rtlCol="0">
            <a:spAutoFit/>
          </a:bodyPr>
          <a:lstStyle/>
          <a:p>
            <a:pPr algn="l"/>
            <a:r>
              <a:rPr lang="en-GB" b="1" i="1" dirty="0"/>
              <a:t>Digital Skills </a:t>
            </a:r>
          </a:p>
          <a:p>
            <a:pPr algn="l"/>
            <a:r>
              <a:rPr lang="en-GB" b="1" i="1" dirty="0"/>
              <a:t>LCLM4002</a:t>
            </a:r>
          </a:p>
          <a:p>
            <a:pPr algn="l"/>
            <a:r>
              <a:rPr lang="en-GB" b="1" i="1" dirty="0"/>
              <a:t>Viorel G </a:t>
            </a:r>
            <a:r>
              <a:rPr lang="en-GB" b="1" i="1" dirty="0" err="1"/>
              <a:t>Talpos</a:t>
            </a:r>
            <a:endParaRPr lang="en-GB" b="1" i="1" dirty="0"/>
          </a:p>
          <a:p>
            <a:pPr algn="l"/>
            <a:r>
              <a:rPr lang="en-GB" b="1" i="1" dirty="0"/>
              <a:t>ID:2328581</a:t>
            </a:r>
          </a:p>
          <a:p>
            <a:pPr algn="l"/>
            <a:r>
              <a:rPr lang="en-GB" b="1" i="1" dirty="0"/>
              <a:t>Group 4</a:t>
            </a:r>
            <a:endParaRPr lang="ro-GB" b="1" i="1" dirty="0"/>
          </a:p>
        </p:txBody>
      </p:sp>
    </p:spTree>
    <p:extLst>
      <p:ext uri="{BB962C8B-B14F-4D97-AF65-F5344CB8AC3E}">
        <p14:creationId xmlns:p14="http://schemas.microsoft.com/office/powerpoint/2010/main" val="2123208800"/>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1</Slides>
  <Notes>0</Notes>
  <HiddenSlides>0</HiddenSlides>
  <ScaleCrop>false</ScaleCrop>
  <HeadingPairs>
    <vt:vector size="4" baseType="variant">
      <vt:variant>
        <vt:lpstr>Temă</vt:lpstr>
      </vt:variant>
      <vt:variant>
        <vt:i4>1</vt:i4>
      </vt:variant>
      <vt:variant>
        <vt:lpstr>Titluri diapozitive</vt:lpstr>
      </vt:variant>
      <vt:variant>
        <vt:i4>1</vt:i4>
      </vt:variant>
    </vt:vector>
  </HeadingPairs>
  <TitlesOfParts>
    <vt:vector size="2" baseType="lpstr">
      <vt:lpstr>Temă Office</vt:lpstr>
      <vt:lpstr>Basic Digital Safety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Digital Safety</dc:title>
  <dc:creator>Viorel-Gabriel Talpos</dc:creator>
  <cp:lastModifiedBy>Viorel-Gabriel Talpos</cp:lastModifiedBy>
  <cp:revision>3</cp:revision>
  <dcterms:created xsi:type="dcterms:W3CDTF">2024-04-01T10:36:37Z</dcterms:created>
  <dcterms:modified xsi:type="dcterms:W3CDTF">2024-04-01T11:58:15Z</dcterms:modified>
</cp:coreProperties>
</file>