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0" d="100"/>
          <a:sy n="80" d="100"/>
        </p:scale>
        <p:origin x="354" y="-4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9/30/2019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9/30/2019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9/30/2019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9/30/2019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9/30/2019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9/30/2019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9/30/2019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9/30/2019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9/30/2019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4351606" y="31136"/>
            <a:ext cx="3488787" cy="30115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DC771D86-6842-4144-B7C4-4336EFD70876}"/>
              </a:ext>
            </a:extLst>
          </p:cNvPr>
          <p:cNvSpPr txBox="1"/>
          <p:nvPr/>
        </p:nvSpPr>
        <p:spPr>
          <a:xfrm>
            <a:off x="4391269" y="344677"/>
            <a:ext cx="3488787" cy="2769989"/>
          </a:xfrm>
          <a:prstGeom prst="rect">
            <a:avLst/>
          </a:prstGeom>
          <a:noFill/>
        </p:spPr>
        <p:txBody>
          <a:bodyPr wrap="square" rtlCol="0">
            <a:spAutoFit/>
          </a:bodyPr>
          <a:lstStyle/>
          <a:p>
            <a:r>
              <a:rPr lang="en-GB" sz="1400" b="1" u="sng" dirty="0" err="1"/>
              <a:t>Amdana</a:t>
            </a:r>
            <a:r>
              <a:rPr lang="en-GB" sz="1400" b="1" u="sng" dirty="0"/>
              <a:t> </a:t>
            </a:r>
            <a:r>
              <a:rPr lang="en-GB" sz="1400" b="1" u="sng" dirty="0" err="1"/>
              <a:t>i</a:t>
            </a:r>
            <a:endParaRPr lang="en-GB" sz="1400" b="1" u="sng" dirty="0"/>
          </a:p>
          <a:p>
            <a:r>
              <a:rPr lang="en-GB" sz="1400" b="1" u="sng" dirty="0"/>
              <a:t>About Me</a:t>
            </a:r>
          </a:p>
          <a:p>
            <a:endParaRPr lang="en-GB" sz="1200" dirty="0"/>
          </a:p>
          <a:p>
            <a:r>
              <a:rPr lang="en-GB" sz="1200" dirty="0"/>
              <a:t>My name is Lyndsay Charles and </a:t>
            </a:r>
          </a:p>
          <a:p>
            <a:r>
              <a:rPr lang="en-GB" sz="1200" dirty="0"/>
              <a:t>I’m from Llanelli, South Wales.  I graduated from Swansea University in 2016 with a BSc in Geography.  Over the last 2 years I have travelled around Australia, New Zealand, Vietnam and Thailand.  I have 2 dogs called Phoebe and Milly and I enjoy walking them as well as cycling along the coastal path in Llanelli.  Other interests that I have are snowboarding, skiing and horse riding.</a:t>
            </a:r>
          </a:p>
          <a:p>
            <a:endParaRPr lang="en-GB" sz="1400" b="1" u="sng" dirty="0"/>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140329" y="942109"/>
            <a:ext cx="3505504" cy="2438400"/>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140329" y="1095425"/>
            <a:ext cx="3488787" cy="2769989"/>
          </a:xfrm>
          <a:prstGeom prst="rect">
            <a:avLst/>
          </a:prstGeom>
          <a:noFill/>
        </p:spPr>
        <p:txBody>
          <a:bodyPr wrap="square" rtlCol="0">
            <a:spAutoFit/>
          </a:bodyPr>
          <a:lstStyle/>
          <a:p>
            <a:r>
              <a:rPr lang="en-GB" sz="1200" b="1" u="sng" dirty="0" err="1"/>
              <a:t>Profiad</a:t>
            </a:r>
            <a:r>
              <a:rPr lang="en-GB" sz="1200" b="1" u="sng" dirty="0"/>
              <a:t> </a:t>
            </a:r>
            <a:r>
              <a:rPr lang="en-GB" sz="1200" b="1" u="sng" dirty="0" err="1"/>
              <a:t>addysgu</a:t>
            </a:r>
            <a:r>
              <a:rPr lang="en-GB" sz="1200" b="1" u="sng" dirty="0"/>
              <a:t> </a:t>
            </a:r>
            <a:r>
              <a:rPr lang="en-GB" sz="1200" b="1" u="sng" dirty="0" err="1"/>
              <a:t>blaenorol</a:t>
            </a:r>
            <a:endParaRPr lang="en-GB" sz="1200" b="1" u="sng" dirty="0"/>
          </a:p>
          <a:p>
            <a:r>
              <a:rPr lang="en-GB" sz="1200" b="1" u="sng" dirty="0"/>
              <a:t>Previous teaching experiences </a:t>
            </a:r>
          </a:p>
          <a:p>
            <a:endParaRPr lang="en-GB" sz="1200" b="1" u="sng" dirty="0"/>
          </a:p>
          <a:p>
            <a:r>
              <a:rPr lang="en-GB" sz="1200" dirty="0"/>
              <a:t>I have had 2 weeks work experience in a school in Carmarthen at the start of the year which I thoroughly enjoyed.  I observed many different lessons and also assisted any children that needed extra help.</a:t>
            </a:r>
          </a:p>
          <a:p>
            <a:r>
              <a:rPr lang="en-GB" sz="1200" dirty="0"/>
              <a:t>Whilst travelling in Australia, I worked on a ski resort which involved teaching the ski school children how to use ski lifts correctly and safely.</a:t>
            </a:r>
          </a:p>
          <a:p>
            <a:endParaRPr lang="en-GB" sz="1200" dirty="0"/>
          </a:p>
          <a:p>
            <a:endParaRPr lang="en-GB" dirty="0"/>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2"/>
          <a:stretch>
            <a:fillRect/>
          </a:stretch>
        </p:blipFill>
        <p:spPr>
          <a:xfrm>
            <a:off x="3978772" y="3311958"/>
            <a:ext cx="5072922" cy="2769990"/>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4054972" y="3451033"/>
            <a:ext cx="4819705" cy="2569934"/>
          </a:xfrm>
          <a:prstGeom prst="rect">
            <a:avLst/>
          </a:prstGeom>
          <a:noFill/>
        </p:spPr>
        <p:txBody>
          <a:bodyPr wrap="square" rtlCol="0">
            <a:spAutoFit/>
          </a:bodyPr>
          <a:lstStyle/>
          <a:p>
            <a:r>
              <a:rPr lang="en-GB" sz="1400" b="1" u="sng" dirty="0" err="1"/>
              <a:t>Rhesymau</a:t>
            </a:r>
            <a:r>
              <a:rPr lang="en-GB" sz="1400" b="1" u="sng" dirty="0"/>
              <a:t> </a:t>
            </a:r>
            <a:r>
              <a:rPr lang="en-GB" sz="1400" b="1" u="sng" dirty="0" err="1"/>
              <a:t>dros</a:t>
            </a:r>
            <a:r>
              <a:rPr lang="en-GB" sz="1400" b="1" u="sng" dirty="0"/>
              <a:t> </a:t>
            </a:r>
            <a:r>
              <a:rPr lang="en-GB" sz="1400" b="1" u="sng" dirty="0" err="1"/>
              <a:t>ddewis</a:t>
            </a:r>
            <a:r>
              <a:rPr lang="en-GB" sz="1400" b="1" u="sng" dirty="0"/>
              <a:t> </a:t>
            </a:r>
            <a:r>
              <a:rPr lang="en-GB" sz="1400" b="1" u="sng" dirty="0" err="1"/>
              <a:t>addysgu</a:t>
            </a:r>
            <a:r>
              <a:rPr lang="en-GB" sz="1400" b="1" u="sng" dirty="0"/>
              <a:t> </a:t>
            </a:r>
            <a:r>
              <a:rPr lang="en-GB" sz="1400" b="1" u="sng" dirty="0" err="1"/>
              <a:t>fel</a:t>
            </a:r>
            <a:r>
              <a:rPr lang="en-GB" sz="1400" b="1" u="sng" dirty="0"/>
              <a:t> </a:t>
            </a:r>
            <a:r>
              <a:rPr lang="en-GB" sz="1400" b="1" u="sng" dirty="0" err="1"/>
              <a:t>proffesiwn</a:t>
            </a:r>
            <a:endParaRPr lang="en-GB" sz="1400" b="1" u="sng" dirty="0"/>
          </a:p>
          <a:p>
            <a:r>
              <a:rPr lang="en-GB" sz="1400" b="1" u="sng" dirty="0"/>
              <a:t>Reasons for entering the teaching profession </a:t>
            </a:r>
          </a:p>
          <a:p>
            <a:endParaRPr lang="en-GB" sz="1400" b="1" u="sng" dirty="0"/>
          </a:p>
          <a:p>
            <a:r>
              <a:rPr lang="en-GB" sz="1200" dirty="0"/>
              <a:t>I am very passionate about Geography and therefore would thoroughly enjoy teaching the next generation about this subject.  I also have a love for helping others to improve in themselves and I feel it is very rewarding when someone gains an achievement as a result of my help and guidance.</a:t>
            </a:r>
          </a:p>
          <a:p>
            <a:r>
              <a:rPr lang="en-GB" sz="1200" dirty="0"/>
              <a:t>I believe that all children should have an equal chance at education and every child deserves to have access to excellent quality teaching and assistance during their education in order to reach their full potential. </a:t>
            </a:r>
          </a:p>
          <a:p>
            <a:pPr marL="228600" indent="-228600">
              <a:buAutoNum type="arabicParenR"/>
            </a:pPr>
            <a:endParaRPr lang="en-GB" sz="1100" dirty="0"/>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3"/>
          <a:stretch>
            <a:fillRect/>
          </a:stretch>
        </p:blipFill>
        <p:spPr>
          <a:xfrm>
            <a:off x="8355133" y="776052"/>
            <a:ext cx="3716630" cy="2153222"/>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8417713" y="854980"/>
            <a:ext cx="3505502" cy="2862322"/>
          </a:xfrm>
          <a:prstGeom prst="rect">
            <a:avLst/>
          </a:prstGeom>
          <a:noFill/>
        </p:spPr>
        <p:txBody>
          <a:bodyPr wrap="square" rtlCol="0">
            <a:spAutoFit/>
          </a:bodyPr>
          <a:lstStyle/>
          <a:p>
            <a:r>
              <a:rPr lang="en-GB" sz="1200" b="1" u="sng" dirty="0"/>
              <a:t>Y math o </a:t>
            </a:r>
            <a:r>
              <a:rPr lang="en-GB" sz="1200" b="1" u="sng" dirty="0" err="1"/>
              <a:t>athro</a:t>
            </a:r>
            <a:r>
              <a:rPr lang="en-GB" sz="1200" b="1" u="sng" dirty="0"/>
              <a:t> </a:t>
            </a:r>
            <a:r>
              <a:rPr lang="en-GB" sz="1200" b="1" u="sng" dirty="0" err="1"/>
              <a:t>hoffaf</a:t>
            </a:r>
            <a:r>
              <a:rPr lang="en-GB" sz="1200" b="1" u="sng" dirty="0"/>
              <a:t> bod</a:t>
            </a:r>
          </a:p>
          <a:p>
            <a:r>
              <a:rPr lang="en-GB" sz="1200" b="1" u="sng" dirty="0"/>
              <a:t>The kind of teacher I aspire to be</a:t>
            </a:r>
          </a:p>
          <a:p>
            <a:endParaRPr lang="en-GB" sz="1200" dirty="0"/>
          </a:p>
          <a:p>
            <a:r>
              <a:rPr lang="en-GB" sz="1200" dirty="0"/>
              <a:t>I aspire to be a kind, patient and inspiring Geography teacher.  I hope to make the lessons fun and the understanding of the subject as clear as possible and to give confidence to all children and help them to believe in themselves.</a:t>
            </a:r>
          </a:p>
          <a:p>
            <a:endParaRPr lang="en-GB" sz="1200" dirty="0"/>
          </a:p>
          <a:p>
            <a:endParaRPr lang="en-GB" sz="1200" dirty="0"/>
          </a:p>
          <a:p>
            <a:endParaRPr lang="en-GB" sz="1200" dirty="0"/>
          </a:p>
          <a:p>
            <a:endParaRPr lang="en-GB" sz="1200" dirty="0"/>
          </a:p>
          <a:p>
            <a:endParaRPr lang="en-GB" sz="1200" dirty="0"/>
          </a:p>
          <a:p>
            <a:pPr marL="228600" indent="-228600">
              <a:buAutoNum type="arabicParenR"/>
            </a:pPr>
            <a:endParaRPr lang="en-GB" sz="1200" dirty="0"/>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3"/>
          <a:stretch>
            <a:fillRect/>
          </a:stretch>
        </p:blipFill>
        <p:spPr>
          <a:xfrm>
            <a:off x="9304610" y="3563987"/>
            <a:ext cx="2747061" cy="2026124"/>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9304610" y="3567185"/>
            <a:ext cx="2589101" cy="1569660"/>
          </a:xfrm>
          <a:prstGeom prst="rect">
            <a:avLst/>
          </a:prstGeom>
          <a:noFill/>
        </p:spPr>
        <p:txBody>
          <a:bodyPr wrap="square" rtlCol="0">
            <a:spAutoFit/>
          </a:bodyPr>
          <a:lstStyle/>
          <a:p>
            <a:r>
              <a:rPr lang="en-GB" sz="1200" b="1" u="sng" dirty="0" err="1"/>
              <a:t>Meysydd</a:t>
            </a:r>
            <a:r>
              <a:rPr lang="en-GB" sz="1200" b="1" u="sng" dirty="0"/>
              <a:t> / </a:t>
            </a:r>
            <a:r>
              <a:rPr lang="en-GB" sz="1200" b="1" u="sng" dirty="0" err="1"/>
              <a:t>pynciau</a:t>
            </a:r>
            <a:r>
              <a:rPr lang="en-GB" sz="1200" b="1" u="sng" dirty="0"/>
              <a:t> </a:t>
            </a:r>
            <a:r>
              <a:rPr lang="en-GB" sz="1200" b="1" u="sng" dirty="0" err="1"/>
              <a:t>medraf</a:t>
            </a:r>
            <a:r>
              <a:rPr lang="en-GB" sz="1200" b="1" u="sng" dirty="0"/>
              <a:t> </a:t>
            </a:r>
            <a:r>
              <a:rPr lang="en-GB" sz="1200" b="1" u="sng" dirty="0" err="1"/>
              <a:t>eu</a:t>
            </a:r>
            <a:r>
              <a:rPr lang="en-GB" sz="1200" b="1" u="sng" dirty="0"/>
              <a:t> </a:t>
            </a:r>
            <a:r>
              <a:rPr lang="en-GB" sz="1200" b="1" u="sng" dirty="0" err="1"/>
              <a:t>haddysgu</a:t>
            </a:r>
            <a:endParaRPr lang="en-GB" sz="1200" b="1" u="sng" dirty="0"/>
          </a:p>
          <a:p>
            <a:r>
              <a:rPr lang="en-GB" sz="1200" b="1" u="sng" dirty="0"/>
              <a:t>Areas / subjects I could teach</a:t>
            </a:r>
          </a:p>
          <a:p>
            <a:endParaRPr lang="en-GB" sz="1200" b="1" u="sng" dirty="0"/>
          </a:p>
          <a:p>
            <a:r>
              <a:rPr lang="en-GB" sz="1200" dirty="0"/>
              <a:t>As well as Geography I have A levels in I.C.T and Welsh (second language) therefore I feel I could also teach these subjects.</a:t>
            </a:r>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216529" y="3675547"/>
            <a:ext cx="3505504" cy="2031325"/>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290971" y="3782657"/>
            <a:ext cx="3488787" cy="2031325"/>
          </a:xfrm>
          <a:prstGeom prst="rect">
            <a:avLst/>
          </a:prstGeom>
          <a:noFill/>
        </p:spPr>
        <p:txBody>
          <a:bodyPr wrap="square" rtlCol="0">
            <a:spAutoFit/>
          </a:bodyPr>
          <a:lstStyle/>
          <a:p>
            <a:r>
              <a:rPr lang="en-GB" sz="1200" b="1" u="sng" dirty="0" err="1"/>
              <a:t>Cefndir</a:t>
            </a:r>
            <a:r>
              <a:rPr lang="en-GB" sz="1200" b="1" u="sng" dirty="0"/>
              <a:t> </a:t>
            </a:r>
            <a:r>
              <a:rPr lang="en-GB" sz="1200" b="1" u="sng" dirty="0" err="1"/>
              <a:t>academaidd</a:t>
            </a:r>
            <a:endParaRPr lang="en-GB" sz="1200" b="1" u="sng" dirty="0"/>
          </a:p>
          <a:p>
            <a:r>
              <a:rPr lang="en-GB" sz="1200" b="1" u="sng" dirty="0"/>
              <a:t>Academic history</a:t>
            </a:r>
          </a:p>
          <a:p>
            <a:endParaRPr lang="en-GB" sz="1200" b="1" u="sng" dirty="0"/>
          </a:p>
          <a:p>
            <a:r>
              <a:rPr lang="en-GB" sz="1200" dirty="0"/>
              <a:t>I attended </a:t>
            </a:r>
            <a:r>
              <a:rPr lang="en-GB" sz="1200" dirty="0" err="1"/>
              <a:t>Bryngwyn</a:t>
            </a:r>
            <a:r>
              <a:rPr lang="en-GB" sz="1200" dirty="0"/>
              <a:t> Comprehensive School, where I achieved 10 GCSE’s.  I have A levels in Geography, I.C.T and Welsh (second language)  I graduated from Swansea University with a 2.1 in Geography.</a:t>
            </a:r>
          </a:p>
          <a:p>
            <a:endParaRPr lang="en-GB" sz="1200" dirty="0"/>
          </a:p>
          <a:p>
            <a:endParaRPr lang="en-GB" dirty="0"/>
          </a:p>
        </p:txBody>
      </p:sp>
      <p:pic>
        <p:nvPicPr>
          <p:cNvPr id="4" name="Picture 3" descr="A close up of a girl&#10;&#10;Description automatically generated">
            <a:extLst>
              <a:ext uri="{FF2B5EF4-FFF2-40B4-BE49-F238E27FC236}">
                <a16:creationId xmlns:a16="http://schemas.microsoft.com/office/drawing/2014/main" id="{C79A117E-A778-4CCE-B134-2DE61B262D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200000">
            <a:off x="6834278" y="178685"/>
            <a:ext cx="1153665" cy="858566"/>
          </a:xfrm>
          <a:prstGeom prst="rect">
            <a:avLst/>
          </a:prstGeom>
        </p:spPr>
      </p:pic>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453</TotalTime>
  <Words>402</Words>
  <Application>Microsoft Office PowerPoint</Application>
  <PresentationFormat>Widescreen</PresentationFormat>
  <Paragraphs>31</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lyndsay charles</cp:lastModifiedBy>
  <cp:revision>17</cp:revision>
  <dcterms:created xsi:type="dcterms:W3CDTF">2019-09-05T20:58:34Z</dcterms:created>
  <dcterms:modified xsi:type="dcterms:W3CDTF">2019-09-30T15:55:28Z</dcterms:modified>
</cp:coreProperties>
</file>