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11480" y="987552"/>
            <a:ext cx="4485861" cy="1088136"/>
          </a:xfrm>
        </p:spPr>
        <p:txBody>
          <a:bodyPr vert="horz" lIns="91440" tIns="45720" rIns="91440" bIns="45720" rtlCol="0" anchor="b">
            <a:normAutofit/>
          </a:bodyPr>
          <a:lstStyle/>
          <a:p>
            <a:pPr algn="l"/>
            <a:r>
              <a:rPr lang="en-US" sz="3400"/>
              <a:t>Ashford Community Care Service</a:t>
            </a:r>
          </a:p>
        </p:txBody>
      </p:sp>
      <p:sp>
        <p:nvSpPr>
          <p:cNvPr id="7" name="Rectangle 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type="subTitle" idx="1"/>
          </p:nvPr>
        </p:nvSpPr>
        <p:spPr>
          <a:xfrm>
            <a:off x="411479" y="2688336"/>
            <a:ext cx="4498848" cy="3584448"/>
          </a:xfrm>
        </p:spPr>
        <p:txBody>
          <a:bodyPr vert="horz" lIns="91440" tIns="45720" rIns="91440" bIns="45720" rtlCol="0" anchor="t">
            <a:normAutofit fontScale="92500" lnSpcReduction="10000"/>
          </a:bodyPr>
          <a:lstStyle/>
          <a:p>
            <a:pPr indent="-228600" algn="l">
              <a:buFont typeface="Arial" panose="020B0604020202020204" pitchFamily="34" charset="0"/>
              <a:buChar char="•"/>
            </a:pPr>
            <a:r>
              <a:rPr lang="en-US" dirty="0">
                <a:solidFill>
                  <a:schemeClr val="tx2">
                    <a:lumMod val="76000"/>
                    <a:lumOff val="24000"/>
                  </a:schemeClr>
                </a:solidFill>
                <a:latin typeface="Arial"/>
                <a:cs typeface="Arial"/>
              </a:rPr>
              <a:t>MS Teams for staff communication and daily updates</a:t>
            </a:r>
            <a:endParaRPr lang="en-US" b="1">
              <a:solidFill>
                <a:schemeClr val="tx2">
                  <a:lumMod val="76000"/>
                  <a:lumOff val="24000"/>
                </a:schemeClr>
              </a:solidFill>
              <a:latin typeface="Arial"/>
              <a:cs typeface="Arial"/>
            </a:endParaRPr>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Digital skills and research methods-LCH4007</a:t>
            </a:r>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Julie McTaggart 2613975</a:t>
            </a:r>
          </a:p>
          <a:p>
            <a:pPr indent="-228600" algn="l">
              <a:buFont typeface="Arial" panose="020B0604020202020204" pitchFamily="34" charset="0"/>
              <a:buChar char="•"/>
            </a:pPr>
            <a:r>
              <a:rPr lang="en-US" sz="1400" dirty="0"/>
              <a:t>Khady Ndiaye 243886</a:t>
            </a:r>
          </a:p>
          <a:p>
            <a:pPr indent="-228600" algn="l">
              <a:buFont typeface="Arial" panose="020B0604020202020204" pitchFamily="34" charset="0"/>
              <a:buChar char="•"/>
            </a:pPr>
            <a:r>
              <a:rPr lang="en-US" sz="1400" dirty="0"/>
              <a:t>Lucy Chinasa Echeme Okwara 2613784</a:t>
            </a:r>
          </a:p>
          <a:p>
            <a:pPr indent="-228600" algn="l">
              <a:buFont typeface="Arial" panose="020B0604020202020204" pitchFamily="34" charset="0"/>
              <a:buChar char="•"/>
            </a:pPr>
            <a:r>
              <a:rPr lang="en-US" sz="1400" dirty="0"/>
              <a:t>Mohamed AI Fatih 2615646</a:t>
            </a:r>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Dr Md Golam Jamil</a:t>
            </a:r>
          </a:p>
        </p:txBody>
      </p:sp>
      <p:pic>
        <p:nvPicPr>
          <p:cNvPr id="4" name="Picture 3">
            <a:extLst>
              <a:ext uri="{FF2B5EF4-FFF2-40B4-BE49-F238E27FC236}">
                <a16:creationId xmlns:a16="http://schemas.microsoft.com/office/drawing/2014/main" id="{2A71CE6A-AEF3-EBA5-714E-FB6967E2A92D}"/>
              </a:ext>
            </a:extLst>
          </p:cNvPr>
          <p:cNvPicPr>
            <a:picLocks noChangeAspect="1"/>
          </p:cNvPicPr>
          <p:nvPr/>
        </p:nvPicPr>
        <p:blipFill>
          <a:blip r:embed="rId2"/>
          <a:srcRect l="11323" r="21673" b="-1"/>
          <a:stretch>
            <a:fillRect/>
          </a:stretch>
        </p:blipFill>
        <p:spPr>
          <a:xfrm>
            <a:off x="5308052" y="10"/>
            <a:ext cx="6883948" cy="6268519"/>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12" name="TextBox 11">
            <a:extLst>
              <a:ext uri="{FF2B5EF4-FFF2-40B4-BE49-F238E27FC236}">
                <a16:creationId xmlns:a16="http://schemas.microsoft.com/office/drawing/2014/main" id="{45F0D924-5693-41D0-8731-19D7555B799B}"/>
              </a:ext>
            </a:extLst>
          </p:cNvPr>
          <p:cNvSpPr txBox="1"/>
          <p:nvPr/>
        </p:nvSpPr>
        <p:spPr>
          <a:xfrm>
            <a:off x="7879080" y="646176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(Oct 6,2026)</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8137-E782-AD6D-7BF8-2F2F4D5BB715}"/>
              </a:ext>
            </a:extLst>
          </p:cNvPr>
          <p:cNvSpPr>
            <a:spLocks noGrp="1"/>
          </p:cNvSpPr>
          <p:nvPr>
            <p:ph type="title"/>
          </p:nvPr>
        </p:nvSpPr>
        <p:spPr/>
        <p:txBody>
          <a:bodyPr>
            <a:normAutofit/>
          </a:bodyPr>
          <a:lstStyle/>
          <a:p>
            <a:r>
              <a:rPr lang="en-GB" sz="2800" dirty="0">
                <a:solidFill>
                  <a:schemeClr val="tx2">
                    <a:lumMod val="76000"/>
                    <a:lumOff val="24000"/>
                  </a:schemeClr>
                </a:solidFill>
                <a:latin typeface="Arial"/>
                <a:cs typeface="Arial"/>
              </a:rPr>
              <a:t>What staff communication Ashford use</a:t>
            </a:r>
          </a:p>
        </p:txBody>
      </p:sp>
      <p:sp>
        <p:nvSpPr>
          <p:cNvPr id="3" name="Content Placeholder 2">
            <a:extLst>
              <a:ext uri="{FF2B5EF4-FFF2-40B4-BE49-F238E27FC236}">
                <a16:creationId xmlns:a16="http://schemas.microsoft.com/office/drawing/2014/main" id="{469FF21A-7E06-6A29-9FF7-986BEDE31247}"/>
              </a:ext>
            </a:extLst>
          </p:cNvPr>
          <p:cNvSpPr>
            <a:spLocks noGrp="1"/>
          </p:cNvSpPr>
          <p:nvPr>
            <p:ph idx="1"/>
          </p:nvPr>
        </p:nvSpPr>
        <p:spPr>
          <a:xfrm>
            <a:off x="838200" y="1911889"/>
            <a:ext cx="10515600" cy="4265074"/>
          </a:xfrm>
        </p:spPr>
        <p:txBody>
          <a:bodyPr vert="horz" lIns="91440" tIns="45720" rIns="91440" bIns="45720" rtlCol="0" anchor="t">
            <a:normAutofit/>
          </a:bodyPr>
          <a:lstStyle/>
          <a:p>
            <a:r>
              <a:rPr lang="en-GB" dirty="0"/>
              <a:t>Email</a:t>
            </a:r>
            <a:endParaRPr lang="en-GB">
              <a:latin typeface="Arial"/>
              <a:cs typeface="Arial"/>
            </a:endParaRPr>
          </a:p>
          <a:p>
            <a:endParaRPr lang="en-GB" dirty="0"/>
          </a:p>
          <a:p>
            <a:r>
              <a:rPr lang="en-GB" dirty="0"/>
              <a:t>Ms Teams</a:t>
            </a:r>
          </a:p>
          <a:p>
            <a:endParaRPr lang="en-GB" dirty="0"/>
          </a:p>
          <a:p>
            <a:r>
              <a:rPr lang="en-GB" dirty="0">
                <a:cs typeface="Arial"/>
              </a:rPr>
              <a:t>Departmental meetings</a:t>
            </a:r>
          </a:p>
          <a:p>
            <a:endParaRPr lang="en-GB" dirty="0">
              <a:cs typeface="Arial"/>
            </a:endParaRPr>
          </a:p>
          <a:p>
            <a:r>
              <a:rPr lang="en-GB" dirty="0">
                <a:latin typeface="Aptos" panose="02110004020202020204"/>
                <a:cs typeface="Arial"/>
              </a:rPr>
              <a:t>Face to face</a:t>
            </a:r>
          </a:p>
          <a:p>
            <a:pPr marL="0" indent="0">
              <a:buNone/>
            </a:pPr>
            <a:endParaRPr lang="en-GB" dirty="0">
              <a:latin typeface="Aptos" panose="02110004020202020204"/>
              <a:cs typeface="Arial"/>
            </a:endParaRPr>
          </a:p>
          <a:p>
            <a:endParaRPr lang="en-GB" dirty="0">
              <a:latin typeface="Aptos" panose="02110004020202020204"/>
              <a:cs typeface="Arial"/>
            </a:endParaRPr>
          </a:p>
          <a:p>
            <a:pPr marL="0" indent="0">
              <a:buNone/>
            </a:pPr>
            <a:endParaRPr lang="en-GB" dirty="0">
              <a:latin typeface="Aptos" panose="02110004020202020204"/>
              <a:cs typeface="Arial"/>
            </a:endParaRPr>
          </a:p>
          <a:p>
            <a:endParaRPr lang="en-GB" dirty="0">
              <a:latin typeface="Aptos" panose="02110004020202020204"/>
              <a:cs typeface="Arial"/>
            </a:endParaRPr>
          </a:p>
          <a:p>
            <a:pPr marL="0" indent="0">
              <a:buNone/>
            </a:pPr>
            <a:endParaRPr lang="en-GB" dirty="0">
              <a:latin typeface="Arial"/>
              <a:cs typeface="Arial"/>
            </a:endParaRPr>
          </a:p>
          <a:p>
            <a:endParaRPr lang="en-GB" dirty="0"/>
          </a:p>
          <a:p>
            <a:endParaRPr lang="en-GB" dirty="0"/>
          </a:p>
        </p:txBody>
      </p:sp>
      <p:sp>
        <p:nvSpPr>
          <p:cNvPr id="10" name="TextBox 9">
            <a:extLst>
              <a:ext uri="{FF2B5EF4-FFF2-40B4-BE49-F238E27FC236}">
                <a16:creationId xmlns:a16="http://schemas.microsoft.com/office/drawing/2014/main" id="{6C654997-DC65-78EF-69F4-6C1D5BE5B7C5}"/>
              </a:ext>
            </a:extLst>
          </p:cNvPr>
          <p:cNvSpPr txBox="1"/>
          <p:nvPr/>
        </p:nvSpPr>
        <p:spPr>
          <a:xfrm>
            <a:off x="9325730" y="6349330"/>
            <a:ext cx="3994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err="1"/>
              <a:t>Sutton,K</a:t>
            </a:r>
            <a:r>
              <a:rPr lang="en-US" dirty="0"/>
              <a:t>.(2019)</a:t>
            </a:r>
          </a:p>
        </p:txBody>
      </p:sp>
    </p:spTree>
    <p:extLst>
      <p:ext uri="{BB962C8B-B14F-4D97-AF65-F5344CB8AC3E}">
        <p14:creationId xmlns:p14="http://schemas.microsoft.com/office/powerpoint/2010/main" val="1777243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9B1A-C1F2-8EFD-AD6A-EDF8A3DCC28B}"/>
              </a:ext>
            </a:extLst>
          </p:cNvPr>
          <p:cNvSpPr>
            <a:spLocks noGrp="1"/>
          </p:cNvSpPr>
          <p:nvPr>
            <p:ph type="title"/>
          </p:nvPr>
        </p:nvSpPr>
        <p:spPr/>
        <p:txBody>
          <a:bodyPr>
            <a:normAutofit/>
          </a:bodyPr>
          <a:lstStyle/>
          <a:p>
            <a:r>
              <a:rPr lang="en-GB" sz="2800" dirty="0">
                <a:solidFill>
                  <a:schemeClr val="tx2">
                    <a:lumMod val="76000"/>
                    <a:lumOff val="24000"/>
                  </a:schemeClr>
                </a:solidFill>
                <a:latin typeface="Arial"/>
                <a:cs typeface="Arial"/>
              </a:rPr>
              <a:t>Why we use Ms Teams</a:t>
            </a:r>
          </a:p>
        </p:txBody>
      </p:sp>
      <p:sp>
        <p:nvSpPr>
          <p:cNvPr id="3" name="Content Placeholder 2">
            <a:extLst>
              <a:ext uri="{FF2B5EF4-FFF2-40B4-BE49-F238E27FC236}">
                <a16:creationId xmlns:a16="http://schemas.microsoft.com/office/drawing/2014/main" id="{4EAA2F14-7E96-E694-1483-C89AEA5A2F66}"/>
              </a:ext>
            </a:extLst>
          </p:cNvPr>
          <p:cNvSpPr>
            <a:spLocks noGrp="1"/>
          </p:cNvSpPr>
          <p:nvPr>
            <p:ph idx="1"/>
          </p:nvPr>
        </p:nvSpPr>
        <p:spPr/>
        <p:txBody>
          <a:bodyPr vert="horz" lIns="91440" tIns="45720" rIns="91440" bIns="45720" rtlCol="0" anchor="t">
            <a:normAutofit/>
          </a:bodyPr>
          <a:lstStyle/>
          <a:p>
            <a:r>
              <a:rPr lang="en-GB" dirty="0"/>
              <a:t>Keeping information together</a:t>
            </a:r>
          </a:p>
          <a:p>
            <a:endParaRPr lang="en-GB" dirty="0"/>
          </a:p>
          <a:p>
            <a:r>
              <a:rPr lang="en-GB" dirty="0"/>
              <a:t>To share documents and files</a:t>
            </a:r>
          </a:p>
          <a:p>
            <a:endParaRPr lang="en-GB" dirty="0"/>
          </a:p>
          <a:p>
            <a:r>
              <a:rPr lang="en-GB" dirty="0"/>
              <a:t>To communicate efficiently with colleagues</a:t>
            </a:r>
          </a:p>
          <a:p>
            <a:endParaRPr lang="en-GB" dirty="0"/>
          </a:p>
          <a:p>
            <a:r>
              <a:rPr lang="en-GB" dirty="0"/>
              <a:t>Quick access to daily updates</a:t>
            </a:r>
          </a:p>
          <a:p>
            <a:endParaRPr lang="en-GB" dirty="0"/>
          </a:p>
        </p:txBody>
      </p:sp>
    </p:spTree>
    <p:extLst>
      <p:ext uri="{BB962C8B-B14F-4D97-AF65-F5344CB8AC3E}">
        <p14:creationId xmlns:p14="http://schemas.microsoft.com/office/powerpoint/2010/main" val="16570481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247C7-A0D7-5726-833F-037873467759}"/>
              </a:ext>
            </a:extLst>
          </p:cNvPr>
          <p:cNvSpPr>
            <a:spLocks noGrp="1"/>
          </p:cNvSpPr>
          <p:nvPr>
            <p:ph type="title"/>
          </p:nvPr>
        </p:nvSpPr>
        <p:spPr>
          <a:xfrm>
            <a:off x="3224841" y="178220"/>
            <a:ext cx="8128959" cy="1526845"/>
          </a:xfrm>
        </p:spPr>
        <p:txBody>
          <a:bodyPr/>
          <a:lstStyle/>
          <a:p>
            <a:r>
              <a:rPr lang="en-GB">
                <a:solidFill>
                  <a:schemeClr val="tx2">
                    <a:lumMod val="76000"/>
                    <a:lumOff val="24000"/>
                  </a:schemeClr>
                </a:solidFill>
              </a:rPr>
              <a:t>REFERENCES</a:t>
            </a:r>
          </a:p>
        </p:txBody>
      </p:sp>
      <p:sp>
        <p:nvSpPr>
          <p:cNvPr id="3" name="Content Placeholder 2">
            <a:extLst>
              <a:ext uri="{FF2B5EF4-FFF2-40B4-BE49-F238E27FC236}">
                <a16:creationId xmlns:a16="http://schemas.microsoft.com/office/drawing/2014/main" id="{42CFFCC9-E2ED-AF0D-2D33-A3355276E5BC}"/>
              </a:ext>
            </a:extLst>
          </p:cNvPr>
          <p:cNvSpPr>
            <a:spLocks noGrp="1"/>
          </p:cNvSpPr>
          <p:nvPr>
            <p:ph idx="1"/>
          </p:nvPr>
        </p:nvSpPr>
        <p:spPr/>
        <p:txBody>
          <a:bodyPr vert="horz" lIns="91440" tIns="45720" rIns="91440" bIns="45720" rtlCol="0" anchor="t">
            <a:normAutofit/>
          </a:bodyPr>
          <a:lstStyle/>
          <a:p>
            <a:pPr marL="0" indent="0">
              <a:buNone/>
            </a:pPr>
            <a:r>
              <a:rPr lang="en-US"/>
              <a:t>Sutton, K. (2019) “10 Times E-Mail Is the Best Choice for Workplace Communication,” </a:t>
            </a:r>
            <a:r>
              <a:rPr lang="en-US" i="1"/>
              <a:t>HRNews</a:t>
            </a:r>
            <a:r>
              <a:rPr lang="en-US"/>
              <a:t> [Preprint].</a:t>
            </a:r>
            <a:endParaRPr lang="en-US" dirty="0"/>
          </a:p>
        </p:txBody>
      </p:sp>
    </p:spTree>
    <p:extLst>
      <p:ext uri="{BB962C8B-B14F-4D97-AF65-F5344CB8AC3E}">
        <p14:creationId xmlns:p14="http://schemas.microsoft.com/office/powerpoint/2010/main" val="4058631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DF68-E858-12D2-0C59-691B2574A7EE}"/>
              </a:ext>
            </a:extLst>
          </p:cNvPr>
          <p:cNvSpPr>
            <a:spLocks noGrp="1"/>
          </p:cNvSpPr>
          <p:nvPr>
            <p:ph type="title"/>
          </p:nvPr>
        </p:nvSpPr>
        <p:spPr>
          <a:xfrm>
            <a:off x="284934" y="681037"/>
            <a:ext cx="10515600" cy="1325563"/>
          </a:xfrm>
          <a:solidFill>
            <a:schemeClr val="accent1">
              <a:lumMod val="60000"/>
              <a:lumOff val="40000"/>
            </a:schemeClr>
          </a:solidFill>
          <a:ln>
            <a:solidFill>
              <a:schemeClr val="tx2">
                <a:lumMod val="75000"/>
                <a:lumOff val="25000"/>
              </a:schemeClr>
            </a:solidFill>
          </a:ln>
        </p:spPr>
        <p:txBody>
          <a:bodyPr/>
          <a:lstStyle/>
          <a:p>
            <a:r>
              <a:rPr lang="en-GB" dirty="0"/>
              <a:t>Staff communication Microsoft teams</a:t>
            </a:r>
            <a:endParaRPr lang="en-US" dirty="0"/>
          </a:p>
        </p:txBody>
      </p:sp>
      <p:sp>
        <p:nvSpPr>
          <p:cNvPr id="3" name="Content Placeholder 2">
            <a:extLst>
              <a:ext uri="{FF2B5EF4-FFF2-40B4-BE49-F238E27FC236}">
                <a16:creationId xmlns:a16="http://schemas.microsoft.com/office/drawing/2014/main" id="{DAC31A27-8E99-7E39-9372-31DBD77A4C40}"/>
              </a:ext>
            </a:extLst>
          </p:cNvPr>
          <p:cNvSpPr>
            <a:spLocks noGrp="1"/>
          </p:cNvSpPr>
          <p:nvPr>
            <p:ph idx="1"/>
          </p:nvPr>
        </p:nvSpPr>
        <p:spPr>
          <a:xfrm>
            <a:off x="838200" y="2904653"/>
            <a:ext cx="10515600" cy="3272310"/>
          </a:xfrm>
        </p:spPr>
        <p:txBody>
          <a:bodyPr/>
          <a:lstStyle/>
          <a:p>
            <a:r>
              <a:rPr lang="en-GB" dirty="0"/>
              <a:t>Staff daily updates with staff quickly </a:t>
            </a:r>
          </a:p>
          <a:p>
            <a:r>
              <a:rPr lang="en-GB" dirty="0"/>
              <a:t>Keep everyone informed about tasks and changes</a:t>
            </a:r>
          </a:p>
          <a:p>
            <a:r>
              <a:rPr lang="en-GB" dirty="0"/>
              <a:t>Allow staff to ask  questions and share information</a:t>
            </a:r>
          </a:p>
          <a:p>
            <a:r>
              <a:rPr lang="en-GB" dirty="0"/>
              <a:t>Make communication easier,  even when staff are not in the same place.</a:t>
            </a:r>
            <a:endParaRPr lang="en-US" dirty="0"/>
          </a:p>
        </p:txBody>
      </p:sp>
    </p:spTree>
    <p:extLst>
      <p:ext uri="{BB962C8B-B14F-4D97-AF65-F5344CB8AC3E}">
        <p14:creationId xmlns:p14="http://schemas.microsoft.com/office/powerpoint/2010/main" val="1271421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13BD8-F27A-5934-0293-4894BD6830ED}"/>
              </a:ext>
            </a:extLst>
          </p:cNvPr>
          <p:cNvSpPr>
            <a:spLocks noGrp="1"/>
          </p:cNvSpPr>
          <p:nvPr>
            <p:ph type="title"/>
          </p:nvPr>
        </p:nvSpPr>
        <p:spPr/>
        <p:txBody>
          <a:bodyPr/>
          <a:lstStyle/>
          <a:p>
            <a:r>
              <a:rPr lang="en-GB" dirty="0"/>
              <a:t>Microsoft outlook improving communications and productivity.</a:t>
            </a:r>
            <a:endParaRPr lang="en-US" dirty="0"/>
          </a:p>
        </p:txBody>
      </p:sp>
      <p:sp>
        <p:nvSpPr>
          <p:cNvPr id="3" name="Content Placeholder 2">
            <a:extLst>
              <a:ext uri="{FF2B5EF4-FFF2-40B4-BE49-F238E27FC236}">
                <a16:creationId xmlns:a16="http://schemas.microsoft.com/office/drawing/2014/main" id="{D2EF4D7F-F2C3-9C87-3F31-F7653DF2381A}"/>
              </a:ext>
            </a:extLst>
          </p:cNvPr>
          <p:cNvSpPr>
            <a:spLocks noGrp="1"/>
          </p:cNvSpPr>
          <p:nvPr>
            <p:ph idx="1"/>
          </p:nvPr>
        </p:nvSpPr>
        <p:spPr/>
        <p:txBody>
          <a:bodyPr/>
          <a:lstStyle/>
          <a:p>
            <a:r>
              <a:rPr lang="en-GB" dirty="0"/>
              <a:t>H. </a:t>
            </a:r>
            <a:r>
              <a:rPr lang="en-GB" dirty="0" err="1"/>
              <a:t>KEPCZYK</a:t>
            </a:r>
            <a:r>
              <a:rPr lang="en-GB" dirty="0"/>
              <a:t> {14,2010}</a:t>
            </a:r>
          </a:p>
          <a:p>
            <a:r>
              <a:rPr lang="en-GB" dirty="0"/>
              <a:t>Argues that Microsoft outlook can increase productivity in a workplace. In the context, he is referring to its use in accounting, but it can be applied else where.</a:t>
            </a:r>
          </a:p>
          <a:p>
            <a:r>
              <a:rPr lang="en-GB" dirty="0"/>
              <a:t>Limit interruptions it is argued that email  alert can be very distracting in a workplace, due to their disruptive alert and screen pop-ups. This leads workers to be distracted from their original tasks.</a:t>
            </a:r>
          </a:p>
          <a:p>
            <a:endParaRPr lang="en-GB" dirty="0"/>
          </a:p>
        </p:txBody>
      </p:sp>
    </p:spTree>
    <p:extLst>
      <p:ext uri="{BB962C8B-B14F-4D97-AF65-F5344CB8AC3E}">
        <p14:creationId xmlns:p14="http://schemas.microsoft.com/office/powerpoint/2010/main" val="4090028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F6518B-A8EC-4AB5-2E17-01BF6B326A07}"/>
              </a:ext>
            </a:extLst>
          </p:cNvPr>
          <p:cNvSpPr>
            <a:spLocks noGrp="1"/>
          </p:cNvSpPr>
          <p:nvPr>
            <p:ph idx="1"/>
          </p:nvPr>
        </p:nvSpPr>
        <p:spPr>
          <a:xfrm>
            <a:off x="687309" y="1253331"/>
            <a:ext cx="10515600" cy="4351338"/>
          </a:xfrm>
        </p:spPr>
        <p:txBody>
          <a:bodyPr>
            <a:normAutofit fontScale="77500" lnSpcReduction="20000"/>
          </a:bodyPr>
          <a:lstStyle/>
          <a:p>
            <a:r>
              <a:rPr lang="en-GB" b="0" i="0" dirty="0">
                <a:solidFill>
                  <a:srgbClr val="000000"/>
                </a:solidFill>
                <a:effectLst/>
                <a:latin typeface="-apple-system"/>
              </a:rPr>
              <a:t>Microsoft Teams – Staff Communication and Daily Updates</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Microsoft Teams is an important tool for staff communication and daily updates. It helps us share messages, important news, and work information in one place. It also helps us stay in touch with each other and work together as a team.</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Staff can use Teams to share daily updates, ask questions, give information, and discuss any work issues. It is a good way to keep everyone informed and make sure that important messages are not missed.</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Using Teams every day will help us improve communication, share information quickly, avoid confusion, and work better together. Thank you for keeping Teams updated and helping everyone stay informed.</a:t>
            </a:r>
          </a:p>
          <a:p>
            <a:endParaRPr lang="en-US" dirty="0"/>
          </a:p>
        </p:txBody>
      </p:sp>
    </p:spTree>
    <p:extLst>
      <p:ext uri="{BB962C8B-B14F-4D97-AF65-F5344CB8AC3E}">
        <p14:creationId xmlns:p14="http://schemas.microsoft.com/office/powerpoint/2010/main" val="40902657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Ashford Community Care Service</vt:lpstr>
      <vt:lpstr>What staff communication Ashford use</vt:lpstr>
      <vt:lpstr>Why we use Ms Teams</vt:lpstr>
      <vt:lpstr>REFERENCES</vt:lpstr>
      <vt:lpstr>Staff communication Microsoft teams</vt:lpstr>
      <vt:lpstr>Microsoft outlook improving communications and productivity.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dc:title>
  <dc:creator/>
  <cp:lastModifiedBy>Khady Ndiaye (2433886)</cp:lastModifiedBy>
  <cp:revision>220</cp:revision>
  <dcterms:created xsi:type="dcterms:W3CDTF">2026-10-05T11:30:06Z</dcterms:created>
  <dcterms:modified xsi:type="dcterms:W3CDTF">2026-10-11T15:32:03Z</dcterms:modified>
</cp:coreProperties>
</file>