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1" r:id="rId1"/>
  </p:sldMasterIdLst>
  <p:sldIdLst>
    <p:sldId id="256" r:id="rId2"/>
    <p:sldId id="259" r:id="rId3"/>
    <p:sldId id="262" r:id="rId4"/>
    <p:sldId id="258"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2E0C3-1603-C540-8894-2AFDA317C3CE}" v="155" dt="2026-06-22T01:57:07.9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85"/>
    <p:restoredTop sz="96313"/>
  </p:normalViewPr>
  <p:slideViewPr>
    <p:cSldViewPr snapToGrid="0">
      <p:cViewPr>
        <p:scale>
          <a:sx n="117" d="100"/>
          <a:sy n="117" d="100"/>
        </p:scale>
        <p:origin x="544" y="92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seek Silva  Malomar (2524786)" userId="e6281b96-dbb5-4664-89bb-5ee81587a63c" providerId="ADAL" clId="{9DFCEFCB-ADA8-51A1-902F-E09BE5044B14}"/>
    <pc:docChg chg="undo custSel addSld delSld modSld sldOrd">
      <pc:chgData name="Nasseek Silva  Malomar (2524786)" userId="e6281b96-dbb5-4664-89bb-5ee81587a63c" providerId="ADAL" clId="{9DFCEFCB-ADA8-51A1-902F-E09BE5044B14}" dt="2026-06-22T01:59:12.183" v="7818" actId="21"/>
      <pc:docMkLst>
        <pc:docMk/>
      </pc:docMkLst>
      <pc:sldChg chg="modSp mod">
        <pc:chgData name="Nasseek Silva  Malomar (2524786)" userId="e6281b96-dbb5-4664-89bb-5ee81587a63c" providerId="ADAL" clId="{9DFCEFCB-ADA8-51A1-902F-E09BE5044B14}" dt="2026-06-20T18:26:06.589" v="141" actId="20577"/>
        <pc:sldMkLst>
          <pc:docMk/>
          <pc:sldMk cId="4262403668" sldId="256"/>
        </pc:sldMkLst>
        <pc:spChg chg="mod">
          <ac:chgData name="Nasseek Silva  Malomar (2524786)" userId="e6281b96-dbb5-4664-89bb-5ee81587a63c" providerId="ADAL" clId="{9DFCEFCB-ADA8-51A1-902F-E09BE5044B14}" dt="2026-06-19T10:41:58.248" v="4" actId="403"/>
          <ac:spMkLst>
            <pc:docMk/>
            <pc:sldMk cId="4262403668" sldId="256"/>
            <ac:spMk id="4" creationId="{E9527A9F-31C2-7E9E-07D2-7D8C1D578BED}"/>
          </ac:spMkLst>
        </pc:spChg>
        <pc:spChg chg="mod">
          <ac:chgData name="Nasseek Silva  Malomar (2524786)" userId="e6281b96-dbb5-4664-89bb-5ee81587a63c" providerId="ADAL" clId="{9DFCEFCB-ADA8-51A1-902F-E09BE5044B14}" dt="2026-06-19T10:42:56.057" v="11" actId="20577"/>
          <ac:spMkLst>
            <pc:docMk/>
            <pc:sldMk cId="4262403668" sldId="256"/>
            <ac:spMk id="5" creationId="{8C881CE5-28A5-CB4B-48B7-6CD3EABF2F06}"/>
          </ac:spMkLst>
        </pc:spChg>
        <pc:spChg chg="mod">
          <ac:chgData name="Nasseek Silva  Malomar (2524786)" userId="e6281b96-dbb5-4664-89bb-5ee81587a63c" providerId="ADAL" clId="{9DFCEFCB-ADA8-51A1-902F-E09BE5044B14}" dt="2026-06-20T18:26:06.589" v="141" actId="20577"/>
          <ac:spMkLst>
            <pc:docMk/>
            <pc:sldMk cId="4262403668" sldId="256"/>
            <ac:spMk id="6" creationId="{B1D6184B-2526-7FB8-BA13-D7C65CBE042F}"/>
          </ac:spMkLst>
        </pc:spChg>
        <pc:spChg chg="mod">
          <ac:chgData name="Nasseek Silva  Malomar (2524786)" userId="e6281b96-dbb5-4664-89bb-5ee81587a63c" providerId="ADAL" clId="{9DFCEFCB-ADA8-51A1-902F-E09BE5044B14}" dt="2026-06-19T10:41:58.248" v="4" actId="403"/>
          <ac:spMkLst>
            <pc:docMk/>
            <pc:sldMk cId="4262403668" sldId="256"/>
            <ac:spMk id="7" creationId="{A0B8A576-8CD3-0B92-F545-48EA5B2633CE}"/>
          </ac:spMkLst>
        </pc:spChg>
        <pc:spChg chg="mod">
          <ac:chgData name="Nasseek Silva  Malomar (2524786)" userId="e6281b96-dbb5-4664-89bb-5ee81587a63c" providerId="ADAL" clId="{9DFCEFCB-ADA8-51A1-902F-E09BE5044B14}" dt="2026-06-19T10:42:11.930" v="8" actId="404"/>
          <ac:spMkLst>
            <pc:docMk/>
            <pc:sldMk cId="4262403668" sldId="256"/>
            <ac:spMk id="8" creationId="{8E21EEB0-3823-0378-6BD0-4154FBC0E0F6}"/>
          </ac:spMkLst>
        </pc:spChg>
        <pc:spChg chg="mod">
          <ac:chgData name="Nasseek Silva  Malomar (2524786)" userId="e6281b96-dbb5-4664-89bb-5ee81587a63c" providerId="ADAL" clId="{9DFCEFCB-ADA8-51A1-902F-E09BE5044B14}" dt="2026-06-19T10:42:14.996" v="9" actId="14100"/>
          <ac:spMkLst>
            <pc:docMk/>
            <pc:sldMk cId="4262403668" sldId="256"/>
            <ac:spMk id="9" creationId="{879FE9D2-7165-B514-F781-BB6013EE3940}"/>
          </ac:spMkLst>
        </pc:spChg>
      </pc:sldChg>
      <pc:sldChg chg="modSp new del mod">
        <pc:chgData name="Nasseek Silva  Malomar (2524786)" userId="e6281b96-dbb5-4664-89bb-5ee81587a63c" providerId="ADAL" clId="{9DFCEFCB-ADA8-51A1-902F-E09BE5044B14}" dt="2026-06-21T15:52:03.247" v="1074" actId="2696"/>
        <pc:sldMkLst>
          <pc:docMk/>
          <pc:sldMk cId="2563139757" sldId="257"/>
        </pc:sldMkLst>
      </pc:sldChg>
      <pc:sldChg chg="addSp delSp modSp new mod">
        <pc:chgData name="Nasseek Silva  Malomar (2524786)" userId="e6281b96-dbb5-4664-89bb-5ee81587a63c" providerId="ADAL" clId="{9DFCEFCB-ADA8-51A1-902F-E09BE5044B14}" dt="2026-06-21T23:10:11.811" v="6031" actId="1076"/>
        <pc:sldMkLst>
          <pc:docMk/>
          <pc:sldMk cId="3891404714" sldId="258"/>
        </pc:sldMkLst>
        <pc:spChg chg="mod">
          <ac:chgData name="Nasseek Silva  Malomar (2524786)" userId="e6281b96-dbb5-4664-89bb-5ee81587a63c" providerId="ADAL" clId="{9DFCEFCB-ADA8-51A1-902F-E09BE5044B14}" dt="2026-06-21T20:34:17.212" v="4115" actId="403"/>
          <ac:spMkLst>
            <pc:docMk/>
            <pc:sldMk cId="3891404714" sldId="258"/>
            <ac:spMk id="2" creationId="{17381949-536B-D6DF-CECA-203BE8AC0840}"/>
          </ac:spMkLst>
        </pc:spChg>
        <pc:spChg chg="del mod">
          <ac:chgData name="Nasseek Silva  Malomar (2524786)" userId="e6281b96-dbb5-4664-89bb-5ee81587a63c" providerId="ADAL" clId="{9DFCEFCB-ADA8-51A1-902F-E09BE5044B14}" dt="2026-06-21T15:48:17.428" v="1070" actId="21"/>
          <ac:spMkLst>
            <pc:docMk/>
            <pc:sldMk cId="3891404714" sldId="258"/>
            <ac:spMk id="3" creationId="{A063FC7F-FF81-5B47-CBD5-51267017D0AC}"/>
          </ac:spMkLst>
        </pc:spChg>
        <pc:spChg chg="mod">
          <ac:chgData name="Nasseek Silva  Malomar (2524786)" userId="e6281b96-dbb5-4664-89bb-5ee81587a63c" providerId="ADAL" clId="{9DFCEFCB-ADA8-51A1-902F-E09BE5044B14}" dt="2026-06-21T18:48:36.933" v="2978" actId="27636"/>
          <ac:spMkLst>
            <pc:docMk/>
            <pc:sldMk cId="3891404714" sldId="258"/>
            <ac:spMk id="4" creationId="{58B5E226-29D6-6972-880F-64DD3CFAACA2}"/>
          </ac:spMkLst>
        </pc:spChg>
        <pc:spChg chg="add del mod">
          <ac:chgData name="Nasseek Silva  Malomar (2524786)" userId="e6281b96-dbb5-4664-89bb-5ee81587a63c" providerId="ADAL" clId="{9DFCEFCB-ADA8-51A1-902F-E09BE5044B14}" dt="2026-06-21T17:30:58.102" v="2082" actId="21"/>
          <ac:spMkLst>
            <pc:docMk/>
            <pc:sldMk cId="3891404714" sldId="258"/>
            <ac:spMk id="5" creationId="{AD003B71-F8CB-6711-70EA-487BFACE2ACB}"/>
          </ac:spMkLst>
        </pc:spChg>
        <pc:spChg chg="add del mod">
          <ac:chgData name="Nasseek Silva  Malomar (2524786)" userId="e6281b96-dbb5-4664-89bb-5ee81587a63c" providerId="ADAL" clId="{9DFCEFCB-ADA8-51A1-902F-E09BE5044B14}" dt="2026-06-21T17:31:47.053" v="2105" actId="21"/>
          <ac:spMkLst>
            <pc:docMk/>
            <pc:sldMk cId="3891404714" sldId="258"/>
            <ac:spMk id="6" creationId="{8AF9B131-4025-6E2F-D749-6E99CA08F60F}"/>
          </ac:spMkLst>
        </pc:spChg>
        <pc:spChg chg="add mod">
          <ac:chgData name="Nasseek Silva  Malomar (2524786)" userId="e6281b96-dbb5-4664-89bb-5ee81587a63c" providerId="ADAL" clId="{9DFCEFCB-ADA8-51A1-902F-E09BE5044B14}" dt="2026-06-21T23:10:11.811" v="6031" actId="1076"/>
          <ac:spMkLst>
            <pc:docMk/>
            <pc:sldMk cId="3891404714" sldId="258"/>
            <ac:spMk id="7" creationId="{806463E5-8CEF-E59C-3F4E-E8E3DB9A963C}"/>
          </ac:spMkLst>
        </pc:spChg>
        <pc:spChg chg="add del mod">
          <ac:chgData name="Nasseek Silva  Malomar (2524786)" userId="e6281b96-dbb5-4664-89bb-5ee81587a63c" providerId="ADAL" clId="{9DFCEFCB-ADA8-51A1-902F-E09BE5044B14}" dt="2026-06-21T17:31:47.053" v="2105" actId="21"/>
          <ac:spMkLst>
            <pc:docMk/>
            <pc:sldMk cId="3891404714" sldId="258"/>
            <ac:spMk id="8" creationId="{C0CAA51B-336D-45E7-8395-411AF9567961}"/>
          </ac:spMkLst>
        </pc:spChg>
        <pc:spChg chg="add">
          <ac:chgData name="Nasseek Silva  Malomar (2524786)" userId="e6281b96-dbb5-4664-89bb-5ee81587a63c" providerId="ADAL" clId="{9DFCEFCB-ADA8-51A1-902F-E09BE5044B14}" dt="2026-06-21T17:35:59.815" v="2170"/>
          <ac:spMkLst>
            <pc:docMk/>
            <pc:sldMk cId="3891404714" sldId="258"/>
            <ac:spMk id="9" creationId="{C32FB260-12C5-7889-F681-4392BE53DA61}"/>
          </ac:spMkLst>
        </pc:spChg>
        <pc:spChg chg="add del mod">
          <ac:chgData name="Nasseek Silva  Malomar (2524786)" userId="e6281b96-dbb5-4664-89bb-5ee81587a63c" providerId="ADAL" clId="{9DFCEFCB-ADA8-51A1-902F-E09BE5044B14}" dt="2026-06-21T17:36:54.025" v="2199" actId="21"/>
          <ac:spMkLst>
            <pc:docMk/>
            <pc:sldMk cId="3891404714" sldId="258"/>
            <ac:spMk id="10" creationId="{64D6FA87-6098-9540-87CC-D1E487B59AD4}"/>
          </ac:spMkLst>
        </pc:spChg>
        <pc:spChg chg="add del mod">
          <ac:chgData name="Nasseek Silva  Malomar (2524786)" userId="e6281b96-dbb5-4664-89bb-5ee81587a63c" providerId="ADAL" clId="{9DFCEFCB-ADA8-51A1-902F-E09BE5044B14}" dt="2026-06-21T17:40:03.320" v="2403" actId="21"/>
          <ac:spMkLst>
            <pc:docMk/>
            <pc:sldMk cId="3891404714" sldId="258"/>
            <ac:spMk id="11" creationId="{9DDD6FA9-7612-8F3F-48FB-5DC4153B7230}"/>
          </ac:spMkLst>
        </pc:spChg>
        <pc:graphicFrameChg chg="add mod modGraphic">
          <ac:chgData name="Nasseek Silva  Malomar (2524786)" userId="e6281b96-dbb5-4664-89bb-5ee81587a63c" providerId="ADAL" clId="{9DFCEFCB-ADA8-51A1-902F-E09BE5044B14}" dt="2026-06-21T20:21:04.979" v="3714" actId="1076"/>
          <ac:graphicFrameMkLst>
            <pc:docMk/>
            <pc:sldMk cId="3891404714" sldId="258"/>
            <ac:graphicFrameMk id="12" creationId="{8127A930-A314-2B4A-00E8-22C58FB1F7F8}"/>
          </ac:graphicFrameMkLst>
        </pc:graphicFrameChg>
        <pc:picChg chg="add del mod">
          <ac:chgData name="Nasseek Silva  Malomar (2524786)" userId="e6281b96-dbb5-4664-89bb-5ee81587a63c" providerId="ADAL" clId="{9DFCEFCB-ADA8-51A1-902F-E09BE5044B14}" dt="2026-06-21T17:44:57.985" v="2513" actId="21"/>
          <ac:picMkLst>
            <pc:docMk/>
            <pc:sldMk cId="3891404714" sldId="258"/>
            <ac:picMk id="1026" creationId="{CE1024F5-323E-0784-3054-C031D7BF3C57}"/>
          </ac:picMkLst>
        </pc:picChg>
      </pc:sldChg>
      <pc:sldChg chg="addSp delSp modSp new mod ord">
        <pc:chgData name="Nasseek Silva  Malomar (2524786)" userId="e6281b96-dbb5-4664-89bb-5ee81587a63c" providerId="ADAL" clId="{9DFCEFCB-ADA8-51A1-902F-E09BE5044B14}" dt="2026-06-21T23:09:25.024" v="6027" actId="14100"/>
        <pc:sldMkLst>
          <pc:docMk/>
          <pc:sldMk cId="505446882" sldId="259"/>
        </pc:sldMkLst>
        <pc:spChg chg="mod">
          <ac:chgData name="Nasseek Silva  Malomar (2524786)" userId="e6281b96-dbb5-4664-89bb-5ee81587a63c" providerId="ADAL" clId="{9DFCEFCB-ADA8-51A1-902F-E09BE5044B14}" dt="2026-06-21T18:44:09.505" v="2828" actId="1076"/>
          <ac:spMkLst>
            <pc:docMk/>
            <pc:sldMk cId="505446882" sldId="259"/>
            <ac:spMk id="2" creationId="{C218F8AE-214F-B70F-838F-0B789FF778ED}"/>
          </ac:spMkLst>
        </pc:spChg>
        <pc:spChg chg="del mod">
          <ac:chgData name="Nasseek Silva  Malomar (2524786)" userId="e6281b96-dbb5-4664-89bb-5ee81587a63c" providerId="ADAL" clId="{9DFCEFCB-ADA8-51A1-902F-E09BE5044B14}" dt="2026-06-21T16:34:36.740" v="1522" actId="21"/>
          <ac:spMkLst>
            <pc:docMk/>
            <pc:sldMk cId="505446882" sldId="259"/>
            <ac:spMk id="3" creationId="{3DF01D35-5104-35A9-D7C8-387A3274612F}"/>
          </ac:spMkLst>
        </pc:spChg>
        <pc:spChg chg="mod">
          <ac:chgData name="Nasseek Silva  Malomar (2524786)" userId="e6281b96-dbb5-4664-89bb-5ee81587a63c" providerId="ADAL" clId="{9DFCEFCB-ADA8-51A1-902F-E09BE5044B14}" dt="2026-06-21T23:09:17.614" v="6025" actId="20577"/>
          <ac:spMkLst>
            <pc:docMk/>
            <pc:sldMk cId="505446882" sldId="259"/>
            <ac:spMk id="4" creationId="{FCE5C8A8-F5E3-4201-2FDD-601EFA8B759C}"/>
          </ac:spMkLst>
        </pc:spChg>
        <pc:spChg chg="add del mod">
          <ac:chgData name="Nasseek Silva  Malomar (2524786)" userId="e6281b96-dbb5-4664-89bb-5ee81587a63c" providerId="ADAL" clId="{9DFCEFCB-ADA8-51A1-902F-E09BE5044B14}" dt="2026-06-21T16:17:59.362" v="1330" actId="21"/>
          <ac:spMkLst>
            <pc:docMk/>
            <pc:sldMk cId="505446882" sldId="259"/>
            <ac:spMk id="5" creationId="{8A0B541B-6842-2A3B-8046-E43EEFA1214A}"/>
          </ac:spMkLst>
        </pc:spChg>
        <pc:spChg chg="add del mod">
          <ac:chgData name="Nasseek Silva  Malomar (2524786)" userId="e6281b96-dbb5-4664-89bb-5ee81587a63c" providerId="ADAL" clId="{9DFCEFCB-ADA8-51A1-902F-E09BE5044B14}" dt="2026-06-21T20:27:19.538" v="4078" actId="21"/>
          <ac:spMkLst>
            <pc:docMk/>
            <pc:sldMk cId="505446882" sldId="259"/>
            <ac:spMk id="6" creationId="{C22297BF-74FC-BB50-DB37-A1C08575A1D8}"/>
          </ac:spMkLst>
        </pc:spChg>
        <pc:spChg chg="add del mod">
          <ac:chgData name="Nasseek Silva  Malomar (2524786)" userId="e6281b96-dbb5-4664-89bb-5ee81587a63c" providerId="ADAL" clId="{9DFCEFCB-ADA8-51A1-902F-E09BE5044B14}" dt="2026-06-21T16:34:55.435" v="1528" actId="21"/>
          <ac:spMkLst>
            <pc:docMk/>
            <pc:sldMk cId="505446882" sldId="259"/>
            <ac:spMk id="7" creationId="{2C9E87CB-AE71-CF29-1D49-EBEBE5C5A012}"/>
          </ac:spMkLst>
        </pc:spChg>
        <pc:spChg chg="add del mod">
          <ac:chgData name="Nasseek Silva  Malomar (2524786)" userId="e6281b96-dbb5-4664-89bb-5ee81587a63c" providerId="ADAL" clId="{9DFCEFCB-ADA8-51A1-902F-E09BE5044B14}" dt="2026-06-21T16:34:44.469" v="1525" actId="21"/>
          <ac:spMkLst>
            <pc:docMk/>
            <pc:sldMk cId="505446882" sldId="259"/>
            <ac:spMk id="9" creationId="{61D3EF4A-2A9A-BDCF-1AF7-C6E8CE3BAFDC}"/>
          </ac:spMkLst>
        </pc:spChg>
        <pc:spChg chg="add del mod">
          <ac:chgData name="Nasseek Silva  Malomar (2524786)" userId="e6281b96-dbb5-4664-89bb-5ee81587a63c" providerId="ADAL" clId="{9DFCEFCB-ADA8-51A1-902F-E09BE5044B14}" dt="2026-06-21T16:34:51.731" v="1527" actId="21"/>
          <ac:spMkLst>
            <pc:docMk/>
            <pc:sldMk cId="505446882" sldId="259"/>
            <ac:spMk id="10" creationId="{37B14FA0-4C21-2E41-4FC6-4BF3664DFE83}"/>
          </ac:spMkLst>
        </pc:spChg>
        <pc:spChg chg="add del mod">
          <ac:chgData name="Nasseek Silva  Malomar (2524786)" userId="e6281b96-dbb5-4664-89bb-5ee81587a63c" providerId="ADAL" clId="{9DFCEFCB-ADA8-51A1-902F-E09BE5044B14}" dt="2026-06-21T16:46:59.900" v="1565" actId="478"/>
          <ac:spMkLst>
            <pc:docMk/>
            <pc:sldMk cId="505446882" sldId="259"/>
            <ac:spMk id="11" creationId="{A747DA5E-2F7C-6F74-D6CE-9C826A56C815}"/>
          </ac:spMkLst>
        </pc:spChg>
        <pc:spChg chg="add">
          <ac:chgData name="Nasseek Silva  Malomar (2524786)" userId="e6281b96-dbb5-4664-89bb-5ee81587a63c" providerId="ADAL" clId="{9DFCEFCB-ADA8-51A1-902F-E09BE5044B14}" dt="2026-06-21T16:46:26.501" v="1557"/>
          <ac:spMkLst>
            <pc:docMk/>
            <pc:sldMk cId="505446882" sldId="259"/>
            <ac:spMk id="12" creationId="{1C15C4DF-C09B-E8E1-CBCE-9E4588ADC447}"/>
          </ac:spMkLst>
        </pc:spChg>
        <pc:spChg chg="add mod">
          <ac:chgData name="Nasseek Silva  Malomar (2524786)" userId="e6281b96-dbb5-4664-89bb-5ee81587a63c" providerId="ADAL" clId="{9DFCEFCB-ADA8-51A1-902F-E09BE5044B14}" dt="2026-06-21T16:46:31.777" v="1559"/>
          <ac:spMkLst>
            <pc:docMk/>
            <pc:sldMk cId="505446882" sldId="259"/>
            <ac:spMk id="13" creationId="{C293E8B7-E881-7547-649E-A6BFF0578E95}"/>
          </ac:spMkLst>
        </pc:spChg>
        <pc:spChg chg="add">
          <ac:chgData name="Nasseek Silva  Malomar (2524786)" userId="e6281b96-dbb5-4664-89bb-5ee81587a63c" providerId="ADAL" clId="{9DFCEFCB-ADA8-51A1-902F-E09BE5044B14}" dt="2026-06-21T16:46:34.855" v="1561"/>
          <ac:spMkLst>
            <pc:docMk/>
            <pc:sldMk cId="505446882" sldId="259"/>
            <ac:spMk id="14" creationId="{04ABFD1F-FF44-464F-558D-5F56863FD5CF}"/>
          </ac:spMkLst>
        </pc:spChg>
        <pc:spChg chg="add mod">
          <ac:chgData name="Nasseek Silva  Malomar (2524786)" userId="e6281b96-dbb5-4664-89bb-5ee81587a63c" providerId="ADAL" clId="{9DFCEFCB-ADA8-51A1-902F-E09BE5044B14}" dt="2026-06-21T16:46:54.570" v="1564" actId="14100"/>
          <ac:spMkLst>
            <pc:docMk/>
            <pc:sldMk cId="505446882" sldId="259"/>
            <ac:spMk id="15" creationId="{10DB6B70-08B0-4E9B-F42E-A9B66F967462}"/>
          </ac:spMkLst>
        </pc:spChg>
        <pc:spChg chg="add del mod">
          <ac:chgData name="Nasseek Silva  Malomar (2524786)" userId="e6281b96-dbb5-4664-89bb-5ee81587a63c" providerId="ADAL" clId="{9DFCEFCB-ADA8-51A1-902F-E09BE5044B14}" dt="2026-06-21T16:48:38.154" v="1579"/>
          <ac:spMkLst>
            <pc:docMk/>
            <pc:sldMk cId="505446882" sldId="259"/>
            <ac:spMk id="16" creationId="{1719B9CF-1EEA-19FF-090A-687F0D35608B}"/>
          </ac:spMkLst>
        </pc:spChg>
        <pc:spChg chg="add">
          <ac:chgData name="Nasseek Silva  Malomar (2524786)" userId="e6281b96-dbb5-4664-89bb-5ee81587a63c" providerId="ADAL" clId="{9DFCEFCB-ADA8-51A1-902F-E09BE5044B14}" dt="2026-06-21T16:47:04.432" v="1567"/>
          <ac:spMkLst>
            <pc:docMk/>
            <pc:sldMk cId="505446882" sldId="259"/>
            <ac:spMk id="17" creationId="{48FAE591-89D2-EB8D-9453-AE3CA20974BB}"/>
          </ac:spMkLst>
        </pc:spChg>
        <pc:spChg chg="add">
          <ac:chgData name="Nasseek Silva  Malomar (2524786)" userId="e6281b96-dbb5-4664-89bb-5ee81587a63c" providerId="ADAL" clId="{9DFCEFCB-ADA8-51A1-902F-E09BE5044B14}" dt="2026-06-21T16:47:17.267" v="1568"/>
          <ac:spMkLst>
            <pc:docMk/>
            <pc:sldMk cId="505446882" sldId="259"/>
            <ac:spMk id="18" creationId="{ABC28A1A-E8BB-62CD-18AE-B6C4EAC7D9E4}"/>
          </ac:spMkLst>
        </pc:spChg>
        <pc:spChg chg="add mod">
          <ac:chgData name="Nasseek Silva  Malomar (2524786)" userId="e6281b96-dbb5-4664-89bb-5ee81587a63c" providerId="ADAL" clId="{9DFCEFCB-ADA8-51A1-902F-E09BE5044B14}" dt="2026-06-21T23:09:19.944" v="6026" actId="20577"/>
          <ac:spMkLst>
            <pc:docMk/>
            <pc:sldMk cId="505446882" sldId="259"/>
            <ac:spMk id="19" creationId="{0205C7BB-869C-FCFB-33FF-C49FF350E25A}"/>
          </ac:spMkLst>
        </pc:spChg>
        <pc:picChg chg="add mod">
          <ac:chgData name="Nasseek Silva  Malomar (2524786)" userId="e6281b96-dbb5-4664-89bb-5ee81587a63c" providerId="ADAL" clId="{9DFCEFCB-ADA8-51A1-902F-E09BE5044B14}" dt="2026-06-21T23:09:25.024" v="6027" actId="14100"/>
          <ac:picMkLst>
            <pc:docMk/>
            <pc:sldMk cId="505446882" sldId="259"/>
            <ac:picMk id="2057" creationId="{69081D18-D964-8DB7-ED7D-13504D1E2D0C}"/>
          </ac:picMkLst>
        </pc:picChg>
      </pc:sldChg>
      <pc:sldChg chg="addSp delSp modSp new mod">
        <pc:chgData name="Nasseek Silva  Malomar (2524786)" userId="e6281b96-dbb5-4664-89bb-5ee81587a63c" providerId="ADAL" clId="{9DFCEFCB-ADA8-51A1-902F-E09BE5044B14}" dt="2026-06-22T01:59:12.183" v="7818" actId="21"/>
        <pc:sldMkLst>
          <pc:docMk/>
          <pc:sldMk cId="4135175279" sldId="260"/>
        </pc:sldMkLst>
        <pc:spChg chg="mod">
          <ac:chgData name="Nasseek Silva  Malomar (2524786)" userId="e6281b96-dbb5-4664-89bb-5ee81587a63c" providerId="ADAL" clId="{9DFCEFCB-ADA8-51A1-902F-E09BE5044B14}" dt="2026-06-21T21:06:10.648" v="5062" actId="1076"/>
          <ac:spMkLst>
            <pc:docMk/>
            <pc:sldMk cId="4135175279" sldId="260"/>
            <ac:spMk id="2" creationId="{8BAFC1CF-3578-914B-28ED-B32C8705A453}"/>
          </ac:spMkLst>
        </pc:spChg>
        <pc:spChg chg="del mod">
          <ac:chgData name="Nasseek Silva  Malomar (2524786)" userId="e6281b96-dbb5-4664-89bb-5ee81587a63c" providerId="ADAL" clId="{9DFCEFCB-ADA8-51A1-902F-E09BE5044B14}" dt="2026-06-21T21:05:58.088" v="5060" actId="21"/>
          <ac:spMkLst>
            <pc:docMk/>
            <pc:sldMk cId="4135175279" sldId="260"/>
            <ac:spMk id="3" creationId="{6F4DA0BF-B58A-9539-F090-F093492A12CC}"/>
          </ac:spMkLst>
        </pc:spChg>
        <pc:spChg chg="add mod">
          <ac:chgData name="Nasseek Silva  Malomar (2524786)" userId="e6281b96-dbb5-4664-89bb-5ee81587a63c" providerId="ADAL" clId="{9DFCEFCB-ADA8-51A1-902F-E09BE5044B14}" dt="2026-06-22T01:32:41.061" v="7050" actId="1076"/>
          <ac:spMkLst>
            <pc:docMk/>
            <pc:sldMk cId="4135175279" sldId="260"/>
            <ac:spMk id="3" creationId="{9CFD1DD6-A18D-7646-8CFD-2308D68528B7}"/>
          </ac:spMkLst>
        </pc:spChg>
        <pc:spChg chg="del">
          <ac:chgData name="Nasseek Silva  Malomar (2524786)" userId="e6281b96-dbb5-4664-89bb-5ee81587a63c" providerId="ADAL" clId="{9DFCEFCB-ADA8-51A1-902F-E09BE5044B14}" dt="2026-06-21T21:05:50.123" v="5059" actId="21"/>
          <ac:spMkLst>
            <pc:docMk/>
            <pc:sldMk cId="4135175279" sldId="260"/>
            <ac:spMk id="4" creationId="{5E90B349-2EC1-0EB4-D725-7E81995CC09C}"/>
          </ac:spMkLst>
        </pc:spChg>
        <pc:spChg chg="add del mod">
          <ac:chgData name="Nasseek Silva  Malomar (2524786)" userId="e6281b96-dbb5-4664-89bb-5ee81587a63c" providerId="ADAL" clId="{9DFCEFCB-ADA8-51A1-902F-E09BE5044B14}" dt="2026-06-21T17:36:24.684" v="2185" actId="21"/>
          <ac:spMkLst>
            <pc:docMk/>
            <pc:sldMk cId="4135175279" sldId="260"/>
            <ac:spMk id="5" creationId="{97CCFBA1-28D1-9FA4-9403-F570E3819FB5}"/>
          </ac:spMkLst>
        </pc:spChg>
        <pc:spChg chg="add del mod">
          <ac:chgData name="Nasseek Silva  Malomar (2524786)" userId="e6281b96-dbb5-4664-89bb-5ee81587a63c" providerId="ADAL" clId="{9DFCEFCB-ADA8-51A1-902F-E09BE5044B14}" dt="2026-06-21T23:57:28.668" v="6046"/>
          <ac:spMkLst>
            <pc:docMk/>
            <pc:sldMk cId="4135175279" sldId="260"/>
            <ac:spMk id="6" creationId="{6A49056A-2D86-1EC7-25B2-66E850327E8F}"/>
          </ac:spMkLst>
        </pc:spChg>
        <pc:spChg chg="add del mod">
          <ac:chgData name="Nasseek Silva  Malomar (2524786)" userId="e6281b96-dbb5-4664-89bb-5ee81587a63c" providerId="ADAL" clId="{9DFCEFCB-ADA8-51A1-902F-E09BE5044B14}" dt="2026-06-22T00:56:49.006" v="6517" actId="21"/>
          <ac:spMkLst>
            <pc:docMk/>
            <pc:sldMk cId="4135175279" sldId="260"/>
            <ac:spMk id="7" creationId="{B322F217-06C4-CDAA-7CCF-2FBC97E7F269}"/>
          </ac:spMkLst>
        </pc:spChg>
        <pc:spChg chg="add mod">
          <ac:chgData name="Nasseek Silva  Malomar (2524786)" userId="e6281b96-dbb5-4664-89bb-5ee81587a63c" providerId="ADAL" clId="{9DFCEFCB-ADA8-51A1-902F-E09BE5044B14}" dt="2026-06-22T01:29:07.745" v="7007" actId="14100"/>
          <ac:spMkLst>
            <pc:docMk/>
            <pc:sldMk cId="4135175279" sldId="260"/>
            <ac:spMk id="8" creationId="{01909F81-D990-2577-917F-72F26FD0CFF8}"/>
          </ac:spMkLst>
        </pc:spChg>
        <pc:spChg chg="add mod">
          <ac:chgData name="Nasseek Silva  Malomar (2524786)" userId="e6281b96-dbb5-4664-89bb-5ee81587a63c" providerId="ADAL" clId="{9DFCEFCB-ADA8-51A1-902F-E09BE5044B14}" dt="2026-06-22T01:36:16.979" v="7154" actId="14100"/>
          <ac:spMkLst>
            <pc:docMk/>
            <pc:sldMk cId="4135175279" sldId="260"/>
            <ac:spMk id="9" creationId="{E7733EEB-17E2-8BF9-896A-F6F337AA5011}"/>
          </ac:spMkLst>
        </pc:spChg>
        <pc:spChg chg="add del mod">
          <ac:chgData name="Nasseek Silva  Malomar (2524786)" userId="e6281b96-dbb5-4664-89bb-5ee81587a63c" providerId="ADAL" clId="{9DFCEFCB-ADA8-51A1-902F-E09BE5044B14}" dt="2026-06-22T00:58:18.717" v="6523" actId="21"/>
          <ac:spMkLst>
            <pc:docMk/>
            <pc:sldMk cId="4135175279" sldId="260"/>
            <ac:spMk id="10" creationId="{0F2B76A4-1004-13C2-60EC-4B6368630AD6}"/>
          </ac:spMkLst>
        </pc:spChg>
        <pc:spChg chg="add mod">
          <ac:chgData name="Nasseek Silva  Malomar (2524786)" userId="e6281b96-dbb5-4664-89bb-5ee81587a63c" providerId="ADAL" clId="{9DFCEFCB-ADA8-51A1-902F-E09BE5044B14}" dt="2026-06-22T01:36:43.995" v="7156" actId="13822"/>
          <ac:spMkLst>
            <pc:docMk/>
            <pc:sldMk cId="4135175279" sldId="260"/>
            <ac:spMk id="11" creationId="{8A10C4A0-5C66-85A6-1DD1-9AC74AAA2438}"/>
          </ac:spMkLst>
        </pc:spChg>
        <pc:spChg chg="add mod">
          <ac:chgData name="Nasseek Silva  Malomar (2524786)" userId="e6281b96-dbb5-4664-89bb-5ee81587a63c" providerId="ADAL" clId="{9DFCEFCB-ADA8-51A1-902F-E09BE5044B14}" dt="2026-06-22T01:31:31.844" v="7045" actId="1076"/>
          <ac:spMkLst>
            <pc:docMk/>
            <pc:sldMk cId="4135175279" sldId="260"/>
            <ac:spMk id="14" creationId="{8CA145A6-31F5-F4B0-F0E0-4589F797D2D8}"/>
          </ac:spMkLst>
        </pc:spChg>
        <pc:spChg chg="add mod">
          <ac:chgData name="Nasseek Silva  Malomar (2524786)" userId="e6281b96-dbb5-4664-89bb-5ee81587a63c" providerId="ADAL" clId="{9DFCEFCB-ADA8-51A1-902F-E09BE5044B14}" dt="2026-06-22T01:57:26.667" v="7774" actId="1076"/>
          <ac:spMkLst>
            <pc:docMk/>
            <pc:sldMk cId="4135175279" sldId="260"/>
            <ac:spMk id="16" creationId="{1C931AB8-D057-C0ED-643A-211A5099F0EC}"/>
          </ac:spMkLst>
        </pc:spChg>
        <pc:spChg chg="add mod">
          <ac:chgData name="Nasseek Silva  Malomar (2524786)" userId="e6281b96-dbb5-4664-89bb-5ee81587a63c" providerId="ADAL" clId="{9DFCEFCB-ADA8-51A1-902F-E09BE5044B14}" dt="2026-06-22T01:54:36.243" v="7691" actId="5793"/>
          <ac:spMkLst>
            <pc:docMk/>
            <pc:sldMk cId="4135175279" sldId="260"/>
            <ac:spMk id="17" creationId="{5B58F96C-4F4B-3642-31D9-A44858588835}"/>
          </ac:spMkLst>
        </pc:spChg>
        <pc:spChg chg="add mod">
          <ac:chgData name="Nasseek Silva  Malomar (2524786)" userId="e6281b96-dbb5-4664-89bb-5ee81587a63c" providerId="ADAL" clId="{9DFCEFCB-ADA8-51A1-902F-E09BE5044B14}" dt="2026-06-22T01:32:34.428" v="7049" actId="1076"/>
          <ac:spMkLst>
            <pc:docMk/>
            <pc:sldMk cId="4135175279" sldId="260"/>
            <ac:spMk id="25" creationId="{CA66F278-6774-688A-89F3-697333963B78}"/>
          </ac:spMkLst>
        </pc:spChg>
        <pc:spChg chg="add mod">
          <ac:chgData name="Nasseek Silva  Malomar (2524786)" userId="e6281b96-dbb5-4664-89bb-5ee81587a63c" providerId="ADAL" clId="{9DFCEFCB-ADA8-51A1-902F-E09BE5044B14}" dt="2026-06-22T01:54:24.310" v="7681" actId="5793"/>
          <ac:spMkLst>
            <pc:docMk/>
            <pc:sldMk cId="4135175279" sldId="260"/>
            <ac:spMk id="26" creationId="{B83018C8-8338-B3D8-2D02-A0BB16ABB2FF}"/>
          </ac:spMkLst>
        </pc:spChg>
        <pc:spChg chg="add mod">
          <ac:chgData name="Nasseek Silva  Malomar (2524786)" userId="e6281b96-dbb5-4664-89bb-5ee81587a63c" providerId="ADAL" clId="{9DFCEFCB-ADA8-51A1-902F-E09BE5044B14}" dt="2026-06-22T01:38:46.791" v="7267" actId="20577"/>
          <ac:spMkLst>
            <pc:docMk/>
            <pc:sldMk cId="4135175279" sldId="260"/>
            <ac:spMk id="27" creationId="{24119AB3-7402-6D0F-5BAA-3264E1AEAEA8}"/>
          </ac:spMkLst>
        </pc:spChg>
        <pc:spChg chg="add mod">
          <ac:chgData name="Nasseek Silva  Malomar (2524786)" userId="e6281b96-dbb5-4664-89bb-5ee81587a63c" providerId="ADAL" clId="{9DFCEFCB-ADA8-51A1-902F-E09BE5044B14}" dt="2026-06-22T01:38:49.480" v="7270" actId="20577"/>
          <ac:spMkLst>
            <pc:docMk/>
            <pc:sldMk cId="4135175279" sldId="260"/>
            <ac:spMk id="28" creationId="{BED57B7D-5A35-648F-7648-F1008C37B850}"/>
          </ac:spMkLst>
        </pc:spChg>
        <pc:spChg chg="add mod">
          <ac:chgData name="Nasseek Silva  Malomar (2524786)" userId="e6281b96-dbb5-4664-89bb-5ee81587a63c" providerId="ADAL" clId="{9DFCEFCB-ADA8-51A1-902F-E09BE5044B14}" dt="2026-06-22T01:39:55.162" v="7331" actId="1076"/>
          <ac:spMkLst>
            <pc:docMk/>
            <pc:sldMk cId="4135175279" sldId="260"/>
            <ac:spMk id="29" creationId="{0A763814-9290-E8CC-6358-EEA53A7E9032}"/>
          </ac:spMkLst>
        </pc:spChg>
        <pc:spChg chg="add mod">
          <ac:chgData name="Nasseek Silva  Malomar (2524786)" userId="e6281b96-dbb5-4664-89bb-5ee81587a63c" providerId="ADAL" clId="{9DFCEFCB-ADA8-51A1-902F-E09BE5044B14}" dt="2026-06-22T01:48:39.515" v="7639" actId="1076"/>
          <ac:spMkLst>
            <pc:docMk/>
            <pc:sldMk cId="4135175279" sldId="260"/>
            <ac:spMk id="30" creationId="{1CD4B3B4-C928-0A74-DAAB-C02AB2EDAE04}"/>
          </ac:spMkLst>
        </pc:spChg>
        <pc:spChg chg="add mod">
          <ac:chgData name="Nasseek Silva  Malomar (2524786)" userId="e6281b96-dbb5-4664-89bb-5ee81587a63c" providerId="ADAL" clId="{9DFCEFCB-ADA8-51A1-902F-E09BE5044B14}" dt="2026-06-22T01:48:45.735" v="7640" actId="1076"/>
          <ac:spMkLst>
            <pc:docMk/>
            <pc:sldMk cId="4135175279" sldId="260"/>
            <ac:spMk id="31" creationId="{09A40CCE-D603-A6DA-38FD-5B2AB8D13A59}"/>
          </ac:spMkLst>
        </pc:spChg>
        <pc:spChg chg="add del mod">
          <ac:chgData name="Nasseek Silva  Malomar (2524786)" userId="e6281b96-dbb5-4664-89bb-5ee81587a63c" providerId="ADAL" clId="{9DFCEFCB-ADA8-51A1-902F-E09BE5044B14}" dt="2026-06-22T01:44:31.487" v="7480"/>
          <ac:spMkLst>
            <pc:docMk/>
            <pc:sldMk cId="4135175279" sldId="260"/>
            <ac:spMk id="32" creationId="{F84F78CA-3D69-FD1D-3675-E8D184D06AE7}"/>
          </ac:spMkLst>
        </pc:spChg>
        <pc:spChg chg="add mod">
          <ac:chgData name="Nasseek Silva  Malomar (2524786)" userId="e6281b96-dbb5-4664-89bb-5ee81587a63c" providerId="ADAL" clId="{9DFCEFCB-ADA8-51A1-902F-E09BE5044B14}" dt="2026-06-22T01:48:23.449" v="7637" actId="1076"/>
          <ac:spMkLst>
            <pc:docMk/>
            <pc:sldMk cId="4135175279" sldId="260"/>
            <ac:spMk id="33" creationId="{177150FC-0A5F-BF4A-7F95-DD4CCBA3BCA8}"/>
          </ac:spMkLst>
        </pc:spChg>
        <pc:spChg chg="add mod">
          <ac:chgData name="Nasseek Silva  Malomar (2524786)" userId="e6281b96-dbb5-4664-89bb-5ee81587a63c" providerId="ADAL" clId="{9DFCEFCB-ADA8-51A1-902F-E09BE5044B14}" dt="2026-06-22T01:48:55.832" v="7641" actId="1076"/>
          <ac:spMkLst>
            <pc:docMk/>
            <pc:sldMk cId="4135175279" sldId="260"/>
            <ac:spMk id="34" creationId="{91853249-EA37-3315-09C5-90B3AD2CFB46}"/>
          </ac:spMkLst>
        </pc:spChg>
        <pc:spChg chg="add mod">
          <ac:chgData name="Nasseek Silva  Malomar (2524786)" userId="e6281b96-dbb5-4664-89bb-5ee81587a63c" providerId="ADAL" clId="{9DFCEFCB-ADA8-51A1-902F-E09BE5044B14}" dt="2026-06-22T01:55:11.784" v="7718" actId="14100"/>
          <ac:spMkLst>
            <pc:docMk/>
            <pc:sldMk cId="4135175279" sldId="260"/>
            <ac:spMk id="35" creationId="{66CDB6D0-EFFF-40EF-705C-610DB7312AE0}"/>
          </ac:spMkLst>
        </pc:spChg>
        <pc:spChg chg="add mod">
          <ac:chgData name="Nasseek Silva  Malomar (2524786)" userId="e6281b96-dbb5-4664-89bb-5ee81587a63c" providerId="ADAL" clId="{9DFCEFCB-ADA8-51A1-902F-E09BE5044B14}" dt="2026-06-22T01:48:29.899" v="7638" actId="1076"/>
          <ac:spMkLst>
            <pc:docMk/>
            <pc:sldMk cId="4135175279" sldId="260"/>
            <ac:spMk id="36" creationId="{FA6201E7-9FAC-7794-B1C1-8A1F816AFB6B}"/>
          </ac:spMkLst>
        </pc:spChg>
        <pc:spChg chg="add mod">
          <ac:chgData name="Nasseek Silva  Malomar (2524786)" userId="e6281b96-dbb5-4664-89bb-5ee81587a63c" providerId="ADAL" clId="{9DFCEFCB-ADA8-51A1-902F-E09BE5044B14}" dt="2026-06-22T01:58:53.635" v="7817" actId="14100"/>
          <ac:spMkLst>
            <pc:docMk/>
            <pc:sldMk cId="4135175279" sldId="260"/>
            <ac:spMk id="37" creationId="{412FDF08-7CFA-4229-17A5-169C5F42DAD4}"/>
          </ac:spMkLst>
        </pc:spChg>
        <pc:spChg chg="add mod">
          <ac:chgData name="Nasseek Silva  Malomar (2524786)" userId="e6281b96-dbb5-4664-89bb-5ee81587a63c" providerId="ADAL" clId="{9DFCEFCB-ADA8-51A1-902F-E09BE5044B14}" dt="2026-06-22T01:57:01.716" v="7765" actId="1076"/>
          <ac:spMkLst>
            <pc:docMk/>
            <pc:sldMk cId="4135175279" sldId="260"/>
            <ac:spMk id="38" creationId="{B66DA3F1-BDE6-9B21-353C-4087751AA3FB}"/>
          </ac:spMkLst>
        </pc:spChg>
        <pc:spChg chg="add del mod">
          <ac:chgData name="Nasseek Silva  Malomar (2524786)" userId="e6281b96-dbb5-4664-89bb-5ee81587a63c" providerId="ADAL" clId="{9DFCEFCB-ADA8-51A1-902F-E09BE5044B14}" dt="2026-06-22T01:59:12.183" v="7818" actId="21"/>
          <ac:spMkLst>
            <pc:docMk/>
            <pc:sldMk cId="4135175279" sldId="260"/>
            <ac:spMk id="39" creationId="{EDE88B55-9216-6B55-6CF3-B933C72E2D0B}"/>
          </ac:spMkLst>
        </pc:spChg>
        <pc:picChg chg="add mod">
          <ac:chgData name="Nasseek Silva  Malomar (2524786)" userId="e6281b96-dbb5-4664-89bb-5ee81587a63c" providerId="ADAL" clId="{9DFCEFCB-ADA8-51A1-902F-E09BE5044B14}" dt="2026-06-22T01:36:08.728" v="7152" actId="14100"/>
          <ac:picMkLst>
            <pc:docMk/>
            <pc:sldMk cId="4135175279" sldId="260"/>
            <ac:picMk id="3075" creationId="{C1B26CB1-ADDD-4F44-1B72-587E4D65E57B}"/>
          </ac:picMkLst>
        </pc:picChg>
        <pc:cxnChg chg="add mod">
          <ac:chgData name="Nasseek Silva  Malomar (2524786)" userId="e6281b96-dbb5-4664-89bb-5ee81587a63c" providerId="ADAL" clId="{9DFCEFCB-ADA8-51A1-902F-E09BE5044B14}" dt="2026-06-22T01:08:41.160" v="6934" actId="14100"/>
          <ac:cxnSpMkLst>
            <pc:docMk/>
            <pc:sldMk cId="4135175279" sldId="260"/>
            <ac:cxnSpMk id="4" creationId="{66F47F37-E4E0-17D9-50FC-C115BFD4FCF3}"/>
          </ac:cxnSpMkLst>
        </pc:cxnChg>
        <pc:cxnChg chg="add mod">
          <ac:chgData name="Nasseek Silva  Malomar (2524786)" userId="e6281b96-dbb5-4664-89bb-5ee81587a63c" providerId="ADAL" clId="{9DFCEFCB-ADA8-51A1-902F-E09BE5044B14}" dt="2026-06-22T01:29:39.644" v="7010" actId="14100"/>
          <ac:cxnSpMkLst>
            <pc:docMk/>
            <pc:sldMk cId="4135175279" sldId="260"/>
            <ac:cxnSpMk id="6" creationId="{0073D08C-7BEC-A0B5-D19E-1BECABE4055D}"/>
          </ac:cxnSpMkLst>
        </pc:cxnChg>
        <pc:cxnChg chg="add mod">
          <ac:chgData name="Nasseek Silva  Malomar (2524786)" userId="e6281b96-dbb5-4664-89bb-5ee81587a63c" providerId="ADAL" clId="{9DFCEFCB-ADA8-51A1-902F-E09BE5044B14}" dt="2026-06-22T01:30:05.211" v="7012" actId="14100"/>
          <ac:cxnSpMkLst>
            <pc:docMk/>
            <pc:sldMk cId="4135175279" sldId="260"/>
            <ac:cxnSpMk id="7" creationId="{BB23A6BB-05D8-E5F5-84DE-BB253678CE98}"/>
          </ac:cxnSpMkLst>
        </pc:cxnChg>
        <pc:cxnChg chg="add mod">
          <ac:chgData name="Nasseek Silva  Malomar (2524786)" userId="e6281b96-dbb5-4664-89bb-5ee81587a63c" providerId="ADAL" clId="{9DFCEFCB-ADA8-51A1-902F-E09BE5044B14}" dt="2026-06-22T01:29:57.861" v="7011" actId="14100"/>
          <ac:cxnSpMkLst>
            <pc:docMk/>
            <pc:sldMk cId="4135175279" sldId="260"/>
            <ac:cxnSpMk id="12" creationId="{0DDA2B7F-1718-4B6C-3469-5383C87A6279}"/>
          </ac:cxnSpMkLst>
        </pc:cxnChg>
        <pc:cxnChg chg="add">
          <ac:chgData name="Nasseek Silva  Malomar (2524786)" userId="e6281b96-dbb5-4664-89bb-5ee81587a63c" providerId="ADAL" clId="{9DFCEFCB-ADA8-51A1-902F-E09BE5044B14}" dt="2026-06-22T01:08:58.759" v="6935" actId="11529"/>
          <ac:cxnSpMkLst>
            <pc:docMk/>
            <pc:sldMk cId="4135175279" sldId="260"/>
            <ac:cxnSpMk id="15" creationId="{3A65C669-B0F9-347B-2D6B-E11A768A3067}"/>
          </ac:cxnSpMkLst>
        </pc:cxnChg>
        <pc:cxnChg chg="add">
          <ac:chgData name="Nasseek Silva  Malomar (2524786)" userId="e6281b96-dbb5-4664-89bb-5ee81587a63c" providerId="ADAL" clId="{9DFCEFCB-ADA8-51A1-902F-E09BE5044B14}" dt="2026-06-22T01:29:21.783" v="7008" actId="11529"/>
          <ac:cxnSpMkLst>
            <pc:docMk/>
            <pc:sldMk cId="4135175279" sldId="260"/>
            <ac:cxnSpMk id="19" creationId="{34DF583A-533D-DBA3-D1CC-5B1C9D7DA2FC}"/>
          </ac:cxnSpMkLst>
        </pc:cxnChg>
        <pc:cxnChg chg="add">
          <ac:chgData name="Nasseek Silva  Malomar (2524786)" userId="e6281b96-dbb5-4664-89bb-5ee81587a63c" providerId="ADAL" clId="{9DFCEFCB-ADA8-51A1-902F-E09BE5044B14}" dt="2026-06-22T01:29:31.896" v="7009" actId="11529"/>
          <ac:cxnSpMkLst>
            <pc:docMk/>
            <pc:sldMk cId="4135175279" sldId="260"/>
            <ac:cxnSpMk id="21" creationId="{A1DF5528-46C8-AD40-5492-3BF039E4A835}"/>
          </ac:cxnSpMkLst>
        </pc:cxnChg>
      </pc:sldChg>
      <pc:sldChg chg="addSp delSp modSp new mod">
        <pc:chgData name="Nasseek Silva  Malomar (2524786)" userId="e6281b96-dbb5-4664-89bb-5ee81587a63c" providerId="ADAL" clId="{9DFCEFCB-ADA8-51A1-902F-E09BE5044B14}" dt="2026-06-21T23:59:39.511" v="6106" actId="20577"/>
        <pc:sldMkLst>
          <pc:docMk/>
          <pc:sldMk cId="2843929036" sldId="261"/>
        </pc:sldMkLst>
        <pc:spChg chg="mod">
          <ac:chgData name="Nasseek Silva  Malomar (2524786)" userId="e6281b96-dbb5-4664-89bb-5ee81587a63c" providerId="ADAL" clId="{9DFCEFCB-ADA8-51A1-902F-E09BE5044B14}" dt="2026-06-21T22:46:19.499" v="5085" actId="20577"/>
          <ac:spMkLst>
            <pc:docMk/>
            <pc:sldMk cId="2843929036" sldId="261"/>
            <ac:spMk id="2" creationId="{8C45166E-E84B-3376-0DE3-E228155E3DB6}"/>
          </ac:spMkLst>
        </pc:spChg>
        <pc:spChg chg="del mod">
          <ac:chgData name="Nasseek Silva  Malomar (2524786)" userId="e6281b96-dbb5-4664-89bb-5ee81587a63c" providerId="ADAL" clId="{9DFCEFCB-ADA8-51A1-902F-E09BE5044B14}" dt="2026-06-21T22:49:30.706" v="5356" actId="21"/>
          <ac:spMkLst>
            <pc:docMk/>
            <pc:sldMk cId="2843929036" sldId="261"/>
            <ac:spMk id="3" creationId="{35D4A413-61B8-D40A-DB84-060EF117A2DF}"/>
          </ac:spMkLst>
        </pc:spChg>
        <pc:spChg chg="del mod">
          <ac:chgData name="Nasseek Silva  Malomar (2524786)" userId="e6281b96-dbb5-4664-89bb-5ee81587a63c" providerId="ADAL" clId="{9DFCEFCB-ADA8-51A1-902F-E09BE5044B14}" dt="2026-06-21T23:00:13.289" v="6014" actId="21"/>
          <ac:spMkLst>
            <pc:docMk/>
            <pc:sldMk cId="2843929036" sldId="261"/>
            <ac:spMk id="4" creationId="{6EC61EBB-D12D-F1E4-0CE3-8BC8C9E202F2}"/>
          </ac:spMkLst>
        </pc:spChg>
        <pc:spChg chg="add mod">
          <ac:chgData name="Nasseek Silva  Malomar (2524786)" userId="e6281b96-dbb5-4664-89bb-5ee81587a63c" providerId="ADAL" clId="{9DFCEFCB-ADA8-51A1-902F-E09BE5044B14}" dt="2026-06-21T23:58:58.732" v="6066" actId="1076"/>
          <ac:spMkLst>
            <pc:docMk/>
            <pc:sldMk cId="2843929036" sldId="261"/>
            <ac:spMk id="5" creationId="{0CE8B41D-EB09-4C7B-D8A1-A75FFB1CF5EC}"/>
          </ac:spMkLst>
        </pc:spChg>
        <pc:spChg chg="add del mod">
          <ac:chgData name="Nasseek Silva  Malomar (2524786)" userId="e6281b96-dbb5-4664-89bb-5ee81587a63c" providerId="ADAL" clId="{9DFCEFCB-ADA8-51A1-902F-E09BE5044B14}" dt="2026-06-21T22:48:17.097" v="5201"/>
          <ac:spMkLst>
            <pc:docMk/>
            <pc:sldMk cId="2843929036" sldId="261"/>
            <ac:spMk id="6" creationId="{D2642F44-79EA-5912-84AC-C7099DA31A82}"/>
          </ac:spMkLst>
        </pc:spChg>
        <pc:spChg chg="add mod">
          <ac:chgData name="Nasseek Silva  Malomar (2524786)" userId="e6281b96-dbb5-4664-89bb-5ee81587a63c" providerId="ADAL" clId="{9DFCEFCB-ADA8-51A1-902F-E09BE5044B14}" dt="2026-06-21T23:58:58.732" v="6066" actId="1076"/>
          <ac:spMkLst>
            <pc:docMk/>
            <pc:sldMk cId="2843929036" sldId="261"/>
            <ac:spMk id="7" creationId="{01146C22-1568-AE9F-5191-3B41CD552597}"/>
          </ac:spMkLst>
        </pc:spChg>
        <pc:spChg chg="add mod">
          <ac:chgData name="Nasseek Silva  Malomar (2524786)" userId="e6281b96-dbb5-4664-89bb-5ee81587a63c" providerId="ADAL" clId="{9DFCEFCB-ADA8-51A1-902F-E09BE5044B14}" dt="2026-06-21T23:58:58.732" v="6066" actId="1076"/>
          <ac:spMkLst>
            <pc:docMk/>
            <pc:sldMk cId="2843929036" sldId="261"/>
            <ac:spMk id="8" creationId="{5F85D8F0-9C24-9D74-A100-FD2ED9B15BAD}"/>
          </ac:spMkLst>
        </pc:spChg>
        <pc:spChg chg="add mod">
          <ac:chgData name="Nasseek Silva  Malomar (2524786)" userId="e6281b96-dbb5-4664-89bb-5ee81587a63c" providerId="ADAL" clId="{9DFCEFCB-ADA8-51A1-902F-E09BE5044B14}" dt="2026-06-21T23:58:58.732" v="6066" actId="1076"/>
          <ac:spMkLst>
            <pc:docMk/>
            <pc:sldMk cId="2843929036" sldId="261"/>
            <ac:spMk id="9" creationId="{8D02E99A-C797-7225-0AB6-2CF5B22FC50C}"/>
          </ac:spMkLst>
        </pc:spChg>
        <pc:spChg chg="add mod">
          <ac:chgData name="Nasseek Silva  Malomar (2524786)" userId="e6281b96-dbb5-4664-89bb-5ee81587a63c" providerId="ADAL" clId="{9DFCEFCB-ADA8-51A1-902F-E09BE5044B14}" dt="2026-06-21T23:58:58.732" v="6066" actId="1076"/>
          <ac:spMkLst>
            <pc:docMk/>
            <pc:sldMk cId="2843929036" sldId="261"/>
            <ac:spMk id="10" creationId="{6CB06C83-29B3-FDF4-F5AD-2781CF6193D3}"/>
          </ac:spMkLst>
        </pc:spChg>
        <pc:spChg chg="add mod">
          <ac:chgData name="Nasseek Silva  Malomar (2524786)" userId="e6281b96-dbb5-4664-89bb-5ee81587a63c" providerId="ADAL" clId="{9DFCEFCB-ADA8-51A1-902F-E09BE5044B14}" dt="2026-06-21T23:58:58.732" v="6066" actId="1076"/>
          <ac:spMkLst>
            <pc:docMk/>
            <pc:sldMk cId="2843929036" sldId="261"/>
            <ac:spMk id="11" creationId="{1844BBDE-BD49-DC26-5B0F-52866C6BB089}"/>
          </ac:spMkLst>
        </pc:spChg>
        <pc:spChg chg="add mod">
          <ac:chgData name="Nasseek Silva  Malomar (2524786)" userId="e6281b96-dbb5-4664-89bb-5ee81587a63c" providerId="ADAL" clId="{9DFCEFCB-ADA8-51A1-902F-E09BE5044B14}" dt="2026-06-21T23:58:58.732" v="6066" actId="1076"/>
          <ac:spMkLst>
            <pc:docMk/>
            <pc:sldMk cId="2843929036" sldId="261"/>
            <ac:spMk id="12" creationId="{C1A53AEE-860B-83BC-43E8-2DF54BBF7CFC}"/>
          </ac:spMkLst>
        </pc:spChg>
        <pc:spChg chg="add del mod">
          <ac:chgData name="Nasseek Silva  Malomar (2524786)" userId="e6281b96-dbb5-4664-89bb-5ee81587a63c" providerId="ADAL" clId="{9DFCEFCB-ADA8-51A1-902F-E09BE5044B14}" dt="2026-06-21T23:10:19.050" v="6033" actId="21"/>
          <ac:spMkLst>
            <pc:docMk/>
            <pc:sldMk cId="2843929036" sldId="261"/>
            <ac:spMk id="14" creationId="{6D549F70-94EB-0AFB-5354-F587E725B67F}"/>
          </ac:spMkLst>
        </pc:spChg>
        <pc:spChg chg="add del mod">
          <ac:chgData name="Nasseek Silva  Malomar (2524786)" userId="e6281b96-dbb5-4664-89bb-5ee81587a63c" providerId="ADAL" clId="{9DFCEFCB-ADA8-51A1-902F-E09BE5044B14}" dt="2026-06-21T23:57:49.552" v="6052"/>
          <ac:spMkLst>
            <pc:docMk/>
            <pc:sldMk cId="2843929036" sldId="261"/>
            <ac:spMk id="15" creationId="{B2A7B8FF-7899-2BFC-8954-DE42C390B5D4}"/>
          </ac:spMkLst>
        </pc:spChg>
        <pc:spChg chg="add mod">
          <ac:chgData name="Nasseek Silva  Malomar (2524786)" userId="e6281b96-dbb5-4664-89bb-5ee81587a63c" providerId="ADAL" clId="{9DFCEFCB-ADA8-51A1-902F-E09BE5044B14}" dt="2026-06-21T23:59:39.511" v="6106" actId="20577"/>
          <ac:spMkLst>
            <pc:docMk/>
            <pc:sldMk cId="2843929036" sldId="261"/>
            <ac:spMk id="16" creationId="{CA54180B-A0EC-5A79-4854-3ED93B83F614}"/>
          </ac:spMkLst>
        </pc:spChg>
        <pc:picChg chg="add mod">
          <ac:chgData name="Nasseek Silva  Malomar (2524786)" userId="e6281b96-dbb5-4664-89bb-5ee81587a63c" providerId="ADAL" clId="{9DFCEFCB-ADA8-51A1-902F-E09BE5044B14}" dt="2026-06-21T23:58:31.818" v="6063" actId="1076"/>
          <ac:picMkLst>
            <pc:docMk/>
            <pc:sldMk cId="2843929036" sldId="261"/>
            <ac:picMk id="5122" creationId="{4E849622-96ED-BE7A-C266-16F924AF9EA3}"/>
          </ac:picMkLst>
        </pc:picChg>
      </pc:sldChg>
      <pc:sldChg chg="addSp delSp modSp new mod ord">
        <pc:chgData name="Nasseek Silva  Malomar (2524786)" userId="e6281b96-dbb5-4664-89bb-5ee81587a63c" providerId="ADAL" clId="{9DFCEFCB-ADA8-51A1-902F-E09BE5044B14}" dt="2026-06-21T22:43:14.224" v="5070" actId="1076"/>
        <pc:sldMkLst>
          <pc:docMk/>
          <pc:sldMk cId="3848121611" sldId="262"/>
        </pc:sldMkLst>
        <pc:spChg chg="mod">
          <ac:chgData name="Nasseek Silva  Malomar (2524786)" userId="e6281b96-dbb5-4664-89bb-5ee81587a63c" providerId="ADAL" clId="{9DFCEFCB-ADA8-51A1-902F-E09BE5044B14}" dt="2026-06-21T20:34:12.727" v="4114" actId="27636"/>
          <ac:spMkLst>
            <pc:docMk/>
            <pc:sldMk cId="3848121611" sldId="262"/>
            <ac:spMk id="2" creationId="{1FC17631-7543-EA98-88EB-660FF25ED11D}"/>
          </ac:spMkLst>
        </pc:spChg>
        <pc:spChg chg="del mod">
          <ac:chgData name="Nasseek Silva  Malomar (2524786)" userId="e6281b96-dbb5-4664-89bb-5ee81587a63c" providerId="ADAL" clId="{9DFCEFCB-ADA8-51A1-902F-E09BE5044B14}" dt="2026-06-21T20:47:48.633" v="4190" actId="21"/>
          <ac:spMkLst>
            <pc:docMk/>
            <pc:sldMk cId="3848121611" sldId="262"/>
            <ac:spMk id="3" creationId="{25D43C7F-4905-EA66-BC35-7E51B72249B5}"/>
          </ac:spMkLst>
        </pc:spChg>
        <pc:spChg chg="mod">
          <ac:chgData name="Nasseek Silva  Malomar (2524786)" userId="e6281b96-dbb5-4664-89bb-5ee81587a63c" providerId="ADAL" clId="{9DFCEFCB-ADA8-51A1-902F-E09BE5044B14}" dt="2026-06-21T20:53:37.391" v="4407" actId="20577"/>
          <ac:spMkLst>
            <pc:docMk/>
            <pc:sldMk cId="3848121611" sldId="262"/>
            <ac:spMk id="4" creationId="{13A238E1-C4B4-915C-8685-8C9BDA978C68}"/>
          </ac:spMkLst>
        </pc:spChg>
        <pc:spChg chg="add mod">
          <ac:chgData name="Nasseek Silva  Malomar (2524786)" userId="e6281b96-dbb5-4664-89bb-5ee81587a63c" providerId="ADAL" clId="{9DFCEFCB-ADA8-51A1-902F-E09BE5044B14}" dt="2026-06-21T21:02:02.951" v="5031" actId="20577"/>
          <ac:spMkLst>
            <pc:docMk/>
            <pc:sldMk cId="3848121611" sldId="262"/>
            <ac:spMk id="5" creationId="{54759E07-A904-9BEB-6D02-81E11677B1AB}"/>
          </ac:spMkLst>
        </pc:spChg>
        <pc:spChg chg="add del mod">
          <ac:chgData name="Nasseek Silva  Malomar (2524786)" userId="e6281b96-dbb5-4664-89bb-5ee81587a63c" providerId="ADAL" clId="{9DFCEFCB-ADA8-51A1-902F-E09BE5044B14}" dt="2026-06-21T20:51:15.732" v="4292" actId="21"/>
          <ac:spMkLst>
            <pc:docMk/>
            <pc:sldMk cId="3848121611" sldId="262"/>
            <ac:spMk id="6" creationId="{386E3181-46A4-0182-CD85-F63943AE4202}"/>
          </ac:spMkLst>
        </pc:spChg>
        <pc:spChg chg="add del mod">
          <ac:chgData name="Nasseek Silva  Malomar (2524786)" userId="e6281b96-dbb5-4664-89bb-5ee81587a63c" providerId="ADAL" clId="{9DFCEFCB-ADA8-51A1-902F-E09BE5044B14}" dt="2026-06-21T20:51:55.618" v="4377" actId="21"/>
          <ac:spMkLst>
            <pc:docMk/>
            <pc:sldMk cId="3848121611" sldId="262"/>
            <ac:spMk id="7" creationId="{D2040AC3-D39F-7376-731C-C87695996BCA}"/>
          </ac:spMkLst>
        </pc:spChg>
        <pc:spChg chg="add del mod">
          <ac:chgData name="Nasseek Silva  Malomar (2524786)" userId="e6281b96-dbb5-4664-89bb-5ee81587a63c" providerId="ADAL" clId="{9DFCEFCB-ADA8-51A1-902F-E09BE5044B14}" dt="2026-06-21T20:51:59.482" v="4378" actId="21"/>
          <ac:spMkLst>
            <pc:docMk/>
            <pc:sldMk cId="3848121611" sldId="262"/>
            <ac:spMk id="8" creationId="{050F89A8-C2DC-6CBD-2406-107F21363184}"/>
          </ac:spMkLst>
        </pc:spChg>
        <pc:spChg chg="add del mod">
          <ac:chgData name="Nasseek Silva  Malomar (2524786)" userId="e6281b96-dbb5-4664-89bb-5ee81587a63c" providerId="ADAL" clId="{9DFCEFCB-ADA8-51A1-902F-E09BE5044B14}" dt="2026-06-21T20:50:43.032" v="4278" actId="21"/>
          <ac:spMkLst>
            <pc:docMk/>
            <pc:sldMk cId="3848121611" sldId="262"/>
            <ac:spMk id="9" creationId="{565890F2-C69B-6DBC-807E-E6217224E195}"/>
          </ac:spMkLst>
        </pc:spChg>
        <pc:spChg chg="add mod">
          <ac:chgData name="Nasseek Silva  Malomar (2524786)" userId="e6281b96-dbb5-4664-89bb-5ee81587a63c" providerId="ADAL" clId="{9DFCEFCB-ADA8-51A1-902F-E09BE5044B14}" dt="2026-06-21T22:42:38.309" v="5065" actId="1076"/>
          <ac:spMkLst>
            <pc:docMk/>
            <pc:sldMk cId="3848121611" sldId="262"/>
            <ac:spMk id="10" creationId="{B110A7A8-B2C1-3C80-CBF6-C21CE2A13C1C}"/>
          </ac:spMkLst>
        </pc:spChg>
        <pc:spChg chg="add del mod">
          <ac:chgData name="Nasseek Silva  Malomar (2524786)" userId="e6281b96-dbb5-4664-89bb-5ee81587a63c" providerId="ADAL" clId="{9DFCEFCB-ADA8-51A1-902F-E09BE5044B14}" dt="2026-06-21T21:03:52.857" v="5056" actId="21"/>
          <ac:spMkLst>
            <pc:docMk/>
            <pc:sldMk cId="3848121611" sldId="262"/>
            <ac:spMk id="11" creationId="{253438EB-7F2E-8180-8DF7-C1A2F0D73E1C}"/>
          </ac:spMkLst>
        </pc:spChg>
        <pc:spChg chg="add mod">
          <ac:chgData name="Nasseek Silva  Malomar (2524786)" userId="e6281b96-dbb5-4664-89bb-5ee81587a63c" providerId="ADAL" clId="{9DFCEFCB-ADA8-51A1-902F-E09BE5044B14}" dt="2026-06-21T22:42:42.242" v="5066" actId="1076"/>
          <ac:spMkLst>
            <pc:docMk/>
            <pc:sldMk cId="3848121611" sldId="262"/>
            <ac:spMk id="12" creationId="{FAF70D51-DD3F-5425-4F23-14A063C0F7DD}"/>
          </ac:spMkLst>
        </pc:spChg>
        <pc:spChg chg="add del mod">
          <ac:chgData name="Nasseek Silva  Malomar (2524786)" userId="e6281b96-dbb5-4664-89bb-5ee81587a63c" providerId="ADAL" clId="{9DFCEFCB-ADA8-51A1-902F-E09BE5044B14}" dt="2026-06-21T20:54:42.476" v="4481"/>
          <ac:spMkLst>
            <pc:docMk/>
            <pc:sldMk cId="3848121611" sldId="262"/>
            <ac:spMk id="13" creationId="{B4DBEB5B-C4C2-FF2B-7A9D-43E84E2D11C4}"/>
          </ac:spMkLst>
        </pc:spChg>
        <pc:spChg chg="add">
          <ac:chgData name="Nasseek Silva  Malomar (2524786)" userId="e6281b96-dbb5-4664-89bb-5ee81587a63c" providerId="ADAL" clId="{9DFCEFCB-ADA8-51A1-902F-E09BE5044B14}" dt="2026-06-21T21:00:34.999" v="4934"/>
          <ac:spMkLst>
            <pc:docMk/>
            <pc:sldMk cId="3848121611" sldId="262"/>
            <ac:spMk id="14" creationId="{B48D1998-19C7-9A95-7F71-7C4B015B7CEA}"/>
          </ac:spMkLst>
        </pc:spChg>
        <pc:picChg chg="add mod">
          <ac:chgData name="Nasseek Silva  Malomar (2524786)" userId="e6281b96-dbb5-4664-89bb-5ee81587a63c" providerId="ADAL" clId="{9DFCEFCB-ADA8-51A1-902F-E09BE5044B14}" dt="2026-06-21T22:43:14.224" v="5070" actId="1076"/>
          <ac:picMkLst>
            <pc:docMk/>
            <pc:sldMk cId="3848121611" sldId="262"/>
            <ac:picMk id="4099" creationId="{0CA4C1B0-1657-783B-8C09-C361CDD512A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1608281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43574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2172618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4C797FD-7C00-F34E-A0EC-5A6199A1CC8C}" type="datetimeFigureOut">
              <a:rPr lang="en-US" smtClean="0"/>
              <a:t>6/22/26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2118140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4C797FD-7C00-F34E-A0EC-5A6199A1CC8C}" type="datetimeFigureOut">
              <a:rPr lang="en-US" smtClean="0"/>
              <a:t>6/22/26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2146751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4C797FD-7C00-F34E-A0EC-5A6199A1CC8C}" type="datetimeFigureOut">
              <a:rPr lang="en-US" smtClean="0"/>
              <a:t>6/22/26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229056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C797FD-7C00-F34E-A0EC-5A6199A1CC8C}" type="datetimeFigureOut">
              <a:rPr lang="en-US" smtClean="0"/>
              <a:t>6/22/26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678796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4C797FD-7C00-F34E-A0EC-5A6199A1CC8C}" type="datetimeFigureOut">
              <a:rPr lang="en-US" smtClean="0"/>
              <a:t>6/22/26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1298153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4C797FD-7C00-F34E-A0EC-5A6199A1CC8C}" type="datetimeFigureOut">
              <a:rPr lang="en-US" smtClean="0"/>
              <a:t>6/22/26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71370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20858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25111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40187429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09025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2187361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33127393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C797FD-7C00-F34E-A0EC-5A6199A1CC8C}" type="datetimeFigureOut">
              <a:rPr lang="en-US" smtClean="0"/>
              <a:t>6/22/26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CD960D-151A-D449-81D7-733A48FB0FC9}" type="slidenum">
              <a:rPr lang="en-US" smtClean="0"/>
              <a:t>‹#›</a:t>
            </a:fld>
            <a:endParaRPr lang="en-US"/>
          </a:p>
        </p:txBody>
      </p:sp>
    </p:spTree>
    <p:extLst>
      <p:ext uri="{BB962C8B-B14F-4D97-AF65-F5344CB8AC3E}">
        <p14:creationId xmlns:p14="http://schemas.microsoft.com/office/powerpoint/2010/main" val="3866102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C797FD-7C00-F34E-A0EC-5A6199A1CC8C}" type="datetimeFigureOut">
              <a:rPr lang="en-US" smtClean="0"/>
              <a:t>6/22/26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CCD960D-151A-D449-81D7-733A48FB0FC9}" type="slidenum">
              <a:rPr lang="en-US" smtClean="0"/>
              <a:t>‹#›</a:t>
            </a:fld>
            <a:endParaRPr lang="en-US"/>
          </a:p>
        </p:txBody>
      </p:sp>
    </p:spTree>
    <p:extLst>
      <p:ext uri="{BB962C8B-B14F-4D97-AF65-F5344CB8AC3E}">
        <p14:creationId xmlns:p14="http://schemas.microsoft.com/office/powerpoint/2010/main" val="3952849795"/>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527A9F-31C2-7E9E-07D2-7D8C1D578BED}"/>
              </a:ext>
            </a:extLst>
          </p:cNvPr>
          <p:cNvSpPr txBox="1"/>
          <p:nvPr/>
        </p:nvSpPr>
        <p:spPr>
          <a:xfrm>
            <a:off x="1494263" y="943117"/>
            <a:ext cx="2552302" cy="461665"/>
          </a:xfrm>
          <a:prstGeom prst="rect">
            <a:avLst/>
          </a:prstGeom>
          <a:noFill/>
        </p:spPr>
        <p:txBody>
          <a:bodyPr wrap="none" rtlCol="0">
            <a:spAutoFit/>
          </a:bodyPr>
          <a:lstStyle/>
          <a:p>
            <a:r>
              <a:rPr lang="en-US" sz="2400" dirty="0"/>
              <a:t>Nasseek Malomar</a:t>
            </a:r>
          </a:p>
        </p:txBody>
      </p:sp>
      <p:sp>
        <p:nvSpPr>
          <p:cNvPr id="5" name="TextBox 4">
            <a:extLst>
              <a:ext uri="{FF2B5EF4-FFF2-40B4-BE49-F238E27FC236}">
                <a16:creationId xmlns:a16="http://schemas.microsoft.com/office/drawing/2014/main" id="{8C881CE5-28A5-CB4B-48B7-6CD3EABF2F06}"/>
              </a:ext>
            </a:extLst>
          </p:cNvPr>
          <p:cNvSpPr txBox="1"/>
          <p:nvPr/>
        </p:nvSpPr>
        <p:spPr>
          <a:xfrm>
            <a:off x="1494263" y="1312449"/>
            <a:ext cx="1317990" cy="461665"/>
          </a:xfrm>
          <a:prstGeom prst="rect">
            <a:avLst/>
          </a:prstGeom>
          <a:noFill/>
        </p:spPr>
        <p:txBody>
          <a:bodyPr wrap="none" rtlCol="0">
            <a:spAutoFit/>
          </a:bodyPr>
          <a:lstStyle/>
          <a:p>
            <a:r>
              <a:rPr lang="en-US" sz="2400" dirty="0"/>
              <a:t>2524786</a:t>
            </a:r>
          </a:p>
        </p:txBody>
      </p:sp>
      <p:sp>
        <p:nvSpPr>
          <p:cNvPr id="6" name="TextBox 5">
            <a:extLst>
              <a:ext uri="{FF2B5EF4-FFF2-40B4-BE49-F238E27FC236}">
                <a16:creationId xmlns:a16="http://schemas.microsoft.com/office/drawing/2014/main" id="{B1D6184B-2526-7FB8-BA13-D7C65CBE042F}"/>
              </a:ext>
            </a:extLst>
          </p:cNvPr>
          <p:cNvSpPr txBox="1"/>
          <p:nvPr/>
        </p:nvSpPr>
        <p:spPr>
          <a:xfrm>
            <a:off x="1494263" y="1681781"/>
            <a:ext cx="2784737" cy="461665"/>
          </a:xfrm>
          <a:prstGeom prst="rect">
            <a:avLst/>
          </a:prstGeom>
          <a:noFill/>
        </p:spPr>
        <p:txBody>
          <a:bodyPr wrap="none" rtlCol="0">
            <a:spAutoFit/>
          </a:bodyPr>
          <a:lstStyle/>
          <a:p>
            <a:r>
              <a:rPr lang="en-US" sz="2400" dirty="0"/>
              <a:t>Anna Marie Dufficy</a:t>
            </a:r>
          </a:p>
        </p:txBody>
      </p:sp>
      <p:sp>
        <p:nvSpPr>
          <p:cNvPr id="7" name="TextBox 6">
            <a:extLst>
              <a:ext uri="{FF2B5EF4-FFF2-40B4-BE49-F238E27FC236}">
                <a16:creationId xmlns:a16="http://schemas.microsoft.com/office/drawing/2014/main" id="{A0B8A576-8CD3-0B92-F545-48EA5B2633CE}"/>
              </a:ext>
            </a:extLst>
          </p:cNvPr>
          <p:cNvSpPr txBox="1"/>
          <p:nvPr/>
        </p:nvSpPr>
        <p:spPr>
          <a:xfrm>
            <a:off x="1494263" y="2051113"/>
            <a:ext cx="1638590" cy="461665"/>
          </a:xfrm>
          <a:prstGeom prst="rect">
            <a:avLst/>
          </a:prstGeom>
          <a:noFill/>
        </p:spPr>
        <p:txBody>
          <a:bodyPr wrap="none" rtlCol="0">
            <a:spAutoFit/>
          </a:bodyPr>
          <a:lstStyle/>
          <a:p>
            <a:r>
              <a:rPr lang="en-US" sz="2400" dirty="0"/>
              <a:t>LCLM 4004</a:t>
            </a:r>
          </a:p>
        </p:txBody>
      </p:sp>
      <p:sp>
        <p:nvSpPr>
          <p:cNvPr id="8" name="TextBox 7">
            <a:extLst>
              <a:ext uri="{FF2B5EF4-FFF2-40B4-BE49-F238E27FC236}">
                <a16:creationId xmlns:a16="http://schemas.microsoft.com/office/drawing/2014/main" id="{8E21EEB0-3823-0378-6BD0-4154FBC0E0F6}"/>
              </a:ext>
            </a:extLst>
          </p:cNvPr>
          <p:cNvSpPr txBox="1"/>
          <p:nvPr/>
        </p:nvSpPr>
        <p:spPr>
          <a:xfrm>
            <a:off x="1494263" y="2420445"/>
            <a:ext cx="5333511" cy="461665"/>
          </a:xfrm>
          <a:prstGeom prst="rect">
            <a:avLst/>
          </a:prstGeom>
          <a:noFill/>
        </p:spPr>
        <p:txBody>
          <a:bodyPr wrap="none" rtlCol="0">
            <a:spAutoFit/>
          </a:bodyPr>
          <a:lstStyle/>
          <a:p>
            <a:r>
              <a:rPr lang="en-US" sz="2400" dirty="0"/>
              <a:t>Problem solving and Decision-Making </a:t>
            </a:r>
          </a:p>
        </p:txBody>
      </p:sp>
      <p:sp>
        <p:nvSpPr>
          <p:cNvPr id="9" name="TextBox 8">
            <a:extLst>
              <a:ext uri="{FF2B5EF4-FFF2-40B4-BE49-F238E27FC236}">
                <a16:creationId xmlns:a16="http://schemas.microsoft.com/office/drawing/2014/main" id="{879FE9D2-7165-B514-F781-BB6013EE3940}"/>
              </a:ext>
            </a:extLst>
          </p:cNvPr>
          <p:cNvSpPr txBox="1"/>
          <p:nvPr/>
        </p:nvSpPr>
        <p:spPr>
          <a:xfrm>
            <a:off x="1494263" y="2789777"/>
            <a:ext cx="2552302" cy="461665"/>
          </a:xfrm>
          <a:prstGeom prst="rect">
            <a:avLst/>
          </a:prstGeom>
          <a:noFill/>
        </p:spPr>
        <p:txBody>
          <a:bodyPr wrap="square" rtlCol="0">
            <a:spAutoFit/>
          </a:bodyPr>
          <a:lstStyle/>
          <a:p>
            <a:r>
              <a:rPr lang="en-US" sz="2400" dirty="0"/>
              <a:t>Basil’s Bakery </a:t>
            </a:r>
          </a:p>
        </p:txBody>
      </p:sp>
    </p:spTree>
    <p:extLst>
      <p:ext uri="{BB962C8B-B14F-4D97-AF65-F5344CB8AC3E}">
        <p14:creationId xmlns:p14="http://schemas.microsoft.com/office/powerpoint/2010/main" val="4262403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7" name="Picture 9" descr="Cornish Bakery's new concept blurs the lines between bakery and casual dining | News | British Baker">
            <a:extLst>
              <a:ext uri="{FF2B5EF4-FFF2-40B4-BE49-F238E27FC236}">
                <a16:creationId xmlns:a16="http://schemas.microsoft.com/office/drawing/2014/main" id="{69081D18-D964-8DB7-ED7D-13504D1E2D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402176"/>
            <a:ext cx="6096000" cy="4455824"/>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FCE5C8A8-F5E3-4201-2FDD-601EFA8B759C}"/>
              </a:ext>
            </a:extLst>
          </p:cNvPr>
          <p:cNvSpPr>
            <a:spLocks noGrp="1"/>
          </p:cNvSpPr>
          <p:nvPr>
            <p:ph type="body" sz="half" idx="2"/>
          </p:nvPr>
        </p:nvSpPr>
        <p:spPr>
          <a:xfrm>
            <a:off x="173622" y="1220701"/>
            <a:ext cx="8970377" cy="1181475"/>
          </a:xfrm>
        </p:spPr>
        <p:txBody>
          <a:bodyPr>
            <a:normAutofit fontScale="92500" lnSpcReduction="10000"/>
          </a:bodyPr>
          <a:lstStyle/>
          <a:p>
            <a:r>
              <a:rPr lang="en-GB" sz="2100" dirty="0">
                <a:solidFill>
                  <a:schemeClr val="tx1"/>
                </a:solidFill>
              </a:rPr>
              <a:t>This presentation is an overview of the case Basil's Bakery, and I am going to  describe the main problems that are faced. I will be explaining and applying the PESTLE framework to basils business, including showing its strengths and weaknesses.</a:t>
            </a:r>
            <a:endParaRPr lang="en-US" sz="2100" dirty="0">
              <a:solidFill>
                <a:schemeClr val="tx1"/>
              </a:solidFill>
            </a:endParaRPr>
          </a:p>
        </p:txBody>
      </p:sp>
      <p:sp>
        <p:nvSpPr>
          <p:cNvPr id="19" name="Rectangle 7">
            <a:extLst>
              <a:ext uri="{FF2B5EF4-FFF2-40B4-BE49-F238E27FC236}">
                <a16:creationId xmlns:a16="http://schemas.microsoft.com/office/drawing/2014/main" id="{0205C7BB-869C-FCFB-33FF-C49FF350E25A}"/>
              </a:ext>
            </a:extLst>
          </p:cNvPr>
          <p:cNvSpPr>
            <a:spLocks noChangeArrowheads="1"/>
          </p:cNvSpPr>
          <p:nvPr/>
        </p:nvSpPr>
        <p:spPr bwMode="auto">
          <a:xfrm>
            <a:off x="173622" y="2886164"/>
            <a:ext cx="5922377"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latin typeface="+mn-lt"/>
              </a:rPr>
              <a:t>Basil’s Bakery is a small independent bakery opened in 2015 that is ran in a competitive food market. The business makes and sells an assortment of baked goods. As a small business, Basil’s Bakery depends on </a:t>
            </a:r>
            <a:r>
              <a:rPr lang="en-US" altLang="en-US" dirty="0">
                <a:latin typeface="+mn-lt"/>
              </a:rPr>
              <a:t>its high-quality products and its ability to keep up with the changes in the business environment. The bakery has been facing difficulties as the footfall and sales had decreased massively after the covid-19 lockdown, and while he expected this to have happened it has steadied at an average of 25% bellow what it was making in 2019.</a:t>
            </a:r>
            <a:endParaRPr kumimoji="0" lang="en-US" altLang="en-US" b="0" i="0" u="none" strike="noStrike" cap="none" normalizeH="0" baseline="0" dirty="0">
              <a:ln>
                <a:noFill/>
              </a:ln>
              <a:effectLst/>
              <a:latin typeface="+mn-lt"/>
            </a:endParaRPr>
          </a:p>
        </p:txBody>
      </p:sp>
      <p:sp>
        <p:nvSpPr>
          <p:cNvPr id="2" name="Title 1">
            <a:extLst>
              <a:ext uri="{FF2B5EF4-FFF2-40B4-BE49-F238E27FC236}">
                <a16:creationId xmlns:a16="http://schemas.microsoft.com/office/drawing/2014/main" id="{C218F8AE-214F-B70F-838F-0B789FF778ED}"/>
              </a:ext>
            </a:extLst>
          </p:cNvPr>
          <p:cNvSpPr>
            <a:spLocks noGrp="1"/>
          </p:cNvSpPr>
          <p:nvPr>
            <p:ph type="title"/>
          </p:nvPr>
        </p:nvSpPr>
        <p:spPr>
          <a:xfrm>
            <a:off x="4760866" y="241166"/>
            <a:ext cx="2670267" cy="418592"/>
          </a:xfrm>
        </p:spPr>
        <p:txBody>
          <a:bodyPr>
            <a:noAutofit/>
          </a:bodyPr>
          <a:lstStyle/>
          <a:p>
            <a:r>
              <a:rPr lang="en-US" sz="2800" dirty="0"/>
              <a:t>Presentation </a:t>
            </a:r>
          </a:p>
        </p:txBody>
      </p:sp>
    </p:spTree>
    <p:extLst>
      <p:ext uri="{BB962C8B-B14F-4D97-AF65-F5344CB8AC3E}">
        <p14:creationId xmlns:p14="http://schemas.microsoft.com/office/powerpoint/2010/main" val="505446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7631-7543-EA98-88EB-660FF25ED11D}"/>
              </a:ext>
            </a:extLst>
          </p:cNvPr>
          <p:cNvSpPr>
            <a:spLocks noGrp="1"/>
          </p:cNvSpPr>
          <p:nvPr>
            <p:ph type="title"/>
          </p:nvPr>
        </p:nvSpPr>
        <p:spPr>
          <a:xfrm>
            <a:off x="677334" y="294836"/>
            <a:ext cx="3854528" cy="480667"/>
          </a:xfrm>
        </p:spPr>
        <p:txBody>
          <a:bodyPr>
            <a:normAutofit fontScale="90000"/>
          </a:bodyPr>
          <a:lstStyle/>
          <a:p>
            <a:r>
              <a:rPr lang="en-US" sz="2800" dirty="0"/>
              <a:t>Basil’s Bakery </a:t>
            </a:r>
          </a:p>
        </p:txBody>
      </p:sp>
      <p:sp>
        <p:nvSpPr>
          <p:cNvPr id="4" name="Text Placeholder 3">
            <a:extLst>
              <a:ext uri="{FF2B5EF4-FFF2-40B4-BE49-F238E27FC236}">
                <a16:creationId xmlns:a16="http://schemas.microsoft.com/office/drawing/2014/main" id="{13A238E1-C4B4-915C-8685-8C9BDA978C68}"/>
              </a:ext>
            </a:extLst>
          </p:cNvPr>
          <p:cNvSpPr>
            <a:spLocks noGrp="1"/>
          </p:cNvSpPr>
          <p:nvPr>
            <p:ph type="body" sz="half" idx="2"/>
          </p:nvPr>
        </p:nvSpPr>
        <p:spPr>
          <a:xfrm>
            <a:off x="306944" y="1469130"/>
            <a:ext cx="4577572" cy="579589"/>
          </a:xfrm>
        </p:spPr>
        <p:txBody>
          <a:bodyPr>
            <a:normAutofit/>
          </a:bodyPr>
          <a:lstStyle/>
          <a:p>
            <a:r>
              <a:rPr lang="en-US" sz="1600" dirty="0"/>
              <a:t>The main problems Basil’s Bakery is facing and their causes are:</a:t>
            </a:r>
          </a:p>
        </p:txBody>
      </p:sp>
      <p:sp>
        <p:nvSpPr>
          <p:cNvPr id="5" name="TextBox 4">
            <a:extLst>
              <a:ext uri="{FF2B5EF4-FFF2-40B4-BE49-F238E27FC236}">
                <a16:creationId xmlns:a16="http://schemas.microsoft.com/office/drawing/2014/main" id="{54759E07-A904-9BEB-6D02-81E11677B1AB}"/>
              </a:ext>
            </a:extLst>
          </p:cNvPr>
          <p:cNvSpPr txBox="1"/>
          <p:nvPr/>
        </p:nvSpPr>
        <p:spPr>
          <a:xfrm>
            <a:off x="0" y="2566285"/>
            <a:ext cx="3100529" cy="1754326"/>
          </a:xfrm>
          <a:prstGeom prst="rect">
            <a:avLst/>
          </a:prstGeom>
          <a:noFill/>
        </p:spPr>
        <p:txBody>
          <a:bodyPr wrap="square" rtlCol="0">
            <a:spAutoFit/>
          </a:bodyPr>
          <a:lstStyle/>
          <a:p>
            <a:r>
              <a:rPr lang="en-US" sz="1200" dirty="0"/>
              <a:t>Declining footfall and sales:</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Fewer customers visiting the retail park.</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Redundancies in local stores leading to loyal customers no longer visiting.</a:t>
            </a:r>
          </a:p>
          <a:p>
            <a:pPr marL="171450" indent="-171450">
              <a:buFont typeface="Arial" panose="020B0604020202020204" pitchFamily="34" charset="0"/>
              <a:buChar char="•"/>
            </a:pPr>
            <a:endParaRPr lang="en-US" sz="1200" dirty="0"/>
          </a:p>
        </p:txBody>
      </p:sp>
      <p:sp>
        <p:nvSpPr>
          <p:cNvPr id="10" name="TextBox 9">
            <a:extLst>
              <a:ext uri="{FF2B5EF4-FFF2-40B4-BE49-F238E27FC236}">
                <a16:creationId xmlns:a16="http://schemas.microsoft.com/office/drawing/2014/main" id="{B110A7A8-B2C1-3C80-CBF6-C21CE2A13C1C}"/>
              </a:ext>
            </a:extLst>
          </p:cNvPr>
          <p:cNvSpPr txBox="1"/>
          <p:nvPr/>
        </p:nvSpPr>
        <p:spPr>
          <a:xfrm>
            <a:off x="3360933" y="2565034"/>
            <a:ext cx="2233304" cy="2677656"/>
          </a:xfrm>
          <a:prstGeom prst="rect">
            <a:avLst/>
          </a:prstGeom>
          <a:noFill/>
        </p:spPr>
        <p:txBody>
          <a:bodyPr wrap="square" rtlCol="0">
            <a:spAutoFit/>
          </a:bodyPr>
          <a:lstStyle/>
          <a:p>
            <a:r>
              <a:rPr lang="en-US" sz="1200" dirty="0"/>
              <a:t>Changing consumer behavior:</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Increase in work from home employees means less workers can visit the store in person for their lunches.</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Customers starting to ask for a delivery which basil is unable to provide due to being needed in store at all times.</a:t>
            </a:r>
          </a:p>
        </p:txBody>
      </p:sp>
      <p:sp>
        <p:nvSpPr>
          <p:cNvPr id="12" name="TextBox 11">
            <a:extLst>
              <a:ext uri="{FF2B5EF4-FFF2-40B4-BE49-F238E27FC236}">
                <a16:creationId xmlns:a16="http://schemas.microsoft.com/office/drawing/2014/main" id="{FAF70D51-DD3F-5425-4F23-14A063C0F7DD}"/>
              </a:ext>
            </a:extLst>
          </p:cNvPr>
          <p:cNvSpPr txBox="1"/>
          <p:nvPr/>
        </p:nvSpPr>
        <p:spPr>
          <a:xfrm>
            <a:off x="6282494" y="2548914"/>
            <a:ext cx="1919164" cy="2123658"/>
          </a:xfrm>
          <a:prstGeom prst="rect">
            <a:avLst/>
          </a:prstGeom>
          <a:noFill/>
        </p:spPr>
        <p:txBody>
          <a:bodyPr wrap="square" rtlCol="0">
            <a:spAutoFit/>
          </a:bodyPr>
          <a:lstStyle/>
          <a:p>
            <a:r>
              <a:rPr lang="en-US" sz="1200" dirty="0"/>
              <a:t>Increased overhead costs:</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Rising rent, utility bills as well as business and insurance rates.</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GB" sz="1200" dirty="0"/>
              <a:t>Organic ingredients have become more expensive and unpredictable.</a:t>
            </a:r>
            <a:endParaRPr lang="en-US" sz="1000" dirty="0"/>
          </a:p>
        </p:txBody>
      </p:sp>
      <p:pic>
        <p:nvPicPr>
          <p:cNvPr id="4099" name="Picture 3" descr="Vector Image Diagram Decline Recession Icon Stock Vector (Royalty Free) 765863740 | Shutterstock">
            <a:extLst>
              <a:ext uri="{FF2B5EF4-FFF2-40B4-BE49-F238E27FC236}">
                <a16:creationId xmlns:a16="http://schemas.microsoft.com/office/drawing/2014/main" id="{0CA4C1B0-1657-783B-8C09-C361CDD512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022"/>
          <a:stretch>
            <a:fillRect/>
          </a:stretch>
        </p:blipFill>
        <p:spPr bwMode="auto">
          <a:xfrm>
            <a:off x="8461179" y="3122336"/>
            <a:ext cx="3730821" cy="3735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121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1949-536B-D6DF-CECA-203BE8AC0840}"/>
              </a:ext>
            </a:extLst>
          </p:cNvPr>
          <p:cNvSpPr>
            <a:spLocks noGrp="1"/>
          </p:cNvSpPr>
          <p:nvPr>
            <p:ph type="title"/>
          </p:nvPr>
        </p:nvSpPr>
        <p:spPr>
          <a:xfrm>
            <a:off x="677334" y="514924"/>
            <a:ext cx="4213184" cy="457518"/>
          </a:xfrm>
        </p:spPr>
        <p:txBody>
          <a:bodyPr>
            <a:noAutofit/>
          </a:bodyPr>
          <a:lstStyle/>
          <a:p>
            <a:r>
              <a:rPr lang="en-US" sz="2800" dirty="0"/>
              <a:t>PESTLE Analysis </a:t>
            </a:r>
          </a:p>
        </p:txBody>
      </p:sp>
      <p:sp>
        <p:nvSpPr>
          <p:cNvPr id="4" name="Text Placeholder 3">
            <a:extLst>
              <a:ext uri="{FF2B5EF4-FFF2-40B4-BE49-F238E27FC236}">
                <a16:creationId xmlns:a16="http://schemas.microsoft.com/office/drawing/2014/main" id="{58B5E226-29D6-6972-880F-64DD3CFAACA2}"/>
              </a:ext>
            </a:extLst>
          </p:cNvPr>
          <p:cNvSpPr>
            <a:spLocks noGrp="1"/>
          </p:cNvSpPr>
          <p:nvPr>
            <p:ph type="body" sz="half" idx="2"/>
          </p:nvPr>
        </p:nvSpPr>
        <p:spPr>
          <a:xfrm>
            <a:off x="75449" y="1207698"/>
            <a:ext cx="9630137" cy="1570226"/>
          </a:xfrm>
        </p:spPr>
        <p:txBody>
          <a:bodyPr>
            <a:normAutofit fontScale="85000" lnSpcReduction="10000"/>
          </a:bodyPr>
          <a:lstStyle/>
          <a:p>
            <a:r>
              <a:rPr lang="en-US" dirty="0">
                <a:solidFill>
                  <a:schemeClr val="tx1"/>
                </a:solidFill>
              </a:rPr>
              <a:t>A PESTLE Analysis is something that assesses 6 areas to identify certain factors and break down how they’ll affect things such as businesses, companies, organizations etc.</a:t>
            </a:r>
          </a:p>
          <a:p>
            <a:pPr marL="285750" indent="-285750">
              <a:buFont typeface="Arial" panose="020B0604020202020204" pitchFamily="34" charset="0"/>
              <a:buChar char="•"/>
            </a:pPr>
            <a:r>
              <a:rPr lang="en-GB" dirty="0">
                <a:solidFill>
                  <a:schemeClr val="tx1"/>
                </a:solidFill>
              </a:rPr>
              <a:t>It helps groups to anticipate future threats, identify any dangers before making a change to the group and minimise risk.</a:t>
            </a:r>
          </a:p>
          <a:p>
            <a:pPr marL="285750" indent="-285750">
              <a:buFont typeface="Arial" panose="020B0604020202020204" pitchFamily="34" charset="0"/>
              <a:buChar char="•"/>
            </a:pPr>
            <a:r>
              <a:rPr lang="en-US" dirty="0"/>
              <a:t>The benefits of using Pestel analysis is that it gives an accurate overview of how things can get impacted positively or negatively. </a:t>
            </a:r>
          </a:p>
          <a:p>
            <a:pPr marL="285750" indent="-285750">
              <a:buFont typeface="Arial" panose="020B0604020202020204" pitchFamily="34" charset="0"/>
              <a:buChar char="•"/>
            </a:pPr>
            <a:r>
              <a:rPr lang="en-US" dirty="0"/>
              <a:t>The main downsides of using this are how its mostly assumption, can lead to overwhelming data, how quickly the data can become outdated and the fact it does not have a method of prioritizing which factors are more impactful or important.</a:t>
            </a:r>
            <a:endParaRPr lang="en-US" sz="700" dirty="0"/>
          </a:p>
        </p:txBody>
      </p:sp>
      <p:sp>
        <p:nvSpPr>
          <p:cNvPr id="7" name="TextBox 6">
            <a:extLst>
              <a:ext uri="{FF2B5EF4-FFF2-40B4-BE49-F238E27FC236}">
                <a16:creationId xmlns:a16="http://schemas.microsoft.com/office/drawing/2014/main" id="{806463E5-8CEF-E59C-3F4E-E8E3DB9A963C}"/>
              </a:ext>
            </a:extLst>
          </p:cNvPr>
          <p:cNvSpPr txBox="1"/>
          <p:nvPr/>
        </p:nvSpPr>
        <p:spPr>
          <a:xfrm>
            <a:off x="0" y="5934670"/>
            <a:ext cx="3588152" cy="923330"/>
          </a:xfrm>
          <a:prstGeom prst="rect">
            <a:avLst/>
          </a:prstGeom>
          <a:noFill/>
        </p:spPr>
        <p:txBody>
          <a:bodyPr wrap="square" rtlCol="0">
            <a:spAutoFit/>
          </a:bodyPr>
          <a:lstStyle/>
          <a:p>
            <a:r>
              <a:rPr lang="en-US" i="1" dirty="0">
                <a:latin typeface="Hoefler Text" panose="02030602050506020203" pitchFamily="18" charset="77"/>
              </a:rPr>
              <a:t>Chartered Institute of Personnel and Development(CIPD) (2024) Pestel Analysis: CIPD Official Website</a:t>
            </a:r>
          </a:p>
        </p:txBody>
      </p:sp>
      <p:graphicFrame>
        <p:nvGraphicFramePr>
          <p:cNvPr id="12" name="Table 11">
            <a:extLst>
              <a:ext uri="{FF2B5EF4-FFF2-40B4-BE49-F238E27FC236}">
                <a16:creationId xmlns:a16="http://schemas.microsoft.com/office/drawing/2014/main" id="{8127A930-A314-2B4A-00E8-22C58FB1F7F8}"/>
              </a:ext>
            </a:extLst>
          </p:cNvPr>
          <p:cNvGraphicFramePr>
            <a:graphicFrameLocks noGrp="1"/>
          </p:cNvGraphicFramePr>
          <p:nvPr>
            <p:extLst>
              <p:ext uri="{D42A27DB-BD31-4B8C-83A1-F6EECF244321}">
                <p14:modId xmlns:p14="http://schemas.microsoft.com/office/powerpoint/2010/main" val="2175210643"/>
              </p:ext>
            </p:extLst>
          </p:nvPr>
        </p:nvGraphicFramePr>
        <p:xfrm>
          <a:off x="3588150" y="2814242"/>
          <a:ext cx="8603850" cy="4043758"/>
        </p:xfrm>
        <a:graphic>
          <a:graphicData uri="http://schemas.openxmlformats.org/drawingml/2006/table">
            <a:tbl>
              <a:tblPr firstRow="1" bandRow="1">
                <a:tableStyleId>{5C22544A-7EE6-4342-B048-85BDC9FD1C3A}</a:tableStyleId>
              </a:tblPr>
              <a:tblGrid>
                <a:gridCol w="1433975">
                  <a:extLst>
                    <a:ext uri="{9D8B030D-6E8A-4147-A177-3AD203B41FA5}">
                      <a16:colId xmlns:a16="http://schemas.microsoft.com/office/drawing/2014/main" val="1826364542"/>
                    </a:ext>
                  </a:extLst>
                </a:gridCol>
                <a:gridCol w="1433975">
                  <a:extLst>
                    <a:ext uri="{9D8B030D-6E8A-4147-A177-3AD203B41FA5}">
                      <a16:colId xmlns:a16="http://schemas.microsoft.com/office/drawing/2014/main" val="3488202082"/>
                    </a:ext>
                  </a:extLst>
                </a:gridCol>
                <a:gridCol w="1433975">
                  <a:extLst>
                    <a:ext uri="{9D8B030D-6E8A-4147-A177-3AD203B41FA5}">
                      <a16:colId xmlns:a16="http://schemas.microsoft.com/office/drawing/2014/main" val="2819368147"/>
                    </a:ext>
                  </a:extLst>
                </a:gridCol>
                <a:gridCol w="1433975">
                  <a:extLst>
                    <a:ext uri="{9D8B030D-6E8A-4147-A177-3AD203B41FA5}">
                      <a16:colId xmlns:a16="http://schemas.microsoft.com/office/drawing/2014/main" val="173444571"/>
                    </a:ext>
                  </a:extLst>
                </a:gridCol>
                <a:gridCol w="1433975">
                  <a:extLst>
                    <a:ext uri="{9D8B030D-6E8A-4147-A177-3AD203B41FA5}">
                      <a16:colId xmlns:a16="http://schemas.microsoft.com/office/drawing/2014/main" val="2247204639"/>
                    </a:ext>
                  </a:extLst>
                </a:gridCol>
                <a:gridCol w="1433975">
                  <a:extLst>
                    <a:ext uri="{9D8B030D-6E8A-4147-A177-3AD203B41FA5}">
                      <a16:colId xmlns:a16="http://schemas.microsoft.com/office/drawing/2014/main" val="593761632"/>
                    </a:ext>
                  </a:extLst>
                </a:gridCol>
              </a:tblGrid>
              <a:tr h="477598">
                <a:tc>
                  <a:txBody>
                    <a:bodyPr/>
                    <a:lstStyle/>
                    <a:p>
                      <a:r>
                        <a:rPr lang="en-US" sz="1400" dirty="0"/>
                        <a:t>Political</a:t>
                      </a:r>
                    </a:p>
                  </a:txBody>
                  <a:tcPr/>
                </a:tc>
                <a:tc>
                  <a:txBody>
                    <a:bodyPr/>
                    <a:lstStyle/>
                    <a:p>
                      <a:r>
                        <a:rPr lang="en-US" sz="1400" dirty="0"/>
                        <a:t>Economical</a:t>
                      </a:r>
                    </a:p>
                  </a:txBody>
                  <a:tcPr/>
                </a:tc>
                <a:tc>
                  <a:txBody>
                    <a:bodyPr/>
                    <a:lstStyle/>
                    <a:p>
                      <a:r>
                        <a:rPr lang="en-US" sz="1400" dirty="0"/>
                        <a:t>Social </a:t>
                      </a:r>
                    </a:p>
                  </a:txBody>
                  <a:tcPr/>
                </a:tc>
                <a:tc>
                  <a:txBody>
                    <a:bodyPr/>
                    <a:lstStyle/>
                    <a:p>
                      <a:r>
                        <a:rPr lang="en-US" sz="1400" dirty="0"/>
                        <a:t>Technological </a:t>
                      </a:r>
                    </a:p>
                  </a:txBody>
                  <a:tcPr/>
                </a:tc>
                <a:tc>
                  <a:txBody>
                    <a:bodyPr/>
                    <a:lstStyle/>
                    <a:p>
                      <a:r>
                        <a:rPr lang="en-US" sz="1400" dirty="0"/>
                        <a:t>Legal</a:t>
                      </a:r>
                    </a:p>
                  </a:txBody>
                  <a:tcPr/>
                </a:tc>
                <a:tc>
                  <a:txBody>
                    <a:bodyPr/>
                    <a:lstStyle/>
                    <a:p>
                      <a:r>
                        <a:rPr lang="en-US" sz="1400" dirty="0"/>
                        <a:t>Environmental </a:t>
                      </a:r>
                    </a:p>
                  </a:txBody>
                  <a:tcPr/>
                </a:tc>
                <a:extLst>
                  <a:ext uri="{0D108BD9-81ED-4DB2-BD59-A6C34878D82A}">
                    <a16:rowId xmlns:a16="http://schemas.microsoft.com/office/drawing/2014/main" val="2348813522"/>
                  </a:ext>
                </a:extLst>
              </a:tr>
              <a:tr h="3475156">
                <a:tc>
                  <a:txBody>
                    <a:bodyPr/>
                    <a:lstStyle/>
                    <a:p>
                      <a:pPr marL="171450" indent="-171450">
                        <a:buFont typeface="Arial" panose="020B0604020202020204" pitchFamily="34" charset="0"/>
                        <a:buChar char="•"/>
                      </a:pPr>
                      <a:r>
                        <a:rPr lang="en-US" sz="1200" dirty="0">
                          <a:solidFill>
                            <a:schemeClr val="tx1"/>
                          </a:solidFill>
                        </a:rPr>
                        <a:t>Operation costs are higher thanks to increases in business rates.</a:t>
                      </a:r>
                    </a:p>
                    <a:p>
                      <a:pPr marL="171450" indent="-171450">
                        <a:buFont typeface="Arial" panose="020B0604020202020204" pitchFamily="34" charset="0"/>
                        <a:buChar char="•"/>
                      </a:pPr>
                      <a:endParaRPr lang="en-US" sz="1200" dirty="0">
                        <a:solidFill>
                          <a:schemeClr val="tx1"/>
                        </a:solidFill>
                      </a:endParaRPr>
                    </a:p>
                    <a:p>
                      <a:pPr marL="171450" indent="-171450">
                        <a:buFont typeface="Arial" panose="020B0604020202020204" pitchFamily="34" charset="0"/>
                        <a:buChar char="•"/>
                      </a:pPr>
                      <a:endParaRPr lang="en-US" sz="1200" dirty="0">
                        <a:solidFill>
                          <a:schemeClr val="tx1"/>
                        </a:solidFill>
                      </a:endParaRPr>
                    </a:p>
                    <a:p>
                      <a:pPr marL="171450" indent="-171450">
                        <a:buFont typeface="Arial" panose="020B0604020202020204" pitchFamily="34" charset="0"/>
                        <a:buChar char="•"/>
                      </a:pPr>
                      <a:r>
                        <a:rPr lang="en-US" sz="1200" dirty="0">
                          <a:solidFill>
                            <a:schemeClr val="tx1"/>
                          </a:solidFill>
                        </a:rPr>
                        <a:t>Government restrictions during lockdown heavily reduced footfall and sales in 2020.  </a:t>
                      </a:r>
                    </a:p>
                  </a:txBody>
                  <a:tcPr/>
                </a:tc>
                <a:tc>
                  <a:txBody>
                    <a:bodyPr/>
                    <a:lstStyle/>
                    <a:p>
                      <a:pPr marL="285750" indent="-285750">
                        <a:buFont typeface="Arial" panose="020B0604020202020204" pitchFamily="34" charset="0"/>
                        <a:buChar char="•"/>
                      </a:pPr>
                      <a:r>
                        <a:rPr lang="en-GB" sz="1200" b="0" i="0" u="none" strike="noStrike" kern="1200" dirty="0">
                          <a:solidFill>
                            <a:schemeClr val="dk1"/>
                          </a:solidFill>
                          <a:effectLst/>
                          <a:latin typeface="+mn-lt"/>
                          <a:ea typeface="+mn-ea"/>
                          <a:cs typeface="+mn-cs"/>
                        </a:rPr>
                        <a:t>Things such as </a:t>
                      </a:r>
                      <a:r>
                        <a:rPr lang="en-GB" sz="1200" b="0" i="0" kern="1200" dirty="0">
                          <a:solidFill>
                            <a:schemeClr val="dk1"/>
                          </a:solidFill>
                          <a:effectLst/>
                          <a:latin typeface="+mn-lt"/>
                          <a:ea typeface="+mn-ea"/>
                          <a:cs typeface="+mn-cs"/>
                        </a:rPr>
                        <a:t>rent, utilities, insurance and business rates</a:t>
                      </a:r>
                      <a:r>
                        <a:rPr lang="en-GB" sz="1200" b="0" i="0" u="none" strike="noStrike" kern="1200" dirty="0">
                          <a:solidFill>
                            <a:schemeClr val="dk1"/>
                          </a:solidFill>
                          <a:effectLst/>
                          <a:latin typeface="+mn-lt"/>
                          <a:ea typeface="+mn-ea"/>
                          <a:cs typeface="+mn-cs"/>
                        </a:rPr>
                        <a:t> have increased considerably compared to before the lockdown.</a:t>
                      </a:r>
                    </a:p>
                    <a:p>
                      <a:pPr marL="285750" indent="-285750">
                        <a:buFont typeface="Arial" panose="020B0604020202020204" pitchFamily="34" charset="0"/>
                        <a:buChar char="•"/>
                      </a:pPr>
                      <a:endParaRPr lang="en-GB" sz="1200" b="0" i="0" u="none" strike="noStrike" kern="1200" dirty="0">
                        <a:solidFill>
                          <a:schemeClr val="dk1"/>
                        </a:solidFill>
                        <a:effectLst/>
                        <a:latin typeface="+mn-lt"/>
                        <a:ea typeface="+mn-ea"/>
                        <a:cs typeface="+mn-cs"/>
                      </a:endParaRPr>
                    </a:p>
                    <a:p>
                      <a:pPr marL="285750" indent="-285750">
                        <a:buFont typeface="Arial" panose="020B0604020202020204" pitchFamily="34" charset="0"/>
                        <a:buChar char="•"/>
                      </a:pPr>
                      <a:endParaRPr lang="en-GB" sz="1200" b="0" i="0" u="none" strike="noStrike" kern="1200" dirty="0">
                        <a:solidFill>
                          <a:schemeClr val="dk1"/>
                        </a:solidFill>
                        <a:effectLst/>
                        <a:latin typeface="+mn-lt"/>
                        <a:ea typeface="+mn-ea"/>
                        <a:cs typeface="+mn-cs"/>
                      </a:endParaRPr>
                    </a:p>
                    <a:p>
                      <a:pPr marL="285750" indent="-285750">
                        <a:buFont typeface="Arial" panose="020B0604020202020204" pitchFamily="34" charset="0"/>
                        <a:buChar char="•"/>
                      </a:pPr>
                      <a:r>
                        <a:rPr lang="en-GB" sz="1200" b="0" i="0" u="none" strike="noStrike" kern="1200" dirty="0">
                          <a:solidFill>
                            <a:schemeClr val="dk1"/>
                          </a:solidFill>
                          <a:effectLst/>
                          <a:latin typeface="+mn-lt"/>
                          <a:ea typeface="+mn-ea"/>
                          <a:cs typeface="+mn-cs"/>
                        </a:rPr>
                        <a:t>Redundancies in local stores have led to a loss in loyal customers.</a:t>
                      </a:r>
                      <a:endParaRPr lang="en-US" sz="1200" dirty="0"/>
                    </a:p>
                  </a:txBody>
                  <a:tcPr/>
                </a:tc>
                <a:tc>
                  <a:txBody>
                    <a:bodyPr/>
                    <a:lstStyle/>
                    <a:p>
                      <a:pPr marL="171450" indent="-171450">
                        <a:buFont typeface="Arial" panose="020B0604020202020204" pitchFamily="34" charset="0"/>
                        <a:buChar char="•"/>
                      </a:pPr>
                      <a:r>
                        <a:rPr lang="en-GB" sz="1200" b="0" i="0" u="none" strike="noStrike" kern="1200" dirty="0">
                          <a:solidFill>
                            <a:schemeClr val="dk1"/>
                          </a:solidFill>
                          <a:effectLst/>
                          <a:latin typeface="+mn-lt"/>
                          <a:ea typeface="+mn-ea"/>
                          <a:cs typeface="+mn-cs"/>
                        </a:rPr>
                        <a:t>Many office workers now </a:t>
                      </a:r>
                      <a:r>
                        <a:rPr lang="en-GB" sz="1200" b="0" i="0" kern="1200" dirty="0">
                          <a:solidFill>
                            <a:schemeClr val="dk1"/>
                          </a:solidFill>
                          <a:effectLst/>
                          <a:latin typeface="+mn-lt"/>
                          <a:ea typeface="+mn-ea"/>
                          <a:cs typeface="+mn-cs"/>
                        </a:rPr>
                        <a:t>work from home</a:t>
                      </a:r>
                      <a:r>
                        <a:rPr lang="en-GB" sz="1200" b="0" i="0" u="none" strike="noStrike" kern="1200" dirty="0">
                          <a:solidFill>
                            <a:schemeClr val="dk1"/>
                          </a:solidFill>
                          <a:effectLst/>
                          <a:latin typeface="+mn-lt"/>
                          <a:ea typeface="+mn-ea"/>
                          <a:cs typeface="+mn-cs"/>
                        </a:rPr>
                        <a:t> several days a week, reducing demand for in-store lunches.</a:t>
                      </a:r>
                    </a:p>
                    <a:p>
                      <a:pPr marL="171450" indent="-171450">
                        <a:buFont typeface="Arial" panose="020B0604020202020204" pitchFamily="34" charset="0"/>
                        <a:buChar char="•"/>
                      </a:pPr>
                      <a:endParaRPr lang="en-GB" sz="1200" b="0" i="0" u="none" strike="noStrike" kern="1200" dirty="0">
                        <a:solidFill>
                          <a:schemeClr val="dk1"/>
                        </a:solidFill>
                        <a:effectLst/>
                        <a:latin typeface="+mn-lt"/>
                        <a:ea typeface="+mn-ea"/>
                        <a:cs typeface="+mn-cs"/>
                      </a:endParaRPr>
                    </a:p>
                    <a:p>
                      <a:pPr marL="171450" indent="-171450">
                        <a:buFont typeface="Arial" panose="020B0604020202020204" pitchFamily="34" charset="0"/>
                        <a:buChar char="•"/>
                      </a:pPr>
                      <a:endParaRPr lang="en-GB" sz="1200" b="0" i="0" u="none" strike="noStrike" kern="1200" dirty="0">
                        <a:solidFill>
                          <a:schemeClr val="dk1"/>
                        </a:solidFill>
                        <a:effectLst/>
                        <a:latin typeface="+mn-lt"/>
                        <a:ea typeface="+mn-ea"/>
                        <a:cs typeface="+mn-cs"/>
                      </a:endParaRPr>
                    </a:p>
                    <a:p>
                      <a:pPr marL="171450" indent="-171450">
                        <a:buFont typeface="Arial" panose="020B0604020202020204" pitchFamily="34" charset="0"/>
                        <a:buChar char="•"/>
                      </a:pPr>
                      <a:r>
                        <a:rPr lang="en-GB" sz="1200" dirty="0"/>
                        <a:t>Some customers have requested a </a:t>
                      </a:r>
                      <a:r>
                        <a:rPr lang="en-GB" sz="1200" b="0" dirty="0"/>
                        <a:t>delivery service </a:t>
                      </a:r>
                      <a:r>
                        <a:rPr lang="en-GB" sz="1200" dirty="0"/>
                        <a:t>because they no longer regularly visit the retail park.</a:t>
                      </a:r>
                      <a:br>
                        <a:rPr lang="en-GB" sz="1200" dirty="0"/>
                      </a:br>
                      <a:endParaRPr lang="en-US" sz="1200" dirty="0"/>
                    </a:p>
                  </a:txBody>
                  <a:tcPr/>
                </a:tc>
                <a:tc>
                  <a:txBody>
                    <a:bodyPr/>
                    <a:lstStyle/>
                    <a:p>
                      <a:pPr marL="285750" indent="-285750">
                        <a:buFont typeface="Arial" panose="020B0604020202020204" pitchFamily="34" charset="0"/>
                        <a:buChar char="•"/>
                      </a:pPr>
                      <a:r>
                        <a:rPr lang="en-GB" sz="1200" b="0" i="0" u="none" strike="noStrike" kern="1200" dirty="0">
                          <a:solidFill>
                            <a:schemeClr val="dk1"/>
                          </a:solidFill>
                          <a:effectLst/>
                          <a:latin typeface="+mn-lt"/>
                          <a:ea typeface="+mn-ea"/>
                          <a:cs typeface="+mn-cs"/>
                        </a:rPr>
                        <a:t>Does not offer a </a:t>
                      </a:r>
                      <a:r>
                        <a:rPr lang="en-GB" sz="1200" b="0" i="0" kern="1200" dirty="0">
                          <a:solidFill>
                            <a:schemeClr val="dk1"/>
                          </a:solidFill>
                          <a:effectLst/>
                          <a:latin typeface="+mn-lt"/>
                          <a:ea typeface="+mn-ea"/>
                          <a:cs typeface="+mn-cs"/>
                        </a:rPr>
                        <a:t>delivery or a solid pre-order system.</a:t>
                      </a:r>
                    </a:p>
                    <a:p>
                      <a:pPr marL="285750" indent="-285750">
                        <a:buFont typeface="Arial" panose="020B0604020202020204" pitchFamily="34" charset="0"/>
                        <a:buChar char="•"/>
                      </a:pPr>
                      <a:endParaRPr lang="en-GB" sz="1200" b="0" i="0" kern="1200" dirty="0">
                        <a:solidFill>
                          <a:schemeClr val="dk1"/>
                        </a:solidFill>
                        <a:effectLst/>
                        <a:latin typeface="+mn-lt"/>
                        <a:ea typeface="+mn-ea"/>
                        <a:cs typeface="+mn-cs"/>
                      </a:endParaRPr>
                    </a:p>
                    <a:p>
                      <a:pPr marL="285750" indent="-285750">
                        <a:buFont typeface="Arial" panose="020B0604020202020204" pitchFamily="34" charset="0"/>
                        <a:buChar char="•"/>
                      </a:pPr>
                      <a:endParaRPr lang="en-GB" sz="1200" b="0" i="0" kern="1200" dirty="0">
                        <a:solidFill>
                          <a:schemeClr val="dk1"/>
                        </a:solidFill>
                        <a:effectLst/>
                        <a:latin typeface="+mn-lt"/>
                        <a:ea typeface="+mn-ea"/>
                        <a:cs typeface="+mn-cs"/>
                      </a:endParaRPr>
                    </a:p>
                    <a:p>
                      <a:pPr marL="285750" indent="-285750">
                        <a:buFont typeface="Arial" panose="020B0604020202020204" pitchFamily="34" charset="0"/>
                        <a:buChar char="•"/>
                      </a:pPr>
                      <a:r>
                        <a:rPr lang="en-GB" sz="1200" b="0" i="0" u="none" strike="noStrike" kern="1200" dirty="0">
                          <a:solidFill>
                            <a:schemeClr val="dk1"/>
                          </a:solidFill>
                          <a:effectLst/>
                          <a:latin typeface="+mn-lt"/>
                          <a:ea typeface="+mn-ea"/>
                          <a:cs typeface="+mn-cs"/>
                        </a:rPr>
                        <a:t>Basil is not always able to answer the phone, making the current pre-order system unreliable.</a:t>
                      </a:r>
                      <a:endParaRPr lang="en-US" sz="1200" dirty="0"/>
                    </a:p>
                  </a:txBody>
                  <a:tcPr/>
                </a:tc>
                <a:tc>
                  <a:txBody>
                    <a:bodyPr/>
                    <a:lstStyle/>
                    <a:p>
                      <a:pPr marL="285750" indent="-285750">
                        <a:buFont typeface="Arial" panose="020B0604020202020204" pitchFamily="34" charset="0"/>
                        <a:buChar char="•"/>
                      </a:pPr>
                      <a:r>
                        <a:rPr lang="en-GB" sz="1200" b="0" i="0" u="none" strike="noStrike" kern="1200" dirty="0">
                          <a:solidFill>
                            <a:schemeClr val="dk1"/>
                          </a:solidFill>
                          <a:effectLst/>
                          <a:latin typeface="+mn-lt"/>
                          <a:ea typeface="+mn-ea"/>
                          <a:cs typeface="+mn-cs"/>
                        </a:rPr>
                        <a:t>The restrictions caused by the </a:t>
                      </a:r>
                      <a:r>
                        <a:rPr lang="en-GB" sz="1200" b="0" i="0" kern="1200" dirty="0">
                          <a:solidFill>
                            <a:schemeClr val="dk1"/>
                          </a:solidFill>
                          <a:effectLst/>
                          <a:latin typeface="+mn-lt"/>
                          <a:ea typeface="+mn-ea"/>
                          <a:cs typeface="+mn-cs"/>
                        </a:rPr>
                        <a:t>COVID-19 lockdown</a:t>
                      </a:r>
                      <a:r>
                        <a:rPr lang="en-GB" sz="1200" b="0" i="0" u="none" strike="noStrike" kern="1200" dirty="0">
                          <a:solidFill>
                            <a:schemeClr val="dk1"/>
                          </a:solidFill>
                          <a:effectLst/>
                          <a:latin typeface="+mn-lt"/>
                          <a:ea typeface="+mn-ea"/>
                          <a:cs typeface="+mn-cs"/>
                        </a:rPr>
                        <a:t> had a massive effect on business operations and sales.</a:t>
                      </a:r>
                      <a:endParaRPr lang="en-US" sz="1000" dirty="0"/>
                    </a:p>
                  </a:txBody>
                  <a:tcPr/>
                </a:tc>
                <a:tc>
                  <a:txBody>
                    <a:bodyPr/>
                    <a:lstStyle/>
                    <a:p>
                      <a:pPr marL="285750" indent="-285750">
                        <a:buFont typeface="Arial" panose="020B0604020202020204" pitchFamily="34" charset="0"/>
                        <a:buChar char="•"/>
                      </a:pPr>
                      <a:r>
                        <a:rPr lang="en-US" sz="1200" dirty="0"/>
                        <a:t>Price of crops fluctuating makes it difficult to budget.</a:t>
                      </a:r>
                    </a:p>
                    <a:p>
                      <a:pPr marL="285750" indent="-285750">
                        <a:buFont typeface="Arial" panose="020B0604020202020204" pitchFamily="34" charset="0"/>
                        <a:buChar char="•"/>
                      </a:pPr>
                      <a:endParaRPr lang="en-US" sz="1000" dirty="0"/>
                    </a:p>
                    <a:p>
                      <a:pPr marL="285750" indent="-285750">
                        <a:buFont typeface="Arial" panose="020B0604020202020204" pitchFamily="34" charset="0"/>
                        <a:buChar char="•"/>
                      </a:pPr>
                      <a:endParaRPr lang="en-GB" sz="1200" b="0" i="0" u="none" strike="noStrike" kern="1200" dirty="0">
                        <a:solidFill>
                          <a:schemeClr val="dk1"/>
                        </a:solidFill>
                        <a:effectLst/>
                        <a:latin typeface="+mn-lt"/>
                        <a:ea typeface="+mn-ea"/>
                        <a:cs typeface="+mn-cs"/>
                      </a:endParaRPr>
                    </a:p>
                    <a:p>
                      <a:pPr marL="285750" indent="-285750">
                        <a:buFont typeface="Arial" panose="020B0604020202020204" pitchFamily="34" charset="0"/>
                        <a:buChar char="•"/>
                      </a:pPr>
                      <a:r>
                        <a:rPr lang="en-GB" sz="1200" b="0" i="0" u="none" strike="noStrike" kern="1200" dirty="0">
                          <a:solidFill>
                            <a:schemeClr val="dk1"/>
                          </a:solidFill>
                          <a:effectLst/>
                          <a:latin typeface="+mn-lt"/>
                          <a:ea typeface="+mn-ea"/>
                          <a:cs typeface="+mn-cs"/>
                        </a:rPr>
                        <a:t>Only uses  organically grown ingredients, which are more expensive and vulnerable to supply issues</a:t>
                      </a:r>
                      <a:endParaRPr lang="en-US" sz="700" dirty="0"/>
                    </a:p>
                  </a:txBody>
                  <a:tcPr/>
                </a:tc>
                <a:extLst>
                  <a:ext uri="{0D108BD9-81ED-4DB2-BD59-A6C34878D82A}">
                    <a16:rowId xmlns:a16="http://schemas.microsoft.com/office/drawing/2014/main" val="1305408336"/>
                  </a:ext>
                </a:extLst>
              </a:tr>
            </a:tbl>
          </a:graphicData>
        </a:graphic>
      </p:graphicFrame>
    </p:spTree>
    <p:extLst>
      <p:ext uri="{BB962C8B-B14F-4D97-AF65-F5344CB8AC3E}">
        <p14:creationId xmlns:p14="http://schemas.microsoft.com/office/powerpoint/2010/main" val="3891404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FC1CF-3578-914B-28ED-B32C8705A453}"/>
              </a:ext>
            </a:extLst>
          </p:cNvPr>
          <p:cNvSpPr>
            <a:spLocks noGrp="1"/>
          </p:cNvSpPr>
          <p:nvPr>
            <p:ph type="title"/>
          </p:nvPr>
        </p:nvSpPr>
        <p:spPr>
          <a:xfrm>
            <a:off x="698334" y="213981"/>
            <a:ext cx="5089008" cy="480667"/>
          </a:xfrm>
        </p:spPr>
        <p:txBody>
          <a:bodyPr>
            <a:noAutofit/>
          </a:bodyPr>
          <a:lstStyle/>
          <a:p>
            <a:r>
              <a:rPr lang="en-US" sz="2800" dirty="0"/>
              <a:t>Fishbone Diagram</a:t>
            </a:r>
          </a:p>
        </p:txBody>
      </p:sp>
      <p:pic>
        <p:nvPicPr>
          <p:cNvPr id="3075" name="Picture 3" descr="Fishbone Diagram - Template &amp; Example">
            <a:extLst>
              <a:ext uri="{FF2B5EF4-FFF2-40B4-BE49-F238E27FC236}">
                <a16:creationId xmlns:a16="http://schemas.microsoft.com/office/drawing/2014/main" id="{C1B26CB1-ADDD-4F44-1B72-587E4D65E5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4356086"/>
            <a:ext cx="3199002" cy="250191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1909F81-D990-2577-917F-72F26FD0CFF8}"/>
              </a:ext>
            </a:extLst>
          </p:cNvPr>
          <p:cNvSpPr txBox="1"/>
          <p:nvPr/>
        </p:nvSpPr>
        <p:spPr>
          <a:xfrm>
            <a:off x="30864" y="1030147"/>
            <a:ext cx="2962707" cy="3354765"/>
          </a:xfrm>
          <a:prstGeom prst="rect">
            <a:avLst/>
          </a:prstGeom>
          <a:noFill/>
        </p:spPr>
        <p:txBody>
          <a:bodyPr wrap="square" rtlCol="0">
            <a:spAutoFit/>
          </a:bodyPr>
          <a:lstStyle/>
          <a:p>
            <a:r>
              <a:rPr lang="en-US" sz="1400" dirty="0"/>
              <a:t>A fishbone diagram which is also known as a cause and effect diagram is a widely used method in quality management. It was created by Kaoru Ishikawa</a:t>
            </a:r>
            <a:r>
              <a:rPr lang="en-GB" sz="1400" dirty="0"/>
              <a:t>, the fishbone diagram can help users identify the possible causes for a problem by sorting ideas into useful categories and is especially useful for structuring brainstorms. (Andersen, 2007) It helps in identifying a problem and then finding what led to it, followed by their effects.</a:t>
            </a:r>
            <a:endParaRPr lang="en-US" sz="1400" dirty="0"/>
          </a:p>
          <a:p>
            <a:endParaRPr lang="en-US" sz="1600" dirty="0"/>
          </a:p>
        </p:txBody>
      </p:sp>
      <p:sp>
        <p:nvSpPr>
          <p:cNvPr id="9" name="TextBox 8">
            <a:extLst>
              <a:ext uri="{FF2B5EF4-FFF2-40B4-BE49-F238E27FC236}">
                <a16:creationId xmlns:a16="http://schemas.microsoft.com/office/drawing/2014/main" id="{E7733EEB-17E2-8BF9-896A-F6F337AA5011}"/>
              </a:ext>
            </a:extLst>
          </p:cNvPr>
          <p:cNvSpPr txBox="1"/>
          <p:nvPr/>
        </p:nvSpPr>
        <p:spPr>
          <a:xfrm>
            <a:off x="3199003" y="6123941"/>
            <a:ext cx="5793995" cy="646331"/>
          </a:xfrm>
          <a:prstGeom prst="rect">
            <a:avLst/>
          </a:prstGeom>
          <a:noFill/>
        </p:spPr>
        <p:txBody>
          <a:bodyPr wrap="square" rtlCol="0">
            <a:spAutoFit/>
          </a:bodyPr>
          <a:lstStyle/>
          <a:p>
            <a:r>
              <a:rPr lang="en-GB" i="1" dirty="0">
                <a:latin typeface="Hoefler Text" panose="02030602050506020203" pitchFamily="18" charset="77"/>
                <a:cs typeface="Arial" panose="020B0604020202020204" pitchFamily="34" charset="0"/>
              </a:rPr>
              <a:t>Bjørn Andersen, Business process improvement toolbox 2</a:t>
            </a:r>
            <a:r>
              <a:rPr lang="en-GB" i="1" baseline="30000" dirty="0">
                <a:latin typeface="Hoefler Text" panose="02030602050506020203" pitchFamily="18" charset="77"/>
                <a:cs typeface="Arial" panose="020B0604020202020204" pitchFamily="34" charset="0"/>
              </a:rPr>
              <a:t>nd </a:t>
            </a:r>
            <a:r>
              <a:rPr lang="en-GB" i="1" dirty="0">
                <a:latin typeface="Hoefler Text" panose="02030602050506020203" pitchFamily="18" charset="77"/>
                <a:cs typeface="Arial" panose="020B0604020202020204" pitchFamily="34" charset="0"/>
              </a:rPr>
              <a:t>ed., Quality Press, 2007.</a:t>
            </a:r>
            <a:endParaRPr lang="en-US" i="1" dirty="0">
              <a:latin typeface="Hoefler Text" panose="02030602050506020203" pitchFamily="18" charset="77"/>
              <a:cs typeface="Arial" panose="020B0604020202020204" pitchFamily="34" charset="0"/>
            </a:endParaRPr>
          </a:p>
        </p:txBody>
      </p:sp>
      <p:sp>
        <p:nvSpPr>
          <p:cNvPr id="11" name="Rectangle 10">
            <a:extLst>
              <a:ext uri="{FF2B5EF4-FFF2-40B4-BE49-F238E27FC236}">
                <a16:creationId xmlns:a16="http://schemas.microsoft.com/office/drawing/2014/main" id="{8A10C4A0-5C66-85A6-1DD1-9AC74AAA2438}"/>
              </a:ext>
            </a:extLst>
          </p:cNvPr>
          <p:cNvSpPr/>
          <p:nvPr/>
        </p:nvSpPr>
        <p:spPr>
          <a:xfrm>
            <a:off x="10316901" y="2539976"/>
            <a:ext cx="1875099" cy="17780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Lowered sales/ Declining profits</a:t>
            </a:r>
          </a:p>
        </p:txBody>
      </p:sp>
      <p:cxnSp>
        <p:nvCxnSpPr>
          <p:cNvPr id="4" name="Straight Arrow Connector 3">
            <a:extLst>
              <a:ext uri="{FF2B5EF4-FFF2-40B4-BE49-F238E27FC236}">
                <a16:creationId xmlns:a16="http://schemas.microsoft.com/office/drawing/2014/main" id="{66F47F37-E4E0-17D9-50FC-C115BFD4FCF3}"/>
              </a:ext>
            </a:extLst>
          </p:cNvPr>
          <p:cNvCxnSpPr>
            <a:cxnSpLocks/>
            <a:stCxn id="11" idx="1"/>
          </p:cNvCxnSpPr>
          <p:nvPr/>
        </p:nvCxnSpPr>
        <p:spPr>
          <a:xfrm flipH="1" flipV="1">
            <a:off x="8976220" y="2004969"/>
            <a:ext cx="1340681" cy="14240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073D08C-7BEC-A0B5-D19E-1BECABE4055D}"/>
              </a:ext>
            </a:extLst>
          </p:cNvPr>
          <p:cNvCxnSpPr>
            <a:cxnSpLocks/>
          </p:cNvCxnSpPr>
          <p:nvPr/>
        </p:nvCxnSpPr>
        <p:spPr>
          <a:xfrm>
            <a:off x="3929743" y="3429000"/>
            <a:ext cx="638715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A65C669-B0F9-347B-2D6B-E11A768A3067}"/>
              </a:ext>
            </a:extLst>
          </p:cNvPr>
          <p:cNvCxnSpPr>
            <a:stCxn id="11" idx="1"/>
          </p:cNvCxnSpPr>
          <p:nvPr/>
        </p:nvCxnSpPr>
        <p:spPr>
          <a:xfrm flipH="1">
            <a:off x="8992998" y="3429000"/>
            <a:ext cx="1323903" cy="1445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CFD1DD6-A18D-7646-8CFD-2308D68528B7}"/>
              </a:ext>
            </a:extLst>
          </p:cNvPr>
          <p:cNvSpPr txBox="1"/>
          <p:nvPr/>
        </p:nvSpPr>
        <p:spPr>
          <a:xfrm>
            <a:off x="7884720" y="1541683"/>
            <a:ext cx="798617" cy="338554"/>
          </a:xfrm>
          <a:prstGeom prst="rect">
            <a:avLst/>
          </a:prstGeom>
          <a:noFill/>
        </p:spPr>
        <p:txBody>
          <a:bodyPr wrap="none" rtlCol="0">
            <a:spAutoFit/>
          </a:bodyPr>
          <a:lstStyle/>
          <a:p>
            <a:r>
              <a:rPr lang="en-US" sz="1600" dirty="0"/>
              <a:t>People</a:t>
            </a:r>
          </a:p>
        </p:txBody>
      </p:sp>
      <p:cxnSp>
        <p:nvCxnSpPr>
          <p:cNvPr id="7" name="Straight Arrow Connector 6">
            <a:extLst>
              <a:ext uri="{FF2B5EF4-FFF2-40B4-BE49-F238E27FC236}">
                <a16:creationId xmlns:a16="http://schemas.microsoft.com/office/drawing/2014/main" id="{BB23A6BB-05D8-E5F5-84DE-BB253678CE98}"/>
              </a:ext>
            </a:extLst>
          </p:cNvPr>
          <p:cNvCxnSpPr>
            <a:cxnSpLocks/>
          </p:cNvCxnSpPr>
          <p:nvPr/>
        </p:nvCxnSpPr>
        <p:spPr>
          <a:xfrm flipH="1" flipV="1">
            <a:off x="6803571" y="2004968"/>
            <a:ext cx="1480458" cy="14450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0DDA2B7F-1718-4B6C-3469-5383C87A6279}"/>
              </a:ext>
            </a:extLst>
          </p:cNvPr>
          <p:cNvCxnSpPr>
            <a:cxnSpLocks/>
          </p:cNvCxnSpPr>
          <p:nvPr/>
        </p:nvCxnSpPr>
        <p:spPr>
          <a:xfrm flipH="1">
            <a:off x="6803571" y="3449973"/>
            <a:ext cx="1480458" cy="14240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CA145A6-31F5-F4B0-F0E0-4589F797D2D8}"/>
              </a:ext>
            </a:extLst>
          </p:cNvPr>
          <p:cNvSpPr txBox="1"/>
          <p:nvPr/>
        </p:nvSpPr>
        <p:spPr>
          <a:xfrm>
            <a:off x="7893974" y="5268489"/>
            <a:ext cx="1410964" cy="338554"/>
          </a:xfrm>
          <a:prstGeom prst="rect">
            <a:avLst/>
          </a:prstGeom>
          <a:noFill/>
        </p:spPr>
        <p:txBody>
          <a:bodyPr wrap="none" rtlCol="0">
            <a:spAutoFit/>
          </a:bodyPr>
          <a:lstStyle/>
          <a:p>
            <a:r>
              <a:rPr lang="en-US" sz="1600" dirty="0"/>
              <a:t>Environment </a:t>
            </a:r>
          </a:p>
        </p:txBody>
      </p:sp>
      <p:sp>
        <p:nvSpPr>
          <p:cNvPr id="16" name="TextBox 15">
            <a:extLst>
              <a:ext uri="{FF2B5EF4-FFF2-40B4-BE49-F238E27FC236}">
                <a16:creationId xmlns:a16="http://schemas.microsoft.com/office/drawing/2014/main" id="{1C931AB8-D057-C0ED-643A-211A5099F0EC}"/>
              </a:ext>
            </a:extLst>
          </p:cNvPr>
          <p:cNvSpPr txBox="1"/>
          <p:nvPr/>
        </p:nvSpPr>
        <p:spPr>
          <a:xfrm>
            <a:off x="6000583" y="5268489"/>
            <a:ext cx="974947" cy="338554"/>
          </a:xfrm>
          <a:prstGeom prst="rect">
            <a:avLst/>
          </a:prstGeom>
          <a:noFill/>
        </p:spPr>
        <p:txBody>
          <a:bodyPr wrap="none" rtlCol="0">
            <a:spAutoFit/>
          </a:bodyPr>
          <a:lstStyle/>
          <a:p>
            <a:r>
              <a:rPr lang="en-US" sz="1600" dirty="0"/>
              <a:t>Service  </a:t>
            </a:r>
          </a:p>
        </p:txBody>
      </p:sp>
      <p:sp>
        <p:nvSpPr>
          <p:cNvPr id="17" name="TextBox 16">
            <a:extLst>
              <a:ext uri="{FF2B5EF4-FFF2-40B4-BE49-F238E27FC236}">
                <a16:creationId xmlns:a16="http://schemas.microsoft.com/office/drawing/2014/main" id="{5B58F96C-4F4B-3642-31D9-A44858588835}"/>
              </a:ext>
            </a:extLst>
          </p:cNvPr>
          <p:cNvSpPr txBox="1"/>
          <p:nvPr/>
        </p:nvSpPr>
        <p:spPr>
          <a:xfrm>
            <a:off x="6220200" y="1543179"/>
            <a:ext cx="957313" cy="338554"/>
          </a:xfrm>
          <a:prstGeom prst="rect">
            <a:avLst/>
          </a:prstGeom>
          <a:noFill/>
        </p:spPr>
        <p:txBody>
          <a:bodyPr wrap="none" rtlCol="0">
            <a:spAutoFit/>
          </a:bodyPr>
          <a:lstStyle/>
          <a:p>
            <a:r>
              <a:rPr lang="en-US" sz="1600" dirty="0"/>
              <a:t>System  </a:t>
            </a:r>
          </a:p>
        </p:txBody>
      </p:sp>
      <p:cxnSp>
        <p:nvCxnSpPr>
          <p:cNvPr id="19" name="Straight Arrow Connector 18">
            <a:extLst>
              <a:ext uri="{FF2B5EF4-FFF2-40B4-BE49-F238E27FC236}">
                <a16:creationId xmlns:a16="http://schemas.microsoft.com/office/drawing/2014/main" id="{34DF583A-533D-DBA3-D1CC-5B1C9D7DA2FC}"/>
              </a:ext>
            </a:extLst>
          </p:cNvPr>
          <p:cNvCxnSpPr/>
          <p:nvPr/>
        </p:nvCxnSpPr>
        <p:spPr>
          <a:xfrm flipH="1" flipV="1">
            <a:off x="5040086" y="2004968"/>
            <a:ext cx="1055914" cy="14240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1DF5528-46C8-AD40-5492-3BF039E4A835}"/>
              </a:ext>
            </a:extLst>
          </p:cNvPr>
          <p:cNvCxnSpPr/>
          <p:nvPr/>
        </p:nvCxnSpPr>
        <p:spPr>
          <a:xfrm flipH="1">
            <a:off x="4996543" y="3428999"/>
            <a:ext cx="1099457" cy="14450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CA66F278-6774-688A-89F3-697333963B78}"/>
              </a:ext>
            </a:extLst>
          </p:cNvPr>
          <p:cNvSpPr txBox="1"/>
          <p:nvPr/>
        </p:nvSpPr>
        <p:spPr>
          <a:xfrm>
            <a:off x="4298027" y="1545173"/>
            <a:ext cx="1007007" cy="338554"/>
          </a:xfrm>
          <a:prstGeom prst="rect">
            <a:avLst/>
          </a:prstGeom>
          <a:noFill/>
        </p:spPr>
        <p:txBody>
          <a:bodyPr wrap="none" rtlCol="0">
            <a:spAutoFit/>
          </a:bodyPr>
          <a:lstStyle/>
          <a:p>
            <a:r>
              <a:rPr lang="en-US" sz="1600" dirty="0"/>
              <a:t>Methods </a:t>
            </a:r>
          </a:p>
        </p:txBody>
      </p:sp>
      <p:sp>
        <p:nvSpPr>
          <p:cNvPr id="26" name="TextBox 25">
            <a:extLst>
              <a:ext uri="{FF2B5EF4-FFF2-40B4-BE49-F238E27FC236}">
                <a16:creationId xmlns:a16="http://schemas.microsoft.com/office/drawing/2014/main" id="{B83018C8-8338-B3D8-2D02-A0BB16ABB2FF}"/>
              </a:ext>
            </a:extLst>
          </p:cNvPr>
          <p:cNvSpPr txBox="1"/>
          <p:nvPr/>
        </p:nvSpPr>
        <p:spPr>
          <a:xfrm>
            <a:off x="4485286" y="5268489"/>
            <a:ext cx="1104790" cy="338554"/>
          </a:xfrm>
          <a:prstGeom prst="rect">
            <a:avLst/>
          </a:prstGeom>
          <a:noFill/>
        </p:spPr>
        <p:txBody>
          <a:bodyPr wrap="none" rtlCol="0">
            <a:spAutoFit/>
          </a:bodyPr>
          <a:lstStyle/>
          <a:p>
            <a:r>
              <a:rPr lang="en-US" sz="1600" dirty="0"/>
              <a:t>Finances  </a:t>
            </a:r>
          </a:p>
        </p:txBody>
      </p:sp>
      <p:sp>
        <p:nvSpPr>
          <p:cNvPr id="27" name="TextBox 26">
            <a:extLst>
              <a:ext uri="{FF2B5EF4-FFF2-40B4-BE49-F238E27FC236}">
                <a16:creationId xmlns:a16="http://schemas.microsoft.com/office/drawing/2014/main" id="{24119AB3-7402-6D0F-5BAA-3264E1AEAEA8}"/>
              </a:ext>
            </a:extLst>
          </p:cNvPr>
          <p:cNvSpPr txBox="1"/>
          <p:nvPr/>
        </p:nvSpPr>
        <p:spPr>
          <a:xfrm>
            <a:off x="3940628" y="2041371"/>
            <a:ext cx="1099457" cy="769441"/>
          </a:xfrm>
          <a:prstGeom prst="rect">
            <a:avLst/>
          </a:prstGeom>
          <a:noFill/>
        </p:spPr>
        <p:txBody>
          <a:bodyPr wrap="square" rtlCol="0">
            <a:spAutoFit/>
          </a:bodyPr>
          <a:lstStyle/>
          <a:p>
            <a:r>
              <a:rPr lang="en-US" sz="1100" dirty="0"/>
              <a:t>- Unavailable to answer phone at times.</a:t>
            </a:r>
          </a:p>
        </p:txBody>
      </p:sp>
      <p:sp>
        <p:nvSpPr>
          <p:cNvPr id="28" name="TextBox 27">
            <a:extLst>
              <a:ext uri="{FF2B5EF4-FFF2-40B4-BE49-F238E27FC236}">
                <a16:creationId xmlns:a16="http://schemas.microsoft.com/office/drawing/2014/main" id="{BED57B7D-5A35-648F-7648-F1008C37B850}"/>
              </a:ext>
            </a:extLst>
          </p:cNvPr>
          <p:cNvSpPr txBox="1"/>
          <p:nvPr/>
        </p:nvSpPr>
        <p:spPr>
          <a:xfrm>
            <a:off x="3929743" y="2842906"/>
            <a:ext cx="1055914" cy="553998"/>
          </a:xfrm>
          <a:prstGeom prst="rect">
            <a:avLst/>
          </a:prstGeom>
          <a:noFill/>
        </p:spPr>
        <p:txBody>
          <a:bodyPr wrap="square" rtlCol="0">
            <a:spAutoFit/>
          </a:bodyPr>
          <a:lstStyle/>
          <a:p>
            <a:r>
              <a:rPr lang="en-US" sz="1000" dirty="0"/>
              <a:t>- Unsuccessful pre-order system.</a:t>
            </a:r>
          </a:p>
        </p:txBody>
      </p:sp>
      <p:sp>
        <p:nvSpPr>
          <p:cNvPr id="29" name="TextBox 28">
            <a:extLst>
              <a:ext uri="{FF2B5EF4-FFF2-40B4-BE49-F238E27FC236}">
                <a16:creationId xmlns:a16="http://schemas.microsoft.com/office/drawing/2014/main" id="{0A763814-9290-E8CC-6358-EEA53A7E9032}"/>
              </a:ext>
            </a:extLst>
          </p:cNvPr>
          <p:cNvSpPr txBox="1"/>
          <p:nvPr/>
        </p:nvSpPr>
        <p:spPr>
          <a:xfrm>
            <a:off x="7778792" y="2041371"/>
            <a:ext cx="1197428" cy="707886"/>
          </a:xfrm>
          <a:prstGeom prst="rect">
            <a:avLst/>
          </a:prstGeom>
          <a:noFill/>
        </p:spPr>
        <p:txBody>
          <a:bodyPr wrap="square" rtlCol="0">
            <a:spAutoFit/>
          </a:bodyPr>
          <a:lstStyle/>
          <a:p>
            <a:r>
              <a:rPr lang="en-US" sz="1000" dirty="0"/>
              <a:t>- Retail park redundancies resulted in less regulars.</a:t>
            </a:r>
          </a:p>
        </p:txBody>
      </p:sp>
      <p:sp>
        <p:nvSpPr>
          <p:cNvPr id="30" name="TextBox 29">
            <a:extLst>
              <a:ext uri="{FF2B5EF4-FFF2-40B4-BE49-F238E27FC236}">
                <a16:creationId xmlns:a16="http://schemas.microsoft.com/office/drawing/2014/main" id="{1CD4B3B4-C928-0A74-DAAB-C02AB2EDAE04}"/>
              </a:ext>
            </a:extLst>
          </p:cNvPr>
          <p:cNvSpPr txBox="1"/>
          <p:nvPr/>
        </p:nvSpPr>
        <p:spPr>
          <a:xfrm>
            <a:off x="8240827" y="2803740"/>
            <a:ext cx="1197428" cy="553998"/>
          </a:xfrm>
          <a:prstGeom prst="rect">
            <a:avLst/>
          </a:prstGeom>
          <a:noFill/>
        </p:spPr>
        <p:txBody>
          <a:bodyPr wrap="square" rtlCol="0">
            <a:spAutoFit/>
          </a:bodyPr>
          <a:lstStyle/>
          <a:p>
            <a:r>
              <a:rPr lang="en-US" sz="1000" dirty="0"/>
              <a:t>- Many customers began working from home.</a:t>
            </a:r>
          </a:p>
        </p:txBody>
      </p:sp>
      <p:sp>
        <p:nvSpPr>
          <p:cNvPr id="31" name="TextBox 30">
            <a:extLst>
              <a:ext uri="{FF2B5EF4-FFF2-40B4-BE49-F238E27FC236}">
                <a16:creationId xmlns:a16="http://schemas.microsoft.com/office/drawing/2014/main" id="{09A40CCE-D603-A6DA-38FD-5B2AB8D13A59}"/>
              </a:ext>
            </a:extLst>
          </p:cNvPr>
          <p:cNvSpPr txBox="1"/>
          <p:nvPr/>
        </p:nvSpPr>
        <p:spPr>
          <a:xfrm>
            <a:off x="8284028" y="3600749"/>
            <a:ext cx="1215046" cy="553998"/>
          </a:xfrm>
          <a:prstGeom prst="rect">
            <a:avLst/>
          </a:prstGeom>
          <a:noFill/>
        </p:spPr>
        <p:txBody>
          <a:bodyPr wrap="square" rtlCol="0">
            <a:spAutoFit/>
          </a:bodyPr>
          <a:lstStyle/>
          <a:p>
            <a:r>
              <a:rPr lang="en-US" sz="1000" dirty="0"/>
              <a:t>- The reduction in footfall led to less customers.</a:t>
            </a:r>
          </a:p>
        </p:txBody>
      </p:sp>
      <p:sp>
        <p:nvSpPr>
          <p:cNvPr id="33" name="TextBox 32">
            <a:extLst>
              <a:ext uri="{FF2B5EF4-FFF2-40B4-BE49-F238E27FC236}">
                <a16:creationId xmlns:a16="http://schemas.microsoft.com/office/drawing/2014/main" id="{177150FC-0A5F-BF4A-7F95-DD4CCBA3BCA8}"/>
              </a:ext>
            </a:extLst>
          </p:cNvPr>
          <p:cNvSpPr txBox="1"/>
          <p:nvPr/>
        </p:nvSpPr>
        <p:spPr>
          <a:xfrm>
            <a:off x="5732276" y="2091951"/>
            <a:ext cx="1099457" cy="577081"/>
          </a:xfrm>
          <a:prstGeom prst="rect">
            <a:avLst/>
          </a:prstGeom>
          <a:noFill/>
        </p:spPr>
        <p:txBody>
          <a:bodyPr wrap="square" rtlCol="0">
            <a:spAutoFit/>
          </a:bodyPr>
          <a:lstStyle/>
          <a:p>
            <a:r>
              <a:rPr lang="en-US" sz="1050" dirty="0"/>
              <a:t>- Lack of delivery service</a:t>
            </a:r>
          </a:p>
        </p:txBody>
      </p:sp>
      <p:sp>
        <p:nvSpPr>
          <p:cNvPr id="34" name="TextBox 33">
            <a:extLst>
              <a:ext uri="{FF2B5EF4-FFF2-40B4-BE49-F238E27FC236}">
                <a16:creationId xmlns:a16="http://schemas.microsoft.com/office/drawing/2014/main" id="{91853249-EA37-3315-09C5-90B3AD2CFB46}"/>
              </a:ext>
            </a:extLst>
          </p:cNvPr>
          <p:cNvSpPr txBox="1"/>
          <p:nvPr/>
        </p:nvSpPr>
        <p:spPr>
          <a:xfrm>
            <a:off x="3940628" y="3627972"/>
            <a:ext cx="1099457" cy="553998"/>
          </a:xfrm>
          <a:prstGeom prst="rect">
            <a:avLst/>
          </a:prstGeom>
          <a:noFill/>
        </p:spPr>
        <p:txBody>
          <a:bodyPr wrap="square" rtlCol="0">
            <a:spAutoFit/>
          </a:bodyPr>
          <a:lstStyle/>
          <a:p>
            <a:r>
              <a:rPr lang="en-US" sz="1000" dirty="0"/>
              <a:t>- Expensive organic grown crops . </a:t>
            </a:r>
          </a:p>
        </p:txBody>
      </p:sp>
      <p:sp>
        <p:nvSpPr>
          <p:cNvPr id="35" name="TextBox 34">
            <a:extLst>
              <a:ext uri="{FF2B5EF4-FFF2-40B4-BE49-F238E27FC236}">
                <a16:creationId xmlns:a16="http://schemas.microsoft.com/office/drawing/2014/main" id="{66CDB6D0-EFFF-40EF-705C-610DB7312AE0}"/>
              </a:ext>
            </a:extLst>
          </p:cNvPr>
          <p:cNvSpPr txBox="1"/>
          <p:nvPr/>
        </p:nvSpPr>
        <p:spPr>
          <a:xfrm>
            <a:off x="3940628" y="4452647"/>
            <a:ext cx="987844" cy="400110"/>
          </a:xfrm>
          <a:prstGeom prst="rect">
            <a:avLst/>
          </a:prstGeom>
          <a:noFill/>
        </p:spPr>
        <p:txBody>
          <a:bodyPr wrap="square" rtlCol="0">
            <a:spAutoFit/>
          </a:bodyPr>
          <a:lstStyle/>
          <a:p>
            <a:r>
              <a:rPr lang="en-US" sz="1000" dirty="0"/>
              <a:t>- Increase in overheads </a:t>
            </a:r>
          </a:p>
        </p:txBody>
      </p:sp>
      <p:sp>
        <p:nvSpPr>
          <p:cNvPr id="36" name="TextBox 35">
            <a:extLst>
              <a:ext uri="{FF2B5EF4-FFF2-40B4-BE49-F238E27FC236}">
                <a16:creationId xmlns:a16="http://schemas.microsoft.com/office/drawing/2014/main" id="{FA6201E7-9FAC-7794-B1C1-8A1F816AFB6B}"/>
              </a:ext>
            </a:extLst>
          </p:cNvPr>
          <p:cNvSpPr txBox="1"/>
          <p:nvPr/>
        </p:nvSpPr>
        <p:spPr>
          <a:xfrm>
            <a:off x="6150428" y="2809130"/>
            <a:ext cx="1365210" cy="400110"/>
          </a:xfrm>
          <a:prstGeom prst="rect">
            <a:avLst/>
          </a:prstGeom>
          <a:noFill/>
        </p:spPr>
        <p:txBody>
          <a:bodyPr wrap="square" rtlCol="0">
            <a:spAutoFit/>
          </a:bodyPr>
          <a:lstStyle/>
          <a:p>
            <a:r>
              <a:rPr lang="en-US" sz="1000" dirty="0"/>
              <a:t>- No Online system in place.</a:t>
            </a:r>
          </a:p>
        </p:txBody>
      </p:sp>
      <p:sp>
        <p:nvSpPr>
          <p:cNvPr id="37" name="TextBox 36">
            <a:extLst>
              <a:ext uri="{FF2B5EF4-FFF2-40B4-BE49-F238E27FC236}">
                <a16:creationId xmlns:a16="http://schemas.microsoft.com/office/drawing/2014/main" id="{412FDF08-7CFA-4229-17A5-169C5F42DAD4}"/>
              </a:ext>
            </a:extLst>
          </p:cNvPr>
          <p:cNvSpPr txBox="1"/>
          <p:nvPr/>
        </p:nvSpPr>
        <p:spPr>
          <a:xfrm>
            <a:off x="7903029" y="4245429"/>
            <a:ext cx="1073191" cy="400110"/>
          </a:xfrm>
          <a:prstGeom prst="rect">
            <a:avLst/>
          </a:prstGeom>
          <a:noFill/>
        </p:spPr>
        <p:txBody>
          <a:bodyPr wrap="square" rtlCol="0">
            <a:spAutoFit/>
          </a:bodyPr>
          <a:lstStyle/>
          <a:p>
            <a:r>
              <a:rPr lang="en-US" sz="1000" dirty="0"/>
              <a:t>- Product liable to crop failure</a:t>
            </a:r>
          </a:p>
        </p:txBody>
      </p:sp>
      <p:sp>
        <p:nvSpPr>
          <p:cNvPr id="38" name="TextBox 37">
            <a:extLst>
              <a:ext uri="{FF2B5EF4-FFF2-40B4-BE49-F238E27FC236}">
                <a16:creationId xmlns:a16="http://schemas.microsoft.com/office/drawing/2014/main" id="{B66DA3F1-BDE6-9B21-353C-4087751AA3FB}"/>
              </a:ext>
            </a:extLst>
          </p:cNvPr>
          <p:cNvSpPr txBox="1"/>
          <p:nvPr/>
        </p:nvSpPr>
        <p:spPr>
          <a:xfrm>
            <a:off x="6070492" y="3571121"/>
            <a:ext cx="1215047" cy="400110"/>
          </a:xfrm>
          <a:prstGeom prst="rect">
            <a:avLst/>
          </a:prstGeom>
          <a:noFill/>
        </p:spPr>
        <p:txBody>
          <a:bodyPr wrap="square" rtlCol="0">
            <a:spAutoFit/>
          </a:bodyPr>
          <a:lstStyle/>
          <a:p>
            <a:r>
              <a:rPr lang="en-US" sz="1000" dirty="0"/>
              <a:t>- Occasional slow service times</a:t>
            </a:r>
          </a:p>
        </p:txBody>
      </p:sp>
    </p:spTree>
    <p:extLst>
      <p:ext uri="{BB962C8B-B14F-4D97-AF65-F5344CB8AC3E}">
        <p14:creationId xmlns:p14="http://schemas.microsoft.com/office/powerpoint/2010/main" val="4135175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5166E-E84B-3376-0DE3-E228155E3DB6}"/>
              </a:ext>
            </a:extLst>
          </p:cNvPr>
          <p:cNvSpPr>
            <a:spLocks noGrp="1"/>
          </p:cNvSpPr>
          <p:nvPr>
            <p:ph type="title"/>
          </p:nvPr>
        </p:nvSpPr>
        <p:spPr>
          <a:xfrm>
            <a:off x="4853315" y="225389"/>
            <a:ext cx="2485369" cy="469092"/>
          </a:xfrm>
        </p:spPr>
        <p:txBody>
          <a:bodyPr>
            <a:noAutofit/>
          </a:bodyPr>
          <a:lstStyle/>
          <a:p>
            <a:r>
              <a:rPr lang="en-US" sz="2800" dirty="0"/>
              <a:t>Key findings</a:t>
            </a:r>
          </a:p>
        </p:txBody>
      </p:sp>
      <p:sp>
        <p:nvSpPr>
          <p:cNvPr id="5" name="TextBox 4">
            <a:extLst>
              <a:ext uri="{FF2B5EF4-FFF2-40B4-BE49-F238E27FC236}">
                <a16:creationId xmlns:a16="http://schemas.microsoft.com/office/drawing/2014/main" id="{0CE8B41D-EB09-4C7B-D8A1-A75FFB1CF5EC}"/>
              </a:ext>
            </a:extLst>
          </p:cNvPr>
          <p:cNvSpPr txBox="1"/>
          <p:nvPr/>
        </p:nvSpPr>
        <p:spPr>
          <a:xfrm>
            <a:off x="0" y="1598893"/>
            <a:ext cx="7268785" cy="307777"/>
          </a:xfrm>
          <a:prstGeom prst="rect">
            <a:avLst/>
          </a:prstGeom>
          <a:noFill/>
        </p:spPr>
        <p:txBody>
          <a:bodyPr wrap="none" rtlCol="0">
            <a:spAutoFit/>
          </a:bodyPr>
          <a:lstStyle/>
          <a:p>
            <a:pPr marL="171450" indent="-171450">
              <a:buFont typeface="Arial" panose="020B0604020202020204" pitchFamily="34" charset="0"/>
              <a:buChar char="•"/>
            </a:pPr>
            <a:r>
              <a:rPr lang="en-US" sz="1400" dirty="0"/>
              <a:t>Sales remain at a steady approximate of 25% below the bakery’s pre pandemic levels.</a:t>
            </a:r>
          </a:p>
        </p:txBody>
      </p:sp>
      <p:sp>
        <p:nvSpPr>
          <p:cNvPr id="7" name="TextBox 6">
            <a:extLst>
              <a:ext uri="{FF2B5EF4-FFF2-40B4-BE49-F238E27FC236}">
                <a16:creationId xmlns:a16="http://schemas.microsoft.com/office/drawing/2014/main" id="{01146C22-1568-AE9F-5191-3B41CD552597}"/>
              </a:ext>
            </a:extLst>
          </p:cNvPr>
          <p:cNvSpPr txBox="1"/>
          <p:nvPr/>
        </p:nvSpPr>
        <p:spPr>
          <a:xfrm>
            <a:off x="0" y="2234707"/>
            <a:ext cx="8012130" cy="307777"/>
          </a:xfrm>
          <a:prstGeom prst="rect">
            <a:avLst/>
          </a:prstGeom>
          <a:noFill/>
        </p:spPr>
        <p:txBody>
          <a:bodyPr wrap="none" rtlCol="0">
            <a:spAutoFit/>
          </a:bodyPr>
          <a:lstStyle/>
          <a:p>
            <a:pPr marL="171450" indent="-171450">
              <a:buFont typeface="Arial" panose="020B0604020202020204" pitchFamily="34" charset="0"/>
              <a:buChar char="•"/>
            </a:pPr>
            <a:r>
              <a:rPr lang="en-US" sz="1400" dirty="0"/>
              <a:t>The reduced footfall at the retail park has majorly lowered the previous number of customers.</a:t>
            </a:r>
          </a:p>
        </p:txBody>
      </p:sp>
      <p:sp>
        <p:nvSpPr>
          <p:cNvPr id="8" name="TextBox 7">
            <a:extLst>
              <a:ext uri="{FF2B5EF4-FFF2-40B4-BE49-F238E27FC236}">
                <a16:creationId xmlns:a16="http://schemas.microsoft.com/office/drawing/2014/main" id="{5F85D8F0-9C24-9D74-A100-FD2ED9B15BAD}"/>
              </a:ext>
            </a:extLst>
          </p:cNvPr>
          <p:cNvSpPr txBox="1"/>
          <p:nvPr/>
        </p:nvSpPr>
        <p:spPr>
          <a:xfrm>
            <a:off x="0" y="2870521"/>
            <a:ext cx="6312947" cy="307777"/>
          </a:xfrm>
          <a:prstGeom prst="rect">
            <a:avLst/>
          </a:prstGeom>
          <a:noFill/>
        </p:spPr>
        <p:txBody>
          <a:bodyPr wrap="none" rtlCol="0">
            <a:spAutoFit/>
          </a:bodyPr>
          <a:lstStyle/>
          <a:p>
            <a:pPr marL="171450" indent="-171450">
              <a:buFont typeface="Arial" panose="020B0604020202020204" pitchFamily="34" charset="0"/>
              <a:buChar char="•"/>
            </a:pPr>
            <a:r>
              <a:rPr lang="en-US" sz="1400" dirty="0"/>
              <a:t>The rise of remote working has caused a big decline in regular customers.</a:t>
            </a:r>
          </a:p>
        </p:txBody>
      </p:sp>
      <p:sp>
        <p:nvSpPr>
          <p:cNvPr id="9" name="TextBox 8">
            <a:extLst>
              <a:ext uri="{FF2B5EF4-FFF2-40B4-BE49-F238E27FC236}">
                <a16:creationId xmlns:a16="http://schemas.microsoft.com/office/drawing/2014/main" id="{8D02E99A-C797-7225-0AB6-2CF5B22FC50C}"/>
              </a:ext>
            </a:extLst>
          </p:cNvPr>
          <p:cNvSpPr txBox="1"/>
          <p:nvPr/>
        </p:nvSpPr>
        <p:spPr>
          <a:xfrm>
            <a:off x="0" y="963079"/>
            <a:ext cx="4807726" cy="307777"/>
          </a:xfrm>
          <a:prstGeom prst="rect">
            <a:avLst/>
          </a:prstGeom>
          <a:noFill/>
        </p:spPr>
        <p:txBody>
          <a:bodyPr wrap="none" rtlCol="0">
            <a:spAutoFit/>
          </a:bodyPr>
          <a:lstStyle/>
          <a:p>
            <a:pPr marL="171450" indent="-171450">
              <a:buFont typeface="Arial" panose="020B0604020202020204" pitchFamily="34" charset="0"/>
              <a:buChar char="•"/>
            </a:pPr>
            <a:r>
              <a:rPr lang="en-US" sz="1400" dirty="0"/>
              <a:t>Rising overhead costs paired with with reduced profits.</a:t>
            </a:r>
          </a:p>
        </p:txBody>
      </p:sp>
      <p:sp>
        <p:nvSpPr>
          <p:cNvPr id="10" name="TextBox 9">
            <a:extLst>
              <a:ext uri="{FF2B5EF4-FFF2-40B4-BE49-F238E27FC236}">
                <a16:creationId xmlns:a16="http://schemas.microsoft.com/office/drawing/2014/main" id="{6CB06C83-29B3-FDF4-F5AD-2781CF6193D3}"/>
              </a:ext>
            </a:extLst>
          </p:cNvPr>
          <p:cNvSpPr txBox="1"/>
          <p:nvPr/>
        </p:nvSpPr>
        <p:spPr>
          <a:xfrm>
            <a:off x="0" y="3506335"/>
            <a:ext cx="6595075" cy="307777"/>
          </a:xfrm>
          <a:prstGeom prst="rect">
            <a:avLst/>
          </a:prstGeom>
          <a:noFill/>
        </p:spPr>
        <p:txBody>
          <a:bodyPr wrap="none" rtlCol="0">
            <a:spAutoFit/>
          </a:bodyPr>
          <a:lstStyle/>
          <a:p>
            <a:pPr marL="171450" indent="-171450">
              <a:buFont typeface="Arial" panose="020B0604020202020204" pitchFamily="34" charset="0"/>
              <a:buChar char="•"/>
            </a:pPr>
            <a:r>
              <a:rPr lang="en-US" sz="1400" dirty="0"/>
              <a:t>No online or delivery services heavily limits accessibility for many customers.</a:t>
            </a:r>
          </a:p>
        </p:txBody>
      </p:sp>
      <p:sp>
        <p:nvSpPr>
          <p:cNvPr id="11" name="TextBox 10">
            <a:extLst>
              <a:ext uri="{FF2B5EF4-FFF2-40B4-BE49-F238E27FC236}">
                <a16:creationId xmlns:a16="http://schemas.microsoft.com/office/drawing/2014/main" id="{1844BBDE-BD49-DC26-5B0F-52866C6BB089}"/>
              </a:ext>
            </a:extLst>
          </p:cNvPr>
          <p:cNvSpPr txBox="1"/>
          <p:nvPr/>
        </p:nvSpPr>
        <p:spPr>
          <a:xfrm>
            <a:off x="0" y="4142149"/>
            <a:ext cx="7257564" cy="307777"/>
          </a:xfrm>
          <a:prstGeom prst="rect">
            <a:avLst/>
          </a:prstGeom>
          <a:noFill/>
        </p:spPr>
        <p:txBody>
          <a:bodyPr wrap="none" rtlCol="0">
            <a:spAutoFit/>
          </a:bodyPr>
          <a:lstStyle/>
          <a:p>
            <a:pPr marL="171450" indent="-171450">
              <a:buFont typeface="Arial" panose="020B0604020202020204" pitchFamily="34" charset="0"/>
              <a:buChar char="•"/>
            </a:pPr>
            <a:r>
              <a:rPr lang="en-US" sz="1400" dirty="0"/>
              <a:t>Many Economic and Social difficulties and changes are the bakery’s biggest obstacles.</a:t>
            </a:r>
          </a:p>
        </p:txBody>
      </p:sp>
      <p:sp>
        <p:nvSpPr>
          <p:cNvPr id="12" name="TextBox 11">
            <a:extLst>
              <a:ext uri="{FF2B5EF4-FFF2-40B4-BE49-F238E27FC236}">
                <a16:creationId xmlns:a16="http://schemas.microsoft.com/office/drawing/2014/main" id="{C1A53AEE-860B-83BC-43E8-2DF54BBF7CFC}"/>
              </a:ext>
            </a:extLst>
          </p:cNvPr>
          <p:cNvSpPr txBox="1"/>
          <p:nvPr/>
        </p:nvSpPr>
        <p:spPr>
          <a:xfrm>
            <a:off x="0" y="4777963"/>
            <a:ext cx="7771679" cy="307777"/>
          </a:xfrm>
          <a:prstGeom prst="rect">
            <a:avLst/>
          </a:prstGeom>
          <a:noFill/>
        </p:spPr>
        <p:txBody>
          <a:bodyPr wrap="none" rtlCol="0">
            <a:spAutoFit/>
          </a:bodyPr>
          <a:lstStyle/>
          <a:p>
            <a:pPr marL="171450" indent="-171450">
              <a:buFont typeface="Arial" panose="020B0604020202020204" pitchFamily="34" charset="0"/>
              <a:buChar char="•"/>
            </a:pPr>
            <a:r>
              <a:rPr lang="en-US" sz="1400" dirty="0"/>
              <a:t>Organically grown ingredients being vulnerable to crop failure makes it hard for budgeting. </a:t>
            </a:r>
          </a:p>
        </p:txBody>
      </p:sp>
      <p:pic>
        <p:nvPicPr>
          <p:cNvPr id="5122" name="Picture 2" descr="Notepad clipart Vectors - Download Free High-Quality Vectors | Magnific (formerly Freepik)">
            <a:extLst>
              <a:ext uri="{FF2B5EF4-FFF2-40B4-BE49-F238E27FC236}">
                <a16:creationId xmlns:a16="http://schemas.microsoft.com/office/drawing/2014/main" id="{4E849622-96ED-BE7A-C266-16F924AF9E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9795" y="3264854"/>
            <a:ext cx="3612710" cy="361271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CA54180B-A0EC-5A79-4854-3ED93B83F614}"/>
              </a:ext>
            </a:extLst>
          </p:cNvPr>
          <p:cNvSpPr txBox="1"/>
          <p:nvPr/>
        </p:nvSpPr>
        <p:spPr>
          <a:xfrm>
            <a:off x="104506" y="5485076"/>
            <a:ext cx="7234178" cy="923330"/>
          </a:xfrm>
          <a:prstGeom prst="rect">
            <a:avLst/>
          </a:prstGeom>
          <a:noFill/>
        </p:spPr>
        <p:txBody>
          <a:bodyPr wrap="square" rtlCol="0">
            <a:spAutoFit/>
          </a:bodyPr>
          <a:lstStyle/>
          <a:p>
            <a:r>
              <a:rPr lang="en-US" i="1" dirty="0"/>
              <a:t>References: </a:t>
            </a:r>
            <a:r>
              <a:rPr lang="en-US" i="1" dirty="0">
                <a:latin typeface="Hoefler Text" panose="02030602050506020203" pitchFamily="18" charset="77"/>
              </a:rPr>
              <a:t>Chartered Institute of Personnel and Development(CIPD) (2024) Pestel Analysis: CIPD Official Website </a:t>
            </a:r>
          </a:p>
          <a:p>
            <a:endParaRPr lang="en-US" i="1" dirty="0">
              <a:latin typeface="Hoefler Text" panose="02030602050506020203" pitchFamily="18" charset="77"/>
            </a:endParaRPr>
          </a:p>
        </p:txBody>
      </p:sp>
    </p:spTree>
    <p:extLst>
      <p:ext uri="{BB962C8B-B14F-4D97-AF65-F5344CB8AC3E}">
        <p14:creationId xmlns:p14="http://schemas.microsoft.com/office/powerpoint/2010/main" val="28439290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3817</TotalTime>
  <Words>872</Words>
  <Application>Microsoft Macintosh PowerPoint</Application>
  <PresentationFormat>Widescreen</PresentationFormat>
  <Paragraphs>91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Hoefler Text</vt:lpstr>
      <vt:lpstr>Trebuchet MS</vt:lpstr>
      <vt:lpstr>Wingdings 3</vt:lpstr>
      <vt:lpstr>Facet</vt:lpstr>
      <vt:lpstr>PowerPoint Presentation</vt:lpstr>
      <vt:lpstr>Presentation </vt:lpstr>
      <vt:lpstr>Basil’s Bakery </vt:lpstr>
      <vt:lpstr>PESTLE Analysis </vt:lpstr>
      <vt:lpstr>Fishbone Diagram</vt:lpstr>
      <vt:lpstr>Key findings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Nasseek Silva  Malomar (2524786)</dc:creator>
  <cp:lastModifiedBy>Nasseek Silva  Malomar (2524786)</cp:lastModifiedBy>
  <cp:revision>1</cp:revision>
  <dcterms:created xsi:type="dcterms:W3CDTF">2026-06-19T10:07:42Z</dcterms:created>
  <dcterms:modified xsi:type="dcterms:W3CDTF">2026-06-22T01:59:22Z</dcterms:modified>
</cp:coreProperties>
</file>