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webextensions/webextension2.xml" ContentType="application/vnd.ms-office.webextension+xml"/>
  <Override PartName="/ppt/webextensions/webextension3.xml" ContentType="application/vnd.ms-office.webextension+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7"/>
  </p:notesMasterIdLst>
  <p:sldIdLst>
    <p:sldId id="256" r:id="rId5"/>
    <p:sldId id="257" r:id="rId6"/>
    <p:sldId id="259" r:id="rId7"/>
    <p:sldId id="258" r:id="rId8"/>
    <p:sldId id="260" r:id="rId9"/>
    <p:sldId id="262" r:id="rId10"/>
    <p:sldId id="261" r:id="rId11"/>
    <p:sldId id="263" r:id="rId12"/>
    <p:sldId id="264" r:id="rId13"/>
    <p:sldId id="265" r:id="rId14"/>
    <p:sldId id="266" r:id="rId15"/>
    <p:sldId id="267" r:id="rId16"/>
    <p:sldId id="268" r:id="rId17"/>
    <p:sldId id="269" r:id="rId18"/>
    <p:sldId id="271" r:id="rId19"/>
    <p:sldId id="272" r:id="rId20"/>
    <p:sldId id="273" r:id="rId21"/>
    <p:sldId id="274" r:id="rId22"/>
    <p:sldId id="270" r:id="rId23"/>
    <p:sldId id="275" r:id="rId24"/>
    <p:sldId id="276" r:id="rId25"/>
    <p:sldId id="277" r:id="rId26"/>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0A6EFA-F4FB-4AD9-9AA7-61B354080BA6}" v="85" dt="2025-11-01T15:55:05.8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70" d="100"/>
          <a:sy n="70" d="100"/>
        </p:scale>
        <p:origin x="52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gs" Target="tags/tag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chelle Hill (IMH)" userId="2302599a-7bf0-448d-825b-0fa642ab8832" providerId="ADAL" clId="{5C3D49E0-3883-4ACA-848F-AEB989F8DAD1}"/>
    <pc:docChg chg="undo custSel addSld modSld sldOrd">
      <pc:chgData name="Michelle Hill (IMH)" userId="2302599a-7bf0-448d-825b-0fa642ab8832" providerId="ADAL" clId="{5C3D49E0-3883-4ACA-848F-AEB989F8DAD1}" dt="2025-11-01T15:55:09.542" v="3512" actId="20577"/>
      <pc:docMkLst>
        <pc:docMk/>
      </pc:docMkLst>
      <pc:sldChg chg="addSp delSp modSp mod setBg modAnim">
        <pc:chgData name="Michelle Hill (IMH)" userId="2302599a-7bf0-448d-825b-0fa642ab8832" providerId="ADAL" clId="{5C3D49E0-3883-4ACA-848F-AEB989F8DAD1}" dt="2025-10-31T20:18:20.139" v="507" actId="20577"/>
        <pc:sldMkLst>
          <pc:docMk/>
          <pc:sldMk cId="2906444638" sldId="260"/>
        </pc:sldMkLst>
        <pc:spChg chg="mod ord">
          <ac:chgData name="Michelle Hill (IMH)" userId="2302599a-7bf0-448d-825b-0fa642ab8832" providerId="ADAL" clId="{5C3D49E0-3883-4ACA-848F-AEB989F8DAD1}" dt="2025-10-31T20:18:20.139" v="507" actId="20577"/>
          <ac:spMkLst>
            <pc:docMk/>
            <pc:sldMk cId="2906444638" sldId="260"/>
            <ac:spMk id="3" creationId="{07B7AAD2-C191-AECC-923A-E85FB8A8F5D4}"/>
          </ac:spMkLst>
        </pc:spChg>
        <pc:spChg chg="add del">
          <ac:chgData name="Michelle Hill (IMH)" userId="2302599a-7bf0-448d-825b-0fa642ab8832" providerId="ADAL" clId="{5C3D49E0-3883-4ACA-848F-AEB989F8DAD1}" dt="2025-10-31T20:02:12.295" v="4" actId="26606"/>
          <ac:spMkLst>
            <pc:docMk/>
            <pc:sldMk cId="2906444638" sldId="260"/>
            <ac:spMk id="1031" creationId="{3346177D-ADC4-4968-B747-5CFCD390B5B9}"/>
          </ac:spMkLst>
        </pc:spChg>
        <pc:spChg chg="add del">
          <ac:chgData name="Michelle Hill (IMH)" userId="2302599a-7bf0-448d-825b-0fa642ab8832" providerId="ADAL" clId="{5C3D49E0-3883-4ACA-848F-AEB989F8DAD1}" dt="2025-10-31T20:02:12.295" v="4" actId="26606"/>
          <ac:spMkLst>
            <pc:docMk/>
            <pc:sldMk cId="2906444638" sldId="260"/>
            <ac:spMk id="1033" creationId="{0844A943-BF79-4FEA-ABB1-3BD54D236606}"/>
          </ac:spMkLst>
        </pc:spChg>
        <pc:spChg chg="add del">
          <ac:chgData name="Michelle Hill (IMH)" userId="2302599a-7bf0-448d-825b-0fa642ab8832" providerId="ADAL" clId="{5C3D49E0-3883-4ACA-848F-AEB989F8DAD1}" dt="2025-10-31T20:02:12.295" v="4" actId="26606"/>
          <ac:spMkLst>
            <pc:docMk/>
            <pc:sldMk cId="2906444638" sldId="260"/>
            <ac:spMk id="1035" creationId="{6437CC72-F4A8-4DC3-AFAB-D22C482C8100}"/>
          </ac:spMkLst>
        </pc:spChg>
        <pc:spChg chg="add">
          <ac:chgData name="Michelle Hill (IMH)" userId="2302599a-7bf0-448d-825b-0fa642ab8832" providerId="ADAL" clId="{5C3D49E0-3883-4ACA-848F-AEB989F8DAD1}" dt="2025-10-31T20:02:12.295" v="4" actId="26606"/>
          <ac:spMkLst>
            <pc:docMk/>
            <pc:sldMk cId="2906444638" sldId="260"/>
            <ac:spMk id="1040" creationId="{12609869-9E80-471B-A487-A53288E0E791}"/>
          </ac:spMkLst>
        </pc:spChg>
        <pc:spChg chg="add">
          <ac:chgData name="Michelle Hill (IMH)" userId="2302599a-7bf0-448d-825b-0fa642ab8832" providerId="ADAL" clId="{5C3D49E0-3883-4ACA-848F-AEB989F8DAD1}" dt="2025-10-31T20:02:12.295" v="4" actId="26606"/>
          <ac:spMkLst>
            <pc:docMk/>
            <pc:sldMk cId="2906444638" sldId="260"/>
            <ac:spMk id="1042" creationId="{7004738A-9D34-43E8-97D2-CA0EED4F8BE0}"/>
          </ac:spMkLst>
        </pc:spChg>
        <pc:spChg chg="add">
          <ac:chgData name="Michelle Hill (IMH)" userId="2302599a-7bf0-448d-825b-0fa642ab8832" providerId="ADAL" clId="{5C3D49E0-3883-4ACA-848F-AEB989F8DAD1}" dt="2025-10-31T20:02:12.295" v="4" actId="26606"/>
          <ac:spMkLst>
            <pc:docMk/>
            <pc:sldMk cId="2906444638" sldId="260"/>
            <ac:spMk id="1044" creationId="{B8B8D07F-F13E-443E-BA68-2D26672D76B9}"/>
          </ac:spMkLst>
        </pc:spChg>
        <pc:spChg chg="add">
          <ac:chgData name="Michelle Hill (IMH)" userId="2302599a-7bf0-448d-825b-0fa642ab8832" providerId="ADAL" clId="{5C3D49E0-3883-4ACA-848F-AEB989F8DAD1}" dt="2025-10-31T20:02:12.295" v="4" actId="26606"/>
          <ac:spMkLst>
            <pc:docMk/>
            <pc:sldMk cId="2906444638" sldId="260"/>
            <ac:spMk id="1046" creationId="{2813A4FA-24A5-41ED-A534-3807D1B2F344}"/>
          </ac:spMkLst>
        </pc:spChg>
        <pc:spChg chg="add">
          <ac:chgData name="Michelle Hill (IMH)" userId="2302599a-7bf0-448d-825b-0fa642ab8832" providerId="ADAL" clId="{5C3D49E0-3883-4ACA-848F-AEB989F8DAD1}" dt="2025-10-31T20:02:12.295" v="4" actId="26606"/>
          <ac:spMkLst>
            <pc:docMk/>
            <pc:sldMk cId="2906444638" sldId="260"/>
            <ac:spMk id="1048" creationId="{C3944F27-CA70-4E84-A51A-E6BF89558979}"/>
          </ac:spMkLst>
        </pc:spChg>
        <pc:picChg chg="mod ord">
          <ac:chgData name="Michelle Hill (IMH)" userId="2302599a-7bf0-448d-825b-0fa642ab8832" providerId="ADAL" clId="{5C3D49E0-3883-4ACA-848F-AEB989F8DAD1}" dt="2025-10-31T20:03:10.510" v="13" actId="14100"/>
          <ac:picMkLst>
            <pc:docMk/>
            <pc:sldMk cId="2906444638" sldId="260"/>
            <ac:picMk id="1026" creationId="{B8D9F42E-5858-A94F-1C05-04A887983976}"/>
          </ac:picMkLst>
        </pc:picChg>
      </pc:sldChg>
      <pc:sldChg chg="addSp delSp modSp new mod setBg modClrScheme chgLayout">
        <pc:chgData name="Michelle Hill (IMH)" userId="2302599a-7bf0-448d-825b-0fa642ab8832" providerId="ADAL" clId="{5C3D49E0-3883-4ACA-848F-AEB989F8DAD1}" dt="2025-10-31T20:15:46.097" v="386" actId="122"/>
        <pc:sldMkLst>
          <pc:docMk/>
          <pc:sldMk cId="166560517" sldId="261"/>
        </pc:sldMkLst>
        <pc:spChg chg="add mod">
          <ac:chgData name="Michelle Hill (IMH)" userId="2302599a-7bf0-448d-825b-0fa642ab8832" providerId="ADAL" clId="{5C3D49E0-3883-4ACA-848F-AEB989F8DAD1}" dt="2025-10-31T20:15:46.097" v="386" actId="122"/>
          <ac:spMkLst>
            <pc:docMk/>
            <pc:sldMk cId="166560517" sldId="261"/>
            <ac:spMk id="2" creationId="{D85AF284-62BA-DB0A-D6F3-E587DEEF9F9D}"/>
          </ac:spMkLst>
        </pc:spChg>
        <pc:spChg chg="add del mod">
          <ac:chgData name="Michelle Hill (IMH)" userId="2302599a-7bf0-448d-825b-0fa642ab8832" providerId="ADAL" clId="{5C3D49E0-3883-4ACA-848F-AEB989F8DAD1}" dt="2025-10-31T20:15:14.679" v="385" actId="26606"/>
          <ac:spMkLst>
            <pc:docMk/>
            <pc:sldMk cId="166560517" sldId="261"/>
            <ac:spMk id="3" creationId="{64D73066-E088-9E78-ECCE-FE180A570553}"/>
          </ac:spMkLst>
        </pc:spChg>
        <pc:spChg chg="add">
          <ac:chgData name="Michelle Hill (IMH)" userId="2302599a-7bf0-448d-825b-0fa642ab8832" providerId="ADAL" clId="{5C3D49E0-3883-4ACA-848F-AEB989F8DAD1}" dt="2025-10-31T20:15:14.679" v="385" actId="26606"/>
          <ac:spMkLst>
            <pc:docMk/>
            <pc:sldMk cId="166560517" sldId="261"/>
            <ac:spMk id="9" creationId="{35DB3719-6FDC-4E5D-891D-FF40B7300F64}"/>
          </ac:spMkLst>
        </pc:spChg>
        <pc:spChg chg="add del">
          <ac:chgData name="Michelle Hill (IMH)" userId="2302599a-7bf0-448d-825b-0fa642ab8832" providerId="ADAL" clId="{5C3D49E0-3883-4ACA-848F-AEB989F8DAD1}" dt="2025-10-31T20:15:14.629" v="384" actId="26606"/>
          <ac:spMkLst>
            <pc:docMk/>
            <pc:sldMk cId="166560517" sldId="261"/>
            <ac:spMk id="10" creationId="{B50AB553-2A96-4A92-96F2-93548E096954}"/>
          </ac:spMkLst>
        </pc:spChg>
        <pc:spChg chg="add">
          <ac:chgData name="Michelle Hill (IMH)" userId="2302599a-7bf0-448d-825b-0fa642ab8832" providerId="ADAL" clId="{5C3D49E0-3883-4ACA-848F-AEB989F8DAD1}" dt="2025-10-31T20:15:14.679" v="385" actId="26606"/>
          <ac:spMkLst>
            <pc:docMk/>
            <pc:sldMk cId="166560517" sldId="261"/>
            <ac:spMk id="11" creationId="{E0CBAC23-2E3F-4A90-BA59-F8299F6A5439}"/>
          </ac:spMkLst>
        </pc:spChg>
        <pc:graphicFrameChg chg="add del">
          <ac:chgData name="Michelle Hill (IMH)" userId="2302599a-7bf0-448d-825b-0fa642ab8832" providerId="ADAL" clId="{5C3D49E0-3883-4ACA-848F-AEB989F8DAD1}" dt="2025-10-31T20:15:14.629" v="384" actId="26606"/>
          <ac:graphicFrameMkLst>
            <pc:docMk/>
            <pc:sldMk cId="166560517" sldId="261"/>
            <ac:graphicFrameMk id="5" creationId="{6055AAFC-0C60-2555-83A0-F9764601D570}"/>
          </ac:graphicFrameMkLst>
        </pc:graphicFrameChg>
        <pc:graphicFrameChg chg="add">
          <ac:chgData name="Michelle Hill (IMH)" userId="2302599a-7bf0-448d-825b-0fa642ab8832" providerId="ADAL" clId="{5C3D49E0-3883-4ACA-848F-AEB989F8DAD1}" dt="2025-10-31T20:15:14.679" v="385" actId="26606"/>
          <ac:graphicFrameMkLst>
            <pc:docMk/>
            <pc:sldMk cId="166560517" sldId="261"/>
            <ac:graphicFrameMk id="12" creationId="{9781E252-24E2-8B0D-FF99-520CC58AB1C6}"/>
          </ac:graphicFrameMkLst>
        </pc:graphicFrameChg>
        <pc:picChg chg="add del">
          <ac:chgData name="Michelle Hill (IMH)" userId="2302599a-7bf0-448d-825b-0fa642ab8832" providerId="ADAL" clId="{5C3D49E0-3883-4ACA-848F-AEB989F8DAD1}" dt="2025-10-31T20:15:14.629" v="384" actId="26606"/>
          <ac:picMkLst>
            <pc:docMk/>
            <pc:sldMk cId="166560517" sldId="261"/>
            <ac:picMk id="6" creationId="{9CE88EF6-D2B6-B850-F7F8-0EADA79B4BB2}"/>
          </ac:picMkLst>
        </pc:picChg>
      </pc:sldChg>
      <pc:sldChg chg="addSp modSp new mod setBg modClrScheme chgLayout">
        <pc:chgData name="Michelle Hill (IMH)" userId="2302599a-7bf0-448d-825b-0fa642ab8832" providerId="ADAL" clId="{5C3D49E0-3883-4ACA-848F-AEB989F8DAD1}" dt="2025-10-31T20:23:18.289" v="860" actId="255"/>
        <pc:sldMkLst>
          <pc:docMk/>
          <pc:sldMk cId="2747941364" sldId="262"/>
        </pc:sldMkLst>
        <pc:spChg chg="add mod">
          <ac:chgData name="Michelle Hill (IMH)" userId="2302599a-7bf0-448d-825b-0fa642ab8832" providerId="ADAL" clId="{5C3D49E0-3883-4ACA-848F-AEB989F8DAD1}" dt="2025-10-31T20:22:48.347" v="859" actId="26606"/>
          <ac:spMkLst>
            <pc:docMk/>
            <pc:sldMk cId="2747941364" sldId="262"/>
            <ac:spMk id="2" creationId="{20E1ED0C-80D4-59BF-5A56-E6D39E4E012A}"/>
          </ac:spMkLst>
        </pc:spChg>
        <pc:spChg chg="add mod">
          <ac:chgData name="Michelle Hill (IMH)" userId="2302599a-7bf0-448d-825b-0fa642ab8832" providerId="ADAL" clId="{5C3D49E0-3883-4ACA-848F-AEB989F8DAD1}" dt="2025-10-31T20:23:18.289" v="860" actId="255"/>
          <ac:spMkLst>
            <pc:docMk/>
            <pc:sldMk cId="2747941364" sldId="262"/>
            <ac:spMk id="3" creationId="{9CB54550-B233-E4D3-407D-FFE56A6950EA}"/>
          </ac:spMkLst>
        </pc:spChg>
        <pc:spChg chg="add">
          <ac:chgData name="Michelle Hill (IMH)" userId="2302599a-7bf0-448d-825b-0fa642ab8832" providerId="ADAL" clId="{5C3D49E0-3883-4ACA-848F-AEB989F8DAD1}" dt="2025-10-31T20:22:48.347" v="859" actId="26606"/>
          <ac:spMkLst>
            <pc:docMk/>
            <pc:sldMk cId="2747941364" sldId="262"/>
            <ac:spMk id="8" creationId="{777A147A-9ED8-46B4-8660-1B3C2AA880B5}"/>
          </ac:spMkLst>
        </pc:spChg>
        <pc:spChg chg="add">
          <ac:chgData name="Michelle Hill (IMH)" userId="2302599a-7bf0-448d-825b-0fa642ab8832" providerId="ADAL" clId="{5C3D49E0-3883-4ACA-848F-AEB989F8DAD1}" dt="2025-10-31T20:22:48.347" v="859" actId="26606"/>
          <ac:spMkLst>
            <pc:docMk/>
            <pc:sldMk cId="2747941364" sldId="262"/>
            <ac:spMk id="10" creationId="{5D6C15A0-C087-4593-8414-2B4EC1CDC3DE}"/>
          </ac:spMkLst>
        </pc:spChg>
      </pc:sldChg>
      <pc:sldChg chg="addSp delSp modSp new mod setBg">
        <pc:chgData name="Michelle Hill (IMH)" userId="2302599a-7bf0-448d-825b-0fa642ab8832" providerId="ADAL" clId="{5C3D49E0-3883-4ACA-848F-AEB989F8DAD1}" dt="2025-11-01T12:37:40.527" v="2577" actId="20577"/>
        <pc:sldMkLst>
          <pc:docMk/>
          <pc:sldMk cId="477388706" sldId="263"/>
        </pc:sldMkLst>
        <pc:spChg chg="mod">
          <ac:chgData name="Michelle Hill (IMH)" userId="2302599a-7bf0-448d-825b-0fa642ab8832" providerId="ADAL" clId="{5C3D49E0-3883-4ACA-848F-AEB989F8DAD1}" dt="2025-11-01T12:37:40.527" v="2577" actId="20577"/>
          <ac:spMkLst>
            <pc:docMk/>
            <pc:sldMk cId="477388706" sldId="263"/>
            <ac:spMk id="2" creationId="{D726BA13-33E2-DB14-FFA7-BD15B88657D9}"/>
          </ac:spMkLst>
        </pc:spChg>
        <pc:spChg chg="del">
          <ac:chgData name="Michelle Hill (IMH)" userId="2302599a-7bf0-448d-825b-0fa642ab8832" providerId="ADAL" clId="{5C3D49E0-3883-4ACA-848F-AEB989F8DAD1}" dt="2025-10-31T20:43:57.716" v="890"/>
          <ac:spMkLst>
            <pc:docMk/>
            <pc:sldMk cId="477388706" sldId="263"/>
            <ac:spMk id="3" creationId="{C4D74CB7-8298-CFAF-0150-6E71DD98DDAE}"/>
          </ac:spMkLst>
        </pc:spChg>
        <pc:spChg chg="add del mod">
          <ac:chgData name="Michelle Hill (IMH)" userId="2302599a-7bf0-448d-825b-0fa642ab8832" providerId="ADAL" clId="{5C3D49E0-3883-4ACA-848F-AEB989F8DAD1}" dt="2025-10-31T20:46:58.640" v="893" actId="26606"/>
          <ac:spMkLst>
            <pc:docMk/>
            <pc:sldMk cId="477388706" sldId="263"/>
            <ac:spMk id="4" creationId="{FF32E1ED-F88E-31C1-45CD-E0856E4479E5}"/>
          </ac:spMkLst>
        </pc:spChg>
        <pc:spChg chg="add">
          <ac:chgData name="Michelle Hill (IMH)" userId="2302599a-7bf0-448d-825b-0fa642ab8832" providerId="ADAL" clId="{5C3D49E0-3883-4ACA-848F-AEB989F8DAD1}" dt="2025-10-31T20:46:58.640" v="893" actId="26606"/>
          <ac:spMkLst>
            <pc:docMk/>
            <pc:sldMk cId="477388706" sldId="263"/>
            <ac:spMk id="2057" creationId="{665DBBEF-238B-476B-96AB-8AAC3224ECEA}"/>
          </ac:spMkLst>
        </pc:spChg>
        <pc:spChg chg="add">
          <ac:chgData name="Michelle Hill (IMH)" userId="2302599a-7bf0-448d-825b-0fa642ab8832" providerId="ADAL" clId="{5C3D49E0-3883-4ACA-848F-AEB989F8DAD1}" dt="2025-10-31T20:46:58.640" v="893" actId="26606"/>
          <ac:spMkLst>
            <pc:docMk/>
            <pc:sldMk cId="477388706" sldId="263"/>
            <ac:spMk id="2059" creationId="{3FCFB1DE-0B7E-48CC-BA90-B2AB0889F9D6}"/>
          </ac:spMkLst>
        </pc:spChg>
        <pc:picChg chg="add del mod">
          <ac:chgData name="Michelle Hill (IMH)" userId="2302599a-7bf0-448d-825b-0fa642ab8832" providerId="ADAL" clId="{5C3D49E0-3883-4ACA-848F-AEB989F8DAD1}" dt="2025-10-31T20:46:55.285" v="891" actId="478"/>
          <ac:picMkLst>
            <pc:docMk/>
            <pc:sldMk cId="477388706" sldId="263"/>
            <ac:picMk id="2050" creationId="{1CB01A3A-CB6D-C0B6-880F-7E78ADA1FED8}"/>
          </ac:picMkLst>
        </pc:picChg>
        <pc:picChg chg="add mod">
          <ac:chgData name="Michelle Hill (IMH)" userId="2302599a-7bf0-448d-825b-0fa642ab8832" providerId="ADAL" clId="{5C3D49E0-3883-4ACA-848F-AEB989F8DAD1}" dt="2025-10-31T20:46:58.640" v="893" actId="26606"/>
          <ac:picMkLst>
            <pc:docMk/>
            <pc:sldMk cId="477388706" sldId="263"/>
            <ac:picMk id="2052" creationId="{D00630F7-0D86-69B0-9BCD-AF09D76506E6}"/>
          </ac:picMkLst>
        </pc:picChg>
      </pc:sldChg>
      <pc:sldChg chg="addSp modSp new mod setBg modAnim">
        <pc:chgData name="Michelle Hill (IMH)" userId="2302599a-7bf0-448d-825b-0fa642ab8832" providerId="ADAL" clId="{5C3D49E0-3883-4ACA-848F-AEB989F8DAD1}" dt="2025-11-01T12:37:54.418" v="2580" actId="1076"/>
        <pc:sldMkLst>
          <pc:docMk/>
          <pc:sldMk cId="3452094746" sldId="264"/>
        </pc:sldMkLst>
        <pc:spChg chg="mod">
          <ac:chgData name="Michelle Hill (IMH)" userId="2302599a-7bf0-448d-825b-0fa642ab8832" providerId="ADAL" clId="{5C3D49E0-3883-4ACA-848F-AEB989F8DAD1}" dt="2025-11-01T12:37:54.418" v="2580" actId="1076"/>
          <ac:spMkLst>
            <pc:docMk/>
            <pc:sldMk cId="3452094746" sldId="264"/>
            <ac:spMk id="2" creationId="{CE6C3518-544B-FDBB-E4BF-C045AC11E060}"/>
          </ac:spMkLst>
        </pc:spChg>
        <pc:spChg chg="mod">
          <ac:chgData name="Michelle Hill (IMH)" userId="2302599a-7bf0-448d-825b-0fa642ab8832" providerId="ADAL" clId="{5C3D49E0-3883-4ACA-848F-AEB989F8DAD1}" dt="2025-10-31T20:52:32.643" v="1099" actId="255"/>
          <ac:spMkLst>
            <pc:docMk/>
            <pc:sldMk cId="3452094746" sldId="264"/>
            <ac:spMk id="3" creationId="{41067B39-6EC1-B2B5-BED4-6D00EC397A14}"/>
          </ac:spMkLst>
        </pc:spChg>
        <pc:spChg chg="add">
          <ac:chgData name="Michelle Hill (IMH)" userId="2302599a-7bf0-448d-825b-0fa642ab8832" providerId="ADAL" clId="{5C3D49E0-3883-4ACA-848F-AEB989F8DAD1}" dt="2025-10-31T20:52:13.589" v="1095" actId="26606"/>
          <ac:spMkLst>
            <pc:docMk/>
            <pc:sldMk cId="3452094746" sldId="264"/>
            <ac:spMk id="8" creationId="{100EDD19-6802-4EC3-95CE-CFFAB042CFD6}"/>
          </ac:spMkLst>
        </pc:spChg>
        <pc:spChg chg="add">
          <ac:chgData name="Michelle Hill (IMH)" userId="2302599a-7bf0-448d-825b-0fa642ab8832" providerId="ADAL" clId="{5C3D49E0-3883-4ACA-848F-AEB989F8DAD1}" dt="2025-10-31T20:52:13.589" v="1095" actId="26606"/>
          <ac:spMkLst>
            <pc:docMk/>
            <pc:sldMk cId="3452094746" sldId="264"/>
            <ac:spMk id="10" creationId="{DB17E863-922E-4C26-BD64-E8FD41D28661}"/>
          </ac:spMkLst>
        </pc:spChg>
      </pc:sldChg>
      <pc:sldChg chg="addSp delSp modSp new mod setBg">
        <pc:chgData name="Michelle Hill (IMH)" userId="2302599a-7bf0-448d-825b-0fa642ab8832" providerId="ADAL" clId="{5C3D49E0-3883-4ACA-848F-AEB989F8DAD1}" dt="2025-10-31T20:59:21.001" v="1461" actId="14100"/>
        <pc:sldMkLst>
          <pc:docMk/>
          <pc:sldMk cId="2231868406" sldId="265"/>
        </pc:sldMkLst>
        <pc:spChg chg="mod">
          <ac:chgData name="Michelle Hill (IMH)" userId="2302599a-7bf0-448d-825b-0fa642ab8832" providerId="ADAL" clId="{5C3D49E0-3883-4ACA-848F-AEB989F8DAD1}" dt="2025-10-31T20:59:01.008" v="1457" actId="26606"/>
          <ac:spMkLst>
            <pc:docMk/>
            <pc:sldMk cId="2231868406" sldId="265"/>
            <ac:spMk id="2" creationId="{74A0DD72-A209-A3BF-6084-80382122A869}"/>
          </ac:spMkLst>
        </pc:spChg>
        <pc:spChg chg="del mod">
          <ac:chgData name="Michelle Hill (IMH)" userId="2302599a-7bf0-448d-825b-0fa642ab8832" providerId="ADAL" clId="{5C3D49E0-3883-4ACA-848F-AEB989F8DAD1}" dt="2025-10-31T20:59:01.008" v="1457" actId="26606"/>
          <ac:spMkLst>
            <pc:docMk/>
            <pc:sldMk cId="2231868406" sldId="265"/>
            <ac:spMk id="3" creationId="{E00BC7DC-F2AD-51E4-DCEE-46F9535745DC}"/>
          </ac:spMkLst>
        </pc:spChg>
        <pc:spChg chg="add">
          <ac:chgData name="Michelle Hill (IMH)" userId="2302599a-7bf0-448d-825b-0fa642ab8832" providerId="ADAL" clId="{5C3D49E0-3883-4ACA-848F-AEB989F8DAD1}" dt="2025-10-31T20:59:01.008" v="1457" actId="26606"/>
          <ac:spMkLst>
            <pc:docMk/>
            <pc:sldMk cId="2231868406" sldId="265"/>
            <ac:spMk id="9" creationId="{BACC6370-2D7E-4714-9D71-7542949D7D5D}"/>
          </ac:spMkLst>
        </pc:spChg>
        <pc:spChg chg="add">
          <ac:chgData name="Michelle Hill (IMH)" userId="2302599a-7bf0-448d-825b-0fa642ab8832" providerId="ADAL" clId="{5C3D49E0-3883-4ACA-848F-AEB989F8DAD1}" dt="2025-10-31T20:59:01.008" v="1457" actId="26606"/>
          <ac:spMkLst>
            <pc:docMk/>
            <pc:sldMk cId="2231868406" sldId="265"/>
            <ac:spMk id="11" creationId="{256B2C21-A230-48C0-8DF1-C46611373C44}"/>
          </ac:spMkLst>
        </pc:spChg>
        <pc:spChg chg="add">
          <ac:chgData name="Michelle Hill (IMH)" userId="2302599a-7bf0-448d-825b-0fa642ab8832" providerId="ADAL" clId="{5C3D49E0-3883-4ACA-848F-AEB989F8DAD1}" dt="2025-10-31T20:59:01.008" v="1457" actId="26606"/>
          <ac:spMkLst>
            <pc:docMk/>
            <pc:sldMk cId="2231868406" sldId="265"/>
            <ac:spMk id="13" creationId="{3847E18C-932D-4C95-AABA-FEC7C9499AD7}"/>
          </ac:spMkLst>
        </pc:spChg>
        <pc:spChg chg="add">
          <ac:chgData name="Michelle Hill (IMH)" userId="2302599a-7bf0-448d-825b-0fa642ab8832" providerId="ADAL" clId="{5C3D49E0-3883-4ACA-848F-AEB989F8DAD1}" dt="2025-10-31T20:59:01.008" v="1457" actId="26606"/>
          <ac:spMkLst>
            <pc:docMk/>
            <pc:sldMk cId="2231868406" sldId="265"/>
            <ac:spMk id="15" creationId="{3150CB11-0C61-439E-910F-5787759E72A0}"/>
          </ac:spMkLst>
        </pc:spChg>
        <pc:spChg chg="add">
          <ac:chgData name="Michelle Hill (IMH)" userId="2302599a-7bf0-448d-825b-0fa642ab8832" providerId="ADAL" clId="{5C3D49E0-3883-4ACA-848F-AEB989F8DAD1}" dt="2025-10-31T20:59:01.008" v="1457" actId="26606"/>
          <ac:spMkLst>
            <pc:docMk/>
            <pc:sldMk cId="2231868406" sldId="265"/>
            <ac:spMk id="17" creationId="{43F8A58B-5155-44CE-A5FF-7647B47D0A7A}"/>
          </ac:spMkLst>
        </pc:spChg>
        <pc:spChg chg="add">
          <ac:chgData name="Michelle Hill (IMH)" userId="2302599a-7bf0-448d-825b-0fa642ab8832" providerId="ADAL" clId="{5C3D49E0-3883-4ACA-848F-AEB989F8DAD1}" dt="2025-10-31T20:59:01.008" v="1457" actId="26606"/>
          <ac:spMkLst>
            <pc:docMk/>
            <pc:sldMk cId="2231868406" sldId="265"/>
            <ac:spMk id="19" creationId="{443F2ACA-E6D6-4028-82DD-F03C262D5DE6}"/>
          </ac:spMkLst>
        </pc:spChg>
        <pc:graphicFrameChg chg="add mod">
          <ac:chgData name="Michelle Hill (IMH)" userId="2302599a-7bf0-448d-825b-0fa642ab8832" providerId="ADAL" clId="{5C3D49E0-3883-4ACA-848F-AEB989F8DAD1}" dt="2025-10-31T20:59:21.001" v="1461" actId="14100"/>
          <ac:graphicFrameMkLst>
            <pc:docMk/>
            <pc:sldMk cId="2231868406" sldId="265"/>
            <ac:graphicFrameMk id="5" creationId="{8259990C-AD90-5F7C-0507-9A094B8A9091}"/>
          </ac:graphicFrameMkLst>
        </pc:graphicFrameChg>
      </pc:sldChg>
      <pc:sldChg chg="addSp delSp modSp new mod setBg modAnim">
        <pc:chgData name="Michelle Hill (IMH)" userId="2302599a-7bf0-448d-825b-0fa642ab8832" providerId="ADAL" clId="{5C3D49E0-3883-4ACA-848F-AEB989F8DAD1}" dt="2025-10-31T22:34:37.493" v="2272"/>
        <pc:sldMkLst>
          <pc:docMk/>
          <pc:sldMk cId="3393141532" sldId="266"/>
        </pc:sldMkLst>
        <pc:spChg chg="mod">
          <ac:chgData name="Michelle Hill (IMH)" userId="2302599a-7bf0-448d-825b-0fa642ab8832" providerId="ADAL" clId="{5C3D49E0-3883-4ACA-848F-AEB989F8DAD1}" dt="2025-10-31T22:28:41.813" v="2266" actId="26606"/>
          <ac:spMkLst>
            <pc:docMk/>
            <pc:sldMk cId="3393141532" sldId="266"/>
            <ac:spMk id="2" creationId="{64CD37AA-9CA3-230F-D456-BBD01711392B}"/>
          </ac:spMkLst>
        </pc:spChg>
        <pc:spChg chg="del mod">
          <ac:chgData name="Michelle Hill (IMH)" userId="2302599a-7bf0-448d-825b-0fa642ab8832" providerId="ADAL" clId="{5C3D49E0-3883-4ACA-848F-AEB989F8DAD1}" dt="2025-10-31T22:28:41.813" v="2266" actId="26606"/>
          <ac:spMkLst>
            <pc:docMk/>
            <pc:sldMk cId="3393141532" sldId="266"/>
            <ac:spMk id="3" creationId="{3E686ACC-2220-7778-0B07-0101120CB8AC}"/>
          </ac:spMkLst>
        </pc:spChg>
        <pc:spChg chg="add">
          <ac:chgData name="Michelle Hill (IMH)" userId="2302599a-7bf0-448d-825b-0fa642ab8832" providerId="ADAL" clId="{5C3D49E0-3883-4ACA-848F-AEB989F8DAD1}" dt="2025-10-31T22:28:41.813" v="2266" actId="26606"/>
          <ac:spMkLst>
            <pc:docMk/>
            <pc:sldMk cId="3393141532" sldId="266"/>
            <ac:spMk id="9" creationId="{53B021B3-DE93-4AB7-8A18-CF5F1CED88B8}"/>
          </ac:spMkLst>
        </pc:spChg>
        <pc:spChg chg="add">
          <ac:chgData name="Michelle Hill (IMH)" userId="2302599a-7bf0-448d-825b-0fa642ab8832" providerId="ADAL" clId="{5C3D49E0-3883-4ACA-848F-AEB989F8DAD1}" dt="2025-10-31T22:28:41.813" v="2266" actId="26606"/>
          <ac:spMkLst>
            <pc:docMk/>
            <pc:sldMk cId="3393141532" sldId="266"/>
            <ac:spMk id="11" creationId="{52D502E5-F6B4-4D58-B4AE-FC466FF15EE8}"/>
          </ac:spMkLst>
        </pc:spChg>
        <pc:spChg chg="add">
          <ac:chgData name="Michelle Hill (IMH)" userId="2302599a-7bf0-448d-825b-0fa642ab8832" providerId="ADAL" clId="{5C3D49E0-3883-4ACA-848F-AEB989F8DAD1}" dt="2025-10-31T22:28:41.813" v="2266" actId="26606"/>
          <ac:spMkLst>
            <pc:docMk/>
            <pc:sldMk cId="3393141532" sldId="266"/>
            <ac:spMk id="13" creationId="{9DECDBF4-02B6-4BB4-B65B-B8107AD6A9E8}"/>
          </ac:spMkLst>
        </pc:spChg>
        <pc:graphicFrameChg chg="add mod">
          <ac:chgData name="Michelle Hill (IMH)" userId="2302599a-7bf0-448d-825b-0fa642ab8832" providerId="ADAL" clId="{5C3D49E0-3883-4ACA-848F-AEB989F8DAD1}" dt="2025-10-31T22:34:19.595" v="2270"/>
          <ac:graphicFrameMkLst>
            <pc:docMk/>
            <pc:sldMk cId="3393141532" sldId="266"/>
            <ac:graphicFrameMk id="5" creationId="{4A9196C8-7C60-DF6D-1851-3F408E790D40}"/>
          </ac:graphicFrameMkLst>
        </pc:graphicFrameChg>
      </pc:sldChg>
      <pc:sldChg chg="addSp modSp new mod setBg modAnim">
        <pc:chgData name="Michelle Hill (IMH)" userId="2302599a-7bf0-448d-825b-0fa642ab8832" providerId="ADAL" clId="{5C3D49E0-3883-4ACA-848F-AEB989F8DAD1}" dt="2025-11-01T12:59:02.859" v="2841" actId="120"/>
        <pc:sldMkLst>
          <pc:docMk/>
          <pc:sldMk cId="3697953369" sldId="267"/>
        </pc:sldMkLst>
        <pc:spChg chg="mod">
          <ac:chgData name="Michelle Hill (IMH)" userId="2302599a-7bf0-448d-825b-0fa642ab8832" providerId="ADAL" clId="{5C3D49E0-3883-4ACA-848F-AEB989F8DAD1}" dt="2025-11-01T12:59:02.859" v="2841" actId="120"/>
          <ac:spMkLst>
            <pc:docMk/>
            <pc:sldMk cId="3697953369" sldId="267"/>
            <ac:spMk id="2" creationId="{41910FD9-CB5F-E7C0-C4B3-7B2B8FBF12F4}"/>
          </ac:spMkLst>
        </pc:spChg>
        <pc:spChg chg="mod">
          <ac:chgData name="Michelle Hill (IMH)" userId="2302599a-7bf0-448d-825b-0fa642ab8832" providerId="ADAL" clId="{5C3D49E0-3883-4ACA-848F-AEB989F8DAD1}" dt="2025-11-01T12:39:09.145" v="2581" actId="20577"/>
          <ac:spMkLst>
            <pc:docMk/>
            <pc:sldMk cId="3697953369" sldId="267"/>
            <ac:spMk id="3" creationId="{903BD829-9F45-C47E-81B3-0B00B5168EDD}"/>
          </ac:spMkLst>
        </pc:spChg>
        <pc:spChg chg="add">
          <ac:chgData name="Michelle Hill (IMH)" userId="2302599a-7bf0-448d-825b-0fa642ab8832" providerId="ADAL" clId="{5C3D49E0-3883-4ACA-848F-AEB989F8DAD1}" dt="2025-10-31T22:02:18.661" v="2222" actId="26606"/>
          <ac:spMkLst>
            <pc:docMk/>
            <pc:sldMk cId="3697953369" sldId="267"/>
            <ac:spMk id="8" creationId="{09588DA8-065E-4F6F-8EFD-43104AB2E0CF}"/>
          </ac:spMkLst>
        </pc:spChg>
        <pc:spChg chg="add">
          <ac:chgData name="Michelle Hill (IMH)" userId="2302599a-7bf0-448d-825b-0fa642ab8832" providerId="ADAL" clId="{5C3D49E0-3883-4ACA-848F-AEB989F8DAD1}" dt="2025-10-31T22:02:18.661" v="2222" actId="26606"/>
          <ac:spMkLst>
            <pc:docMk/>
            <pc:sldMk cId="3697953369" sldId="267"/>
            <ac:spMk id="10" creationId="{C4285719-470E-454C-AF62-8323075F1F5B}"/>
          </ac:spMkLst>
        </pc:spChg>
        <pc:spChg chg="add">
          <ac:chgData name="Michelle Hill (IMH)" userId="2302599a-7bf0-448d-825b-0fa642ab8832" providerId="ADAL" clId="{5C3D49E0-3883-4ACA-848F-AEB989F8DAD1}" dt="2025-10-31T22:02:18.661" v="2222" actId="26606"/>
          <ac:spMkLst>
            <pc:docMk/>
            <pc:sldMk cId="3697953369" sldId="267"/>
            <ac:spMk id="12" creationId="{CD9FE4EF-C4D8-49A0-B2FF-81D8DB7D8A24}"/>
          </ac:spMkLst>
        </pc:spChg>
        <pc:spChg chg="add">
          <ac:chgData name="Michelle Hill (IMH)" userId="2302599a-7bf0-448d-825b-0fa642ab8832" providerId="ADAL" clId="{5C3D49E0-3883-4ACA-848F-AEB989F8DAD1}" dt="2025-10-31T22:02:18.661" v="2222" actId="26606"/>
          <ac:spMkLst>
            <pc:docMk/>
            <pc:sldMk cId="3697953369" sldId="267"/>
            <ac:spMk id="14" creationId="{4300840D-0A0B-4512-BACA-B439D5B9C57C}"/>
          </ac:spMkLst>
        </pc:spChg>
        <pc:spChg chg="add">
          <ac:chgData name="Michelle Hill (IMH)" userId="2302599a-7bf0-448d-825b-0fa642ab8832" providerId="ADAL" clId="{5C3D49E0-3883-4ACA-848F-AEB989F8DAD1}" dt="2025-10-31T22:02:18.661" v="2222" actId="26606"/>
          <ac:spMkLst>
            <pc:docMk/>
            <pc:sldMk cId="3697953369" sldId="267"/>
            <ac:spMk id="16" creationId="{D2B78728-A580-49A7-84F9-6EF6F583ADE0}"/>
          </ac:spMkLst>
        </pc:spChg>
        <pc:spChg chg="add">
          <ac:chgData name="Michelle Hill (IMH)" userId="2302599a-7bf0-448d-825b-0fa642ab8832" providerId="ADAL" clId="{5C3D49E0-3883-4ACA-848F-AEB989F8DAD1}" dt="2025-10-31T22:02:18.661" v="2222" actId="26606"/>
          <ac:spMkLst>
            <pc:docMk/>
            <pc:sldMk cId="3697953369" sldId="267"/>
            <ac:spMk id="18" creationId="{38FAA1A1-D861-433F-88FA-1E9D6FD31D11}"/>
          </ac:spMkLst>
        </pc:spChg>
        <pc:spChg chg="add">
          <ac:chgData name="Michelle Hill (IMH)" userId="2302599a-7bf0-448d-825b-0fa642ab8832" providerId="ADAL" clId="{5C3D49E0-3883-4ACA-848F-AEB989F8DAD1}" dt="2025-10-31T22:02:18.661" v="2222" actId="26606"/>
          <ac:spMkLst>
            <pc:docMk/>
            <pc:sldMk cId="3697953369" sldId="267"/>
            <ac:spMk id="20" creationId="{8D71EDA1-87BF-4D5D-AB79-F346FD19278A}"/>
          </ac:spMkLst>
        </pc:spChg>
      </pc:sldChg>
      <pc:sldChg chg="addSp delSp modSp new mod setBg modClrScheme modAnim chgLayout">
        <pc:chgData name="Michelle Hill (IMH)" userId="2302599a-7bf0-448d-825b-0fa642ab8832" providerId="ADAL" clId="{5C3D49E0-3883-4ACA-848F-AEB989F8DAD1}" dt="2025-10-31T22:05:13.131" v="2265" actId="12"/>
        <pc:sldMkLst>
          <pc:docMk/>
          <pc:sldMk cId="2174696816" sldId="268"/>
        </pc:sldMkLst>
        <pc:spChg chg="del">
          <ac:chgData name="Michelle Hill (IMH)" userId="2302599a-7bf0-448d-825b-0fa642ab8832" providerId="ADAL" clId="{5C3D49E0-3883-4ACA-848F-AEB989F8DAD1}" dt="2025-10-31T21:58:55.193" v="2176" actId="700"/>
          <ac:spMkLst>
            <pc:docMk/>
            <pc:sldMk cId="2174696816" sldId="268"/>
            <ac:spMk id="2" creationId="{07D3B024-29DA-C543-16BD-3C138B7690CE}"/>
          </ac:spMkLst>
        </pc:spChg>
        <pc:spChg chg="del">
          <ac:chgData name="Michelle Hill (IMH)" userId="2302599a-7bf0-448d-825b-0fa642ab8832" providerId="ADAL" clId="{5C3D49E0-3883-4ACA-848F-AEB989F8DAD1}" dt="2025-10-31T21:58:55.193" v="2176" actId="700"/>
          <ac:spMkLst>
            <pc:docMk/>
            <pc:sldMk cId="2174696816" sldId="268"/>
            <ac:spMk id="3" creationId="{52ACC3DE-4460-9129-56EF-9D77E3CD83FD}"/>
          </ac:spMkLst>
        </pc:spChg>
        <pc:spChg chg="add mod">
          <ac:chgData name="Michelle Hill (IMH)" userId="2302599a-7bf0-448d-825b-0fa642ab8832" providerId="ADAL" clId="{5C3D49E0-3883-4ACA-848F-AEB989F8DAD1}" dt="2025-10-31T22:05:13.131" v="2265" actId="12"/>
          <ac:spMkLst>
            <pc:docMk/>
            <pc:sldMk cId="2174696816" sldId="268"/>
            <ac:spMk id="5" creationId="{E570574B-778D-06FB-8FC0-88DC2E4F4909}"/>
          </ac:spMkLst>
        </pc:spChg>
        <pc:spChg chg="add">
          <ac:chgData name="Michelle Hill (IMH)" userId="2302599a-7bf0-448d-825b-0fa642ab8832" providerId="ADAL" clId="{5C3D49E0-3883-4ACA-848F-AEB989F8DAD1}" dt="2025-10-31T22:04:19.519" v="2253" actId="26606"/>
          <ac:spMkLst>
            <pc:docMk/>
            <pc:sldMk cId="2174696816" sldId="268"/>
            <ac:spMk id="10" creationId="{09588DA8-065E-4F6F-8EFD-43104AB2E0CF}"/>
          </ac:spMkLst>
        </pc:spChg>
        <pc:spChg chg="add">
          <ac:chgData name="Michelle Hill (IMH)" userId="2302599a-7bf0-448d-825b-0fa642ab8832" providerId="ADAL" clId="{5C3D49E0-3883-4ACA-848F-AEB989F8DAD1}" dt="2025-10-31T22:04:19.519" v="2253" actId="26606"/>
          <ac:spMkLst>
            <pc:docMk/>
            <pc:sldMk cId="2174696816" sldId="268"/>
            <ac:spMk id="12" creationId="{C4285719-470E-454C-AF62-8323075F1F5B}"/>
          </ac:spMkLst>
        </pc:spChg>
        <pc:spChg chg="add">
          <ac:chgData name="Michelle Hill (IMH)" userId="2302599a-7bf0-448d-825b-0fa642ab8832" providerId="ADAL" clId="{5C3D49E0-3883-4ACA-848F-AEB989F8DAD1}" dt="2025-10-31T22:04:19.519" v="2253" actId="26606"/>
          <ac:spMkLst>
            <pc:docMk/>
            <pc:sldMk cId="2174696816" sldId="268"/>
            <ac:spMk id="14" creationId="{CD9FE4EF-C4D8-49A0-B2FF-81D8DB7D8A24}"/>
          </ac:spMkLst>
        </pc:spChg>
        <pc:spChg chg="add">
          <ac:chgData name="Michelle Hill (IMH)" userId="2302599a-7bf0-448d-825b-0fa642ab8832" providerId="ADAL" clId="{5C3D49E0-3883-4ACA-848F-AEB989F8DAD1}" dt="2025-10-31T22:04:19.519" v="2253" actId="26606"/>
          <ac:spMkLst>
            <pc:docMk/>
            <pc:sldMk cId="2174696816" sldId="268"/>
            <ac:spMk id="16" creationId="{4300840D-0A0B-4512-BACA-B439D5B9C57C}"/>
          </ac:spMkLst>
        </pc:spChg>
        <pc:spChg chg="add">
          <ac:chgData name="Michelle Hill (IMH)" userId="2302599a-7bf0-448d-825b-0fa642ab8832" providerId="ADAL" clId="{5C3D49E0-3883-4ACA-848F-AEB989F8DAD1}" dt="2025-10-31T22:04:19.519" v="2253" actId="26606"/>
          <ac:spMkLst>
            <pc:docMk/>
            <pc:sldMk cId="2174696816" sldId="268"/>
            <ac:spMk id="18" creationId="{D2B78728-A580-49A7-84F9-6EF6F583ADE0}"/>
          </ac:spMkLst>
        </pc:spChg>
        <pc:spChg chg="add">
          <ac:chgData name="Michelle Hill (IMH)" userId="2302599a-7bf0-448d-825b-0fa642ab8832" providerId="ADAL" clId="{5C3D49E0-3883-4ACA-848F-AEB989F8DAD1}" dt="2025-10-31T22:04:19.519" v="2253" actId="26606"/>
          <ac:spMkLst>
            <pc:docMk/>
            <pc:sldMk cId="2174696816" sldId="268"/>
            <ac:spMk id="20" creationId="{38FAA1A1-D861-433F-88FA-1E9D6FD31D11}"/>
          </ac:spMkLst>
        </pc:spChg>
        <pc:spChg chg="add">
          <ac:chgData name="Michelle Hill (IMH)" userId="2302599a-7bf0-448d-825b-0fa642ab8832" providerId="ADAL" clId="{5C3D49E0-3883-4ACA-848F-AEB989F8DAD1}" dt="2025-10-31T22:04:19.519" v="2253" actId="26606"/>
          <ac:spMkLst>
            <pc:docMk/>
            <pc:sldMk cId="2174696816" sldId="268"/>
            <ac:spMk id="22" creationId="{8D71EDA1-87BF-4D5D-AB79-F346FD19278A}"/>
          </ac:spMkLst>
        </pc:spChg>
      </pc:sldChg>
      <pc:sldChg chg="addSp delSp modSp new mod ord modMedia setBg modClrScheme chgLayout">
        <pc:chgData name="Michelle Hill (IMH)" userId="2302599a-7bf0-448d-825b-0fa642ab8832" providerId="ADAL" clId="{5C3D49E0-3883-4ACA-848F-AEB989F8DAD1}" dt="2025-11-01T12:57:40.452" v="2840"/>
        <pc:sldMkLst>
          <pc:docMk/>
          <pc:sldMk cId="1241671237" sldId="269"/>
        </pc:sldMkLst>
        <pc:spChg chg="add mod">
          <ac:chgData name="Michelle Hill (IMH)" userId="2302599a-7bf0-448d-825b-0fa642ab8832" providerId="ADAL" clId="{5C3D49E0-3883-4ACA-848F-AEB989F8DAD1}" dt="2025-10-31T22:36:10.468" v="2313" actId="26606"/>
          <ac:spMkLst>
            <pc:docMk/>
            <pc:sldMk cId="1241671237" sldId="269"/>
            <ac:spMk id="2" creationId="{C8A403C4-A968-1195-E61D-1239357EE4C9}"/>
          </ac:spMkLst>
        </pc:spChg>
        <pc:spChg chg="add del">
          <ac:chgData name="Michelle Hill (IMH)" userId="2302599a-7bf0-448d-825b-0fa642ab8832" providerId="ADAL" clId="{5C3D49E0-3883-4ACA-848F-AEB989F8DAD1}" dt="2025-10-31T22:36:10.468" v="2313" actId="26606"/>
          <ac:spMkLst>
            <pc:docMk/>
            <pc:sldMk cId="1241671237" sldId="269"/>
            <ac:spMk id="8" creationId="{C1DD1A8A-57D5-4A81-AD04-532B043C5611}"/>
          </ac:spMkLst>
        </pc:spChg>
        <pc:spChg chg="add del">
          <ac:chgData name="Michelle Hill (IMH)" userId="2302599a-7bf0-448d-825b-0fa642ab8832" providerId="ADAL" clId="{5C3D49E0-3883-4ACA-848F-AEB989F8DAD1}" dt="2025-10-31T22:36:10.468" v="2313" actId="26606"/>
          <ac:spMkLst>
            <pc:docMk/>
            <pc:sldMk cId="1241671237" sldId="269"/>
            <ac:spMk id="10" creationId="{007891EC-4501-44ED-A8C8-B11B6DB767AB}"/>
          </ac:spMkLst>
        </pc:spChg>
        <pc:spChg chg="add del">
          <ac:chgData name="Michelle Hill (IMH)" userId="2302599a-7bf0-448d-825b-0fa642ab8832" providerId="ADAL" clId="{5C3D49E0-3883-4ACA-848F-AEB989F8DAD1}" dt="2025-10-31T22:36:10.452" v="2312" actId="26606"/>
          <ac:spMkLst>
            <pc:docMk/>
            <pc:sldMk cId="1241671237" sldId="269"/>
            <ac:spMk id="15" creationId="{53F29798-D584-4792-9B62-3F5F5C36D619}"/>
          </ac:spMkLst>
        </pc:spChg>
        <pc:spChg chg="add">
          <ac:chgData name="Michelle Hill (IMH)" userId="2302599a-7bf0-448d-825b-0fa642ab8832" providerId="ADAL" clId="{5C3D49E0-3883-4ACA-848F-AEB989F8DAD1}" dt="2025-10-31T22:36:10.468" v="2313" actId="26606"/>
          <ac:spMkLst>
            <pc:docMk/>
            <pc:sldMk cId="1241671237" sldId="269"/>
            <ac:spMk id="17" creationId="{670CEDEF-4F34-412E-84EE-329C1E936AF5}"/>
          </ac:spMkLst>
        </pc:spChg>
        <pc:spChg chg="add">
          <ac:chgData name="Michelle Hill (IMH)" userId="2302599a-7bf0-448d-825b-0fa642ab8832" providerId="ADAL" clId="{5C3D49E0-3883-4ACA-848F-AEB989F8DAD1}" dt="2025-10-31T22:36:10.468" v="2313" actId="26606"/>
          <ac:spMkLst>
            <pc:docMk/>
            <pc:sldMk cId="1241671237" sldId="269"/>
            <ac:spMk id="18" creationId="{BCED4D40-4B67-4331-AC48-79B82B4A47D8}"/>
          </ac:spMkLst>
        </pc:spChg>
        <pc:picChg chg="add mod ord">
          <ac:chgData name="Michelle Hill (IMH)" userId="2302599a-7bf0-448d-825b-0fa642ab8832" providerId="ADAL" clId="{5C3D49E0-3883-4ACA-848F-AEB989F8DAD1}" dt="2025-10-31T22:36:10.468" v="2313" actId="26606"/>
          <ac:picMkLst>
            <pc:docMk/>
            <pc:sldMk cId="1241671237" sldId="269"/>
            <ac:picMk id="4" creationId="{346F0474-BCE4-0820-33CE-73DE9247C1C7}"/>
          </ac:picMkLst>
        </pc:picChg>
      </pc:sldChg>
      <pc:sldChg chg="addSp delSp modSp new mod setBg modClrScheme addAnim modAnim chgLayout">
        <pc:chgData name="Michelle Hill (IMH)" userId="2302599a-7bf0-448d-825b-0fa642ab8832" providerId="ADAL" clId="{5C3D49E0-3883-4ACA-848F-AEB989F8DAD1}" dt="2025-11-01T12:56:42.816" v="2837"/>
        <pc:sldMkLst>
          <pc:docMk/>
          <pc:sldMk cId="2200601503" sldId="270"/>
        </pc:sldMkLst>
        <pc:spChg chg="mod ord">
          <ac:chgData name="Michelle Hill (IMH)" userId="2302599a-7bf0-448d-825b-0fa642ab8832" providerId="ADAL" clId="{5C3D49E0-3883-4ACA-848F-AEB989F8DAD1}" dt="2025-11-01T12:56:16.715" v="2835" actId="26606"/>
          <ac:spMkLst>
            <pc:docMk/>
            <pc:sldMk cId="2200601503" sldId="270"/>
            <ac:spMk id="2" creationId="{0FBF2E12-1BB7-B227-5276-EF694F74A848}"/>
          </ac:spMkLst>
        </pc:spChg>
        <pc:spChg chg="add del mod ord">
          <ac:chgData name="Michelle Hill (IMH)" userId="2302599a-7bf0-448d-825b-0fa642ab8832" providerId="ADAL" clId="{5C3D49E0-3883-4ACA-848F-AEB989F8DAD1}" dt="2025-11-01T12:48:48.221" v="2636"/>
          <ac:spMkLst>
            <pc:docMk/>
            <pc:sldMk cId="2200601503" sldId="270"/>
            <ac:spMk id="3" creationId="{7A9B5932-EEAD-576D-731E-53ADE7F71201}"/>
          </ac:spMkLst>
        </pc:spChg>
        <pc:spChg chg="add mod">
          <ac:chgData name="Michelle Hill (IMH)" userId="2302599a-7bf0-448d-825b-0fa642ab8832" providerId="ADAL" clId="{5C3D49E0-3883-4ACA-848F-AEB989F8DAD1}" dt="2025-11-01T12:56:16.715" v="2835" actId="26606"/>
          <ac:spMkLst>
            <pc:docMk/>
            <pc:sldMk cId="2200601503" sldId="270"/>
            <ac:spMk id="4" creationId="{791CD741-FA60-00A7-DE4F-688736684270}"/>
          </ac:spMkLst>
        </pc:spChg>
        <pc:spChg chg="add del">
          <ac:chgData name="Michelle Hill (IMH)" userId="2302599a-7bf0-448d-825b-0fa642ab8832" providerId="ADAL" clId="{5C3D49E0-3883-4ACA-848F-AEB989F8DAD1}" dt="2025-11-01T12:56:16.715" v="2835" actId="26606"/>
          <ac:spMkLst>
            <pc:docMk/>
            <pc:sldMk cId="2200601503" sldId="270"/>
            <ac:spMk id="3081" creationId="{231BF440-39FA-4087-84CC-2EEC0BBDAF29}"/>
          </ac:spMkLst>
        </pc:spChg>
        <pc:spChg chg="add del">
          <ac:chgData name="Michelle Hill (IMH)" userId="2302599a-7bf0-448d-825b-0fa642ab8832" providerId="ADAL" clId="{5C3D49E0-3883-4ACA-848F-AEB989F8DAD1}" dt="2025-11-01T12:56:16.715" v="2835" actId="26606"/>
          <ac:spMkLst>
            <pc:docMk/>
            <pc:sldMk cId="2200601503" sldId="270"/>
            <ac:spMk id="3083" creationId="{F04E4CBA-303B-48BD-8451-C2701CB0EEBF}"/>
          </ac:spMkLst>
        </pc:spChg>
        <pc:spChg chg="add del">
          <ac:chgData name="Michelle Hill (IMH)" userId="2302599a-7bf0-448d-825b-0fa642ab8832" providerId="ADAL" clId="{5C3D49E0-3883-4ACA-848F-AEB989F8DAD1}" dt="2025-11-01T12:56:16.715" v="2835" actId="26606"/>
          <ac:spMkLst>
            <pc:docMk/>
            <pc:sldMk cId="2200601503" sldId="270"/>
            <ac:spMk id="3085" creationId="{F6CA58B3-AFCC-4A40-9882-50D5080879B0}"/>
          </ac:spMkLst>
        </pc:spChg>
        <pc:spChg chg="add del">
          <ac:chgData name="Michelle Hill (IMH)" userId="2302599a-7bf0-448d-825b-0fa642ab8832" providerId="ADAL" clId="{5C3D49E0-3883-4ACA-848F-AEB989F8DAD1}" dt="2025-11-01T12:56:16.715" v="2835" actId="26606"/>
          <ac:spMkLst>
            <pc:docMk/>
            <pc:sldMk cId="2200601503" sldId="270"/>
            <ac:spMk id="3087" creationId="{75C56826-D4E5-42ED-8529-079651CB3005}"/>
          </ac:spMkLst>
        </pc:spChg>
        <pc:spChg chg="add del">
          <ac:chgData name="Michelle Hill (IMH)" userId="2302599a-7bf0-448d-825b-0fa642ab8832" providerId="ADAL" clId="{5C3D49E0-3883-4ACA-848F-AEB989F8DAD1}" dt="2025-11-01T12:56:16.715" v="2835" actId="26606"/>
          <ac:spMkLst>
            <pc:docMk/>
            <pc:sldMk cId="2200601503" sldId="270"/>
            <ac:spMk id="3089" creationId="{82095FCE-EF05-4443-B97A-85DEE3A5CA17}"/>
          </ac:spMkLst>
        </pc:spChg>
        <pc:spChg chg="add">
          <ac:chgData name="Michelle Hill (IMH)" userId="2302599a-7bf0-448d-825b-0fa642ab8832" providerId="ADAL" clId="{5C3D49E0-3883-4ACA-848F-AEB989F8DAD1}" dt="2025-11-01T12:52:21.618" v="2677" actId="26606"/>
          <ac:spMkLst>
            <pc:docMk/>
            <pc:sldMk cId="2200601503" sldId="270"/>
            <ac:spMk id="3091" creationId="{CA00AE6B-AA30-4CF8-BA6F-339B780AD76C}"/>
          </ac:spMkLst>
        </pc:spChg>
        <pc:spChg chg="add">
          <ac:chgData name="Michelle Hill (IMH)" userId="2302599a-7bf0-448d-825b-0fa642ab8832" providerId="ADAL" clId="{5C3D49E0-3883-4ACA-848F-AEB989F8DAD1}" dt="2025-11-01T12:56:16.715" v="2835" actId="26606"/>
          <ac:spMkLst>
            <pc:docMk/>
            <pc:sldMk cId="2200601503" sldId="270"/>
            <ac:spMk id="3096" creationId="{E36BB3C5-822B-45E1-A81E-5CC3176C61A1}"/>
          </ac:spMkLst>
        </pc:spChg>
        <pc:spChg chg="add">
          <ac:chgData name="Michelle Hill (IMH)" userId="2302599a-7bf0-448d-825b-0fa642ab8832" providerId="ADAL" clId="{5C3D49E0-3883-4ACA-848F-AEB989F8DAD1}" dt="2025-11-01T12:56:16.715" v="2835" actId="26606"/>
          <ac:spMkLst>
            <pc:docMk/>
            <pc:sldMk cId="2200601503" sldId="270"/>
            <ac:spMk id="3098" creationId="{FB39ECA9-4CDE-4883-98E8-287E905E9F07}"/>
          </ac:spMkLst>
        </pc:spChg>
        <pc:spChg chg="add">
          <ac:chgData name="Michelle Hill (IMH)" userId="2302599a-7bf0-448d-825b-0fa642ab8832" providerId="ADAL" clId="{5C3D49E0-3883-4ACA-848F-AEB989F8DAD1}" dt="2025-11-01T12:56:16.715" v="2835" actId="26606"/>
          <ac:spMkLst>
            <pc:docMk/>
            <pc:sldMk cId="2200601503" sldId="270"/>
            <ac:spMk id="3102" creationId="{0DBB7B12-4298-4CFB-B539-44A91C930328}"/>
          </ac:spMkLst>
        </pc:spChg>
        <pc:picChg chg="add mod">
          <ac:chgData name="Michelle Hill (IMH)" userId="2302599a-7bf0-448d-825b-0fa642ab8832" providerId="ADAL" clId="{5C3D49E0-3883-4ACA-848F-AEB989F8DAD1}" dt="2025-11-01T12:52:21.618" v="2677" actId="26606"/>
          <ac:picMkLst>
            <pc:docMk/>
            <pc:sldMk cId="2200601503" sldId="270"/>
            <ac:picMk id="3074" creationId="{EED4494B-E7A2-45C8-89A1-DF52EA66C7CA}"/>
          </ac:picMkLst>
        </pc:picChg>
        <pc:picChg chg="add mod ord">
          <ac:chgData name="Michelle Hill (IMH)" userId="2302599a-7bf0-448d-825b-0fa642ab8832" providerId="ADAL" clId="{5C3D49E0-3883-4ACA-848F-AEB989F8DAD1}" dt="2025-11-01T12:52:21.618" v="2677" actId="26606"/>
          <ac:picMkLst>
            <pc:docMk/>
            <pc:sldMk cId="2200601503" sldId="270"/>
            <ac:picMk id="3076" creationId="{6AC1388D-892E-0AC4-5155-2F3982E48DF7}"/>
          </ac:picMkLst>
        </pc:picChg>
      </pc:sldChg>
      <pc:sldChg chg="addSp delSp modSp new mod setBg modClrScheme modAnim chgLayout">
        <pc:chgData name="Michelle Hill (IMH)" userId="2302599a-7bf0-448d-825b-0fa642ab8832" providerId="ADAL" clId="{5C3D49E0-3883-4ACA-848F-AEB989F8DAD1}" dt="2025-11-01T12:39:40.575" v="2583"/>
        <pc:sldMkLst>
          <pc:docMk/>
          <pc:sldMk cId="3113452284" sldId="271"/>
        </pc:sldMkLst>
        <pc:spChg chg="add mod">
          <ac:chgData name="Michelle Hill (IMH)" userId="2302599a-7bf0-448d-825b-0fa642ab8832" providerId="ADAL" clId="{5C3D49E0-3883-4ACA-848F-AEB989F8DAD1}" dt="2025-11-01T12:35:39.305" v="2575" actId="120"/>
          <ac:spMkLst>
            <pc:docMk/>
            <pc:sldMk cId="3113452284" sldId="271"/>
            <ac:spMk id="2" creationId="{3AD8146B-90F4-34C2-AF39-D6F8519F1DC1}"/>
          </ac:spMkLst>
        </pc:spChg>
        <pc:spChg chg="add del mod">
          <ac:chgData name="Michelle Hill (IMH)" userId="2302599a-7bf0-448d-825b-0fa642ab8832" providerId="ADAL" clId="{5C3D49E0-3883-4ACA-848F-AEB989F8DAD1}" dt="2025-11-01T12:30:31.884" v="2465" actId="26606"/>
          <ac:spMkLst>
            <pc:docMk/>
            <pc:sldMk cId="3113452284" sldId="271"/>
            <ac:spMk id="3" creationId="{A0118DBB-E498-9E8A-4DA1-30FA1A03B72E}"/>
          </ac:spMkLst>
        </pc:spChg>
        <pc:spChg chg="add">
          <ac:chgData name="Michelle Hill (IMH)" userId="2302599a-7bf0-448d-825b-0fa642ab8832" providerId="ADAL" clId="{5C3D49E0-3883-4ACA-848F-AEB989F8DAD1}" dt="2025-11-01T12:30:31.884" v="2465" actId="26606"/>
          <ac:spMkLst>
            <pc:docMk/>
            <pc:sldMk cId="3113452284" sldId="271"/>
            <ac:spMk id="9" creationId="{BACC6370-2D7E-4714-9D71-7542949D7D5D}"/>
          </ac:spMkLst>
        </pc:spChg>
        <pc:spChg chg="add">
          <ac:chgData name="Michelle Hill (IMH)" userId="2302599a-7bf0-448d-825b-0fa642ab8832" providerId="ADAL" clId="{5C3D49E0-3883-4ACA-848F-AEB989F8DAD1}" dt="2025-11-01T12:30:31.884" v="2465" actId="26606"/>
          <ac:spMkLst>
            <pc:docMk/>
            <pc:sldMk cId="3113452284" sldId="271"/>
            <ac:spMk id="11" creationId="{256B2C21-A230-48C0-8DF1-C46611373C44}"/>
          </ac:spMkLst>
        </pc:spChg>
        <pc:spChg chg="add">
          <ac:chgData name="Michelle Hill (IMH)" userId="2302599a-7bf0-448d-825b-0fa642ab8832" providerId="ADAL" clId="{5C3D49E0-3883-4ACA-848F-AEB989F8DAD1}" dt="2025-11-01T12:30:31.884" v="2465" actId="26606"/>
          <ac:spMkLst>
            <pc:docMk/>
            <pc:sldMk cId="3113452284" sldId="271"/>
            <ac:spMk id="13" creationId="{3847E18C-932D-4C95-AABA-FEC7C9499AD7}"/>
          </ac:spMkLst>
        </pc:spChg>
        <pc:spChg chg="add">
          <ac:chgData name="Michelle Hill (IMH)" userId="2302599a-7bf0-448d-825b-0fa642ab8832" providerId="ADAL" clId="{5C3D49E0-3883-4ACA-848F-AEB989F8DAD1}" dt="2025-11-01T12:30:31.884" v="2465" actId="26606"/>
          <ac:spMkLst>
            <pc:docMk/>
            <pc:sldMk cId="3113452284" sldId="271"/>
            <ac:spMk id="15" creationId="{3150CB11-0C61-439E-910F-5787759E72A0}"/>
          </ac:spMkLst>
        </pc:spChg>
        <pc:spChg chg="add">
          <ac:chgData name="Michelle Hill (IMH)" userId="2302599a-7bf0-448d-825b-0fa642ab8832" providerId="ADAL" clId="{5C3D49E0-3883-4ACA-848F-AEB989F8DAD1}" dt="2025-11-01T12:30:31.884" v="2465" actId="26606"/>
          <ac:spMkLst>
            <pc:docMk/>
            <pc:sldMk cId="3113452284" sldId="271"/>
            <ac:spMk id="17" creationId="{43F8A58B-5155-44CE-A5FF-7647B47D0A7A}"/>
          </ac:spMkLst>
        </pc:spChg>
        <pc:spChg chg="add">
          <ac:chgData name="Michelle Hill (IMH)" userId="2302599a-7bf0-448d-825b-0fa642ab8832" providerId="ADAL" clId="{5C3D49E0-3883-4ACA-848F-AEB989F8DAD1}" dt="2025-11-01T12:30:31.884" v="2465" actId="26606"/>
          <ac:spMkLst>
            <pc:docMk/>
            <pc:sldMk cId="3113452284" sldId="271"/>
            <ac:spMk id="19" creationId="{443F2ACA-E6D6-4028-82DD-F03C262D5DE6}"/>
          </ac:spMkLst>
        </pc:spChg>
        <pc:graphicFrameChg chg="add mod modGraphic">
          <ac:chgData name="Michelle Hill (IMH)" userId="2302599a-7bf0-448d-825b-0fa642ab8832" providerId="ADAL" clId="{5C3D49E0-3883-4ACA-848F-AEB989F8DAD1}" dt="2025-11-01T12:36:30.083" v="2576" actId="20577"/>
          <ac:graphicFrameMkLst>
            <pc:docMk/>
            <pc:sldMk cId="3113452284" sldId="271"/>
            <ac:graphicFrameMk id="5" creationId="{1B45D4DC-197B-4BDE-3112-E318BF16526E}"/>
          </ac:graphicFrameMkLst>
        </pc:graphicFrameChg>
      </pc:sldChg>
      <pc:sldChg chg="addSp delSp modSp new mod setBg modAnim">
        <pc:chgData name="Michelle Hill (IMH)" userId="2302599a-7bf0-448d-825b-0fa642ab8832" providerId="ADAL" clId="{5C3D49E0-3883-4ACA-848F-AEB989F8DAD1}" dt="2025-11-01T12:59:36.002" v="2843" actId="14100"/>
        <pc:sldMkLst>
          <pc:docMk/>
          <pc:sldMk cId="1976402266" sldId="272"/>
        </pc:sldMkLst>
        <pc:spChg chg="mod">
          <ac:chgData name="Michelle Hill (IMH)" userId="2302599a-7bf0-448d-825b-0fa642ab8832" providerId="ADAL" clId="{5C3D49E0-3883-4ACA-848F-AEB989F8DAD1}" dt="2025-11-01T12:59:36.002" v="2843" actId="14100"/>
          <ac:spMkLst>
            <pc:docMk/>
            <pc:sldMk cId="1976402266" sldId="272"/>
            <ac:spMk id="2" creationId="{369424D4-95FB-A1C1-54A9-88091EE4321A}"/>
          </ac:spMkLst>
        </pc:spChg>
        <pc:spChg chg="del mod">
          <ac:chgData name="Michelle Hill (IMH)" userId="2302599a-7bf0-448d-825b-0fa642ab8832" providerId="ADAL" clId="{5C3D49E0-3883-4ACA-848F-AEB989F8DAD1}" dt="2025-11-01T12:32:40.375" v="2539" actId="12084"/>
          <ac:spMkLst>
            <pc:docMk/>
            <pc:sldMk cId="1976402266" sldId="272"/>
            <ac:spMk id="3" creationId="{7E85BABE-9752-7082-B15C-98C4D00CD476}"/>
          </ac:spMkLst>
        </pc:spChg>
        <pc:spChg chg="add">
          <ac:chgData name="Michelle Hill (IMH)" userId="2302599a-7bf0-448d-825b-0fa642ab8832" providerId="ADAL" clId="{5C3D49E0-3883-4ACA-848F-AEB989F8DAD1}" dt="2025-11-01T12:31:03.711" v="2469" actId="26606"/>
          <ac:spMkLst>
            <pc:docMk/>
            <pc:sldMk cId="1976402266" sldId="272"/>
            <ac:spMk id="8" creationId="{09588DA8-065E-4F6F-8EFD-43104AB2E0CF}"/>
          </ac:spMkLst>
        </pc:spChg>
        <pc:spChg chg="add">
          <ac:chgData name="Michelle Hill (IMH)" userId="2302599a-7bf0-448d-825b-0fa642ab8832" providerId="ADAL" clId="{5C3D49E0-3883-4ACA-848F-AEB989F8DAD1}" dt="2025-11-01T12:31:03.711" v="2469" actId="26606"/>
          <ac:spMkLst>
            <pc:docMk/>
            <pc:sldMk cId="1976402266" sldId="272"/>
            <ac:spMk id="10" creationId="{C4285719-470E-454C-AF62-8323075F1F5B}"/>
          </ac:spMkLst>
        </pc:spChg>
        <pc:spChg chg="add">
          <ac:chgData name="Michelle Hill (IMH)" userId="2302599a-7bf0-448d-825b-0fa642ab8832" providerId="ADAL" clId="{5C3D49E0-3883-4ACA-848F-AEB989F8DAD1}" dt="2025-11-01T12:31:03.711" v="2469" actId="26606"/>
          <ac:spMkLst>
            <pc:docMk/>
            <pc:sldMk cId="1976402266" sldId="272"/>
            <ac:spMk id="12" creationId="{CD9FE4EF-C4D8-49A0-B2FF-81D8DB7D8A24}"/>
          </ac:spMkLst>
        </pc:spChg>
        <pc:spChg chg="add">
          <ac:chgData name="Michelle Hill (IMH)" userId="2302599a-7bf0-448d-825b-0fa642ab8832" providerId="ADAL" clId="{5C3D49E0-3883-4ACA-848F-AEB989F8DAD1}" dt="2025-11-01T12:31:03.711" v="2469" actId="26606"/>
          <ac:spMkLst>
            <pc:docMk/>
            <pc:sldMk cId="1976402266" sldId="272"/>
            <ac:spMk id="14" creationId="{4300840D-0A0B-4512-BACA-B439D5B9C57C}"/>
          </ac:spMkLst>
        </pc:spChg>
        <pc:spChg chg="add">
          <ac:chgData name="Michelle Hill (IMH)" userId="2302599a-7bf0-448d-825b-0fa642ab8832" providerId="ADAL" clId="{5C3D49E0-3883-4ACA-848F-AEB989F8DAD1}" dt="2025-11-01T12:31:03.711" v="2469" actId="26606"/>
          <ac:spMkLst>
            <pc:docMk/>
            <pc:sldMk cId="1976402266" sldId="272"/>
            <ac:spMk id="16" creationId="{D2B78728-A580-49A7-84F9-6EF6F583ADE0}"/>
          </ac:spMkLst>
        </pc:spChg>
        <pc:spChg chg="add">
          <ac:chgData name="Michelle Hill (IMH)" userId="2302599a-7bf0-448d-825b-0fa642ab8832" providerId="ADAL" clId="{5C3D49E0-3883-4ACA-848F-AEB989F8DAD1}" dt="2025-11-01T12:31:03.711" v="2469" actId="26606"/>
          <ac:spMkLst>
            <pc:docMk/>
            <pc:sldMk cId="1976402266" sldId="272"/>
            <ac:spMk id="18" creationId="{38FAA1A1-D861-433F-88FA-1E9D6FD31D11}"/>
          </ac:spMkLst>
        </pc:spChg>
        <pc:spChg chg="add">
          <ac:chgData name="Michelle Hill (IMH)" userId="2302599a-7bf0-448d-825b-0fa642ab8832" providerId="ADAL" clId="{5C3D49E0-3883-4ACA-848F-AEB989F8DAD1}" dt="2025-11-01T12:31:03.711" v="2469" actId="26606"/>
          <ac:spMkLst>
            <pc:docMk/>
            <pc:sldMk cId="1976402266" sldId="272"/>
            <ac:spMk id="20" creationId="{8D71EDA1-87BF-4D5D-AB79-F346FD19278A}"/>
          </ac:spMkLst>
        </pc:spChg>
        <pc:graphicFrameChg chg="add mod modGraphic">
          <ac:chgData name="Michelle Hill (IMH)" userId="2302599a-7bf0-448d-825b-0fa642ab8832" providerId="ADAL" clId="{5C3D49E0-3883-4ACA-848F-AEB989F8DAD1}" dt="2025-11-01T12:35:09.302" v="2567" actId="14100"/>
          <ac:graphicFrameMkLst>
            <pc:docMk/>
            <pc:sldMk cId="1976402266" sldId="272"/>
            <ac:graphicFrameMk id="4" creationId="{56975F2B-B610-42BD-85CA-94C89D798075}"/>
          </ac:graphicFrameMkLst>
        </pc:graphicFrameChg>
      </pc:sldChg>
      <pc:sldChg chg="addSp delSp modSp new mod modClrScheme modAnim chgLayout">
        <pc:chgData name="Michelle Hill (IMH)" userId="2302599a-7bf0-448d-825b-0fa642ab8832" providerId="ADAL" clId="{5C3D49E0-3883-4ACA-848F-AEB989F8DAD1}" dt="2025-11-01T13:11:08.313" v="3082"/>
        <pc:sldMkLst>
          <pc:docMk/>
          <pc:sldMk cId="363265778" sldId="273"/>
        </pc:sldMkLst>
        <pc:spChg chg="mod ord">
          <ac:chgData name="Michelle Hill (IMH)" userId="2302599a-7bf0-448d-825b-0fa642ab8832" providerId="ADAL" clId="{5C3D49E0-3883-4ACA-848F-AEB989F8DAD1}" dt="2025-11-01T13:08:08.159" v="3025" actId="700"/>
          <ac:spMkLst>
            <pc:docMk/>
            <pc:sldMk cId="363265778" sldId="273"/>
            <ac:spMk id="2" creationId="{CA1A2022-BF4B-9CD1-BC78-E420AC141795}"/>
          </ac:spMkLst>
        </pc:spChg>
        <pc:spChg chg="add del mod ord">
          <ac:chgData name="Michelle Hill (IMH)" userId="2302599a-7bf0-448d-825b-0fa642ab8832" providerId="ADAL" clId="{5C3D49E0-3883-4ACA-848F-AEB989F8DAD1}" dt="2025-11-01T13:08:08.159" v="3025" actId="700"/>
          <ac:spMkLst>
            <pc:docMk/>
            <pc:sldMk cId="363265778" sldId="273"/>
            <ac:spMk id="3" creationId="{F7A10AEC-575F-694A-3266-B4E83C5CC38A}"/>
          </ac:spMkLst>
        </pc:spChg>
        <pc:spChg chg="add del mod ord">
          <ac:chgData name="Michelle Hill (IMH)" userId="2302599a-7bf0-448d-825b-0fa642ab8832" providerId="ADAL" clId="{5C3D49E0-3883-4ACA-848F-AEB989F8DAD1}" dt="2025-11-01T13:01:19.988" v="2891" actId="700"/>
          <ac:spMkLst>
            <pc:docMk/>
            <pc:sldMk cId="363265778" sldId="273"/>
            <ac:spMk id="4" creationId="{E3CE57F8-8094-095E-6334-E9AE4172B573}"/>
          </ac:spMkLst>
        </pc:spChg>
        <pc:spChg chg="add del mod ord">
          <ac:chgData name="Michelle Hill (IMH)" userId="2302599a-7bf0-448d-825b-0fa642ab8832" providerId="ADAL" clId="{5C3D49E0-3883-4ACA-848F-AEB989F8DAD1}" dt="2025-11-01T13:01:19.988" v="2891" actId="700"/>
          <ac:spMkLst>
            <pc:docMk/>
            <pc:sldMk cId="363265778" sldId="273"/>
            <ac:spMk id="5" creationId="{0355EB8C-3C19-7F56-7493-C4BFB1AAD44A}"/>
          </ac:spMkLst>
        </pc:spChg>
        <pc:spChg chg="add del mod ord">
          <ac:chgData name="Michelle Hill (IMH)" userId="2302599a-7bf0-448d-825b-0fa642ab8832" providerId="ADAL" clId="{5C3D49E0-3883-4ACA-848F-AEB989F8DAD1}" dt="2025-11-01T13:01:19.988" v="2891" actId="700"/>
          <ac:spMkLst>
            <pc:docMk/>
            <pc:sldMk cId="363265778" sldId="273"/>
            <ac:spMk id="6" creationId="{3F31A7FB-875F-DBE5-CD46-88DF6C321253}"/>
          </ac:spMkLst>
        </pc:spChg>
        <pc:spChg chg="add del mod ord">
          <ac:chgData name="Michelle Hill (IMH)" userId="2302599a-7bf0-448d-825b-0fa642ab8832" providerId="ADAL" clId="{5C3D49E0-3883-4ACA-848F-AEB989F8DAD1}" dt="2025-11-01T13:08:08.159" v="3025" actId="700"/>
          <ac:spMkLst>
            <pc:docMk/>
            <pc:sldMk cId="363265778" sldId="273"/>
            <ac:spMk id="7" creationId="{68160165-3AF6-F73E-3745-D6D3C84AB843}"/>
          </ac:spMkLst>
        </pc:spChg>
        <pc:graphicFrameChg chg="add mod">
          <ac:chgData name="Michelle Hill (IMH)" userId="2302599a-7bf0-448d-825b-0fa642ab8832" providerId="ADAL" clId="{5C3D49E0-3883-4ACA-848F-AEB989F8DAD1}" dt="2025-11-01T13:07:04.853" v="3020" actId="12084"/>
          <ac:graphicFrameMkLst>
            <pc:docMk/>
            <pc:sldMk cId="363265778" sldId="273"/>
            <ac:graphicFrameMk id="8" creationId="{A48D3E9C-D479-8250-15CD-DAE33A94B3EA}"/>
          </ac:graphicFrameMkLst>
        </pc:graphicFrameChg>
        <pc:graphicFrameChg chg="add del">
          <ac:chgData name="Michelle Hill (IMH)" userId="2302599a-7bf0-448d-825b-0fa642ab8832" providerId="ADAL" clId="{5C3D49E0-3883-4ACA-848F-AEB989F8DAD1}" dt="2025-11-01T13:07:06.171" v="3021" actId="26606"/>
          <ac:graphicFrameMkLst>
            <pc:docMk/>
            <pc:sldMk cId="363265778" sldId="273"/>
            <ac:graphicFrameMk id="9" creationId="{3D1ED937-AA5A-74B1-CF0A-B0DEEC5B1665}"/>
          </ac:graphicFrameMkLst>
        </pc:graphicFrameChg>
      </pc:sldChg>
      <pc:sldChg chg="addSp delSp modSp new mod setBg modClrScheme modAnim chgLayout">
        <pc:chgData name="Michelle Hill (IMH)" userId="2302599a-7bf0-448d-825b-0fa642ab8832" providerId="ADAL" clId="{5C3D49E0-3883-4ACA-848F-AEB989F8DAD1}" dt="2025-11-01T15:55:09.542" v="3512" actId="20577"/>
        <pc:sldMkLst>
          <pc:docMk/>
          <pc:sldMk cId="3290892840" sldId="274"/>
        </pc:sldMkLst>
        <pc:spChg chg="del mod ord">
          <ac:chgData name="Michelle Hill (IMH)" userId="2302599a-7bf0-448d-825b-0fa642ab8832" providerId="ADAL" clId="{5C3D49E0-3883-4ACA-848F-AEB989F8DAD1}" dt="2025-11-01T13:09:07.081" v="3027" actId="700"/>
          <ac:spMkLst>
            <pc:docMk/>
            <pc:sldMk cId="3290892840" sldId="274"/>
            <ac:spMk id="2" creationId="{9CF11155-0288-A37A-8197-5F826A01A3C6}"/>
          </ac:spMkLst>
        </pc:spChg>
        <pc:spChg chg="del mod ord">
          <ac:chgData name="Michelle Hill (IMH)" userId="2302599a-7bf0-448d-825b-0fa642ab8832" providerId="ADAL" clId="{5C3D49E0-3883-4ACA-848F-AEB989F8DAD1}" dt="2025-11-01T13:09:07.081" v="3027" actId="700"/>
          <ac:spMkLst>
            <pc:docMk/>
            <pc:sldMk cId="3290892840" sldId="274"/>
            <ac:spMk id="3" creationId="{FB2F08DA-2008-5D93-92CF-772F2C0CE17E}"/>
          </ac:spMkLst>
        </pc:spChg>
        <pc:spChg chg="del">
          <ac:chgData name="Michelle Hill (IMH)" userId="2302599a-7bf0-448d-825b-0fa642ab8832" providerId="ADAL" clId="{5C3D49E0-3883-4ACA-848F-AEB989F8DAD1}" dt="2025-11-01T13:09:07.081" v="3027" actId="700"/>
          <ac:spMkLst>
            <pc:docMk/>
            <pc:sldMk cId="3290892840" sldId="274"/>
            <ac:spMk id="4" creationId="{0179959D-B4A0-E8B3-261B-59C74748D909}"/>
          </ac:spMkLst>
        </pc:spChg>
        <pc:spChg chg="add mod ord">
          <ac:chgData name="Michelle Hill (IMH)" userId="2302599a-7bf0-448d-825b-0fa642ab8832" providerId="ADAL" clId="{5C3D49E0-3883-4ACA-848F-AEB989F8DAD1}" dt="2025-11-01T13:10:00.415" v="3067" actId="26606"/>
          <ac:spMkLst>
            <pc:docMk/>
            <pc:sldMk cId="3290892840" sldId="274"/>
            <ac:spMk id="5" creationId="{9F094F08-7E45-8452-33B6-C9164054F0D0}"/>
          </ac:spMkLst>
        </pc:spChg>
        <pc:spChg chg="add del mod ord">
          <ac:chgData name="Michelle Hill (IMH)" userId="2302599a-7bf0-448d-825b-0fa642ab8832" providerId="ADAL" clId="{5C3D49E0-3883-4ACA-848F-AEB989F8DAD1}" dt="2025-11-01T13:10:00.415" v="3067" actId="26606"/>
          <ac:spMkLst>
            <pc:docMk/>
            <pc:sldMk cId="3290892840" sldId="274"/>
            <ac:spMk id="6" creationId="{FE255C66-6CE1-2E0B-B267-9101146D51A7}"/>
          </ac:spMkLst>
        </pc:spChg>
        <pc:spChg chg="add">
          <ac:chgData name="Michelle Hill (IMH)" userId="2302599a-7bf0-448d-825b-0fa642ab8832" providerId="ADAL" clId="{5C3D49E0-3883-4ACA-848F-AEB989F8DAD1}" dt="2025-11-01T13:10:00.415" v="3067" actId="26606"/>
          <ac:spMkLst>
            <pc:docMk/>
            <pc:sldMk cId="3290892840" sldId="274"/>
            <ac:spMk id="12" creationId="{BACC6370-2D7E-4714-9D71-7542949D7D5D}"/>
          </ac:spMkLst>
        </pc:spChg>
        <pc:spChg chg="add">
          <ac:chgData name="Michelle Hill (IMH)" userId="2302599a-7bf0-448d-825b-0fa642ab8832" providerId="ADAL" clId="{5C3D49E0-3883-4ACA-848F-AEB989F8DAD1}" dt="2025-11-01T13:10:00.415" v="3067" actId="26606"/>
          <ac:spMkLst>
            <pc:docMk/>
            <pc:sldMk cId="3290892840" sldId="274"/>
            <ac:spMk id="14" creationId="{256B2C21-A230-48C0-8DF1-C46611373C44}"/>
          </ac:spMkLst>
        </pc:spChg>
        <pc:spChg chg="add">
          <ac:chgData name="Michelle Hill (IMH)" userId="2302599a-7bf0-448d-825b-0fa642ab8832" providerId="ADAL" clId="{5C3D49E0-3883-4ACA-848F-AEB989F8DAD1}" dt="2025-11-01T13:10:00.415" v="3067" actId="26606"/>
          <ac:spMkLst>
            <pc:docMk/>
            <pc:sldMk cId="3290892840" sldId="274"/>
            <ac:spMk id="16" creationId="{3847E18C-932D-4C95-AABA-FEC7C9499AD7}"/>
          </ac:spMkLst>
        </pc:spChg>
        <pc:spChg chg="add">
          <ac:chgData name="Michelle Hill (IMH)" userId="2302599a-7bf0-448d-825b-0fa642ab8832" providerId="ADAL" clId="{5C3D49E0-3883-4ACA-848F-AEB989F8DAD1}" dt="2025-11-01T13:10:00.415" v="3067" actId="26606"/>
          <ac:spMkLst>
            <pc:docMk/>
            <pc:sldMk cId="3290892840" sldId="274"/>
            <ac:spMk id="18" creationId="{3150CB11-0C61-439E-910F-5787759E72A0}"/>
          </ac:spMkLst>
        </pc:spChg>
        <pc:spChg chg="add">
          <ac:chgData name="Michelle Hill (IMH)" userId="2302599a-7bf0-448d-825b-0fa642ab8832" providerId="ADAL" clId="{5C3D49E0-3883-4ACA-848F-AEB989F8DAD1}" dt="2025-11-01T13:10:00.415" v="3067" actId="26606"/>
          <ac:spMkLst>
            <pc:docMk/>
            <pc:sldMk cId="3290892840" sldId="274"/>
            <ac:spMk id="20" creationId="{43F8A58B-5155-44CE-A5FF-7647B47D0A7A}"/>
          </ac:spMkLst>
        </pc:spChg>
        <pc:spChg chg="add">
          <ac:chgData name="Michelle Hill (IMH)" userId="2302599a-7bf0-448d-825b-0fa642ab8832" providerId="ADAL" clId="{5C3D49E0-3883-4ACA-848F-AEB989F8DAD1}" dt="2025-11-01T13:10:00.415" v="3067" actId="26606"/>
          <ac:spMkLst>
            <pc:docMk/>
            <pc:sldMk cId="3290892840" sldId="274"/>
            <ac:spMk id="22" creationId="{443F2ACA-E6D6-4028-82DD-F03C262D5DE6}"/>
          </ac:spMkLst>
        </pc:spChg>
        <pc:graphicFrameChg chg="add mod modGraphic">
          <ac:chgData name="Michelle Hill (IMH)" userId="2302599a-7bf0-448d-825b-0fa642ab8832" providerId="ADAL" clId="{5C3D49E0-3883-4ACA-848F-AEB989F8DAD1}" dt="2025-11-01T15:55:09.542" v="3512" actId="20577"/>
          <ac:graphicFrameMkLst>
            <pc:docMk/>
            <pc:sldMk cId="3290892840" sldId="274"/>
            <ac:graphicFrameMk id="8" creationId="{44DDE0AE-DE46-7D64-D844-F98D44298CFB}"/>
          </ac:graphicFrameMkLst>
        </pc:graphicFrameChg>
      </pc:sldChg>
      <pc:sldChg chg="addSp delSp modSp new mod setBg">
        <pc:chgData name="Michelle Hill (IMH)" userId="2302599a-7bf0-448d-825b-0fa642ab8832" providerId="ADAL" clId="{5C3D49E0-3883-4ACA-848F-AEB989F8DAD1}" dt="2025-11-01T15:52:32.739" v="3437" actId="26606"/>
        <pc:sldMkLst>
          <pc:docMk/>
          <pc:sldMk cId="1713227031" sldId="275"/>
        </pc:sldMkLst>
        <pc:spChg chg="mod">
          <ac:chgData name="Michelle Hill (IMH)" userId="2302599a-7bf0-448d-825b-0fa642ab8832" providerId="ADAL" clId="{5C3D49E0-3883-4ACA-848F-AEB989F8DAD1}" dt="2025-11-01T15:52:32.739" v="3437" actId="26606"/>
          <ac:spMkLst>
            <pc:docMk/>
            <pc:sldMk cId="1713227031" sldId="275"/>
            <ac:spMk id="2" creationId="{1FB645A7-9FB8-EA0B-57A0-B1EEAE6C8B6C}"/>
          </ac:spMkLst>
        </pc:spChg>
        <pc:spChg chg="add del mod">
          <ac:chgData name="Michelle Hill (IMH)" userId="2302599a-7bf0-448d-825b-0fa642ab8832" providerId="ADAL" clId="{5C3D49E0-3883-4ACA-848F-AEB989F8DAD1}" dt="2025-11-01T15:52:32.739" v="3437" actId="26606"/>
          <ac:spMkLst>
            <pc:docMk/>
            <pc:sldMk cId="1713227031" sldId="275"/>
            <ac:spMk id="3" creationId="{CA460207-CE4A-26E9-B923-7A942D88CFAA}"/>
          </ac:spMkLst>
        </pc:spChg>
        <pc:spChg chg="add del">
          <ac:chgData name="Michelle Hill (IMH)" userId="2302599a-7bf0-448d-825b-0fa642ab8832" providerId="ADAL" clId="{5C3D49E0-3883-4ACA-848F-AEB989F8DAD1}" dt="2025-11-01T15:52:32.682" v="3436" actId="26606"/>
          <ac:spMkLst>
            <pc:docMk/>
            <pc:sldMk cId="1713227031" sldId="275"/>
            <ac:spMk id="9" creationId="{BACC6370-2D7E-4714-9D71-7542949D7D5D}"/>
          </ac:spMkLst>
        </pc:spChg>
        <pc:spChg chg="add del">
          <ac:chgData name="Michelle Hill (IMH)" userId="2302599a-7bf0-448d-825b-0fa642ab8832" providerId="ADAL" clId="{5C3D49E0-3883-4ACA-848F-AEB989F8DAD1}" dt="2025-11-01T15:52:32.682" v="3436" actId="26606"/>
          <ac:spMkLst>
            <pc:docMk/>
            <pc:sldMk cId="1713227031" sldId="275"/>
            <ac:spMk id="11" creationId="{256B2C21-A230-48C0-8DF1-C46611373C44}"/>
          </ac:spMkLst>
        </pc:spChg>
        <pc:spChg chg="add del">
          <ac:chgData name="Michelle Hill (IMH)" userId="2302599a-7bf0-448d-825b-0fa642ab8832" providerId="ADAL" clId="{5C3D49E0-3883-4ACA-848F-AEB989F8DAD1}" dt="2025-11-01T15:52:32.682" v="3436" actId="26606"/>
          <ac:spMkLst>
            <pc:docMk/>
            <pc:sldMk cId="1713227031" sldId="275"/>
            <ac:spMk id="13" creationId="{3847E18C-932D-4C95-AABA-FEC7C9499AD7}"/>
          </ac:spMkLst>
        </pc:spChg>
        <pc:spChg chg="add del">
          <ac:chgData name="Michelle Hill (IMH)" userId="2302599a-7bf0-448d-825b-0fa642ab8832" providerId="ADAL" clId="{5C3D49E0-3883-4ACA-848F-AEB989F8DAD1}" dt="2025-11-01T15:52:32.682" v="3436" actId="26606"/>
          <ac:spMkLst>
            <pc:docMk/>
            <pc:sldMk cId="1713227031" sldId="275"/>
            <ac:spMk id="15" creationId="{3150CB11-0C61-439E-910F-5787759E72A0}"/>
          </ac:spMkLst>
        </pc:spChg>
        <pc:spChg chg="add del">
          <ac:chgData name="Michelle Hill (IMH)" userId="2302599a-7bf0-448d-825b-0fa642ab8832" providerId="ADAL" clId="{5C3D49E0-3883-4ACA-848F-AEB989F8DAD1}" dt="2025-11-01T15:52:32.682" v="3436" actId="26606"/>
          <ac:spMkLst>
            <pc:docMk/>
            <pc:sldMk cId="1713227031" sldId="275"/>
            <ac:spMk id="17" creationId="{43F8A58B-5155-44CE-A5FF-7647B47D0A7A}"/>
          </ac:spMkLst>
        </pc:spChg>
        <pc:spChg chg="add del">
          <ac:chgData name="Michelle Hill (IMH)" userId="2302599a-7bf0-448d-825b-0fa642ab8832" providerId="ADAL" clId="{5C3D49E0-3883-4ACA-848F-AEB989F8DAD1}" dt="2025-11-01T15:52:32.682" v="3436" actId="26606"/>
          <ac:spMkLst>
            <pc:docMk/>
            <pc:sldMk cId="1713227031" sldId="275"/>
            <ac:spMk id="19" creationId="{443F2ACA-E6D6-4028-82DD-F03C262D5DE6}"/>
          </ac:spMkLst>
        </pc:spChg>
        <pc:spChg chg="add">
          <ac:chgData name="Michelle Hill (IMH)" userId="2302599a-7bf0-448d-825b-0fa642ab8832" providerId="ADAL" clId="{5C3D49E0-3883-4ACA-848F-AEB989F8DAD1}" dt="2025-11-01T15:52:32.739" v="3437" actId="26606"/>
          <ac:spMkLst>
            <pc:docMk/>
            <pc:sldMk cId="1713227031" sldId="275"/>
            <ac:spMk id="21" creationId="{53B021B3-DE93-4AB7-8A18-CF5F1CED88B8}"/>
          </ac:spMkLst>
        </pc:spChg>
        <pc:spChg chg="add">
          <ac:chgData name="Michelle Hill (IMH)" userId="2302599a-7bf0-448d-825b-0fa642ab8832" providerId="ADAL" clId="{5C3D49E0-3883-4ACA-848F-AEB989F8DAD1}" dt="2025-11-01T15:52:32.739" v="3437" actId="26606"/>
          <ac:spMkLst>
            <pc:docMk/>
            <pc:sldMk cId="1713227031" sldId="275"/>
            <ac:spMk id="22" creationId="{52D502E5-F6B4-4D58-B4AE-FC466FF15EE8}"/>
          </ac:spMkLst>
        </pc:spChg>
        <pc:spChg chg="add">
          <ac:chgData name="Michelle Hill (IMH)" userId="2302599a-7bf0-448d-825b-0fa642ab8832" providerId="ADAL" clId="{5C3D49E0-3883-4ACA-848F-AEB989F8DAD1}" dt="2025-11-01T15:52:32.739" v="3437" actId="26606"/>
          <ac:spMkLst>
            <pc:docMk/>
            <pc:sldMk cId="1713227031" sldId="275"/>
            <ac:spMk id="23" creationId="{9DECDBF4-02B6-4BB4-B65B-B8107AD6A9E8}"/>
          </ac:spMkLst>
        </pc:spChg>
        <pc:graphicFrameChg chg="add del">
          <ac:chgData name="Michelle Hill (IMH)" userId="2302599a-7bf0-448d-825b-0fa642ab8832" providerId="ADAL" clId="{5C3D49E0-3883-4ACA-848F-AEB989F8DAD1}" dt="2025-11-01T15:52:32.682" v="3436" actId="26606"/>
          <ac:graphicFrameMkLst>
            <pc:docMk/>
            <pc:sldMk cId="1713227031" sldId="275"/>
            <ac:graphicFrameMk id="5" creationId="{2611F829-06C6-CCD4-4110-A61E16005AAC}"/>
          </ac:graphicFrameMkLst>
        </pc:graphicFrameChg>
        <pc:graphicFrameChg chg="add">
          <ac:chgData name="Michelle Hill (IMH)" userId="2302599a-7bf0-448d-825b-0fa642ab8832" providerId="ADAL" clId="{5C3D49E0-3883-4ACA-848F-AEB989F8DAD1}" dt="2025-11-01T15:52:32.739" v="3437" actId="26606"/>
          <ac:graphicFrameMkLst>
            <pc:docMk/>
            <pc:sldMk cId="1713227031" sldId="275"/>
            <ac:graphicFrameMk id="24" creationId="{091F8908-D65E-F568-BE5C-797FF16A1909}"/>
          </ac:graphicFrameMkLst>
        </pc:graphicFrame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38E51D-438D-4875-A812-F06238493BD4}"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BFBEA843-6DBA-4E12-9D1F-78498689AFD3}">
      <dgm:prSet/>
      <dgm:spPr/>
      <dgm:t>
        <a:bodyPr/>
        <a:lstStyle/>
        <a:p>
          <a:r>
            <a:rPr lang="en-GB"/>
            <a:t>They work with a wide range of public, private, and voluntary sector organisations</a:t>
          </a:r>
          <a:endParaRPr lang="en-US"/>
        </a:p>
      </dgm:t>
    </dgm:pt>
    <dgm:pt modelId="{6B423D90-5548-47F3-9F22-F58197E65F47}" type="parTrans" cxnId="{AA431CB8-BDAB-4262-B378-56630DD3DBE9}">
      <dgm:prSet/>
      <dgm:spPr/>
      <dgm:t>
        <a:bodyPr/>
        <a:lstStyle/>
        <a:p>
          <a:endParaRPr lang="en-US"/>
        </a:p>
      </dgm:t>
    </dgm:pt>
    <dgm:pt modelId="{41239445-A447-4891-BFBA-509E919EF8DF}" type="sibTrans" cxnId="{AA431CB8-BDAB-4262-B378-56630DD3DBE9}">
      <dgm:prSet/>
      <dgm:spPr/>
      <dgm:t>
        <a:bodyPr/>
        <a:lstStyle/>
        <a:p>
          <a:endParaRPr lang="en-US"/>
        </a:p>
      </dgm:t>
    </dgm:pt>
    <dgm:pt modelId="{82B42B76-9CAC-4019-AA80-3B6123D7B773}">
      <dgm:prSet/>
      <dgm:spPr/>
      <dgm:t>
        <a:bodyPr/>
        <a:lstStyle/>
        <a:p>
          <a:r>
            <a:rPr lang="en-GB"/>
            <a:t>Ambulance</a:t>
          </a:r>
          <a:endParaRPr lang="en-US"/>
        </a:p>
      </dgm:t>
    </dgm:pt>
    <dgm:pt modelId="{46F3921B-19CF-45DA-A3BE-C316631DA312}" type="parTrans" cxnId="{DA274438-DED4-438B-A9C2-F4E849CF0B9C}">
      <dgm:prSet/>
      <dgm:spPr/>
      <dgm:t>
        <a:bodyPr/>
        <a:lstStyle/>
        <a:p>
          <a:endParaRPr lang="en-US"/>
        </a:p>
      </dgm:t>
    </dgm:pt>
    <dgm:pt modelId="{024449D7-8D03-4D40-819A-7E5E07755AB5}" type="sibTrans" cxnId="{DA274438-DED4-438B-A9C2-F4E849CF0B9C}">
      <dgm:prSet/>
      <dgm:spPr/>
      <dgm:t>
        <a:bodyPr/>
        <a:lstStyle/>
        <a:p>
          <a:endParaRPr lang="en-US"/>
        </a:p>
      </dgm:t>
    </dgm:pt>
    <dgm:pt modelId="{902BE3D0-6311-4444-88B1-C36DA96342EE}">
      <dgm:prSet/>
      <dgm:spPr/>
      <dgm:t>
        <a:bodyPr/>
        <a:lstStyle/>
        <a:p>
          <a:r>
            <a:rPr lang="en-GB"/>
            <a:t>Fire Service</a:t>
          </a:r>
          <a:endParaRPr lang="en-US"/>
        </a:p>
      </dgm:t>
    </dgm:pt>
    <dgm:pt modelId="{58A0AE91-7018-485A-B9A1-7208153715B7}" type="parTrans" cxnId="{F4B936B8-6E6F-4C59-8AA5-FAF9D26788AE}">
      <dgm:prSet/>
      <dgm:spPr/>
      <dgm:t>
        <a:bodyPr/>
        <a:lstStyle/>
        <a:p>
          <a:endParaRPr lang="en-US"/>
        </a:p>
      </dgm:t>
    </dgm:pt>
    <dgm:pt modelId="{FCC39AB7-B6F7-4E8F-A3E3-735C30346442}" type="sibTrans" cxnId="{F4B936B8-6E6F-4C59-8AA5-FAF9D26788AE}">
      <dgm:prSet/>
      <dgm:spPr/>
      <dgm:t>
        <a:bodyPr/>
        <a:lstStyle/>
        <a:p>
          <a:endParaRPr lang="en-US"/>
        </a:p>
      </dgm:t>
    </dgm:pt>
    <dgm:pt modelId="{C78D9833-63E0-4912-BE13-5770EBDF96BE}">
      <dgm:prSet/>
      <dgm:spPr/>
      <dgm:t>
        <a:bodyPr/>
        <a:lstStyle/>
        <a:p>
          <a:r>
            <a:rPr lang="en-GB"/>
            <a:t>British Transport Police</a:t>
          </a:r>
          <a:endParaRPr lang="en-US"/>
        </a:p>
      </dgm:t>
    </dgm:pt>
    <dgm:pt modelId="{6715AB15-73BD-44CA-B076-B3F114860363}" type="parTrans" cxnId="{31D335C1-2BAA-4CCA-9D08-8DE14007EAFD}">
      <dgm:prSet/>
      <dgm:spPr/>
      <dgm:t>
        <a:bodyPr/>
        <a:lstStyle/>
        <a:p>
          <a:endParaRPr lang="en-US"/>
        </a:p>
      </dgm:t>
    </dgm:pt>
    <dgm:pt modelId="{377F840F-75FA-4204-A9DB-33363C9FC9DD}" type="sibTrans" cxnId="{31D335C1-2BAA-4CCA-9D08-8DE14007EAFD}">
      <dgm:prSet/>
      <dgm:spPr/>
      <dgm:t>
        <a:bodyPr/>
        <a:lstStyle/>
        <a:p>
          <a:endParaRPr lang="en-US"/>
        </a:p>
      </dgm:t>
    </dgm:pt>
    <dgm:pt modelId="{0F812050-7BD5-46D1-A276-7DD8D5FA1880}">
      <dgm:prSet/>
      <dgm:spPr/>
      <dgm:t>
        <a:bodyPr/>
        <a:lstStyle/>
        <a:p>
          <a:r>
            <a:rPr lang="en-GB"/>
            <a:t>CPS</a:t>
          </a:r>
          <a:endParaRPr lang="en-US"/>
        </a:p>
      </dgm:t>
    </dgm:pt>
    <dgm:pt modelId="{743F2DA8-F44B-44B6-A8AA-04A1BF11DAB7}" type="parTrans" cxnId="{074A67E3-A638-44F0-9F1F-BAA93DE1F8E3}">
      <dgm:prSet/>
      <dgm:spPr/>
      <dgm:t>
        <a:bodyPr/>
        <a:lstStyle/>
        <a:p>
          <a:endParaRPr lang="en-US"/>
        </a:p>
      </dgm:t>
    </dgm:pt>
    <dgm:pt modelId="{CDAD320B-8368-408C-A075-60708C565ADC}" type="sibTrans" cxnId="{074A67E3-A638-44F0-9F1F-BAA93DE1F8E3}">
      <dgm:prSet/>
      <dgm:spPr/>
      <dgm:t>
        <a:bodyPr/>
        <a:lstStyle/>
        <a:p>
          <a:endParaRPr lang="en-US"/>
        </a:p>
      </dgm:t>
    </dgm:pt>
    <dgm:pt modelId="{19E7EA79-5989-4847-8DF4-E59C86FFA3CE}">
      <dgm:prSet/>
      <dgm:spPr/>
      <dgm:t>
        <a:bodyPr/>
        <a:lstStyle/>
        <a:p>
          <a:r>
            <a:rPr lang="en-GB"/>
            <a:t>National Crime Agency</a:t>
          </a:r>
          <a:endParaRPr lang="en-US"/>
        </a:p>
      </dgm:t>
    </dgm:pt>
    <dgm:pt modelId="{362CB280-4C5D-45C5-958D-9DEC9C9961B9}" type="parTrans" cxnId="{809BFDCD-4E15-4D5F-9AB7-660423671281}">
      <dgm:prSet/>
      <dgm:spPr/>
      <dgm:t>
        <a:bodyPr/>
        <a:lstStyle/>
        <a:p>
          <a:endParaRPr lang="en-US"/>
        </a:p>
      </dgm:t>
    </dgm:pt>
    <dgm:pt modelId="{9509C172-138A-4BD7-8C1C-C176E5D2B762}" type="sibTrans" cxnId="{809BFDCD-4E15-4D5F-9AB7-660423671281}">
      <dgm:prSet/>
      <dgm:spPr/>
      <dgm:t>
        <a:bodyPr/>
        <a:lstStyle/>
        <a:p>
          <a:endParaRPr lang="en-US"/>
        </a:p>
      </dgm:t>
    </dgm:pt>
    <dgm:pt modelId="{A4340325-295D-4D68-A4AD-34CE739F0BEA}">
      <dgm:prSet/>
      <dgm:spPr/>
      <dgm:t>
        <a:bodyPr/>
        <a:lstStyle/>
        <a:p>
          <a:r>
            <a:rPr lang="en-GB"/>
            <a:t>Coast Guard</a:t>
          </a:r>
          <a:endParaRPr lang="en-US"/>
        </a:p>
      </dgm:t>
    </dgm:pt>
    <dgm:pt modelId="{D2FBB7FC-498C-4B9E-AFCC-9FE12D571542}" type="parTrans" cxnId="{A4235595-99FF-42F0-BBD2-B81B5E66C6A1}">
      <dgm:prSet/>
      <dgm:spPr/>
      <dgm:t>
        <a:bodyPr/>
        <a:lstStyle/>
        <a:p>
          <a:endParaRPr lang="en-US"/>
        </a:p>
      </dgm:t>
    </dgm:pt>
    <dgm:pt modelId="{46F679F2-7BEA-4478-8750-8FC255146785}" type="sibTrans" cxnId="{A4235595-99FF-42F0-BBD2-B81B5E66C6A1}">
      <dgm:prSet/>
      <dgm:spPr/>
      <dgm:t>
        <a:bodyPr/>
        <a:lstStyle/>
        <a:p>
          <a:endParaRPr lang="en-US"/>
        </a:p>
      </dgm:t>
    </dgm:pt>
    <dgm:pt modelId="{6A9F02F5-0018-4065-8886-C218F7DA1559}">
      <dgm:prSet/>
      <dgm:spPr/>
      <dgm:t>
        <a:bodyPr/>
        <a:lstStyle/>
        <a:p>
          <a:r>
            <a:rPr lang="en-GB"/>
            <a:t>Schools </a:t>
          </a:r>
          <a:endParaRPr lang="en-US"/>
        </a:p>
      </dgm:t>
    </dgm:pt>
    <dgm:pt modelId="{F0DD47A4-E1ED-4C1B-A872-5B14DA984621}" type="parTrans" cxnId="{C3D4334F-360F-46B5-8417-3AF2620D184E}">
      <dgm:prSet/>
      <dgm:spPr/>
      <dgm:t>
        <a:bodyPr/>
        <a:lstStyle/>
        <a:p>
          <a:endParaRPr lang="en-US"/>
        </a:p>
      </dgm:t>
    </dgm:pt>
    <dgm:pt modelId="{0EC75DD8-EEF6-4059-AB20-5707EACCF2A9}" type="sibTrans" cxnId="{C3D4334F-360F-46B5-8417-3AF2620D184E}">
      <dgm:prSet/>
      <dgm:spPr/>
      <dgm:t>
        <a:bodyPr/>
        <a:lstStyle/>
        <a:p>
          <a:endParaRPr lang="en-US"/>
        </a:p>
      </dgm:t>
    </dgm:pt>
    <dgm:pt modelId="{23B6B13B-05CA-4641-85DF-82CC1AE1D0A5}" type="pres">
      <dgm:prSet presAssocID="{EB38E51D-438D-4875-A812-F06238493BD4}" presName="diagram" presStyleCnt="0">
        <dgm:presLayoutVars>
          <dgm:dir/>
          <dgm:resizeHandles val="exact"/>
        </dgm:presLayoutVars>
      </dgm:prSet>
      <dgm:spPr/>
    </dgm:pt>
    <dgm:pt modelId="{495B7A59-F7B2-4B90-8045-E82D0F821D22}" type="pres">
      <dgm:prSet presAssocID="{BFBEA843-6DBA-4E12-9D1F-78498689AFD3}" presName="node" presStyleLbl="node1" presStyleIdx="0" presStyleCnt="8">
        <dgm:presLayoutVars>
          <dgm:bulletEnabled val="1"/>
        </dgm:presLayoutVars>
      </dgm:prSet>
      <dgm:spPr/>
    </dgm:pt>
    <dgm:pt modelId="{CE0B2BA9-3B16-43E9-85A0-7BA9F5871BAD}" type="pres">
      <dgm:prSet presAssocID="{41239445-A447-4891-BFBA-509E919EF8DF}" presName="sibTrans" presStyleCnt="0"/>
      <dgm:spPr/>
    </dgm:pt>
    <dgm:pt modelId="{BEB812B5-A54C-4A5A-A732-2D4A4B400687}" type="pres">
      <dgm:prSet presAssocID="{82B42B76-9CAC-4019-AA80-3B6123D7B773}" presName="node" presStyleLbl="node1" presStyleIdx="1" presStyleCnt="8">
        <dgm:presLayoutVars>
          <dgm:bulletEnabled val="1"/>
        </dgm:presLayoutVars>
      </dgm:prSet>
      <dgm:spPr/>
    </dgm:pt>
    <dgm:pt modelId="{9BA03FC3-472B-4268-8936-E8D706FA4186}" type="pres">
      <dgm:prSet presAssocID="{024449D7-8D03-4D40-819A-7E5E07755AB5}" presName="sibTrans" presStyleCnt="0"/>
      <dgm:spPr/>
    </dgm:pt>
    <dgm:pt modelId="{35F8D855-DB36-4AEC-9A9C-81194D83B8DF}" type="pres">
      <dgm:prSet presAssocID="{902BE3D0-6311-4444-88B1-C36DA96342EE}" presName="node" presStyleLbl="node1" presStyleIdx="2" presStyleCnt="8">
        <dgm:presLayoutVars>
          <dgm:bulletEnabled val="1"/>
        </dgm:presLayoutVars>
      </dgm:prSet>
      <dgm:spPr/>
    </dgm:pt>
    <dgm:pt modelId="{F3DF6F70-340E-463E-ABD2-626D52821D94}" type="pres">
      <dgm:prSet presAssocID="{FCC39AB7-B6F7-4E8F-A3E3-735C30346442}" presName="sibTrans" presStyleCnt="0"/>
      <dgm:spPr/>
    </dgm:pt>
    <dgm:pt modelId="{4BE598A4-68C5-4FF0-A812-193B6B805C33}" type="pres">
      <dgm:prSet presAssocID="{C78D9833-63E0-4912-BE13-5770EBDF96BE}" presName="node" presStyleLbl="node1" presStyleIdx="3" presStyleCnt="8">
        <dgm:presLayoutVars>
          <dgm:bulletEnabled val="1"/>
        </dgm:presLayoutVars>
      </dgm:prSet>
      <dgm:spPr/>
    </dgm:pt>
    <dgm:pt modelId="{6E061628-6889-4E38-82F7-B6C2448F6F58}" type="pres">
      <dgm:prSet presAssocID="{377F840F-75FA-4204-A9DB-33363C9FC9DD}" presName="sibTrans" presStyleCnt="0"/>
      <dgm:spPr/>
    </dgm:pt>
    <dgm:pt modelId="{FA3993B5-B14E-4734-A95D-E66FC0C689A1}" type="pres">
      <dgm:prSet presAssocID="{0F812050-7BD5-46D1-A276-7DD8D5FA1880}" presName="node" presStyleLbl="node1" presStyleIdx="4" presStyleCnt="8">
        <dgm:presLayoutVars>
          <dgm:bulletEnabled val="1"/>
        </dgm:presLayoutVars>
      </dgm:prSet>
      <dgm:spPr/>
    </dgm:pt>
    <dgm:pt modelId="{B8CD0B2B-FBBA-446D-9E7F-2BBF1172B3BC}" type="pres">
      <dgm:prSet presAssocID="{CDAD320B-8368-408C-A075-60708C565ADC}" presName="sibTrans" presStyleCnt="0"/>
      <dgm:spPr/>
    </dgm:pt>
    <dgm:pt modelId="{72CBD5C2-CB57-4A24-856A-E37078883074}" type="pres">
      <dgm:prSet presAssocID="{19E7EA79-5989-4847-8DF4-E59C86FFA3CE}" presName="node" presStyleLbl="node1" presStyleIdx="5" presStyleCnt="8">
        <dgm:presLayoutVars>
          <dgm:bulletEnabled val="1"/>
        </dgm:presLayoutVars>
      </dgm:prSet>
      <dgm:spPr/>
    </dgm:pt>
    <dgm:pt modelId="{BF652401-595C-4976-97BC-F0DA19E58BA4}" type="pres">
      <dgm:prSet presAssocID="{9509C172-138A-4BD7-8C1C-C176E5D2B762}" presName="sibTrans" presStyleCnt="0"/>
      <dgm:spPr/>
    </dgm:pt>
    <dgm:pt modelId="{C14075DE-D7DD-49BC-B9D9-8A7E4EB85D57}" type="pres">
      <dgm:prSet presAssocID="{A4340325-295D-4D68-A4AD-34CE739F0BEA}" presName="node" presStyleLbl="node1" presStyleIdx="6" presStyleCnt="8">
        <dgm:presLayoutVars>
          <dgm:bulletEnabled val="1"/>
        </dgm:presLayoutVars>
      </dgm:prSet>
      <dgm:spPr/>
    </dgm:pt>
    <dgm:pt modelId="{05F67BC5-259A-44F9-ADE6-E6B5043906EB}" type="pres">
      <dgm:prSet presAssocID="{46F679F2-7BEA-4478-8750-8FC255146785}" presName="sibTrans" presStyleCnt="0"/>
      <dgm:spPr/>
    </dgm:pt>
    <dgm:pt modelId="{EBEDE60F-9072-42CC-A23F-609BB6390434}" type="pres">
      <dgm:prSet presAssocID="{6A9F02F5-0018-4065-8886-C218F7DA1559}" presName="node" presStyleLbl="node1" presStyleIdx="7" presStyleCnt="8">
        <dgm:presLayoutVars>
          <dgm:bulletEnabled val="1"/>
        </dgm:presLayoutVars>
      </dgm:prSet>
      <dgm:spPr/>
    </dgm:pt>
  </dgm:ptLst>
  <dgm:cxnLst>
    <dgm:cxn modelId="{92756106-987B-4CC6-AA9C-B9A7A2038221}" type="presOf" srcId="{6A9F02F5-0018-4065-8886-C218F7DA1559}" destId="{EBEDE60F-9072-42CC-A23F-609BB6390434}" srcOrd="0" destOrd="0" presId="urn:microsoft.com/office/officeart/2005/8/layout/default"/>
    <dgm:cxn modelId="{7B506C1B-706E-4EC0-9E44-4B9711A46C25}" type="presOf" srcId="{C78D9833-63E0-4912-BE13-5770EBDF96BE}" destId="{4BE598A4-68C5-4FF0-A812-193B6B805C33}" srcOrd="0" destOrd="0" presId="urn:microsoft.com/office/officeart/2005/8/layout/default"/>
    <dgm:cxn modelId="{D756931B-B819-4B6A-AE63-B04F90EEA7FE}" type="presOf" srcId="{19E7EA79-5989-4847-8DF4-E59C86FFA3CE}" destId="{72CBD5C2-CB57-4A24-856A-E37078883074}" srcOrd="0" destOrd="0" presId="urn:microsoft.com/office/officeart/2005/8/layout/default"/>
    <dgm:cxn modelId="{73AAB01F-CDCB-4022-9DBD-DA3B9BA9311C}" type="presOf" srcId="{82B42B76-9CAC-4019-AA80-3B6123D7B773}" destId="{BEB812B5-A54C-4A5A-A732-2D4A4B400687}" srcOrd="0" destOrd="0" presId="urn:microsoft.com/office/officeart/2005/8/layout/default"/>
    <dgm:cxn modelId="{473CDA2B-3C02-4010-8920-899043FBB982}" type="presOf" srcId="{EB38E51D-438D-4875-A812-F06238493BD4}" destId="{23B6B13B-05CA-4641-85DF-82CC1AE1D0A5}" srcOrd="0" destOrd="0" presId="urn:microsoft.com/office/officeart/2005/8/layout/default"/>
    <dgm:cxn modelId="{CE9AC732-6CAF-4C04-9013-35FD4062FBBD}" type="presOf" srcId="{0F812050-7BD5-46D1-A276-7DD8D5FA1880}" destId="{FA3993B5-B14E-4734-A95D-E66FC0C689A1}" srcOrd="0" destOrd="0" presId="urn:microsoft.com/office/officeart/2005/8/layout/default"/>
    <dgm:cxn modelId="{DA274438-DED4-438B-A9C2-F4E849CF0B9C}" srcId="{EB38E51D-438D-4875-A812-F06238493BD4}" destId="{82B42B76-9CAC-4019-AA80-3B6123D7B773}" srcOrd="1" destOrd="0" parTransId="{46F3921B-19CF-45DA-A3BE-C316631DA312}" sibTransId="{024449D7-8D03-4D40-819A-7E5E07755AB5}"/>
    <dgm:cxn modelId="{EF0DFE63-8A37-4E18-9F43-C11A20779C19}" type="presOf" srcId="{A4340325-295D-4D68-A4AD-34CE739F0BEA}" destId="{C14075DE-D7DD-49BC-B9D9-8A7E4EB85D57}" srcOrd="0" destOrd="0" presId="urn:microsoft.com/office/officeart/2005/8/layout/default"/>
    <dgm:cxn modelId="{C3D4334F-360F-46B5-8417-3AF2620D184E}" srcId="{EB38E51D-438D-4875-A812-F06238493BD4}" destId="{6A9F02F5-0018-4065-8886-C218F7DA1559}" srcOrd="7" destOrd="0" parTransId="{F0DD47A4-E1ED-4C1B-A872-5B14DA984621}" sibTransId="{0EC75DD8-EEF6-4059-AB20-5707EACCF2A9}"/>
    <dgm:cxn modelId="{DF590988-3650-4190-9792-20CD21D5DA16}" type="presOf" srcId="{BFBEA843-6DBA-4E12-9D1F-78498689AFD3}" destId="{495B7A59-F7B2-4B90-8045-E82D0F821D22}" srcOrd="0" destOrd="0" presId="urn:microsoft.com/office/officeart/2005/8/layout/default"/>
    <dgm:cxn modelId="{A4235595-99FF-42F0-BBD2-B81B5E66C6A1}" srcId="{EB38E51D-438D-4875-A812-F06238493BD4}" destId="{A4340325-295D-4D68-A4AD-34CE739F0BEA}" srcOrd="6" destOrd="0" parTransId="{D2FBB7FC-498C-4B9E-AFCC-9FE12D571542}" sibTransId="{46F679F2-7BEA-4478-8750-8FC255146785}"/>
    <dgm:cxn modelId="{B82779A9-EE05-4EBF-BEA5-76A83B8222E8}" type="presOf" srcId="{902BE3D0-6311-4444-88B1-C36DA96342EE}" destId="{35F8D855-DB36-4AEC-9A9C-81194D83B8DF}" srcOrd="0" destOrd="0" presId="urn:microsoft.com/office/officeart/2005/8/layout/default"/>
    <dgm:cxn modelId="{AA431CB8-BDAB-4262-B378-56630DD3DBE9}" srcId="{EB38E51D-438D-4875-A812-F06238493BD4}" destId="{BFBEA843-6DBA-4E12-9D1F-78498689AFD3}" srcOrd="0" destOrd="0" parTransId="{6B423D90-5548-47F3-9F22-F58197E65F47}" sibTransId="{41239445-A447-4891-BFBA-509E919EF8DF}"/>
    <dgm:cxn modelId="{F4B936B8-6E6F-4C59-8AA5-FAF9D26788AE}" srcId="{EB38E51D-438D-4875-A812-F06238493BD4}" destId="{902BE3D0-6311-4444-88B1-C36DA96342EE}" srcOrd="2" destOrd="0" parTransId="{58A0AE91-7018-485A-B9A1-7208153715B7}" sibTransId="{FCC39AB7-B6F7-4E8F-A3E3-735C30346442}"/>
    <dgm:cxn modelId="{31D335C1-2BAA-4CCA-9D08-8DE14007EAFD}" srcId="{EB38E51D-438D-4875-A812-F06238493BD4}" destId="{C78D9833-63E0-4912-BE13-5770EBDF96BE}" srcOrd="3" destOrd="0" parTransId="{6715AB15-73BD-44CA-B076-B3F114860363}" sibTransId="{377F840F-75FA-4204-A9DB-33363C9FC9DD}"/>
    <dgm:cxn modelId="{809BFDCD-4E15-4D5F-9AB7-660423671281}" srcId="{EB38E51D-438D-4875-A812-F06238493BD4}" destId="{19E7EA79-5989-4847-8DF4-E59C86FFA3CE}" srcOrd="5" destOrd="0" parTransId="{362CB280-4C5D-45C5-958D-9DEC9C9961B9}" sibTransId="{9509C172-138A-4BD7-8C1C-C176E5D2B762}"/>
    <dgm:cxn modelId="{074A67E3-A638-44F0-9F1F-BAA93DE1F8E3}" srcId="{EB38E51D-438D-4875-A812-F06238493BD4}" destId="{0F812050-7BD5-46D1-A276-7DD8D5FA1880}" srcOrd="4" destOrd="0" parTransId="{743F2DA8-F44B-44B6-A8AA-04A1BF11DAB7}" sibTransId="{CDAD320B-8368-408C-A075-60708C565ADC}"/>
    <dgm:cxn modelId="{33C77863-413C-4F87-BFD9-845094A62240}" type="presParOf" srcId="{23B6B13B-05CA-4641-85DF-82CC1AE1D0A5}" destId="{495B7A59-F7B2-4B90-8045-E82D0F821D22}" srcOrd="0" destOrd="0" presId="urn:microsoft.com/office/officeart/2005/8/layout/default"/>
    <dgm:cxn modelId="{D8D4F1E1-FBBC-4FFF-B045-0B9F9A4E0EA1}" type="presParOf" srcId="{23B6B13B-05CA-4641-85DF-82CC1AE1D0A5}" destId="{CE0B2BA9-3B16-43E9-85A0-7BA9F5871BAD}" srcOrd="1" destOrd="0" presId="urn:microsoft.com/office/officeart/2005/8/layout/default"/>
    <dgm:cxn modelId="{BF4F7099-32F4-465A-B0D5-2A800FEBE299}" type="presParOf" srcId="{23B6B13B-05CA-4641-85DF-82CC1AE1D0A5}" destId="{BEB812B5-A54C-4A5A-A732-2D4A4B400687}" srcOrd="2" destOrd="0" presId="urn:microsoft.com/office/officeart/2005/8/layout/default"/>
    <dgm:cxn modelId="{DEC56E6F-E281-435E-852B-B69AA3109C1D}" type="presParOf" srcId="{23B6B13B-05CA-4641-85DF-82CC1AE1D0A5}" destId="{9BA03FC3-472B-4268-8936-E8D706FA4186}" srcOrd="3" destOrd="0" presId="urn:microsoft.com/office/officeart/2005/8/layout/default"/>
    <dgm:cxn modelId="{1DD8ADAF-B769-4CF8-B621-CA95DC8892EE}" type="presParOf" srcId="{23B6B13B-05CA-4641-85DF-82CC1AE1D0A5}" destId="{35F8D855-DB36-4AEC-9A9C-81194D83B8DF}" srcOrd="4" destOrd="0" presId="urn:microsoft.com/office/officeart/2005/8/layout/default"/>
    <dgm:cxn modelId="{57A5968F-7155-40B0-A4E5-23DDEE043544}" type="presParOf" srcId="{23B6B13B-05CA-4641-85DF-82CC1AE1D0A5}" destId="{F3DF6F70-340E-463E-ABD2-626D52821D94}" srcOrd="5" destOrd="0" presId="urn:microsoft.com/office/officeart/2005/8/layout/default"/>
    <dgm:cxn modelId="{EC020769-17ED-4A1B-9E8B-6B05169D67A7}" type="presParOf" srcId="{23B6B13B-05CA-4641-85DF-82CC1AE1D0A5}" destId="{4BE598A4-68C5-4FF0-A812-193B6B805C33}" srcOrd="6" destOrd="0" presId="urn:microsoft.com/office/officeart/2005/8/layout/default"/>
    <dgm:cxn modelId="{6E8082D2-A094-4375-972E-DDAC124A74E3}" type="presParOf" srcId="{23B6B13B-05CA-4641-85DF-82CC1AE1D0A5}" destId="{6E061628-6889-4E38-82F7-B6C2448F6F58}" srcOrd="7" destOrd="0" presId="urn:microsoft.com/office/officeart/2005/8/layout/default"/>
    <dgm:cxn modelId="{9F3DEB12-17CA-4F91-9EE1-87F1D7898A02}" type="presParOf" srcId="{23B6B13B-05CA-4641-85DF-82CC1AE1D0A5}" destId="{FA3993B5-B14E-4734-A95D-E66FC0C689A1}" srcOrd="8" destOrd="0" presId="urn:microsoft.com/office/officeart/2005/8/layout/default"/>
    <dgm:cxn modelId="{802C388E-713F-479E-A6C7-662F76F891CC}" type="presParOf" srcId="{23B6B13B-05CA-4641-85DF-82CC1AE1D0A5}" destId="{B8CD0B2B-FBBA-446D-9E7F-2BBF1172B3BC}" srcOrd="9" destOrd="0" presId="urn:microsoft.com/office/officeart/2005/8/layout/default"/>
    <dgm:cxn modelId="{8C2E3661-76AC-41D6-9C44-E3ABF6B50234}" type="presParOf" srcId="{23B6B13B-05CA-4641-85DF-82CC1AE1D0A5}" destId="{72CBD5C2-CB57-4A24-856A-E37078883074}" srcOrd="10" destOrd="0" presId="urn:microsoft.com/office/officeart/2005/8/layout/default"/>
    <dgm:cxn modelId="{C6A26D6D-2B8F-44C6-B368-B8F2EC948152}" type="presParOf" srcId="{23B6B13B-05CA-4641-85DF-82CC1AE1D0A5}" destId="{BF652401-595C-4976-97BC-F0DA19E58BA4}" srcOrd="11" destOrd="0" presId="urn:microsoft.com/office/officeart/2005/8/layout/default"/>
    <dgm:cxn modelId="{A0C8F6A1-031B-42F7-AEE2-1B2682972640}" type="presParOf" srcId="{23B6B13B-05CA-4641-85DF-82CC1AE1D0A5}" destId="{C14075DE-D7DD-49BC-B9D9-8A7E4EB85D57}" srcOrd="12" destOrd="0" presId="urn:microsoft.com/office/officeart/2005/8/layout/default"/>
    <dgm:cxn modelId="{E3D4AC6D-9728-4CC0-8B8E-048E4A716868}" type="presParOf" srcId="{23B6B13B-05CA-4641-85DF-82CC1AE1D0A5}" destId="{05F67BC5-259A-44F9-ADE6-E6B5043906EB}" srcOrd="13" destOrd="0" presId="urn:microsoft.com/office/officeart/2005/8/layout/default"/>
    <dgm:cxn modelId="{1571FE64-6AD0-4491-B063-6F6A0641D1CB}" type="presParOf" srcId="{23B6B13B-05CA-4641-85DF-82CC1AE1D0A5}" destId="{EBEDE60F-9072-42CC-A23F-609BB6390434}"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71778E1-C8A1-4A19-BBEF-B99A8894927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59F0919-8043-465A-BE0D-71A601FC3A66}">
      <dgm:prSet/>
      <dgm:spPr/>
      <dgm:t>
        <a:bodyPr/>
        <a:lstStyle/>
        <a:p>
          <a:r>
            <a:rPr lang="en-GB" dirty="0"/>
            <a:t>This model is not linear; members can move back and forth through the model for example if a new member joins the team</a:t>
          </a:r>
          <a:endParaRPr lang="en-US" dirty="0"/>
        </a:p>
      </dgm:t>
    </dgm:pt>
    <dgm:pt modelId="{BF2DF40B-634D-4682-AC27-079B7CF5CC76}" type="parTrans" cxnId="{2C91D3A1-69C5-42D2-ACCA-59932BD48293}">
      <dgm:prSet/>
      <dgm:spPr/>
      <dgm:t>
        <a:bodyPr/>
        <a:lstStyle/>
        <a:p>
          <a:endParaRPr lang="en-US"/>
        </a:p>
      </dgm:t>
    </dgm:pt>
    <dgm:pt modelId="{658A7F75-403D-458F-A4F1-BC081E1B0DE2}" type="sibTrans" cxnId="{2C91D3A1-69C5-42D2-ACCA-59932BD48293}">
      <dgm:prSet/>
      <dgm:spPr/>
      <dgm:t>
        <a:bodyPr/>
        <a:lstStyle/>
        <a:p>
          <a:endParaRPr lang="en-US"/>
        </a:p>
      </dgm:t>
    </dgm:pt>
    <dgm:pt modelId="{C606162F-679C-40BD-86B0-463263830412}">
      <dgm:prSet/>
      <dgm:spPr/>
      <dgm:t>
        <a:bodyPr/>
        <a:lstStyle/>
        <a:p>
          <a:r>
            <a:rPr lang="en-GB" dirty="0"/>
            <a:t>Leadership needs to adapt as the team progresses </a:t>
          </a:r>
          <a:endParaRPr lang="en-US" dirty="0"/>
        </a:p>
      </dgm:t>
    </dgm:pt>
    <dgm:pt modelId="{EEF32900-E146-4CDE-A224-23DC7E9378C7}" type="parTrans" cxnId="{B0CAD224-3CFC-4ED0-BE38-8606508D9F0D}">
      <dgm:prSet/>
      <dgm:spPr/>
      <dgm:t>
        <a:bodyPr/>
        <a:lstStyle/>
        <a:p>
          <a:endParaRPr lang="en-US"/>
        </a:p>
      </dgm:t>
    </dgm:pt>
    <dgm:pt modelId="{BF68DC87-1829-4DF9-A4CF-2605436CB003}" type="sibTrans" cxnId="{B0CAD224-3CFC-4ED0-BE38-8606508D9F0D}">
      <dgm:prSet/>
      <dgm:spPr/>
      <dgm:t>
        <a:bodyPr/>
        <a:lstStyle/>
        <a:p>
          <a:endParaRPr lang="en-US"/>
        </a:p>
      </dgm:t>
    </dgm:pt>
    <dgm:pt modelId="{B3C1F543-3197-40DD-A3BF-85011B1F4EA8}">
      <dgm:prSet/>
      <dgm:spPr/>
      <dgm:t>
        <a:bodyPr/>
        <a:lstStyle/>
        <a:p>
          <a:r>
            <a:rPr lang="en-GB"/>
            <a:t>It appreciates the importance of conflict, the model sees it as a necessity to progression</a:t>
          </a:r>
          <a:endParaRPr lang="en-US"/>
        </a:p>
      </dgm:t>
    </dgm:pt>
    <dgm:pt modelId="{D47C0012-BEC2-41D1-9F6E-EC3A994E17BC}" type="parTrans" cxnId="{261637A0-4C01-426D-8CA2-CFB8F80EFE7D}">
      <dgm:prSet/>
      <dgm:spPr/>
      <dgm:t>
        <a:bodyPr/>
        <a:lstStyle/>
        <a:p>
          <a:endParaRPr lang="en-US"/>
        </a:p>
      </dgm:t>
    </dgm:pt>
    <dgm:pt modelId="{4529D741-51B4-4A08-A91C-FC0A9784E544}" type="sibTrans" cxnId="{261637A0-4C01-426D-8CA2-CFB8F80EFE7D}">
      <dgm:prSet/>
      <dgm:spPr/>
      <dgm:t>
        <a:bodyPr/>
        <a:lstStyle/>
        <a:p>
          <a:endParaRPr lang="en-US"/>
        </a:p>
      </dgm:t>
    </dgm:pt>
    <dgm:pt modelId="{C80B2AD8-B3BD-4789-AC15-F8A5367E5618}" type="pres">
      <dgm:prSet presAssocID="{371778E1-C8A1-4A19-BBEF-B99A88949275}" presName="linear" presStyleCnt="0">
        <dgm:presLayoutVars>
          <dgm:animLvl val="lvl"/>
          <dgm:resizeHandles val="exact"/>
        </dgm:presLayoutVars>
      </dgm:prSet>
      <dgm:spPr/>
    </dgm:pt>
    <dgm:pt modelId="{FE398286-29AE-4916-A4E5-A20A1ACEDAE9}" type="pres">
      <dgm:prSet presAssocID="{B59F0919-8043-465A-BE0D-71A601FC3A66}" presName="parentText" presStyleLbl="node1" presStyleIdx="0" presStyleCnt="3">
        <dgm:presLayoutVars>
          <dgm:chMax val="0"/>
          <dgm:bulletEnabled val="1"/>
        </dgm:presLayoutVars>
      </dgm:prSet>
      <dgm:spPr/>
    </dgm:pt>
    <dgm:pt modelId="{87274FF8-E2ED-455D-B513-FCB8CA107C90}" type="pres">
      <dgm:prSet presAssocID="{658A7F75-403D-458F-A4F1-BC081E1B0DE2}" presName="spacer" presStyleCnt="0"/>
      <dgm:spPr/>
    </dgm:pt>
    <dgm:pt modelId="{4206E844-FDDE-413E-ACAA-6868FB416E00}" type="pres">
      <dgm:prSet presAssocID="{C606162F-679C-40BD-86B0-463263830412}" presName="parentText" presStyleLbl="node1" presStyleIdx="1" presStyleCnt="3">
        <dgm:presLayoutVars>
          <dgm:chMax val="0"/>
          <dgm:bulletEnabled val="1"/>
        </dgm:presLayoutVars>
      </dgm:prSet>
      <dgm:spPr/>
    </dgm:pt>
    <dgm:pt modelId="{DD909D15-BCED-4BFF-8880-DAA94B5E5912}" type="pres">
      <dgm:prSet presAssocID="{BF68DC87-1829-4DF9-A4CF-2605436CB003}" presName="spacer" presStyleCnt="0"/>
      <dgm:spPr/>
    </dgm:pt>
    <dgm:pt modelId="{9A6CABEE-4D7C-4AF9-9C05-CBE8FA8570A5}" type="pres">
      <dgm:prSet presAssocID="{B3C1F543-3197-40DD-A3BF-85011B1F4EA8}" presName="parentText" presStyleLbl="node1" presStyleIdx="2" presStyleCnt="3">
        <dgm:presLayoutVars>
          <dgm:chMax val="0"/>
          <dgm:bulletEnabled val="1"/>
        </dgm:presLayoutVars>
      </dgm:prSet>
      <dgm:spPr/>
    </dgm:pt>
  </dgm:ptLst>
  <dgm:cxnLst>
    <dgm:cxn modelId="{5C0C7124-E355-4387-A4D1-921B356ABBDE}" type="presOf" srcId="{371778E1-C8A1-4A19-BBEF-B99A88949275}" destId="{C80B2AD8-B3BD-4789-AC15-F8A5367E5618}" srcOrd="0" destOrd="0" presId="urn:microsoft.com/office/officeart/2005/8/layout/vList2"/>
    <dgm:cxn modelId="{B0CAD224-3CFC-4ED0-BE38-8606508D9F0D}" srcId="{371778E1-C8A1-4A19-BBEF-B99A88949275}" destId="{C606162F-679C-40BD-86B0-463263830412}" srcOrd="1" destOrd="0" parTransId="{EEF32900-E146-4CDE-A224-23DC7E9378C7}" sibTransId="{BF68DC87-1829-4DF9-A4CF-2605436CB003}"/>
    <dgm:cxn modelId="{1D7D1764-1828-4F48-AD48-8C1A0F8E6A36}" type="presOf" srcId="{B59F0919-8043-465A-BE0D-71A601FC3A66}" destId="{FE398286-29AE-4916-A4E5-A20A1ACEDAE9}" srcOrd="0" destOrd="0" presId="urn:microsoft.com/office/officeart/2005/8/layout/vList2"/>
    <dgm:cxn modelId="{74882B53-D4CF-40FC-A0C3-7C169634C4FD}" type="presOf" srcId="{C606162F-679C-40BD-86B0-463263830412}" destId="{4206E844-FDDE-413E-ACAA-6868FB416E00}" srcOrd="0" destOrd="0" presId="urn:microsoft.com/office/officeart/2005/8/layout/vList2"/>
    <dgm:cxn modelId="{261637A0-4C01-426D-8CA2-CFB8F80EFE7D}" srcId="{371778E1-C8A1-4A19-BBEF-B99A88949275}" destId="{B3C1F543-3197-40DD-A3BF-85011B1F4EA8}" srcOrd="2" destOrd="0" parTransId="{D47C0012-BEC2-41D1-9F6E-EC3A994E17BC}" sibTransId="{4529D741-51B4-4A08-A91C-FC0A9784E544}"/>
    <dgm:cxn modelId="{2C91D3A1-69C5-42D2-ACCA-59932BD48293}" srcId="{371778E1-C8A1-4A19-BBEF-B99A88949275}" destId="{B59F0919-8043-465A-BE0D-71A601FC3A66}" srcOrd="0" destOrd="0" parTransId="{BF2DF40B-634D-4682-AC27-079B7CF5CC76}" sibTransId="{658A7F75-403D-458F-A4F1-BC081E1B0DE2}"/>
    <dgm:cxn modelId="{745465E6-CBA9-4076-951A-7D35F9664469}" type="presOf" srcId="{B3C1F543-3197-40DD-A3BF-85011B1F4EA8}" destId="{9A6CABEE-4D7C-4AF9-9C05-CBE8FA8570A5}" srcOrd="0" destOrd="0" presId="urn:microsoft.com/office/officeart/2005/8/layout/vList2"/>
    <dgm:cxn modelId="{4118881B-4BDB-466C-B0D3-332BF3AF3A21}" type="presParOf" srcId="{C80B2AD8-B3BD-4789-AC15-F8A5367E5618}" destId="{FE398286-29AE-4916-A4E5-A20A1ACEDAE9}" srcOrd="0" destOrd="0" presId="urn:microsoft.com/office/officeart/2005/8/layout/vList2"/>
    <dgm:cxn modelId="{3F877DBD-AA93-4C33-830C-070690CD7CAD}" type="presParOf" srcId="{C80B2AD8-B3BD-4789-AC15-F8A5367E5618}" destId="{87274FF8-E2ED-455D-B513-FCB8CA107C90}" srcOrd="1" destOrd="0" presId="urn:microsoft.com/office/officeart/2005/8/layout/vList2"/>
    <dgm:cxn modelId="{F96A1994-D71F-4A94-AFE4-D1B02A7C4915}" type="presParOf" srcId="{C80B2AD8-B3BD-4789-AC15-F8A5367E5618}" destId="{4206E844-FDDE-413E-ACAA-6868FB416E00}" srcOrd="2" destOrd="0" presId="urn:microsoft.com/office/officeart/2005/8/layout/vList2"/>
    <dgm:cxn modelId="{0560CCF2-32BF-473E-B241-84885524DE9C}" type="presParOf" srcId="{C80B2AD8-B3BD-4789-AC15-F8A5367E5618}" destId="{DD909D15-BCED-4BFF-8880-DAA94B5E5912}" srcOrd="3" destOrd="0" presId="urn:microsoft.com/office/officeart/2005/8/layout/vList2"/>
    <dgm:cxn modelId="{40F582BF-404C-4824-8F87-1A16FB47340C}" type="presParOf" srcId="{C80B2AD8-B3BD-4789-AC15-F8A5367E5618}" destId="{9A6CABEE-4D7C-4AF9-9C05-CBE8FA8570A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A6D52AD-B2A7-4A7B-9758-72B20195468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5D1EAF1-6ABC-428C-801B-55E9EE01A9BD}">
      <dgm:prSet/>
      <dgm:spPr/>
      <dgm:t>
        <a:bodyPr/>
        <a:lstStyle/>
        <a:p>
          <a:r>
            <a:rPr lang="en-GB" dirty="0"/>
            <a:t>Conflict is a natural, often unavoidable, aspect where disagreements arise from clashing personalities, perspectives and or communication methods.</a:t>
          </a:r>
          <a:endParaRPr lang="en-US" dirty="0"/>
        </a:p>
      </dgm:t>
    </dgm:pt>
    <dgm:pt modelId="{FF2B7EDC-F539-4065-ABC0-5F2FA08EEA9D}" type="parTrans" cxnId="{B9996C5B-D3A5-42E4-AD20-363DC18DCD1C}">
      <dgm:prSet/>
      <dgm:spPr/>
      <dgm:t>
        <a:bodyPr/>
        <a:lstStyle/>
        <a:p>
          <a:endParaRPr lang="en-US"/>
        </a:p>
      </dgm:t>
    </dgm:pt>
    <dgm:pt modelId="{273C6A37-5F83-40D2-BE23-AC1E2DB9DD9D}" type="sibTrans" cxnId="{B9996C5B-D3A5-42E4-AD20-363DC18DCD1C}">
      <dgm:prSet/>
      <dgm:spPr/>
      <dgm:t>
        <a:bodyPr/>
        <a:lstStyle/>
        <a:p>
          <a:endParaRPr lang="en-US"/>
        </a:p>
      </dgm:t>
    </dgm:pt>
    <dgm:pt modelId="{70F9724B-BCF2-46AA-9FE2-2A07DFDB4BA4}">
      <dgm:prSet/>
      <dgm:spPr/>
      <dgm:t>
        <a:bodyPr/>
        <a:lstStyle/>
        <a:p>
          <a:r>
            <a:rPr lang="en-GB"/>
            <a:t>During the forming stage many are in ‘polite mode’ and therefore do not air their indifferences which can lead to a suppression of emotions and building of resentment and grudges</a:t>
          </a:r>
          <a:endParaRPr lang="en-US"/>
        </a:p>
      </dgm:t>
    </dgm:pt>
    <dgm:pt modelId="{383086C0-AC85-44BB-ACC2-4AD18281156C}" type="parTrans" cxnId="{827E6209-C2E2-4B0C-88CA-9FB9F4422104}">
      <dgm:prSet/>
      <dgm:spPr/>
      <dgm:t>
        <a:bodyPr/>
        <a:lstStyle/>
        <a:p>
          <a:endParaRPr lang="en-US"/>
        </a:p>
      </dgm:t>
    </dgm:pt>
    <dgm:pt modelId="{EFE22CD4-60DE-4C10-A344-10604ED7EF16}" type="sibTrans" cxnId="{827E6209-C2E2-4B0C-88CA-9FB9F4422104}">
      <dgm:prSet/>
      <dgm:spPr/>
      <dgm:t>
        <a:bodyPr/>
        <a:lstStyle/>
        <a:p>
          <a:endParaRPr lang="en-US"/>
        </a:p>
      </dgm:t>
    </dgm:pt>
    <dgm:pt modelId="{CBA1D091-5C65-46AD-810A-60CF0FFD8592}">
      <dgm:prSet/>
      <dgm:spPr/>
      <dgm:t>
        <a:bodyPr/>
        <a:lstStyle/>
        <a:p>
          <a:r>
            <a:rPr lang="en-GB"/>
            <a:t>During the storming stage, these emotions are often released resulting in conflict </a:t>
          </a:r>
          <a:endParaRPr lang="en-US"/>
        </a:p>
      </dgm:t>
    </dgm:pt>
    <dgm:pt modelId="{0CFE39D3-818F-4FE1-BBF9-96BC7F083B42}" type="parTrans" cxnId="{27B1B880-E4DD-4809-A95A-F27E00BFDF1D}">
      <dgm:prSet/>
      <dgm:spPr/>
      <dgm:t>
        <a:bodyPr/>
        <a:lstStyle/>
        <a:p>
          <a:endParaRPr lang="en-US"/>
        </a:p>
      </dgm:t>
    </dgm:pt>
    <dgm:pt modelId="{30ECD3F3-241C-4916-8DB3-82EE86C9F8D9}" type="sibTrans" cxnId="{27B1B880-E4DD-4809-A95A-F27E00BFDF1D}">
      <dgm:prSet/>
      <dgm:spPr/>
      <dgm:t>
        <a:bodyPr/>
        <a:lstStyle/>
        <a:p>
          <a:endParaRPr lang="en-US"/>
        </a:p>
      </dgm:t>
    </dgm:pt>
    <dgm:pt modelId="{AFD42F4C-376A-4EE8-A92C-DD2C99770C7E}" type="pres">
      <dgm:prSet presAssocID="{EA6D52AD-B2A7-4A7B-9758-72B201954686}" presName="root" presStyleCnt="0">
        <dgm:presLayoutVars>
          <dgm:dir/>
          <dgm:resizeHandles val="exact"/>
        </dgm:presLayoutVars>
      </dgm:prSet>
      <dgm:spPr/>
    </dgm:pt>
    <dgm:pt modelId="{C58B68AE-4B30-43A1-BD5F-BE091CB3C205}" type="pres">
      <dgm:prSet presAssocID="{B5D1EAF1-6ABC-428C-801B-55E9EE01A9BD}" presName="compNode" presStyleCnt="0"/>
      <dgm:spPr/>
    </dgm:pt>
    <dgm:pt modelId="{41C4AF2B-40FE-44A3-80A6-81368B9F3DE3}" type="pres">
      <dgm:prSet presAssocID="{B5D1EAF1-6ABC-428C-801B-55E9EE01A9BD}" presName="bgRect" presStyleLbl="bgShp" presStyleIdx="0" presStyleCnt="3"/>
      <dgm:spPr/>
    </dgm:pt>
    <dgm:pt modelId="{E82EC4CB-D78B-4099-B7A0-582736EB7ACB}" type="pres">
      <dgm:prSet presAssocID="{B5D1EAF1-6ABC-428C-801B-55E9EE01A9BD}" presName="iconRect" presStyleLbl="nod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Dance with solid fill"/>
        </a:ext>
      </dgm:extLst>
    </dgm:pt>
    <dgm:pt modelId="{39E0C4C6-92D3-43C7-9F9C-EEE2702CEEDF}" type="pres">
      <dgm:prSet presAssocID="{B5D1EAF1-6ABC-428C-801B-55E9EE01A9BD}" presName="spaceRect" presStyleCnt="0"/>
      <dgm:spPr/>
    </dgm:pt>
    <dgm:pt modelId="{DBC20470-D030-4F3B-B4F7-CEFC43610176}" type="pres">
      <dgm:prSet presAssocID="{B5D1EAF1-6ABC-428C-801B-55E9EE01A9BD}" presName="parTx" presStyleLbl="revTx" presStyleIdx="0" presStyleCnt="3">
        <dgm:presLayoutVars>
          <dgm:chMax val="0"/>
          <dgm:chPref val="0"/>
        </dgm:presLayoutVars>
      </dgm:prSet>
      <dgm:spPr/>
    </dgm:pt>
    <dgm:pt modelId="{FD236411-F660-4748-B011-19B47D311DD4}" type="pres">
      <dgm:prSet presAssocID="{273C6A37-5F83-40D2-BE23-AC1E2DB9DD9D}" presName="sibTrans" presStyleCnt="0"/>
      <dgm:spPr/>
    </dgm:pt>
    <dgm:pt modelId="{462217D5-A63F-48E9-8EBF-2BBCD2728EB7}" type="pres">
      <dgm:prSet presAssocID="{70F9724B-BCF2-46AA-9FE2-2A07DFDB4BA4}" presName="compNode" presStyleCnt="0"/>
      <dgm:spPr/>
    </dgm:pt>
    <dgm:pt modelId="{60787113-7D4C-44C2-9CFD-42859EDFC3D4}" type="pres">
      <dgm:prSet presAssocID="{70F9724B-BCF2-46AA-9FE2-2A07DFDB4BA4}" presName="bgRect" presStyleLbl="bgShp" presStyleIdx="1" presStyleCnt="3"/>
      <dgm:spPr/>
    </dgm:pt>
    <dgm:pt modelId="{FC9358FF-66C0-435C-BA41-67A04D643B62}" type="pres">
      <dgm:prSet presAssocID="{70F9724B-BCF2-46AA-9FE2-2A07DFDB4BA4}" presName="iconRect" presStyleLbl="node1" presStyleIdx="1" presStyleCnt="3"/>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Comment Slash Silence with solid fill"/>
        </a:ext>
      </dgm:extLst>
    </dgm:pt>
    <dgm:pt modelId="{931EEFFE-6214-4F98-A43E-4735415944CA}" type="pres">
      <dgm:prSet presAssocID="{70F9724B-BCF2-46AA-9FE2-2A07DFDB4BA4}" presName="spaceRect" presStyleCnt="0"/>
      <dgm:spPr/>
    </dgm:pt>
    <dgm:pt modelId="{601038FC-3053-4B67-9BDB-9657ACD82916}" type="pres">
      <dgm:prSet presAssocID="{70F9724B-BCF2-46AA-9FE2-2A07DFDB4BA4}" presName="parTx" presStyleLbl="revTx" presStyleIdx="1" presStyleCnt="3">
        <dgm:presLayoutVars>
          <dgm:chMax val="0"/>
          <dgm:chPref val="0"/>
        </dgm:presLayoutVars>
      </dgm:prSet>
      <dgm:spPr/>
    </dgm:pt>
    <dgm:pt modelId="{3F5AD63F-0D94-45FB-BECC-342F7F90CA08}" type="pres">
      <dgm:prSet presAssocID="{EFE22CD4-60DE-4C10-A344-10604ED7EF16}" presName="sibTrans" presStyleCnt="0"/>
      <dgm:spPr/>
    </dgm:pt>
    <dgm:pt modelId="{683C32E4-6297-4D6C-ADE2-4758A67C2417}" type="pres">
      <dgm:prSet presAssocID="{CBA1D091-5C65-46AD-810A-60CF0FFD8592}" presName="compNode" presStyleCnt="0"/>
      <dgm:spPr/>
    </dgm:pt>
    <dgm:pt modelId="{1253C4FA-4A29-4975-809F-9382242AE398}" type="pres">
      <dgm:prSet presAssocID="{CBA1D091-5C65-46AD-810A-60CF0FFD8592}" presName="bgRect" presStyleLbl="bgShp" presStyleIdx="2" presStyleCnt="3"/>
      <dgm:spPr/>
    </dgm:pt>
    <dgm:pt modelId="{B5B4D6B5-78AD-4C75-8670-2C7E92EF2D54}" type="pres">
      <dgm:prSet presAssocID="{CBA1D091-5C65-46AD-810A-60CF0FFD85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ning"/>
        </a:ext>
      </dgm:extLst>
    </dgm:pt>
    <dgm:pt modelId="{D53D32AF-40DA-4F1C-BA54-B390F5D8B0C9}" type="pres">
      <dgm:prSet presAssocID="{CBA1D091-5C65-46AD-810A-60CF0FFD8592}" presName="spaceRect" presStyleCnt="0"/>
      <dgm:spPr/>
    </dgm:pt>
    <dgm:pt modelId="{39386F95-9A53-47BC-9EE5-A40EEEB82910}" type="pres">
      <dgm:prSet presAssocID="{CBA1D091-5C65-46AD-810A-60CF0FFD8592}" presName="parTx" presStyleLbl="revTx" presStyleIdx="2" presStyleCnt="3">
        <dgm:presLayoutVars>
          <dgm:chMax val="0"/>
          <dgm:chPref val="0"/>
        </dgm:presLayoutVars>
      </dgm:prSet>
      <dgm:spPr/>
    </dgm:pt>
  </dgm:ptLst>
  <dgm:cxnLst>
    <dgm:cxn modelId="{827E6209-C2E2-4B0C-88CA-9FB9F4422104}" srcId="{EA6D52AD-B2A7-4A7B-9758-72B201954686}" destId="{70F9724B-BCF2-46AA-9FE2-2A07DFDB4BA4}" srcOrd="1" destOrd="0" parTransId="{383086C0-AC85-44BB-ACC2-4AD18281156C}" sibTransId="{EFE22CD4-60DE-4C10-A344-10604ED7EF16}"/>
    <dgm:cxn modelId="{A4532322-40BE-4C67-9024-79FB85EBF0E6}" type="presOf" srcId="{B5D1EAF1-6ABC-428C-801B-55E9EE01A9BD}" destId="{DBC20470-D030-4F3B-B4F7-CEFC43610176}" srcOrd="0" destOrd="0" presId="urn:microsoft.com/office/officeart/2018/2/layout/IconVerticalSolidList"/>
    <dgm:cxn modelId="{B9996C5B-D3A5-42E4-AD20-363DC18DCD1C}" srcId="{EA6D52AD-B2A7-4A7B-9758-72B201954686}" destId="{B5D1EAF1-6ABC-428C-801B-55E9EE01A9BD}" srcOrd="0" destOrd="0" parTransId="{FF2B7EDC-F539-4065-ABC0-5F2FA08EEA9D}" sibTransId="{273C6A37-5F83-40D2-BE23-AC1E2DB9DD9D}"/>
    <dgm:cxn modelId="{27B1B880-E4DD-4809-A95A-F27E00BFDF1D}" srcId="{EA6D52AD-B2A7-4A7B-9758-72B201954686}" destId="{CBA1D091-5C65-46AD-810A-60CF0FFD8592}" srcOrd="2" destOrd="0" parTransId="{0CFE39D3-818F-4FE1-BBF9-96BC7F083B42}" sibTransId="{30ECD3F3-241C-4916-8DB3-82EE86C9F8D9}"/>
    <dgm:cxn modelId="{3B9C6CD0-8651-4625-9848-502C1B413D6E}" type="presOf" srcId="{70F9724B-BCF2-46AA-9FE2-2A07DFDB4BA4}" destId="{601038FC-3053-4B67-9BDB-9657ACD82916}" srcOrd="0" destOrd="0" presId="urn:microsoft.com/office/officeart/2018/2/layout/IconVerticalSolidList"/>
    <dgm:cxn modelId="{DDA0F4DC-7293-4B66-857E-0DF445CB1D6A}" type="presOf" srcId="{EA6D52AD-B2A7-4A7B-9758-72B201954686}" destId="{AFD42F4C-376A-4EE8-A92C-DD2C99770C7E}" srcOrd="0" destOrd="0" presId="urn:microsoft.com/office/officeart/2018/2/layout/IconVerticalSolidList"/>
    <dgm:cxn modelId="{07B591E5-9D81-427E-942C-B6A38AD734FE}" type="presOf" srcId="{CBA1D091-5C65-46AD-810A-60CF0FFD8592}" destId="{39386F95-9A53-47BC-9EE5-A40EEEB82910}" srcOrd="0" destOrd="0" presId="urn:microsoft.com/office/officeart/2018/2/layout/IconVerticalSolidList"/>
    <dgm:cxn modelId="{47C69B20-2D5E-4944-B13D-6E506450FEEB}" type="presParOf" srcId="{AFD42F4C-376A-4EE8-A92C-DD2C99770C7E}" destId="{C58B68AE-4B30-43A1-BD5F-BE091CB3C205}" srcOrd="0" destOrd="0" presId="urn:microsoft.com/office/officeart/2018/2/layout/IconVerticalSolidList"/>
    <dgm:cxn modelId="{A464A7C2-8966-4AAB-BE4C-968CC43F5C2A}" type="presParOf" srcId="{C58B68AE-4B30-43A1-BD5F-BE091CB3C205}" destId="{41C4AF2B-40FE-44A3-80A6-81368B9F3DE3}" srcOrd="0" destOrd="0" presId="urn:microsoft.com/office/officeart/2018/2/layout/IconVerticalSolidList"/>
    <dgm:cxn modelId="{73A432B1-6A56-42AB-8940-C08892A9535D}" type="presParOf" srcId="{C58B68AE-4B30-43A1-BD5F-BE091CB3C205}" destId="{E82EC4CB-D78B-4099-B7A0-582736EB7ACB}" srcOrd="1" destOrd="0" presId="urn:microsoft.com/office/officeart/2018/2/layout/IconVerticalSolidList"/>
    <dgm:cxn modelId="{D85A5E5D-58E3-4E31-9CA8-5536D5BDF680}" type="presParOf" srcId="{C58B68AE-4B30-43A1-BD5F-BE091CB3C205}" destId="{39E0C4C6-92D3-43C7-9F9C-EEE2702CEEDF}" srcOrd="2" destOrd="0" presId="urn:microsoft.com/office/officeart/2018/2/layout/IconVerticalSolidList"/>
    <dgm:cxn modelId="{2A202EF7-3DC3-4D7E-8EB6-97E05C124DBE}" type="presParOf" srcId="{C58B68AE-4B30-43A1-BD5F-BE091CB3C205}" destId="{DBC20470-D030-4F3B-B4F7-CEFC43610176}" srcOrd="3" destOrd="0" presId="urn:microsoft.com/office/officeart/2018/2/layout/IconVerticalSolidList"/>
    <dgm:cxn modelId="{67AC511D-1549-4D8D-831F-5B4FCCB6D563}" type="presParOf" srcId="{AFD42F4C-376A-4EE8-A92C-DD2C99770C7E}" destId="{FD236411-F660-4748-B011-19B47D311DD4}" srcOrd="1" destOrd="0" presId="urn:microsoft.com/office/officeart/2018/2/layout/IconVerticalSolidList"/>
    <dgm:cxn modelId="{F9769C45-1D28-4FF6-9129-4FE73C052B65}" type="presParOf" srcId="{AFD42F4C-376A-4EE8-A92C-DD2C99770C7E}" destId="{462217D5-A63F-48E9-8EBF-2BBCD2728EB7}" srcOrd="2" destOrd="0" presId="urn:microsoft.com/office/officeart/2018/2/layout/IconVerticalSolidList"/>
    <dgm:cxn modelId="{9BE5DBE2-3B57-4D5C-BA85-E7D8CFE2C197}" type="presParOf" srcId="{462217D5-A63F-48E9-8EBF-2BBCD2728EB7}" destId="{60787113-7D4C-44C2-9CFD-42859EDFC3D4}" srcOrd="0" destOrd="0" presId="urn:microsoft.com/office/officeart/2018/2/layout/IconVerticalSolidList"/>
    <dgm:cxn modelId="{3C1ACEED-F3E2-4244-9AE5-6EBCB4ACFE8E}" type="presParOf" srcId="{462217D5-A63F-48E9-8EBF-2BBCD2728EB7}" destId="{FC9358FF-66C0-435C-BA41-67A04D643B62}" srcOrd="1" destOrd="0" presId="urn:microsoft.com/office/officeart/2018/2/layout/IconVerticalSolidList"/>
    <dgm:cxn modelId="{70A93D4D-66D6-401F-BD85-4B27E5FFF4A7}" type="presParOf" srcId="{462217D5-A63F-48E9-8EBF-2BBCD2728EB7}" destId="{931EEFFE-6214-4F98-A43E-4735415944CA}" srcOrd="2" destOrd="0" presId="urn:microsoft.com/office/officeart/2018/2/layout/IconVerticalSolidList"/>
    <dgm:cxn modelId="{88A3FBE7-BBDD-4EAE-A2D7-552FCEDAC823}" type="presParOf" srcId="{462217D5-A63F-48E9-8EBF-2BBCD2728EB7}" destId="{601038FC-3053-4B67-9BDB-9657ACD82916}" srcOrd="3" destOrd="0" presId="urn:microsoft.com/office/officeart/2018/2/layout/IconVerticalSolidList"/>
    <dgm:cxn modelId="{FAF40C4A-4943-49B6-8611-4DBCCF69DC79}" type="presParOf" srcId="{AFD42F4C-376A-4EE8-A92C-DD2C99770C7E}" destId="{3F5AD63F-0D94-45FB-BECC-342F7F90CA08}" srcOrd="3" destOrd="0" presId="urn:microsoft.com/office/officeart/2018/2/layout/IconVerticalSolidList"/>
    <dgm:cxn modelId="{8D9DB42F-D901-48E5-A1AB-BE2516A12175}" type="presParOf" srcId="{AFD42F4C-376A-4EE8-A92C-DD2C99770C7E}" destId="{683C32E4-6297-4D6C-ADE2-4758A67C2417}" srcOrd="4" destOrd="0" presId="urn:microsoft.com/office/officeart/2018/2/layout/IconVerticalSolidList"/>
    <dgm:cxn modelId="{B288DEAA-08D3-453B-BE4D-CB55544BDEEE}" type="presParOf" srcId="{683C32E4-6297-4D6C-ADE2-4758A67C2417}" destId="{1253C4FA-4A29-4975-809F-9382242AE398}" srcOrd="0" destOrd="0" presId="urn:microsoft.com/office/officeart/2018/2/layout/IconVerticalSolidList"/>
    <dgm:cxn modelId="{137FE124-1F2B-4620-96E7-261E19BAB5A7}" type="presParOf" srcId="{683C32E4-6297-4D6C-ADE2-4758A67C2417}" destId="{B5B4D6B5-78AD-4C75-8670-2C7E92EF2D54}" srcOrd="1" destOrd="0" presId="urn:microsoft.com/office/officeart/2018/2/layout/IconVerticalSolidList"/>
    <dgm:cxn modelId="{DD0D7EB8-6063-432B-AF1C-1813F8FD08C9}" type="presParOf" srcId="{683C32E4-6297-4D6C-ADE2-4758A67C2417}" destId="{D53D32AF-40DA-4F1C-BA54-B390F5D8B0C9}" srcOrd="2" destOrd="0" presId="urn:microsoft.com/office/officeart/2018/2/layout/IconVerticalSolidList"/>
    <dgm:cxn modelId="{E1C766AB-7AD2-4AE8-9102-3DAAFBAC1B5F}" type="presParOf" srcId="{683C32E4-6297-4D6C-ADE2-4758A67C2417}" destId="{39386F95-9A53-47BC-9EE5-A40EEEB8291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F2F084B-E630-412A-8F14-07B8452E36B5}" type="doc">
      <dgm:prSet loTypeId="urn:microsoft.com/office/officeart/2005/8/layout/default" loCatId="list" qsTypeId="urn:microsoft.com/office/officeart/2005/8/quickstyle/simple4" qsCatId="simple" csTypeId="urn:microsoft.com/office/officeart/2005/8/colors/colorful5" csCatId="colorful" phldr="1"/>
      <dgm:spPr/>
      <dgm:t>
        <a:bodyPr/>
        <a:lstStyle/>
        <a:p>
          <a:endParaRPr lang="en-US"/>
        </a:p>
      </dgm:t>
    </dgm:pt>
    <dgm:pt modelId="{AB80B48A-624C-4548-8FDD-8159DF004CCC}">
      <dgm:prSet/>
      <dgm:spPr/>
      <dgm:t>
        <a:bodyPr/>
        <a:lstStyle/>
        <a:p>
          <a:r>
            <a:rPr lang="en-GB"/>
            <a:t>Trust and Respect</a:t>
          </a:r>
          <a:endParaRPr lang="en-US"/>
        </a:p>
      </dgm:t>
    </dgm:pt>
    <dgm:pt modelId="{CB925FA8-C9C5-4E1C-80F0-2BEC4B488AEE}" type="parTrans" cxnId="{7CDAFC26-AC1F-4347-9057-1FC8DF3EFCE6}">
      <dgm:prSet/>
      <dgm:spPr/>
      <dgm:t>
        <a:bodyPr/>
        <a:lstStyle/>
        <a:p>
          <a:endParaRPr lang="en-US"/>
        </a:p>
      </dgm:t>
    </dgm:pt>
    <dgm:pt modelId="{6FAC4FD4-AD5D-4C36-B243-A183294BB30E}" type="sibTrans" cxnId="{7CDAFC26-AC1F-4347-9057-1FC8DF3EFCE6}">
      <dgm:prSet/>
      <dgm:spPr/>
      <dgm:t>
        <a:bodyPr/>
        <a:lstStyle/>
        <a:p>
          <a:endParaRPr lang="en-US"/>
        </a:p>
      </dgm:t>
    </dgm:pt>
    <dgm:pt modelId="{E555D8A6-4C7C-447B-858C-937681E5EE36}">
      <dgm:prSet/>
      <dgm:spPr/>
      <dgm:t>
        <a:bodyPr/>
        <a:lstStyle/>
        <a:p>
          <a:r>
            <a:rPr lang="en-GB"/>
            <a:t>Team members must be able to be vulnerable with one another and have confidence in their colleagues' intentions and abilities</a:t>
          </a:r>
          <a:endParaRPr lang="en-US"/>
        </a:p>
      </dgm:t>
    </dgm:pt>
    <dgm:pt modelId="{128012B6-5A37-4D5C-B435-0AD32382A427}" type="parTrans" cxnId="{60ECE081-B212-407B-8C70-04FBB462C0B5}">
      <dgm:prSet/>
      <dgm:spPr/>
      <dgm:t>
        <a:bodyPr/>
        <a:lstStyle/>
        <a:p>
          <a:endParaRPr lang="en-US"/>
        </a:p>
      </dgm:t>
    </dgm:pt>
    <dgm:pt modelId="{46836757-07B4-4272-8F32-4C9A0C8BA30B}" type="sibTrans" cxnId="{60ECE081-B212-407B-8C70-04FBB462C0B5}">
      <dgm:prSet/>
      <dgm:spPr/>
      <dgm:t>
        <a:bodyPr/>
        <a:lstStyle/>
        <a:p>
          <a:endParaRPr lang="en-US"/>
        </a:p>
      </dgm:t>
    </dgm:pt>
    <dgm:pt modelId="{825ECB31-DEE2-40EE-B28B-26609B620843}">
      <dgm:prSet/>
      <dgm:spPr/>
      <dgm:t>
        <a:bodyPr/>
        <a:lstStyle/>
        <a:p>
          <a:r>
            <a:rPr lang="en-GB"/>
            <a:t>Communication</a:t>
          </a:r>
          <a:endParaRPr lang="en-US"/>
        </a:p>
      </dgm:t>
    </dgm:pt>
    <dgm:pt modelId="{052AC72D-4699-4E8B-88B6-D5FA640FF88A}" type="parTrans" cxnId="{F95E2B8D-C85F-4C0C-9C54-F8F2A46A5F67}">
      <dgm:prSet/>
      <dgm:spPr/>
      <dgm:t>
        <a:bodyPr/>
        <a:lstStyle/>
        <a:p>
          <a:endParaRPr lang="en-US"/>
        </a:p>
      </dgm:t>
    </dgm:pt>
    <dgm:pt modelId="{B288854A-4F19-4E6A-889D-2AEB51A5CD28}" type="sibTrans" cxnId="{F95E2B8D-C85F-4C0C-9C54-F8F2A46A5F67}">
      <dgm:prSet/>
      <dgm:spPr/>
      <dgm:t>
        <a:bodyPr/>
        <a:lstStyle/>
        <a:p>
          <a:endParaRPr lang="en-US"/>
        </a:p>
      </dgm:t>
    </dgm:pt>
    <dgm:pt modelId="{9017F868-2DBD-40C2-98E7-24B3DCAF1934}">
      <dgm:prSet/>
      <dgm:spPr/>
      <dgm:t>
        <a:bodyPr/>
        <a:lstStyle/>
        <a:p>
          <a:r>
            <a:rPr lang="en-GB" dirty="0"/>
            <a:t>Open, clear, and constructive dialogue is essential for sharing ideas, giving updates, and ensuring everyone understands their responsibilities</a:t>
          </a:r>
          <a:endParaRPr lang="en-US" dirty="0"/>
        </a:p>
      </dgm:t>
    </dgm:pt>
    <dgm:pt modelId="{3F3509F4-60BA-439B-9D02-57A68FC4C1E7}" type="parTrans" cxnId="{6DBA2912-B132-4C42-A230-01FD56528326}">
      <dgm:prSet/>
      <dgm:spPr/>
      <dgm:t>
        <a:bodyPr/>
        <a:lstStyle/>
        <a:p>
          <a:endParaRPr lang="en-US"/>
        </a:p>
      </dgm:t>
    </dgm:pt>
    <dgm:pt modelId="{029966F2-BFD1-42CF-94FA-7DF36486BB34}" type="sibTrans" cxnId="{6DBA2912-B132-4C42-A230-01FD56528326}">
      <dgm:prSet/>
      <dgm:spPr/>
      <dgm:t>
        <a:bodyPr/>
        <a:lstStyle/>
        <a:p>
          <a:endParaRPr lang="en-US"/>
        </a:p>
      </dgm:t>
    </dgm:pt>
    <dgm:pt modelId="{35753E5E-0B39-4A0B-872E-4E16867E641D}">
      <dgm:prSet/>
      <dgm:spPr/>
      <dgm:t>
        <a:bodyPr/>
        <a:lstStyle/>
        <a:p>
          <a:r>
            <a:rPr lang="en-GB"/>
            <a:t>Shared goals</a:t>
          </a:r>
          <a:endParaRPr lang="en-US"/>
        </a:p>
      </dgm:t>
    </dgm:pt>
    <dgm:pt modelId="{885779F3-BDBE-4545-A130-FB15FFDDABD8}" type="parTrans" cxnId="{6F5F9164-E348-4CD3-AE1D-E7C0DECB9AB5}">
      <dgm:prSet/>
      <dgm:spPr/>
      <dgm:t>
        <a:bodyPr/>
        <a:lstStyle/>
        <a:p>
          <a:endParaRPr lang="en-US"/>
        </a:p>
      </dgm:t>
    </dgm:pt>
    <dgm:pt modelId="{C33D66FC-BE4C-4BE9-9F7F-450999592A10}" type="sibTrans" cxnId="{6F5F9164-E348-4CD3-AE1D-E7C0DECB9AB5}">
      <dgm:prSet/>
      <dgm:spPr/>
      <dgm:t>
        <a:bodyPr/>
        <a:lstStyle/>
        <a:p>
          <a:endParaRPr lang="en-US"/>
        </a:p>
      </dgm:t>
    </dgm:pt>
    <dgm:pt modelId="{21B5AA86-CD3F-4716-8066-E3E2808C2723}">
      <dgm:prSet/>
      <dgm:spPr/>
      <dgm:t>
        <a:bodyPr/>
        <a:lstStyle/>
        <a:p>
          <a:r>
            <a:rPr lang="en-GB" dirty="0"/>
            <a:t>A common purpose and clear objectives provide direction and ensures that everyone is working toward the same outcome</a:t>
          </a:r>
          <a:endParaRPr lang="en-US" dirty="0"/>
        </a:p>
      </dgm:t>
    </dgm:pt>
    <dgm:pt modelId="{8861A712-C8D5-473B-8755-3564944798D0}" type="parTrans" cxnId="{E7EF0006-CE2D-4C02-B88F-44D6EC5BF616}">
      <dgm:prSet/>
      <dgm:spPr/>
      <dgm:t>
        <a:bodyPr/>
        <a:lstStyle/>
        <a:p>
          <a:endParaRPr lang="en-US"/>
        </a:p>
      </dgm:t>
    </dgm:pt>
    <dgm:pt modelId="{6ADC54F2-21EC-4240-9A63-0B94BE579B15}" type="sibTrans" cxnId="{E7EF0006-CE2D-4C02-B88F-44D6EC5BF616}">
      <dgm:prSet/>
      <dgm:spPr/>
      <dgm:t>
        <a:bodyPr/>
        <a:lstStyle/>
        <a:p>
          <a:endParaRPr lang="en-US"/>
        </a:p>
      </dgm:t>
    </dgm:pt>
    <dgm:pt modelId="{222CAA1B-4190-4779-AC88-763F2E5D210A}" type="pres">
      <dgm:prSet presAssocID="{2F2F084B-E630-412A-8F14-07B8452E36B5}" presName="diagram" presStyleCnt="0">
        <dgm:presLayoutVars>
          <dgm:dir/>
          <dgm:resizeHandles val="exact"/>
        </dgm:presLayoutVars>
      </dgm:prSet>
      <dgm:spPr/>
    </dgm:pt>
    <dgm:pt modelId="{5FAD617E-1DC0-4D8B-AED1-5A8070F3BDBE}" type="pres">
      <dgm:prSet presAssocID="{AB80B48A-624C-4548-8FDD-8159DF004CCC}" presName="node" presStyleLbl="node1" presStyleIdx="0" presStyleCnt="6">
        <dgm:presLayoutVars>
          <dgm:bulletEnabled val="1"/>
        </dgm:presLayoutVars>
      </dgm:prSet>
      <dgm:spPr/>
    </dgm:pt>
    <dgm:pt modelId="{BD707260-AFA2-4772-B98D-D4398B6277B6}" type="pres">
      <dgm:prSet presAssocID="{6FAC4FD4-AD5D-4C36-B243-A183294BB30E}" presName="sibTrans" presStyleCnt="0"/>
      <dgm:spPr/>
    </dgm:pt>
    <dgm:pt modelId="{E9B12AD3-8433-4EC8-BC44-2B384D1BD63B}" type="pres">
      <dgm:prSet presAssocID="{E555D8A6-4C7C-447B-858C-937681E5EE36}" presName="node" presStyleLbl="node1" presStyleIdx="1" presStyleCnt="6">
        <dgm:presLayoutVars>
          <dgm:bulletEnabled val="1"/>
        </dgm:presLayoutVars>
      </dgm:prSet>
      <dgm:spPr/>
    </dgm:pt>
    <dgm:pt modelId="{F91AA58A-6F71-445B-80F6-8676D46520FA}" type="pres">
      <dgm:prSet presAssocID="{46836757-07B4-4272-8F32-4C9A0C8BA30B}" presName="sibTrans" presStyleCnt="0"/>
      <dgm:spPr/>
    </dgm:pt>
    <dgm:pt modelId="{6BDE7226-63B2-4C05-A417-C83BC04A06B3}" type="pres">
      <dgm:prSet presAssocID="{825ECB31-DEE2-40EE-B28B-26609B620843}" presName="node" presStyleLbl="node1" presStyleIdx="2" presStyleCnt="6">
        <dgm:presLayoutVars>
          <dgm:bulletEnabled val="1"/>
        </dgm:presLayoutVars>
      </dgm:prSet>
      <dgm:spPr/>
    </dgm:pt>
    <dgm:pt modelId="{DCBE28AA-2762-42B4-9F4A-BB29888A4C0B}" type="pres">
      <dgm:prSet presAssocID="{B288854A-4F19-4E6A-889D-2AEB51A5CD28}" presName="sibTrans" presStyleCnt="0"/>
      <dgm:spPr/>
    </dgm:pt>
    <dgm:pt modelId="{5FE866DF-B10C-419C-947C-A15BD3AA2AF2}" type="pres">
      <dgm:prSet presAssocID="{9017F868-2DBD-40C2-98E7-24B3DCAF1934}" presName="node" presStyleLbl="node1" presStyleIdx="3" presStyleCnt="6">
        <dgm:presLayoutVars>
          <dgm:bulletEnabled val="1"/>
        </dgm:presLayoutVars>
      </dgm:prSet>
      <dgm:spPr/>
    </dgm:pt>
    <dgm:pt modelId="{C07D369E-2B68-43BE-9BE5-9890C0EB7D85}" type="pres">
      <dgm:prSet presAssocID="{029966F2-BFD1-42CF-94FA-7DF36486BB34}" presName="sibTrans" presStyleCnt="0"/>
      <dgm:spPr/>
    </dgm:pt>
    <dgm:pt modelId="{4AFBC4F4-96E3-4401-9C0E-395E19C83A7F}" type="pres">
      <dgm:prSet presAssocID="{35753E5E-0B39-4A0B-872E-4E16867E641D}" presName="node" presStyleLbl="node1" presStyleIdx="4" presStyleCnt="6">
        <dgm:presLayoutVars>
          <dgm:bulletEnabled val="1"/>
        </dgm:presLayoutVars>
      </dgm:prSet>
      <dgm:spPr/>
    </dgm:pt>
    <dgm:pt modelId="{B2D9697A-4AF5-4538-8DE6-DEE9CBCDA7A3}" type="pres">
      <dgm:prSet presAssocID="{C33D66FC-BE4C-4BE9-9F7F-450999592A10}" presName="sibTrans" presStyleCnt="0"/>
      <dgm:spPr/>
    </dgm:pt>
    <dgm:pt modelId="{597056A4-A05C-416A-9C15-8D129A190E91}" type="pres">
      <dgm:prSet presAssocID="{21B5AA86-CD3F-4716-8066-E3E2808C2723}" presName="node" presStyleLbl="node1" presStyleIdx="5" presStyleCnt="6">
        <dgm:presLayoutVars>
          <dgm:bulletEnabled val="1"/>
        </dgm:presLayoutVars>
      </dgm:prSet>
      <dgm:spPr/>
    </dgm:pt>
  </dgm:ptLst>
  <dgm:cxnLst>
    <dgm:cxn modelId="{84240203-6038-4B5C-9F6E-8A3A2A005BB4}" type="presOf" srcId="{E555D8A6-4C7C-447B-858C-937681E5EE36}" destId="{E9B12AD3-8433-4EC8-BC44-2B384D1BD63B}" srcOrd="0" destOrd="0" presId="urn:microsoft.com/office/officeart/2005/8/layout/default"/>
    <dgm:cxn modelId="{E7EF0006-CE2D-4C02-B88F-44D6EC5BF616}" srcId="{2F2F084B-E630-412A-8F14-07B8452E36B5}" destId="{21B5AA86-CD3F-4716-8066-E3E2808C2723}" srcOrd="5" destOrd="0" parTransId="{8861A712-C8D5-473B-8755-3564944798D0}" sibTransId="{6ADC54F2-21EC-4240-9A63-0B94BE579B15}"/>
    <dgm:cxn modelId="{6DBA2912-B132-4C42-A230-01FD56528326}" srcId="{2F2F084B-E630-412A-8F14-07B8452E36B5}" destId="{9017F868-2DBD-40C2-98E7-24B3DCAF1934}" srcOrd="3" destOrd="0" parTransId="{3F3509F4-60BA-439B-9D02-57A68FC4C1E7}" sibTransId="{029966F2-BFD1-42CF-94FA-7DF36486BB34}"/>
    <dgm:cxn modelId="{7CDAFC26-AC1F-4347-9057-1FC8DF3EFCE6}" srcId="{2F2F084B-E630-412A-8F14-07B8452E36B5}" destId="{AB80B48A-624C-4548-8FDD-8159DF004CCC}" srcOrd="0" destOrd="0" parTransId="{CB925FA8-C9C5-4E1C-80F0-2BEC4B488AEE}" sibTransId="{6FAC4FD4-AD5D-4C36-B243-A183294BB30E}"/>
    <dgm:cxn modelId="{CDB17528-F0A7-4423-AFD1-34977783C425}" type="presOf" srcId="{9017F868-2DBD-40C2-98E7-24B3DCAF1934}" destId="{5FE866DF-B10C-419C-947C-A15BD3AA2AF2}" srcOrd="0" destOrd="0" presId="urn:microsoft.com/office/officeart/2005/8/layout/default"/>
    <dgm:cxn modelId="{19656A43-4EB5-4962-B835-271DC7F5DC18}" type="presOf" srcId="{21B5AA86-CD3F-4716-8066-E3E2808C2723}" destId="{597056A4-A05C-416A-9C15-8D129A190E91}" srcOrd="0" destOrd="0" presId="urn:microsoft.com/office/officeart/2005/8/layout/default"/>
    <dgm:cxn modelId="{6F5F9164-E348-4CD3-AE1D-E7C0DECB9AB5}" srcId="{2F2F084B-E630-412A-8F14-07B8452E36B5}" destId="{35753E5E-0B39-4A0B-872E-4E16867E641D}" srcOrd="4" destOrd="0" parTransId="{885779F3-BDBE-4545-A130-FB15FFDDABD8}" sibTransId="{C33D66FC-BE4C-4BE9-9F7F-450999592A10}"/>
    <dgm:cxn modelId="{23880A79-42A2-44C1-938B-1DE0F68CB5A6}" type="presOf" srcId="{AB80B48A-624C-4548-8FDD-8159DF004CCC}" destId="{5FAD617E-1DC0-4D8B-AED1-5A8070F3BDBE}" srcOrd="0" destOrd="0" presId="urn:microsoft.com/office/officeart/2005/8/layout/default"/>
    <dgm:cxn modelId="{A725D079-086A-44B8-84AC-64E9C0D50BAA}" type="presOf" srcId="{35753E5E-0B39-4A0B-872E-4E16867E641D}" destId="{4AFBC4F4-96E3-4401-9C0E-395E19C83A7F}" srcOrd="0" destOrd="0" presId="urn:microsoft.com/office/officeart/2005/8/layout/default"/>
    <dgm:cxn modelId="{60ECE081-B212-407B-8C70-04FBB462C0B5}" srcId="{2F2F084B-E630-412A-8F14-07B8452E36B5}" destId="{E555D8A6-4C7C-447B-858C-937681E5EE36}" srcOrd="1" destOrd="0" parTransId="{128012B6-5A37-4D5C-B435-0AD32382A427}" sibTransId="{46836757-07B4-4272-8F32-4C9A0C8BA30B}"/>
    <dgm:cxn modelId="{F95E2B8D-C85F-4C0C-9C54-F8F2A46A5F67}" srcId="{2F2F084B-E630-412A-8F14-07B8452E36B5}" destId="{825ECB31-DEE2-40EE-B28B-26609B620843}" srcOrd="2" destOrd="0" parTransId="{052AC72D-4699-4E8B-88B6-D5FA640FF88A}" sibTransId="{B288854A-4F19-4E6A-889D-2AEB51A5CD28}"/>
    <dgm:cxn modelId="{CBE62EB7-558D-4C03-888F-113149F5796E}" type="presOf" srcId="{825ECB31-DEE2-40EE-B28B-26609B620843}" destId="{6BDE7226-63B2-4C05-A417-C83BC04A06B3}" srcOrd="0" destOrd="0" presId="urn:microsoft.com/office/officeart/2005/8/layout/default"/>
    <dgm:cxn modelId="{B958AED5-E5C8-4AF7-AF50-10711A161C19}" type="presOf" srcId="{2F2F084B-E630-412A-8F14-07B8452E36B5}" destId="{222CAA1B-4190-4779-AC88-763F2E5D210A}" srcOrd="0" destOrd="0" presId="urn:microsoft.com/office/officeart/2005/8/layout/default"/>
    <dgm:cxn modelId="{B715137E-FE57-4597-9341-DA6976C750A6}" type="presParOf" srcId="{222CAA1B-4190-4779-AC88-763F2E5D210A}" destId="{5FAD617E-1DC0-4D8B-AED1-5A8070F3BDBE}" srcOrd="0" destOrd="0" presId="urn:microsoft.com/office/officeart/2005/8/layout/default"/>
    <dgm:cxn modelId="{3A89A573-700E-4DA0-8024-A432DB4EAC6B}" type="presParOf" srcId="{222CAA1B-4190-4779-AC88-763F2E5D210A}" destId="{BD707260-AFA2-4772-B98D-D4398B6277B6}" srcOrd="1" destOrd="0" presId="urn:microsoft.com/office/officeart/2005/8/layout/default"/>
    <dgm:cxn modelId="{65015D1B-5414-4FAE-B34F-92DE5236CEF0}" type="presParOf" srcId="{222CAA1B-4190-4779-AC88-763F2E5D210A}" destId="{E9B12AD3-8433-4EC8-BC44-2B384D1BD63B}" srcOrd="2" destOrd="0" presId="urn:microsoft.com/office/officeart/2005/8/layout/default"/>
    <dgm:cxn modelId="{0182D965-0123-4618-A7C3-32C8647717D2}" type="presParOf" srcId="{222CAA1B-4190-4779-AC88-763F2E5D210A}" destId="{F91AA58A-6F71-445B-80F6-8676D46520FA}" srcOrd="3" destOrd="0" presId="urn:microsoft.com/office/officeart/2005/8/layout/default"/>
    <dgm:cxn modelId="{52426181-C427-4867-94F8-EAEC06004BBE}" type="presParOf" srcId="{222CAA1B-4190-4779-AC88-763F2E5D210A}" destId="{6BDE7226-63B2-4C05-A417-C83BC04A06B3}" srcOrd="4" destOrd="0" presId="urn:microsoft.com/office/officeart/2005/8/layout/default"/>
    <dgm:cxn modelId="{6CBCB62C-E030-444E-B207-AA766A98C3DC}" type="presParOf" srcId="{222CAA1B-4190-4779-AC88-763F2E5D210A}" destId="{DCBE28AA-2762-42B4-9F4A-BB29888A4C0B}" srcOrd="5" destOrd="0" presId="urn:microsoft.com/office/officeart/2005/8/layout/default"/>
    <dgm:cxn modelId="{F099D747-FF7B-41E1-AC73-0C852607E79C}" type="presParOf" srcId="{222CAA1B-4190-4779-AC88-763F2E5D210A}" destId="{5FE866DF-B10C-419C-947C-A15BD3AA2AF2}" srcOrd="6" destOrd="0" presId="urn:microsoft.com/office/officeart/2005/8/layout/default"/>
    <dgm:cxn modelId="{64110531-9345-4487-881A-7C6BB0EE73F5}" type="presParOf" srcId="{222CAA1B-4190-4779-AC88-763F2E5D210A}" destId="{C07D369E-2B68-43BE-9BE5-9890C0EB7D85}" srcOrd="7" destOrd="0" presId="urn:microsoft.com/office/officeart/2005/8/layout/default"/>
    <dgm:cxn modelId="{7CEA5E14-44D7-42A6-85C3-7E29D84EE004}" type="presParOf" srcId="{222CAA1B-4190-4779-AC88-763F2E5D210A}" destId="{4AFBC4F4-96E3-4401-9C0E-395E19C83A7F}" srcOrd="8" destOrd="0" presId="urn:microsoft.com/office/officeart/2005/8/layout/default"/>
    <dgm:cxn modelId="{2747B55C-C016-4A65-9AB6-6EBB651C360C}" type="presParOf" srcId="{222CAA1B-4190-4779-AC88-763F2E5D210A}" destId="{B2D9697A-4AF5-4538-8DE6-DEE9CBCDA7A3}" srcOrd="9" destOrd="0" presId="urn:microsoft.com/office/officeart/2005/8/layout/default"/>
    <dgm:cxn modelId="{9BC0EA64-3A8A-4318-9D37-9464F11D77FF}" type="presParOf" srcId="{222CAA1B-4190-4779-AC88-763F2E5D210A}" destId="{597056A4-A05C-416A-9C15-8D129A190E91}"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692D1D0-DC49-45CB-8058-B9E439A6C12E}"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GB"/>
        </a:p>
      </dgm:t>
    </dgm:pt>
    <dgm:pt modelId="{CBCE2092-2B56-4305-81AA-E97D514F0A21}">
      <dgm:prSet/>
      <dgm:spPr/>
      <dgm:t>
        <a:bodyPr/>
        <a:lstStyle/>
        <a:p>
          <a:r>
            <a:rPr lang="en-GB"/>
            <a:t>Defined Roles</a:t>
          </a:r>
        </a:p>
      </dgm:t>
    </dgm:pt>
    <dgm:pt modelId="{090C25BE-4078-4263-8E8C-59EDA34D8A52}" type="parTrans" cxnId="{E1E0758C-E16B-43EC-8796-D4370F1AFABC}">
      <dgm:prSet/>
      <dgm:spPr/>
      <dgm:t>
        <a:bodyPr/>
        <a:lstStyle/>
        <a:p>
          <a:endParaRPr lang="en-GB"/>
        </a:p>
      </dgm:t>
    </dgm:pt>
    <dgm:pt modelId="{11405DA8-82B8-4580-8E6E-22768E1D0E9D}" type="sibTrans" cxnId="{E1E0758C-E16B-43EC-8796-D4370F1AFABC}">
      <dgm:prSet/>
      <dgm:spPr/>
      <dgm:t>
        <a:bodyPr/>
        <a:lstStyle/>
        <a:p>
          <a:endParaRPr lang="en-GB"/>
        </a:p>
      </dgm:t>
    </dgm:pt>
    <dgm:pt modelId="{3E942F2C-3241-46D4-A6C1-A867877DFAAD}">
      <dgm:prSet/>
      <dgm:spPr/>
      <dgm:t>
        <a:bodyPr/>
        <a:lstStyle/>
        <a:p>
          <a:r>
            <a:rPr lang="en-GB"/>
            <a:t>Having clear roles and responsibilities ensures that each member knows what they are responsible for, which avoids confusion and improves efficiency</a:t>
          </a:r>
        </a:p>
      </dgm:t>
    </dgm:pt>
    <dgm:pt modelId="{F12F6DC7-76DF-4115-88FA-04303087D20D}" type="parTrans" cxnId="{A679D7FE-B445-48D3-84B3-F4057DEA81A6}">
      <dgm:prSet/>
      <dgm:spPr/>
      <dgm:t>
        <a:bodyPr/>
        <a:lstStyle/>
        <a:p>
          <a:endParaRPr lang="en-GB"/>
        </a:p>
      </dgm:t>
    </dgm:pt>
    <dgm:pt modelId="{E4E645DD-A352-4869-8427-8ADE7989519D}" type="sibTrans" cxnId="{A679D7FE-B445-48D3-84B3-F4057DEA81A6}">
      <dgm:prSet/>
      <dgm:spPr/>
      <dgm:t>
        <a:bodyPr/>
        <a:lstStyle/>
        <a:p>
          <a:endParaRPr lang="en-GB"/>
        </a:p>
      </dgm:t>
    </dgm:pt>
    <dgm:pt modelId="{50AEFC0F-14C6-4315-8D09-66EC8E1AFB53}">
      <dgm:prSet/>
      <dgm:spPr/>
      <dgm:t>
        <a:bodyPr/>
        <a:lstStyle/>
        <a:p>
          <a:r>
            <a:rPr lang="en-GB" dirty="0"/>
            <a:t>Members must be accountable for their individual contributions and the team's overall success</a:t>
          </a:r>
        </a:p>
      </dgm:t>
    </dgm:pt>
    <dgm:pt modelId="{A2D3E2B6-1EC0-40E3-8052-2DB1AB142FD8}" type="parTrans" cxnId="{0DDAE462-4F1E-499D-A9AB-C5CBB7D7A204}">
      <dgm:prSet/>
      <dgm:spPr/>
      <dgm:t>
        <a:bodyPr/>
        <a:lstStyle/>
        <a:p>
          <a:endParaRPr lang="en-GB"/>
        </a:p>
      </dgm:t>
    </dgm:pt>
    <dgm:pt modelId="{B60DAAE8-AAFA-49D4-8901-6233F8BEFEFB}" type="sibTrans" cxnId="{0DDAE462-4F1E-499D-A9AB-C5CBB7D7A204}">
      <dgm:prSet/>
      <dgm:spPr/>
      <dgm:t>
        <a:bodyPr/>
        <a:lstStyle/>
        <a:p>
          <a:endParaRPr lang="en-GB"/>
        </a:p>
      </dgm:t>
    </dgm:pt>
    <dgm:pt modelId="{F2DB019C-E1E5-4F44-BB81-89E1C7A91B1E}">
      <dgm:prSet/>
      <dgm:spPr/>
      <dgm:t>
        <a:bodyPr/>
        <a:lstStyle/>
        <a:p>
          <a:r>
            <a:rPr lang="en-GB" dirty="0"/>
            <a:t>Accountability</a:t>
          </a:r>
        </a:p>
      </dgm:t>
    </dgm:pt>
    <dgm:pt modelId="{FD3633C9-14C9-48A8-AB9A-759EE7DF3EED}" type="parTrans" cxnId="{2ECD5461-B855-46B8-8494-CA612301D1D3}">
      <dgm:prSet/>
      <dgm:spPr/>
      <dgm:t>
        <a:bodyPr/>
        <a:lstStyle/>
        <a:p>
          <a:endParaRPr lang="en-GB"/>
        </a:p>
      </dgm:t>
    </dgm:pt>
    <dgm:pt modelId="{25ECAD10-9B05-4CFD-8F2C-0AA64B06769D}" type="sibTrans" cxnId="{2ECD5461-B855-46B8-8494-CA612301D1D3}">
      <dgm:prSet/>
      <dgm:spPr/>
      <dgm:t>
        <a:bodyPr/>
        <a:lstStyle/>
        <a:p>
          <a:endParaRPr lang="en-GB"/>
        </a:p>
      </dgm:t>
    </dgm:pt>
    <dgm:pt modelId="{929E1E30-6792-4175-9677-22ACC6E777A1}">
      <dgm:prSet/>
      <dgm:spPr/>
      <dgm:t>
        <a:bodyPr/>
        <a:lstStyle/>
        <a:p>
          <a:r>
            <a:rPr lang="en-GB"/>
            <a:t>Leadership</a:t>
          </a:r>
          <a:endParaRPr lang="en-GB" dirty="0"/>
        </a:p>
      </dgm:t>
    </dgm:pt>
    <dgm:pt modelId="{8F4AEA6C-D7F4-4719-A20F-A78F53110750}" type="parTrans" cxnId="{19F2203F-E8D3-41E5-B0A5-932933F5C0D2}">
      <dgm:prSet/>
      <dgm:spPr/>
      <dgm:t>
        <a:bodyPr/>
        <a:lstStyle/>
        <a:p>
          <a:endParaRPr lang="en-GB"/>
        </a:p>
      </dgm:t>
    </dgm:pt>
    <dgm:pt modelId="{CD61EB36-00B7-4015-A5CA-7E3421AF4294}" type="sibTrans" cxnId="{19F2203F-E8D3-41E5-B0A5-932933F5C0D2}">
      <dgm:prSet/>
      <dgm:spPr/>
      <dgm:t>
        <a:bodyPr/>
        <a:lstStyle/>
        <a:p>
          <a:endParaRPr lang="en-GB"/>
        </a:p>
      </dgm:t>
    </dgm:pt>
    <dgm:pt modelId="{6B222BE0-56D2-410E-A4DD-01AC8478DD8B}">
      <dgm:prSet/>
      <dgm:spPr/>
      <dgm:t>
        <a:bodyPr/>
        <a:lstStyle/>
        <a:p>
          <a:pPr>
            <a:buNone/>
          </a:pPr>
          <a:r>
            <a:rPr lang="en-GB" b="0" i="0"/>
            <a:t>Effective leadership, whether from a designated leader or distributed among members, is vital for guiding the team</a:t>
          </a:r>
          <a:endParaRPr lang="en-GB" dirty="0"/>
        </a:p>
      </dgm:t>
    </dgm:pt>
    <dgm:pt modelId="{04F0F182-215D-4C36-824F-56513798938E}" type="parTrans" cxnId="{B0BF697B-89DD-431C-B8BF-3E0CD7304A55}">
      <dgm:prSet/>
      <dgm:spPr/>
      <dgm:t>
        <a:bodyPr/>
        <a:lstStyle/>
        <a:p>
          <a:endParaRPr lang="en-GB"/>
        </a:p>
      </dgm:t>
    </dgm:pt>
    <dgm:pt modelId="{1A258006-91C2-4A47-9E8C-82C463BC5C84}" type="sibTrans" cxnId="{B0BF697B-89DD-431C-B8BF-3E0CD7304A55}">
      <dgm:prSet/>
      <dgm:spPr/>
      <dgm:t>
        <a:bodyPr/>
        <a:lstStyle/>
        <a:p>
          <a:endParaRPr lang="en-GB"/>
        </a:p>
      </dgm:t>
    </dgm:pt>
    <dgm:pt modelId="{21A3D0F0-3EFC-4285-BA3B-272FA27EA000}" type="pres">
      <dgm:prSet presAssocID="{5692D1D0-DC49-45CB-8058-B9E439A6C12E}" presName="diagram" presStyleCnt="0">
        <dgm:presLayoutVars>
          <dgm:dir/>
          <dgm:resizeHandles val="exact"/>
        </dgm:presLayoutVars>
      </dgm:prSet>
      <dgm:spPr/>
    </dgm:pt>
    <dgm:pt modelId="{92A33A6B-F346-4C65-93E3-E1D298846064}" type="pres">
      <dgm:prSet presAssocID="{CBCE2092-2B56-4305-81AA-E97D514F0A21}" presName="node" presStyleLbl="node1" presStyleIdx="0" presStyleCnt="6">
        <dgm:presLayoutVars>
          <dgm:bulletEnabled val="1"/>
        </dgm:presLayoutVars>
      </dgm:prSet>
      <dgm:spPr/>
    </dgm:pt>
    <dgm:pt modelId="{1D23A3D4-6F37-44B4-9F34-0E6D68347AEB}" type="pres">
      <dgm:prSet presAssocID="{11405DA8-82B8-4580-8E6E-22768E1D0E9D}" presName="sibTrans" presStyleCnt="0"/>
      <dgm:spPr/>
    </dgm:pt>
    <dgm:pt modelId="{EF07311E-6960-4E48-A352-C664FBE52833}" type="pres">
      <dgm:prSet presAssocID="{3E942F2C-3241-46D4-A6C1-A867877DFAAD}" presName="node" presStyleLbl="node1" presStyleIdx="1" presStyleCnt="6">
        <dgm:presLayoutVars>
          <dgm:bulletEnabled val="1"/>
        </dgm:presLayoutVars>
      </dgm:prSet>
      <dgm:spPr/>
    </dgm:pt>
    <dgm:pt modelId="{6DC435C2-BDB4-492F-853E-D6D3412EBEAF}" type="pres">
      <dgm:prSet presAssocID="{E4E645DD-A352-4869-8427-8ADE7989519D}" presName="sibTrans" presStyleCnt="0"/>
      <dgm:spPr/>
    </dgm:pt>
    <dgm:pt modelId="{78712B3F-91C1-4CE4-8125-E58EA9A32971}" type="pres">
      <dgm:prSet presAssocID="{F2DB019C-E1E5-4F44-BB81-89E1C7A91B1E}" presName="node" presStyleLbl="node1" presStyleIdx="2" presStyleCnt="6">
        <dgm:presLayoutVars>
          <dgm:bulletEnabled val="1"/>
        </dgm:presLayoutVars>
      </dgm:prSet>
      <dgm:spPr/>
    </dgm:pt>
    <dgm:pt modelId="{87C97115-B2E7-47EE-B04E-4AC1E6463735}" type="pres">
      <dgm:prSet presAssocID="{25ECAD10-9B05-4CFD-8F2C-0AA64B06769D}" presName="sibTrans" presStyleCnt="0"/>
      <dgm:spPr/>
    </dgm:pt>
    <dgm:pt modelId="{70560ECC-62B9-4C0F-A60A-C750978B7031}" type="pres">
      <dgm:prSet presAssocID="{50AEFC0F-14C6-4315-8D09-66EC8E1AFB53}" presName="node" presStyleLbl="node1" presStyleIdx="3" presStyleCnt="6">
        <dgm:presLayoutVars>
          <dgm:bulletEnabled val="1"/>
        </dgm:presLayoutVars>
      </dgm:prSet>
      <dgm:spPr/>
    </dgm:pt>
    <dgm:pt modelId="{C618F3D0-6EFC-4CEE-B17E-32FB34B97812}" type="pres">
      <dgm:prSet presAssocID="{B60DAAE8-AAFA-49D4-8901-6233F8BEFEFB}" presName="sibTrans" presStyleCnt="0"/>
      <dgm:spPr/>
    </dgm:pt>
    <dgm:pt modelId="{546EFF86-A863-474F-967E-762AC8799253}" type="pres">
      <dgm:prSet presAssocID="{929E1E30-6792-4175-9677-22ACC6E777A1}" presName="node" presStyleLbl="node1" presStyleIdx="4" presStyleCnt="6">
        <dgm:presLayoutVars>
          <dgm:bulletEnabled val="1"/>
        </dgm:presLayoutVars>
      </dgm:prSet>
      <dgm:spPr/>
    </dgm:pt>
    <dgm:pt modelId="{A184BF86-0A78-4DD7-888A-AA0FB7EC1BE8}" type="pres">
      <dgm:prSet presAssocID="{CD61EB36-00B7-4015-A5CA-7E3421AF4294}" presName="sibTrans" presStyleCnt="0"/>
      <dgm:spPr/>
    </dgm:pt>
    <dgm:pt modelId="{4DE1A799-610B-4569-845C-F93F37FD4CD9}" type="pres">
      <dgm:prSet presAssocID="{6B222BE0-56D2-410E-A4DD-01AC8478DD8B}" presName="node" presStyleLbl="node1" presStyleIdx="5" presStyleCnt="6">
        <dgm:presLayoutVars>
          <dgm:bulletEnabled val="1"/>
        </dgm:presLayoutVars>
      </dgm:prSet>
      <dgm:spPr/>
    </dgm:pt>
  </dgm:ptLst>
  <dgm:cxnLst>
    <dgm:cxn modelId="{ECA6CC18-D5DE-473F-84C7-BC95D7FC00FC}" type="presOf" srcId="{50AEFC0F-14C6-4315-8D09-66EC8E1AFB53}" destId="{70560ECC-62B9-4C0F-A60A-C750978B7031}" srcOrd="0" destOrd="0" presId="urn:microsoft.com/office/officeart/2005/8/layout/default"/>
    <dgm:cxn modelId="{18D94C24-819E-4FAC-9645-B4449AAA3FA3}" type="presOf" srcId="{929E1E30-6792-4175-9677-22ACC6E777A1}" destId="{546EFF86-A863-474F-967E-762AC8799253}" srcOrd="0" destOrd="0" presId="urn:microsoft.com/office/officeart/2005/8/layout/default"/>
    <dgm:cxn modelId="{19F2203F-E8D3-41E5-B0A5-932933F5C0D2}" srcId="{5692D1D0-DC49-45CB-8058-B9E439A6C12E}" destId="{929E1E30-6792-4175-9677-22ACC6E777A1}" srcOrd="4" destOrd="0" parTransId="{8F4AEA6C-D7F4-4719-A20F-A78F53110750}" sibTransId="{CD61EB36-00B7-4015-A5CA-7E3421AF4294}"/>
    <dgm:cxn modelId="{2ECD5461-B855-46B8-8494-CA612301D1D3}" srcId="{5692D1D0-DC49-45CB-8058-B9E439A6C12E}" destId="{F2DB019C-E1E5-4F44-BB81-89E1C7A91B1E}" srcOrd="2" destOrd="0" parTransId="{FD3633C9-14C9-48A8-AB9A-759EE7DF3EED}" sibTransId="{25ECAD10-9B05-4CFD-8F2C-0AA64B06769D}"/>
    <dgm:cxn modelId="{0DDAE462-4F1E-499D-A9AB-C5CBB7D7A204}" srcId="{5692D1D0-DC49-45CB-8058-B9E439A6C12E}" destId="{50AEFC0F-14C6-4315-8D09-66EC8E1AFB53}" srcOrd="3" destOrd="0" parTransId="{A2D3E2B6-1EC0-40E3-8052-2DB1AB142FD8}" sibTransId="{B60DAAE8-AAFA-49D4-8901-6233F8BEFEFB}"/>
    <dgm:cxn modelId="{B17D2963-9A74-490F-A1DD-E27BF3C4CC07}" type="presOf" srcId="{5692D1D0-DC49-45CB-8058-B9E439A6C12E}" destId="{21A3D0F0-3EFC-4285-BA3B-272FA27EA000}" srcOrd="0" destOrd="0" presId="urn:microsoft.com/office/officeart/2005/8/layout/default"/>
    <dgm:cxn modelId="{B0BF697B-89DD-431C-B8BF-3E0CD7304A55}" srcId="{5692D1D0-DC49-45CB-8058-B9E439A6C12E}" destId="{6B222BE0-56D2-410E-A4DD-01AC8478DD8B}" srcOrd="5" destOrd="0" parTransId="{04F0F182-215D-4C36-824F-56513798938E}" sibTransId="{1A258006-91C2-4A47-9E8C-82C463BC5C84}"/>
    <dgm:cxn modelId="{DBB1327E-89E0-4393-B4A3-361A5734E0E1}" type="presOf" srcId="{3E942F2C-3241-46D4-A6C1-A867877DFAAD}" destId="{EF07311E-6960-4E48-A352-C664FBE52833}" srcOrd="0" destOrd="0" presId="urn:microsoft.com/office/officeart/2005/8/layout/default"/>
    <dgm:cxn modelId="{E1E0758C-E16B-43EC-8796-D4370F1AFABC}" srcId="{5692D1D0-DC49-45CB-8058-B9E439A6C12E}" destId="{CBCE2092-2B56-4305-81AA-E97D514F0A21}" srcOrd="0" destOrd="0" parTransId="{090C25BE-4078-4263-8E8C-59EDA34D8A52}" sibTransId="{11405DA8-82B8-4580-8E6E-22768E1D0E9D}"/>
    <dgm:cxn modelId="{415609BD-AEC7-4E3F-BA60-9E5AB9C13A9A}" type="presOf" srcId="{6B222BE0-56D2-410E-A4DD-01AC8478DD8B}" destId="{4DE1A799-610B-4569-845C-F93F37FD4CD9}" srcOrd="0" destOrd="0" presId="urn:microsoft.com/office/officeart/2005/8/layout/default"/>
    <dgm:cxn modelId="{CA33F0C9-13A4-4DCF-87FF-62F3D0B6D3F7}" type="presOf" srcId="{F2DB019C-E1E5-4F44-BB81-89E1C7A91B1E}" destId="{78712B3F-91C1-4CE4-8125-E58EA9A32971}" srcOrd="0" destOrd="0" presId="urn:microsoft.com/office/officeart/2005/8/layout/default"/>
    <dgm:cxn modelId="{02D174EF-6553-4E6E-9C64-7E3BDB2E7B84}" type="presOf" srcId="{CBCE2092-2B56-4305-81AA-E97D514F0A21}" destId="{92A33A6B-F346-4C65-93E3-E1D298846064}" srcOrd="0" destOrd="0" presId="urn:microsoft.com/office/officeart/2005/8/layout/default"/>
    <dgm:cxn modelId="{A679D7FE-B445-48D3-84B3-F4057DEA81A6}" srcId="{5692D1D0-DC49-45CB-8058-B9E439A6C12E}" destId="{3E942F2C-3241-46D4-A6C1-A867877DFAAD}" srcOrd="1" destOrd="0" parTransId="{F12F6DC7-76DF-4115-88FA-04303087D20D}" sibTransId="{E4E645DD-A352-4869-8427-8ADE7989519D}"/>
    <dgm:cxn modelId="{06BD2510-B038-4ACD-83BA-72B0DF6FE684}" type="presParOf" srcId="{21A3D0F0-3EFC-4285-BA3B-272FA27EA000}" destId="{92A33A6B-F346-4C65-93E3-E1D298846064}" srcOrd="0" destOrd="0" presId="urn:microsoft.com/office/officeart/2005/8/layout/default"/>
    <dgm:cxn modelId="{64379882-E4B8-42A5-B60B-ABF0366A04C1}" type="presParOf" srcId="{21A3D0F0-3EFC-4285-BA3B-272FA27EA000}" destId="{1D23A3D4-6F37-44B4-9F34-0E6D68347AEB}" srcOrd="1" destOrd="0" presId="urn:microsoft.com/office/officeart/2005/8/layout/default"/>
    <dgm:cxn modelId="{E3A37E07-B9A2-4A8C-92D1-F3CC6738B61A}" type="presParOf" srcId="{21A3D0F0-3EFC-4285-BA3B-272FA27EA000}" destId="{EF07311E-6960-4E48-A352-C664FBE52833}" srcOrd="2" destOrd="0" presId="urn:microsoft.com/office/officeart/2005/8/layout/default"/>
    <dgm:cxn modelId="{A50B28C2-BFF1-4AC8-836F-2127A1D6BFE5}" type="presParOf" srcId="{21A3D0F0-3EFC-4285-BA3B-272FA27EA000}" destId="{6DC435C2-BDB4-492F-853E-D6D3412EBEAF}" srcOrd="3" destOrd="0" presId="urn:microsoft.com/office/officeart/2005/8/layout/default"/>
    <dgm:cxn modelId="{42807F32-9D8F-47FB-BB70-7AA3DF3E7C3F}" type="presParOf" srcId="{21A3D0F0-3EFC-4285-BA3B-272FA27EA000}" destId="{78712B3F-91C1-4CE4-8125-E58EA9A32971}" srcOrd="4" destOrd="0" presId="urn:microsoft.com/office/officeart/2005/8/layout/default"/>
    <dgm:cxn modelId="{3252F2DB-D7A4-4E88-99EA-C2C82F1BE345}" type="presParOf" srcId="{21A3D0F0-3EFC-4285-BA3B-272FA27EA000}" destId="{87C97115-B2E7-47EE-B04E-4AC1E6463735}" srcOrd="5" destOrd="0" presId="urn:microsoft.com/office/officeart/2005/8/layout/default"/>
    <dgm:cxn modelId="{0C3C1BA3-49CF-487E-AED6-D61321F7BF52}" type="presParOf" srcId="{21A3D0F0-3EFC-4285-BA3B-272FA27EA000}" destId="{70560ECC-62B9-4C0F-A60A-C750978B7031}" srcOrd="6" destOrd="0" presId="urn:microsoft.com/office/officeart/2005/8/layout/default"/>
    <dgm:cxn modelId="{93A0D2D4-4A55-45F5-BAFE-7F3ED008F3BA}" type="presParOf" srcId="{21A3D0F0-3EFC-4285-BA3B-272FA27EA000}" destId="{C618F3D0-6EFC-4CEE-B17E-32FB34B97812}" srcOrd="7" destOrd="0" presId="urn:microsoft.com/office/officeart/2005/8/layout/default"/>
    <dgm:cxn modelId="{5C501DAB-C6EF-40EB-BDDD-9A74F3293457}" type="presParOf" srcId="{21A3D0F0-3EFC-4285-BA3B-272FA27EA000}" destId="{546EFF86-A863-474F-967E-762AC8799253}" srcOrd="8" destOrd="0" presId="urn:microsoft.com/office/officeart/2005/8/layout/default"/>
    <dgm:cxn modelId="{23B06459-E67C-4CB6-A3FF-150EF0F83EDE}" type="presParOf" srcId="{21A3D0F0-3EFC-4285-BA3B-272FA27EA000}" destId="{A184BF86-0A78-4DD7-888A-AA0FB7EC1BE8}" srcOrd="9" destOrd="0" presId="urn:microsoft.com/office/officeart/2005/8/layout/default"/>
    <dgm:cxn modelId="{CE0F8BBB-4E94-408E-8E4E-47E753DF1925}" type="presParOf" srcId="{21A3D0F0-3EFC-4285-BA3B-272FA27EA000}" destId="{4DE1A799-610B-4569-845C-F93F37FD4CD9}"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67A2C85-D3F1-464A-AE7B-F024E1FF6CFC}"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49BEF8D2-2057-40FD-8E70-2BDA270E7439}">
      <dgm:prSet custT="1"/>
      <dgm:spPr/>
      <dgm:t>
        <a:bodyPr/>
        <a:lstStyle/>
        <a:p>
          <a:r>
            <a:rPr lang="en-US" sz="2000" dirty="0"/>
            <a:t>Lack of awareness and appreciation of roles and responsibilities of others</a:t>
          </a:r>
        </a:p>
      </dgm:t>
    </dgm:pt>
    <dgm:pt modelId="{912F8B47-41C3-45D2-843B-AB9DC34CC976}" type="parTrans" cxnId="{DB20BD79-ACF1-499E-9292-E1B204D55AF5}">
      <dgm:prSet/>
      <dgm:spPr/>
      <dgm:t>
        <a:bodyPr/>
        <a:lstStyle/>
        <a:p>
          <a:endParaRPr lang="en-US" sz="2000"/>
        </a:p>
      </dgm:t>
    </dgm:pt>
    <dgm:pt modelId="{2EDF385E-0C8C-443F-981F-3D1A825370B8}" type="sibTrans" cxnId="{DB20BD79-ACF1-499E-9292-E1B204D55AF5}">
      <dgm:prSet/>
      <dgm:spPr/>
      <dgm:t>
        <a:bodyPr/>
        <a:lstStyle/>
        <a:p>
          <a:endParaRPr lang="en-US" sz="2000"/>
        </a:p>
      </dgm:t>
    </dgm:pt>
    <dgm:pt modelId="{7305675E-DCC7-4A62-BA08-0BC4FD9086D6}">
      <dgm:prSet custT="1"/>
      <dgm:spPr/>
      <dgm:t>
        <a:bodyPr/>
        <a:lstStyle/>
        <a:p>
          <a:r>
            <a:rPr lang="en-US" sz="2000" dirty="0"/>
            <a:t>Limited time and resources</a:t>
          </a:r>
        </a:p>
      </dgm:t>
    </dgm:pt>
    <dgm:pt modelId="{4CCC5DD0-71B8-44A2-8D72-C35EEA17A5D8}" type="parTrans" cxnId="{0E0719A1-CE24-41FC-A628-4D56B6E1E65E}">
      <dgm:prSet/>
      <dgm:spPr/>
      <dgm:t>
        <a:bodyPr/>
        <a:lstStyle/>
        <a:p>
          <a:endParaRPr lang="en-US" sz="2000"/>
        </a:p>
      </dgm:t>
    </dgm:pt>
    <dgm:pt modelId="{EDD7CEC3-11CC-4995-9D76-3C36F5ECDA81}" type="sibTrans" cxnId="{0E0719A1-CE24-41FC-A628-4D56B6E1E65E}">
      <dgm:prSet/>
      <dgm:spPr/>
      <dgm:t>
        <a:bodyPr/>
        <a:lstStyle/>
        <a:p>
          <a:endParaRPr lang="en-US" sz="2000"/>
        </a:p>
      </dgm:t>
    </dgm:pt>
    <dgm:pt modelId="{F6C27F1D-510E-4C14-9FF1-8320A4B249A7}">
      <dgm:prSet custT="1"/>
      <dgm:spPr/>
      <dgm:t>
        <a:bodyPr/>
        <a:lstStyle/>
        <a:p>
          <a:r>
            <a:rPr lang="en-US" sz="2000" dirty="0"/>
            <a:t>Overlapping of roles and duplication of service</a:t>
          </a:r>
        </a:p>
      </dgm:t>
    </dgm:pt>
    <dgm:pt modelId="{E4BE1F85-C53A-468C-84CC-CE422240BD8C}" type="parTrans" cxnId="{FC7262E3-2797-4EB6-8273-9E8DA6A45272}">
      <dgm:prSet/>
      <dgm:spPr/>
      <dgm:t>
        <a:bodyPr/>
        <a:lstStyle/>
        <a:p>
          <a:endParaRPr lang="en-US" sz="2000"/>
        </a:p>
      </dgm:t>
    </dgm:pt>
    <dgm:pt modelId="{69835CC9-9D3F-4A56-8BB1-242C892D70C2}" type="sibTrans" cxnId="{FC7262E3-2797-4EB6-8273-9E8DA6A45272}">
      <dgm:prSet/>
      <dgm:spPr/>
      <dgm:t>
        <a:bodyPr/>
        <a:lstStyle/>
        <a:p>
          <a:endParaRPr lang="en-US" sz="2000"/>
        </a:p>
      </dgm:t>
    </dgm:pt>
    <dgm:pt modelId="{F35210B2-FE80-49CB-A7B9-D32A2635BA22}">
      <dgm:prSet custT="1"/>
      <dgm:spPr/>
      <dgm:t>
        <a:bodyPr/>
        <a:lstStyle/>
        <a:p>
          <a:r>
            <a:rPr lang="en-US" sz="2000" dirty="0"/>
            <a:t>Poor communication – </a:t>
          </a:r>
          <a:r>
            <a:rPr lang="en-US" sz="2000"/>
            <a:t>unwillingness to communicate issues </a:t>
          </a:r>
          <a:endParaRPr lang="en-US" sz="2000" dirty="0"/>
        </a:p>
      </dgm:t>
    </dgm:pt>
    <dgm:pt modelId="{8CA88F97-07DD-413A-B869-6C6DC853AFB0}" type="parTrans" cxnId="{793B4194-8576-4C00-9FFE-DD2DD774F3AA}">
      <dgm:prSet/>
      <dgm:spPr/>
      <dgm:t>
        <a:bodyPr/>
        <a:lstStyle/>
        <a:p>
          <a:endParaRPr lang="en-US" sz="2000"/>
        </a:p>
      </dgm:t>
    </dgm:pt>
    <dgm:pt modelId="{2CE9828B-4F11-49D9-A67C-F157CE9DB9F5}" type="sibTrans" cxnId="{793B4194-8576-4C00-9FFE-DD2DD774F3AA}">
      <dgm:prSet/>
      <dgm:spPr/>
      <dgm:t>
        <a:bodyPr/>
        <a:lstStyle/>
        <a:p>
          <a:endParaRPr lang="en-US" sz="2000"/>
        </a:p>
      </dgm:t>
    </dgm:pt>
    <dgm:pt modelId="{CCCC1278-7D5E-4342-9D1D-62F460E2EA50}">
      <dgm:prSet custT="1"/>
      <dgm:spPr/>
      <dgm:t>
        <a:bodyPr/>
        <a:lstStyle/>
        <a:p>
          <a:r>
            <a:rPr lang="en-US" sz="2000" dirty="0"/>
            <a:t>Lack of collaboration- not doing their fair share</a:t>
          </a:r>
        </a:p>
      </dgm:t>
    </dgm:pt>
    <dgm:pt modelId="{DEED9EDD-0C5E-485A-9947-3AAABF668A16}" type="parTrans" cxnId="{5948A38A-B3D4-4851-89C5-CB7EB5B19EFF}">
      <dgm:prSet/>
      <dgm:spPr/>
      <dgm:t>
        <a:bodyPr/>
        <a:lstStyle/>
        <a:p>
          <a:endParaRPr lang="en-US" sz="2000"/>
        </a:p>
      </dgm:t>
    </dgm:pt>
    <dgm:pt modelId="{FA9610A6-CFA2-4F31-9DE9-8528C3053222}" type="sibTrans" cxnId="{5948A38A-B3D4-4851-89C5-CB7EB5B19EFF}">
      <dgm:prSet/>
      <dgm:spPr/>
      <dgm:t>
        <a:bodyPr/>
        <a:lstStyle/>
        <a:p>
          <a:endParaRPr lang="en-US" sz="2000"/>
        </a:p>
      </dgm:t>
    </dgm:pt>
    <dgm:pt modelId="{157F1CDD-5C48-4E24-BD3C-577E1F5FE7EC}">
      <dgm:prSet custT="1"/>
      <dgm:spPr/>
      <dgm:t>
        <a:bodyPr/>
        <a:lstStyle/>
        <a:p>
          <a:r>
            <a:rPr lang="en-US" sz="2000" dirty="0"/>
            <a:t>Lack of trust and confidence in the abilities of others</a:t>
          </a:r>
        </a:p>
      </dgm:t>
    </dgm:pt>
    <dgm:pt modelId="{5FD631C5-27E3-45A2-8F88-0FBEA3E98C43}" type="parTrans" cxnId="{3D6A9589-4019-482D-ADFA-52980BB913A1}">
      <dgm:prSet/>
      <dgm:spPr/>
      <dgm:t>
        <a:bodyPr/>
        <a:lstStyle/>
        <a:p>
          <a:endParaRPr lang="en-US" sz="2000"/>
        </a:p>
      </dgm:t>
    </dgm:pt>
    <dgm:pt modelId="{78657BD4-EB18-42B4-8455-9998C357E770}" type="sibTrans" cxnId="{3D6A9589-4019-482D-ADFA-52980BB913A1}">
      <dgm:prSet/>
      <dgm:spPr/>
      <dgm:t>
        <a:bodyPr/>
        <a:lstStyle/>
        <a:p>
          <a:endParaRPr lang="en-US" sz="2000"/>
        </a:p>
      </dgm:t>
    </dgm:pt>
    <dgm:pt modelId="{5C6375DA-DD06-436F-938C-DD4F4B645B48}">
      <dgm:prSet custT="1"/>
      <dgm:spPr/>
      <dgm:t>
        <a:bodyPr/>
        <a:lstStyle/>
        <a:p>
          <a:r>
            <a:rPr lang="en-US" sz="2000" dirty="0"/>
            <a:t>Increased workload</a:t>
          </a:r>
        </a:p>
      </dgm:t>
    </dgm:pt>
    <dgm:pt modelId="{0653E9B6-7397-484F-AC7B-BD7E40F4A3A6}" type="parTrans" cxnId="{2E356532-CDB2-4AD8-94FB-DFEA9948355A}">
      <dgm:prSet/>
      <dgm:spPr/>
      <dgm:t>
        <a:bodyPr/>
        <a:lstStyle/>
        <a:p>
          <a:endParaRPr lang="en-US" sz="2000"/>
        </a:p>
      </dgm:t>
    </dgm:pt>
    <dgm:pt modelId="{6B70AA5F-598A-47EB-B357-E64E80F0F9BD}" type="sibTrans" cxnId="{2E356532-CDB2-4AD8-94FB-DFEA9948355A}">
      <dgm:prSet/>
      <dgm:spPr/>
      <dgm:t>
        <a:bodyPr/>
        <a:lstStyle/>
        <a:p>
          <a:endParaRPr lang="en-US" sz="2000"/>
        </a:p>
      </dgm:t>
    </dgm:pt>
    <dgm:pt modelId="{0E63E887-A221-464B-A7A1-0FA9FE03F7FD}">
      <dgm:prSet custT="1"/>
      <dgm:spPr/>
      <dgm:t>
        <a:bodyPr/>
        <a:lstStyle/>
        <a:p>
          <a:r>
            <a:rPr lang="en-US" sz="2000" dirty="0"/>
            <a:t>Constant reorganisation</a:t>
          </a:r>
        </a:p>
      </dgm:t>
    </dgm:pt>
    <dgm:pt modelId="{14FD4E20-5F9C-4931-8090-2C7F8CE59D95}" type="parTrans" cxnId="{4662AB54-59FA-4C84-830A-7AAA3BACA31D}">
      <dgm:prSet/>
      <dgm:spPr/>
      <dgm:t>
        <a:bodyPr/>
        <a:lstStyle/>
        <a:p>
          <a:endParaRPr lang="en-US" sz="2000"/>
        </a:p>
      </dgm:t>
    </dgm:pt>
    <dgm:pt modelId="{40549DE2-4ED2-4A02-BF1A-8F72D65F9BA4}" type="sibTrans" cxnId="{4662AB54-59FA-4C84-830A-7AAA3BACA31D}">
      <dgm:prSet/>
      <dgm:spPr/>
      <dgm:t>
        <a:bodyPr/>
        <a:lstStyle/>
        <a:p>
          <a:endParaRPr lang="en-US" sz="2000"/>
        </a:p>
      </dgm:t>
    </dgm:pt>
    <dgm:pt modelId="{8A42FB24-63AD-4E36-81C3-55B9CE55954C}" type="pres">
      <dgm:prSet presAssocID="{967A2C85-D3F1-464A-AE7B-F024E1FF6CFC}" presName="linear" presStyleCnt="0">
        <dgm:presLayoutVars>
          <dgm:animLvl val="lvl"/>
          <dgm:resizeHandles val="exact"/>
        </dgm:presLayoutVars>
      </dgm:prSet>
      <dgm:spPr/>
    </dgm:pt>
    <dgm:pt modelId="{5AD81CE6-36A5-4AB6-A7CD-9299B817F96B}" type="pres">
      <dgm:prSet presAssocID="{49BEF8D2-2057-40FD-8E70-2BDA270E7439}" presName="parentText" presStyleLbl="node1" presStyleIdx="0" presStyleCnt="8">
        <dgm:presLayoutVars>
          <dgm:chMax val="0"/>
          <dgm:bulletEnabled val="1"/>
        </dgm:presLayoutVars>
      </dgm:prSet>
      <dgm:spPr/>
    </dgm:pt>
    <dgm:pt modelId="{899B9D5B-3910-4461-A4B0-7332A0972F2C}" type="pres">
      <dgm:prSet presAssocID="{2EDF385E-0C8C-443F-981F-3D1A825370B8}" presName="spacer" presStyleCnt="0"/>
      <dgm:spPr/>
    </dgm:pt>
    <dgm:pt modelId="{AEA596A6-B3D7-447C-A248-8FCF8A03BE07}" type="pres">
      <dgm:prSet presAssocID="{7305675E-DCC7-4A62-BA08-0BC4FD9086D6}" presName="parentText" presStyleLbl="node1" presStyleIdx="1" presStyleCnt="8">
        <dgm:presLayoutVars>
          <dgm:chMax val="0"/>
          <dgm:bulletEnabled val="1"/>
        </dgm:presLayoutVars>
      </dgm:prSet>
      <dgm:spPr/>
    </dgm:pt>
    <dgm:pt modelId="{3082874B-6037-4CA7-8F64-2ECF1E879887}" type="pres">
      <dgm:prSet presAssocID="{EDD7CEC3-11CC-4995-9D76-3C36F5ECDA81}" presName="spacer" presStyleCnt="0"/>
      <dgm:spPr/>
    </dgm:pt>
    <dgm:pt modelId="{31FD6C2D-D751-4909-ACB6-43E8535D53D3}" type="pres">
      <dgm:prSet presAssocID="{F6C27F1D-510E-4C14-9FF1-8320A4B249A7}" presName="parentText" presStyleLbl="node1" presStyleIdx="2" presStyleCnt="8">
        <dgm:presLayoutVars>
          <dgm:chMax val="0"/>
          <dgm:bulletEnabled val="1"/>
        </dgm:presLayoutVars>
      </dgm:prSet>
      <dgm:spPr/>
    </dgm:pt>
    <dgm:pt modelId="{E2320A2F-C745-44D8-B079-33627A2DC583}" type="pres">
      <dgm:prSet presAssocID="{69835CC9-9D3F-4A56-8BB1-242C892D70C2}" presName="spacer" presStyleCnt="0"/>
      <dgm:spPr/>
    </dgm:pt>
    <dgm:pt modelId="{40600728-E8B6-488F-BF16-0A3BDAC37C6E}" type="pres">
      <dgm:prSet presAssocID="{F35210B2-FE80-49CB-A7B9-D32A2635BA22}" presName="parentText" presStyleLbl="node1" presStyleIdx="3" presStyleCnt="8">
        <dgm:presLayoutVars>
          <dgm:chMax val="0"/>
          <dgm:bulletEnabled val="1"/>
        </dgm:presLayoutVars>
      </dgm:prSet>
      <dgm:spPr/>
    </dgm:pt>
    <dgm:pt modelId="{7684BCA6-BFCF-4BDA-AF4E-EB2FEF25401C}" type="pres">
      <dgm:prSet presAssocID="{2CE9828B-4F11-49D9-A67C-F157CE9DB9F5}" presName="spacer" presStyleCnt="0"/>
      <dgm:spPr/>
    </dgm:pt>
    <dgm:pt modelId="{3C23AC02-CF28-42AF-BFEB-DD5CC6297EB1}" type="pres">
      <dgm:prSet presAssocID="{CCCC1278-7D5E-4342-9D1D-62F460E2EA50}" presName="parentText" presStyleLbl="node1" presStyleIdx="4" presStyleCnt="8">
        <dgm:presLayoutVars>
          <dgm:chMax val="0"/>
          <dgm:bulletEnabled val="1"/>
        </dgm:presLayoutVars>
      </dgm:prSet>
      <dgm:spPr/>
    </dgm:pt>
    <dgm:pt modelId="{0C4FD7DF-97F5-40DA-A2AC-D4346C976DE8}" type="pres">
      <dgm:prSet presAssocID="{FA9610A6-CFA2-4F31-9DE9-8528C3053222}" presName="spacer" presStyleCnt="0"/>
      <dgm:spPr/>
    </dgm:pt>
    <dgm:pt modelId="{53552E1F-ABA0-47EF-9340-F275FAAA4C55}" type="pres">
      <dgm:prSet presAssocID="{157F1CDD-5C48-4E24-BD3C-577E1F5FE7EC}" presName="parentText" presStyleLbl="node1" presStyleIdx="5" presStyleCnt="8">
        <dgm:presLayoutVars>
          <dgm:chMax val="0"/>
          <dgm:bulletEnabled val="1"/>
        </dgm:presLayoutVars>
      </dgm:prSet>
      <dgm:spPr/>
    </dgm:pt>
    <dgm:pt modelId="{EFBED5DC-F7B2-4EEB-9126-42DCA1575DCB}" type="pres">
      <dgm:prSet presAssocID="{78657BD4-EB18-42B4-8455-9998C357E770}" presName="spacer" presStyleCnt="0"/>
      <dgm:spPr/>
    </dgm:pt>
    <dgm:pt modelId="{7F2510E6-F017-4D84-91DC-568A57630D2B}" type="pres">
      <dgm:prSet presAssocID="{5C6375DA-DD06-436F-938C-DD4F4B645B48}" presName="parentText" presStyleLbl="node1" presStyleIdx="6" presStyleCnt="8">
        <dgm:presLayoutVars>
          <dgm:chMax val="0"/>
          <dgm:bulletEnabled val="1"/>
        </dgm:presLayoutVars>
      </dgm:prSet>
      <dgm:spPr/>
    </dgm:pt>
    <dgm:pt modelId="{41CA5D37-FCBB-47D7-931F-9DF3D53412A9}" type="pres">
      <dgm:prSet presAssocID="{6B70AA5F-598A-47EB-B357-E64E80F0F9BD}" presName="spacer" presStyleCnt="0"/>
      <dgm:spPr/>
    </dgm:pt>
    <dgm:pt modelId="{8FDDE024-5EF4-4A03-A1D1-B8FBAE049956}" type="pres">
      <dgm:prSet presAssocID="{0E63E887-A221-464B-A7A1-0FA9FE03F7FD}" presName="parentText" presStyleLbl="node1" presStyleIdx="7" presStyleCnt="8">
        <dgm:presLayoutVars>
          <dgm:chMax val="0"/>
          <dgm:bulletEnabled val="1"/>
        </dgm:presLayoutVars>
      </dgm:prSet>
      <dgm:spPr/>
    </dgm:pt>
  </dgm:ptLst>
  <dgm:cxnLst>
    <dgm:cxn modelId="{7E49920A-1F2B-4828-BF59-D6590AFE0DA3}" type="presOf" srcId="{49BEF8D2-2057-40FD-8E70-2BDA270E7439}" destId="{5AD81CE6-36A5-4AB6-A7CD-9299B817F96B}" srcOrd="0" destOrd="0" presId="urn:microsoft.com/office/officeart/2005/8/layout/vList2"/>
    <dgm:cxn modelId="{94B6D10A-F21B-470E-9A8F-8D6A7F85E13D}" type="presOf" srcId="{7305675E-DCC7-4A62-BA08-0BC4FD9086D6}" destId="{AEA596A6-B3D7-447C-A248-8FCF8A03BE07}" srcOrd="0" destOrd="0" presId="urn:microsoft.com/office/officeart/2005/8/layout/vList2"/>
    <dgm:cxn modelId="{362F4B26-6F90-402A-934F-A9B4CF537222}" type="presOf" srcId="{5C6375DA-DD06-436F-938C-DD4F4B645B48}" destId="{7F2510E6-F017-4D84-91DC-568A57630D2B}" srcOrd="0" destOrd="0" presId="urn:microsoft.com/office/officeart/2005/8/layout/vList2"/>
    <dgm:cxn modelId="{2E356532-CDB2-4AD8-94FB-DFEA9948355A}" srcId="{967A2C85-D3F1-464A-AE7B-F024E1FF6CFC}" destId="{5C6375DA-DD06-436F-938C-DD4F4B645B48}" srcOrd="6" destOrd="0" parTransId="{0653E9B6-7397-484F-AC7B-BD7E40F4A3A6}" sibTransId="{6B70AA5F-598A-47EB-B357-E64E80F0F9BD}"/>
    <dgm:cxn modelId="{5A632448-53E9-42AE-98F0-CFF217446276}" type="presOf" srcId="{F35210B2-FE80-49CB-A7B9-D32A2635BA22}" destId="{40600728-E8B6-488F-BF16-0A3BDAC37C6E}" srcOrd="0" destOrd="0" presId="urn:microsoft.com/office/officeart/2005/8/layout/vList2"/>
    <dgm:cxn modelId="{4662AB54-59FA-4C84-830A-7AAA3BACA31D}" srcId="{967A2C85-D3F1-464A-AE7B-F024E1FF6CFC}" destId="{0E63E887-A221-464B-A7A1-0FA9FE03F7FD}" srcOrd="7" destOrd="0" parTransId="{14FD4E20-5F9C-4931-8090-2C7F8CE59D95}" sibTransId="{40549DE2-4ED2-4A02-BF1A-8F72D65F9BA4}"/>
    <dgm:cxn modelId="{DB20BD79-ACF1-499E-9292-E1B204D55AF5}" srcId="{967A2C85-D3F1-464A-AE7B-F024E1FF6CFC}" destId="{49BEF8D2-2057-40FD-8E70-2BDA270E7439}" srcOrd="0" destOrd="0" parTransId="{912F8B47-41C3-45D2-843B-AB9DC34CC976}" sibTransId="{2EDF385E-0C8C-443F-981F-3D1A825370B8}"/>
    <dgm:cxn modelId="{3D6A9589-4019-482D-ADFA-52980BB913A1}" srcId="{967A2C85-D3F1-464A-AE7B-F024E1FF6CFC}" destId="{157F1CDD-5C48-4E24-BD3C-577E1F5FE7EC}" srcOrd="5" destOrd="0" parTransId="{5FD631C5-27E3-45A2-8F88-0FBEA3E98C43}" sibTransId="{78657BD4-EB18-42B4-8455-9998C357E770}"/>
    <dgm:cxn modelId="{5948A38A-B3D4-4851-89C5-CB7EB5B19EFF}" srcId="{967A2C85-D3F1-464A-AE7B-F024E1FF6CFC}" destId="{CCCC1278-7D5E-4342-9D1D-62F460E2EA50}" srcOrd="4" destOrd="0" parTransId="{DEED9EDD-0C5E-485A-9947-3AAABF668A16}" sibTransId="{FA9610A6-CFA2-4F31-9DE9-8528C3053222}"/>
    <dgm:cxn modelId="{793B4194-8576-4C00-9FFE-DD2DD774F3AA}" srcId="{967A2C85-D3F1-464A-AE7B-F024E1FF6CFC}" destId="{F35210B2-FE80-49CB-A7B9-D32A2635BA22}" srcOrd="3" destOrd="0" parTransId="{8CA88F97-07DD-413A-B869-6C6DC853AFB0}" sibTransId="{2CE9828B-4F11-49D9-A67C-F157CE9DB9F5}"/>
    <dgm:cxn modelId="{B9073EA0-0C70-45A8-838A-5840BB7B3225}" type="presOf" srcId="{CCCC1278-7D5E-4342-9D1D-62F460E2EA50}" destId="{3C23AC02-CF28-42AF-BFEB-DD5CC6297EB1}" srcOrd="0" destOrd="0" presId="urn:microsoft.com/office/officeart/2005/8/layout/vList2"/>
    <dgm:cxn modelId="{0E0719A1-CE24-41FC-A628-4D56B6E1E65E}" srcId="{967A2C85-D3F1-464A-AE7B-F024E1FF6CFC}" destId="{7305675E-DCC7-4A62-BA08-0BC4FD9086D6}" srcOrd="1" destOrd="0" parTransId="{4CCC5DD0-71B8-44A2-8D72-C35EEA17A5D8}" sibTransId="{EDD7CEC3-11CC-4995-9D76-3C36F5ECDA81}"/>
    <dgm:cxn modelId="{E1A523A1-8233-44C1-BF2B-026CBE1A4A19}" type="presOf" srcId="{157F1CDD-5C48-4E24-BD3C-577E1F5FE7EC}" destId="{53552E1F-ABA0-47EF-9340-F275FAAA4C55}" srcOrd="0" destOrd="0" presId="urn:microsoft.com/office/officeart/2005/8/layout/vList2"/>
    <dgm:cxn modelId="{BF3B11CF-C0C8-4F91-A10E-BBC569DF3445}" type="presOf" srcId="{0E63E887-A221-464B-A7A1-0FA9FE03F7FD}" destId="{8FDDE024-5EF4-4A03-A1D1-B8FBAE049956}" srcOrd="0" destOrd="0" presId="urn:microsoft.com/office/officeart/2005/8/layout/vList2"/>
    <dgm:cxn modelId="{61671DD2-D63C-4B1A-83B0-0888DF44B520}" type="presOf" srcId="{F6C27F1D-510E-4C14-9FF1-8320A4B249A7}" destId="{31FD6C2D-D751-4909-ACB6-43E8535D53D3}" srcOrd="0" destOrd="0" presId="urn:microsoft.com/office/officeart/2005/8/layout/vList2"/>
    <dgm:cxn modelId="{FC7262E3-2797-4EB6-8273-9E8DA6A45272}" srcId="{967A2C85-D3F1-464A-AE7B-F024E1FF6CFC}" destId="{F6C27F1D-510E-4C14-9FF1-8320A4B249A7}" srcOrd="2" destOrd="0" parTransId="{E4BE1F85-C53A-468C-84CC-CE422240BD8C}" sibTransId="{69835CC9-9D3F-4A56-8BB1-242C892D70C2}"/>
    <dgm:cxn modelId="{E127ECEA-26E0-4651-AFF9-FE627B60718B}" type="presOf" srcId="{967A2C85-D3F1-464A-AE7B-F024E1FF6CFC}" destId="{8A42FB24-63AD-4E36-81C3-55B9CE55954C}" srcOrd="0" destOrd="0" presId="urn:microsoft.com/office/officeart/2005/8/layout/vList2"/>
    <dgm:cxn modelId="{2BA08910-C279-45D7-BED3-70462CBDE52A}" type="presParOf" srcId="{8A42FB24-63AD-4E36-81C3-55B9CE55954C}" destId="{5AD81CE6-36A5-4AB6-A7CD-9299B817F96B}" srcOrd="0" destOrd="0" presId="urn:microsoft.com/office/officeart/2005/8/layout/vList2"/>
    <dgm:cxn modelId="{F018AE42-4582-42E0-8230-D6A58FF41F56}" type="presParOf" srcId="{8A42FB24-63AD-4E36-81C3-55B9CE55954C}" destId="{899B9D5B-3910-4461-A4B0-7332A0972F2C}" srcOrd="1" destOrd="0" presId="urn:microsoft.com/office/officeart/2005/8/layout/vList2"/>
    <dgm:cxn modelId="{1C49CA0A-B193-4CC5-ADB9-58A45E69E140}" type="presParOf" srcId="{8A42FB24-63AD-4E36-81C3-55B9CE55954C}" destId="{AEA596A6-B3D7-447C-A248-8FCF8A03BE07}" srcOrd="2" destOrd="0" presId="urn:microsoft.com/office/officeart/2005/8/layout/vList2"/>
    <dgm:cxn modelId="{6B3376B8-07EB-48B6-B163-6E66738FCB6B}" type="presParOf" srcId="{8A42FB24-63AD-4E36-81C3-55B9CE55954C}" destId="{3082874B-6037-4CA7-8F64-2ECF1E879887}" srcOrd="3" destOrd="0" presId="urn:microsoft.com/office/officeart/2005/8/layout/vList2"/>
    <dgm:cxn modelId="{94CB9561-2A34-438F-B28C-C6447D4389D7}" type="presParOf" srcId="{8A42FB24-63AD-4E36-81C3-55B9CE55954C}" destId="{31FD6C2D-D751-4909-ACB6-43E8535D53D3}" srcOrd="4" destOrd="0" presId="urn:microsoft.com/office/officeart/2005/8/layout/vList2"/>
    <dgm:cxn modelId="{86232546-C29B-4805-8533-A2E6ED504794}" type="presParOf" srcId="{8A42FB24-63AD-4E36-81C3-55B9CE55954C}" destId="{E2320A2F-C745-44D8-B079-33627A2DC583}" srcOrd="5" destOrd="0" presId="urn:microsoft.com/office/officeart/2005/8/layout/vList2"/>
    <dgm:cxn modelId="{2B584462-33B8-4D1F-B0D6-79E82B464F8F}" type="presParOf" srcId="{8A42FB24-63AD-4E36-81C3-55B9CE55954C}" destId="{40600728-E8B6-488F-BF16-0A3BDAC37C6E}" srcOrd="6" destOrd="0" presId="urn:microsoft.com/office/officeart/2005/8/layout/vList2"/>
    <dgm:cxn modelId="{02A196E2-D445-4A73-803C-41BF20329267}" type="presParOf" srcId="{8A42FB24-63AD-4E36-81C3-55B9CE55954C}" destId="{7684BCA6-BFCF-4BDA-AF4E-EB2FEF25401C}" srcOrd="7" destOrd="0" presId="urn:microsoft.com/office/officeart/2005/8/layout/vList2"/>
    <dgm:cxn modelId="{7B3588E0-390C-4D03-AA4B-8EBF6EBDA897}" type="presParOf" srcId="{8A42FB24-63AD-4E36-81C3-55B9CE55954C}" destId="{3C23AC02-CF28-42AF-BFEB-DD5CC6297EB1}" srcOrd="8" destOrd="0" presId="urn:microsoft.com/office/officeart/2005/8/layout/vList2"/>
    <dgm:cxn modelId="{26875C4A-82E9-41E4-8D2A-89259F116082}" type="presParOf" srcId="{8A42FB24-63AD-4E36-81C3-55B9CE55954C}" destId="{0C4FD7DF-97F5-40DA-A2AC-D4346C976DE8}" srcOrd="9" destOrd="0" presId="urn:microsoft.com/office/officeart/2005/8/layout/vList2"/>
    <dgm:cxn modelId="{59789C2C-F6CA-4EFE-8AEC-065B0F0EDA68}" type="presParOf" srcId="{8A42FB24-63AD-4E36-81C3-55B9CE55954C}" destId="{53552E1F-ABA0-47EF-9340-F275FAAA4C55}" srcOrd="10" destOrd="0" presId="urn:microsoft.com/office/officeart/2005/8/layout/vList2"/>
    <dgm:cxn modelId="{A23F7310-9072-47EF-A98E-E01D05FE0819}" type="presParOf" srcId="{8A42FB24-63AD-4E36-81C3-55B9CE55954C}" destId="{EFBED5DC-F7B2-4EEB-9126-42DCA1575DCB}" srcOrd="11" destOrd="0" presId="urn:microsoft.com/office/officeart/2005/8/layout/vList2"/>
    <dgm:cxn modelId="{454D0C9B-E962-4D58-9437-72C035C74B6E}" type="presParOf" srcId="{8A42FB24-63AD-4E36-81C3-55B9CE55954C}" destId="{7F2510E6-F017-4D84-91DC-568A57630D2B}" srcOrd="12" destOrd="0" presId="urn:microsoft.com/office/officeart/2005/8/layout/vList2"/>
    <dgm:cxn modelId="{C3BFFCF9-2A0A-4251-907D-2B3C8EDD4F05}" type="presParOf" srcId="{8A42FB24-63AD-4E36-81C3-55B9CE55954C}" destId="{41CA5D37-FCBB-47D7-931F-9DF3D53412A9}" srcOrd="13" destOrd="0" presId="urn:microsoft.com/office/officeart/2005/8/layout/vList2"/>
    <dgm:cxn modelId="{29E5FD22-0A50-402F-B77F-A59CCA9899EF}" type="presParOf" srcId="{8A42FB24-63AD-4E36-81C3-55B9CE55954C}" destId="{8FDDE024-5EF4-4A03-A1D1-B8FBAE049956}"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C38DA02-7713-4066-83A7-CF38F70F4AF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21B5B73-A6C0-44A2-A260-DAB0493000AB}">
      <dgm:prSet/>
      <dgm:spPr/>
      <dgm:t>
        <a:bodyPr/>
        <a:lstStyle/>
        <a:p>
          <a:r>
            <a:rPr lang="en-GB"/>
            <a:t>Celebrate success - Acknowledge and celebrate team achievements, whether big or small, to reinforce group identity and boost morale</a:t>
          </a:r>
          <a:endParaRPr lang="en-US"/>
        </a:p>
      </dgm:t>
    </dgm:pt>
    <dgm:pt modelId="{E049CBEF-7D95-438A-BC76-0988FFDFC7A2}" type="parTrans" cxnId="{C3F456A4-57FE-42BA-BCCF-9566ED16E13F}">
      <dgm:prSet/>
      <dgm:spPr/>
      <dgm:t>
        <a:bodyPr/>
        <a:lstStyle/>
        <a:p>
          <a:endParaRPr lang="en-US"/>
        </a:p>
      </dgm:t>
    </dgm:pt>
    <dgm:pt modelId="{FC9AEE8F-B89A-48F6-8B59-620586F8BE37}" type="sibTrans" cxnId="{C3F456A4-57FE-42BA-BCCF-9566ED16E13F}">
      <dgm:prSet/>
      <dgm:spPr/>
      <dgm:t>
        <a:bodyPr/>
        <a:lstStyle/>
        <a:p>
          <a:endParaRPr lang="en-US"/>
        </a:p>
      </dgm:t>
    </dgm:pt>
    <dgm:pt modelId="{8EF4E10C-D7DD-49CA-A72A-422132ADFB17}">
      <dgm:prSet/>
      <dgm:spPr/>
      <dgm:t>
        <a:bodyPr/>
        <a:lstStyle/>
        <a:p>
          <a:r>
            <a:rPr lang="en-GB"/>
            <a:t>Empower members of the team - Giving team members responsibilities and even authority in particular areas will empower team members, ultimately increasing overall team cohesion</a:t>
          </a:r>
          <a:endParaRPr lang="en-US"/>
        </a:p>
      </dgm:t>
    </dgm:pt>
    <dgm:pt modelId="{E281CE72-72F0-4856-BCF6-F40497B58065}" type="parTrans" cxnId="{B4929747-BDA4-42F8-BF97-90D0A0739A67}">
      <dgm:prSet/>
      <dgm:spPr/>
      <dgm:t>
        <a:bodyPr/>
        <a:lstStyle/>
        <a:p>
          <a:endParaRPr lang="en-US"/>
        </a:p>
      </dgm:t>
    </dgm:pt>
    <dgm:pt modelId="{C4FBFA3E-DD7B-41E9-A31E-C59B7B61A684}" type="sibTrans" cxnId="{B4929747-BDA4-42F8-BF97-90D0A0739A67}">
      <dgm:prSet/>
      <dgm:spPr/>
      <dgm:t>
        <a:bodyPr/>
        <a:lstStyle/>
        <a:p>
          <a:endParaRPr lang="en-US"/>
        </a:p>
      </dgm:t>
    </dgm:pt>
    <dgm:pt modelId="{784D9FC5-0F5A-407B-9C8C-2687AB05720C}">
      <dgm:prSet/>
      <dgm:spPr/>
      <dgm:t>
        <a:bodyPr/>
        <a:lstStyle/>
        <a:p>
          <a:r>
            <a:rPr lang="en-GB"/>
            <a:t>Address disagreements – Addressing simmering issues can not only improve team performance, but it also aids with a person’s sense of belonging and overall wellbeing</a:t>
          </a:r>
          <a:endParaRPr lang="en-US"/>
        </a:p>
      </dgm:t>
    </dgm:pt>
    <dgm:pt modelId="{4760D95B-D687-4256-AF8D-CF827C65913E}" type="parTrans" cxnId="{F5B512E7-8BAD-49B5-8631-B564B17CF60F}">
      <dgm:prSet/>
      <dgm:spPr/>
      <dgm:t>
        <a:bodyPr/>
        <a:lstStyle/>
        <a:p>
          <a:endParaRPr lang="en-US"/>
        </a:p>
      </dgm:t>
    </dgm:pt>
    <dgm:pt modelId="{B1FBE804-11FE-424A-B3E3-DED17525129C}" type="sibTrans" cxnId="{F5B512E7-8BAD-49B5-8631-B564B17CF60F}">
      <dgm:prSet/>
      <dgm:spPr/>
      <dgm:t>
        <a:bodyPr/>
        <a:lstStyle/>
        <a:p>
          <a:endParaRPr lang="en-US"/>
        </a:p>
      </dgm:t>
    </dgm:pt>
    <dgm:pt modelId="{408CC245-BC89-4EB8-8660-340753E1C06F}" type="pres">
      <dgm:prSet presAssocID="{BC38DA02-7713-4066-83A7-CF38F70F4AF9}" presName="root" presStyleCnt="0">
        <dgm:presLayoutVars>
          <dgm:dir/>
          <dgm:resizeHandles val="exact"/>
        </dgm:presLayoutVars>
      </dgm:prSet>
      <dgm:spPr/>
    </dgm:pt>
    <dgm:pt modelId="{9A1E4FB5-AE69-44E1-ADB3-C1125763E281}" type="pres">
      <dgm:prSet presAssocID="{B21B5B73-A6C0-44A2-A260-DAB0493000AB}" presName="compNode" presStyleCnt="0"/>
      <dgm:spPr/>
    </dgm:pt>
    <dgm:pt modelId="{237D5682-7A2E-4D5A-8B1B-FC811BEBCB82}" type="pres">
      <dgm:prSet presAssocID="{B21B5B73-A6C0-44A2-A260-DAB0493000AB}" presName="bgRect" presStyleLbl="bgShp" presStyleIdx="0" presStyleCnt="3"/>
      <dgm:spPr/>
    </dgm:pt>
    <dgm:pt modelId="{A989F8DC-4035-4C1D-A2F7-518064627CD6}" type="pres">
      <dgm:prSet presAssocID="{B21B5B73-A6C0-44A2-A260-DAB0493000A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Success"/>
        </a:ext>
      </dgm:extLst>
    </dgm:pt>
    <dgm:pt modelId="{8381E26D-EE11-461B-813D-51BCF856B9E1}" type="pres">
      <dgm:prSet presAssocID="{B21B5B73-A6C0-44A2-A260-DAB0493000AB}" presName="spaceRect" presStyleCnt="0"/>
      <dgm:spPr/>
    </dgm:pt>
    <dgm:pt modelId="{4250087D-7EB8-4EF4-8CB7-F6CCCFCE3A5E}" type="pres">
      <dgm:prSet presAssocID="{B21B5B73-A6C0-44A2-A260-DAB0493000AB}" presName="parTx" presStyleLbl="revTx" presStyleIdx="0" presStyleCnt="3">
        <dgm:presLayoutVars>
          <dgm:chMax val="0"/>
          <dgm:chPref val="0"/>
        </dgm:presLayoutVars>
      </dgm:prSet>
      <dgm:spPr/>
    </dgm:pt>
    <dgm:pt modelId="{9237DDB5-9F3B-4ADE-A363-28B9E776BEDF}" type="pres">
      <dgm:prSet presAssocID="{FC9AEE8F-B89A-48F6-8B59-620586F8BE37}" presName="sibTrans" presStyleCnt="0"/>
      <dgm:spPr/>
    </dgm:pt>
    <dgm:pt modelId="{4868D7A7-3F0E-4E3C-90B7-1F7491CC0273}" type="pres">
      <dgm:prSet presAssocID="{8EF4E10C-D7DD-49CA-A72A-422132ADFB17}" presName="compNode" presStyleCnt="0"/>
      <dgm:spPr/>
    </dgm:pt>
    <dgm:pt modelId="{7E77C729-BF3A-4540-951F-BAB6DE0A1ED2}" type="pres">
      <dgm:prSet presAssocID="{8EF4E10C-D7DD-49CA-A72A-422132ADFB17}" presName="bgRect" presStyleLbl="bgShp" presStyleIdx="1" presStyleCnt="3"/>
      <dgm:spPr/>
    </dgm:pt>
    <dgm:pt modelId="{D6A30B8A-30B9-4E23-BD68-CFCB1DB94324}" type="pres">
      <dgm:prSet presAssocID="{8EF4E10C-D7DD-49CA-A72A-422132ADFB1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5FDD94C7-B777-4038-BA9A-4DF9ECD67CCC}" type="pres">
      <dgm:prSet presAssocID="{8EF4E10C-D7DD-49CA-A72A-422132ADFB17}" presName="spaceRect" presStyleCnt="0"/>
      <dgm:spPr/>
    </dgm:pt>
    <dgm:pt modelId="{445F03B5-733A-4819-8C4B-FB7773505345}" type="pres">
      <dgm:prSet presAssocID="{8EF4E10C-D7DD-49CA-A72A-422132ADFB17}" presName="parTx" presStyleLbl="revTx" presStyleIdx="1" presStyleCnt="3">
        <dgm:presLayoutVars>
          <dgm:chMax val="0"/>
          <dgm:chPref val="0"/>
        </dgm:presLayoutVars>
      </dgm:prSet>
      <dgm:spPr/>
    </dgm:pt>
    <dgm:pt modelId="{0C8407F5-AD4A-4FC0-886E-5AFC8442D1F7}" type="pres">
      <dgm:prSet presAssocID="{C4FBFA3E-DD7B-41E9-A31E-C59B7B61A684}" presName="sibTrans" presStyleCnt="0"/>
      <dgm:spPr/>
    </dgm:pt>
    <dgm:pt modelId="{CC955F96-E81F-459E-9F87-77E5D54D9A54}" type="pres">
      <dgm:prSet presAssocID="{784D9FC5-0F5A-407B-9C8C-2687AB05720C}" presName="compNode" presStyleCnt="0"/>
      <dgm:spPr/>
    </dgm:pt>
    <dgm:pt modelId="{357D018F-BC7A-4AA3-B840-1173959DF3D8}" type="pres">
      <dgm:prSet presAssocID="{784D9FC5-0F5A-407B-9C8C-2687AB05720C}" presName="bgRect" presStyleLbl="bgShp" presStyleIdx="2" presStyleCnt="3"/>
      <dgm:spPr/>
    </dgm:pt>
    <dgm:pt modelId="{01EFF736-755F-4FCE-8D9C-812ED9A29C30}" type="pres">
      <dgm:prSet presAssocID="{784D9FC5-0F5A-407B-9C8C-2687AB05720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Network"/>
        </a:ext>
      </dgm:extLst>
    </dgm:pt>
    <dgm:pt modelId="{B8CB1DE3-6F27-4D37-8FFE-042194787B99}" type="pres">
      <dgm:prSet presAssocID="{784D9FC5-0F5A-407B-9C8C-2687AB05720C}" presName="spaceRect" presStyleCnt="0"/>
      <dgm:spPr/>
    </dgm:pt>
    <dgm:pt modelId="{476E6415-8DAC-43F0-BF04-F2F9B127BA0D}" type="pres">
      <dgm:prSet presAssocID="{784D9FC5-0F5A-407B-9C8C-2687AB05720C}" presName="parTx" presStyleLbl="revTx" presStyleIdx="2" presStyleCnt="3">
        <dgm:presLayoutVars>
          <dgm:chMax val="0"/>
          <dgm:chPref val="0"/>
        </dgm:presLayoutVars>
      </dgm:prSet>
      <dgm:spPr/>
    </dgm:pt>
  </dgm:ptLst>
  <dgm:cxnLst>
    <dgm:cxn modelId="{B4929747-BDA4-42F8-BF97-90D0A0739A67}" srcId="{BC38DA02-7713-4066-83A7-CF38F70F4AF9}" destId="{8EF4E10C-D7DD-49CA-A72A-422132ADFB17}" srcOrd="1" destOrd="0" parTransId="{E281CE72-72F0-4856-BCF6-F40497B58065}" sibTransId="{C4FBFA3E-DD7B-41E9-A31E-C59B7B61A684}"/>
    <dgm:cxn modelId="{88BFFA9B-9949-4DC5-BF6B-275919B20490}" type="presOf" srcId="{B21B5B73-A6C0-44A2-A260-DAB0493000AB}" destId="{4250087D-7EB8-4EF4-8CB7-F6CCCFCE3A5E}" srcOrd="0" destOrd="0" presId="urn:microsoft.com/office/officeart/2018/2/layout/IconVerticalSolidList"/>
    <dgm:cxn modelId="{C3F456A4-57FE-42BA-BCCF-9566ED16E13F}" srcId="{BC38DA02-7713-4066-83A7-CF38F70F4AF9}" destId="{B21B5B73-A6C0-44A2-A260-DAB0493000AB}" srcOrd="0" destOrd="0" parTransId="{E049CBEF-7D95-438A-BC76-0988FFDFC7A2}" sibTransId="{FC9AEE8F-B89A-48F6-8B59-620586F8BE37}"/>
    <dgm:cxn modelId="{BA42A5AA-1971-4105-9BD6-040D16F8246F}" type="presOf" srcId="{8EF4E10C-D7DD-49CA-A72A-422132ADFB17}" destId="{445F03B5-733A-4819-8C4B-FB7773505345}" srcOrd="0" destOrd="0" presId="urn:microsoft.com/office/officeart/2018/2/layout/IconVerticalSolidList"/>
    <dgm:cxn modelId="{A80CAFAC-D5D5-43EA-8324-45DF0812E5E0}" type="presOf" srcId="{BC38DA02-7713-4066-83A7-CF38F70F4AF9}" destId="{408CC245-BC89-4EB8-8660-340753E1C06F}" srcOrd="0" destOrd="0" presId="urn:microsoft.com/office/officeart/2018/2/layout/IconVerticalSolidList"/>
    <dgm:cxn modelId="{7E666CD4-BD28-4224-A9E3-326F8EE662F8}" type="presOf" srcId="{784D9FC5-0F5A-407B-9C8C-2687AB05720C}" destId="{476E6415-8DAC-43F0-BF04-F2F9B127BA0D}" srcOrd="0" destOrd="0" presId="urn:microsoft.com/office/officeart/2018/2/layout/IconVerticalSolidList"/>
    <dgm:cxn modelId="{F5B512E7-8BAD-49B5-8631-B564B17CF60F}" srcId="{BC38DA02-7713-4066-83A7-CF38F70F4AF9}" destId="{784D9FC5-0F5A-407B-9C8C-2687AB05720C}" srcOrd="2" destOrd="0" parTransId="{4760D95B-D687-4256-AF8D-CF827C65913E}" sibTransId="{B1FBE804-11FE-424A-B3E3-DED17525129C}"/>
    <dgm:cxn modelId="{79A33E3F-1475-4EBE-8F6A-7A73A4BBC10E}" type="presParOf" srcId="{408CC245-BC89-4EB8-8660-340753E1C06F}" destId="{9A1E4FB5-AE69-44E1-ADB3-C1125763E281}" srcOrd="0" destOrd="0" presId="urn:microsoft.com/office/officeart/2018/2/layout/IconVerticalSolidList"/>
    <dgm:cxn modelId="{FE8574B4-3BFB-4426-8EFE-1ED70AFA3E72}" type="presParOf" srcId="{9A1E4FB5-AE69-44E1-ADB3-C1125763E281}" destId="{237D5682-7A2E-4D5A-8B1B-FC811BEBCB82}" srcOrd="0" destOrd="0" presId="urn:microsoft.com/office/officeart/2018/2/layout/IconVerticalSolidList"/>
    <dgm:cxn modelId="{04555AB4-085B-4869-A24A-1E25D2DD6083}" type="presParOf" srcId="{9A1E4FB5-AE69-44E1-ADB3-C1125763E281}" destId="{A989F8DC-4035-4C1D-A2F7-518064627CD6}" srcOrd="1" destOrd="0" presId="urn:microsoft.com/office/officeart/2018/2/layout/IconVerticalSolidList"/>
    <dgm:cxn modelId="{4CDEC800-3B25-4952-9989-74C5C517A669}" type="presParOf" srcId="{9A1E4FB5-AE69-44E1-ADB3-C1125763E281}" destId="{8381E26D-EE11-461B-813D-51BCF856B9E1}" srcOrd="2" destOrd="0" presId="urn:microsoft.com/office/officeart/2018/2/layout/IconVerticalSolidList"/>
    <dgm:cxn modelId="{8FC96185-F6A5-4A22-AF82-995C74ADDBB2}" type="presParOf" srcId="{9A1E4FB5-AE69-44E1-ADB3-C1125763E281}" destId="{4250087D-7EB8-4EF4-8CB7-F6CCCFCE3A5E}" srcOrd="3" destOrd="0" presId="urn:microsoft.com/office/officeart/2018/2/layout/IconVerticalSolidList"/>
    <dgm:cxn modelId="{7DC24E40-27C1-48B0-93F8-C32663BC9933}" type="presParOf" srcId="{408CC245-BC89-4EB8-8660-340753E1C06F}" destId="{9237DDB5-9F3B-4ADE-A363-28B9E776BEDF}" srcOrd="1" destOrd="0" presId="urn:microsoft.com/office/officeart/2018/2/layout/IconVerticalSolidList"/>
    <dgm:cxn modelId="{D809B9BF-4ED7-4B28-9D88-082A134AEC4B}" type="presParOf" srcId="{408CC245-BC89-4EB8-8660-340753E1C06F}" destId="{4868D7A7-3F0E-4E3C-90B7-1F7491CC0273}" srcOrd="2" destOrd="0" presId="urn:microsoft.com/office/officeart/2018/2/layout/IconVerticalSolidList"/>
    <dgm:cxn modelId="{89E8A2C5-A7C3-4F04-940C-895FB5174869}" type="presParOf" srcId="{4868D7A7-3F0E-4E3C-90B7-1F7491CC0273}" destId="{7E77C729-BF3A-4540-951F-BAB6DE0A1ED2}" srcOrd="0" destOrd="0" presId="urn:microsoft.com/office/officeart/2018/2/layout/IconVerticalSolidList"/>
    <dgm:cxn modelId="{96363E1F-B61B-4FCB-8A0A-F4FBA7CB5B7B}" type="presParOf" srcId="{4868D7A7-3F0E-4E3C-90B7-1F7491CC0273}" destId="{D6A30B8A-30B9-4E23-BD68-CFCB1DB94324}" srcOrd="1" destOrd="0" presId="urn:microsoft.com/office/officeart/2018/2/layout/IconVerticalSolidList"/>
    <dgm:cxn modelId="{7540CA22-8F6E-4C13-B451-CC2185DAC442}" type="presParOf" srcId="{4868D7A7-3F0E-4E3C-90B7-1F7491CC0273}" destId="{5FDD94C7-B777-4038-BA9A-4DF9ECD67CCC}" srcOrd="2" destOrd="0" presId="urn:microsoft.com/office/officeart/2018/2/layout/IconVerticalSolidList"/>
    <dgm:cxn modelId="{7AE22460-13FA-47F7-9886-F06AECCD7C6C}" type="presParOf" srcId="{4868D7A7-3F0E-4E3C-90B7-1F7491CC0273}" destId="{445F03B5-733A-4819-8C4B-FB7773505345}" srcOrd="3" destOrd="0" presId="urn:microsoft.com/office/officeart/2018/2/layout/IconVerticalSolidList"/>
    <dgm:cxn modelId="{9120E37B-3A17-42F5-9675-FC1F40D8CB91}" type="presParOf" srcId="{408CC245-BC89-4EB8-8660-340753E1C06F}" destId="{0C8407F5-AD4A-4FC0-886E-5AFC8442D1F7}" srcOrd="3" destOrd="0" presId="urn:microsoft.com/office/officeart/2018/2/layout/IconVerticalSolidList"/>
    <dgm:cxn modelId="{3134E61F-5113-4821-9DC3-7C98A46CF426}" type="presParOf" srcId="{408CC245-BC89-4EB8-8660-340753E1C06F}" destId="{CC955F96-E81F-459E-9F87-77E5D54D9A54}" srcOrd="4" destOrd="0" presId="urn:microsoft.com/office/officeart/2018/2/layout/IconVerticalSolidList"/>
    <dgm:cxn modelId="{B9FE8DC7-A0DD-4715-9BA0-71A2CF3825AA}" type="presParOf" srcId="{CC955F96-E81F-459E-9F87-77E5D54D9A54}" destId="{357D018F-BC7A-4AA3-B840-1173959DF3D8}" srcOrd="0" destOrd="0" presId="urn:microsoft.com/office/officeart/2018/2/layout/IconVerticalSolidList"/>
    <dgm:cxn modelId="{2B1B62BD-F066-4649-AD1E-70B2942C096C}" type="presParOf" srcId="{CC955F96-E81F-459E-9F87-77E5D54D9A54}" destId="{01EFF736-755F-4FCE-8D9C-812ED9A29C30}" srcOrd="1" destOrd="0" presId="urn:microsoft.com/office/officeart/2018/2/layout/IconVerticalSolidList"/>
    <dgm:cxn modelId="{BF01126F-80B5-43CA-95FA-02DCE0390E0F}" type="presParOf" srcId="{CC955F96-E81F-459E-9F87-77E5D54D9A54}" destId="{B8CB1DE3-6F27-4D37-8FFE-042194787B99}" srcOrd="2" destOrd="0" presId="urn:microsoft.com/office/officeart/2018/2/layout/IconVerticalSolidList"/>
    <dgm:cxn modelId="{B0E5972C-7534-4521-9290-68727C7B23C7}" type="presParOf" srcId="{CC955F96-E81F-459E-9F87-77E5D54D9A54}" destId="{476E6415-8DAC-43F0-BF04-F2F9B127BA0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D8E4D09-6EB1-4922-AA6F-C99708FE4B9B}" type="doc">
      <dgm:prSet loTypeId="urn:microsoft.com/office/officeart/2005/8/layout/hierarchy3" loCatId="hierarchy" qsTypeId="urn:microsoft.com/office/officeart/2005/8/quickstyle/simple1" qsCatId="simple" csTypeId="urn:microsoft.com/office/officeart/2005/8/colors/accent1_2" csCatId="accent1"/>
      <dgm:spPr/>
      <dgm:t>
        <a:bodyPr/>
        <a:lstStyle/>
        <a:p>
          <a:endParaRPr lang="en-US"/>
        </a:p>
      </dgm:t>
    </dgm:pt>
    <dgm:pt modelId="{5BE89DAB-AD37-446F-A111-9E7C970A2230}">
      <dgm:prSet/>
      <dgm:spPr/>
      <dgm:t>
        <a:bodyPr/>
        <a:lstStyle/>
        <a:p>
          <a:r>
            <a:rPr lang="en-GB"/>
            <a:t>Explore leadership in policing </a:t>
          </a:r>
          <a:endParaRPr lang="en-US"/>
        </a:p>
      </dgm:t>
    </dgm:pt>
    <dgm:pt modelId="{05486892-DAEF-4146-BC54-97D305417A0B}" type="parTrans" cxnId="{BA94D4A3-A72D-43D5-AA62-38EBDB24AE53}">
      <dgm:prSet/>
      <dgm:spPr/>
      <dgm:t>
        <a:bodyPr/>
        <a:lstStyle/>
        <a:p>
          <a:endParaRPr lang="en-US"/>
        </a:p>
      </dgm:t>
    </dgm:pt>
    <dgm:pt modelId="{6A1A5421-1944-44F5-A18F-03D4552F28CA}" type="sibTrans" cxnId="{BA94D4A3-A72D-43D5-AA62-38EBDB24AE53}">
      <dgm:prSet/>
      <dgm:spPr/>
      <dgm:t>
        <a:bodyPr/>
        <a:lstStyle/>
        <a:p>
          <a:endParaRPr lang="en-US"/>
        </a:p>
      </dgm:t>
    </dgm:pt>
    <dgm:pt modelId="{1C0AB469-2219-4040-AA8D-4589264F778D}">
      <dgm:prSet/>
      <dgm:spPr/>
      <dgm:t>
        <a:bodyPr/>
        <a:lstStyle/>
        <a:p>
          <a:r>
            <a:rPr lang="en-GB"/>
            <a:t>Explore leadership models </a:t>
          </a:r>
          <a:endParaRPr lang="en-US"/>
        </a:p>
      </dgm:t>
    </dgm:pt>
    <dgm:pt modelId="{E1A35ED1-DEC5-4AA5-9397-1D75A2C2084C}" type="parTrans" cxnId="{B6B9EF3F-33B3-4EF4-8338-FFEBFD91C232}">
      <dgm:prSet/>
      <dgm:spPr/>
      <dgm:t>
        <a:bodyPr/>
        <a:lstStyle/>
        <a:p>
          <a:endParaRPr lang="en-US"/>
        </a:p>
      </dgm:t>
    </dgm:pt>
    <dgm:pt modelId="{51972E37-D9E8-4506-8407-F9CD3752CB3F}" type="sibTrans" cxnId="{B6B9EF3F-33B3-4EF4-8338-FFEBFD91C232}">
      <dgm:prSet/>
      <dgm:spPr/>
      <dgm:t>
        <a:bodyPr/>
        <a:lstStyle/>
        <a:p>
          <a:endParaRPr lang="en-US"/>
        </a:p>
      </dgm:t>
    </dgm:pt>
    <dgm:pt modelId="{01842DB5-1EA2-4A4F-87AF-336153F887BB}" type="pres">
      <dgm:prSet presAssocID="{5D8E4D09-6EB1-4922-AA6F-C99708FE4B9B}" presName="diagram" presStyleCnt="0">
        <dgm:presLayoutVars>
          <dgm:chPref val="1"/>
          <dgm:dir/>
          <dgm:animOne val="branch"/>
          <dgm:animLvl val="lvl"/>
          <dgm:resizeHandles/>
        </dgm:presLayoutVars>
      </dgm:prSet>
      <dgm:spPr/>
    </dgm:pt>
    <dgm:pt modelId="{F3D53EE8-47EE-4329-B7EF-CE9FDCF71640}" type="pres">
      <dgm:prSet presAssocID="{5BE89DAB-AD37-446F-A111-9E7C970A2230}" presName="root" presStyleCnt="0"/>
      <dgm:spPr/>
    </dgm:pt>
    <dgm:pt modelId="{8C212612-2ACA-4C78-BEC2-92E7541B7EDA}" type="pres">
      <dgm:prSet presAssocID="{5BE89DAB-AD37-446F-A111-9E7C970A2230}" presName="rootComposite" presStyleCnt="0"/>
      <dgm:spPr/>
    </dgm:pt>
    <dgm:pt modelId="{04088B8D-A9A5-4B94-BF07-B168C54324D9}" type="pres">
      <dgm:prSet presAssocID="{5BE89DAB-AD37-446F-A111-9E7C970A2230}" presName="rootText" presStyleLbl="node1" presStyleIdx="0" presStyleCnt="2"/>
      <dgm:spPr/>
    </dgm:pt>
    <dgm:pt modelId="{F6F70CE8-9A5D-4F74-AB7F-6F011B5CF35C}" type="pres">
      <dgm:prSet presAssocID="{5BE89DAB-AD37-446F-A111-9E7C970A2230}" presName="rootConnector" presStyleLbl="node1" presStyleIdx="0" presStyleCnt="2"/>
      <dgm:spPr/>
    </dgm:pt>
    <dgm:pt modelId="{1E0AB482-602B-40B9-AE17-4C8996F2835C}" type="pres">
      <dgm:prSet presAssocID="{5BE89DAB-AD37-446F-A111-9E7C970A2230}" presName="childShape" presStyleCnt="0"/>
      <dgm:spPr/>
    </dgm:pt>
    <dgm:pt modelId="{73F43994-351E-4F95-8274-FD0EE6BAB4FA}" type="pres">
      <dgm:prSet presAssocID="{1C0AB469-2219-4040-AA8D-4589264F778D}" presName="root" presStyleCnt="0"/>
      <dgm:spPr/>
    </dgm:pt>
    <dgm:pt modelId="{FEF8F779-FA80-43CD-8A16-A06A620165E4}" type="pres">
      <dgm:prSet presAssocID="{1C0AB469-2219-4040-AA8D-4589264F778D}" presName="rootComposite" presStyleCnt="0"/>
      <dgm:spPr/>
    </dgm:pt>
    <dgm:pt modelId="{D168858B-1DC1-4259-8D0F-39D445D778FA}" type="pres">
      <dgm:prSet presAssocID="{1C0AB469-2219-4040-AA8D-4589264F778D}" presName="rootText" presStyleLbl="node1" presStyleIdx="1" presStyleCnt="2"/>
      <dgm:spPr/>
    </dgm:pt>
    <dgm:pt modelId="{4BA56F2F-2A21-49C7-A7C0-372CEC6F541B}" type="pres">
      <dgm:prSet presAssocID="{1C0AB469-2219-4040-AA8D-4589264F778D}" presName="rootConnector" presStyleLbl="node1" presStyleIdx="1" presStyleCnt="2"/>
      <dgm:spPr/>
    </dgm:pt>
    <dgm:pt modelId="{EA7E882F-DCFD-4A5D-94F0-238FB3527A23}" type="pres">
      <dgm:prSet presAssocID="{1C0AB469-2219-4040-AA8D-4589264F778D}" presName="childShape" presStyleCnt="0"/>
      <dgm:spPr/>
    </dgm:pt>
  </dgm:ptLst>
  <dgm:cxnLst>
    <dgm:cxn modelId="{3E497F2B-E8A2-487C-97DA-C97F6620B347}" type="presOf" srcId="{5D8E4D09-6EB1-4922-AA6F-C99708FE4B9B}" destId="{01842DB5-1EA2-4A4F-87AF-336153F887BB}" srcOrd="0" destOrd="0" presId="urn:microsoft.com/office/officeart/2005/8/layout/hierarchy3"/>
    <dgm:cxn modelId="{B6B9EF3F-33B3-4EF4-8338-FFEBFD91C232}" srcId="{5D8E4D09-6EB1-4922-AA6F-C99708FE4B9B}" destId="{1C0AB469-2219-4040-AA8D-4589264F778D}" srcOrd="1" destOrd="0" parTransId="{E1A35ED1-DEC5-4AA5-9397-1D75A2C2084C}" sibTransId="{51972E37-D9E8-4506-8407-F9CD3752CB3F}"/>
    <dgm:cxn modelId="{2729A47F-19C6-427A-B891-BBFBC9B1DDA0}" type="presOf" srcId="{1C0AB469-2219-4040-AA8D-4589264F778D}" destId="{D168858B-1DC1-4259-8D0F-39D445D778FA}" srcOrd="0" destOrd="0" presId="urn:microsoft.com/office/officeart/2005/8/layout/hierarchy3"/>
    <dgm:cxn modelId="{DCBEF49E-4A61-4ABA-8A13-032682AB4F6F}" type="presOf" srcId="{5BE89DAB-AD37-446F-A111-9E7C970A2230}" destId="{F6F70CE8-9A5D-4F74-AB7F-6F011B5CF35C}" srcOrd="1" destOrd="0" presId="urn:microsoft.com/office/officeart/2005/8/layout/hierarchy3"/>
    <dgm:cxn modelId="{BA94D4A3-A72D-43D5-AA62-38EBDB24AE53}" srcId="{5D8E4D09-6EB1-4922-AA6F-C99708FE4B9B}" destId="{5BE89DAB-AD37-446F-A111-9E7C970A2230}" srcOrd="0" destOrd="0" parTransId="{05486892-DAEF-4146-BC54-97D305417A0B}" sibTransId="{6A1A5421-1944-44F5-A18F-03D4552F28CA}"/>
    <dgm:cxn modelId="{E0E540AE-DA75-43D7-8BDF-EF4577727FFD}" type="presOf" srcId="{1C0AB469-2219-4040-AA8D-4589264F778D}" destId="{4BA56F2F-2A21-49C7-A7C0-372CEC6F541B}" srcOrd="1" destOrd="0" presId="urn:microsoft.com/office/officeart/2005/8/layout/hierarchy3"/>
    <dgm:cxn modelId="{2A46E4CE-0241-4E14-AA15-96BA1D67211D}" type="presOf" srcId="{5BE89DAB-AD37-446F-A111-9E7C970A2230}" destId="{04088B8D-A9A5-4B94-BF07-B168C54324D9}" srcOrd="0" destOrd="0" presId="urn:microsoft.com/office/officeart/2005/8/layout/hierarchy3"/>
    <dgm:cxn modelId="{7268B319-06E3-45D2-B0AA-1A62EB8152B3}" type="presParOf" srcId="{01842DB5-1EA2-4A4F-87AF-336153F887BB}" destId="{F3D53EE8-47EE-4329-B7EF-CE9FDCF71640}" srcOrd="0" destOrd="0" presId="urn:microsoft.com/office/officeart/2005/8/layout/hierarchy3"/>
    <dgm:cxn modelId="{338C0A84-C5D1-4F8B-938D-43538468B3F1}" type="presParOf" srcId="{F3D53EE8-47EE-4329-B7EF-CE9FDCF71640}" destId="{8C212612-2ACA-4C78-BEC2-92E7541B7EDA}" srcOrd="0" destOrd="0" presId="urn:microsoft.com/office/officeart/2005/8/layout/hierarchy3"/>
    <dgm:cxn modelId="{8B6DD093-6A0F-464F-A4CB-8ED0EBF53EAA}" type="presParOf" srcId="{8C212612-2ACA-4C78-BEC2-92E7541B7EDA}" destId="{04088B8D-A9A5-4B94-BF07-B168C54324D9}" srcOrd="0" destOrd="0" presId="urn:microsoft.com/office/officeart/2005/8/layout/hierarchy3"/>
    <dgm:cxn modelId="{AB91CBB1-0D97-4EA7-9DAC-D9BA0AB26E4B}" type="presParOf" srcId="{8C212612-2ACA-4C78-BEC2-92E7541B7EDA}" destId="{F6F70CE8-9A5D-4F74-AB7F-6F011B5CF35C}" srcOrd="1" destOrd="0" presId="urn:microsoft.com/office/officeart/2005/8/layout/hierarchy3"/>
    <dgm:cxn modelId="{A556E9F8-2C38-45D5-B81A-73308340C119}" type="presParOf" srcId="{F3D53EE8-47EE-4329-B7EF-CE9FDCF71640}" destId="{1E0AB482-602B-40B9-AE17-4C8996F2835C}" srcOrd="1" destOrd="0" presId="urn:microsoft.com/office/officeart/2005/8/layout/hierarchy3"/>
    <dgm:cxn modelId="{23DEBFF1-4D6B-4CFE-851E-A163D6B35C2F}" type="presParOf" srcId="{01842DB5-1EA2-4A4F-87AF-336153F887BB}" destId="{73F43994-351E-4F95-8274-FD0EE6BAB4FA}" srcOrd="1" destOrd="0" presId="urn:microsoft.com/office/officeart/2005/8/layout/hierarchy3"/>
    <dgm:cxn modelId="{1AF8B029-C796-4DE3-B940-0C662C5E6FFE}" type="presParOf" srcId="{73F43994-351E-4F95-8274-FD0EE6BAB4FA}" destId="{FEF8F779-FA80-43CD-8A16-A06A620165E4}" srcOrd="0" destOrd="0" presId="urn:microsoft.com/office/officeart/2005/8/layout/hierarchy3"/>
    <dgm:cxn modelId="{3F6B0961-C6F4-4CAC-AFFA-9DDA760F4535}" type="presParOf" srcId="{FEF8F779-FA80-43CD-8A16-A06A620165E4}" destId="{D168858B-1DC1-4259-8D0F-39D445D778FA}" srcOrd="0" destOrd="0" presId="urn:microsoft.com/office/officeart/2005/8/layout/hierarchy3"/>
    <dgm:cxn modelId="{E8C7C3E2-8E30-42CB-9A5F-4D6179A595A5}" type="presParOf" srcId="{FEF8F779-FA80-43CD-8A16-A06A620165E4}" destId="{4BA56F2F-2A21-49C7-A7C0-372CEC6F541B}" srcOrd="1" destOrd="0" presId="urn:microsoft.com/office/officeart/2005/8/layout/hierarchy3"/>
    <dgm:cxn modelId="{370F5F35-7E5E-47E0-8DEC-2F1F4BD5E3B1}" type="presParOf" srcId="{73F43994-351E-4F95-8274-FD0EE6BAB4FA}" destId="{EA7E882F-DCFD-4A5D-94F0-238FB3527A23}"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5B7A59-F7B2-4B90-8045-E82D0F821D22}">
      <dsp:nvSpPr>
        <dsp:cNvPr id="0" name=""/>
        <dsp:cNvSpPr/>
      </dsp:nvSpPr>
      <dsp:spPr>
        <a:xfrm>
          <a:off x="3080" y="385801"/>
          <a:ext cx="2444055" cy="146643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They work with a wide range of public, private, and voluntary sector organisations</a:t>
          </a:r>
          <a:endParaRPr lang="en-US" sz="1900" kern="1200"/>
        </a:p>
      </dsp:txBody>
      <dsp:txXfrm>
        <a:off x="3080" y="385801"/>
        <a:ext cx="2444055" cy="1466433"/>
      </dsp:txXfrm>
    </dsp:sp>
    <dsp:sp modelId="{BEB812B5-A54C-4A5A-A732-2D4A4B400687}">
      <dsp:nvSpPr>
        <dsp:cNvPr id="0" name=""/>
        <dsp:cNvSpPr/>
      </dsp:nvSpPr>
      <dsp:spPr>
        <a:xfrm>
          <a:off x="2691541" y="385801"/>
          <a:ext cx="2444055" cy="1466433"/>
        </a:xfrm>
        <a:prstGeom prst="rect">
          <a:avLst/>
        </a:prstGeom>
        <a:solidFill>
          <a:schemeClr val="accent5">
            <a:hueOff val="-1736021"/>
            <a:satOff val="-118"/>
            <a:lumOff val="28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Ambulance</a:t>
          </a:r>
          <a:endParaRPr lang="en-US" sz="1900" kern="1200"/>
        </a:p>
      </dsp:txBody>
      <dsp:txXfrm>
        <a:off x="2691541" y="385801"/>
        <a:ext cx="2444055" cy="1466433"/>
      </dsp:txXfrm>
    </dsp:sp>
    <dsp:sp modelId="{35F8D855-DB36-4AEC-9A9C-81194D83B8DF}">
      <dsp:nvSpPr>
        <dsp:cNvPr id="0" name=""/>
        <dsp:cNvSpPr/>
      </dsp:nvSpPr>
      <dsp:spPr>
        <a:xfrm>
          <a:off x="5380002" y="385801"/>
          <a:ext cx="2444055" cy="1466433"/>
        </a:xfrm>
        <a:prstGeom prst="rect">
          <a:avLst/>
        </a:prstGeom>
        <a:solidFill>
          <a:schemeClr val="accent5">
            <a:hueOff val="-3472043"/>
            <a:satOff val="-236"/>
            <a:lumOff val="56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Fire Service</a:t>
          </a:r>
          <a:endParaRPr lang="en-US" sz="1900" kern="1200"/>
        </a:p>
      </dsp:txBody>
      <dsp:txXfrm>
        <a:off x="5380002" y="385801"/>
        <a:ext cx="2444055" cy="1466433"/>
      </dsp:txXfrm>
    </dsp:sp>
    <dsp:sp modelId="{4BE598A4-68C5-4FF0-A812-193B6B805C33}">
      <dsp:nvSpPr>
        <dsp:cNvPr id="0" name=""/>
        <dsp:cNvSpPr/>
      </dsp:nvSpPr>
      <dsp:spPr>
        <a:xfrm>
          <a:off x="8068463" y="385801"/>
          <a:ext cx="2444055" cy="1466433"/>
        </a:xfrm>
        <a:prstGeom prst="rect">
          <a:avLst/>
        </a:prstGeom>
        <a:solidFill>
          <a:schemeClr val="accent5">
            <a:hueOff val="-5208064"/>
            <a:satOff val="-354"/>
            <a:lumOff val="84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British Transport Police</a:t>
          </a:r>
          <a:endParaRPr lang="en-US" sz="1900" kern="1200"/>
        </a:p>
      </dsp:txBody>
      <dsp:txXfrm>
        <a:off x="8068463" y="385801"/>
        <a:ext cx="2444055" cy="1466433"/>
      </dsp:txXfrm>
    </dsp:sp>
    <dsp:sp modelId="{FA3993B5-B14E-4734-A95D-E66FC0C689A1}">
      <dsp:nvSpPr>
        <dsp:cNvPr id="0" name=""/>
        <dsp:cNvSpPr/>
      </dsp:nvSpPr>
      <dsp:spPr>
        <a:xfrm>
          <a:off x="3080" y="2096640"/>
          <a:ext cx="2444055" cy="1466433"/>
        </a:xfrm>
        <a:prstGeom prst="rect">
          <a:avLst/>
        </a:prstGeom>
        <a:solidFill>
          <a:schemeClr val="accent5">
            <a:hueOff val="-6944086"/>
            <a:satOff val="-472"/>
            <a:lumOff val="112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CPS</a:t>
          </a:r>
          <a:endParaRPr lang="en-US" sz="1900" kern="1200"/>
        </a:p>
      </dsp:txBody>
      <dsp:txXfrm>
        <a:off x="3080" y="2096640"/>
        <a:ext cx="2444055" cy="1466433"/>
      </dsp:txXfrm>
    </dsp:sp>
    <dsp:sp modelId="{72CBD5C2-CB57-4A24-856A-E37078883074}">
      <dsp:nvSpPr>
        <dsp:cNvPr id="0" name=""/>
        <dsp:cNvSpPr/>
      </dsp:nvSpPr>
      <dsp:spPr>
        <a:xfrm>
          <a:off x="2691541" y="2096640"/>
          <a:ext cx="2444055" cy="1466433"/>
        </a:xfrm>
        <a:prstGeom prst="rect">
          <a:avLst/>
        </a:prstGeom>
        <a:solidFill>
          <a:schemeClr val="accent5">
            <a:hueOff val="-8680107"/>
            <a:satOff val="-590"/>
            <a:lumOff val="140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National Crime Agency</a:t>
          </a:r>
          <a:endParaRPr lang="en-US" sz="1900" kern="1200"/>
        </a:p>
      </dsp:txBody>
      <dsp:txXfrm>
        <a:off x="2691541" y="2096640"/>
        <a:ext cx="2444055" cy="1466433"/>
      </dsp:txXfrm>
    </dsp:sp>
    <dsp:sp modelId="{C14075DE-D7DD-49BC-B9D9-8A7E4EB85D57}">
      <dsp:nvSpPr>
        <dsp:cNvPr id="0" name=""/>
        <dsp:cNvSpPr/>
      </dsp:nvSpPr>
      <dsp:spPr>
        <a:xfrm>
          <a:off x="5380002" y="2096640"/>
          <a:ext cx="2444055" cy="1466433"/>
        </a:xfrm>
        <a:prstGeom prst="rect">
          <a:avLst/>
        </a:prstGeom>
        <a:solidFill>
          <a:schemeClr val="accent5">
            <a:hueOff val="-10416129"/>
            <a:satOff val="-708"/>
            <a:lumOff val="16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Coast Guard</a:t>
          </a:r>
          <a:endParaRPr lang="en-US" sz="1900" kern="1200"/>
        </a:p>
      </dsp:txBody>
      <dsp:txXfrm>
        <a:off x="5380002" y="2096640"/>
        <a:ext cx="2444055" cy="1466433"/>
      </dsp:txXfrm>
    </dsp:sp>
    <dsp:sp modelId="{EBEDE60F-9072-42CC-A23F-609BB6390434}">
      <dsp:nvSpPr>
        <dsp:cNvPr id="0" name=""/>
        <dsp:cNvSpPr/>
      </dsp:nvSpPr>
      <dsp:spPr>
        <a:xfrm>
          <a:off x="8068463" y="2096640"/>
          <a:ext cx="2444055" cy="1466433"/>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Schools </a:t>
          </a:r>
          <a:endParaRPr lang="en-US" sz="1900" kern="1200"/>
        </a:p>
      </dsp:txBody>
      <dsp:txXfrm>
        <a:off x="8068463" y="2096640"/>
        <a:ext cx="2444055" cy="14664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398286-29AE-4916-A4E5-A20A1ACEDAE9}">
      <dsp:nvSpPr>
        <dsp:cNvPr id="0" name=""/>
        <dsp:cNvSpPr/>
      </dsp:nvSpPr>
      <dsp:spPr>
        <a:xfrm>
          <a:off x="0" y="584064"/>
          <a:ext cx="7748881" cy="170469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This model is not linear; members can move back and forth through the model for example if a new member joins the team</a:t>
          </a:r>
          <a:endParaRPr lang="en-US" sz="3100" kern="1200" dirty="0"/>
        </a:p>
      </dsp:txBody>
      <dsp:txXfrm>
        <a:off x="83216" y="667280"/>
        <a:ext cx="7582449" cy="1538258"/>
      </dsp:txXfrm>
    </dsp:sp>
    <dsp:sp modelId="{4206E844-FDDE-413E-ACAA-6868FB416E00}">
      <dsp:nvSpPr>
        <dsp:cNvPr id="0" name=""/>
        <dsp:cNvSpPr/>
      </dsp:nvSpPr>
      <dsp:spPr>
        <a:xfrm>
          <a:off x="0" y="2378034"/>
          <a:ext cx="7748881" cy="1704690"/>
        </a:xfrm>
        <a:prstGeom prst="round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Leadership needs to adapt as the team progresses </a:t>
          </a:r>
          <a:endParaRPr lang="en-US" sz="3100" kern="1200" dirty="0"/>
        </a:p>
      </dsp:txBody>
      <dsp:txXfrm>
        <a:off x="83216" y="2461250"/>
        <a:ext cx="7582449" cy="1538258"/>
      </dsp:txXfrm>
    </dsp:sp>
    <dsp:sp modelId="{9A6CABEE-4D7C-4AF9-9C05-CBE8FA8570A5}">
      <dsp:nvSpPr>
        <dsp:cNvPr id="0" name=""/>
        <dsp:cNvSpPr/>
      </dsp:nvSpPr>
      <dsp:spPr>
        <a:xfrm>
          <a:off x="0" y="4172004"/>
          <a:ext cx="7748881" cy="170469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It appreciates the importance of conflict, the model sees it as a necessity to progression</a:t>
          </a:r>
          <a:endParaRPr lang="en-US" sz="3100" kern="1200"/>
        </a:p>
      </dsp:txBody>
      <dsp:txXfrm>
        <a:off x="83216" y="4255220"/>
        <a:ext cx="7582449" cy="153825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C4AF2B-40FE-44A3-80A6-81368B9F3DE3}">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2EC4CB-D78B-4099-B7A0-582736EB7ACB}">
      <dsp:nvSpPr>
        <dsp:cNvPr id="0" name=""/>
        <dsp:cNvSpPr/>
      </dsp:nvSpPr>
      <dsp:spPr>
        <a:xfrm>
          <a:off x="376522" y="280590"/>
          <a:ext cx="684586" cy="684586"/>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C20470-D030-4F3B-B4F7-CEFC43610176}">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dirty="0"/>
            <a:t>Conflict is a natural, often unavoidable, aspect where disagreements arise from clashing personalities, perspectives and or communication methods.</a:t>
          </a:r>
          <a:endParaRPr lang="en-US" sz="2300" kern="1200" dirty="0"/>
        </a:p>
      </dsp:txBody>
      <dsp:txXfrm>
        <a:off x="1437631" y="531"/>
        <a:ext cx="9077968" cy="1244702"/>
      </dsp:txXfrm>
    </dsp:sp>
    <dsp:sp modelId="{60787113-7D4C-44C2-9CFD-42859EDFC3D4}">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9358FF-66C0-435C-BA41-67A04D643B62}">
      <dsp:nvSpPr>
        <dsp:cNvPr id="0" name=""/>
        <dsp:cNvSpPr/>
      </dsp:nvSpPr>
      <dsp:spPr>
        <a:xfrm>
          <a:off x="376522" y="1836468"/>
          <a:ext cx="684586" cy="684586"/>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1038FC-3053-4B67-9BDB-9657ACD82916}">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During the forming stage many are in ‘polite mode’ and therefore do not air their indifferences which can lead to a suppression of emotions and building of resentment and grudges</a:t>
          </a:r>
          <a:endParaRPr lang="en-US" sz="2300" kern="1200"/>
        </a:p>
      </dsp:txBody>
      <dsp:txXfrm>
        <a:off x="1437631" y="1556410"/>
        <a:ext cx="9077968" cy="1244702"/>
      </dsp:txXfrm>
    </dsp:sp>
    <dsp:sp modelId="{1253C4FA-4A29-4975-809F-9382242AE398}">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B4D6B5-78AD-4C75-8670-2C7E92EF2D54}">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386F95-9A53-47BC-9EE5-A40EEEB82910}">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During the storming stage, these emotions are often released resulting in conflict </a:t>
          </a:r>
          <a:endParaRPr lang="en-US" sz="2300" kern="1200"/>
        </a:p>
      </dsp:txBody>
      <dsp:txXfrm>
        <a:off x="1437631" y="3112289"/>
        <a:ext cx="9077968" cy="12447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AD617E-1DC0-4D8B-AED1-5A8070F3BDBE}">
      <dsp:nvSpPr>
        <dsp:cNvPr id="0" name=""/>
        <dsp:cNvSpPr/>
      </dsp:nvSpPr>
      <dsp:spPr>
        <a:xfrm>
          <a:off x="483519" y="1646"/>
          <a:ext cx="3243723" cy="1946234"/>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Trust and Respect</a:t>
          </a:r>
          <a:endParaRPr lang="en-US" sz="1900" kern="1200"/>
        </a:p>
      </dsp:txBody>
      <dsp:txXfrm>
        <a:off x="483519" y="1646"/>
        <a:ext cx="3243723" cy="1946234"/>
      </dsp:txXfrm>
    </dsp:sp>
    <dsp:sp modelId="{E9B12AD3-8433-4EC8-BC44-2B384D1BD63B}">
      <dsp:nvSpPr>
        <dsp:cNvPr id="0" name=""/>
        <dsp:cNvSpPr/>
      </dsp:nvSpPr>
      <dsp:spPr>
        <a:xfrm>
          <a:off x="4051616" y="1646"/>
          <a:ext cx="3243723" cy="1946234"/>
        </a:xfrm>
        <a:prstGeom prst="rect">
          <a:avLst/>
        </a:prstGeom>
        <a:gradFill rotWithShape="0">
          <a:gsLst>
            <a:gs pos="0">
              <a:schemeClr val="accent5">
                <a:hueOff val="-2430430"/>
                <a:satOff val="-165"/>
                <a:lumOff val="392"/>
                <a:alphaOff val="0"/>
                <a:satMod val="103000"/>
                <a:lumMod val="102000"/>
                <a:tint val="94000"/>
              </a:schemeClr>
            </a:gs>
            <a:gs pos="50000">
              <a:schemeClr val="accent5">
                <a:hueOff val="-2430430"/>
                <a:satOff val="-165"/>
                <a:lumOff val="392"/>
                <a:alphaOff val="0"/>
                <a:satMod val="110000"/>
                <a:lumMod val="100000"/>
                <a:shade val="100000"/>
              </a:schemeClr>
            </a:gs>
            <a:gs pos="100000">
              <a:schemeClr val="accent5">
                <a:hueOff val="-2430430"/>
                <a:satOff val="-165"/>
                <a:lumOff val="39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Team members must be able to be vulnerable with one another and have confidence in their colleagues' intentions and abilities</a:t>
          </a:r>
          <a:endParaRPr lang="en-US" sz="1900" kern="1200"/>
        </a:p>
      </dsp:txBody>
      <dsp:txXfrm>
        <a:off x="4051616" y="1646"/>
        <a:ext cx="3243723" cy="1946234"/>
      </dsp:txXfrm>
    </dsp:sp>
    <dsp:sp modelId="{6BDE7226-63B2-4C05-A417-C83BC04A06B3}">
      <dsp:nvSpPr>
        <dsp:cNvPr id="0" name=""/>
        <dsp:cNvSpPr/>
      </dsp:nvSpPr>
      <dsp:spPr>
        <a:xfrm>
          <a:off x="483519" y="2272253"/>
          <a:ext cx="3243723" cy="1946234"/>
        </a:xfrm>
        <a:prstGeom prst="rect">
          <a:avLst/>
        </a:prstGeom>
        <a:gradFill rotWithShape="0">
          <a:gsLst>
            <a:gs pos="0">
              <a:schemeClr val="accent5">
                <a:hueOff val="-4860860"/>
                <a:satOff val="-330"/>
                <a:lumOff val="784"/>
                <a:alphaOff val="0"/>
                <a:satMod val="103000"/>
                <a:lumMod val="102000"/>
                <a:tint val="94000"/>
              </a:schemeClr>
            </a:gs>
            <a:gs pos="50000">
              <a:schemeClr val="accent5">
                <a:hueOff val="-4860860"/>
                <a:satOff val="-330"/>
                <a:lumOff val="784"/>
                <a:alphaOff val="0"/>
                <a:satMod val="110000"/>
                <a:lumMod val="100000"/>
                <a:shade val="100000"/>
              </a:schemeClr>
            </a:gs>
            <a:gs pos="100000">
              <a:schemeClr val="accent5">
                <a:hueOff val="-4860860"/>
                <a:satOff val="-330"/>
                <a:lumOff val="78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Communication</a:t>
          </a:r>
          <a:endParaRPr lang="en-US" sz="1900" kern="1200"/>
        </a:p>
      </dsp:txBody>
      <dsp:txXfrm>
        <a:off x="483519" y="2272253"/>
        <a:ext cx="3243723" cy="1946234"/>
      </dsp:txXfrm>
    </dsp:sp>
    <dsp:sp modelId="{5FE866DF-B10C-419C-947C-A15BD3AA2AF2}">
      <dsp:nvSpPr>
        <dsp:cNvPr id="0" name=""/>
        <dsp:cNvSpPr/>
      </dsp:nvSpPr>
      <dsp:spPr>
        <a:xfrm>
          <a:off x="4051616" y="2272253"/>
          <a:ext cx="3243723" cy="1946234"/>
        </a:xfrm>
        <a:prstGeom prst="rect">
          <a:avLst/>
        </a:prstGeom>
        <a:gradFill rotWithShape="0">
          <a:gsLst>
            <a:gs pos="0">
              <a:schemeClr val="accent5">
                <a:hueOff val="-7291290"/>
                <a:satOff val="-496"/>
                <a:lumOff val="1177"/>
                <a:alphaOff val="0"/>
                <a:satMod val="103000"/>
                <a:lumMod val="102000"/>
                <a:tint val="94000"/>
              </a:schemeClr>
            </a:gs>
            <a:gs pos="50000">
              <a:schemeClr val="accent5">
                <a:hueOff val="-7291290"/>
                <a:satOff val="-496"/>
                <a:lumOff val="1177"/>
                <a:alphaOff val="0"/>
                <a:satMod val="110000"/>
                <a:lumMod val="100000"/>
                <a:shade val="100000"/>
              </a:schemeClr>
            </a:gs>
            <a:gs pos="100000">
              <a:schemeClr val="accent5">
                <a:hueOff val="-7291290"/>
                <a:satOff val="-496"/>
                <a:lumOff val="117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Open, clear, and constructive dialogue is essential for sharing ideas, giving updates, and ensuring everyone understands their responsibilities</a:t>
          </a:r>
          <a:endParaRPr lang="en-US" sz="1900" kern="1200" dirty="0"/>
        </a:p>
      </dsp:txBody>
      <dsp:txXfrm>
        <a:off x="4051616" y="2272253"/>
        <a:ext cx="3243723" cy="1946234"/>
      </dsp:txXfrm>
    </dsp:sp>
    <dsp:sp modelId="{4AFBC4F4-96E3-4401-9C0E-395E19C83A7F}">
      <dsp:nvSpPr>
        <dsp:cNvPr id="0" name=""/>
        <dsp:cNvSpPr/>
      </dsp:nvSpPr>
      <dsp:spPr>
        <a:xfrm>
          <a:off x="483519" y="4542860"/>
          <a:ext cx="3243723" cy="1946234"/>
        </a:xfrm>
        <a:prstGeom prst="rect">
          <a:avLst/>
        </a:prstGeom>
        <a:gradFill rotWithShape="0">
          <a:gsLst>
            <a:gs pos="0">
              <a:schemeClr val="accent5">
                <a:hueOff val="-9721720"/>
                <a:satOff val="-661"/>
                <a:lumOff val="1569"/>
                <a:alphaOff val="0"/>
                <a:satMod val="103000"/>
                <a:lumMod val="102000"/>
                <a:tint val="94000"/>
              </a:schemeClr>
            </a:gs>
            <a:gs pos="50000">
              <a:schemeClr val="accent5">
                <a:hueOff val="-9721720"/>
                <a:satOff val="-661"/>
                <a:lumOff val="1569"/>
                <a:alphaOff val="0"/>
                <a:satMod val="110000"/>
                <a:lumMod val="100000"/>
                <a:shade val="100000"/>
              </a:schemeClr>
            </a:gs>
            <a:gs pos="100000">
              <a:schemeClr val="accent5">
                <a:hueOff val="-9721720"/>
                <a:satOff val="-661"/>
                <a:lumOff val="156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Shared goals</a:t>
          </a:r>
          <a:endParaRPr lang="en-US" sz="1900" kern="1200"/>
        </a:p>
      </dsp:txBody>
      <dsp:txXfrm>
        <a:off x="483519" y="4542860"/>
        <a:ext cx="3243723" cy="1946234"/>
      </dsp:txXfrm>
    </dsp:sp>
    <dsp:sp modelId="{597056A4-A05C-416A-9C15-8D129A190E91}">
      <dsp:nvSpPr>
        <dsp:cNvPr id="0" name=""/>
        <dsp:cNvSpPr/>
      </dsp:nvSpPr>
      <dsp:spPr>
        <a:xfrm>
          <a:off x="4051616" y="4542860"/>
          <a:ext cx="3243723" cy="1946234"/>
        </a:xfrm>
        <a:prstGeom prst="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A common purpose and clear objectives provide direction and ensures that everyone is working toward the same outcome</a:t>
          </a:r>
          <a:endParaRPr lang="en-US" sz="1900" kern="1200" dirty="0"/>
        </a:p>
      </dsp:txBody>
      <dsp:txXfrm>
        <a:off x="4051616" y="4542860"/>
        <a:ext cx="3243723" cy="194623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A33A6B-F346-4C65-93E3-E1D298846064}">
      <dsp:nvSpPr>
        <dsp:cNvPr id="0" name=""/>
        <dsp:cNvSpPr/>
      </dsp:nvSpPr>
      <dsp:spPr>
        <a:xfrm>
          <a:off x="1333257" y="3514"/>
          <a:ext cx="3196885" cy="1918131"/>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Defined Roles</a:t>
          </a:r>
        </a:p>
      </dsp:txBody>
      <dsp:txXfrm>
        <a:off x="1333257" y="3514"/>
        <a:ext cx="3196885" cy="1918131"/>
      </dsp:txXfrm>
    </dsp:sp>
    <dsp:sp modelId="{EF07311E-6960-4E48-A352-C664FBE52833}">
      <dsp:nvSpPr>
        <dsp:cNvPr id="0" name=""/>
        <dsp:cNvSpPr/>
      </dsp:nvSpPr>
      <dsp:spPr>
        <a:xfrm>
          <a:off x="4849831" y="3514"/>
          <a:ext cx="3196885" cy="1918131"/>
        </a:xfrm>
        <a:prstGeom prst="rect">
          <a:avLst/>
        </a:prstGeom>
        <a:solidFill>
          <a:schemeClr val="accent4">
            <a:hueOff val="1319987"/>
            <a:satOff val="-5840"/>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Having clear roles and responsibilities ensures that each member knows what they are responsible for, which avoids confusion and improves efficiency</a:t>
          </a:r>
        </a:p>
      </dsp:txBody>
      <dsp:txXfrm>
        <a:off x="4849831" y="3514"/>
        <a:ext cx="3196885" cy="1918131"/>
      </dsp:txXfrm>
    </dsp:sp>
    <dsp:sp modelId="{78712B3F-91C1-4CE4-8125-E58EA9A32971}">
      <dsp:nvSpPr>
        <dsp:cNvPr id="0" name=""/>
        <dsp:cNvSpPr/>
      </dsp:nvSpPr>
      <dsp:spPr>
        <a:xfrm>
          <a:off x="1333257" y="2241334"/>
          <a:ext cx="3196885" cy="1918131"/>
        </a:xfrm>
        <a:prstGeom prst="rect">
          <a:avLst/>
        </a:prstGeom>
        <a:solidFill>
          <a:schemeClr val="accent4">
            <a:hueOff val="2639975"/>
            <a:satOff val="-11681"/>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Accountability</a:t>
          </a:r>
        </a:p>
      </dsp:txBody>
      <dsp:txXfrm>
        <a:off x="1333257" y="2241334"/>
        <a:ext cx="3196885" cy="1918131"/>
      </dsp:txXfrm>
    </dsp:sp>
    <dsp:sp modelId="{70560ECC-62B9-4C0F-A60A-C750978B7031}">
      <dsp:nvSpPr>
        <dsp:cNvPr id="0" name=""/>
        <dsp:cNvSpPr/>
      </dsp:nvSpPr>
      <dsp:spPr>
        <a:xfrm>
          <a:off x="4849831" y="2241334"/>
          <a:ext cx="3196885" cy="1918131"/>
        </a:xfrm>
        <a:prstGeom prst="rect">
          <a:avLst/>
        </a:prstGeom>
        <a:solidFill>
          <a:schemeClr val="accent4">
            <a:hueOff val="3959962"/>
            <a:satOff val="-17521"/>
            <a:lumOff val="-294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Members must be accountable for their individual contributions and the team's overall success</a:t>
          </a:r>
        </a:p>
      </dsp:txBody>
      <dsp:txXfrm>
        <a:off x="4849831" y="2241334"/>
        <a:ext cx="3196885" cy="1918131"/>
      </dsp:txXfrm>
    </dsp:sp>
    <dsp:sp modelId="{546EFF86-A863-474F-967E-762AC8799253}">
      <dsp:nvSpPr>
        <dsp:cNvPr id="0" name=""/>
        <dsp:cNvSpPr/>
      </dsp:nvSpPr>
      <dsp:spPr>
        <a:xfrm>
          <a:off x="1333257" y="4479154"/>
          <a:ext cx="3196885" cy="1918131"/>
        </a:xfrm>
        <a:prstGeom prst="rect">
          <a:avLst/>
        </a:prstGeom>
        <a:solidFill>
          <a:schemeClr val="accent4">
            <a:hueOff val="5279950"/>
            <a:satOff val="-23362"/>
            <a:lumOff val="-3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Leadership</a:t>
          </a:r>
          <a:endParaRPr lang="en-GB" sz="2000" kern="1200" dirty="0"/>
        </a:p>
      </dsp:txBody>
      <dsp:txXfrm>
        <a:off x="1333257" y="4479154"/>
        <a:ext cx="3196885" cy="1918131"/>
      </dsp:txXfrm>
    </dsp:sp>
    <dsp:sp modelId="{4DE1A799-610B-4569-845C-F93F37FD4CD9}">
      <dsp:nvSpPr>
        <dsp:cNvPr id="0" name=""/>
        <dsp:cNvSpPr/>
      </dsp:nvSpPr>
      <dsp:spPr>
        <a:xfrm>
          <a:off x="4849831" y="4479154"/>
          <a:ext cx="3196885" cy="1918131"/>
        </a:xfrm>
        <a:prstGeom prst="rect">
          <a:avLst/>
        </a:prstGeom>
        <a:solidFill>
          <a:schemeClr val="accent4">
            <a:hueOff val="6599937"/>
            <a:satOff val="-29202"/>
            <a:lumOff val="-49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a:t>Effective leadership, whether from a designated leader or distributed among members, is vital for guiding the team</a:t>
          </a:r>
          <a:endParaRPr lang="en-GB" sz="2000" kern="1200" dirty="0"/>
        </a:p>
      </dsp:txBody>
      <dsp:txXfrm>
        <a:off x="4849831" y="4479154"/>
        <a:ext cx="3196885" cy="191813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D81CE6-36A5-4AB6-A7CD-9299B817F96B}">
      <dsp:nvSpPr>
        <dsp:cNvPr id="0" name=""/>
        <dsp:cNvSpPr/>
      </dsp:nvSpPr>
      <dsp:spPr>
        <a:xfrm>
          <a:off x="0" y="42527"/>
          <a:ext cx="7763870" cy="78975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Lack of awareness and appreciation of roles and responsibilities of others</a:t>
          </a:r>
        </a:p>
      </dsp:txBody>
      <dsp:txXfrm>
        <a:off x="38552" y="81079"/>
        <a:ext cx="7686766" cy="712646"/>
      </dsp:txXfrm>
    </dsp:sp>
    <dsp:sp modelId="{AEA596A6-B3D7-447C-A248-8FCF8A03BE07}">
      <dsp:nvSpPr>
        <dsp:cNvPr id="0" name=""/>
        <dsp:cNvSpPr/>
      </dsp:nvSpPr>
      <dsp:spPr>
        <a:xfrm>
          <a:off x="0" y="875477"/>
          <a:ext cx="7763870" cy="789750"/>
        </a:xfrm>
        <a:prstGeom prst="roundRect">
          <a:avLst/>
        </a:prstGeom>
        <a:gradFill rotWithShape="0">
          <a:gsLst>
            <a:gs pos="0">
              <a:schemeClr val="accent5">
                <a:hueOff val="-1736021"/>
                <a:satOff val="-118"/>
                <a:lumOff val="280"/>
                <a:alphaOff val="0"/>
                <a:satMod val="103000"/>
                <a:lumMod val="102000"/>
                <a:tint val="94000"/>
              </a:schemeClr>
            </a:gs>
            <a:gs pos="50000">
              <a:schemeClr val="accent5">
                <a:hueOff val="-1736021"/>
                <a:satOff val="-118"/>
                <a:lumOff val="280"/>
                <a:alphaOff val="0"/>
                <a:satMod val="110000"/>
                <a:lumMod val="100000"/>
                <a:shade val="100000"/>
              </a:schemeClr>
            </a:gs>
            <a:gs pos="100000">
              <a:schemeClr val="accent5">
                <a:hueOff val="-1736021"/>
                <a:satOff val="-118"/>
                <a:lumOff val="28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Limited time and resources</a:t>
          </a:r>
        </a:p>
      </dsp:txBody>
      <dsp:txXfrm>
        <a:off x="38552" y="914029"/>
        <a:ext cx="7686766" cy="712646"/>
      </dsp:txXfrm>
    </dsp:sp>
    <dsp:sp modelId="{31FD6C2D-D751-4909-ACB6-43E8535D53D3}">
      <dsp:nvSpPr>
        <dsp:cNvPr id="0" name=""/>
        <dsp:cNvSpPr/>
      </dsp:nvSpPr>
      <dsp:spPr>
        <a:xfrm>
          <a:off x="0" y="1708427"/>
          <a:ext cx="7763870" cy="789750"/>
        </a:xfrm>
        <a:prstGeom prst="roundRect">
          <a:avLst/>
        </a:prstGeom>
        <a:gradFill rotWithShape="0">
          <a:gsLst>
            <a:gs pos="0">
              <a:schemeClr val="accent5">
                <a:hueOff val="-3472043"/>
                <a:satOff val="-236"/>
                <a:lumOff val="560"/>
                <a:alphaOff val="0"/>
                <a:satMod val="103000"/>
                <a:lumMod val="102000"/>
                <a:tint val="94000"/>
              </a:schemeClr>
            </a:gs>
            <a:gs pos="50000">
              <a:schemeClr val="accent5">
                <a:hueOff val="-3472043"/>
                <a:satOff val="-236"/>
                <a:lumOff val="560"/>
                <a:alphaOff val="0"/>
                <a:satMod val="110000"/>
                <a:lumMod val="100000"/>
                <a:shade val="100000"/>
              </a:schemeClr>
            </a:gs>
            <a:gs pos="100000">
              <a:schemeClr val="accent5">
                <a:hueOff val="-3472043"/>
                <a:satOff val="-236"/>
                <a:lumOff val="56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Overlapping of roles and duplication of service</a:t>
          </a:r>
        </a:p>
      </dsp:txBody>
      <dsp:txXfrm>
        <a:off x="38552" y="1746979"/>
        <a:ext cx="7686766" cy="712646"/>
      </dsp:txXfrm>
    </dsp:sp>
    <dsp:sp modelId="{40600728-E8B6-488F-BF16-0A3BDAC37C6E}">
      <dsp:nvSpPr>
        <dsp:cNvPr id="0" name=""/>
        <dsp:cNvSpPr/>
      </dsp:nvSpPr>
      <dsp:spPr>
        <a:xfrm>
          <a:off x="0" y="2541377"/>
          <a:ext cx="7763870" cy="789750"/>
        </a:xfrm>
        <a:prstGeom prst="roundRect">
          <a:avLst/>
        </a:prstGeom>
        <a:gradFill rotWithShape="0">
          <a:gsLst>
            <a:gs pos="0">
              <a:schemeClr val="accent5">
                <a:hueOff val="-5208064"/>
                <a:satOff val="-354"/>
                <a:lumOff val="840"/>
                <a:alphaOff val="0"/>
                <a:satMod val="103000"/>
                <a:lumMod val="102000"/>
                <a:tint val="94000"/>
              </a:schemeClr>
            </a:gs>
            <a:gs pos="50000">
              <a:schemeClr val="accent5">
                <a:hueOff val="-5208064"/>
                <a:satOff val="-354"/>
                <a:lumOff val="840"/>
                <a:alphaOff val="0"/>
                <a:satMod val="110000"/>
                <a:lumMod val="100000"/>
                <a:shade val="100000"/>
              </a:schemeClr>
            </a:gs>
            <a:gs pos="100000">
              <a:schemeClr val="accent5">
                <a:hueOff val="-5208064"/>
                <a:satOff val="-354"/>
                <a:lumOff val="84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Poor communication – </a:t>
          </a:r>
          <a:r>
            <a:rPr lang="en-US" sz="2000" kern="1200"/>
            <a:t>unwillingness to communicate issues </a:t>
          </a:r>
          <a:endParaRPr lang="en-US" sz="2000" kern="1200" dirty="0"/>
        </a:p>
      </dsp:txBody>
      <dsp:txXfrm>
        <a:off x="38552" y="2579929"/>
        <a:ext cx="7686766" cy="712646"/>
      </dsp:txXfrm>
    </dsp:sp>
    <dsp:sp modelId="{3C23AC02-CF28-42AF-BFEB-DD5CC6297EB1}">
      <dsp:nvSpPr>
        <dsp:cNvPr id="0" name=""/>
        <dsp:cNvSpPr/>
      </dsp:nvSpPr>
      <dsp:spPr>
        <a:xfrm>
          <a:off x="0" y="3374327"/>
          <a:ext cx="7763870" cy="789750"/>
        </a:xfrm>
        <a:prstGeom prst="roundRect">
          <a:avLst/>
        </a:prstGeom>
        <a:gradFill rotWithShape="0">
          <a:gsLst>
            <a:gs pos="0">
              <a:schemeClr val="accent5">
                <a:hueOff val="-6944086"/>
                <a:satOff val="-472"/>
                <a:lumOff val="1121"/>
                <a:alphaOff val="0"/>
                <a:satMod val="103000"/>
                <a:lumMod val="102000"/>
                <a:tint val="94000"/>
              </a:schemeClr>
            </a:gs>
            <a:gs pos="50000">
              <a:schemeClr val="accent5">
                <a:hueOff val="-6944086"/>
                <a:satOff val="-472"/>
                <a:lumOff val="1121"/>
                <a:alphaOff val="0"/>
                <a:satMod val="110000"/>
                <a:lumMod val="100000"/>
                <a:shade val="100000"/>
              </a:schemeClr>
            </a:gs>
            <a:gs pos="100000">
              <a:schemeClr val="accent5">
                <a:hueOff val="-6944086"/>
                <a:satOff val="-472"/>
                <a:lumOff val="112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Lack of collaboration- not doing their fair share</a:t>
          </a:r>
        </a:p>
      </dsp:txBody>
      <dsp:txXfrm>
        <a:off x="38552" y="3412879"/>
        <a:ext cx="7686766" cy="712646"/>
      </dsp:txXfrm>
    </dsp:sp>
    <dsp:sp modelId="{53552E1F-ABA0-47EF-9340-F275FAAA4C55}">
      <dsp:nvSpPr>
        <dsp:cNvPr id="0" name=""/>
        <dsp:cNvSpPr/>
      </dsp:nvSpPr>
      <dsp:spPr>
        <a:xfrm>
          <a:off x="0" y="4207277"/>
          <a:ext cx="7763870" cy="789750"/>
        </a:xfrm>
        <a:prstGeom prst="roundRect">
          <a:avLst/>
        </a:prstGeom>
        <a:gradFill rotWithShape="0">
          <a:gsLst>
            <a:gs pos="0">
              <a:schemeClr val="accent5">
                <a:hueOff val="-8680107"/>
                <a:satOff val="-590"/>
                <a:lumOff val="1401"/>
                <a:alphaOff val="0"/>
                <a:satMod val="103000"/>
                <a:lumMod val="102000"/>
                <a:tint val="94000"/>
              </a:schemeClr>
            </a:gs>
            <a:gs pos="50000">
              <a:schemeClr val="accent5">
                <a:hueOff val="-8680107"/>
                <a:satOff val="-590"/>
                <a:lumOff val="1401"/>
                <a:alphaOff val="0"/>
                <a:satMod val="110000"/>
                <a:lumMod val="100000"/>
                <a:shade val="100000"/>
              </a:schemeClr>
            </a:gs>
            <a:gs pos="100000">
              <a:schemeClr val="accent5">
                <a:hueOff val="-8680107"/>
                <a:satOff val="-590"/>
                <a:lumOff val="140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Lack of trust and confidence in the abilities of others</a:t>
          </a:r>
        </a:p>
      </dsp:txBody>
      <dsp:txXfrm>
        <a:off x="38552" y="4245829"/>
        <a:ext cx="7686766" cy="712646"/>
      </dsp:txXfrm>
    </dsp:sp>
    <dsp:sp modelId="{7F2510E6-F017-4D84-91DC-568A57630D2B}">
      <dsp:nvSpPr>
        <dsp:cNvPr id="0" name=""/>
        <dsp:cNvSpPr/>
      </dsp:nvSpPr>
      <dsp:spPr>
        <a:xfrm>
          <a:off x="0" y="5040227"/>
          <a:ext cx="7763870" cy="789750"/>
        </a:xfrm>
        <a:prstGeom prst="roundRect">
          <a:avLst/>
        </a:prstGeom>
        <a:gradFill rotWithShape="0">
          <a:gsLst>
            <a:gs pos="0">
              <a:schemeClr val="accent5">
                <a:hueOff val="-10416129"/>
                <a:satOff val="-708"/>
                <a:lumOff val="1681"/>
                <a:alphaOff val="0"/>
                <a:satMod val="103000"/>
                <a:lumMod val="102000"/>
                <a:tint val="94000"/>
              </a:schemeClr>
            </a:gs>
            <a:gs pos="50000">
              <a:schemeClr val="accent5">
                <a:hueOff val="-10416129"/>
                <a:satOff val="-708"/>
                <a:lumOff val="1681"/>
                <a:alphaOff val="0"/>
                <a:satMod val="110000"/>
                <a:lumMod val="100000"/>
                <a:shade val="100000"/>
              </a:schemeClr>
            </a:gs>
            <a:gs pos="100000">
              <a:schemeClr val="accent5">
                <a:hueOff val="-10416129"/>
                <a:satOff val="-708"/>
                <a:lumOff val="16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Increased workload</a:t>
          </a:r>
        </a:p>
      </dsp:txBody>
      <dsp:txXfrm>
        <a:off x="38552" y="5078779"/>
        <a:ext cx="7686766" cy="712646"/>
      </dsp:txXfrm>
    </dsp:sp>
    <dsp:sp modelId="{8FDDE024-5EF4-4A03-A1D1-B8FBAE049956}">
      <dsp:nvSpPr>
        <dsp:cNvPr id="0" name=""/>
        <dsp:cNvSpPr/>
      </dsp:nvSpPr>
      <dsp:spPr>
        <a:xfrm>
          <a:off x="0" y="5873177"/>
          <a:ext cx="7763870" cy="78975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Constant reorganisation</a:t>
          </a:r>
        </a:p>
      </dsp:txBody>
      <dsp:txXfrm>
        <a:off x="38552" y="5911729"/>
        <a:ext cx="7686766" cy="71264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7D5682-7A2E-4D5A-8B1B-FC811BEBCB82}">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89F8DC-4035-4C1D-A2F7-518064627CD6}">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50087D-7EB8-4EF4-8CB7-F6CCCFCE3A5E}">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Celebrate success - Acknowledge and celebrate team achievements, whether big or small, to reinforce group identity and boost morale</a:t>
          </a:r>
          <a:endParaRPr lang="en-US" sz="2300" kern="1200"/>
        </a:p>
      </dsp:txBody>
      <dsp:txXfrm>
        <a:off x="1437631" y="531"/>
        <a:ext cx="9077968" cy="1244702"/>
      </dsp:txXfrm>
    </dsp:sp>
    <dsp:sp modelId="{7E77C729-BF3A-4540-951F-BAB6DE0A1ED2}">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A30B8A-30B9-4E23-BD68-CFCB1DB94324}">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5F03B5-733A-4819-8C4B-FB7773505345}">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Empower members of the team - Giving team members responsibilities and even authority in particular areas will empower team members, ultimately increasing overall team cohesion</a:t>
          </a:r>
          <a:endParaRPr lang="en-US" sz="2300" kern="1200"/>
        </a:p>
      </dsp:txBody>
      <dsp:txXfrm>
        <a:off x="1437631" y="1556410"/>
        <a:ext cx="9077968" cy="1244702"/>
      </dsp:txXfrm>
    </dsp:sp>
    <dsp:sp modelId="{357D018F-BC7A-4AA3-B840-1173959DF3D8}">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EFF736-755F-4FCE-8D9C-812ED9A29C30}">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6E6415-8DAC-43F0-BF04-F2F9B127BA0D}">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Address disagreements – Addressing simmering issues can not only improve team performance, but it also aids with a person’s sense of belonging and overall wellbeing</a:t>
          </a:r>
          <a:endParaRPr lang="en-US" sz="2300" kern="1200"/>
        </a:p>
      </dsp:txBody>
      <dsp:txXfrm>
        <a:off x="1437631" y="3112289"/>
        <a:ext cx="9077968" cy="124470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088B8D-A9A5-4B94-BF07-B168C54324D9}">
      <dsp:nvSpPr>
        <dsp:cNvPr id="0" name=""/>
        <dsp:cNvSpPr/>
      </dsp:nvSpPr>
      <dsp:spPr>
        <a:xfrm>
          <a:off x="1333" y="882495"/>
          <a:ext cx="4855627" cy="242781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7155" tIns="64770" rIns="97155" bIns="64770" numCol="1" spcCol="1270" anchor="ctr" anchorCtr="0">
          <a:noAutofit/>
        </a:bodyPr>
        <a:lstStyle/>
        <a:p>
          <a:pPr marL="0" lvl="0" indent="0" algn="ctr" defTabSz="2266950">
            <a:lnSpc>
              <a:spcPct val="90000"/>
            </a:lnSpc>
            <a:spcBef>
              <a:spcPct val="0"/>
            </a:spcBef>
            <a:spcAft>
              <a:spcPct val="35000"/>
            </a:spcAft>
            <a:buNone/>
          </a:pPr>
          <a:r>
            <a:rPr lang="en-GB" sz="5100" kern="1200"/>
            <a:t>Explore leadership in policing </a:t>
          </a:r>
          <a:endParaRPr lang="en-US" sz="5100" kern="1200"/>
        </a:p>
      </dsp:txBody>
      <dsp:txXfrm>
        <a:off x="72441" y="953603"/>
        <a:ext cx="4713411" cy="2285597"/>
      </dsp:txXfrm>
    </dsp:sp>
    <dsp:sp modelId="{D168858B-1DC1-4259-8D0F-39D445D778FA}">
      <dsp:nvSpPr>
        <dsp:cNvPr id="0" name=""/>
        <dsp:cNvSpPr/>
      </dsp:nvSpPr>
      <dsp:spPr>
        <a:xfrm>
          <a:off x="6070867" y="882495"/>
          <a:ext cx="4855627" cy="242781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7155" tIns="64770" rIns="97155" bIns="64770" numCol="1" spcCol="1270" anchor="ctr" anchorCtr="0">
          <a:noAutofit/>
        </a:bodyPr>
        <a:lstStyle/>
        <a:p>
          <a:pPr marL="0" lvl="0" indent="0" algn="ctr" defTabSz="2266950">
            <a:lnSpc>
              <a:spcPct val="90000"/>
            </a:lnSpc>
            <a:spcBef>
              <a:spcPct val="0"/>
            </a:spcBef>
            <a:spcAft>
              <a:spcPct val="35000"/>
            </a:spcAft>
            <a:buNone/>
          </a:pPr>
          <a:r>
            <a:rPr lang="en-GB" sz="5100" kern="1200"/>
            <a:t>Explore leadership models </a:t>
          </a:r>
          <a:endParaRPr lang="en-US" sz="5100" kern="1200"/>
        </a:p>
      </dsp:txBody>
      <dsp:txXfrm>
        <a:off x="6141975" y="953603"/>
        <a:ext cx="4713411" cy="228559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FE82B0-6DC9-4BC2-AFE6-E8FC7675B17D}" type="datetimeFigureOut">
              <a:rPr lang="en-GB" smtClean="0"/>
              <a:t>04/11/2025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76E277-8BF1-4844-9976-D256850F2923}" type="slidenum">
              <a:rPr lang="en-GB" smtClean="0"/>
              <a:t>‹#›</a:t>
            </a:fld>
            <a:endParaRPr lang="en-GB"/>
          </a:p>
        </p:txBody>
      </p:sp>
    </p:spTree>
    <p:extLst>
      <p:ext uri="{BB962C8B-B14F-4D97-AF65-F5344CB8AC3E}">
        <p14:creationId xmlns:p14="http://schemas.microsoft.com/office/powerpoint/2010/main" val="310948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76E277-8BF1-4844-9976-D256850F2923}" type="slidenum">
              <a:rPr lang="en-GB" smtClean="0"/>
              <a:t>10</a:t>
            </a:fld>
            <a:endParaRPr lang="en-GB"/>
          </a:p>
        </p:txBody>
      </p:sp>
    </p:spTree>
    <p:extLst>
      <p:ext uri="{BB962C8B-B14F-4D97-AF65-F5344CB8AC3E}">
        <p14:creationId xmlns:p14="http://schemas.microsoft.com/office/powerpoint/2010/main" val="1072529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76E277-8BF1-4844-9976-D256850F2923}" type="slidenum">
              <a:rPr lang="en-GB" smtClean="0"/>
              <a:t>19</a:t>
            </a:fld>
            <a:endParaRPr lang="en-GB"/>
          </a:p>
        </p:txBody>
      </p:sp>
    </p:spTree>
    <p:extLst>
      <p:ext uri="{BB962C8B-B14F-4D97-AF65-F5344CB8AC3E}">
        <p14:creationId xmlns:p14="http://schemas.microsoft.com/office/powerpoint/2010/main" val="40261610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76E277-8BF1-4844-9976-D256850F2923}" type="slidenum">
              <a:rPr lang="en-GB" smtClean="0"/>
              <a:t>22</a:t>
            </a:fld>
            <a:endParaRPr lang="en-GB"/>
          </a:p>
        </p:txBody>
      </p:sp>
    </p:spTree>
    <p:extLst>
      <p:ext uri="{BB962C8B-B14F-4D97-AF65-F5344CB8AC3E}">
        <p14:creationId xmlns:p14="http://schemas.microsoft.com/office/powerpoint/2010/main" val="25591451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A9721-9CD2-414E-266C-F0AFA1868CA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EEC9D61-CCD0-5A42-1A7E-69B0596575B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9B9807D-4CAC-AEC3-6158-C820055D32BF}"/>
              </a:ext>
            </a:extLst>
          </p:cNvPr>
          <p:cNvSpPr>
            <a:spLocks noGrp="1"/>
          </p:cNvSpPr>
          <p:nvPr>
            <p:ph type="dt" sz="half" idx="10"/>
          </p:nvPr>
        </p:nvSpPr>
        <p:spPr/>
        <p:txBody>
          <a:bodyPr/>
          <a:lstStyle/>
          <a:p>
            <a:fld id="{E80C50CD-E178-4744-9B35-B2F624D6C5E9}" type="datetimeFigureOut">
              <a:rPr lang="en-US" smtClean="0"/>
              <a:t>11/4/2025</a:t>
            </a:fld>
            <a:endParaRPr lang="en-US"/>
          </a:p>
        </p:txBody>
      </p:sp>
      <p:sp>
        <p:nvSpPr>
          <p:cNvPr id="5" name="Footer Placeholder 4">
            <a:extLst>
              <a:ext uri="{FF2B5EF4-FFF2-40B4-BE49-F238E27FC236}">
                <a16:creationId xmlns:a16="http://schemas.microsoft.com/office/drawing/2014/main" id="{AF57FF34-1A47-42A1-D870-C3685ACD78F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D27943F-7CA6-71B3-A03D-07D08731F3CF}"/>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8355604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1C296-DD5C-19C5-E8B2-F17CD7F1A99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2781A59-6A1C-12B8-C879-C7C15A8DC6B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AD0840-E44C-14CF-0B94-0E02C727616D}"/>
              </a:ext>
            </a:extLst>
          </p:cNvPr>
          <p:cNvSpPr>
            <a:spLocks noGrp="1"/>
          </p:cNvSpPr>
          <p:nvPr>
            <p:ph type="dt" sz="half" idx="10"/>
          </p:nvPr>
        </p:nvSpPr>
        <p:spPr/>
        <p:txBody>
          <a:bodyPr/>
          <a:lstStyle/>
          <a:p>
            <a:fld id="{E80C50CD-E178-4744-9B35-B2F624D6C5E9}" type="datetimeFigureOut">
              <a:rPr lang="en-US" smtClean="0"/>
              <a:t>11/4/2025</a:t>
            </a:fld>
            <a:endParaRPr lang="en-US"/>
          </a:p>
        </p:txBody>
      </p:sp>
      <p:sp>
        <p:nvSpPr>
          <p:cNvPr id="5" name="Footer Placeholder 4">
            <a:extLst>
              <a:ext uri="{FF2B5EF4-FFF2-40B4-BE49-F238E27FC236}">
                <a16:creationId xmlns:a16="http://schemas.microsoft.com/office/drawing/2014/main" id="{37FC2C93-03F9-AA1B-FC7C-CE072B564E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F84869A-9175-2E3E-6818-0B5A7F250E8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0239085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D5BE6-51B7-459A-D155-D2BD2912E5D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AF06564-3456-4F44-55D5-7A167AEA6A1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6543B9-4665-4898-6875-EDC239BC8F05}"/>
              </a:ext>
            </a:extLst>
          </p:cNvPr>
          <p:cNvSpPr>
            <a:spLocks noGrp="1"/>
          </p:cNvSpPr>
          <p:nvPr>
            <p:ph type="dt" sz="half" idx="10"/>
          </p:nvPr>
        </p:nvSpPr>
        <p:spPr/>
        <p:txBody>
          <a:bodyPr/>
          <a:lstStyle/>
          <a:p>
            <a:fld id="{E80C50CD-E178-4744-9B35-B2F624D6C5E9}" type="datetimeFigureOut">
              <a:rPr lang="en-US" smtClean="0"/>
              <a:t>11/4/2025</a:t>
            </a:fld>
            <a:endParaRPr lang="en-US"/>
          </a:p>
        </p:txBody>
      </p:sp>
      <p:sp>
        <p:nvSpPr>
          <p:cNvPr id="5" name="Footer Placeholder 4">
            <a:extLst>
              <a:ext uri="{FF2B5EF4-FFF2-40B4-BE49-F238E27FC236}">
                <a16:creationId xmlns:a16="http://schemas.microsoft.com/office/drawing/2014/main" id="{B6B0772C-F27F-45FE-732D-6F646A3C0C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5823D3-816A-102B-6AB9-CABAA24B36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897108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74799-BC4D-F2BB-426A-6B232BE816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A776489-FF89-8910-B984-F723ADB27D0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F2136DE-3333-7C43-8398-B7B7BDAB5A3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B89E403-B84B-FB85-8936-2645B75576AF}"/>
              </a:ext>
            </a:extLst>
          </p:cNvPr>
          <p:cNvSpPr>
            <a:spLocks noGrp="1"/>
          </p:cNvSpPr>
          <p:nvPr>
            <p:ph type="dt" sz="half" idx="10"/>
          </p:nvPr>
        </p:nvSpPr>
        <p:spPr/>
        <p:txBody>
          <a:bodyPr/>
          <a:lstStyle/>
          <a:p>
            <a:fld id="{E80C50CD-E178-4744-9B35-B2F624D6C5E9}" type="datetimeFigureOut">
              <a:rPr lang="en-US" smtClean="0"/>
              <a:t>11/4/2025</a:t>
            </a:fld>
            <a:endParaRPr lang="en-US"/>
          </a:p>
        </p:txBody>
      </p:sp>
      <p:sp>
        <p:nvSpPr>
          <p:cNvPr id="6" name="Footer Placeholder 5">
            <a:extLst>
              <a:ext uri="{FF2B5EF4-FFF2-40B4-BE49-F238E27FC236}">
                <a16:creationId xmlns:a16="http://schemas.microsoft.com/office/drawing/2014/main" id="{8E5F282C-3D57-1D35-972B-0074BD90C4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3A6239-C584-D43C-6573-A1CD26E74700}"/>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3648627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F0621-573E-A01B-7796-A82B610291F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7912BF0-BEF0-B2E4-E2D8-E7AAD85C1F1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18D3DA9-D31B-3A45-6D38-18D4EDD950D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5F364A8-CC82-CFC2-1CEE-9D158861F1B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53C4327-44F4-983C-07C4-F23EC2464B7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FAF1BDF-F343-E696-0AE8-05337A879E94}"/>
              </a:ext>
            </a:extLst>
          </p:cNvPr>
          <p:cNvSpPr>
            <a:spLocks noGrp="1"/>
          </p:cNvSpPr>
          <p:nvPr>
            <p:ph type="dt" sz="half" idx="10"/>
          </p:nvPr>
        </p:nvSpPr>
        <p:spPr/>
        <p:txBody>
          <a:bodyPr/>
          <a:lstStyle/>
          <a:p>
            <a:fld id="{E80C50CD-E178-4744-9B35-B2F624D6C5E9}" type="datetimeFigureOut">
              <a:rPr lang="en-US" smtClean="0"/>
              <a:t>11/4/2025</a:t>
            </a:fld>
            <a:endParaRPr lang="en-US"/>
          </a:p>
        </p:txBody>
      </p:sp>
      <p:sp>
        <p:nvSpPr>
          <p:cNvPr id="8" name="Footer Placeholder 7">
            <a:extLst>
              <a:ext uri="{FF2B5EF4-FFF2-40B4-BE49-F238E27FC236}">
                <a16:creationId xmlns:a16="http://schemas.microsoft.com/office/drawing/2014/main" id="{039C260B-E91E-8F0B-3CE3-2F9A3B1037B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B77B233-2098-7A2A-7134-E9EB59DC39D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3264508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05773-3D71-6EC1-657D-DE16C3162E6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FB4B541-ED71-D46B-5E2A-C048538AAB8F}"/>
              </a:ext>
            </a:extLst>
          </p:cNvPr>
          <p:cNvSpPr>
            <a:spLocks noGrp="1"/>
          </p:cNvSpPr>
          <p:nvPr>
            <p:ph type="dt" sz="half" idx="10"/>
          </p:nvPr>
        </p:nvSpPr>
        <p:spPr/>
        <p:txBody>
          <a:bodyPr/>
          <a:lstStyle/>
          <a:p>
            <a:fld id="{E80C50CD-E178-4744-9B35-B2F624D6C5E9}" type="datetimeFigureOut">
              <a:rPr lang="en-US" smtClean="0"/>
              <a:t>11/4/2025</a:t>
            </a:fld>
            <a:endParaRPr lang="en-US"/>
          </a:p>
        </p:txBody>
      </p:sp>
      <p:sp>
        <p:nvSpPr>
          <p:cNvPr id="4" name="Footer Placeholder 3">
            <a:extLst>
              <a:ext uri="{FF2B5EF4-FFF2-40B4-BE49-F238E27FC236}">
                <a16:creationId xmlns:a16="http://schemas.microsoft.com/office/drawing/2014/main" id="{82153629-EE08-8CDD-2B84-57D090DC121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F681D8B-427B-C299-147B-9024B2DAA2C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5232937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F6248A4-6BA3-7C97-067F-F2CBC3EA8C1B}"/>
              </a:ext>
            </a:extLst>
          </p:cNvPr>
          <p:cNvSpPr>
            <a:spLocks noGrp="1"/>
          </p:cNvSpPr>
          <p:nvPr>
            <p:ph type="dt" sz="half" idx="10"/>
          </p:nvPr>
        </p:nvSpPr>
        <p:spPr/>
        <p:txBody>
          <a:bodyPr/>
          <a:lstStyle/>
          <a:p>
            <a:fld id="{E80C50CD-E178-4744-9B35-B2F624D6C5E9}" type="datetimeFigureOut">
              <a:rPr lang="en-US" smtClean="0"/>
              <a:t>11/4/2025</a:t>
            </a:fld>
            <a:endParaRPr lang="en-US"/>
          </a:p>
        </p:txBody>
      </p:sp>
      <p:sp>
        <p:nvSpPr>
          <p:cNvPr id="3" name="Footer Placeholder 2">
            <a:extLst>
              <a:ext uri="{FF2B5EF4-FFF2-40B4-BE49-F238E27FC236}">
                <a16:creationId xmlns:a16="http://schemas.microsoft.com/office/drawing/2014/main" id="{24B74E41-8E7F-3D4B-F527-CB7B61D845D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1C6273A-7129-81DD-D1F4-4FCF684876A9}"/>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1980149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63D0E-0694-FC4C-B492-9F16456FEA1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C1F9FCE-8B44-2749-FC71-CDB813BB9D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D666543-E586-BFB0-0528-E9BCBB6827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2C846F-5A4E-36EC-2098-CB6068ECB8E6}"/>
              </a:ext>
            </a:extLst>
          </p:cNvPr>
          <p:cNvSpPr>
            <a:spLocks noGrp="1"/>
          </p:cNvSpPr>
          <p:nvPr>
            <p:ph type="dt" sz="half" idx="10"/>
          </p:nvPr>
        </p:nvSpPr>
        <p:spPr/>
        <p:txBody>
          <a:bodyPr/>
          <a:lstStyle/>
          <a:p>
            <a:fld id="{E80C50CD-E178-4744-9B35-B2F624D6C5E9}" type="datetimeFigureOut">
              <a:rPr lang="en-US" smtClean="0"/>
              <a:t>11/4/2025</a:t>
            </a:fld>
            <a:endParaRPr lang="en-US"/>
          </a:p>
        </p:txBody>
      </p:sp>
      <p:sp>
        <p:nvSpPr>
          <p:cNvPr id="6" name="Footer Placeholder 5">
            <a:extLst>
              <a:ext uri="{FF2B5EF4-FFF2-40B4-BE49-F238E27FC236}">
                <a16:creationId xmlns:a16="http://schemas.microsoft.com/office/drawing/2014/main" id="{79C3B015-9EE4-6262-7C3A-90CD5DDC65A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B21BA5-9EC2-3939-3136-F8C81DB40597}"/>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3406517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558A5-C88C-079F-2C07-6E55CAF42F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7DA2130-115A-926E-3C2F-DD3117277E4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B6F2819-EF05-C8E6-43BA-058D6E29EF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B280C98-930B-E5B3-CC83-F77EE89B1208}"/>
              </a:ext>
            </a:extLst>
          </p:cNvPr>
          <p:cNvSpPr>
            <a:spLocks noGrp="1"/>
          </p:cNvSpPr>
          <p:nvPr>
            <p:ph type="dt" sz="half" idx="10"/>
          </p:nvPr>
        </p:nvSpPr>
        <p:spPr/>
        <p:txBody>
          <a:bodyPr/>
          <a:lstStyle/>
          <a:p>
            <a:fld id="{E80C50CD-E178-4744-9B35-B2F624D6C5E9}" type="datetimeFigureOut">
              <a:rPr lang="en-US" smtClean="0"/>
              <a:t>11/4/2025</a:t>
            </a:fld>
            <a:endParaRPr lang="en-US"/>
          </a:p>
        </p:txBody>
      </p:sp>
      <p:sp>
        <p:nvSpPr>
          <p:cNvPr id="6" name="Footer Placeholder 5">
            <a:extLst>
              <a:ext uri="{FF2B5EF4-FFF2-40B4-BE49-F238E27FC236}">
                <a16:creationId xmlns:a16="http://schemas.microsoft.com/office/drawing/2014/main" id="{7AB0907C-A248-BD35-1F7D-7E8E0BF94EC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BF43306-A13C-D17E-FCDD-7A0E127AB7F6}"/>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3194238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07AB6-5352-2D67-D733-DF927026B30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33A9B19-897C-FE03-CD5D-AA0C270C525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097C3A-1C86-9861-49AA-034DDB020429}"/>
              </a:ext>
            </a:extLst>
          </p:cNvPr>
          <p:cNvSpPr>
            <a:spLocks noGrp="1"/>
          </p:cNvSpPr>
          <p:nvPr>
            <p:ph type="dt" sz="half" idx="10"/>
          </p:nvPr>
        </p:nvSpPr>
        <p:spPr/>
        <p:txBody>
          <a:bodyPr/>
          <a:lstStyle/>
          <a:p>
            <a:fld id="{E80C50CD-E178-4744-9B35-B2F624D6C5E9}" type="datetimeFigureOut">
              <a:rPr lang="en-US" smtClean="0"/>
              <a:t>11/4/2025</a:t>
            </a:fld>
            <a:endParaRPr lang="en-US"/>
          </a:p>
        </p:txBody>
      </p:sp>
      <p:sp>
        <p:nvSpPr>
          <p:cNvPr id="5" name="Footer Placeholder 4">
            <a:extLst>
              <a:ext uri="{FF2B5EF4-FFF2-40B4-BE49-F238E27FC236}">
                <a16:creationId xmlns:a16="http://schemas.microsoft.com/office/drawing/2014/main" id="{2672A621-3C46-4F71-36EA-E48730FD3A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20BD5CF-C2CE-34F9-74C9-8D663E647D3E}"/>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375714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5F5F18-A5E7-7EB5-85F8-449623412ED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284DC73-7F4B-895F-7AE5-D55C49D76AB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2978A4-224C-CB96-35BE-A14D97445DCE}"/>
              </a:ext>
            </a:extLst>
          </p:cNvPr>
          <p:cNvSpPr>
            <a:spLocks noGrp="1"/>
          </p:cNvSpPr>
          <p:nvPr>
            <p:ph type="dt" sz="half" idx="10"/>
          </p:nvPr>
        </p:nvSpPr>
        <p:spPr/>
        <p:txBody>
          <a:bodyPr/>
          <a:lstStyle/>
          <a:p>
            <a:fld id="{E80C50CD-E178-4744-9B35-B2F624D6C5E9}" type="datetimeFigureOut">
              <a:rPr lang="en-US" smtClean="0"/>
              <a:t>11/4/2025</a:t>
            </a:fld>
            <a:endParaRPr lang="en-US"/>
          </a:p>
        </p:txBody>
      </p:sp>
      <p:sp>
        <p:nvSpPr>
          <p:cNvPr id="5" name="Footer Placeholder 4">
            <a:extLst>
              <a:ext uri="{FF2B5EF4-FFF2-40B4-BE49-F238E27FC236}">
                <a16:creationId xmlns:a16="http://schemas.microsoft.com/office/drawing/2014/main" id="{37B685F1-348C-525E-5890-EB0D4D42336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85106D4-EA38-1A74-08C6-1EEA60D60792}"/>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8132904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11/04/2025</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32922498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Vevox double deck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37C4F-B92E-1E2D-D640-6453A375F4B5}"/>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872EE1D6-E875-BC73-C0F1-ACBBEB438BBD}"/>
              </a:ext>
            </a:extLst>
          </p:cNvPr>
          <p:cNvSpPr>
            <a:spLocks noGrp="1"/>
          </p:cNvSpPr>
          <p:nvPr>
            <p:ph type="dt" sz="half" idx="10"/>
          </p:nvPr>
        </p:nvSpPr>
        <p:spPr/>
        <p:txBody>
          <a:bodyPr/>
          <a:lstStyle/>
          <a:p>
            <a:fld id="{1663657D-8E22-4681-BD7E-16E8F6F56673}" type="datetimeFigureOut">
              <a:rPr lang="en-FI" smtClean="0"/>
              <a:t>11/04/2025</a:t>
            </a:fld>
            <a:endParaRPr lang="en-FI"/>
          </a:p>
        </p:txBody>
      </p:sp>
      <p:sp>
        <p:nvSpPr>
          <p:cNvPr id="4" name="Footer Placeholder 3">
            <a:extLst>
              <a:ext uri="{FF2B5EF4-FFF2-40B4-BE49-F238E27FC236}">
                <a16:creationId xmlns:a16="http://schemas.microsoft.com/office/drawing/2014/main" id="{E904571B-68EF-9D7B-0A35-F71996C84128}"/>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1BE06B6A-CB89-EBFF-94F3-3663DAF52C98}"/>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46DA7FF6-8C19-BA4D-02FE-C99E3C5CBD78}"/>
              </a:ext>
            </a:extLst>
          </p:cNvPr>
          <p:cNvSpPr>
            <a:spLocks noGrp="1"/>
          </p:cNvSpPr>
          <p:nvPr>
            <p:ph sz="quarter" idx="13"/>
          </p:nvPr>
        </p:nvSpPr>
        <p:spPr>
          <a:xfrm>
            <a:off x="838200" y="1838325"/>
            <a:ext cx="5156200" cy="43989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
        <p:nvSpPr>
          <p:cNvPr id="9" name="Content Placeholder 8">
            <a:extLst>
              <a:ext uri="{FF2B5EF4-FFF2-40B4-BE49-F238E27FC236}">
                <a16:creationId xmlns:a16="http://schemas.microsoft.com/office/drawing/2014/main" id="{9A01FD0F-07FA-89FA-36B2-E925D1119362}"/>
              </a:ext>
            </a:extLst>
          </p:cNvPr>
          <p:cNvSpPr>
            <a:spLocks noGrp="1"/>
          </p:cNvSpPr>
          <p:nvPr>
            <p:ph sz="quarter" idx="14"/>
          </p:nvPr>
        </p:nvSpPr>
        <p:spPr>
          <a:xfrm>
            <a:off x="6197600" y="1828800"/>
            <a:ext cx="5156200" cy="4398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39546523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D656C77-7CDD-D3C4-AAA0-B36ED429318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8C46F0F-F0B8-C467-831C-56D44C8F489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71458A-CFD0-A693-5183-F9485695CAC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80C50CD-E178-4744-9B35-B2F624D6C5E9}" type="datetimeFigureOut">
              <a:rPr lang="en-US" smtClean="0"/>
              <a:pPr/>
              <a:t>11/4/2025</a:t>
            </a:fld>
            <a:endParaRPr lang="en-US"/>
          </a:p>
        </p:txBody>
      </p:sp>
      <p:sp>
        <p:nvSpPr>
          <p:cNvPr id="5" name="Footer Placeholder 4">
            <a:extLst>
              <a:ext uri="{FF2B5EF4-FFF2-40B4-BE49-F238E27FC236}">
                <a16:creationId xmlns:a16="http://schemas.microsoft.com/office/drawing/2014/main" id="{1497CFB1-CE31-21BD-A3FB-BFFC1908EDA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231882CF-6ECA-964F-26F6-FA49689BCE1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48CC95F-0247-41B6-91CF-DC97C76A7088}" type="slidenum">
              <a:rPr lang="en-US" smtClean="0"/>
              <a:pPr/>
              <a:t>‹#›</a:t>
            </a:fld>
            <a:endParaRPr lang="en-US"/>
          </a:p>
        </p:txBody>
      </p:sp>
    </p:spTree>
    <p:extLst>
      <p:ext uri="{BB962C8B-B14F-4D97-AF65-F5344CB8AC3E}">
        <p14:creationId xmlns:p14="http://schemas.microsoft.com/office/powerpoint/2010/main" val="41151809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microsoft.com/office/2011/relationships/webextension" Target="../webextensions/webextension2.xml"/><Relationship Id="rId1" Type="http://schemas.openxmlformats.org/officeDocument/2006/relationships/slideLayout" Target="../slideLayouts/slideLayout7.xml"/><Relationship Id="rId5" Type="http://schemas.openxmlformats.org/officeDocument/2006/relationships/image" Target="../media/image5.png"/><Relationship Id="rId4" Type="http://schemas.microsoft.com/office/2011/relationships/webextension" Target="../webextensions/webextension3.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descr="Person holding a puzzle piece">
            <a:extLst>
              <a:ext uri="{FF2B5EF4-FFF2-40B4-BE49-F238E27FC236}">
                <a16:creationId xmlns:a16="http://schemas.microsoft.com/office/drawing/2014/main" id="{B3B02AB7-7FD6-5907-272C-A06F1C2F1D4C}"/>
              </a:ext>
            </a:extLst>
          </p:cNvPr>
          <p:cNvPicPr>
            <a:picLocks noChangeAspect="1"/>
          </p:cNvPicPr>
          <p:nvPr/>
        </p:nvPicPr>
        <p:blipFill>
          <a:blip r:embed="rId2">
            <a:alphaModFix amt="40000"/>
          </a:blip>
          <a:srcRect t="16974"/>
          <a:stretch>
            <a:fillRect/>
          </a:stretch>
        </p:blipFill>
        <p:spPr>
          <a:xfrm>
            <a:off x="-2" y="-2"/>
            <a:ext cx="12192001" cy="6858001"/>
          </a:xfrm>
          <a:prstGeom prst="rect">
            <a:avLst/>
          </a:prstGeom>
        </p:spPr>
      </p:pic>
      <p:sp>
        <p:nvSpPr>
          <p:cNvPr id="2" name="Title 1">
            <a:extLst>
              <a:ext uri="{FF2B5EF4-FFF2-40B4-BE49-F238E27FC236}">
                <a16:creationId xmlns:a16="http://schemas.microsoft.com/office/drawing/2014/main" id="{0FD132A6-00B1-23CF-0FE4-68386D80DE6C}"/>
              </a:ext>
            </a:extLst>
          </p:cNvPr>
          <p:cNvSpPr>
            <a:spLocks noGrp="1"/>
          </p:cNvSpPr>
          <p:nvPr>
            <p:ph type="ctrTitle"/>
          </p:nvPr>
        </p:nvSpPr>
        <p:spPr>
          <a:xfrm>
            <a:off x="517870" y="978407"/>
            <a:ext cx="5021182" cy="3290107"/>
          </a:xfrm>
        </p:spPr>
        <p:txBody>
          <a:bodyPr anchor="t">
            <a:normAutofit/>
          </a:bodyPr>
          <a:lstStyle/>
          <a:p>
            <a:r>
              <a:rPr lang="en-GB" sz="6000" dirty="0">
                <a:solidFill>
                  <a:srgbClr val="FFFFFF"/>
                </a:solidFill>
              </a:rPr>
              <a:t>Team working and leadership</a:t>
            </a:r>
          </a:p>
        </p:txBody>
      </p:sp>
      <p:sp>
        <p:nvSpPr>
          <p:cNvPr id="3" name="Subtitle 2">
            <a:extLst>
              <a:ext uri="{FF2B5EF4-FFF2-40B4-BE49-F238E27FC236}">
                <a16:creationId xmlns:a16="http://schemas.microsoft.com/office/drawing/2014/main" id="{79DC80A9-16ED-679F-DC87-F9C0509B2C4B}"/>
              </a:ext>
            </a:extLst>
          </p:cNvPr>
          <p:cNvSpPr>
            <a:spLocks noGrp="1"/>
          </p:cNvSpPr>
          <p:nvPr>
            <p:ph type="subTitle" idx="1"/>
          </p:nvPr>
        </p:nvSpPr>
        <p:spPr>
          <a:xfrm>
            <a:off x="517870" y="4482450"/>
            <a:ext cx="5040785" cy="1724029"/>
          </a:xfrm>
        </p:spPr>
        <p:txBody>
          <a:bodyPr anchor="t">
            <a:normAutofit/>
          </a:bodyPr>
          <a:lstStyle/>
          <a:p>
            <a:r>
              <a:rPr lang="en-GB" sz="2400">
                <a:solidFill>
                  <a:srgbClr val="FFFFFF"/>
                </a:solidFill>
              </a:rPr>
              <a:t>BMPL4020</a:t>
            </a:r>
          </a:p>
        </p:txBody>
      </p:sp>
    </p:spTree>
    <p:extLst>
      <p:ext uri="{BB962C8B-B14F-4D97-AF65-F5344CB8AC3E}">
        <p14:creationId xmlns:p14="http://schemas.microsoft.com/office/powerpoint/2010/main" val="230294597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B1E19-3411-1D31-5D13-0A034872A16D}"/>
              </a:ext>
            </a:extLst>
          </p:cNvPr>
          <p:cNvSpPr>
            <a:spLocks noGrp="1"/>
          </p:cNvSpPr>
          <p:nvPr>
            <p:ph type="title"/>
          </p:nvPr>
        </p:nvSpPr>
        <p:spPr>
          <a:xfrm>
            <a:off x="521208" y="978408"/>
            <a:ext cx="4754880" cy="1463040"/>
          </a:xfrm>
        </p:spPr>
        <p:txBody>
          <a:bodyPr vert="horz" lIns="91440" tIns="45720" rIns="91440" bIns="45720" rtlCol="0">
            <a:normAutofit/>
          </a:bodyPr>
          <a:lstStyle/>
          <a:p>
            <a:r>
              <a:rPr lang="en-US" dirty="0"/>
              <a:t>Today’s session</a:t>
            </a:r>
          </a:p>
        </p:txBody>
      </p:sp>
      <p:sp>
        <p:nvSpPr>
          <p:cNvPr id="3" name="Content Placeholder 2">
            <a:extLst>
              <a:ext uri="{FF2B5EF4-FFF2-40B4-BE49-F238E27FC236}">
                <a16:creationId xmlns:a16="http://schemas.microsoft.com/office/drawing/2014/main" id="{7A423735-7D75-B6F9-13FB-61E5C8E5AC55}"/>
              </a:ext>
            </a:extLst>
          </p:cNvPr>
          <p:cNvSpPr>
            <a:spLocks noGrp="1"/>
          </p:cNvSpPr>
          <p:nvPr>
            <p:ph idx="1"/>
          </p:nvPr>
        </p:nvSpPr>
        <p:spPr>
          <a:xfrm>
            <a:off x="521208" y="2578608"/>
            <a:ext cx="4672584" cy="3767328"/>
          </a:xfrm>
        </p:spPr>
        <p:txBody>
          <a:bodyPr vert="horz" lIns="91440" tIns="45720" rIns="91440" bIns="45720" rtlCol="0">
            <a:normAutofit/>
          </a:bodyPr>
          <a:lstStyle/>
          <a:p>
            <a:r>
              <a:rPr lang="en-US" sz="3600" kern="1200" dirty="0">
                <a:latin typeface="+mn-lt"/>
                <a:ea typeface="+mn-ea"/>
                <a:cs typeface="+mn-cs"/>
              </a:rPr>
              <a:t>Explore team working in a policing context</a:t>
            </a:r>
          </a:p>
        </p:txBody>
      </p:sp>
      <p:pic>
        <p:nvPicPr>
          <p:cNvPr id="5" name="Picture 4" descr="Hands-on top of each other">
            <a:extLst>
              <a:ext uri="{FF2B5EF4-FFF2-40B4-BE49-F238E27FC236}">
                <a16:creationId xmlns:a16="http://schemas.microsoft.com/office/drawing/2014/main" id="{6C59BACB-992A-3314-9BD6-87C4D8C554CD}"/>
              </a:ext>
            </a:extLst>
          </p:cNvPr>
          <p:cNvPicPr>
            <a:picLocks noChangeAspect="1"/>
          </p:cNvPicPr>
          <p:nvPr/>
        </p:nvPicPr>
        <p:blipFill>
          <a:blip r:embed="rId2"/>
          <a:srcRect l="30394" r="26882" b="-1"/>
          <a:stretch>
            <a:fillRect/>
          </a:stretch>
        </p:blipFill>
        <p:spPr>
          <a:xfrm>
            <a:off x="5958018" y="508090"/>
            <a:ext cx="5709726" cy="5846989"/>
          </a:xfrm>
          <a:prstGeom prst="rect">
            <a:avLst/>
          </a:prstGeom>
        </p:spPr>
      </p:pic>
    </p:spTree>
    <p:extLst>
      <p:ext uri="{BB962C8B-B14F-4D97-AF65-F5344CB8AC3E}">
        <p14:creationId xmlns:p14="http://schemas.microsoft.com/office/powerpoint/2010/main" val="1083058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ue square with a qr code&#10;&#10;AI-generated content may be incorrect.">
            <a:extLst>
              <a:ext uri="{FF2B5EF4-FFF2-40B4-BE49-F238E27FC236}">
                <a16:creationId xmlns:a16="http://schemas.microsoft.com/office/drawing/2014/main" id="{EA658294-043F-3CE7-0519-CF175B96B51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48099" y="0"/>
            <a:ext cx="6977493" cy="6858000"/>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365428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we="http://schemas.microsoft.com/office/webextensions/webextension/2010/11" xmlns:pca="http://schemas.microsoft.com/office/powerpoint/2013/contentapp" Requires="we pca">
          <p:graphicFrame>
            <p:nvGraphicFramePr>
              <p:cNvPr id="4" name="Content Placeholder 3">
                <a:extLst>
                  <a:ext uri="{FF2B5EF4-FFF2-40B4-BE49-F238E27FC236}">
                    <a16:creationId xmlns:a16="http://schemas.microsoft.com/office/drawing/2014/main" id="{6E0318EC-E515-55C7-E75F-3715B63E01AB}"/>
                  </a:ext>
                </a:extLst>
              </p:cNvPr>
              <p:cNvGraphicFramePr>
                <a:graphicFrameLocks noGrp="1"/>
              </p:cNvGraphicFramePr>
              <p:nvPr>
                <p:ph idx="4294967295"/>
                <p:extLst>
                  <p:ext uri="{D42A27DB-BD31-4B8C-83A1-F6EECF244321}">
                    <p14:modId xmlns:p14="http://schemas.microsoft.com/office/powerpoint/2010/main" val="3427874223"/>
                  </p:ext>
                </p:extLst>
              </p:nvPr>
            </p:nvGraphicFramePr>
            <p:xfrm>
              <a:off x="0" y="1825625"/>
              <a:ext cx="10515600" cy="4351338"/>
            </p:xfrm>
            <a:graphic>
              <a:graphicData uri="http://schemas.microsoft.com/office/webextensions/webextension/2010/11">
                <we:webextensionref xmlns:we="http://schemas.microsoft.com/office/webextensions/webextension/2010/11" xmlns:r="http://schemas.openxmlformats.org/officeDocument/2006/relationships" r:id="rId2"/>
              </a:graphicData>
            </a:graphic>
          </p:graphicFrame>
        </mc:Choice>
        <mc:Fallback>
          <p:pic>
            <p:nvPicPr>
              <p:cNvPr id="4" name="Content Placeholder 3">
                <a:extLst>
                  <a:ext uri="{FF2B5EF4-FFF2-40B4-BE49-F238E27FC236}">
                    <a16:creationId xmlns:a16="http://schemas.microsoft.com/office/drawing/2014/main" id="{6E0318EC-E515-55C7-E75F-3715B63E01AB}"/>
                  </a:ext>
                </a:extLst>
              </p:cNvPr>
              <p:cNvPicPr>
                <a:picLocks noGrp="1" noRot="1" noChangeAspect="1" noMove="1" noResize="1" noEditPoints="1" noAdjustHandles="1" noChangeArrowheads="1" noChangeShapeType="1"/>
              </p:cNvPicPr>
              <p:nvPr/>
            </p:nvPicPr>
            <p:blipFill>
              <a:blip r:embed="rId3"/>
              <a:stretch>
                <a:fillRect/>
              </a:stretch>
            </p:blipFill>
            <p:spPr>
              <a:xfrm>
                <a:off x="0" y="1825625"/>
                <a:ext cx="10515600" cy="4351338"/>
              </a:xfrm>
              <a:prstGeom prst="rect">
                <a:avLst/>
              </a:prstGeom>
            </p:spPr>
          </p:pic>
        </mc:Fallback>
      </mc:AlternateContent>
      <mc:AlternateContent xmlns:mc="http://schemas.openxmlformats.org/markup-compatibility/2006">
        <mc:Choice xmlns:we="http://schemas.microsoft.com/office/webextensions/webextension/2010/11" xmlns:pca="http://schemas.microsoft.com/office/powerpoint/2013/contentapp" Requires="we pca">
          <p:graphicFrame>
            <p:nvGraphicFramePr>
              <p:cNvPr id="5" name="Add-in 4">
                <a:extLst>
                  <a:ext uri="{FF2B5EF4-FFF2-40B4-BE49-F238E27FC236}">
                    <a16:creationId xmlns:a16="http://schemas.microsoft.com/office/drawing/2014/main" id="{244358AE-4B62-3BF0-7B7B-1D6200EF2E1A}"/>
                  </a:ext>
                </a:extLst>
              </p:cNvPr>
              <p:cNvGraphicFramePr>
                <a:graphicFrameLocks noGrp="1"/>
              </p:cNvGraphicFramePr>
              <p:nvPr>
                <p:extLst>
                  <p:ext uri="{D42A27DB-BD31-4B8C-83A1-F6EECF244321}">
                    <p14:modId xmlns:p14="http://schemas.microsoft.com/office/powerpoint/2010/main" val="934516144"/>
                  </p:ext>
                </p:extLst>
              </p:nvPr>
            </p:nvGraphicFramePr>
            <p:xfrm>
              <a:off x="0" y="176981"/>
              <a:ext cx="14379677" cy="6681019"/>
            </p:xfrm>
            <a:graphic>
              <a:graphicData uri="http://schemas.microsoft.com/office/webextensions/webextension/2010/11">
                <we:webextensionref xmlns:we="http://schemas.microsoft.com/office/webextensions/webextension/2010/11" xmlns:r="http://schemas.openxmlformats.org/officeDocument/2006/relationships" r:id="rId4"/>
              </a:graphicData>
            </a:graphic>
          </p:graphicFrame>
        </mc:Choice>
        <mc:Fallback>
          <p:pic>
            <p:nvPicPr>
              <p:cNvPr id="5" name="Add-in 4">
                <a:extLst>
                  <a:ext uri="{FF2B5EF4-FFF2-40B4-BE49-F238E27FC236}">
                    <a16:creationId xmlns:a16="http://schemas.microsoft.com/office/drawing/2014/main" id="{244358AE-4B62-3BF0-7B7B-1D6200EF2E1A}"/>
                  </a:ext>
                </a:extLst>
              </p:cNvPr>
              <p:cNvPicPr>
                <a:picLocks noGrp="1" noRot="1" noChangeAspect="1" noMove="1" noResize="1" noEditPoints="1" noAdjustHandles="1" noChangeArrowheads="1" noChangeShapeType="1"/>
              </p:cNvPicPr>
              <p:nvPr/>
            </p:nvPicPr>
            <p:blipFill>
              <a:blip r:embed="rId5"/>
              <a:stretch>
                <a:fillRect/>
              </a:stretch>
            </p:blipFill>
            <p:spPr>
              <a:xfrm>
                <a:off x="0" y="176981"/>
                <a:ext cx="14379677" cy="6681019"/>
              </a:xfrm>
              <a:prstGeom prst="rect">
                <a:avLst/>
              </a:prstGeom>
            </p:spPr>
          </p:pic>
        </mc:Fallback>
      </mc:AlternateContent>
    </p:spTree>
    <p:extLst>
      <p:ext uri="{BB962C8B-B14F-4D97-AF65-F5344CB8AC3E}">
        <p14:creationId xmlns:p14="http://schemas.microsoft.com/office/powerpoint/2010/main" val="38949790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0" name="Rectangle 103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7B7AAD2-C191-AECC-923A-E85FB8A8F5D4}"/>
              </a:ext>
            </a:extLst>
          </p:cNvPr>
          <p:cNvSpPr>
            <a:spLocks noGrp="1"/>
          </p:cNvSpPr>
          <p:nvPr>
            <p:ph idx="4294967295"/>
          </p:nvPr>
        </p:nvSpPr>
        <p:spPr>
          <a:xfrm>
            <a:off x="224853" y="560438"/>
            <a:ext cx="7704944" cy="6061587"/>
          </a:xfrm>
        </p:spPr>
        <p:txBody>
          <a:bodyPr vert="horz" lIns="91440" tIns="45720" rIns="91440" bIns="45720" rtlCol="0" anchor="t">
            <a:normAutofit fontScale="92500"/>
          </a:bodyPr>
          <a:lstStyle/>
          <a:p>
            <a:r>
              <a:rPr lang="en-US" b="0" i="0" dirty="0">
                <a:effectLst/>
              </a:rPr>
              <a:t>Teamwork or team-working is </a:t>
            </a:r>
            <a:r>
              <a:rPr lang="en-US" dirty="0"/>
              <a:t>when a group of people work together to achieve a common goal </a:t>
            </a:r>
          </a:p>
          <a:p>
            <a:r>
              <a:rPr lang="en-US" dirty="0"/>
              <a:t>Achieved through collaboration, knowledge, communication, and shared responsibility</a:t>
            </a:r>
          </a:p>
          <a:p>
            <a:r>
              <a:rPr lang="en-US" dirty="0"/>
              <a:t>It involves combining individual strengths to complete a task efficiently, often with a leader delegating roles</a:t>
            </a:r>
          </a:p>
          <a:p>
            <a:r>
              <a:rPr lang="en-US" dirty="0"/>
              <a:t>This skill is crucial in various settings</a:t>
            </a:r>
          </a:p>
          <a:p>
            <a:r>
              <a:rPr lang="en-US" dirty="0">
                <a:ea typeface="+mn-lt"/>
                <a:cs typeface="+mn-lt"/>
              </a:rPr>
              <a:t>As police officers, team working will be a constant part of daily life and to be able to work effectively with others is paramount to your work. </a:t>
            </a:r>
          </a:p>
          <a:p>
            <a:r>
              <a:rPr lang="en-US" dirty="0">
                <a:ea typeface="+mn-lt"/>
                <a:cs typeface="+mn-lt"/>
              </a:rPr>
              <a:t>Whether you are conscious of it or not, the whole police service works as a team in everyday life</a:t>
            </a:r>
            <a:endParaRPr lang="en-US" dirty="0"/>
          </a:p>
          <a:p>
            <a:endParaRPr lang="en-US" dirty="0"/>
          </a:p>
        </p:txBody>
      </p:sp>
      <p:sp>
        <p:nvSpPr>
          <p:cNvPr id="1042" name="Rectangle 104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4" name="Rectangle 104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6" name="Rectangle 104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8" name="Rectangle 104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Teamwork – Why this picture ...">
            <a:extLst>
              <a:ext uri="{FF2B5EF4-FFF2-40B4-BE49-F238E27FC236}">
                <a16:creationId xmlns:a16="http://schemas.microsoft.com/office/drawing/2014/main" id="{B8D9F42E-5858-A94F-1C05-04A88798397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135260" y="1800730"/>
            <a:ext cx="4068667" cy="27988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6444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E1ED0C-80D4-59BF-5A56-E6D39E4E012A}"/>
              </a:ext>
            </a:extLst>
          </p:cNvPr>
          <p:cNvSpPr>
            <a:spLocks noGrp="1"/>
          </p:cNvSpPr>
          <p:nvPr>
            <p:ph type="title"/>
          </p:nvPr>
        </p:nvSpPr>
        <p:spPr>
          <a:xfrm>
            <a:off x="841248" y="548640"/>
            <a:ext cx="3600860" cy="5431536"/>
          </a:xfrm>
        </p:spPr>
        <p:txBody>
          <a:bodyPr>
            <a:normAutofit/>
          </a:bodyPr>
          <a:lstStyle/>
          <a:p>
            <a:r>
              <a:rPr lang="en-GB" sz="5400"/>
              <a:t>Importance of team and partnership working in the police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B54550-B233-E4D3-407D-FFE56A6950EA}"/>
              </a:ext>
            </a:extLst>
          </p:cNvPr>
          <p:cNvSpPr>
            <a:spLocks noGrp="1"/>
          </p:cNvSpPr>
          <p:nvPr>
            <p:ph idx="1"/>
          </p:nvPr>
        </p:nvSpPr>
        <p:spPr>
          <a:xfrm>
            <a:off x="5126418" y="552091"/>
            <a:ext cx="6224335" cy="5431536"/>
          </a:xfrm>
        </p:spPr>
        <p:txBody>
          <a:bodyPr anchor="ctr">
            <a:noAutofit/>
          </a:bodyPr>
          <a:lstStyle/>
          <a:p>
            <a:pPr marL="0" indent="0">
              <a:buNone/>
            </a:pPr>
            <a:r>
              <a:rPr lang="en-GB" dirty="0"/>
              <a:t>Is at the heart of all policing</a:t>
            </a:r>
          </a:p>
          <a:p>
            <a:r>
              <a:rPr lang="en-GB" dirty="0"/>
              <a:t>Ensures public safety</a:t>
            </a:r>
          </a:p>
          <a:p>
            <a:r>
              <a:rPr lang="en-GB" dirty="0"/>
              <a:t>Allows for tackling serious and complex crime</a:t>
            </a:r>
          </a:p>
          <a:p>
            <a:r>
              <a:rPr lang="en-GB" dirty="0"/>
              <a:t>Provide comprehensive support to communities </a:t>
            </a:r>
          </a:p>
          <a:p>
            <a:r>
              <a:rPr lang="en-GB" dirty="0"/>
              <a:t>Collaborate with other agencies to meet a shared objective </a:t>
            </a:r>
          </a:p>
          <a:p>
            <a:r>
              <a:rPr lang="en-GB" dirty="0"/>
              <a:t>Provides a unified approach to victim support </a:t>
            </a:r>
          </a:p>
          <a:p>
            <a:r>
              <a:rPr lang="en-GB" dirty="0"/>
              <a:t>Builds morale, fosters professional development and improves performance and job satisfaction </a:t>
            </a:r>
          </a:p>
        </p:txBody>
      </p:sp>
    </p:spTree>
    <p:extLst>
      <p:ext uri="{BB962C8B-B14F-4D97-AF65-F5344CB8AC3E}">
        <p14:creationId xmlns:p14="http://schemas.microsoft.com/office/powerpoint/2010/main" val="2747941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5AF284-62BA-DB0A-D6F3-E587DEEF9F9D}"/>
              </a:ext>
            </a:extLst>
          </p:cNvPr>
          <p:cNvSpPr>
            <a:spLocks noGrp="1"/>
          </p:cNvSpPr>
          <p:nvPr>
            <p:ph type="title"/>
          </p:nvPr>
        </p:nvSpPr>
        <p:spPr>
          <a:xfrm>
            <a:off x="838200" y="365125"/>
            <a:ext cx="10515600" cy="1325563"/>
          </a:xfrm>
        </p:spPr>
        <p:txBody>
          <a:bodyPr>
            <a:normAutofit/>
          </a:bodyPr>
          <a:lstStyle/>
          <a:p>
            <a:pPr algn="ctr"/>
            <a:r>
              <a:rPr lang="en-GB" sz="5400" dirty="0"/>
              <a:t>Who do the police work with</a:t>
            </a:r>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Content Placeholder 2">
            <a:extLst>
              <a:ext uri="{FF2B5EF4-FFF2-40B4-BE49-F238E27FC236}">
                <a16:creationId xmlns:a16="http://schemas.microsoft.com/office/drawing/2014/main" id="{9781E252-24E2-8B0D-FF99-520CC58AB1C6}"/>
              </a:ext>
            </a:extLst>
          </p:cNvPr>
          <p:cNvGraphicFramePr>
            <a:graphicFrameLocks noGrp="1"/>
          </p:cNvGraphicFramePr>
          <p:nvPr>
            <p:ph idx="1"/>
            <p:extLst>
              <p:ext uri="{D42A27DB-BD31-4B8C-83A1-F6EECF244321}">
                <p14:modId xmlns:p14="http://schemas.microsoft.com/office/powerpoint/2010/main" val="3350582497"/>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6560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graphicEl>
                                              <a:dgm id="{495B7A59-F7B2-4B90-8045-E82D0F821D22}"/>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graphicEl>
                                              <a:dgm id="{BEB812B5-A54C-4A5A-A732-2D4A4B400687}"/>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graphicEl>
                                              <a:dgm id="{35F8D855-DB36-4AEC-9A9C-81194D83B8DF}"/>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graphicEl>
                                              <a:dgm id="{4BE598A4-68C5-4FF0-A812-193B6B805C33}"/>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graphicEl>
                                              <a:dgm id="{FA3993B5-B14E-4734-A95D-E66FC0C689A1}"/>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graphicEl>
                                              <a:dgm id="{72CBD5C2-CB57-4A24-856A-E37078883074}"/>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graphicEl>
                                              <a:dgm id="{C14075DE-D7DD-49BC-B9D9-8A7E4EB85D57}"/>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
                                            <p:graphicEl>
                                              <a:dgm id="{EBEDE60F-9072-42CC-A23F-609BB6390434}"/>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2"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26BA13-33E2-DB14-FFA7-BD15B88657D9}"/>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dirty="0"/>
              <a:t>Model</a:t>
            </a:r>
            <a:r>
              <a:rPr lang="en-US" sz="6600" kern="1200" dirty="0">
                <a:solidFill>
                  <a:schemeClr val="tx1"/>
                </a:solidFill>
                <a:latin typeface="+mj-lt"/>
                <a:ea typeface="+mj-ea"/>
                <a:cs typeface="+mj-cs"/>
              </a:rPr>
              <a:t> of team dynamics </a:t>
            </a:r>
          </a:p>
        </p:txBody>
      </p:sp>
      <p:sp>
        <p:nvSpPr>
          <p:cNvPr id="2059"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The 5 Tuckman's Stages of Team Development – Totem - The Feel Good Game">
            <a:extLst>
              <a:ext uri="{FF2B5EF4-FFF2-40B4-BE49-F238E27FC236}">
                <a16:creationId xmlns:a16="http://schemas.microsoft.com/office/drawing/2014/main" id="{D00630F7-0D86-69B0-9BCD-AF09D76506E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482577" y="640080"/>
            <a:ext cx="5558053" cy="55504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73887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6C3518-544B-FDBB-E4BF-C045AC11E060}"/>
              </a:ext>
            </a:extLst>
          </p:cNvPr>
          <p:cNvSpPr>
            <a:spLocks noGrp="1"/>
          </p:cNvSpPr>
          <p:nvPr>
            <p:ph type="title"/>
          </p:nvPr>
        </p:nvSpPr>
        <p:spPr>
          <a:xfrm>
            <a:off x="419100" y="370098"/>
            <a:ext cx="11350752" cy="1325563"/>
          </a:xfrm>
        </p:spPr>
        <p:txBody>
          <a:bodyPr>
            <a:normAutofit fontScale="90000"/>
          </a:bodyPr>
          <a:lstStyle/>
          <a:p>
            <a:pPr algn="ctr"/>
            <a:r>
              <a:rPr lang="en-GB" sz="5400" dirty="0"/>
              <a:t>Tuckman’s (1965) team development model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1067B39-6EC1-B2B5-BED4-6D00EC397A14}"/>
              </a:ext>
            </a:extLst>
          </p:cNvPr>
          <p:cNvSpPr>
            <a:spLocks noGrp="1"/>
          </p:cNvSpPr>
          <p:nvPr>
            <p:ph idx="1"/>
          </p:nvPr>
        </p:nvSpPr>
        <p:spPr>
          <a:xfrm>
            <a:off x="389743" y="1929383"/>
            <a:ext cx="11557417" cy="4563491"/>
          </a:xfrm>
        </p:spPr>
        <p:txBody>
          <a:bodyPr>
            <a:normAutofit/>
          </a:bodyPr>
          <a:lstStyle/>
          <a:p>
            <a:pPr marL="0" indent="0">
              <a:buNone/>
            </a:pPr>
            <a:r>
              <a:rPr lang="en-GB" sz="2200" dirty="0"/>
              <a:t>5 stages each team must go through to evolve </a:t>
            </a:r>
          </a:p>
          <a:p>
            <a:r>
              <a:rPr lang="en-GB" sz="2200" dirty="0"/>
              <a:t>Forming - The team comes together, and members are polite and uncertain as they get acquainted. </a:t>
            </a:r>
          </a:p>
          <a:p>
            <a:r>
              <a:rPr lang="en-GB" sz="2200" dirty="0"/>
              <a:t>Storming - Conflict and disagreement emerge as team members challenge each other's ideas and roles.</a:t>
            </a:r>
          </a:p>
          <a:p>
            <a:r>
              <a:rPr lang="en-GB" sz="2200" dirty="0"/>
              <a:t>Norming -  The team resolves conflicts and begins to establish norms, rules, and roles. Members start to respect each other's expertise and develop a sense of cohesion</a:t>
            </a:r>
          </a:p>
          <a:p>
            <a:r>
              <a:rPr lang="en-GB" sz="2200" dirty="0"/>
              <a:t>Performing - The team is highly functional and cohesive, focusing on completing the task and achieving goals. Members are motivated, knowledgeable, and can handle decision-making without constant supervision</a:t>
            </a:r>
          </a:p>
          <a:p>
            <a:r>
              <a:rPr lang="en-GB" sz="2200" dirty="0"/>
              <a:t>Adjourning -  The team disbands after the project is completed. This is the final stage in which members may reflect on their accomplishments and say goodbye</a:t>
            </a:r>
          </a:p>
        </p:txBody>
      </p:sp>
    </p:spTree>
    <p:extLst>
      <p:ext uri="{BB962C8B-B14F-4D97-AF65-F5344CB8AC3E}">
        <p14:creationId xmlns:p14="http://schemas.microsoft.com/office/powerpoint/2010/main" val="3452094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A0DD72-A209-A3BF-6084-80382122A869}"/>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Important notes on the model </a:t>
            </a:r>
          </a:p>
        </p:txBody>
      </p:sp>
      <p:graphicFrame>
        <p:nvGraphicFramePr>
          <p:cNvPr id="5" name="Content Placeholder 2">
            <a:extLst>
              <a:ext uri="{FF2B5EF4-FFF2-40B4-BE49-F238E27FC236}">
                <a16:creationId xmlns:a16="http://schemas.microsoft.com/office/drawing/2014/main" id="{8259990C-AD90-5F7C-0507-9A094B8A9091}"/>
              </a:ext>
            </a:extLst>
          </p:cNvPr>
          <p:cNvGraphicFramePr>
            <a:graphicFrameLocks noGrp="1"/>
          </p:cNvGraphicFramePr>
          <p:nvPr>
            <p:ph idx="1"/>
            <p:extLst>
              <p:ext uri="{D42A27DB-BD31-4B8C-83A1-F6EECF244321}">
                <p14:modId xmlns:p14="http://schemas.microsoft.com/office/powerpoint/2010/main" val="1921064277"/>
              </p:ext>
            </p:extLst>
          </p:nvPr>
        </p:nvGraphicFramePr>
        <p:xfrm>
          <a:off x="4288221" y="254833"/>
          <a:ext cx="7748881" cy="64607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31868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FE398286-29AE-4916-A4E5-A20A1ACEDAE9}"/>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4206E844-FDDE-413E-ACAA-6868FB416E00}"/>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9A6CABEE-4D7C-4AF9-9C05-CBE8FA8570A5}"/>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CD37AA-9CA3-230F-D456-BBD01711392B}"/>
              </a:ext>
            </a:extLst>
          </p:cNvPr>
          <p:cNvSpPr>
            <a:spLocks noGrp="1"/>
          </p:cNvSpPr>
          <p:nvPr>
            <p:ph type="title"/>
          </p:nvPr>
        </p:nvSpPr>
        <p:spPr>
          <a:xfrm>
            <a:off x="841248" y="256032"/>
            <a:ext cx="10506456" cy="1014984"/>
          </a:xfrm>
        </p:spPr>
        <p:txBody>
          <a:bodyPr anchor="b">
            <a:normAutofit/>
          </a:bodyPr>
          <a:lstStyle/>
          <a:p>
            <a:r>
              <a:rPr lang="en-GB" sz="4100" dirty="0"/>
              <a:t>Why is conflict necessary when team building?</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4A9196C8-7C60-DF6D-1851-3F408E790D40}"/>
              </a:ext>
            </a:extLst>
          </p:cNvPr>
          <p:cNvGraphicFramePr>
            <a:graphicFrameLocks noGrp="1"/>
          </p:cNvGraphicFramePr>
          <p:nvPr>
            <p:ph idx="1"/>
            <p:extLst>
              <p:ext uri="{D42A27DB-BD31-4B8C-83A1-F6EECF244321}">
                <p14:modId xmlns:p14="http://schemas.microsoft.com/office/powerpoint/2010/main" val="2469596688"/>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3141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E82EC4CB-D78B-4099-B7A0-582736EB7ACB}"/>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41C4AF2B-40FE-44A3-80A6-81368B9F3DE3}"/>
                                            </p:graphic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graphicEl>
                                              <a:dgm id="{DBC20470-D030-4F3B-B4F7-CEFC43610176}"/>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60787113-7D4C-44C2-9CFD-42859EDFC3D4}"/>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graphicEl>
                                              <a:dgm id="{FC9358FF-66C0-435C-BA41-67A04D643B62}"/>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graphicEl>
                                              <a:dgm id="{601038FC-3053-4B67-9BDB-9657ACD82916}"/>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1253C4FA-4A29-4975-809F-9382242AE398}"/>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graphicEl>
                                              <a:dgm id="{B5B4D6B5-78AD-4C75-8670-2C7E92EF2D54}"/>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graphicEl>
                                              <a:dgm id="{39386F95-9A53-47BC-9EE5-A40EEEB82910}"/>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910FD9-CB5F-E7C0-C4B3-7B2B8FBF12F4}"/>
              </a:ext>
            </a:extLst>
          </p:cNvPr>
          <p:cNvSpPr>
            <a:spLocks noGrp="1"/>
          </p:cNvSpPr>
          <p:nvPr>
            <p:ph type="title"/>
          </p:nvPr>
        </p:nvSpPr>
        <p:spPr>
          <a:xfrm>
            <a:off x="466722" y="586855"/>
            <a:ext cx="3201366" cy="3387497"/>
          </a:xfrm>
        </p:spPr>
        <p:txBody>
          <a:bodyPr anchor="b">
            <a:normAutofit/>
          </a:bodyPr>
          <a:lstStyle/>
          <a:p>
            <a:r>
              <a:rPr lang="en-GB" sz="4000" dirty="0">
                <a:solidFill>
                  <a:srgbClr val="FFFFFF"/>
                </a:solidFill>
              </a:rPr>
              <a:t>Storming stage and conflict resolution</a:t>
            </a:r>
          </a:p>
        </p:txBody>
      </p:sp>
      <p:sp>
        <p:nvSpPr>
          <p:cNvPr id="3" name="Content Placeholder 2">
            <a:extLst>
              <a:ext uri="{FF2B5EF4-FFF2-40B4-BE49-F238E27FC236}">
                <a16:creationId xmlns:a16="http://schemas.microsoft.com/office/drawing/2014/main" id="{903BD829-9F45-C47E-81B3-0B00B5168EDD}"/>
              </a:ext>
            </a:extLst>
          </p:cNvPr>
          <p:cNvSpPr>
            <a:spLocks noGrp="1"/>
          </p:cNvSpPr>
          <p:nvPr>
            <p:ph idx="1"/>
          </p:nvPr>
        </p:nvSpPr>
        <p:spPr>
          <a:xfrm>
            <a:off x="4134811" y="511388"/>
            <a:ext cx="7917282" cy="6084284"/>
          </a:xfrm>
        </p:spPr>
        <p:txBody>
          <a:bodyPr anchor="ctr">
            <a:normAutofit/>
          </a:bodyPr>
          <a:lstStyle/>
          <a:p>
            <a:r>
              <a:rPr lang="en-GB" sz="2400" dirty="0"/>
              <a:t>Releasing the emotions can allow the team to -</a:t>
            </a:r>
          </a:p>
          <a:p>
            <a:pPr>
              <a:buFontTx/>
              <a:buChar char="-"/>
            </a:pPr>
            <a:r>
              <a:rPr lang="en-GB" sz="2400" dirty="0"/>
              <a:t>Clarify roles and responsibilities - Resolving these issues is essential for everyone to understand their contribution to the team's shared goals</a:t>
            </a:r>
          </a:p>
          <a:p>
            <a:pPr>
              <a:buFontTx/>
              <a:buChar char="-"/>
            </a:pPr>
            <a:r>
              <a:rPr lang="en-GB" sz="2400" dirty="0"/>
              <a:t>Builds Trust and Open Communication - Successfully navigating conflict forces team members to address challenges and misunderstandings head-on, which builds genuine trust and encourages transparent communication. </a:t>
            </a:r>
          </a:p>
          <a:p>
            <a:pPr>
              <a:buFontTx/>
              <a:buChar char="-"/>
            </a:pPr>
            <a:r>
              <a:rPr lang="en-GB" sz="2400" dirty="0"/>
              <a:t>Develops Team Norms and Processes - The discussions and arguments during the storming phase can lead to the creation of formal and informal norms, ground rules, and procedures in the subsequent "norming" stage. These established ways of working provide a sense of order and predictability, which is crucial for a cohesive and effective team.</a:t>
            </a:r>
          </a:p>
          <a:p>
            <a:pPr>
              <a:buFontTx/>
              <a:buChar char="-"/>
            </a:pPr>
            <a:endParaRPr lang="en-GB" sz="2400" dirty="0"/>
          </a:p>
        </p:txBody>
      </p:sp>
    </p:spTree>
    <p:extLst>
      <p:ext uri="{BB962C8B-B14F-4D97-AF65-F5344CB8AC3E}">
        <p14:creationId xmlns:p14="http://schemas.microsoft.com/office/powerpoint/2010/main" val="3697953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E570574B-778D-06FB-8FC0-88DC2E4F4909}"/>
              </a:ext>
            </a:extLst>
          </p:cNvPr>
          <p:cNvSpPr txBox="1"/>
          <p:nvPr/>
        </p:nvSpPr>
        <p:spPr>
          <a:xfrm>
            <a:off x="4212236" y="359764"/>
            <a:ext cx="7689953" cy="6130977"/>
          </a:xfrm>
          <a:prstGeom prst="rect">
            <a:avLst/>
          </a:prstGeom>
        </p:spPr>
        <p:txBody>
          <a:bodyPr vert="horz" lIns="91440" tIns="45720" rIns="91440" bIns="45720" rtlCol="0" anchor="ctr">
            <a:normAutofit/>
          </a:bodyPr>
          <a:lstStyle/>
          <a:p>
            <a:pPr>
              <a:lnSpc>
                <a:spcPct val="90000"/>
              </a:lnSpc>
              <a:spcAft>
                <a:spcPts val="600"/>
              </a:spcAft>
            </a:pPr>
            <a:r>
              <a:rPr lang="en-US" sz="2400" dirty="0"/>
              <a:t>-Fosters Creativity and Innovation - Healthy debate and the clash of  different perspectives can serve as a powerful catalyst for creativity and innovation. By considering various viewpoints, the team can refine ideas and develop better solutions than they would have by simply avoiding disagreements</a:t>
            </a:r>
          </a:p>
          <a:p>
            <a:pPr indent="-228600">
              <a:lnSpc>
                <a:spcPct val="90000"/>
              </a:lnSpc>
              <a:spcAft>
                <a:spcPts val="600"/>
              </a:spcAft>
              <a:buFont typeface="Arial" panose="020B0604020202020204" pitchFamily="34" charset="0"/>
              <a:buChar char="•"/>
            </a:pPr>
            <a:endParaRPr lang="en-US" sz="2400" dirty="0"/>
          </a:p>
          <a:p>
            <a:pPr>
              <a:lnSpc>
                <a:spcPct val="90000"/>
              </a:lnSpc>
              <a:spcAft>
                <a:spcPts val="600"/>
              </a:spcAft>
            </a:pPr>
            <a:r>
              <a:rPr lang="en-US" sz="2400" dirty="0"/>
              <a:t>- Allows Progression to High Performance</a:t>
            </a:r>
            <a:r>
              <a:rPr lang="en-US" sz="2400" b="1" dirty="0"/>
              <a:t> - </a:t>
            </a:r>
            <a:r>
              <a:rPr lang="en-US" sz="2400" dirty="0"/>
              <a:t>A team that effectively manages the storming stage is better positioned to move into the "performing" stage, where it can operate with high efficiency and autonomy. Without working through conflict, a team can get stuck in the storming phase or regress to earlier stages whenever new challenges or changes arise</a:t>
            </a:r>
          </a:p>
          <a:p>
            <a:pPr marL="457200" indent="-228600">
              <a:lnSpc>
                <a:spcPct val="90000"/>
              </a:lnSpc>
              <a:spcAft>
                <a:spcPts val="600"/>
              </a:spcAft>
              <a:buFont typeface="Arial" panose="020B0604020202020204" pitchFamily="34" charset="0"/>
              <a:buChar char="•"/>
            </a:pPr>
            <a:endParaRPr lang="en-US" sz="2400" dirty="0"/>
          </a:p>
        </p:txBody>
      </p:sp>
    </p:spTree>
    <p:extLst>
      <p:ext uri="{BB962C8B-B14F-4D97-AF65-F5344CB8AC3E}">
        <p14:creationId xmlns:p14="http://schemas.microsoft.com/office/powerpoint/2010/main" val="2174696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A403C4-A968-1195-E61D-1239357EE4C9}"/>
              </a:ext>
            </a:extLst>
          </p:cNvPr>
          <p:cNvSpPr>
            <a:spLocks noGrp="1"/>
          </p:cNvSpPr>
          <p:nvPr>
            <p:ph type="title"/>
          </p:nvPr>
        </p:nvSpPr>
        <p:spPr>
          <a:xfrm>
            <a:off x="638881" y="417576"/>
            <a:ext cx="10909640" cy="1249394"/>
          </a:xfrm>
        </p:spPr>
        <p:txBody>
          <a:bodyPr vert="horz" lIns="91440" tIns="45720" rIns="91440" bIns="45720" rtlCol="0" anchor="ctr">
            <a:normAutofit/>
          </a:bodyPr>
          <a:lstStyle/>
          <a:p>
            <a:pPr algn="ctr"/>
            <a:r>
              <a:rPr lang="en-US" sz="6100" kern="1200" dirty="0">
                <a:solidFill>
                  <a:schemeClr val="tx1"/>
                </a:solidFill>
                <a:latin typeface="+mj-lt"/>
                <a:ea typeface="+mj-ea"/>
                <a:cs typeface="+mj-cs"/>
              </a:rPr>
              <a:t>Teamwork makes the dream work</a:t>
            </a:r>
          </a:p>
        </p:txBody>
      </p:sp>
      <p:sp>
        <p:nvSpPr>
          <p:cNvPr id="17" name="sketch line">
            <a:extLst>
              <a:ext uri="{FF2B5EF4-FFF2-40B4-BE49-F238E27FC236}">
                <a16:creationId xmlns:a16="http://schemas.microsoft.com/office/drawing/2014/main" id="{670CEDEF-4F34-412E-84EE-329C1E93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1733454"/>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descr="People Planning">
            <a:extLst>
              <a:ext uri="{FF2B5EF4-FFF2-40B4-BE49-F238E27FC236}">
                <a16:creationId xmlns:a16="http://schemas.microsoft.com/office/drawing/2014/main" id="{346F0474-BCE4-0820-33CE-73DE9247C1C7}"/>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5"/>
          <a:stretch>
            <a:fillRect/>
          </a:stretch>
        </p:blipFill>
        <p:spPr>
          <a:xfrm>
            <a:off x="2897527" y="2633472"/>
            <a:ext cx="6393897" cy="3586353"/>
          </a:xfrm>
          <a:prstGeom prst="rect">
            <a:avLst/>
          </a:prstGeom>
        </p:spPr>
      </p:pic>
    </p:spTree>
    <p:extLst>
      <p:ext uri="{BB962C8B-B14F-4D97-AF65-F5344CB8AC3E}">
        <p14:creationId xmlns:p14="http://schemas.microsoft.com/office/powerpoint/2010/main" val="1241671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D8146B-90F4-34C2-AF39-D6F8519F1DC1}"/>
              </a:ext>
            </a:extLst>
          </p:cNvPr>
          <p:cNvSpPr>
            <a:spLocks noGrp="1"/>
          </p:cNvSpPr>
          <p:nvPr>
            <p:ph type="title"/>
          </p:nvPr>
        </p:nvSpPr>
        <p:spPr>
          <a:xfrm>
            <a:off x="586478" y="1683756"/>
            <a:ext cx="3115265" cy="2396359"/>
          </a:xfrm>
        </p:spPr>
        <p:txBody>
          <a:bodyPr anchor="b">
            <a:normAutofit/>
          </a:bodyPr>
          <a:lstStyle/>
          <a:p>
            <a:r>
              <a:rPr lang="en-GB" sz="4000" dirty="0">
                <a:solidFill>
                  <a:srgbClr val="FFFFFF"/>
                </a:solidFill>
              </a:rPr>
              <a:t>Key components of teamworking</a:t>
            </a:r>
          </a:p>
        </p:txBody>
      </p:sp>
      <p:graphicFrame>
        <p:nvGraphicFramePr>
          <p:cNvPr id="5" name="Content Placeholder 2">
            <a:extLst>
              <a:ext uri="{FF2B5EF4-FFF2-40B4-BE49-F238E27FC236}">
                <a16:creationId xmlns:a16="http://schemas.microsoft.com/office/drawing/2014/main" id="{1B45D4DC-197B-4BDE-3112-E318BF16526E}"/>
              </a:ext>
            </a:extLst>
          </p:cNvPr>
          <p:cNvGraphicFramePr>
            <a:graphicFrameLocks noGrp="1"/>
          </p:cNvGraphicFramePr>
          <p:nvPr>
            <p:ph idx="1"/>
            <p:extLst>
              <p:ext uri="{D42A27DB-BD31-4B8C-83A1-F6EECF244321}">
                <p14:modId xmlns:p14="http://schemas.microsoft.com/office/powerpoint/2010/main" val="920799207"/>
              </p:ext>
            </p:extLst>
          </p:nvPr>
        </p:nvGraphicFramePr>
        <p:xfrm>
          <a:off x="4288222" y="209861"/>
          <a:ext cx="7778860" cy="64907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13452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5FAD617E-1DC0-4D8B-AED1-5A8070F3BDBE}"/>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E9B12AD3-8433-4EC8-BC44-2B384D1BD63B}"/>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6BDE7226-63B2-4C05-A417-C83BC04A06B3}"/>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5FE866DF-B10C-419C-947C-A15BD3AA2AF2}"/>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4AFBC4F4-96E3-4401-9C0E-395E19C83A7F}"/>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graphicEl>
                                              <a:dgm id="{597056A4-A05C-416A-9C15-8D129A190E91}"/>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9424D4-95FB-A1C1-54A9-88091EE4321A}"/>
              </a:ext>
            </a:extLst>
          </p:cNvPr>
          <p:cNvSpPr>
            <a:spLocks noGrp="1"/>
          </p:cNvSpPr>
          <p:nvPr>
            <p:ph type="title"/>
          </p:nvPr>
        </p:nvSpPr>
        <p:spPr>
          <a:xfrm>
            <a:off x="466722" y="586855"/>
            <a:ext cx="3201366" cy="664139"/>
          </a:xfrm>
        </p:spPr>
        <p:txBody>
          <a:bodyPr anchor="b">
            <a:normAutofit/>
          </a:bodyPr>
          <a:lstStyle/>
          <a:p>
            <a:r>
              <a:rPr lang="en-GB" sz="4000" dirty="0">
                <a:solidFill>
                  <a:srgbClr val="FFFFFF"/>
                </a:solidFill>
              </a:rPr>
              <a:t>Cont..</a:t>
            </a:r>
          </a:p>
        </p:txBody>
      </p:sp>
      <p:graphicFrame>
        <p:nvGraphicFramePr>
          <p:cNvPr id="4" name="Content Placeholder 3">
            <a:extLst>
              <a:ext uri="{FF2B5EF4-FFF2-40B4-BE49-F238E27FC236}">
                <a16:creationId xmlns:a16="http://schemas.microsoft.com/office/drawing/2014/main" id="{56975F2B-B610-42BD-85CA-94C89D798075}"/>
              </a:ext>
            </a:extLst>
          </p:cNvPr>
          <p:cNvGraphicFramePr>
            <a:graphicFrameLocks noGrp="1"/>
          </p:cNvGraphicFramePr>
          <p:nvPr>
            <p:ph idx="1"/>
            <p:extLst>
              <p:ext uri="{D42A27DB-BD31-4B8C-83A1-F6EECF244321}">
                <p14:modId xmlns:p14="http://schemas.microsoft.com/office/powerpoint/2010/main" val="420837819"/>
              </p:ext>
            </p:extLst>
          </p:nvPr>
        </p:nvGraphicFramePr>
        <p:xfrm>
          <a:off x="3451123" y="191729"/>
          <a:ext cx="9379974" cy="64008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76402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graphicEl>
                                              <a:dgm id="{92A33A6B-F346-4C65-93E3-E1D298846064}"/>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graphicEl>
                                              <a:dgm id="{EF07311E-6960-4E48-A352-C664FBE52833}"/>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graphicEl>
                                              <a:dgm id="{78712B3F-91C1-4CE4-8125-E58EA9A32971}"/>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graphicEl>
                                              <a:dgm id="{70560ECC-62B9-4C0F-A60A-C750978B7031}"/>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graphicEl>
                                              <a:dgm id="{546EFF86-A863-474F-967E-762AC8799253}"/>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graphicEl>
                                              <a:dgm id="{4DE1A799-610B-4569-845C-F93F37FD4CD9}"/>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A2022-BF4B-9CD1-BC78-E420AC141795}"/>
              </a:ext>
            </a:extLst>
          </p:cNvPr>
          <p:cNvSpPr>
            <a:spLocks noGrp="1"/>
          </p:cNvSpPr>
          <p:nvPr>
            <p:ph type="title"/>
          </p:nvPr>
        </p:nvSpPr>
        <p:spPr/>
        <p:txBody>
          <a:bodyPr/>
          <a:lstStyle/>
          <a:p>
            <a:pPr algn="ctr"/>
            <a:r>
              <a:rPr lang="en-GB" dirty="0"/>
              <a:t>Benefits of team working in the police </a:t>
            </a:r>
          </a:p>
        </p:txBody>
      </p:sp>
      <p:sp>
        <p:nvSpPr>
          <p:cNvPr id="3" name="Content Placeholder 2">
            <a:extLst>
              <a:ext uri="{FF2B5EF4-FFF2-40B4-BE49-F238E27FC236}">
                <a16:creationId xmlns:a16="http://schemas.microsoft.com/office/drawing/2014/main" id="{F7A10AEC-575F-694A-3266-B4E83C5CC38A}"/>
              </a:ext>
            </a:extLst>
          </p:cNvPr>
          <p:cNvSpPr>
            <a:spLocks noGrp="1"/>
          </p:cNvSpPr>
          <p:nvPr>
            <p:ph sz="half" idx="1"/>
          </p:nvPr>
        </p:nvSpPr>
        <p:spPr>
          <a:xfrm>
            <a:off x="334297" y="1825625"/>
            <a:ext cx="5837902" cy="4351338"/>
          </a:xfrm>
        </p:spPr>
        <p:txBody>
          <a:bodyPr>
            <a:normAutofit/>
          </a:bodyPr>
          <a:lstStyle/>
          <a:p>
            <a:r>
              <a:rPr lang="en-US" dirty="0">
                <a:ea typeface="+mn-lt"/>
                <a:cs typeface="+mn-lt"/>
              </a:rPr>
              <a:t>Enhanced Problem-Solving</a:t>
            </a:r>
          </a:p>
          <a:p>
            <a:r>
              <a:rPr lang="en-US" dirty="0">
                <a:ea typeface="+mn-lt"/>
                <a:cs typeface="+mn-lt"/>
              </a:rPr>
              <a:t>Improved Communication</a:t>
            </a:r>
          </a:p>
          <a:p>
            <a:r>
              <a:rPr lang="en-US" dirty="0">
                <a:ea typeface="+mn-lt"/>
                <a:cs typeface="+mn-lt"/>
              </a:rPr>
              <a:t>Increased Efficiency</a:t>
            </a:r>
          </a:p>
          <a:p>
            <a:r>
              <a:rPr lang="en-US" dirty="0">
                <a:ea typeface="+mn-lt"/>
                <a:cs typeface="+mn-lt"/>
              </a:rPr>
              <a:t>Mutual Support and increased safety</a:t>
            </a:r>
          </a:p>
          <a:p>
            <a:r>
              <a:rPr lang="en-US" dirty="0">
                <a:ea typeface="+mn-lt"/>
                <a:cs typeface="+mn-lt"/>
              </a:rPr>
              <a:t>Enhanced Training and Development</a:t>
            </a:r>
          </a:p>
          <a:p>
            <a:r>
              <a:rPr lang="en-US" dirty="0">
                <a:ea typeface="+mn-lt"/>
                <a:cs typeface="+mn-lt"/>
              </a:rPr>
              <a:t>Risk Management</a:t>
            </a:r>
          </a:p>
          <a:p>
            <a:r>
              <a:rPr lang="en-US" dirty="0">
                <a:ea typeface="+mn-lt"/>
                <a:cs typeface="+mn-lt"/>
              </a:rPr>
              <a:t>Increased morale and wellbeing </a:t>
            </a:r>
          </a:p>
          <a:p>
            <a:endParaRPr lang="en-GB" dirty="0"/>
          </a:p>
        </p:txBody>
      </p:sp>
      <p:sp>
        <p:nvSpPr>
          <p:cNvPr id="7" name="Content Placeholder 6">
            <a:extLst>
              <a:ext uri="{FF2B5EF4-FFF2-40B4-BE49-F238E27FC236}">
                <a16:creationId xmlns:a16="http://schemas.microsoft.com/office/drawing/2014/main" id="{68160165-3AF6-F73E-3745-D6D3C84AB843}"/>
              </a:ext>
            </a:extLst>
          </p:cNvPr>
          <p:cNvSpPr>
            <a:spLocks noGrp="1"/>
          </p:cNvSpPr>
          <p:nvPr>
            <p:ph sz="half" idx="2"/>
          </p:nvPr>
        </p:nvSpPr>
        <p:spPr>
          <a:xfrm>
            <a:off x="6340839" y="1825625"/>
            <a:ext cx="5516863" cy="4351338"/>
          </a:xfrm>
        </p:spPr>
        <p:txBody>
          <a:bodyPr>
            <a:normAutofit/>
          </a:bodyPr>
          <a:lstStyle/>
          <a:p>
            <a:r>
              <a:rPr lang="en-US" dirty="0">
                <a:ea typeface="+mn-lt"/>
                <a:cs typeface="+mn-lt"/>
              </a:rPr>
              <a:t>Effective Resource Utilisation</a:t>
            </a:r>
          </a:p>
          <a:p>
            <a:r>
              <a:rPr lang="en-US" dirty="0"/>
              <a:t>Consistency and fairness as an organisation</a:t>
            </a:r>
          </a:p>
          <a:p>
            <a:r>
              <a:rPr lang="en-US" dirty="0">
                <a:ea typeface="+mn-lt"/>
                <a:cs typeface="+mn-lt"/>
              </a:rPr>
              <a:t>Enhanced Community Relations</a:t>
            </a:r>
            <a:endParaRPr lang="en-US" dirty="0"/>
          </a:p>
          <a:p>
            <a:r>
              <a:rPr lang="en-US" dirty="0">
                <a:ea typeface="+mn-lt"/>
                <a:cs typeface="+mn-lt"/>
              </a:rPr>
              <a:t>Crisis Management</a:t>
            </a:r>
            <a:endParaRPr lang="en-US" dirty="0"/>
          </a:p>
          <a:p>
            <a:r>
              <a:rPr lang="en-US" dirty="0">
                <a:ea typeface="+mn-lt"/>
                <a:cs typeface="+mn-lt"/>
              </a:rPr>
              <a:t>Accountability</a:t>
            </a:r>
            <a:endParaRPr lang="en-US" dirty="0"/>
          </a:p>
          <a:p>
            <a:r>
              <a:rPr lang="en-US" dirty="0">
                <a:ea typeface="+mn-lt"/>
                <a:cs typeface="+mn-lt"/>
              </a:rPr>
              <a:t>Effective conflict Resolution</a:t>
            </a:r>
          </a:p>
          <a:p>
            <a:r>
              <a:rPr lang="en-US" dirty="0"/>
              <a:t>Stronger community relations</a:t>
            </a:r>
          </a:p>
          <a:p>
            <a:endParaRPr lang="en-GB" dirty="0"/>
          </a:p>
        </p:txBody>
      </p:sp>
    </p:spTree>
    <p:extLst>
      <p:ext uri="{BB962C8B-B14F-4D97-AF65-F5344CB8AC3E}">
        <p14:creationId xmlns:p14="http://schemas.microsoft.com/office/powerpoint/2010/main" val="363265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9F094F08-7E45-8452-33B6-C9164054F0D0}"/>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Barriers to effective team working</a:t>
            </a:r>
          </a:p>
        </p:txBody>
      </p:sp>
      <p:graphicFrame>
        <p:nvGraphicFramePr>
          <p:cNvPr id="8" name="Content Placeholder 5">
            <a:extLst>
              <a:ext uri="{FF2B5EF4-FFF2-40B4-BE49-F238E27FC236}">
                <a16:creationId xmlns:a16="http://schemas.microsoft.com/office/drawing/2014/main" id="{44DDE0AE-DE46-7D64-D844-F98D44298CFB}"/>
              </a:ext>
            </a:extLst>
          </p:cNvPr>
          <p:cNvGraphicFramePr>
            <a:graphicFrameLocks noGrp="1"/>
          </p:cNvGraphicFramePr>
          <p:nvPr>
            <p:ph idx="1"/>
            <p:extLst>
              <p:ext uri="{D42A27DB-BD31-4B8C-83A1-F6EECF244321}">
                <p14:modId xmlns:p14="http://schemas.microsoft.com/office/powerpoint/2010/main" val="3951623817"/>
              </p:ext>
            </p:extLst>
          </p:nvPr>
        </p:nvGraphicFramePr>
        <p:xfrm>
          <a:off x="4288222" y="10137"/>
          <a:ext cx="7763870" cy="67054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90892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graphicEl>
                                              <a:dgm id="{5AD81CE6-36A5-4AB6-A7CD-9299B817F96B}"/>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graphicEl>
                                              <a:dgm id="{AEA596A6-B3D7-447C-A248-8FCF8A03BE07}"/>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graphicEl>
                                              <a:dgm id="{31FD6C2D-D751-4909-ACB6-43E8535D53D3}"/>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graphicEl>
                                              <a:dgm id="{40600728-E8B6-488F-BF16-0A3BDAC37C6E}"/>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graphicEl>
                                              <a:dgm id="{3C23AC02-CF28-42AF-BFEB-DD5CC6297EB1}"/>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graphicEl>
                                              <a:dgm id="{53552E1F-ABA0-47EF-9340-F275FAAA4C55}"/>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graphicEl>
                                              <a:dgm id="{7F2510E6-F017-4D84-91DC-568A57630D2B}"/>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graphicEl>
                                              <a:dgm id="{8FDDE024-5EF4-4A03-A1D1-B8FBAE049956}"/>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6" name="Rectangle 3095">
            <a:extLst>
              <a:ext uri="{FF2B5EF4-FFF2-40B4-BE49-F238E27FC236}">
                <a16:creationId xmlns:a16="http://schemas.microsoft.com/office/drawing/2014/main" id="{E36BB3C5-822B-45E1-A81E-5CC3176C61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One dead and two critical after A470 crash near Dolgellau - BBC News">
            <a:extLst>
              <a:ext uri="{FF2B5EF4-FFF2-40B4-BE49-F238E27FC236}">
                <a16:creationId xmlns:a16="http://schemas.microsoft.com/office/drawing/2014/main" id="{EED4494B-E7A2-45C8-89A1-DF52EA66C7C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t="4046" r="2" b="9336"/>
          <a:stretch>
            <a:fillRect/>
          </a:stretch>
        </p:blipFill>
        <p:spPr bwMode="auto">
          <a:xfrm>
            <a:off x="579264" y="365141"/>
            <a:ext cx="6288262" cy="3063875"/>
          </a:xfrm>
          <a:prstGeom prst="rect">
            <a:avLst/>
          </a:prstGeom>
          <a:noFill/>
          <a:extLst>
            <a:ext uri="{909E8E84-426E-40DD-AFC4-6F175D3DCCD1}">
              <a14:hiddenFill xmlns:a14="http://schemas.microsoft.com/office/drawing/2010/main">
                <a:solidFill>
                  <a:srgbClr val="FFFFFF"/>
                </a:solidFill>
              </a14:hiddenFill>
            </a:ext>
          </a:extLst>
        </p:spPr>
      </p:pic>
      <p:sp useBgFill="1">
        <p:nvSpPr>
          <p:cNvPr id="3098" name="Rectangle 3097">
            <a:extLst>
              <a:ext uri="{FF2B5EF4-FFF2-40B4-BE49-F238E27FC236}">
                <a16:creationId xmlns:a16="http://schemas.microsoft.com/office/drawing/2014/main" id="{FB39ECA9-4CDE-4883-98E8-287E905E9F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263" y="3630934"/>
            <a:ext cx="6288261" cy="2546028"/>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BF2E12-1BB7-B227-5276-EF694F74A848}"/>
              </a:ext>
            </a:extLst>
          </p:cNvPr>
          <p:cNvSpPr>
            <a:spLocks noGrp="1"/>
          </p:cNvSpPr>
          <p:nvPr>
            <p:ph type="title"/>
          </p:nvPr>
        </p:nvSpPr>
        <p:spPr>
          <a:xfrm>
            <a:off x="841248" y="3849689"/>
            <a:ext cx="2111122" cy="2105025"/>
          </a:xfrm>
        </p:spPr>
        <p:txBody>
          <a:bodyPr vert="horz" lIns="91440" tIns="45720" rIns="91440" bIns="45720" rtlCol="0" anchor="ctr">
            <a:normAutofit/>
          </a:bodyPr>
          <a:lstStyle/>
          <a:p>
            <a:r>
              <a:rPr lang="en-US" sz="2400" kern="1200">
                <a:solidFill>
                  <a:schemeClr val="tx1"/>
                </a:solidFill>
                <a:latin typeface="+mj-lt"/>
                <a:ea typeface="+mj-ea"/>
                <a:cs typeface="+mj-cs"/>
              </a:rPr>
              <a:t>Examples of team working in the police </a:t>
            </a:r>
          </a:p>
        </p:txBody>
      </p:sp>
      <p:sp>
        <p:nvSpPr>
          <p:cNvPr id="3100" name="Rectangle 3099">
            <a:extLst>
              <a:ext uri="{FF2B5EF4-FFF2-40B4-BE49-F238E27FC236}">
                <a16:creationId xmlns:a16="http://schemas.microsoft.com/office/drawing/2014/main" id="{A67483D0-BAEB-4927-88AD-76F5DA846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494" y="456572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102" name="Rectangle 3101">
            <a:extLst>
              <a:ext uri="{FF2B5EF4-FFF2-40B4-BE49-F238E27FC236}">
                <a16:creationId xmlns:a16="http://schemas.microsoft.com/office/drawing/2014/main" id="{0DBB7B12-4298-4CFB-B539-44A91C930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4346" y="4893056"/>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791CD741-FA60-00A7-DE4F-688736684270}"/>
              </a:ext>
            </a:extLst>
          </p:cNvPr>
          <p:cNvSpPr txBox="1"/>
          <p:nvPr/>
        </p:nvSpPr>
        <p:spPr>
          <a:xfrm>
            <a:off x="3360563" y="3849688"/>
            <a:ext cx="3315810" cy="2105025"/>
          </a:xfrm>
          <a:prstGeom prst="rect">
            <a:avLst/>
          </a:prstGeom>
        </p:spPr>
        <p:txBody>
          <a:bodyPr vert="horz" lIns="91440" tIns="45720" rIns="91440" bIns="45720" rtlCol="0" anchor="ctr">
            <a:normAutofit/>
          </a:bodyPr>
          <a:lstStyle/>
          <a:p>
            <a:pPr lvl="1" indent="-228600">
              <a:lnSpc>
                <a:spcPct val="90000"/>
              </a:lnSpc>
              <a:spcAft>
                <a:spcPts val="600"/>
              </a:spcAft>
              <a:buFont typeface="Arial" panose="020B0604020202020204" pitchFamily="34" charset="0"/>
              <a:buChar char="•"/>
            </a:pPr>
            <a:r>
              <a:rPr lang="en-US" sz="1700" dirty="0"/>
              <a:t>Road traffic collisions</a:t>
            </a:r>
          </a:p>
          <a:p>
            <a:pPr lvl="1" indent="-228600">
              <a:lnSpc>
                <a:spcPct val="90000"/>
              </a:lnSpc>
              <a:spcAft>
                <a:spcPts val="600"/>
              </a:spcAft>
              <a:buFont typeface="Arial" panose="020B0604020202020204" pitchFamily="34" charset="0"/>
              <a:buChar char="•"/>
            </a:pPr>
            <a:r>
              <a:rPr lang="en-US" sz="1700" dirty="0"/>
              <a:t>Missing person searches </a:t>
            </a:r>
          </a:p>
          <a:p>
            <a:pPr lvl="1" indent="-228600">
              <a:lnSpc>
                <a:spcPct val="90000"/>
              </a:lnSpc>
              <a:spcAft>
                <a:spcPts val="600"/>
              </a:spcAft>
              <a:buFont typeface="Arial" panose="020B0604020202020204" pitchFamily="34" charset="0"/>
              <a:buChar char="•"/>
            </a:pPr>
            <a:r>
              <a:rPr lang="en-US" sz="1700" dirty="0"/>
              <a:t>Mental health support with  ambulance service </a:t>
            </a:r>
          </a:p>
          <a:p>
            <a:pPr lvl="1" indent="-228600">
              <a:lnSpc>
                <a:spcPct val="90000"/>
              </a:lnSpc>
              <a:spcAft>
                <a:spcPts val="600"/>
              </a:spcAft>
              <a:buFont typeface="Arial" panose="020B0604020202020204" pitchFamily="34" charset="0"/>
              <a:buChar char="•"/>
            </a:pPr>
            <a:r>
              <a:rPr lang="en-US" sz="1700" dirty="0"/>
              <a:t>Terrorism threats</a:t>
            </a:r>
          </a:p>
          <a:p>
            <a:pPr lvl="1" indent="-228600">
              <a:lnSpc>
                <a:spcPct val="90000"/>
              </a:lnSpc>
              <a:spcAft>
                <a:spcPts val="600"/>
              </a:spcAft>
              <a:buFont typeface="Arial" panose="020B0604020202020204" pitchFamily="34" charset="0"/>
              <a:buChar char="•"/>
            </a:pPr>
            <a:r>
              <a:rPr lang="en-US" sz="1700" dirty="0"/>
              <a:t>Major incidence response</a:t>
            </a:r>
          </a:p>
        </p:txBody>
      </p:sp>
      <p:pic>
        <p:nvPicPr>
          <p:cNvPr id="3076" name="Picture 4" descr="News Article - Devon &amp; Cornwall Police">
            <a:extLst>
              <a:ext uri="{FF2B5EF4-FFF2-40B4-BE49-F238E27FC236}">
                <a16:creationId xmlns:a16="http://schemas.microsoft.com/office/drawing/2014/main" id="{6AC1388D-892E-0AC4-5155-2F3982E48DF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33410" r="1" b="1"/>
          <a:stretch>
            <a:fillRect/>
          </a:stretch>
        </p:blipFill>
        <p:spPr bwMode="auto">
          <a:xfrm>
            <a:off x="7048500" y="365109"/>
            <a:ext cx="4621006" cy="58118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0601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childTnLst>
                                </p:cTn>
                              </p:par>
                              <p:par>
                                <p:cTn id="12" presetID="1" presetClass="entr" presetSubtype="0" fill="hold" grpId="0" nodeType="with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childTnLst>
                                </p:cTn>
                              </p:par>
                              <p:par>
                                <p:cTn id="14" presetID="1" presetClass="entr" presetSubtype="0" fill="hold" grpId="0" nodeType="withEffect">
                                  <p:stCondLst>
                                    <p:cond delay="0"/>
                                  </p:stCondLst>
                                  <p:childTnLst>
                                    <p:set>
                                      <p:cBhvr>
                                        <p:cTn id="15" dur="1" fill="hold">
                                          <p:stCondLst>
                                            <p:cond delay="0"/>
                                          </p:stCondLst>
                                        </p:cTn>
                                        <p:tgtEl>
                                          <p:spTgt spid="4">
                                            <p:txEl>
                                              <p:pRg st="2" end="2"/>
                                            </p:txEl>
                                          </p:spTgt>
                                        </p:tgtEl>
                                        <p:attrNameLst>
                                          <p:attrName>style.visibility</p:attrName>
                                        </p:attrNameLst>
                                      </p:cBhvr>
                                      <p:to>
                                        <p:strVal val="visible"/>
                                      </p:to>
                                    </p:set>
                                  </p:childTnLst>
                                </p:cTn>
                              </p:par>
                              <p:par>
                                <p:cTn id="16" presetID="1" presetClass="entr" presetSubtype="0" fill="hold" grpId="0" nodeType="withEffect">
                                  <p:stCondLst>
                                    <p:cond delay="0"/>
                                  </p:stCondLst>
                                  <p:childTnLst>
                                    <p:set>
                                      <p:cBhvr>
                                        <p:cTn id="17" dur="1" fill="hold">
                                          <p:stCondLst>
                                            <p:cond delay="0"/>
                                          </p:stCondLst>
                                        </p:cTn>
                                        <p:tgtEl>
                                          <p:spTgt spid="4">
                                            <p:txEl>
                                              <p:pRg st="3" end="3"/>
                                            </p:txEl>
                                          </p:spTgt>
                                        </p:tgtEl>
                                        <p:attrNameLst>
                                          <p:attrName>style.visibility</p:attrName>
                                        </p:attrNameLst>
                                      </p:cBhvr>
                                      <p:to>
                                        <p:strVal val="visible"/>
                                      </p:to>
                                    </p:set>
                                  </p:childTnLst>
                                </p:cTn>
                              </p:par>
                              <p:par>
                                <p:cTn id="18" presetID="1" presetClass="entr" presetSubtype="0" fill="hold" grpId="0" nodeType="withEffect">
                                  <p:stCondLst>
                                    <p:cond delay="0"/>
                                  </p:stCondLst>
                                  <p:childTnLst>
                                    <p:set>
                                      <p:cBhvr>
                                        <p:cTn id="19"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B645A7-9FB8-EA0B-57A0-B1EEAE6C8B6C}"/>
              </a:ext>
            </a:extLst>
          </p:cNvPr>
          <p:cNvSpPr>
            <a:spLocks noGrp="1"/>
          </p:cNvSpPr>
          <p:nvPr>
            <p:ph type="title"/>
          </p:nvPr>
        </p:nvSpPr>
        <p:spPr>
          <a:xfrm>
            <a:off x="841248" y="256032"/>
            <a:ext cx="10506456" cy="1014984"/>
          </a:xfrm>
        </p:spPr>
        <p:txBody>
          <a:bodyPr anchor="b">
            <a:normAutofit/>
          </a:bodyPr>
          <a:lstStyle/>
          <a:p>
            <a:r>
              <a:rPr lang="en-GB" sz="3400"/>
              <a:t>Strategies to develop, maintain or improve team cohesion </a:t>
            </a:r>
          </a:p>
        </p:txBody>
      </p:sp>
      <p:sp>
        <p:nvSpPr>
          <p:cNvPr id="22" name="Rectangle 21">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3" name="Rectangle 2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24" name="Content Placeholder 2">
            <a:extLst>
              <a:ext uri="{FF2B5EF4-FFF2-40B4-BE49-F238E27FC236}">
                <a16:creationId xmlns:a16="http://schemas.microsoft.com/office/drawing/2014/main" id="{091F8908-D65E-F568-BE5C-797FF16A1909}"/>
              </a:ext>
            </a:extLst>
          </p:cNvPr>
          <p:cNvGraphicFramePr>
            <a:graphicFrameLocks noGrp="1"/>
          </p:cNvGraphicFramePr>
          <p:nvPr>
            <p:ph idx="1"/>
            <p:extLst>
              <p:ext uri="{D42A27DB-BD31-4B8C-83A1-F6EECF244321}">
                <p14:modId xmlns:p14="http://schemas.microsoft.com/office/powerpoint/2010/main" val="4196757403"/>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13227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
                                            <p:graphicEl>
                                              <a:dgm id="{237D5682-7A2E-4D5A-8B1B-FC811BEBCB82}"/>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4">
                                            <p:graphicEl>
                                              <a:dgm id="{A989F8DC-4035-4C1D-A2F7-518064627CD6}"/>
                                            </p:graphic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4">
                                            <p:graphicEl>
                                              <a:dgm id="{4250087D-7EB8-4EF4-8CB7-F6CCCFCE3A5E}"/>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
                                            <p:graphicEl>
                                              <a:dgm id="{D6A30B8A-30B9-4E23-BD68-CFCB1DB94324}"/>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4">
                                            <p:graphicEl>
                                              <a:dgm id="{7E77C729-BF3A-4540-951F-BAB6DE0A1ED2}"/>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4">
                                            <p:graphicEl>
                                              <a:dgm id="{445F03B5-733A-4819-8C4B-FB7773505345}"/>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4">
                                            <p:graphicEl>
                                              <a:dgm id="{357D018F-BC7A-4AA3-B840-1173959DF3D8}"/>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4">
                                            <p:graphicEl>
                                              <a:dgm id="{01EFF736-755F-4FCE-8D9C-812ED9A29C30}"/>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4">
                                            <p:graphicEl>
                                              <a:dgm id="{476E6415-8DAC-43F0-BF04-F2F9B127BA0D}"/>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4"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8E81931-EC11-4433-BB7B-ED42BAA244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35BC353-549C-47DC-9732-7E6961372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2192000" cy="6858003"/>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97E22FCE-2244-7D88-FBA0-6656D25FADD0}"/>
              </a:ext>
            </a:extLst>
          </p:cNvPr>
          <p:cNvPicPr>
            <a:picLocks noChangeAspect="1"/>
          </p:cNvPicPr>
          <p:nvPr/>
        </p:nvPicPr>
        <p:blipFill>
          <a:blip r:embed="rId2"/>
          <a:srcRect b="6250"/>
          <a:stretch>
            <a:fillRect/>
          </a:stretch>
        </p:blipFill>
        <p:spPr>
          <a:xfrm>
            <a:off x="20" y="-1"/>
            <a:ext cx="12191980" cy="6858002"/>
          </a:xfrm>
          <a:custGeom>
            <a:avLst/>
            <a:gdLst/>
            <a:ahLst/>
            <a:cxnLst/>
            <a:rect l="l" t="t" r="r" b="b"/>
            <a:pathLst>
              <a:path w="12192000" h="6858002">
                <a:moveTo>
                  <a:pt x="5307101" y="6857999"/>
                </a:moveTo>
                <a:lnTo>
                  <a:pt x="12192000" y="6857999"/>
                </a:lnTo>
                <a:lnTo>
                  <a:pt x="12192000" y="6858002"/>
                </a:lnTo>
                <a:lnTo>
                  <a:pt x="5307088" y="6858002"/>
                </a:lnTo>
                <a:close/>
                <a:moveTo>
                  <a:pt x="0" y="0"/>
                </a:moveTo>
                <a:lnTo>
                  <a:pt x="12192000" y="0"/>
                </a:lnTo>
                <a:lnTo>
                  <a:pt x="12192000" y="6277972"/>
                </a:lnTo>
                <a:lnTo>
                  <a:pt x="12152890" y="6290206"/>
                </a:lnTo>
                <a:cubicBezTo>
                  <a:pt x="12105395" y="6304478"/>
                  <a:pt x="12054092" y="6317152"/>
                  <a:pt x="12009354" y="6315664"/>
                </a:cubicBezTo>
                <a:cubicBezTo>
                  <a:pt x="11994503" y="6311032"/>
                  <a:pt x="11985943" y="6310638"/>
                  <a:pt x="11978968" y="6319390"/>
                </a:cubicBezTo>
                <a:cubicBezTo>
                  <a:pt x="11941764" y="6318961"/>
                  <a:pt x="11901790" y="6339612"/>
                  <a:pt x="11878895" y="6327233"/>
                </a:cubicBezTo>
                <a:cubicBezTo>
                  <a:pt x="11878918" y="6346592"/>
                  <a:pt x="11826486" y="6319151"/>
                  <a:pt x="11814979" y="6337141"/>
                </a:cubicBezTo>
                <a:cubicBezTo>
                  <a:pt x="11820607" y="6367517"/>
                  <a:pt x="11727668" y="6353622"/>
                  <a:pt x="11687508" y="6364470"/>
                </a:cubicBezTo>
                <a:cubicBezTo>
                  <a:pt x="11692944" y="6381370"/>
                  <a:pt x="11638976" y="6383664"/>
                  <a:pt x="11672002" y="6397904"/>
                </a:cubicBezTo>
                <a:cubicBezTo>
                  <a:pt x="11645814" y="6406115"/>
                  <a:pt x="11642999" y="6389784"/>
                  <a:pt x="11629894" y="6384496"/>
                </a:cubicBezTo>
                <a:cubicBezTo>
                  <a:pt x="11597582" y="6386755"/>
                  <a:pt x="11602281" y="6372208"/>
                  <a:pt x="11597728" y="6361596"/>
                </a:cubicBezTo>
                <a:cubicBezTo>
                  <a:pt x="11567716" y="6387703"/>
                  <a:pt x="11505156" y="6361750"/>
                  <a:pt x="11448211" y="6357842"/>
                </a:cubicBezTo>
                <a:cubicBezTo>
                  <a:pt x="11414499" y="6357897"/>
                  <a:pt x="11370196" y="6408532"/>
                  <a:pt x="11336630" y="6383021"/>
                </a:cubicBezTo>
                <a:cubicBezTo>
                  <a:pt x="11316728" y="6389671"/>
                  <a:pt x="11284212" y="6365546"/>
                  <a:pt x="11267820" y="6388199"/>
                </a:cubicBezTo>
                <a:cubicBezTo>
                  <a:pt x="11215412" y="6380118"/>
                  <a:pt x="11199532" y="6391497"/>
                  <a:pt x="11153755" y="6378749"/>
                </a:cubicBezTo>
                <a:cubicBezTo>
                  <a:pt x="11097684" y="6376473"/>
                  <a:pt x="11142086" y="6407848"/>
                  <a:pt x="11063998" y="6397440"/>
                </a:cubicBezTo>
                <a:cubicBezTo>
                  <a:pt x="11028900" y="6406581"/>
                  <a:pt x="10989384" y="6411343"/>
                  <a:pt x="10949261" y="6411271"/>
                </a:cubicBezTo>
                <a:cubicBezTo>
                  <a:pt x="10946808" y="6404413"/>
                  <a:pt x="10928478" y="6413021"/>
                  <a:pt x="10920620" y="6414504"/>
                </a:cubicBezTo>
                <a:cubicBezTo>
                  <a:pt x="10921840" y="6410173"/>
                  <a:pt x="10906289" y="6407257"/>
                  <a:pt x="10899483" y="6410536"/>
                </a:cubicBezTo>
                <a:cubicBezTo>
                  <a:pt x="10774259" y="6419728"/>
                  <a:pt x="10854212" y="6382839"/>
                  <a:pt x="10774590" y="6403309"/>
                </a:cubicBezTo>
                <a:cubicBezTo>
                  <a:pt x="10724638" y="6405843"/>
                  <a:pt x="10739599" y="6355991"/>
                  <a:pt x="10682861" y="6377814"/>
                </a:cubicBezTo>
                <a:cubicBezTo>
                  <a:pt x="10622947" y="6375380"/>
                  <a:pt x="10589912" y="6355504"/>
                  <a:pt x="10530714" y="6366548"/>
                </a:cubicBezTo>
                <a:cubicBezTo>
                  <a:pt x="10474643" y="6364190"/>
                  <a:pt x="10428348" y="6354710"/>
                  <a:pt x="10379097" y="6358630"/>
                </a:cubicBezTo>
                <a:cubicBezTo>
                  <a:pt x="10361622" y="6351880"/>
                  <a:pt x="10344151" y="6348805"/>
                  <a:pt x="10323727" y="6357333"/>
                </a:cubicBezTo>
                <a:cubicBezTo>
                  <a:pt x="10272196" y="6352518"/>
                  <a:pt x="10263446" y="6339056"/>
                  <a:pt x="10227126" y="6348100"/>
                </a:cubicBezTo>
                <a:cubicBezTo>
                  <a:pt x="10196351" y="6318664"/>
                  <a:pt x="10199174" y="6342674"/>
                  <a:pt x="10163542" y="6343141"/>
                </a:cubicBezTo>
                <a:cubicBezTo>
                  <a:pt x="10134376" y="6345476"/>
                  <a:pt x="10177885" y="6359944"/>
                  <a:pt x="10151161" y="6358763"/>
                </a:cubicBezTo>
                <a:cubicBezTo>
                  <a:pt x="10126522" y="6349492"/>
                  <a:pt x="10117113" y="6369683"/>
                  <a:pt x="10092125" y="6358861"/>
                </a:cubicBezTo>
                <a:cubicBezTo>
                  <a:pt x="10107302" y="6344459"/>
                  <a:pt x="10032910" y="6356018"/>
                  <a:pt x="10037958" y="6342614"/>
                </a:cubicBezTo>
                <a:cubicBezTo>
                  <a:pt x="10003046" y="6359008"/>
                  <a:pt x="10003017" y="6334504"/>
                  <a:pt x="9966866" y="6337014"/>
                </a:cubicBezTo>
                <a:cubicBezTo>
                  <a:pt x="9947485" y="6342600"/>
                  <a:pt x="9935606" y="6342702"/>
                  <a:pt x="9924418" y="6333490"/>
                </a:cubicBezTo>
                <a:cubicBezTo>
                  <a:pt x="9834150" y="6361084"/>
                  <a:pt x="9880223" y="6330704"/>
                  <a:pt x="9806001" y="6337361"/>
                </a:cubicBezTo>
                <a:cubicBezTo>
                  <a:pt x="9740686" y="6345638"/>
                  <a:pt x="9670300" y="6348205"/>
                  <a:pt x="9596449" y="6376180"/>
                </a:cubicBezTo>
                <a:cubicBezTo>
                  <a:pt x="9581101" y="6384665"/>
                  <a:pt x="9553986" y="6385744"/>
                  <a:pt x="9535890" y="6378590"/>
                </a:cubicBezTo>
                <a:cubicBezTo>
                  <a:pt x="9532775" y="6377359"/>
                  <a:pt x="9530052" y="6375925"/>
                  <a:pt x="9527805" y="6374334"/>
                </a:cubicBezTo>
                <a:cubicBezTo>
                  <a:pt x="9481894" y="6394749"/>
                  <a:pt x="9464762" y="6381055"/>
                  <a:pt x="9441373" y="6395633"/>
                </a:cubicBezTo>
                <a:cubicBezTo>
                  <a:pt x="9381290" y="6397202"/>
                  <a:pt x="9341618" y="6377583"/>
                  <a:pt x="9320149" y="6390280"/>
                </a:cubicBezTo>
                <a:cubicBezTo>
                  <a:pt x="9291150" y="6386896"/>
                  <a:pt x="9257768" y="6367103"/>
                  <a:pt x="9229488" y="6380382"/>
                </a:cubicBezTo>
                <a:cubicBezTo>
                  <a:pt x="9230007" y="6377216"/>
                  <a:pt x="9227921" y="6376045"/>
                  <a:pt x="9224285" y="6375920"/>
                </a:cubicBezTo>
                <a:lnTo>
                  <a:pt x="9217537" y="6376762"/>
                </a:lnTo>
                <a:lnTo>
                  <a:pt x="9214728" y="6381637"/>
                </a:lnTo>
                <a:cubicBezTo>
                  <a:pt x="9202170" y="6398803"/>
                  <a:pt x="9191484" y="6381138"/>
                  <a:pt x="9161049" y="6384539"/>
                </a:cubicBezTo>
                <a:cubicBezTo>
                  <a:pt x="9146336" y="6385184"/>
                  <a:pt x="9147761" y="6380673"/>
                  <a:pt x="9149697" y="6376552"/>
                </a:cubicBezTo>
                <a:lnTo>
                  <a:pt x="9150803" y="6372240"/>
                </a:lnTo>
                <a:lnTo>
                  <a:pt x="9141448" y="6372359"/>
                </a:lnTo>
                <a:lnTo>
                  <a:pt x="9137486" y="6372055"/>
                </a:lnTo>
                <a:lnTo>
                  <a:pt x="9126952" y="6375163"/>
                </a:lnTo>
                <a:cubicBezTo>
                  <a:pt x="9117353" y="6375502"/>
                  <a:pt x="9107828" y="6372135"/>
                  <a:pt x="9098334" y="6372861"/>
                </a:cubicBezTo>
                <a:cubicBezTo>
                  <a:pt x="9093587" y="6373224"/>
                  <a:pt x="9088847" y="6374610"/>
                  <a:pt x="9084110" y="6377995"/>
                </a:cubicBezTo>
                <a:cubicBezTo>
                  <a:pt x="9105864" y="6390113"/>
                  <a:pt x="9028073" y="6387966"/>
                  <a:pt x="9039515" y="6400351"/>
                </a:cubicBezTo>
                <a:cubicBezTo>
                  <a:pt x="8997651" y="6388705"/>
                  <a:pt x="9009590" y="6412472"/>
                  <a:pt x="8973305" y="6414442"/>
                </a:cubicBezTo>
                <a:cubicBezTo>
                  <a:pt x="8951781" y="6411385"/>
                  <a:pt x="8940212" y="6412734"/>
                  <a:pt x="8933861" y="6423031"/>
                </a:cubicBezTo>
                <a:cubicBezTo>
                  <a:pt x="8832841" y="6407267"/>
                  <a:pt x="8892362" y="6431116"/>
                  <a:pt x="8817130" y="6433703"/>
                </a:cubicBezTo>
                <a:cubicBezTo>
                  <a:pt x="8749745" y="6433633"/>
                  <a:pt x="8680232" y="6439719"/>
                  <a:pt x="8594947" y="6421586"/>
                </a:cubicBezTo>
                <a:cubicBezTo>
                  <a:pt x="8575919" y="6415227"/>
                  <a:pt x="8549096" y="6417484"/>
                  <a:pt x="8535041" y="6426626"/>
                </a:cubicBezTo>
                <a:cubicBezTo>
                  <a:pt x="8532621" y="6428200"/>
                  <a:pt x="8530681" y="6429922"/>
                  <a:pt x="8529279" y="6431739"/>
                </a:cubicBezTo>
                <a:cubicBezTo>
                  <a:pt x="8474783" y="6417534"/>
                  <a:pt x="8464858" y="6432901"/>
                  <a:pt x="8435056" y="6421613"/>
                </a:cubicBezTo>
                <a:cubicBezTo>
                  <a:pt x="8376022" y="6427411"/>
                  <a:pt x="8347129" y="6451271"/>
                  <a:pt x="8320108" y="6441573"/>
                </a:cubicBezTo>
                <a:cubicBezTo>
                  <a:pt x="8293638" y="6448387"/>
                  <a:pt x="8270932" y="6471649"/>
                  <a:pt x="8237020" y="6462216"/>
                </a:cubicBezTo>
                <a:cubicBezTo>
                  <a:pt x="8245222" y="6474245"/>
                  <a:pt x="8197387" y="6460392"/>
                  <a:pt x="8188860" y="6471379"/>
                </a:cubicBezTo>
                <a:cubicBezTo>
                  <a:pt x="8184024" y="6480393"/>
                  <a:pt x="8168383" y="6478291"/>
                  <a:pt x="8155558" y="6480722"/>
                </a:cubicBezTo>
                <a:cubicBezTo>
                  <a:pt x="8144819" y="6489457"/>
                  <a:pt x="8082218" y="6493172"/>
                  <a:pt x="8061412" y="6490111"/>
                </a:cubicBezTo>
                <a:cubicBezTo>
                  <a:pt x="8004043" y="6475925"/>
                  <a:pt x="7947523" y="6510024"/>
                  <a:pt x="7901437" y="6499659"/>
                </a:cubicBezTo>
                <a:cubicBezTo>
                  <a:pt x="7888774" y="6499544"/>
                  <a:pt x="7877960" y="6500846"/>
                  <a:pt x="7868353" y="6503024"/>
                </a:cubicBezTo>
                <a:lnTo>
                  <a:pt x="7843779" y="6511212"/>
                </a:lnTo>
                <a:lnTo>
                  <a:pt x="7841448" y="6517728"/>
                </a:lnTo>
                <a:lnTo>
                  <a:pt x="7823871" y="6520429"/>
                </a:lnTo>
                <a:lnTo>
                  <a:pt x="7820005" y="6522254"/>
                </a:lnTo>
                <a:cubicBezTo>
                  <a:pt x="7812641" y="6525763"/>
                  <a:pt x="7805193" y="6529063"/>
                  <a:pt x="7797020" y="6531612"/>
                </a:cubicBezTo>
                <a:cubicBezTo>
                  <a:pt x="7782159" y="6505259"/>
                  <a:pt x="7725050" y="6548941"/>
                  <a:pt x="7727879" y="6524102"/>
                </a:cubicBezTo>
                <a:cubicBezTo>
                  <a:pt x="7680386" y="6533519"/>
                  <a:pt x="7695538" y="6507405"/>
                  <a:pt x="7659324" y="6537474"/>
                </a:cubicBezTo>
                <a:cubicBezTo>
                  <a:pt x="7566636" y="6535069"/>
                  <a:pt x="7462452" y="6568928"/>
                  <a:pt x="7374068" y="6552862"/>
                </a:cubicBezTo>
                <a:cubicBezTo>
                  <a:pt x="7393454" y="6562410"/>
                  <a:pt x="7373124" y="6578225"/>
                  <a:pt x="7346163" y="6577609"/>
                </a:cubicBezTo>
                <a:cubicBezTo>
                  <a:pt x="7419349" y="6615756"/>
                  <a:pt x="7219942" y="6557562"/>
                  <a:pt x="7235023" y="6591880"/>
                </a:cubicBezTo>
                <a:cubicBezTo>
                  <a:pt x="7203144" y="6564271"/>
                  <a:pt x="7057485" y="6539224"/>
                  <a:pt x="7039074" y="6572474"/>
                </a:cubicBezTo>
                <a:cubicBezTo>
                  <a:pt x="6966094" y="6582775"/>
                  <a:pt x="6893201" y="6571018"/>
                  <a:pt x="6833428" y="6596853"/>
                </a:cubicBezTo>
                <a:cubicBezTo>
                  <a:pt x="6827113" y="6593647"/>
                  <a:pt x="6820080" y="6591377"/>
                  <a:pt x="6812583" y="6589775"/>
                </a:cubicBezTo>
                <a:lnTo>
                  <a:pt x="6790242" y="6586880"/>
                </a:lnTo>
                <a:lnTo>
                  <a:pt x="6787846" y="6588046"/>
                </a:lnTo>
                <a:cubicBezTo>
                  <a:pt x="6776461" y="6590858"/>
                  <a:pt x="6768832" y="6590687"/>
                  <a:pt x="6762881" y="6589201"/>
                </a:cubicBezTo>
                <a:lnTo>
                  <a:pt x="6756732" y="6586412"/>
                </a:lnTo>
                <a:lnTo>
                  <a:pt x="6739390" y="6586250"/>
                </a:lnTo>
                <a:lnTo>
                  <a:pt x="6704653" y="6583365"/>
                </a:lnTo>
                <a:lnTo>
                  <a:pt x="6698694" y="6585233"/>
                </a:lnTo>
                <a:lnTo>
                  <a:pt x="6647142" y="6584630"/>
                </a:lnTo>
                <a:lnTo>
                  <a:pt x="6646688" y="6585765"/>
                </a:lnTo>
                <a:cubicBezTo>
                  <a:pt x="6644494" y="6588296"/>
                  <a:pt x="6640660" y="6590137"/>
                  <a:pt x="6633278" y="6590589"/>
                </a:cubicBezTo>
                <a:cubicBezTo>
                  <a:pt x="6648367" y="6606646"/>
                  <a:pt x="6630160" y="6597288"/>
                  <a:pt x="6607065" y="6597202"/>
                </a:cubicBezTo>
                <a:cubicBezTo>
                  <a:pt x="6625347" y="6622121"/>
                  <a:pt x="6557475" y="6611760"/>
                  <a:pt x="6549804" y="6626596"/>
                </a:cubicBezTo>
                <a:cubicBezTo>
                  <a:pt x="6532425" y="6625972"/>
                  <a:pt x="6514382" y="6625766"/>
                  <a:pt x="6496083" y="6626095"/>
                </a:cubicBezTo>
                <a:lnTo>
                  <a:pt x="6485389" y="6626617"/>
                </a:lnTo>
                <a:lnTo>
                  <a:pt x="6485223" y="6626886"/>
                </a:lnTo>
                <a:cubicBezTo>
                  <a:pt x="6483001" y="6627550"/>
                  <a:pt x="6479520" y="6627927"/>
                  <a:pt x="6474035" y="6627950"/>
                </a:cubicBezTo>
                <a:lnTo>
                  <a:pt x="6465888" y="6627571"/>
                </a:lnTo>
                <a:lnTo>
                  <a:pt x="6445139" y="6628585"/>
                </a:lnTo>
                <a:lnTo>
                  <a:pt x="6438312" y="6630646"/>
                </a:lnTo>
                <a:cubicBezTo>
                  <a:pt x="6417397" y="6642787"/>
                  <a:pt x="6447851" y="6675286"/>
                  <a:pt x="6392168" y="6665569"/>
                </a:cubicBezTo>
                <a:cubicBezTo>
                  <a:pt x="6343510" y="6677589"/>
                  <a:pt x="6330169" y="6701494"/>
                  <a:pt x="6272304" y="6700835"/>
                </a:cubicBezTo>
                <a:cubicBezTo>
                  <a:pt x="6226827" y="6712160"/>
                  <a:pt x="6194756" y="6728533"/>
                  <a:pt x="6150447" y="6732895"/>
                </a:cubicBezTo>
                <a:cubicBezTo>
                  <a:pt x="6140653" y="6742032"/>
                  <a:pt x="6128186" y="6747742"/>
                  <a:pt x="6104787" y="6743117"/>
                </a:cubicBezTo>
                <a:cubicBezTo>
                  <a:pt x="6064916" y="6755994"/>
                  <a:pt x="6067350" y="6769968"/>
                  <a:pt x="6030197" y="6767449"/>
                </a:cubicBezTo>
                <a:cubicBezTo>
                  <a:pt x="6025714" y="6799897"/>
                  <a:pt x="6010615" y="6777056"/>
                  <a:pt x="5980285" y="6782421"/>
                </a:cubicBezTo>
                <a:cubicBezTo>
                  <a:pt x="5954036" y="6784991"/>
                  <a:pt x="5980131" y="6764424"/>
                  <a:pt x="5958496" y="6769874"/>
                </a:cubicBezTo>
                <a:cubicBezTo>
                  <a:pt x="5944505" y="6782527"/>
                  <a:pt x="5921893" y="6765237"/>
                  <a:pt x="5908732" y="6779393"/>
                </a:cubicBezTo>
                <a:cubicBezTo>
                  <a:pt x="5931989" y="6790347"/>
                  <a:pt x="5860959" y="6791681"/>
                  <a:pt x="5874963" y="6803355"/>
                </a:cubicBezTo>
                <a:cubicBezTo>
                  <a:pt x="5833647" y="6793755"/>
                  <a:pt x="5851456" y="6816602"/>
                  <a:pt x="5819199" y="6820147"/>
                </a:cubicBezTo>
                <a:cubicBezTo>
                  <a:pt x="5798819" y="6818094"/>
                  <a:pt x="5788750" y="6819934"/>
                  <a:pt x="5786035" y="6830341"/>
                </a:cubicBezTo>
                <a:cubicBezTo>
                  <a:pt x="5689973" y="6819312"/>
                  <a:pt x="5750863" y="6840131"/>
                  <a:pt x="5683543" y="6846008"/>
                </a:cubicBezTo>
                <a:cubicBezTo>
                  <a:pt x="5622546" y="6848924"/>
                  <a:pt x="5561433" y="6857988"/>
                  <a:pt x="5478912" y="6843932"/>
                </a:cubicBezTo>
                <a:cubicBezTo>
                  <a:pt x="5459815" y="6838522"/>
                  <a:pt x="5436209" y="6841929"/>
                  <a:pt x="5426182" y="6851543"/>
                </a:cubicBezTo>
                <a:cubicBezTo>
                  <a:pt x="5424458" y="6853198"/>
                  <a:pt x="5423209" y="6854977"/>
                  <a:pt x="5422476" y="6856827"/>
                </a:cubicBezTo>
                <a:cubicBezTo>
                  <a:pt x="5368974" y="6845270"/>
                  <a:pt x="5364519" y="6860824"/>
                  <a:pt x="5334223" y="6851042"/>
                </a:cubicBezTo>
                <a:lnTo>
                  <a:pt x="5307101" y="6857999"/>
                </a:lnTo>
                <a:lnTo>
                  <a:pt x="0" y="6857999"/>
                </a:lnTo>
                <a:lnTo>
                  <a:pt x="0" y="2143233"/>
                </a:lnTo>
                <a:lnTo>
                  <a:pt x="23798" y="2139906"/>
                </a:lnTo>
                <a:cubicBezTo>
                  <a:pt x="74043" y="2136293"/>
                  <a:pt x="38977" y="2165571"/>
                  <a:pt x="87258" y="2143366"/>
                </a:cubicBezTo>
                <a:cubicBezTo>
                  <a:pt x="122965" y="2137787"/>
                  <a:pt x="117457" y="2188700"/>
                  <a:pt x="156013" y="2163361"/>
                </a:cubicBezTo>
                <a:cubicBezTo>
                  <a:pt x="199419" y="2162157"/>
                  <a:pt x="225310" y="2180084"/>
                  <a:pt x="266777" y="2165405"/>
                </a:cubicBezTo>
                <a:cubicBezTo>
                  <a:pt x="307408" y="2164360"/>
                  <a:pt x="341751" y="2171054"/>
                  <a:pt x="376805" y="2164126"/>
                </a:cubicBezTo>
                <a:cubicBezTo>
                  <a:pt x="390105" y="2169833"/>
                  <a:pt x="403012" y="2171855"/>
                  <a:pt x="416820" y="2162058"/>
                </a:cubicBezTo>
                <a:cubicBezTo>
                  <a:pt x="454441" y="2163754"/>
                  <a:pt x="462164" y="2176725"/>
                  <a:pt x="487366" y="2165444"/>
                </a:cubicBezTo>
                <a:cubicBezTo>
                  <a:pt x="512638" y="2193098"/>
                  <a:pt x="508069" y="2169186"/>
                  <a:pt x="533680" y="2166550"/>
                </a:cubicBezTo>
                <a:cubicBezTo>
                  <a:pt x="554439" y="2162433"/>
                  <a:pt x="521576" y="2150568"/>
                  <a:pt x="540946" y="2150128"/>
                </a:cubicBezTo>
                <a:cubicBezTo>
                  <a:pt x="559671" y="2157928"/>
                  <a:pt x="564313" y="2137102"/>
                  <a:pt x="583453" y="2146439"/>
                </a:cubicBezTo>
                <a:cubicBezTo>
                  <a:pt x="574045" y="2161807"/>
                  <a:pt x="626400" y="2145688"/>
                  <a:pt x="624180" y="2159439"/>
                </a:cubicBezTo>
                <a:cubicBezTo>
                  <a:pt x="647591" y="2140873"/>
                  <a:pt x="650201" y="2165450"/>
                  <a:pt x="675971" y="2160733"/>
                </a:cubicBezTo>
                <a:cubicBezTo>
                  <a:pt x="689339" y="2153950"/>
                  <a:pt x="697882" y="2153126"/>
                  <a:pt x="706914" y="2161686"/>
                </a:cubicBezTo>
                <a:cubicBezTo>
                  <a:pt x="769009" y="2128516"/>
                  <a:pt x="739035" y="2161792"/>
                  <a:pt x="791788" y="2150599"/>
                </a:cubicBezTo>
                <a:cubicBezTo>
                  <a:pt x="837950" y="2138324"/>
                  <a:pt x="852628" y="2155297"/>
                  <a:pt x="902857" y="2122745"/>
                </a:cubicBezTo>
                <a:cubicBezTo>
                  <a:pt x="913016" y="2113301"/>
                  <a:pt x="967730" y="2097173"/>
                  <a:pt x="981959" y="2092815"/>
                </a:cubicBezTo>
                <a:cubicBezTo>
                  <a:pt x="996188" y="2088456"/>
                  <a:pt x="986445" y="2095133"/>
                  <a:pt x="988232" y="2096592"/>
                </a:cubicBezTo>
                <a:cubicBezTo>
                  <a:pt x="1019139" y="2073321"/>
                  <a:pt x="1032924" y="2086016"/>
                  <a:pt x="1048229" y="2069972"/>
                </a:cubicBezTo>
                <a:cubicBezTo>
                  <a:pt x="1091335" y="2064742"/>
                  <a:pt x="1121978" y="2082008"/>
                  <a:pt x="1136098" y="2067967"/>
                </a:cubicBezTo>
                <a:cubicBezTo>
                  <a:pt x="1157340" y="2069596"/>
                  <a:pt x="1183471" y="2087419"/>
                  <a:pt x="1202436" y="2072380"/>
                </a:cubicBezTo>
                <a:cubicBezTo>
                  <a:pt x="1202276" y="2085209"/>
                  <a:pt x="1228778" y="2063479"/>
                  <a:pt x="1239614" y="2072295"/>
                </a:cubicBezTo>
                <a:cubicBezTo>
                  <a:pt x="1247024" y="2079920"/>
                  <a:pt x="1256792" y="2075104"/>
                  <a:pt x="1266687" y="2075072"/>
                </a:cubicBezTo>
                <a:cubicBezTo>
                  <a:pt x="1278018" y="2081364"/>
                  <a:pt x="1322622" y="2073526"/>
                  <a:pt x="1335495" y="2066868"/>
                </a:cubicBezTo>
                <a:cubicBezTo>
                  <a:pt x="1368381" y="2043096"/>
                  <a:pt x="1422617" y="2065011"/>
                  <a:pt x="1449503" y="2046887"/>
                </a:cubicBezTo>
                <a:cubicBezTo>
                  <a:pt x="1458132" y="2044484"/>
                  <a:pt x="1466138" y="2043753"/>
                  <a:pt x="1473714" y="2044066"/>
                </a:cubicBezTo>
                <a:lnTo>
                  <a:pt x="1494279" y="2047336"/>
                </a:lnTo>
                <a:lnTo>
                  <a:pt x="1498838" y="2053057"/>
                </a:lnTo>
                <a:lnTo>
                  <a:pt x="1512113" y="2052421"/>
                </a:lnTo>
                <a:lnTo>
                  <a:pt x="1515595" y="2053441"/>
                </a:lnTo>
                <a:cubicBezTo>
                  <a:pt x="1522236" y="2055416"/>
                  <a:pt x="1528840" y="2057179"/>
                  <a:pt x="1535601" y="2058100"/>
                </a:cubicBezTo>
                <a:cubicBezTo>
                  <a:pt x="1533819" y="2030557"/>
                  <a:pt x="1592812" y="2061403"/>
                  <a:pt x="1579590" y="2038490"/>
                </a:cubicBezTo>
                <a:cubicBezTo>
                  <a:pt x="1616426" y="2038767"/>
                  <a:pt x="1594177" y="2016885"/>
                  <a:pt x="1632661" y="2038680"/>
                </a:cubicBezTo>
                <a:cubicBezTo>
                  <a:pt x="1695112" y="2019618"/>
                  <a:pt x="1728303" y="2044586"/>
                  <a:pt x="1781597" y="2013421"/>
                </a:cubicBezTo>
                <a:cubicBezTo>
                  <a:pt x="1834196" y="2009160"/>
                  <a:pt x="1902538" y="2002271"/>
                  <a:pt x="1942299" y="1995238"/>
                </a:cubicBezTo>
                <a:cubicBezTo>
                  <a:pt x="1987356" y="1969382"/>
                  <a:pt x="2046051" y="1931285"/>
                  <a:pt x="2073776" y="1959306"/>
                </a:cubicBezTo>
                <a:cubicBezTo>
                  <a:pt x="2128486" y="1955797"/>
                  <a:pt x="2173117" y="1931503"/>
                  <a:pt x="2225830" y="1945035"/>
                </a:cubicBezTo>
                <a:cubicBezTo>
                  <a:pt x="2228705" y="1940868"/>
                  <a:pt x="2232493" y="1937453"/>
                  <a:pt x="2236906" y="1934583"/>
                </a:cubicBezTo>
                <a:lnTo>
                  <a:pt x="2250907" y="1927805"/>
                </a:lnTo>
                <a:lnTo>
                  <a:pt x="2253081" y="1928470"/>
                </a:lnTo>
                <a:cubicBezTo>
                  <a:pt x="2262162" y="1929060"/>
                  <a:pt x="2267315" y="1927517"/>
                  <a:pt x="2270720" y="1925037"/>
                </a:cubicBezTo>
                <a:lnTo>
                  <a:pt x="2273667" y="1921293"/>
                </a:lnTo>
                <a:lnTo>
                  <a:pt x="2285482" y="1917998"/>
                </a:lnTo>
                <a:lnTo>
                  <a:pt x="2307986" y="1908982"/>
                </a:lnTo>
                <a:lnTo>
                  <a:pt x="2312921" y="1909665"/>
                </a:lnTo>
                <a:lnTo>
                  <a:pt x="2347989" y="1899756"/>
                </a:lnTo>
                <a:lnTo>
                  <a:pt x="2348816" y="1900744"/>
                </a:lnTo>
                <a:cubicBezTo>
                  <a:pt x="2351467" y="1902733"/>
                  <a:pt x="2354933" y="1903776"/>
                  <a:pt x="2360199" y="1902864"/>
                </a:cubicBezTo>
                <a:cubicBezTo>
                  <a:pt x="2357148" y="1920740"/>
                  <a:pt x="2365381" y="1908616"/>
                  <a:pt x="2381173" y="1904351"/>
                </a:cubicBezTo>
                <a:cubicBezTo>
                  <a:pt x="2379960" y="1931162"/>
                  <a:pt x="2421782" y="1909095"/>
                  <a:pt x="2433782" y="1921696"/>
                </a:cubicBezTo>
                <a:cubicBezTo>
                  <a:pt x="2445411" y="1917959"/>
                  <a:pt x="2457686" y="1914495"/>
                  <a:pt x="2470381" y="1911489"/>
                </a:cubicBezTo>
                <a:lnTo>
                  <a:pt x="2477951" y="1910044"/>
                </a:lnTo>
                <a:lnTo>
                  <a:pt x="2478187" y="1910267"/>
                </a:lnTo>
                <a:cubicBezTo>
                  <a:pt x="2480012" y="1910490"/>
                  <a:pt x="2482569" y="1910217"/>
                  <a:pt x="2486339" y="1909244"/>
                </a:cubicBezTo>
                <a:lnTo>
                  <a:pt x="2491753" y="1907410"/>
                </a:lnTo>
                <a:lnTo>
                  <a:pt x="2506438" y="1904607"/>
                </a:lnTo>
                <a:lnTo>
                  <a:pt x="2512055" y="1905314"/>
                </a:lnTo>
                <a:cubicBezTo>
                  <a:pt x="2531909" y="1912973"/>
                  <a:pt x="2525790" y="1949139"/>
                  <a:pt x="2559550" y="1929886"/>
                </a:cubicBezTo>
                <a:cubicBezTo>
                  <a:pt x="2598368" y="1932405"/>
                  <a:pt x="2618373" y="1952531"/>
                  <a:pt x="2657743" y="1941427"/>
                </a:cubicBezTo>
                <a:cubicBezTo>
                  <a:pt x="2694066" y="1943866"/>
                  <a:pt x="2723489" y="1953496"/>
                  <a:pt x="2755845" y="1949581"/>
                </a:cubicBezTo>
                <a:cubicBezTo>
                  <a:pt x="2766710" y="1956423"/>
                  <a:pt x="2777851" y="1959550"/>
                  <a:pt x="2791790" y="1950948"/>
                </a:cubicBezTo>
                <a:cubicBezTo>
                  <a:pt x="2824975" y="1955867"/>
                  <a:pt x="2829653" y="1969486"/>
                  <a:pt x="2853980" y="1960379"/>
                </a:cubicBezTo>
                <a:cubicBezTo>
                  <a:pt x="2867339" y="1982719"/>
                  <a:pt x="2870664" y="1974650"/>
                  <a:pt x="2881292" y="1969035"/>
                </a:cubicBezTo>
                <a:lnTo>
                  <a:pt x="2882690" y="1968669"/>
                </a:lnTo>
                <a:lnTo>
                  <a:pt x="2884480" y="1971856"/>
                </a:lnTo>
                <a:lnTo>
                  <a:pt x="2889504" y="1973560"/>
                </a:lnTo>
                <a:lnTo>
                  <a:pt x="2904507" y="1973450"/>
                </a:lnTo>
                <a:lnTo>
                  <a:pt x="2910361" y="1972623"/>
                </a:lnTo>
                <a:cubicBezTo>
                  <a:pt x="2914314" y="1972346"/>
                  <a:pt x="2916841" y="1972538"/>
                  <a:pt x="2918476" y="1973085"/>
                </a:cubicBezTo>
                <a:cubicBezTo>
                  <a:pt x="2918519" y="1973172"/>
                  <a:pt x="2918565" y="1973259"/>
                  <a:pt x="2918608" y="1973346"/>
                </a:cubicBezTo>
                <a:lnTo>
                  <a:pt x="2926342" y="1973289"/>
                </a:lnTo>
                <a:cubicBezTo>
                  <a:pt x="2939546" y="1972624"/>
                  <a:pt x="2952540" y="1971432"/>
                  <a:pt x="2965031" y="1969856"/>
                </a:cubicBezTo>
                <a:cubicBezTo>
                  <a:pt x="2971305" y="1984385"/>
                  <a:pt x="3019698" y="1970246"/>
                  <a:pt x="3007773" y="1996347"/>
                </a:cubicBezTo>
                <a:cubicBezTo>
                  <a:pt x="3024413" y="1995002"/>
                  <a:pt x="3037063" y="1984582"/>
                  <a:pt x="3026997" y="2001580"/>
                </a:cubicBezTo>
                <a:cubicBezTo>
                  <a:pt x="3032338" y="2001634"/>
                  <a:pt x="3035193" y="2003280"/>
                  <a:pt x="3036901" y="2005710"/>
                </a:cubicBezTo>
                <a:lnTo>
                  <a:pt x="3037285" y="2006829"/>
                </a:lnTo>
                <a:lnTo>
                  <a:pt x="3074407" y="2003411"/>
                </a:lnTo>
                <a:lnTo>
                  <a:pt x="3078795" y="2004969"/>
                </a:lnTo>
                <a:lnTo>
                  <a:pt x="3103685" y="2000166"/>
                </a:lnTo>
                <a:lnTo>
                  <a:pt x="3116175" y="1999058"/>
                </a:lnTo>
                <a:lnTo>
                  <a:pt x="3120468" y="1995915"/>
                </a:lnTo>
                <a:cubicBezTo>
                  <a:pt x="3124679" y="1994091"/>
                  <a:pt x="3130170" y="1993504"/>
                  <a:pt x="3138514" y="1995716"/>
                </a:cubicBezTo>
                <a:lnTo>
                  <a:pt x="3140299" y="1996760"/>
                </a:lnTo>
                <a:lnTo>
                  <a:pt x="3156256" y="1992625"/>
                </a:lnTo>
                <a:cubicBezTo>
                  <a:pt x="3161579" y="1990603"/>
                  <a:pt x="3166532" y="1987932"/>
                  <a:pt x="3170922" y="1984357"/>
                </a:cubicBezTo>
                <a:cubicBezTo>
                  <a:pt x="3215296" y="2007127"/>
                  <a:pt x="3279153" y="1979394"/>
                  <a:pt x="3332263" y="1985792"/>
                </a:cubicBezTo>
                <a:cubicBezTo>
                  <a:pt x="3365071" y="1970632"/>
                  <a:pt x="3439000" y="1997025"/>
                  <a:pt x="3460591" y="1967471"/>
                </a:cubicBezTo>
                <a:cubicBezTo>
                  <a:pt x="3451444" y="2002870"/>
                  <a:pt x="3556491" y="1969109"/>
                  <a:pt x="3595015" y="1975790"/>
                </a:cubicBezTo>
                <a:cubicBezTo>
                  <a:pt x="3658347" y="1975113"/>
                  <a:pt x="3722805" y="1993634"/>
                  <a:pt x="3769101" y="1999150"/>
                </a:cubicBezTo>
                <a:cubicBezTo>
                  <a:pt x="3796708" y="2027471"/>
                  <a:pt x="3784478" y="2001987"/>
                  <a:pt x="3819178" y="2008885"/>
                </a:cubicBezTo>
                <a:cubicBezTo>
                  <a:pt x="3815893" y="1984013"/>
                  <a:pt x="3859241" y="2024909"/>
                  <a:pt x="3868628" y="1997548"/>
                </a:cubicBezTo>
                <a:cubicBezTo>
                  <a:pt x="3874646" y="1999671"/>
                  <a:pt x="3880179" y="2002589"/>
                  <a:pt x="3885662" y="2005723"/>
                </a:cubicBezTo>
                <a:lnTo>
                  <a:pt x="3888539" y="2007351"/>
                </a:lnTo>
                <a:lnTo>
                  <a:pt x="3901342" y="2009114"/>
                </a:lnTo>
                <a:lnTo>
                  <a:pt x="3903349" y="2015552"/>
                </a:lnTo>
                <a:lnTo>
                  <a:pt x="3921468" y="2022461"/>
                </a:lnTo>
                <a:cubicBezTo>
                  <a:pt x="3928503" y="2024132"/>
                  <a:pt x="3936363" y="2024854"/>
                  <a:pt x="3945480" y="2024047"/>
                </a:cubicBezTo>
                <a:cubicBezTo>
                  <a:pt x="3978176" y="2011092"/>
                  <a:pt x="4020619" y="2042364"/>
                  <a:pt x="4061250" y="2024945"/>
                </a:cubicBezTo>
                <a:cubicBezTo>
                  <a:pt x="4076090" y="2020726"/>
                  <a:pt x="4121392" y="2021057"/>
                  <a:pt x="4129570" y="2029272"/>
                </a:cubicBezTo>
                <a:cubicBezTo>
                  <a:pt x="4138935" y="2031020"/>
                  <a:pt x="4150099" y="2028050"/>
                  <a:pt x="4154036" y="2036868"/>
                </a:cubicBezTo>
                <a:cubicBezTo>
                  <a:pt x="4160735" y="2047472"/>
                  <a:pt x="4194512" y="2030907"/>
                  <a:pt x="4189204" y="2043474"/>
                </a:cubicBezTo>
                <a:cubicBezTo>
                  <a:pt x="4213171" y="2032123"/>
                  <a:pt x="4230703" y="2054320"/>
                  <a:pt x="4250119" y="2059743"/>
                </a:cubicBezTo>
                <a:cubicBezTo>
                  <a:pt x="4259612" y="2054119"/>
                  <a:pt x="4269863" y="2056925"/>
                  <a:pt x="4283096" y="2061464"/>
                </a:cubicBezTo>
                <a:lnTo>
                  <a:pt x="4301210" y="2067352"/>
                </a:lnTo>
                <a:lnTo>
                  <a:pt x="4308819" y="2066758"/>
                </a:lnTo>
                <a:cubicBezTo>
                  <a:pt x="4318024" y="2066868"/>
                  <a:pt x="4326429" y="2067593"/>
                  <a:pt x="4333907" y="2068098"/>
                </a:cubicBezTo>
                <a:lnTo>
                  <a:pt x="4348284" y="2068116"/>
                </a:lnTo>
                <a:lnTo>
                  <a:pt x="4354009" y="2067847"/>
                </a:lnTo>
                <a:lnTo>
                  <a:pt x="4366647" y="2061827"/>
                </a:lnTo>
                <a:lnTo>
                  <a:pt x="4383151" y="2064242"/>
                </a:lnTo>
                <a:lnTo>
                  <a:pt x="4401354" y="2058245"/>
                </a:lnTo>
                <a:cubicBezTo>
                  <a:pt x="4402457" y="2059998"/>
                  <a:pt x="4403942" y="2061629"/>
                  <a:pt x="4405765" y="2063081"/>
                </a:cubicBezTo>
                <a:lnTo>
                  <a:pt x="4420601" y="2068011"/>
                </a:lnTo>
                <a:lnTo>
                  <a:pt x="4433312" y="2062239"/>
                </a:lnTo>
                <a:cubicBezTo>
                  <a:pt x="4433913" y="2071826"/>
                  <a:pt x="4448053" y="2061159"/>
                  <a:pt x="4459938" y="2058655"/>
                </a:cubicBezTo>
                <a:lnTo>
                  <a:pt x="4467257" y="2059536"/>
                </a:lnTo>
                <a:lnTo>
                  <a:pt x="4492833" y="2051951"/>
                </a:lnTo>
                <a:cubicBezTo>
                  <a:pt x="4506830" y="2048890"/>
                  <a:pt x="4520326" y="2046915"/>
                  <a:pt x="4533444" y="2045543"/>
                </a:cubicBezTo>
                <a:lnTo>
                  <a:pt x="4579902" y="2042473"/>
                </a:lnTo>
                <a:lnTo>
                  <a:pt x="4593061" y="2036537"/>
                </a:lnTo>
                <a:cubicBezTo>
                  <a:pt x="4623093" y="2030020"/>
                  <a:pt x="4659310" y="2036776"/>
                  <a:pt x="4678455" y="2022033"/>
                </a:cubicBezTo>
                <a:cubicBezTo>
                  <a:pt x="4686902" y="2019123"/>
                  <a:pt x="4694854" y="2017915"/>
                  <a:pt x="4702453" y="2017770"/>
                </a:cubicBezTo>
                <a:lnTo>
                  <a:pt x="4723263" y="2019792"/>
                </a:lnTo>
                <a:lnTo>
                  <a:pt x="4728248" y="2025217"/>
                </a:lnTo>
                <a:lnTo>
                  <a:pt x="4741475" y="2023784"/>
                </a:lnTo>
                <a:lnTo>
                  <a:pt x="4745033" y="2024591"/>
                </a:lnTo>
                <a:cubicBezTo>
                  <a:pt x="4751823" y="2026159"/>
                  <a:pt x="4758560" y="2027516"/>
                  <a:pt x="4765390" y="2028029"/>
                </a:cubicBezTo>
                <a:cubicBezTo>
                  <a:pt x="4761540" y="2000715"/>
                  <a:pt x="4822843" y="2027885"/>
                  <a:pt x="4807902" y="2005868"/>
                </a:cubicBezTo>
                <a:cubicBezTo>
                  <a:pt x="4844760" y="2003930"/>
                  <a:pt x="4820870" y="1983482"/>
                  <a:pt x="4860989" y="2002871"/>
                </a:cubicBezTo>
                <a:cubicBezTo>
                  <a:pt x="4922008" y="1980146"/>
                  <a:pt x="5009783" y="1987933"/>
                  <a:pt x="5060738" y="1953707"/>
                </a:cubicBezTo>
                <a:cubicBezTo>
                  <a:pt x="5113014" y="1946308"/>
                  <a:pt x="5135414" y="1967863"/>
                  <a:pt x="5174646" y="1958475"/>
                </a:cubicBezTo>
                <a:cubicBezTo>
                  <a:pt x="5181576" y="1926245"/>
                  <a:pt x="5266302" y="1871146"/>
                  <a:pt x="5296127" y="1897377"/>
                </a:cubicBezTo>
                <a:cubicBezTo>
                  <a:pt x="5350570" y="1890601"/>
                  <a:pt x="5393378" y="1863736"/>
                  <a:pt x="5447102" y="1874045"/>
                </a:cubicBezTo>
                <a:cubicBezTo>
                  <a:pt x="5449663" y="1869724"/>
                  <a:pt x="5453194" y="1866097"/>
                  <a:pt x="5457394" y="1862976"/>
                </a:cubicBezTo>
                <a:lnTo>
                  <a:pt x="5470885" y="1855386"/>
                </a:lnTo>
                <a:lnTo>
                  <a:pt x="5473108" y="1855919"/>
                </a:lnTo>
                <a:cubicBezTo>
                  <a:pt x="5482234" y="1855961"/>
                  <a:pt x="5487271" y="1854115"/>
                  <a:pt x="5490487" y="1851442"/>
                </a:cubicBezTo>
                <a:lnTo>
                  <a:pt x="5493156" y="1847537"/>
                </a:lnTo>
                <a:lnTo>
                  <a:pt x="5504724" y="1843550"/>
                </a:lnTo>
                <a:lnTo>
                  <a:pt x="5526552" y="1833223"/>
                </a:lnTo>
                <a:lnTo>
                  <a:pt x="5531534" y="1833606"/>
                </a:lnTo>
                <a:lnTo>
                  <a:pt x="5565857" y="1821637"/>
                </a:lnTo>
                <a:lnTo>
                  <a:pt x="5566758" y="1822571"/>
                </a:lnTo>
                <a:cubicBezTo>
                  <a:pt x="5569560" y="1824391"/>
                  <a:pt x="5573104" y="1825220"/>
                  <a:pt x="5578300" y="1823998"/>
                </a:cubicBezTo>
                <a:cubicBezTo>
                  <a:pt x="5576590" y="1841977"/>
                  <a:pt x="5583913" y="1829412"/>
                  <a:pt x="5599385" y="1824219"/>
                </a:cubicBezTo>
                <a:cubicBezTo>
                  <a:pt x="5600181" y="1850985"/>
                  <a:pt x="5640346" y="1826505"/>
                  <a:pt x="5653291" y="1838330"/>
                </a:cubicBezTo>
                <a:cubicBezTo>
                  <a:pt x="5664639" y="1833911"/>
                  <a:pt x="5676656" y="1829727"/>
                  <a:pt x="5689123" y="1825972"/>
                </a:cubicBezTo>
                <a:lnTo>
                  <a:pt x="5696583" y="1824080"/>
                </a:lnTo>
                <a:lnTo>
                  <a:pt x="5696836" y="1824287"/>
                </a:lnTo>
                <a:cubicBezTo>
                  <a:pt x="5698678" y="1824400"/>
                  <a:pt x="5701213" y="1823974"/>
                  <a:pt x="5704910" y="1822779"/>
                </a:cubicBezTo>
                <a:lnTo>
                  <a:pt x="5710186" y="1820629"/>
                </a:lnTo>
                <a:lnTo>
                  <a:pt x="5724662" y="1816957"/>
                </a:lnTo>
                <a:lnTo>
                  <a:pt x="5730330" y="1817323"/>
                </a:lnTo>
                <a:lnTo>
                  <a:pt x="5733569" y="1819818"/>
                </a:lnTo>
                <a:lnTo>
                  <a:pt x="5734751" y="1819150"/>
                </a:lnTo>
                <a:cubicBezTo>
                  <a:pt x="5742385" y="1811473"/>
                  <a:pt x="5741789" y="1803283"/>
                  <a:pt x="5765286" y="1820584"/>
                </a:cubicBezTo>
                <a:cubicBezTo>
                  <a:pt x="5784532" y="1806446"/>
                  <a:pt x="5795499" y="1817814"/>
                  <a:pt x="5829951" y="1814425"/>
                </a:cubicBezTo>
                <a:cubicBezTo>
                  <a:pt x="5839381" y="1803221"/>
                  <a:pt x="5851644" y="1803437"/>
                  <a:pt x="5865400" y="1807121"/>
                </a:cubicBezTo>
                <a:cubicBezTo>
                  <a:pt x="5894873" y="1795832"/>
                  <a:pt x="5927910" y="1797657"/>
                  <a:pt x="5964230" y="1791246"/>
                </a:cubicBezTo>
                <a:cubicBezTo>
                  <a:pt x="5997095" y="1771694"/>
                  <a:pt x="6025977" y="1785382"/>
                  <a:pt x="6064751" y="1778450"/>
                </a:cubicBezTo>
                <a:cubicBezTo>
                  <a:pt x="6088334" y="1752766"/>
                  <a:pt x="6099508" y="1787374"/>
                  <a:pt x="6122352" y="1789671"/>
                </a:cubicBezTo>
                <a:lnTo>
                  <a:pt x="6128122" y="1788981"/>
                </a:lnTo>
                <a:lnTo>
                  <a:pt x="6141014" y="1782915"/>
                </a:lnTo>
                <a:lnTo>
                  <a:pt x="6145388" y="1779947"/>
                </a:lnTo>
                <a:cubicBezTo>
                  <a:pt x="6148578" y="1778158"/>
                  <a:pt x="6150926" y="1777299"/>
                  <a:pt x="6152799" y="1777068"/>
                </a:cubicBezTo>
                <a:lnTo>
                  <a:pt x="6153131" y="1777217"/>
                </a:lnTo>
                <a:lnTo>
                  <a:pt x="6159777" y="1774090"/>
                </a:lnTo>
                <a:cubicBezTo>
                  <a:pt x="6170646" y="1768312"/>
                  <a:pt x="6180893" y="1762216"/>
                  <a:pt x="6190386" y="1756022"/>
                </a:cubicBezTo>
                <a:cubicBezTo>
                  <a:pt x="6207960" y="1764717"/>
                  <a:pt x="6238019" y="1734533"/>
                  <a:pt x="6249518" y="1759399"/>
                </a:cubicBezTo>
                <a:cubicBezTo>
                  <a:pt x="6262790" y="1751731"/>
                  <a:pt x="6265029" y="1738657"/>
                  <a:pt x="6270527" y="1755769"/>
                </a:cubicBezTo>
                <a:cubicBezTo>
                  <a:pt x="6275192" y="1753681"/>
                  <a:pt x="6279041" y="1753811"/>
                  <a:pt x="6282550" y="1755003"/>
                </a:cubicBezTo>
                <a:lnTo>
                  <a:pt x="6283816" y="1755712"/>
                </a:lnTo>
                <a:lnTo>
                  <a:pt x="6313084" y="1738281"/>
                </a:lnTo>
                <a:lnTo>
                  <a:pt x="6318182" y="1737732"/>
                </a:lnTo>
                <a:lnTo>
                  <a:pt x="6335709" y="1724111"/>
                </a:lnTo>
                <a:lnTo>
                  <a:pt x="6345588" y="1718279"/>
                </a:lnTo>
                <a:lnTo>
                  <a:pt x="6346673" y="1714145"/>
                </a:lnTo>
                <a:cubicBezTo>
                  <a:pt x="6348796" y="1711062"/>
                  <a:pt x="6353055" y="1708421"/>
                  <a:pt x="6362126" y="1706799"/>
                </a:cubicBezTo>
                <a:lnTo>
                  <a:pt x="6364545" y="1706892"/>
                </a:lnTo>
                <a:cubicBezTo>
                  <a:pt x="6367637" y="1703281"/>
                  <a:pt x="6424942" y="1698254"/>
                  <a:pt x="6464076" y="1679171"/>
                </a:cubicBezTo>
                <a:cubicBezTo>
                  <a:pt x="6504464" y="1655724"/>
                  <a:pt x="6547114" y="1618110"/>
                  <a:pt x="6599352" y="1592397"/>
                </a:cubicBezTo>
                <a:cubicBezTo>
                  <a:pt x="6621028" y="1623320"/>
                  <a:pt x="6702628" y="1477903"/>
                  <a:pt x="6694106" y="1530854"/>
                </a:cubicBezTo>
                <a:cubicBezTo>
                  <a:pt x="6709146" y="1521510"/>
                  <a:pt x="6782557" y="1496994"/>
                  <a:pt x="6779808" y="1510598"/>
                </a:cubicBezTo>
                <a:cubicBezTo>
                  <a:pt x="6816671" y="1469344"/>
                  <a:pt x="6859225" y="1490432"/>
                  <a:pt x="6910674" y="1458095"/>
                </a:cubicBezTo>
                <a:cubicBezTo>
                  <a:pt x="6958236" y="1468911"/>
                  <a:pt x="6926351" y="1454150"/>
                  <a:pt x="6962144" y="1445637"/>
                </a:cubicBezTo>
                <a:cubicBezTo>
                  <a:pt x="6938512" y="1427780"/>
                  <a:pt x="7010208" y="1442012"/>
                  <a:pt x="6995460" y="1417188"/>
                </a:cubicBezTo>
                <a:lnTo>
                  <a:pt x="7017033" y="1416698"/>
                </a:lnTo>
                <a:lnTo>
                  <a:pt x="7020886" y="1416805"/>
                </a:lnTo>
                <a:lnTo>
                  <a:pt x="7033438" y="1413061"/>
                </a:lnTo>
                <a:lnTo>
                  <a:pt x="7040555" y="1417220"/>
                </a:lnTo>
                <a:lnTo>
                  <a:pt x="7062011" y="1415322"/>
                </a:lnTo>
                <a:cubicBezTo>
                  <a:pt x="7069494" y="1413805"/>
                  <a:pt x="7076899" y="1411231"/>
                  <a:pt x="7084117" y="1406974"/>
                </a:cubicBezTo>
                <a:cubicBezTo>
                  <a:pt x="7101577" y="1383961"/>
                  <a:pt x="7164447" y="1391139"/>
                  <a:pt x="7185047" y="1361519"/>
                </a:cubicBezTo>
                <a:cubicBezTo>
                  <a:pt x="7194363" y="1352352"/>
                  <a:pt x="7233839" y="1334552"/>
                  <a:pt x="7247783" y="1337622"/>
                </a:cubicBezTo>
                <a:cubicBezTo>
                  <a:pt x="7257348" y="1335236"/>
                  <a:pt x="7264529" y="1328498"/>
                  <a:pt x="7275307" y="1333722"/>
                </a:cubicBezTo>
                <a:cubicBezTo>
                  <a:pt x="7289966" y="1339225"/>
                  <a:pt x="7305349" y="1312996"/>
                  <a:pt x="7311261" y="1324795"/>
                </a:cubicBezTo>
                <a:cubicBezTo>
                  <a:pt x="7322509" y="1306494"/>
                  <a:pt x="7356236" y="1316612"/>
                  <a:pt x="7377571" y="1313050"/>
                </a:cubicBezTo>
                <a:cubicBezTo>
                  <a:pt x="7384603" y="1296817"/>
                  <a:pt x="7422434" y="1305349"/>
                  <a:pt x="7461694" y="1290297"/>
                </a:cubicBezTo>
                <a:cubicBezTo>
                  <a:pt x="7468925" y="1271946"/>
                  <a:pt x="7488273" y="1280301"/>
                  <a:pt x="7507193" y="1251613"/>
                </a:cubicBezTo>
                <a:cubicBezTo>
                  <a:pt x="7509613" y="1252526"/>
                  <a:pt x="7512260" y="1253190"/>
                  <a:pt x="7515052" y="1253584"/>
                </a:cubicBezTo>
                <a:cubicBezTo>
                  <a:pt x="7531272" y="1255869"/>
                  <a:pt x="7548775" y="1248744"/>
                  <a:pt x="7554146" y="1237669"/>
                </a:cubicBezTo>
                <a:cubicBezTo>
                  <a:pt x="7587383" y="1195873"/>
                  <a:pt x="7632956" y="1177588"/>
                  <a:pt x="7671846" y="1155347"/>
                </a:cubicBezTo>
                <a:cubicBezTo>
                  <a:pt x="7717626" y="1132532"/>
                  <a:pt x="7704339" y="1170169"/>
                  <a:pt x="7748774" y="1124980"/>
                </a:cubicBezTo>
                <a:cubicBezTo>
                  <a:pt x="7761564" y="1130678"/>
                  <a:pt x="7769446" y="1127888"/>
                  <a:pt x="7779182" y="1118490"/>
                </a:cubicBezTo>
                <a:cubicBezTo>
                  <a:pt x="7801901" y="1108032"/>
                  <a:pt x="7816047" y="1129940"/>
                  <a:pt x="7829932" y="1107346"/>
                </a:cubicBezTo>
                <a:cubicBezTo>
                  <a:pt x="7834286" y="1120482"/>
                  <a:pt x="7877354" y="1093242"/>
                  <a:pt x="7875510" y="1109570"/>
                </a:cubicBezTo>
                <a:cubicBezTo>
                  <a:pt x="7898453" y="1113571"/>
                  <a:pt x="7893102" y="1093377"/>
                  <a:pt x="7914918" y="1096070"/>
                </a:cubicBezTo>
                <a:cubicBezTo>
                  <a:pt x="7933463" y="1091055"/>
                  <a:pt x="7896037" y="1088002"/>
                  <a:pt x="7914188" y="1079287"/>
                </a:cubicBezTo>
                <a:cubicBezTo>
                  <a:pt x="7937737" y="1070775"/>
                  <a:pt x="7922008" y="1049943"/>
                  <a:pt x="7959552" y="1069277"/>
                </a:cubicBezTo>
                <a:cubicBezTo>
                  <a:pt x="7978616" y="1052937"/>
                  <a:pt x="7992226" y="1062990"/>
                  <a:pt x="8029450" y="1055589"/>
                </a:cubicBezTo>
                <a:lnTo>
                  <a:pt x="8038422" y="1049493"/>
                </a:lnTo>
                <a:lnTo>
                  <a:pt x="8053585" y="1058943"/>
                </a:lnTo>
                <a:cubicBezTo>
                  <a:pt x="8061619" y="1062358"/>
                  <a:pt x="8070634" y="1063636"/>
                  <a:pt x="8081474" y="1059840"/>
                </a:cubicBezTo>
                <a:cubicBezTo>
                  <a:pt x="8141491" y="1015057"/>
                  <a:pt x="8090266" y="1080479"/>
                  <a:pt x="8197391" y="1038853"/>
                </a:cubicBezTo>
                <a:cubicBezTo>
                  <a:pt x="8201677" y="1033108"/>
                  <a:pt x="8217224" y="1033020"/>
                  <a:pt x="8218531" y="1038736"/>
                </a:cubicBezTo>
                <a:cubicBezTo>
                  <a:pt x="8224749" y="1034989"/>
                  <a:pt x="8236410" y="1019803"/>
                  <a:pt x="8242405" y="1027800"/>
                </a:cubicBezTo>
                <a:cubicBezTo>
                  <a:pt x="8260401" y="1023020"/>
                  <a:pt x="8277595" y="1016764"/>
                  <a:pt x="8293586" y="1009216"/>
                </a:cubicBezTo>
                <a:lnTo>
                  <a:pt x="8325267" y="990249"/>
                </a:lnTo>
                <a:lnTo>
                  <a:pt x="8335565" y="995156"/>
                </a:lnTo>
                <a:cubicBezTo>
                  <a:pt x="8342208" y="997234"/>
                  <a:pt x="8349366" y="997680"/>
                  <a:pt x="8357350" y="994276"/>
                </a:cubicBezTo>
                <a:cubicBezTo>
                  <a:pt x="8398773" y="957879"/>
                  <a:pt x="8366593" y="1009035"/>
                  <a:pt x="8445003" y="972367"/>
                </a:cubicBezTo>
                <a:cubicBezTo>
                  <a:pt x="8447663" y="967887"/>
                  <a:pt x="8459739" y="966961"/>
                  <a:pt x="8461421" y="971111"/>
                </a:cubicBezTo>
                <a:cubicBezTo>
                  <a:pt x="8465819" y="968000"/>
                  <a:pt x="8473109" y="956137"/>
                  <a:pt x="8478704" y="961712"/>
                </a:cubicBezTo>
                <a:cubicBezTo>
                  <a:pt x="8505565" y="952663"/>
                  <a:pt x="8529238" y="939426"/>
                  <a:pt x="8547429" y="923277"/>
                </a:cubicBezTo>
                <a:cubicBezTo>
                  <a:pt x="8576531" y="919061"/>
                  <a:pt x="8579138" y="912461"/>
                  <a:pt x="8579319" y="905576"/>
                </a:cubicBezTo>
                <a:cubicBezTo>
                  <a:pt x="8579529" y="904096"/>
                  <a:pt x="8579740" y="902618"/>
                  <a:pt x="8579950" y="901139"/>
                </a:cubicBezTo>
                <a:lnTo>
                  <a:pt x="8589038" y="903946"/>
                </a:lnTo>
                <a:cubicBezTo>
                  <a:pt x="8598255" y="904433"/>
                  <a:pt x="8605836" y="900079"/>
                  <a:pt x="8612581" y="893445"/>
                </a:cubicBezTo>
                <a:lnTo>
                  <a:pt x="8620213" y="884417"/>
                </a:lnTo>
                <a:lnTo>
                  <a:pt x="8636849" y="879570"/>
                </a:lnTo>
                <a:cubicBezTo>
                  <a:pt x="8647569" y="875664"/>
                  <a:pt x="8658506" y="871048"/>
                  <a:pt x="8678353" y="868709"/>
                </a:cubicBezTo>
                <a:cubicBezTo>
                  <a:pt x="8676250" y="844726"/>
                  <a:pt x="8711895" y="858913"/>
                  <a:pt x="8721366" y="848445"/>
                </a:cubicBezTo>
                <a:cubicBezTo>
                  <a:pt x="8730651" y="852242"/>
                  <a:pt x="8737642" y="851631"/>
                  <a:pt x="8743257" y="848457"/>
                </a:cubicBezTo>
                <a:lnTo>
                  <a:pt x="8755719" y="834419"/>
                </a:lnTo>
                <a:lnTo>
                  <a:pt x="8776970" y="830126"/>
                </a:lnTo>
                <a:cubicBezTo>
                  <a:pt x="8786153" y="826014"/>
                  <a:pt x="8792888" y="819621"/>
                  <a:pt x="8795998" y="809645"/>
                </a:cubicBezTo>
                <a:cubicBezTo>
                  <a:pt x="8805952" y="821837"/>
                  <a:pt x="8809794" y="841181"/>
                  <a:pt x="8837498" y="830583"/>
                </a:cubicBezTo>
                <a:cubicBezTo>
                  <a:pt x="8851172" y="827584"/>
                  <a:pt x="8868029" y="799681"/>
                  <a:pt x="8878040" y="791651"/>
                </a:cubicBezTo>
                <a:lnTo>
                  <a:pt x="8897564" y="782401"/>
                </a:lnTo>
                <a:lnTo>
                  <a:pt x="8905560" y="786219"/>
                </a:lnTo>
                <a:lnTo>
                  <a:pt x="8917778" y="783256"/>
                </a:lnTo>
                <a:lnTo>
                  <a:pt x="8914746" y="775031"/>
                </a:lnTo>
                <a:lnTo>
                  <a:pt x="8947030" y="764252"/>
                </a:lnTo>
                <a:cubicBezTo>
                  <a:pt x="8970788" y="755523"/>
                  <a:pt x="8988067" y="745115"/>
                  <a:pt x="8977138" y="726774"/>
                </a:cubicBezTo>
                <a:cubicBezTo>
                  <a:pt x="8977490" y="701480"/>
                  <a:pt x="9039667" y="723232"/>
                  <a:pt x="9028928" y="698996"/>
                </a:cubicBezTo>
                <a:cubicBezTo>
                  <a:pt x="9056296" y="708989"/>
                  <a:pt x="9080686" y="673518"/>
                  <a:pt x="9114263" y="665106"/>
                </a:cubicBezTo>
                <a:cubicBezTo>
                  <a:pt x="9115667" y="652470"/>
                  <a:pt x="9123557" y="650905"/>
                  <a:pt x="9139429" y="653134"/>
                </a:cubicBezTo>
                <a:cubicBezTo>
                  <a:pt x="9248531" y="629411"/>
                  <a:pt x="9343720" y="468354"/>
                  <a:pt x="9380600" y="515628"/>
                </a:cubicBezTo>
                <a:cubicBezTo>
                  <a:pt x="9406272" y="509931"/>
                  <a:pt x="9503943" y="538669"/>
                  <a:pt x="9561831" y="513591"/>
                </a:cubicBezTo>
                <a:cubicBezTo>
                  <a:pt x="9577802" y="480860"/>
                  <a:pt x="9713285" y="478736"/>
                  <a:pt x="9742561" y="469315"/>
                </a:cubicBezTo>
                <a:cubicBezTo>
                  <a:pt x="9742569" y="450758"/>
                  <a:pt x="9797169" y="453829"/>
                  <a:pt x="9784394" y="429345"/>
                </a:cubicBezTo>
                <a:cubicBezTo>
                  <a:pt x="9787055" y="417172"/>
                  <a:pt x="9801869" y="413844"/>
                  <a:pt x="9811914" y="421889"/>
                </a:cubicBezTo>
                <a:cubicBezTo>
                  <a:pt x="9828901" y="415568"/>
                  <a:pt x="9835642" y="400341"/>
                  <a:pt x="9858388" y="412158"/>
                </a:cubicBezTo>
                <a:cubicBezTo>
                  <a:pt x="9881945" y="404057"/>
                  <a:pt x="9894276" y="360744"/>
                  <a:pt x="9921770" y="380896"/>
                </a:cubicBezTo>
                <a:cubicBezTo>
                  <a:pt x="9930032" y="337884"/>
                  <a:pt x="10038117" y="312408"/>
                  <a:pt x="10084861" y="294587"/>
                </a:cubicBezTo>
                <a:cubicBezTo>
                  <a:pt x="10141631" y="278266"/>
                  <a:pt x="10188248" y="249698"/>
                  <a:pt x="10271351" y="227987"/>
                </a:cubicBezTo>
                <a:cubicBezTo>
                  <a:pt x="10362764" y="229558"/>
                  <a:pt x="10358378" y="196042"/>
                  <a:pt x="10424673" y="178078"/>
                </a:cubicBezTo>
                <a:cubicBezTo>
                  <a:pt x="10452909" y="162753"/>
                  <a:pt x="10514634" y="185033"/>
                  <a:pt x="10534657" y="156701"/>
                </a:cubicBezTo>
                <a:cubicBezTo>
                  <a:pt x="10595265" y="170910"/>
                  <a:pt x="10637600" y="149657"/>
                  <a:pt x="10726300" y="150292"/>
                </a:cubicBezTo>
                <a:cubicBezTo>
                  <a:pt x="10775756" y="148210"/>
                  <a:pt x="10805324" y="153235"/>
                  <a:pt x="10861177" y="138253"/>
                </a:cubicBezTo>
                <a:cubicBezTo>
                  <a:pt x="10888992" y="99450"/>
                  <a:pt x="10971843" y="126363"/>
                  <a:pt x="10995894" y="78271"/>
                </a:cubicBezTo>
                <a:cubicBezTo>
                  <a:pt x="11009945" y="87061"/>
                  <a:pt x="11016683" y="79738"/>
                  <a:pt x="11031776" y="74275"/>
                </a:cubicBezTo>
                <a:cubicBezTo>
                  <a:pt x="11049588" y="91553"/>
                  <a:pt x="11064655" y="65479"/>
                  <a:pt x="11082485" y="73705"/>
                </a:cubicBezTo>
                <a:cubicBezTo>
                  <a:pt x="11124351" y="51595"/>
                  <a:pt x="11194283" y="44212"/>
                  <a:pt x="11230739" y="34792"/>
                </a:cubicBezTo>
                <a:cubicBezTo>
                  <a:pt x="11248967" y="30081"/>
                  <a:pt x="11257520" y="13218"/>
                  <a:pt x="11268645" y="482"/>
                </a:cubicBezTo>
                <a:lnTo>
                  <a:pt x="11269336" y="3"/>
                </a:lnTo>
                <a:lnTo>
                  <a:pt x="0" y="3"/>
                </a:lnTo>
                <a:close/>
              </a:path>
            </a:pathLst>
          </a:custGeom>
        </p:spPr>
      </p:pic>
      <p:sp>
        <p:nvSpPr>
          <p:cNvPr id="2" name="Title 1">
            <a:extLst>
              <a:ext uri="{FF2B5EF4-FFF2-40B4-BE49-F238E27FC236}">
                <a16:creationId xmlns:a16="http://schemas.microsoft.com/office/drawing/2014/main" id="{548B3D27-59D0-D085-E162-F26A7525DD1F}"/>
              </a:ext>
            </a:extLst>
          </p:cNvPr>
          <p:cNvSpPr>
            <a:spLocks noGrp="1"/>
          </p:cNvSpPr>
          <p:nvPr>
            <p:ph type="title"/>
          </p:nvPr>
        </p:nvSpPr>
        <p:spPr>
          <a:xfrm>
            <a:off x="782470" y="381663"/>
            <a:ext cx="6592960" cy="826935"/>
          </a:xfrm>
        </p:spPr>
        <p:txBody>
          <a:bodyPr vert="horz" lIns="91440" tIns="45720" rIns="91440" bIns="45720" rtlCol="0" anchor="b">
            <a:normAutofit/>
          </a:bodyPr>
          <a:lstStyle/>
          <a:p>
            <a:r>
              <a:rPr lang="en-US" sz="3600">
                <a:solidFill>
                  <a:schemeClr val="tx1">
                    <a:lumMod val="85000"/>
                    <a:lumOff val="15000"/>
                  </a:schemeClr>
                </a:solidFill>
              </a:rPr>
              <a:t>Any questions?</a:t>
            </a:r>
          </a:p>
        </p:txBody>
      </p:sp>
    </p:spTree>
    <p:extLst>
      <p:ext uri="{BB962C8B-B14F-4D97-AF65-F5344CB8AC3E}">
        <p14:creationId xmlns:p14="http://schemas.microsoft.com/office/powerpoint/2010/main" val="24281722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2E2CDEE-5C27-923E-7DA5-C9A8A66D36C5}"/>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Next session</a:t>
            </a:r>
          </a:p>
        </p:txBody>
      </p:sp>
      <p:graphicFrame>
        <p:nvGraphicFramePr>
          <p:cNvPr id="5" name="Content Placeholder 2">
            <a:extLst>
              <a:ext uri="{FF2B5EF4-FFF2-40B4-BE49-F238E27FC236}">
                <a16:creationId xmlns:a16="http://schemas.microsoft.com/office/drawing/2014/main" id="{25BE76AF-571A-42FD-60DF-9B85060901D9}"/>
              </a:ext>
            </a:extLst>
          </p:cNvPr>
          <p:cNvGraphicFramePr>
            <a:graphicFrameLocks noGrp="1"/>
          </p:cNvGraphicFramePr>
          <p:nvPr>
            <p:ph idx="1"/>
            <p:extLst>
              <p:ext uri="{D42A27DB-BD31-4B8C-83A1-F6EECF244321}">
                <p14:modId xmlns:p14="http://schemas.microsoft.com/office/powerpoint/2010/main" val="200904915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3153433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ENTIMETER_SERIES_ID_KEY" val="alipqx7seaeby6bdixoxjpb7e8heoyeg"/>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_rels/webextension2.xml.rels><?xml version="1.0" encoding="UTF-8" standalone="yes"?>
<Relationships xmlns="http://schemas.openxmlformats.org/package/2006/relationships"><Relationship Id="rId1" Type="http://schemas.openxmlformats.org/officeDocument/2006/relationships/image" Target="../media/image4.png"/></Relationships>
</file>

<file path=ppt/webextensions/_rels/webextension3.xml.rels><?xml version="1.0" encoding="UTF-8" standalone="yes"?>
<Relationships xmlns="http://schemas.openxmlformats.org/package/2006/relationships"><Relationship Id="rId1" Type="http://schemas.openxmlformats.org/officeDocument/2006/relationships/image" Target="../media/image5.png"/></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8E356926-D20B-4B04-8D61-76F4D0C5E54B}">
  <we:reference id="3e0fcce7-415c-4081-926c-b4e449c650e4" version="1.1.0.2" store="EXCatalog" storeType="EXCatalog"/>
  <we:alternateReferences>
    <we:reference id="WA200004709" version="1.1.0.2" store="en-US" storeType="OMEX"/>
  </we:alternateReferences>
  <we:properties>
    <we:property name="Office.AutoShowTaskpaneWithDocument" value="true"/>
  </we:properties>
  <we:bindings/>
  <we:snapshot xmlns:r="http://schemas.openxmlformats.org/officeDocument/2006/relationships"/>
</we:webextension>
</file>

<file path=ppt/webextensions/webextension2.xml><?xml version="1.0" encoding="utf-8"?>
<we:webextension xmlns:we="http://schemas.microsoft.com/office/webextensions/webextension/2010/11" id="{EFCB779B-7E1B-4B4F-ACEF-095A64E2169E}">
  <we:reference id="wa104379261" version="4.3.0.0" store="en-US" storeType="OMEX"/>
  <we:alternateReferences>
    <we:reference id="WA104379261" version="4.3.0.0" store="WA104379261" storeType="OMEX"/>
  </we:alternateReferences>
  <we:properties>
    <we:property name="MENTIMETER_QUESTION_ID_KEY" value="&quot;uc4o9687m5gs&quot;"/>
  </we:properties>
  <we:bindings/>
  <we:snapshot xmlns:r="http://schemas.openxmlformats.org/officeDocument/2006/relationships" r:embed="rId1"/>
</we:webextension>
</file>

<file path=ppt/webextensions/webextension3.xml><?xml version="1.0" encoding="utf-8"?>
<we:webextension xmlns:we="http://schemas.microsoft.com/office/webextensions/webextension/2010/11" id="{C42B5C85-E843-4F35-98E4-36D0573E9270}">
  <we:reference id="wa104379261" version="4.3.0.0" store="en-US" storeType="OMEX"/>
  <we:alternateReferences>
    <we:reference id="WA104379261" version="4.3.0.0" store="WA104379261" storeType="OMEX"/>
  </we:alternateReferences>
  <we:properties>
    <we:property name="MENTIMETER_QUESTION_ID_KEY" value="&quot;uc4o9687m5gs&quot;"/>
  </we:properties>
  <we:bindings/>
  <we:snapshot xmlns:r="http://schemas.openxmlformats.org/officeDocument/2006/relationships" r:embed="rId1"/>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4" ma:contentTypeDescription="Create a new document." ma:contentTypeScope="" ma:versionID="529bf34f864e7bda983e7a25508d484c">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6dd62f18cfa8360194bd7554231dd524"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LengthInSeconds" minOccurs="0"/>
                <xsd:element ref="ns3:MediaServiceSearchProperties" minOccurs="0"/>
                <xsd:element ref="ns3:_activity" minOccurs="0"/>
                <xsd:element ref="ns3:MediaServiceAutoTags" minOccurs="0"/>
                <xsd:element ref="ns3:MediaServiceObjectDetectorVersions" minOccurs="0"/>
                <xsd:element ref="ns3:MediaServiceGenerationTime" minOccurs="0"/>
                <xsd:element ref="ns3:MediaServiceEventHashCode"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description="" ma:hidden="true" ma:indexed="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AutoTags" ma:index="17" nillable="true" ma:displayName="Tags" ma:internalName="MediaServiceAutoTags"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Props1.xml><?xml version="1.0" encoding="utf-8"?>
<ds:datastoreItem xmlns:ds="http://schemas.openxmlformats.org/officeDocument/2006/customXml" ds:itemID="{5E9D27AA-3484-4F49-9053-B051BE02B4FB}">
  <ds:schemaRefs>
    <ds:schemaRef ds:uri="http://schemas.microsoft.com/sharepoint/v3/contenttype/forms"/>
  </ds:schemaRefs>
</ds:datastoreItem>
</file>

<file path=customXml/itemProps2.xml><?xml version="1.0" encoding="utf-8"?>
<ds:datastoreItem xmlns:ds="http://schemas.openxmlformats.org/officeDocument/2006/customXml" ds:itemID="{321FF52D-981C-4CF9-9B81-6BD6DA4E5B5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F7FDD2B-367A-4F16-B1D7-3B1ECFCB29EC}">
  <ds:schemaRefs>
    <ds:schemaRef ds:uri="4eb0a523-77d0-454a-93a8-50ca111d3c44"/>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0e7fbce4-8ae7-4085-8b0a-9efa4c7cae6d"/>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1289</TotalTime>
  <Words>1073</Words>
  <Application>Microsoft Office PowerPoint</Application>
  <PresentationFormat>Widescreen</PresentationFormat>
  <Paragraphs>107</Paragraphs>
  <Slides>22</Slides>
  <Notes>3</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Aptos</vt:lpstr>
      <vt:lpstr>Aptos Display</vt:lpstr>
      <vt:lpstr>Arial</vt:lpstr>
      <vt:lpstr>Calibri</vt:lpstr>
      <vt:lpstr>Office Theme</vt:lpstr>
      <vt:lpstr>Team working and leadership</vt:lpstr>
      <vt:lpstr>Today’s session</vt:lpstr>
      <vt:lpstr>PowerPoint Presentation</vt:lpstr>
      <vt:lpstr>PowerPoint Presentation</vt:lpstr>
      <vt:lpstr>PowerPoint Presentation</vt:lpstr>
      <vt:lpstr>Importance of team and partnership working in the police </vt:lpstr>
      <vt:lpstr>Who do the police work with</vt:lpstr>
      <vt:lpstr>Model of team dynamics </vt:lpstr>
      <vt:lpstr>Tuckman’s (1965) team development model </vt:lpstr>
      <vt:lpstr>Important notes on the model </vt:lpstr>
      <vt:lpstr>Why is conflict necessary when team building?</vt:lpstr>
      <vt:lpstr>Storming stage and conflict resolution</vt:lpstr>
      <vt:lpstr>PowerPoint Presentation</vt:lpstr>
      <vt:lpstr>Teamwork makes the dream work</vt:lpstr>
      <vt:lpstr>Key components of teamworking</vt:lpstr>
      <vt:lpstr>Cont..</vt:lpstr>
      <vt:lpstr>Benefits of team working in the police </vt:lpstr>
      <vt:lpstr>Barriers to effective team working</vt:lpstr>
      <vt:lpstr>Examples of team working in the police </vt:lpstr>
      <vt:lpstr>Strategies to develop, maintain or improve team cohesion </vt:lpstr>
      <vt:lpstr>Any questions?</vt:lpstr>
      <vt:lpstr>Next session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Michelle Hill (IMH)</dc:creator>
  <cp:lastModifiedBy>Michelle Hill (IMH)</cp:lastModifiedBy>
  <cp:revision>9</cp:revision>
  <dcterms:created xsi:type="dcterms:W3CDTF">2025-10-31T10:08:58Z</dcterms:created>
  <dcterms:modified xsi:type="dcterms:W3CDTF">2025-11-04T09:59:34Z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