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56" r:id="rId5"/>
    <p:sldId id="476" r:id="rId6"/>
    <p:sldId id="479" r:id="rId7"/>
    <p:sldId id="48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59EE01-20CC-4B7A-8FBB-FE3EC89B1B76}" v="96" dt="2019-01-04T01:37:07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38" autoAdjust="0"/>
  </p:normalViewPr>
  <p:slideViewPr>
    <p:cSldViewPr>
      <p:cViewPr varScale="1">
        <p:scale>
          <a:sx n="63" d="100"/>
          <a:sy n="63" d="100"/>
        </p:scale>
        <p:origin x="15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9192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03/09/2020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03/09/2020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8D6DDD63-B6D0-4E63-BD49-651DBEFD36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768752" cy="1584176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FF00"/>
                </a:solidFill>
              </a:rPr>
              <a:t>Week 10</a:t>
            </a:r>
          </a:p>
          <a:p>
            <a:r>
              <a:rPr lang="en-GB" sz="3600" b="1" dirty="0">
                <a:solidFill>
                  <a:srgbClr val="FFFF00"/>
                </a:solidFill>
              </a:rPr>
              <a:t>Workshop </a:t>
            </a:r>
          </a:p>
          <a:p>
            <a:endParaRPr lang="en-GB" sz="3600" b="1" dirty="0">
              <a:solidFill>
                <a:srgbClr val="FFFF00"/>
              </a:solidFill>
            </a:endParaRPr>
          </a:p>
          <a:p>
            <a:endParaRPr lang="en-GB" sz="3600" b="1" dirty="0">
              <a:solidFill>
                <a:srgbClr val="FFFF00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1A42AD-C9CB-4369-868A-52319A7749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b="1" dirty="0"/>
              <a:t>BMSK5101 Developing workplace critical thinking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844824"/>
            <a:ext cx="80648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Critical evaluation of a management theory</a:t>
            </a:r>
          </a:p>
        </p:txBody>
      </p:sp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457200" y="548681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Task 2</a:t>
            </a:r>
          </a:p>
        </p:txBody>
      </p:sp>
    </p:spTree>
    <p:extLst>
      <p:ext uri="{BB962C8B-B14F-4D97-AF65-F5344CB8AC3E}">
        <p14:creationId xmlns:p14="http://schemas.microsoft.com/office/powerpoint/2010/main" val="3424411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>
            <a:extLst>
              <a:ext uri="{FF2B5EF4-FFF2-40B4-BE49-F238E27FC236}">
                <a16:creationId xmlns:a16="http://schemas.microsoft.com/office/drawing/2014/main" id="{90A18AF3-AB4D-4F8E-B709-FEBE29DB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Theorists</a:t>
            </a:r>
            <a:r>
              <a:rPr lang="en-GB" alt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– Collate the following…</a:t>
            </a:r>
            <a:endParaRPr lang="en-GB" altLang="en-US" sz="2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A1BC2-7CFD-4A5A-AF9A-96C07D06C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4493096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spcAft>
                <a:spcPts val="450"/>
              </a:spcAft>
              <a:buNone/>
              <a:defRPr/>
            </a:pPr>
            <a:r>
              <a:rPr lang="en-GB" alt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Your report should include, but not limited to the following</a:t>
            </a:r>
            <a:r>
              <a:rPr lang="en-GB" alt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Name of theorist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 background of the theorist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Discuss the main assumptions of the management theory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views, critiques etc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How useful in the workplace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a practical example of how its been applied (positive or negative)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Your opinion</a:t>
            </a:r>
          </a:p>
        </p:txBody>
      </p:sp>
      <p:sp>
        <p:nvSpPr>
          <p:cNvPr id="55300" name="Footer Placeholder 3">
            <a:extLst>
              <a:ext uri="{FF2B5EF4-FFF2-40B4-BE49-F238E27FC236}">
                <a16:creationId xmlns:a16="http://schemas.microsoft.com/office/drawing/2014/main" id="{FBBA4A4C-635F-4F24-8096-3535D33D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solidFill>
                  <a:srgbClr val="898989"/>
                </a:solidFill>
              </a:rPr>
              <a:t>                             </a:t>
            </a:r>
          </a:p>
        </p:txBody>
      </p:sp>
      <p:sp>
        <p:nvSpPr>
          <p:cNvPr id="74757" name="Slide Number Placeholder 4">
            <a:extLst>
              <a:ext uri="{FF2B5EF4-FFF2-40B4-BE49-F238E27FC236}">
                <a16:creationId xmlns:a16="http://schemas.microsoft.com/office/drawing/2014/main" id="{11B938A3-6815-49BE-AF69-DD5DAAF8B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B9D4492-6C0F-484D-B988-370CCDA3400F}" type="slidenum">
              <a:rPr lang="en-GB" altLang="en-US" sz="9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62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15219-977D-49CA-887E-BC47BD853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3700" dirty="0"/>
              <a:t>Reflection </a:t>
            </a:r>
            <a:br>
              <a:rPr lang="en-GB" altLang="en-US" sz="3700" dirty="0"/>
            </a:br>
            <a:endParaRPr lang="en-GB" sz="3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82CD3-3029-4112-99A1-16AF8175FB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3034680" cy="3989040"/>
          </a:xfrm>
        </p:spPr>
        <p:txBody>
          <a:bodyPr>
            <a:normAutofit/>
          </a:bodyPr>
          <a:lstStyle/>
          <a:p>
            <a:r>
              <a:rPr lang="en-GB" dirty="0"/>
              <a:t>Driscoll model of reflection (2007)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014E3110-B2FA-4C0A-90D0-B2F431280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1262686"/>
            <a:ext cx="4762872" cy="4048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231903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On-screen Show (4:3)</PresentationFormat>
  <Paragraphs>18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Myriad Pro</vt:lpstr>
      <vt:lpstr>20140311PresentationUWTSDTemplate</vt:lpstr>
      <vt:lpstr>BMSK5101 Developing workplace critical thinking</vt:lpstr>
      <vt:lpstr>Task 2</vt:lpstr>
      <vt:lpstr>Theorists – Collate the following…</vt:lpstr>
      <vt:lpstr>Reflection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BMSK5101 Developing workplace critical thinking</dc:title>
  <dc:creator>Nkwocha, Obinna</dc:creator>
  <cp:lastModifiedBy>Nkwocha, Obinna</cp:lastModifiedBy>
  <cp:revision>1</cp:revision>
  <dcterms:created xsi:type="dcterms:W3CDTF">2020-09-03T21:00:27Z</dcterms:created>
  <dcterms:modified xsi:type="dcterms:W3CDTF">2020-09-03T21:01:26Z</dcterms:modified>
</cp:coreProperties>
</file>