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1"/>
  </p:notesMasterIdLst>
  <p:handoutMasterIdLst>
    <p:handoutMasterId r:id="rId12"/>
  </p:handout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6F0E49-CFBA-DCB4-E21E-A9212DE24946}" v="756" dt="2022-11-19T21:37:25.719"/>
    <p1510:client id="{43389AD8-976E-B461-8AF9-68D504913C0E}" v="771" dt="2022-11-19T21:00:09.065"/>
    <p1510:client id="{56523673-822D-A71E-9094-B06B1F8DB531}" v="10" dt="2022-11-19T17:36:42.731"/>
    <p1510:client id="{62A503D4-502C-A1D5-1ABA-7699FFCED89A}" v="103" dt="2022-11-19T21:04:45.034"/>
    <p1510:client id="{66FE9461-728E-EE1C-D0E5-13CEC48A2384}" v="1" dt="2022-11-19T21:00:24.915"/>
    <p1510:client id="{EFAB238F-5E1B-423A-B006-D79C568C72AD}" v="613" dt="2022-11-19T16:51:54.5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a Cimpoaca (2131329)" userId="S::2131329@student.uwtsd.ac.uk::cb5c1aed-1da3-4182-9f91-c15d6088f468" providerId="AD" clId="Web-{62A503D4-502C-A1D5-1ABA-7699FFCED89A}"/>
    <pc:docChg chg="addSld modSld">
      <pc:chgData name="Daniela Cimpoaca (2131329)" userId="S::2131329@student.uwtsd.ac.uk::cb5c1aed-1da3-4182-9f91-c15d6088f468" providerId="AD" clId="Web-{62A503D4-502C-A1D5-1ABA-7699FFCED89A}" dt="2022-11-19T21:04:45.034" v="99" actId="20577"/>
      <pc:docMkLst>
        <pc:docMk/>
      </pc:docMkLst>
      <pc:sldChg chg="modSp">
        <pc:chgData name="Daniela Cimpoaca (2131329)" userId="S::2131329@student.uwtsd.ac.uk::cb5c1aed-1da3-4182-9f91-c15d6088f468" providerId="AD" clId="Web-{62A503D4-502C-A1D5-1ABA-7699FFCED89A}" dt="2022-11-19T21:01:19.436" v="11" actId="1076"/>
        <pc:sldMkLst>
          <pc:docMk/>
          <pc:sldMk cId="1000583614" sldId="257"/>
        </pc:sldMkLst>
        <pc:spChg chg="mod">
          <ac:chgData name="Daniela Cimpoaca (2131329)" userId="S::2131329@student.uwtsd.ac.uk::cb5c1aed-1da3-4182-9f91-c15d6088f468" providerId="AD" clId="Web-{62A503D4-502C-A1D5-1ABA-7699FFCED89A}" dt="2022-11-19T21:01:19.436" v="11" actId="1076"/>
          <ac:spMkLst>
            <pc:docMk/>
            <pc:sldMk cId="1000583614" sldId="257"/>
            <ac:spMk id="4" creationId="{94990A44-67E2-090B-5322-93CFACA92055}"/>
          </ac:spMkLst>
        </pc:spChg>
      </pc:sldChg>
      <pc:sldChg chg="modSp">
        <pc:chgData name="Daniela Cimpoaca (2131329)" userId="S::2131329@student.uwtsd.ac.uk::cb5c1aed-1da3-4182-9f91-c15d6088f468" providerId="AD" clId="Web-{62A503D4-502C-A1D5-1ABA-7699FFCED89A}" dt="2022-11-19T21:01:34.656" v="14" actId="1076"/>
        <pc:sldMkLst>
          <pc:docMk/>
          <pc:sldMk cId="305947031" sldId="258"/>
        </pc:sldMkLst>
        <pc:spChg chg="mod">
          <ac:chgData name="Daniela Cimpoaca (2131329)" userId="S::2131329@student.uwtsd.ac.uk::cb5c1aed-1da3-4182-9f91-c15d6088f468" providerId="AD" clId="Web-{62A503D4-502C-A1D5-1ABA-7699FFCED89A}" dt="2022-11-19T21:01:34.656" v="14" actId="1076"/>
          <ac:spMkLst>
            <pc:docMk/>
            <pc:sldMk cId="305947031" sldId="258"/>
            <ac:spMk id="32" creationId="{DE6A8561-A142-D9BA-A864-B63501618C40}"/>
          </ac:spMkLst>
        </pc:spChg>
      </pc:sldChg>
      <pc:sldChg chg="modSp">
        <pc:chgData name="Daniela Cimpoaca (2131329)" userId="S::2131329@student.uwtsd.ac.uk::cb5c1aed-1da3-4182-9f91-c15d6088f468" providerId="AD" clId="Web-{62A503D4-502C-A1D5-1ABA-7699FFCED89A}" dt="2022-11-19T21:01:08.794" v="7" actId="1076"/>
        <pc:sldMkLst>
          <pc:docMk/>
          <pc:sldMk cId="3408066763" sldId="259"/>
        </pc:sldMkLst>
        <pc:spChg chg="mod">
          <ac:chgData name="Daniela Cimpoaca (2131329)" userId="S::2131329@student.uwtsd.ac.uk::cb5c1aed-1da3-4182-9f91-c15d6088f468" providerId="AD" clId="Web-{62A503D4-502C-A1D5-1ABA-7699FFCED89A}" dt="2022-11-19T21:01:08.794" v="7" actId="1076"/>
          <ac:spMkLst>
            <pc:docMk/>
            <pc:sldMk cId="3408066763" sldId="259"/>
            <ac:spMk id="6" creationId="{CFB30579-139B-7E05-01BE-D49022959489}"/>
          </ac:spMkLst>
        </pc:spChg>
      </pc:sldChg>
      <pc:sldChg chg="addSp modSp">
        <pc:chgData name="Daniela Cimpoaca (2131329)" userId="S::2131329@student.uwtsd.ac.uk::cb5c1aed-1da3-4182-9f91-c15d6088f468" providerId="AD" clId="Web-{62A503D4-502C-A1D5-1ABA-7699FFCED89A}" dt="2022-11-19T21:02:15.049" v="25" actId="1076"/>
        <pc:sldMkLst>
          <pc:docMk/>
          <pc:sldMk cId="460443062" sldId="260"/>
        </pc:sldMkLst>
        <pc:spChg chg="add mod">
          <ac:chgData name="Daniela Cimpoaca (2131329)" userId="S::2131329@student.uwtsd.ac.uk::cb5c1aed-1da3-4182-9f91-c15d6088f468" providerId="AD" clId="Web-{62A503D4-502C-A1D5-1ABA-7699FFCED89A}" dt="2022-11-19T21:02:15.049" v="25" actId="1076"/>
          <ac:spMkLst>
            <pc:docMk/>
            <pc:sldMk cId="460443062" sldId="260"/>
            <ac:spMk id="4" creationId="{315EF020-46D2-9805-ECFB-0F9495825374}"/>
          </ac:spMkLst>
        </pc:spChg>
      </pc:sldChg>
      <pc:sldChg chg="modSp">
        <pc:chgData name="Daniela Cimpoaca (2131329)" userId="S::2131329@student.uwtsd.ac.uk::cb5c1aed-1da3-4182-9f91-c15d6088f468" providerId="AD" clId="Web-{62A503D4-502C-A1D5-1ABA-7699FFCED89A}" dt="2022-11-19T21:02:29.676" v="29" actId="1076"/>
        <pc:sldMkLst>
          <pc:docMk/>
          <pc:sldMk cId="274263429" sldId="261"/>
        </pc:sldMkLst>
        <pc:spChg chg="mod">
          <ac:chgData name="Daniela Cimpoaca (2131329)" userId="S::2131329@student.uwtsd.ac.uk::cb5c1aed-1da3-4182-9f91-c15d6088f468" providerId="AD" clId="Web-{62A503D4-502C-A1D5-1ABA-7699FFCED89A}" dt="2022-11-19T21:02:29.676" v="29" actId="1076"/>
          <ac:spMkLst>
            <pc:docMk/>
            <pc:sldMk cId="274263429" sldId="261"/>
            <ac:spMk id="4" creationId="{8FCD8D51-EE82-F4D8-443E-0E0E85542642}"/>
          </ac:spMkLst>
        </pc:spChg>
      </pc:sldChg>
      <pc:sldChg chg="addSp delSp modSp new mod setBg addAnim delAnim setClrOvrMap">
        <pc:chgData name="Daniela Cimpoaca (2131329)" userId="S::2131329@student.uwtsd.ac.uk::cb5c1aed-1da3-4182-9f91-c15d6088f468" providerId="AD" clId="Web-{62A503D4-502C-A1D5-1ABA-7699FFCED89A}" dt="2022-11-19T21:04:45.034" v="99" actId="20577"/>
        <pc:sldMkLst>
          <pc:docMk/>
          <pc:sldMk cId="1517276992" sldId="262"/>
        </pc:sldMkLst>
        <pc:spChg chg="mod">
          <ac:chgData name="Daniela Cimpoaca (2131329)" userId="S::2131329@student.uwtsd.ac.uk::cb5c1aed-1da3-4182-9f91-c15d6088f468" providerId="AD" clId="Web-{62A503D4-502C-A1D5-1ABA-7699FFCED89A}" dt="2022-11-19T21:04:45.034" v="99" actId="20577"/>
          <ac:spMkLst>
            <pc:docMk/>
            <pc:sldMk cId="1517276992" sldId="262"/>
            <ac:spMk id="2" creationId="{B8CF42BD-3B24-717E-710A-BF2E655FF1EF}"/>
          </ac:spMkLst>
        </pc:spChg>
        <pc:spChg chg="add del">
          <ac:chgData name="Daniela Cimpoaca (2131329)" userId="S::2131329@student.uwtsd.ac.uk::cb5c1aed-1da3-4182-9f91-c15d6088f468" providerId="AD" clId="Web-{62A503D4-502C-A1D5-1ABA-7699FFCED89A}" dt="2022-11-19T21:03:38.791" v="47"/>
          <ac:spMkLst>
            <pc:docMk/>
            <pc:sldMk cId="1517276992" sldId="262"/>
            <ac:spMk id="19" creationId="{4F57DB1C-6494-4CC4-A5E8-931957565379}"/>
          </ac:spMkLst>
        </pc:spChg>
        <pc:spChg chg="add del">
          <ac:chgData name="Daniela Cimpoaca (2131329)" userId="S::2131329@student.uwtsd.ac.uk::cb5c1aed-1da3-4182-9f91-c15d6088f468" providerId="AD" clId="Web-{62A503D4-502C-A1D5-1ABA-7699FFCED89A}" dt="2022-11-19T21:03:38.791" v="47"/>
          <ac:spMkLst>
            <pc:docMk/>
            <pc:sldMk cId="1517276992" sldId="262"/>
            <ac:spMk id="21" creationId="{FFFB778B-5206-4BB0-A468-327E71367654}"/>
          </ac:spMkLst>
        </pc:spChg>
        <pc:spChg chg="add del">
          <ac:chgData name="Daniela Cimpoaca (2131329)" userId="S::2131329@student.uwtsd.ac.uk::cb5c1aed-1da3-4182-9f91-c15d6088f468" providerId="AD" clId="Web-{62A503D4-502C-A1D5-1ABA-7699FFCED89A}" dt="2022-11-19T21:03:38.791" v="47"/>
          <ac:spMkLst>
            <pc:docMk/>
            <pc:sldMk cId="1517276992" sldId="262"/>
            <ac:spMk id="23" creationId="{E6C0471D-BE03-4D81-BDB5-D510BC0D8A77}"/>
          </ac:spMkLst>
        </pc:spChg>
        <pc:spChg chg="add del">
          <ac:chgData name="Daniela Cimpoaca (2131329)" userId="S::2131329@student.uwtsd.ac.uk::cb5c1aed-1da3-4182-9f91-c15d6088f468" providerId="AD" clId="Web-{62A503D4-502C-A1D5-1ABA-7699FFCED89A}" dt="2022-11-19T21:03:38.791" v="47"/>
          <ac:spMkLst>
            <pc:docMk/>
            <pc:sldMk cId="1517276992" sldId="262"/>
            <ac:spMk id="29" creationId="{A27691EB-14CF-4237-B5EB-C94B92677A05}"/>
          </ac:spMkLst>
        </pc:spChg>
        <pc:spChg chg="add del">
          <ac:chgData name="Daniela Cimpoaca (2131329)" userId="S::2131329@student.uwtsd.ac.uk::cb5c1aed-1da3-4182-9f91-c15d6088f468" providerId="AD" clId="Web-{62A503D4-502C-A1D5-1ABA-7699FFCED89A}" dt="2022-11-19T21:04:22.044" v="95"/>
          <ac:spMkLst>
            <pc:docMk/>
            <pc:sldMk cId="1517276992" sldId="262"/>
            <ac:spMk id="32" creationId="{27577DEC-D9A5-404D-9789-702F4319BEC8}"/>
          </ac:spMkLst>
        </pc:spChg>
        <pc:spChg chg="add">
          <ac:chgData name="Daniela Cimpoaca (2131329)" userId="S::2131329@student.uwtsd.ac.uk::cb5c1aed-1da3-4182-9f91-c15d6088f468" providerId="AD" clId="Web-{62A503D4-502C-A1D5-1ABA-7699FFCED89A}" dt="2022-11-19T21:04:40.424" v="98"/>
          <ac:spMkLst>
            <pc:docMk/>
            <pc:sldMk cId="1517276992" sldId="262"/>
            <ac:spMk id="70" creationId="{3559A5F2-8BE0-4998-A1E4-1B145465A981}"/>
          </ac:spMkLst>
        </pc:spChg>
        <pc:spChg chg="add">
          <ac:chgData name="Daniela Cimpoaca (2131329)" userId="S::2131329@student.uwtsd.ac.uk::cb5c1aed-1da3-4182-9f91-c15d6088f468" providerId="AD" clId="Web-{62A503D4-502C-A1D5-1ABA-7699FFCED89A}" dt="2022-11-19T21:04:40.424" v="98"/>
          <ac:spMkLst>
            <pc:docMk/>
            <pc:sldMk cId="1517276992" sldId="262"/>
            <ac:spMk id="72" creationId="{3A6596D4-D53C-424F-9F16-CC8686C079E0}"/>
          </ac:spMkLst>
        </pc:spChg>
        <pc:spChg chg="add">
          <ac:chgData name="Daniela Cimpoaca (2131329)" userId="S::2131329@student.uwtsd.ac.uk::cb5c1aed-1da3-4182-9f91-c15d6088f468" providerId="AD" clId="Web-{62A503D4-502C-A1D5-1ABA-7699FFCED89A}" dt="2022-11-19T21:04:40.424" v="98"/>
          <ac:spMkLst>
            <pc:docMk/>
            <pc:sldMk cId="1517276992" sldId="262"/>
            <ac:spMk id="78" creationId="{9772CABD-4211-42AA-B349-D4002E52F1EF}"/>
          </ac:spMkLst>
        </pc:spChg>
        <pc:spChg chg="add">
          <ac:chgData name="Daniela Cimpoaca (2131329)" userId="S::2131329@student.uwtsd.ac.uk::cb5c1aed-1da3-4182-9f91-c15d6088f468" providerId="AD" clId="Web-{62A503D4-502C-A1D5-1ABA-7699FFCED89A}" dt="2022-11-19T21:04:40.424" v="98"/>
          <ac:spMkLst>
            <pc:docMk/>
            <pc:sldMk cId="1517276992" sldId="262"/>
            <ac:spMk id="80" creationId="{BBD91630-4DBA-4294-8016-FEB5C3B0CED1}"/>
          </ac:spMkLst>
        </pc:spChg>
        <pc:spChg chg="add">
          <ac:chgData name="Daniela Cimpoaca (2131329)" userId="S::2131329@student.uwtsd.ac.uk::cb5c1aed-1da3-4182-9f91-c15d6088f468" providerId="AD" clId="Web-{62A503D4-502C-A1D5-1ABA-7699FFCED89A}" dt="2022-11-19T21:04:40.424" v="98"/>
          <ac:spMkLst>
            <pc:docMk/>
            <pc:sldMk cId="1517276992" sldId="262"/>
            <ac:spMk id="82" creationId="{E67D1587-504D-41BC-9D48-B61257BFBCF0}"/>
          </ac:spMkLst>
        </pc:spChg>
        <pc:spChg chg="add">
          <ac:chgData name="Daniela Cimpoaca (2131329)" userId="S::2131329@student.uwtsd.ac.uk::cb5c1aed-1da3-4182-9f91-c15d6088f468" providerId="AD" clId="Web-{62A503D4-502C-A1D5-1ABA-7699FFCED89A}" dt="2022-11-19T21:04:40.424" v="98"/>
          <ac:spMkLst>
            <pc:docMk/>
            <pc:sldMk cId="1517276992" sldId="262"/>
            <ac:spMk id="84" creationId="{8765DD1A-F044-4DE7-8A9B-7C30DC85A4AF}"/>
          </ac:spMkLst>
        </pc:spChg>
        <pc:spChg chg="add">
          <ac:chgData name="Daniela Cimpoaca (2131329)" userId="S::2131329@student.uwtsd.ac.uk::cb5c1aed-1da3-4182-9f91-c15d6088f468" providerId="AD" clId="Web-{62A503D4-502C-A1D5-1ABA-7699FFCED89A}" dt="2022-11-19T21:04:40.424" v="98"/>
          <ac:spMkLst>
            <pc:docMk/>
            <pc:sldMk cId="1517276992" sldId="262"/>
            <ac:spMk id="86" creationId="{2FE2170D-72D6-48A8-8E9A-BFF3BF03D032}"/>
          </ac:spMkLst>
        </pc:spChg>
        <pc:spChg chg="add">
          <ac:chgData name="Daniela Cimpoaca (2131329)" userId="S::2131329@student.uwtsd.ac.uk::cb5c1aed-1da3-4182-9f91-c15d6088f468" providerId="AD" clId="Web-{62A503D4-502C-A1D5-1ABA-7699FFCED89A}" dt="2022-11-19T21:04:40.424" v="98"/>
          <ac:spMkLst>
            <pc:docMk/>
            <pc:sldMk cId="1517276992" sldId="262"/>
            <ac:spMk id="88" creationId="{01D19436-094D-463D-AFEA-870FDBD03797}"/>
          </ac:spMkLst>
        </pc:spChg>
        <pc:spChg chg="add">
          <ac:chgData name="Daniela Cimpoaca (2131329)" userId="S::2131329@student.uwtsd.ac.uk::cb5c1aed-1da3-4182-9f91-c15d6088f468" providerId="AD" clId="Web-{62A503D4-502C-A1D5-1ABA-7699FFCED89A}" dt="2022-11-19T21:04:40.424" v="98"/>
          <ac:spMkLst>
            <pc:docMk/>
            <pc:sldMk cId="1517276992" sldId="262"/>
            <ac:spMk id="90" creationId="{9A2DE6E0-967C-4C58-8558-EC08F1138BD1}"/>
          </ac:spMkLst>
        </pc:spChg>
        <pc:grpChg chg="add del">
          <ac:chgData name="Daniela Cimpoaca (2131329)" userId="S::2131329@student.uwtsd.ac.uk::cb5c1aed-1da3-4182-9f91-c15d6088f468" providerId="AD" clId="Web-{62A503D4-502C-A1D5-1ABA-7699FFCED89A}" dt="2022-11-19T21:03:38.791" v="47"/>
          <ac:grpSpMkLst>
            <pc:docMk/>
            <pc:sldMk cId="1517276992" sldId="262"/>
            <ac:grpSpMk id="7" creationId="{28460BD8-AE3F-4AC9-9D0B-717052AA5D3A}"/>
          </ac:grpSpMkLst>
        </pc:grpChg>
        <pc:grpChg chg="add del">
          <ac:chgData name="Daniela Cimpoaca (2131329)" userId="S::2131329@student.uwtsd.ac.uk::cb5c1aed-1da3-4182-9f91-c15d6088f468" providerId="AD" clId="Web-{62A503D4-502C-A1D5-1ABA-7699FFCED89A}" dt="2022-11-19T21:03:48.073" v="51"/>
          <ac:grpSpMkLst>
            <pc:docMk/>
            <pc:sldMk cId="1517276992" sldId="262"/>
            <ac:grpSpMk id="8" creationId="{88C9B83F-64CD-41C1-925F-A08801FFD0BD}"/>
          </ac:grpSpMkLst>
        </pc:grpChg>
        <pc:grpChg chg="add del">
          <ac:chgData name="Daniela Cimpoaca (2131329)" userId="S::2131329@student.uwtsd.ac.uk::cb5c1aed-1da3-4182-9f91-c15d6088f468" providerId="AD" clId="Web-{62A503D4-502C-A1D5-1ABA-7699FFCED89A}" dt="2022-11-19T21:04:22.044" v="95"/>
          <ac:grpSpMkLst>
            <pc:docMk/>
            <pc:sldMk cId="1517276992" sldId="262"/>
            <ac:grpSpMk id="20" creationId="{28460BD8-AE3F-4AC9-9D0B-717052AA5D3A}"/>
          </ac:grpSpMkLst>
        </pc:grpChg>
        <pc:grpChg chg="add del">
          <ac:chgData name="Daniela Cimpoaca (2131329)" userId="S::2131329@student.uwtsd.ac.uk::cb5c1aed-1da3-4182-9f91-c15d6088f468" providerId="AD" clId="Web-{62A503D4-502C-A1D5-1ABA-7699FFCED89A}" dt="2022-11-19T21:04:22.044" v="95"/>
          <ac:grpSpMkLst>
            <pc:docMk/>
            <pc:sldMk cId="1517276992" sldId="262"/>
            <ac:grpSpMk id="33" creationId="{CEEA9366-CEA8-4F23-B065-4337F0D836FE}"/>
          </ac:grpSpMkLst>
        </pc:grpChg>
        <pc:grpChg chg="add del">
          <ac:chgData name="Daniela Cimpoaca (2131329)" userId="S::2131329@student.uwtsd.ac.uk::cb5c1aed-1da3-4182-9f91-c15d6088f468" providerId="AD" clId="Web-{62A503D4-502C-A1D5-1ABA-7699FFCED89A}" dt="2022-11-19T21:04:40.424" v="98"/>
          <ac:grpSpMkLst>
            <pc:docMk/>
            <pc:sldMk cId="1517276992" sldId="262"/>
            <ac:grpSpMk id="43" creationId="{88C9B83F-64CD-41C1-925F-A08801FFD0BD}"/>
          </ac:grpSpMkLst>
        </pc:grpChg>
        <pc:grpChg chg="add">
          <ac:chgData name="Daniela Cimpoaca (2131329)" userId="S::2131329@student.uwtsd.ac.uk::cb5c1aed-1da3-4182-9f91-c15d6088f468" providerId="AD" clId="Web-{62A503D4-502C-A1D5-1ABA-7699FFCED89A}" dt="2022-11-19T21:04:40.424" v="98"/>
          <ac:grpSpMkLst>
            <pc:docMk/>
            <pc:sldMk cId="1517276992" sldId="262"/>
            <ac:grpSpMk id="58" creationId="{88C9B83F-64CD-41C1-925F-A08801FFD0BD}"/>
          </ac:grpSpMkLst>
        </pc:grpChg>
        <pc:picChg chg="add del">
          <ac:chgData name="Daniela Cimpoaca (2131329)" userId="S::2131329@student.uwtsd.ac.uk::cb5c1aed-1da3-4182-9f91-c15d6088f468" providerId="AD" clId="Web-{62A503D4-502C-A1D5-1ABA-7699FFCED89A}" dt="2022-11-19T21:03:48.073" v="51"/>
          <ac:picMkLst>
            <pc:docMk/>
            <pc:sldMk cId="1517276992" sldId="262"/>
            <ac:picMk id="4" creationId="{6F053CED-E170-48B1-1502-ED9FD4FFC67C}"/>
          </ac:picMkLst>
        </pc:picChg>
        <pc:picChg chg="add mod">
          <ac:chgData name="Daniela Cimpoaca (2131329)" userId="S::2131329@student.uwtsd.ac.uk::cb5c1aed-1da3-4182-9f91-c15d6088f468" providerId="AD" clId="Web-{62A503D4-502C-A1D5-1ABA-7699FFCED89A}" dt="2022-11-19T21:04:40.424" v="98"/>
          <ac:picMkLst>
            <pc:docMk/>
            <pc:sldMk cId="1517276992" sldId="262"/>
            <ac:picMk id="39" creationId="{147B5445-170E-1C51-604D-5DD5359E7852}"/>
          </ac:picMkLst>
        </pc:picChg>
        <pc:cxnChg chg="add del">
          <ac:chgData name="Daniela Cimpoaca (2131329)" userId="S::2131329@student.uwtsd.ac.uk::cb5c1aed-1da3-4182-9f91-c15d6088f468" providerId="AD" clId="Web-{62A503D4-502C-A1D5-1ABA-7699FFCED89A}" dt="2022-11-19T21:03:38.791" v="47"/>
          <ac:cxnSpMkLst>
            <pc:docMk/>
            <pc:sldMk cId="1517276992" sldId="262"/>
            <ac:cxnSpMk id="25" creationId="{E5E836EB-03CD-4BA5-A751-21D2ACC28303}"/>
          </ac:cxnSpMkLst>
        </pc:cxnChg>
        <pc:cxnChg chg="add del">
          <ac:chgData name="Daniela Cimpoaca (2131329)" userId="S::2131329@student.uwtsd.ac.uk::cb5c1aed-1da3-4182-9f91-c15d6088f468" providerId="AD" clId="Web-{62A503D4-502C-A1D5-1ABA-7699FFCED89A}" dt="2022-11-19T21:03:38.791" v="47"/>
          <ac:cxnSpMkLst>
            <pc:docMk/>
            <pc:sldMk cId="1517276992" sldId="262"/>
            <ac:cxnSpMk id="27" creationId="{22721A85-1EA4-4D87-97AB-0BB4AB78F92D}"/>
          </ac:cxnSpMkLst>
        </pc:cxnChg>
        <pc:cxnChg chg="add">
          <ac:chgData name="Daniela Cimpoaca (2131329)" userId="S::2131329@student.uwtsd.ac.uk::cb5c1aed-1da3-4182-9f91-c15d6088f468" providerId="AD" clId="Web-{62A503D4-502C-A1D5-1ABA-7699FFCED89A}" dt="2022-11-19T21:04:40.424" v="98"/>
          <ac:cxnSpMkLst>
            <pc:docMk/>
            <pc:sldMk cId="1517276992" sldId="262"/>
            <ac:cxnSpMk id="74" creationId="{81BB890B-70D4-42FE-A599-6AEF1A42D972}"/>
          </ac:cxnSpMkLst>
        </pc:cxnChg>
        <pc:cxnChg chg="add">
          <ac:chgData name="Daniela Cimpoaca (2131329)" userId="S::2131329@student.uwtsd.ac.uk::cb5c1aed-1da3-4182-9f91-c15d6088f468" providerId="AD" clId="Web-{62A503D4-502C-A1D5-1ABA-7699FFCED89A}" dt="2022-11-19T21:04:40.424" v="98"/>
          <ac:cxnSpMkLst>
            <pc:docMk/>
            <pc:sldMk cId="1517276992" sldId="262"/>
            <ac:cxnSpMk id="76" creationId="{3842D646-B58C-43C8-8152-01BC782B725D}"/>
          </ac:cxnSpMkLst>
        </pc:cxnChg>
      </pc:sldChg>
    </pc:docChg>
  </pc:docChgLst>
  <pc:docChgLst>
    <pc:chgData name="Daniela Cimpoaca (2131329)" userId="S::2131329@student.uwtsd.ac.uk::cb5c1aed-1da3-4182-9f91-c15d6088f468" providerId="AD" clId="Web-{56523673-822D-A71E-9094-B06B1F8DB531}"/>
    <pc:docChg chg="modSld">
      <pc:chgData name="Daniela Cimpoaca (2131329)" userId="S::2131329@student.uwtsd.ac.uk::cb5c1aed-1da3-4182-9f91-c15d6088f468" providerId="AD" clId="Web-{56523673-822D-A71E-9094-B06B1F8DB531}" dt="2022-11-19T17:36:42.731" v="9" actId="20577"/>
      <pc:docMkLst>
        <pc:docMk/>
      </pc:docMkLst>
      <pc:sldChg chg="modSp">
        <pc:chgData name="Daniela Cimpoaca (2131329)" userId="S::2131329@student.uwtsd.ac.uk::cb5c1aed-1da3-4182-9f91-c15d6088f468" providerId="AD" clId="Web-{56523673-822D-A71E-9094-B06B1F8DB531}" dt="2022-11-19T17:36:42.731" v="9" actId="20577"/>
        <pc:sldMkLst>
          <pc:docMk/>
          <pc:sldMk cId="305947031" sldId="258"/>
        </pc:sldMkLst>
        <pc:spChg chg="mod">
          <ac:chgData name="Daniela Cimpoaca (2131329)" userId="S::2131329@student.uwtsd.ac.uk::cb5c1aed-1da3-4182-9f91-c15d6088f468" providerId="AD" clId="Web-{56523673-822D-A71E-9094-B06B1F8DB531}" dt="2022-11-19T17:36:42.731" v="9" actId="20577"/>
          <ac:spMkLst>
            <pc:docMk/>
            <pc:sldMk cId="305947031" sldId="258"/>
            <ac:spMk id="3" creationId="{7B4BED05-1F0B-B246-0785-5F163CA07512}"/>
          </ac:spMkLst>
        </pc:spChg>
      </pc:sldChg>
    </pc:docChg>
  </pc:docChgLst>
  <pc:docChgLst>
    <pc:chgData name="Daniela Cimpoaca (2131329)" userId="S::2131329@student.uwtsd.ac.uk::cb5c1aed-1da3-4182-9f91-c15d6088f468" providerId="AD" clId="Web-{66FE9461-728E-EE1C-D0E5-13CEC48A2384}"/>
    <pc:docChg chg="modSld">
      <pc:chgData name="Daniela Cimpoaca (2131329)" userId="S::2131329@student.uwtsd.ac.uk::cb5c1aed-1da3-4182-9f91-c15d6088f468" providerId="AD" clId="Web-{66FE9461-728E-EE1C-D0E5-13CEC48A2384}" dt="2022-11-19T21:00:24.915" v="0"/>
      <pc:docMkLst>
        <pc:docMk/>
      </pc:docMkLst>
      <pc:sldChg chg="addSp">
        <pc:chgData name="Daniela Cimpoaca (2131329)" userId="S::2131329@student.uwtsd.ac.uk::cb5c1aed-1da3-4182-9f91-c15d6088f468" providerId="AD" clId="Web-{66FE9461-728E-EE1C-D0E5-13CEC48A2384}" dt="2022-11-19T21:00:24.915" v="0"/>
        <pc:sldMkLst>
          <pc:docMk/>
          <pc:sldMk cId="3408066763" sldId="259"/>
        </pc:sldMkLst>
        <pc:spChg chg="add">
          <ac:chgData name="Daniela Cimpoaca (2131329)" userId="S::2131329@student.uwtsd.ac.uk::cb5c1aed-1da3-4182-9f91-c15d6088f468" providerId="AD" clId="Web-{66FE9461-728E-EE1C-D0E5-13CEC48A2384}" dt="2022-11-19T21:00:24.915" v="0"/>
          <ac:spMkLst>
            <pc:docMk/>
            <pc:sldMk cId="3408066763" sldId="259"/>
            <ac:spMk id="2" creationId="{22A53006-85EA-85EA-5981-693262C68717}"/>
          </ac:spMkLst>
        </pc:spChg>
      </pc:sldChg>
    </pc:docChg>
  </pc:docChgLst>
  <pc:docChgLst>
    <pc:chgData name="Daniela Cimpoaca (2131329)" userId="S::2131329@student.uwtsd.ac.uk::cb5c1aed-1da3-4182-9f91-c15d6088f468" providerId="AD" clId="Web-{316F0E49-CFBA-DCB4-E21E-A9212DE24946}"/>
    <pc:docChg chg="addSld delSld modSld">
      <pc:chgData name="Daniela Cimpoaca (2131329)" userId="S::2131329@student.uwtsd.ac.uk::cb5c1aed-1da3-4182-9f91-c15d6088f468" providerId="AD" clId="Web-{316F0E49-CFBA-DCB4-E21E-A9212DE24946}" dt="2022-11-19T21:37:25.719" v="590" actId="20577"/>
      <pc:docMkLst>
        <pc:docMk/>
      </pc:docMkLst>
      <pc:sldChg chg="modSp">
        <pc:chgData name="Daniela Cimpoaca (2131329)" userId="S::2131329@student.uwtsd.ac.uk::cb5c1aed-1da3-4182-9f91-c15d6088f468" providerId="AD" clId="Web-{316F0E49-CFBA-DCB4-E21E-A9212DE24946}" dt="2022-11-19T21:32:26.969" v="548" actId="20577"/>
        <pc:sldMkLst>
          <pc:docMk/>
          <pc:sldMk cId="305947031" sldId="258"/>
        </pc:sldMkLst>
        <pc:spChg chg="mod">
          <ac:chgData name="Daniela Cimpoaca (2131329)" userId="S::2131329@student.uwtsd.ac.uk::cb5c1aed-1da3-4182-9f91-c15d6088f468" providerId="AD" clId="Web-{316F0E49-CFBA-DCB4-E21E-A9212DE24946}" dt="2022-11-19T21:32:26.969" v="548" actId="20577"/>
          <ac:spMkLst>
            <pc:docMk/>
            <pc:sldMk cId="305947031" sldId="258"/>
            <ac:spMk id="84" creationId="{7B4BED05-1F0B-B246-0785-5F163CA07512}"/>
          </ac:spMkLst>
        </pc:spChg>
      </pc:sldChg>
      <pc:sldChg chg="modSp del">
        <pc:chgData name="Daniela Cimpoaca (2131329)" userId="S::2131329@student.uwtsd.ac.uk::cb5c1aed-1da3-4182-9f91-c15d6088f468" providerId="AD" clId="Web-{316F0E49-CFBA-DCB4-E21E-A9212DE24946}" dt="2022-11-19T21:05:20.351" v="2"/>
        <pc:sldMkLst>
          <pc:docMk/>
          <pc:sldMk cId="1517276992" sldId="262"/>
        </pc:sldMkLst>
        <pc:spChg chg="mod">
          <ac:chgData name="Daniela Cimpoaca (2131329)" userId="S::2131329@student.uwtsd.ac.uk::cb5c1aed-1da3-4182-9f91-c15d6088f468" providerId="AD" clId="Web-{316F0E49-CFBA-DCB4-E21E-A9212DE24946}" dt="2022-11-19T21:05:17.257" v="1" actId="20577"/>
          <ac:spMkLst>
            <pc:docMk/>
            <pc:sldMk cId="1517276992" sldId="262"/>
            <ac:spMk id="2" creationId="{B8CF42BD-3B24-717E-710A-BF2E655FF1EF}"/>
          </ac:spMkLst>
        </pc:spChg>
      </pc:sldChg>
      <pc:sldChg chg="addSp delSp modSp new mod setBg addAnim setClrOvrMap">
        <pc:chgData name="Daniela Cimpoaca (2131329)" userId="S::2131329@student.uwtsd.ac.uk::cb5c1aed-1da3-4182-9f91-c15d6088f468" providerId="AD" clId="Web-{316F0E49-CFBA-DCB4-E21E-A9212DE24946}" dt="2022-11-19T21:21:15.901" v="365" actId="20577"/>
        <pc:sldMkLst>
          <pc:docMk/>
          <pc:sldMk cId="1687438754" sldId="262"/>
        </pc:sldMkLst>
        <pc:spChg chg="mod">
          <ac:chgData name="Daniela Cimpoaca (2131329)" userId="S::2131329@student.uwtsd.ac.uk::cb5c1aed-1da3-4182-9f91-c15d6088f468" providerId="AD" clId="Web-{316F0E49-CFBA-DCB4-E21E-A9212DE24946}" dt="2022-11-19T21:06:58.717" v="28" actId="1076"/>
          <ac:spMkLst>
            <pc:docMk/>
            <pc:sldMk cId="1687438754" sldId="262"/>
            <ac:spMk id="2" creationId="{96D0783D-2A11-2D6F-7BB1-B6567F47621E}"/>
          </ac:spMkLst>
        </pc:spChg>
        <pc:spChg chg="add mod">
          <ac:chgData name="Daniela Cimpoaca (2131329)" userId="S::2131329@student.uwtsd.ac.uk::cb5c1aed-1da3-4182-9f91-c15d6088f468" providerId="AD" clId="Web-{316F0E49-CFBA-DCB4-E21E-A9212DE24946}" dt="2022-11-19T21:21:15.901" v="365" actId="20577"/>
          <ac:spMkLst>
            <pc:docMk/>
            <pc:sldMk cId="1687438754" sldId="262"/>
            <ac:spMk id="5" creationId="{1020D601-92D5-1796-E90A-062DC510758F}"/>
          </ac:spMkLst>
        </pc:spChg>
        <pc:spChg chg="add del">
          <ac:chgData name="Daniela Cimpoaca (2131329)" userId="S::2131329@student.uwtsd.ac.uk::cb5c1aed-1da3-4182-9f91-c15d6088f468" providerId="AD" clId="Web-{316F0E49-CFBA-DCB4-E21E-A9212DE24946}" dt="2022-11-19T21:06:15.526" v="21"/>
          <ac:spMkLst>
            <pc:docMk/>
            <pc:sldMk cId="1687438754" sldId="262"/>
            <ac:spMk id="19" creationId="{9179DE42-5613-4B35-A1E6-6CCBAA13C743}"/>
          </ac:spMkLst>
        </pc:spChg>
        <pc:spChg chg="add del">
          <ac:chgData name="Daniela Cimpoaca (2131329)" userId="S::2131329@student.uwtsd.ac.uk::cb5c1aed-1da3-4182-9f91-c15d6088f468" providerId="AD" clId="Web-{316F0E49-CFBA-DCB4-E21E-A9212DE24946}" dt="2022-11-19T21:06:15.526" v="21"/>
          <ac:spMkLst>
            <pc:docMk/>
            <pc:sldMk cId="1687438754" sldId="262"/>
            <ac:spMk id="25" creationId="{52FB45E9-914E-4471-AC87-E475CD51767D}"/>
          </ac:spMkLst>
        </pc:spChg>
        <pc:spChg chg="add del">
          <ac:chgData name="Daniela Cimpoaca (2131329)" userId="S::2131329@student.uwtsd.ac.uk::cb5c1aed-1da3-4182-9f91-c15d6088f468" providerId="AD" clId="Web-{316F0E49-CFBA-DCB4-E21E-A9212DE24946}" dt="2022-11-19T21:06:15.526" v="21"/>
          <ac:spMkLst>
            <pc:docMk/>
            <pc:sldMk cId="1687438754" sldId="262"/>
            <ac:spMk id="27" creationId="{C310626D-5743-49D4-8F7D-88C4F8F05774}"/>
          </ac:spMkLst>
        </pc:spChg>
        <pc:spChg chg="add del">
          <ac:chgData name="Daniela Cimpoaca (2131329)" userId="S::2131329@student.uwtsd.ac.uk::cb5c1aed-1da3-4182-9f91-c15d6088f468" providerId="AD" clId="Web-{316F0E49-CFBA-DCB4-E21E-A9212DE24946}" dt="2022-11-19T21:06:15.526" v="21"/>
          <ac:spMkLst>
            <pc:docMk/>
            <pc:sldMk cId="1687438754" sldId="262"/>
            <ac:spMk id="29" creationId="{3C195FC1-B568-4C72-9902-34CB35DDD7A1}"/>
          </ac:spMkLst>
        </pc:spChg>
        <pc:spChg chg="add del">
          <ac:chgData name="Daniela Cimpoaca (2131329)" userId="S::2131329@student.uwtsd.ac.uk::cb5c1aed-1da3-4182-9f91-c15d6088f468" providerId="AD" clId="Web-{316F0E49-CFBA-DCB4-E21E-A9212DE24946}" dt="2022-11-19T21:06:15.526" v="21"/>
          <ac:spMkLst>
            <pc:docMk/>
            <pc:sldMk cId="1687438754" sldId="262"/>
            <ac:spMk id="31" creationId="{EF2BDF77-362C-43F0-8CBB-A969EC2AE0C4}"/>
          </ac:spMkLst>
        </pc:spChg>
        <pc:spChg chg="add del">
          <ac:chgData name="Daniela Cimpoaca (2131329)" userId="S::2131329@student.uwtsd.ac.uk::cb5c1aed-1da3-4182-9f91-c15d6088f468" providerId="AD" clId="Web-{316F0E49-CFBA-DCB4-E21E-A9212DE24946}" dt="2022-11-19T21:06:15.526" v="21"/>
          <ac:spMkLst>
            <pc:docMk/>
            <pc:sldMk cId="1687438754" sldId="262"/>
            <ac:spMk id="33" creationId="{4BE96B01-3929-432D-B8C2-ADBCB74C2EF4}"/>
          </ac:spMkLst>
        </pc:spChg>
        <pc:spChg chg="add del">
          <ac:chgData name="Daniela Cimpoaca (2131329)" userId="S::2131329@student.uwtsd.ac.uk::cb5c1aed-1da3-4182-9f91-c15d6088f468" providerId="AD" clId="Web-{316F0E49-CFBA-DCB4-E21E-A9212DE24946}" dt="2022-11-19T21:06:15.526" v="21"/>
          <ac:spMkLst>
            <pc:docMk/>
            <pc:sldMk cId="1687438754" sldId="262"/>
            <ac:spMk id="35" creationId="{2A6FCDE6-CDE2-4C51-B18E-A95CFB679714}"/>
          </ac:spMkLst>
        </pc:spChg>
        <pc:spChg chg="add del">
          <ac:chgData name="Daniela Cimpoaca (2131329)" userId="S::2131329@student.uwtsd.ac.uk::cb5c1aed-1da3-4182-9f91-c15d6088f468" providerId="AD" clId="Web-{316F0E49-CFBA-DCB4-E21E-A9212DE24946}" dt="2022-11-19T21:06:15.526" v="21"/>
          <ac:spMkLst>
            <pc:docMk/>
            <pc:sldMk cId="1687438754" sldId="262"/>
            <ac:spMk id="37" creationId="{9D2E8756-2465-473A-BA2A-2DB1D6224745}"/>
          </ac:spMkLst>
        </pc:spChg>
        <pc:spChg chg="add">
          <ac:chgData name="Daniela Cimpoaca (2131329)" userId="S::2131329@student.uwtsd.ac.uk::cb5c1aed-1da3-4182-9f91-c15d6088f468" providerId="AD" clId="Web-{316F0E49-CFBA-DCB4-E21E-A9212DE24946}" dt="2022-11-19T21:06:15.558" v="22"/>
          <ac:spMkLst>
            <pc:docMk/>
            <pc:sldMk cId="1687438754" sldId="262"/>
            <ac:spMk id="40" creationId="{27577DEC-D9A5-404D-9789-702F4319BEC8}"/>
          </ac:spMkLst>
        </pc:spChg>
        <pc:grpChg chg="add del">
          <ac:chgData name="Daniela Cimpoaca (2131329)" userId="S::2131329@student.uwtsd.ac.uk::cb5c1aed-1da3-4182-9f91-c15d6088f468" providerId="AD" clId="Web-{316F0E49-CFBA-DCB4-E21E-A9212DE24946}" dt="2022-11-19T21:06:15.526" v="21"/>
          <ac:grpSpMkLst>
            <pc:docMk/>
            <pc:sldMk cId="1687438754" sldId="262"/>
            <ac:grpSpMk id="7" creationId="{28460BD8-AE3F-4AC9-9D0B-717052AA5D3A}"/>
          </ac:grpSpMkLst>
        </pc:grpChg>
        <pc:grpChg chg="add">
          <ac:chgData name="Daniela Cimpoaca (2131329)" userId="S::2131329@student.uwtsd.ac.uk::cb5c1aed-1da3-4182-9f91-c15d6088f468" providerId="AD" clId="Web-{316F0E49-CFBA-DCB4-E21E-A9212DE24946}" dt="2022-11-19T21:06:15.558" v="22"/>
          <ac:grpSpMkLst>
            <pc:docMk/>
            <pc:sldMk cId="1687438754" sldId="262"/>
            <ac:grpSpMk id="39" creationId="{28460BD8-AE3F-4AC9-9D0B-717052AA5D3A}"/>
          </ac:grpSpMkLst>
        </pc:grpChg>
        <pc:grpChg chg="add">
          <ac:chgData name="Daniela Cimpoaca (2131329)" userId="S::2131329@student.uwtsd.ac.uk::cb5c1aed-1da3-4182-9f91-c15d6088f468" providerId="AD" clId="Web-{316F0E49-CFBA-DCB4-E21E-A9212DE24946}" dt="2022-11-19T21:06:15.558" v="22"/>
          <ac:grpSpMkLst>
            <pc:docMk/>
            <pc:sldMk cId="1687438754" sldId="262"/>
            <ac:grpSpMk id="41" creationId="{CEEA9366-CEA8-4F23-B065-4337F0D836FE}"/>
          </ac:grpSpMkLst>
        </pc:grpChg>
        <pc:graphicFrameChg chg="add del">
          <ac:chgData name="Daniela Cimpoaca (2131329)" userId="S::2131329@student.uwtsd.ac.uk::cb5c1aed-1da3-4182-9f91-c15d6088f468" providerId="AD" clId="Web-{316F0E49-CFBA-DCB4-E21E-A9212DE24946}" dt="2022-11-19T21:08:16.988" v="30"/>
          <ac:graphicFrameMkLst>
            <pc:docMk/>
            <pc:sldMk cId="1687438754" sldId="262"/>
            <ac:graphicFrameMk id="3" creationId="{E997E306-7CC1-9A4D-BE8D-EB49B15F9141}"/>
          </ac:graphicFrameMkLst>
        </pc:graphicFrameChg>
        <pc:graphicFrameChg chg="add mod modGraphic">
          <ac:chgData name="Daniela Cimpoaca (2131329)" userId="S::2131329@student.uwtsd.ac.uk::cb5c1aed-1da3-4182-9f91-c15d6088f468" providerId="AD" clId="Web-{316F0E49-CFBA-DCB4-E21E-A9212DE24946}" dt="2022-11-19T21:17:15.463" v="312"/>
          <ac:graphicFrameMkLst>
            <pc:docMk/>
            <pc:sldMk cId="1687438754" sldId="262"/>
            <ac:graphicFrameMk id="4" creationId="{F1C18B4B-E7B9-E7D8-588D-DBF6C05DD737}"/>
          </ac:graphicFrameMkLst>
        </pc:graphicFrameChg>
        <pc:cxnChg chg="add del">
          <ac:chgData name="Daniela Cimpoaca (2131329)" userId="S::2131329@student.uwtsd.ac.uk::cb5c1aed-1da3-4182-9f91-c15d6088f468" providerId="AD" clId="Web-{316F0E49-CFBA-DCB4-E21E-A9212DE24946}" dt="2022-11-19T21:06:15.526" v="21"/>
          <ac:cxnSpMkLst>
            <pc:docMk/>
            <pc:sldMk cId="1687438754" sldId="262"/>
            <ac:cxnSpMk id="21" creationId="{EB898B32-3891-4C3A-8F58-C5969D2E9033}"/>
          </ac:cxnSpMkLst>
        </pc:cxnChg>
        <pc:cxnChg chg="add del">
          <ac:chgData name="Daniela Cimpoaca (2131329)" userId="S::2131329@student.uwtsd.ac.uk::cb5c1aed-1da3-4182-9f91-c15d6088f468" providerId="AD" clId="Web-{316F0E49-CFBA-DCB4-E21E-A9212DE24946}" dt="2022-11-19T21:06:15.526" v="21"/>
          <ac:cxnSpMkLst>
            <pc:docMk/>
            <pc:sldMk cId="1687438754" sldId="262"/>
            <ac:cxnSpMk id="23" creationId="{4AE4806D-B8F9-4679-A68A-9BD21C01A301}"/>
          </ac:cxnSpMkLst>
        </pc:cxnChg>
      </pc:sldChg>
      <pc:sldChg chg="addSp delSp modSp new mod setBg">
        <pc:chgData name="Daniela Cimpoaca (2131329)" userId="S::2131329@student.uwtsd.ac.uk::cb5c1aed-1da3-4182-9f91-c15d6088f468" providerId="AD" clId="Web-{316F0E49-CFBA-DCB4-E21E-A9212DE24946}" dt="2022-11-19T21:30:23.601" v="526" actId="1076"/>
        <pc:sldMkLst>
          <pc:docMk/>
          <pc:sldMk cId="711224303" sldId="263"/>
        </pc:sldMkLst>
        <pc:spChg chg="mod">
          <ac:chgData name="Daniela Cimpoaca (2131329)" userId="S::2131329@student.uwtsd.ac.uk::cb5c1aed-1da3-4182-9f91-c15d6088f468" providerId="AD" clId="Web-{316F0E49-CFBA-DCB4-E21E-A9212DE24946}" dt="2022-11-19T21:19:23.362" v="348" actId="1076"/>
          <ac:spMkLst>
            <pc:docMk/>
            <pc:sldMk cId="711224303" sldId="263"/>
            <ac:spMk id="2" creationId="{3765FEF6-9ED1-6AE8-1107-A011DE2230D1}"/>
          </ac:spMkLst>
        </pc:spChg>
        <pc:spChg chg="del">
          <ac:chgData name="Daniela Cimpoaca (2131329)" userId="S::2131329@student.uwtsd.ac.uk::cb5c1aed-1da3-4182-9f91-c15d6088f468" providerId="AD" clId="Web-{316F0E49-CFBA-DCB4-E21E-A9212DE24946}" dt="2022-11-19T21:18:12.686" v="326"/>
          <ac:spMkLst>
            <pc:docMk/>
            <pc:sldMk cId="711224303" sldId="263"/>
            <ac:spMk id="3" creationId="{FAE75C42-5681-89D9-59F6-2B24E4DDBB35}"/>
          </ac:spMkLst>
        </pc:spChg>
        <pc:spChg chg="add mod">
          <ac:chgData name="Daniela Cimpoaca (2131329)" userId="S::2131329@student.uwtsd.ac.uk::cb5c1aed-1da3-4182-9f91-c15d6088f468" providerId="AD" clId="Web-{316F0E49-CFBA-DCB4-E21E-A9212DE24946}" dt="2022-11-19T21:30:02.334" v="515" actId="1076"/>
          <ac:spMkLst>
            <pc:docMk/>
            <pc:sldMk cId="711224303" sldId="263"/>
            <ac:spMk id="7" creationId="{C187A3D2-DBF6-7446-1ADD-3D9A0014C4F5}"/>
          </ac:spMkLst>
        </pc:spChg>
        <pc:spChg chg="add mod">
          <ac:chgData name="Daniela Cimpoaca (2131329)" userId="S::2131329@student.uwtsd.ac.uk::cb5c1aed-1da3-4182-9f91-c15d6088f468" providerId="AD" clId="Web-{316F0E49-CFBA-DCB4-E21E-A9212DE24946}" dt="2022-11-19T21:30:23.601" v="526" actId="1076"/>
          <ac:spMkLst>
            <pc:docMk/>
            <pc:sldMk cId="711224303" sldId="263"/>
            <ac:spMk id="8" creationId="{8AB108CB-32F8-D41E-FCB2-F2A93BB03E50}"/>
          </ac:spMkLst>
        </pc:spChg>
        <pc:spChg chg="add del">
          <ac:chgData name="Daniela Cimpoaca (2131329)" userId="S::2131329@student.uwtsd.ac.uk::cb5c1aed-1da3-4182-9f91-c15d6088f468" providerId="AD" clId="Web-{316F0E49-CFBA-DCB4-E21E-A9212DE24946}" dt="2022-11-19T21:18:27.593" v="328"/>
          <ac:spMkLst>
            <pc:docMk/>
            <pc:sldMk cId="711224303" sldId="263"/>
            <ac:spMk id="25" creationId="{66D61E08-70C3-48D8-BEA0-787111DC30DA}"/>
          </ac:spMkLst>
        </pc:spChg>
        <pc:spChg chg="add del">
          <ac:chgData name="Daniela Cimpoaca (2131329)" userId="S::2131329@student.uwtsd.ac.uk::cb5c1aed-1da3-4182-9f91-c15d6088f468" providerId="AD" clId="Web-{316F0E49-CFBA-DCB4-E21E-A9212DE24946}" dt="2022-11-19T21:18:27.593" v="328"/>
          <ac:spMkLst>
            <pc:docMk/>
            <pc:sldMk cId="711224303" sldId="263"/>
            <ac:spMk id="27" creationId="{FC55298F-0AE5-478E-AD2B-03C2614C5833}"/>
          </ac:spMkLst>
        </pc:spChg>
        <pc:spChg chg="add del">
          <ac:chgData name="Daniela Cimpoaca (2131329)" userId="S::2131329@student.uwtsd.ac.uk::cb5c1aed-1da3-4182-9f91-c15d6088f468" providerId="AD" clId="Web-{316F0E49-CFBA-DCB4-E21E-A9212DE24946}" dt="2022-11-19T21:18:27.593" v="328"/>
          <ac:spMkLst>
            <pc:docMk/>
            <pc:sldMk cId="711224303" sldId="263"/>
            <ac:spMk id="29" creationId="{C180E4EA-0B63-4779-A895-7E90E71088F3}"/>
          </ac:spMkLst>
        </pc:spChg>
        <pc:spChg chg="add del">
          <ac:chgData name="Daniela Cimpoaca (2131329)" userId="S::2131329@student.uwtsd.ac.uk::cb5c1aed-1da3-4182-9f91-c15d6088f468" providerId="AD" clId="Web-{316F0E49-CFBA-DCB4-E21E-A9212DE24946}" dt="2022-11-19T21:18:27.593" v="328"/>
          <ac:spMkLst>
            <pc:docMk/>
            <pc:sldMk cId="711224303" sldId="263"/>
            <ac:spMk id="31" creationId="{CEE01D9D-3DE8-4EED-B0D3-8F3C79CC7673}"/>
          </ac:spMkLst>
        </pc:spChg>
        <pc:spChg chg="add del">
          <ac:chgData name="Daniela Cimpoaca (2131329)" userId="S::2131329@student.uwtsd.ac.uk::cb5c1aed-1da3-4182-9f91-c15d6088f468" providerId="AD" clId="Web-{316F0E49-CFBA-DCB4-E21E-A9212DE24946}" dt="2022-11-19T21:18:27.593" v="328"/>
          <ac:spMkLst>
            <pc:docMk/>
            <pc:sldMk cId="711224303" sldId="263"/>
            <ac:spMk id="33" creationId="{89AF5CE9-607F-43F4-8983-DCD6DA4051FD}"/>
          </ac:spMkLst>
        </pc:spChg>
        <pc:spChg chg="add del">
          <ac:chgData name="Daniela Cimpoaca (2131329)" userId="S::2131329@student.uwtsd.ac.uk::cb5c1aed-1da3-4182-9f91-c15d6088f468" providerId="AD" clId="Web-{316F0E49-CFBA-DCB4-E21E-A9212DE24946}" dt="2022-11-19T21:18:27.593" v="328"/>
          <ac:spMkLst>
            <pc:docMk/>
            <pc:sldMk cId="711224303" sldId="263"/>
            <ac:spMk id="35" creationId="{6EEA2DBD-9E1E-4521-8C01-F32AD18A89E3}"/>
          </ac:spMkLst>
        </pc:spChg>
        <pc:spChg chg="add del">
          <ac:chgData name="Daniela Cimpoaca (2131329)" userId="S::2131329@student.uwtsd.ac.uk::cb5c1aed-1da3-4182-9f91-c15d6088f468" providerId="AD" clId="Web-{316F0E49-CFBA-DCB4-E21E-A9212DE24946}" dt="2022-11-19T21:18:27.593" v="328"/>
          <ac:spMkLst>
            <pc:docMk/>
            <pc:sldMk cId="711224303" sldId="263"/>
            <ac:spMk id="37" creationId="{15BBD2C1-BA9B-46A9-A27A-33498B169272}"/>
          </ac:spMkLst>
        </pc:spChg>
        <pc:spChg chg="add">
          <ac:chgData name="Daniela Cimpoaca (2131329)" userId="S::2131329@student.uwtsd.ac.uk::cb5c1aed-1da3-4182-9f91-c15d6088f468" providerId="AD" clId="Web-{316F0E49-CFBA-DCB4-E21E-A9212DE24946}" dt="2022-11-19T21:18:27.593" v="328"/>
          <ac:spMkLst>
            <pc:docMk/>
            <pc:sldMk cId="711224303" sldId="263"/>
            <ac:spMk id="54" creationId="{3559A5F2-8BE0-4998-A1E4-1B145465A981}"/>
          </ac:spMkLst>
        </pc:spChg>
        <pc:spChg chg="add">
          <ac:chgData name="Daniela Cimpoaca (2131329)" userId="S::2131329@student.uwtsd.ac.uk::cb5c1aed-1da3-4182-9f91-c15d6088f468" providerId="AD" clId="Web-{316F0E49-CFBA-DCB4-E21E-A9212DE24946}" dt="2022-11-19T21:18:27.593" v="328"/>
          <ac:spMkLst>
            <pc:docMk/>
            <pc:sldMk cId="711224303" sldId="263"/>
            <ac:spMk id="56" creationId="{3A6596D4-D53C-424F-9F16-CC8686C079E0}"/>
          </ac:spMkLst>
        </pc:spChg>
        <pc:spChg chg="add">
          <ac:chgData name="Daniela Cimpoaca (2131329)" userId="S::2131329@student.uwtsd.ac.uk::cb5c1aed-1da3-4182-9f91-c15d6088f468" providerId="AD" clId="Web-{316F0E49-CFBA-DCB4-E21E-A9212DE24946}" dt="2022-11-19T21:18:27.593" v="328"/>
          <ac:spMkLst>
            <pc:docMk/>
            <pc:sldMk cId="711224303" sldId="263"/>
            <ac:spMk id="62" creationId="{9772CABD-4211-42AA-B349-D4002E52F1EF}"/>
          </ac:spMkLst>
        </pc:spChg>
        <pc:spChg chg="add">
          <ac:chgData name="Daniela Cimpoaca (2131329)" userId="S::2131329@student.uwtsd.ac.uk::cb5c1aed-1da3-4182-9f91-c15d6088f468" providerId="AD" clId="Web-{316F0E49-CFBA-DCB4-E21E-A9212DE24946}" dt="2022-11-19T21:18:27.593" v="328"/>
          <ac:spMkLst>
            <pc:docMk/>
            <pc:sldMk cId="711224303" sldId="263"/>
            <ac:spMk id="64" creationId="{BBD91630-4DBA-4294-8016-FEB5C3B0CED1}"/>
          </ac:spMkLst>
        </pc:spChg>
        <pc:spChg chg="add">
          <ac:chgData name="Daniela Cimpoaca (2131329)" userId="S::2131329@student.uwtsd.ac.uk::cb5c1aed-1da3-4182-9f91-c15d6088f468" providerId="AD" clId="Web-{316F0E49-CFBA-DCB4-E21E-A9212DE24946}" dt="2022-11-19T21:18:27.593" v="328"/>
          <ac:spMkLst>
            <pc:docMk/>
            <pc:sldMk cId="711224303" sldId="263"/>
            <ac:spMk id="66" creationId="{E67D1587-504D-41BC-9D48-B61257BFBCF0}"/>
          </ac:spMkLst>
        </pc:spChg>
        <pc:spChg chg="add">
          <ac:chgData name="Daniela Cimpoaca (2131329)" userId="S::2131329@student.uwtsd.ac.uk::cb5c1aed-1da3-4182-9f91-c15d6088f468" providerId="AD" clId="Web-{316F0E49-CFBA-DCB4-E21E-A9212DE24946}" dt="2022-11-19T21:18:27.593" v="328"/>
          <ac:spMkLst>
            <pc:docMk/>
            <pc:sldMk cId="711224303" sldId="263"/>
            <ac:spMk id="68" creationId="{8765DD1A-F044-4DE7-8A9B-7C30DC85A4AF}"/>
          </ac:spMkLst>
        </pc:spChg>
        <pc:spChg chg="add">
          <ac:chgData name="Daniela Cimpoaca (2131329)" userId="S::2131329@student.uwtsd.ac.uk::cb5c1aed-1da3-4182-9f91-c15d6088f468" providerId="AD" clId="Web-{316F0E49-CFBA-DCB4-E21E-A9212DE24946}" dt="2022-11-19T21:18:27.593" v="328"/>
          <ac:spMkLst>
            <pc:docMk/>
            <pc:sldMk cId="711224303" sldId="263"/>
            <ac:spMk id="70" creationId="{2FE2170D-72D6-48A8-8E9A-BFF3BF03D032}"/>
          </ac:spMkLst>
        </pc:spChg>
        <pc:spChg chg="add">
          <ac:chgData name="Daniela Cimpoaca (2131329)" userId="S::2131329@student.uwtsd.ac.uk::cb5c1aed-1da3-4182-9f91-c15d6088f468" providerId="AD" clId="Web-{316F0E49-CFBA-DCB4-E21E-A9212DE24946}" dt="2022-11-19T21:18:27.593" v="328"/>
          <ac:spMkLst>
            <pc:docMk/>
            <pc:sldMk cId="711224303" sldId="263"/>
            <ac:spMk id="72" creationId="{01D19436-094D-463D-AFEA-870FDBD03797}"/>
          </ac:spMkLst>
        </pc:spChg>
        <pc:spChg chg="add">
          <ac:chgData name="Daniela Cimpoaca (2131329)" userId="S::2131329@student.uwtsd.ac.uk::cb5c1aed-1da3-4182-9f91-c15d6088f468" providerId="AD" clId="Web-{316F0E49-CFBA-DCB4-E21E-A9212DE24946}" dt="2022-11-19T21:18:27.593" v="328"/>
          <ac:spMkLst>
            <pc:docMk/>
            <pc:sldMk cId="711224303" sldId="263"/>
            <ac:spMk id="74" creationId="{9A2DE6E0-967C-4C58-8558-EC08F1138BD1}"/>
          </ac:spMkLst>
        </pc:spChg>
        <pc:grpChg chg="add del">
          <ac:chgData name="Daniela Cimpoaca (2131329)" userId="S::2131329@student.uwtsd.ac.uk::cb5c1aed-1da3-4182-9f91-c15d6088f468" providerId="AD" clId="Web-{316F0E49-CFBA-DCB4-E21E-A9212DE24946}" dt="2022-11-19T21:18:27.593" v="328"/>
          <ac:grpSpMkLst>
            <pc:docMk/>
            <pc:sldMk cId="711224303" sldId="263"/>
            <ac:grpSpMk id="9" creationId="{88C9B83F-64CD-41C1-925F-A08801FFD0BD}"/>
          </ac:grpSpMkLst>
        </pc:grpChg>
        <pc:grpChg chg="add">
          <ac:chgData name="Daniela Cimpoaca (2131329)" userId="S::2131329@student.uwtsd.ac.uk::cb5c1aed-1da3-4182-9f91-c15d6088f468" providerId="AD" clId="Web-{316F0E49-CFBA-DCB4-E21E-A9212DE24946}" dt="2022-11-19T21:18:27.593" v="328"/>
          <ac:grpSpMkLst>
            <pc:docMk/>
            <pc:sldMk cId="711224303" sldId="263"/>
            <ac:grpSpMk id="42" creationId="{88C9B83F-64CD-41C1-925F-A08801FFD0BD}"/>
          </ac:grpSpMkLst>
        </pc:grpChg>
        <pc:graphicFrameChg chg="add del mod">
          <ac:chgData name="Daniela Cimpoaca (2131329)" userId="S::2131329@student.uwtsd.ac.uk::cb5c1aed-1da3-4182-9f91-c15d6088f468" providerId="AD" clId="Web-{316F0E49-CFBA-DCB4-E21E-A9212DE24946}" dt="2022-11-19T21:18:46.813" v="331"/>
          <ac:graphicFrameMkLst>
            <pc:docMk/>
            <pc:sldMk cId="711224303" sldId="263"/>
            <ac:graphicFrameMk id="6" creationId="{4F87F7DC-C01E-E8C7-604E-547929792BCB}"/>
          </ac:graphicFrameMkLst>
        </pc:graphicFrameChg>
        <pc:picChg chg="add mod">
          <ac:chgData name="Daniela Cimpoaca (2131329)" userId="S::2131329@student.uwtsd.ac.uk::cb5c1aed-1da3-4182-9f91-c15d6088f468" providerId="AD" clId="Web-{316F0E49-CFBA-DCB4-E21E-A9212DE24946}" dt="2022-11-19T21:19:16.799" v="347" actId="1076"/>
          <ac:picMkLst>
            <pc:docMk/>
            <pc:sldMk cId="711224303" sldId="263"/>
            <ac:picMk id="5" creationId="{5895CF22-6764-0324-6B98-B8CA293553C2}"/>
          </ac:picMkLst>
        </pc:picChg>
        <pc:cxnChg chg="add del">
          <ac:chgData name="Daniela Cimpoaca (2131329)" userId="S::2131329@student.uwtsd.ac.uk::cb5c1aed-1da3-4182-9f91-c15d6088f468" providerId="AD" clId="Web-{316F0E49-CFBA-DCB4-E21E-A9212DE24946}" dt="2022-11-19T21:18:27.593" v="328"/>
          <ac:cxnSpMkLst>
            <pc:docMk/>
            <pc:sldMk cId="711224303" sldId="263"/>
            <ac:cxnSpMk id="21" creationId="{A57C1A16-B8AB-4D99-A195-A38F556A6486}"/>
          </ac:cxnSpMkLst>
        </pc:cxnChg>
        <pc:cxnChg chg="add del">
          <ac:chgData name="Daniela Cimpoaca (2131329)" userId="S::2131329@student.uwtsd.ac.uk::cb5c1aed-1da3-4182-9f91-c15d6088f468" providerId="AD" clId="Web-{316F0E49-CFBA-DCB4-E21E-A9212DE24946}" dt="2022-11-19T21:18:27.593" v="328"/>
          <ac:cxnSpMkLst>
            <pc:docMk/>
            <pc:sldMk cId="711224303" sldId="263"/>
            <ac:cxnSpMk id="23" creationId="{F8A9B20B-D1DD-4573-B5EC-558029519236}"/>
          </ac:cxnSpMkLst>
        </pc:cxnChg>
        <pc:cxnChg chg="add">
          <ac:chgData name="Daniela Cimpoaca (2131329)" userId="S::2131329@student.uwtsd.ac.uk::cb5c1aed-1da3-4182-9f91-c15d6088f468" providerId="AD" clId="Web-{316F0E49-CFBA-DCB4-E21E-A9212DE24946}" dt="2022-11-19T21:18:27.593" v="328"/>
          <ac:cxnSpMkLst>
            <pc:docMk/>
            <pc:sldMk cId="711224303" sldId="263"/>
            <ac:cxnSpMk id="58" creationId="{81BB890B-70D4-42FE-A599-6AEF1A42D972}"/>
          </ac:cxnSpMkLst>
        </pc:cxnChg>
        <pc:cxnChg chg="add">
          <ac:chgData name="Daniela Cimpoaca (2131329)" userId="S::2131329@student.uwtsd.ac.uk::cb5c1aed-1da3-4182-9f91-c15d6088f468" providerId="AD" clId="Web-{316F0E49-CFBA-DCB4-E21E-A9212DE24946}" dt="2022-11-19T21:18:27.593" v="328"/>
          <ac:cxnSpMkLst>
            <pc:docMk/>
            <pc:sldMk cId="711224303" sldId="263"/>
            <ac:cxnSpMk id="60" creationId="{3842D646-B58C-43C8-8152-01BC782B725D}"/>
          </ac:cxnSpMkLst>
        </pc:cxnChg>
      </pc:sldChg>
      <pc:sldChg chg="addSp delSp modSp new mod setBg setClrOvrMap">
        <pc:chgData name="Daniela Cimpoaca (2131329)" userId="S::2131329@student.uwtsd.ac.uk::cb5c1aed-1da3-4182-9f91-c15d6088f468" providerId="AD" clId="Web-{316F0E49-CFBA-DCB4-E21E-A9212DE24946}" dt="2022-11-19T21:37:25.719" v="590" actId="20577"/>
        <pc:sldMkLst>
          <pc:docMk/>
          <pc:sldMk cId="1168866877" sldId="264"/>
        </pc:sldMkLst>
        <pc:spChg chg="mod">
          <ac:chgData name="Daniela Cimpoaca (2131329)" userId="S::2131329@student.uwtsd.ac.uk::cb5c1aed-1da3-4182-9f91-c15d6088f468" providerId="AD" clId="Web-{316F0E49-CFBA-DCB4-E21E-A9212DE24946}" dt="2022-11-19T21:35:06.905" v="570"/>
          <ac:spMkLst>
            <pc:docMk/>
            <pc:sldMk cId="1168866877" sldId="264"/>
            <ac:spMk id="2" creationId="{01181E32-E0D6-E81C-18F3-5F8A90606C1B}"/>
          </ac:spMkLst>
        </pc:spChg>
        <pc:spChg chg="add del mod">
          <ac:chgData name="Daniela Cimpoaca (2131329)" userId="S::2131329@student.uwtsd.ac.uk::cb5c1aed-1da3-4182-9f91-c15d6088f468" providerId="AD" clId="Web-{316F0E49-CFBA-DCB4-E21E-A9212DE24946}" dt="2022-11-19T21:35:06.905" v="570"/>
          <ac:spMkLst>
            <pc:docMk/>
            <pc:sldMk cId="1168866877" sldId="264"/>
            <ac:spMk id="3" creationId="{0BD54051-76E7-F21F-B425-3C3E43C5A4AC}"/>
          </ac:spMkLst>
        </pc:spChg>
        <pc:spChg chg="add del">
          <ac:chgData name="Daniela Cimpoaca (2131329)" userId="S::2131329@student.uwtsd.ac.uk::cb5c1aed-1da3-4182-9f91-c15d6088f468" providerId="AD" clId="Web-{316F0E49-CFBA-DCB4-E21E-A9212DE24946}" dt="2022-11-19T21:33:03.784" v="552"/>
          <ac:spMkLst>
            <pc:docMk/>
            <pc:sldMk cId="1168866877" sldId="264"/>
            <ac:spMk id="12" creationId="{9F4444CE-BC8D-4D61-B303-4C05614E62AB}"/>
          </ac:spMkLst>
        </pc:spChg>
        <pc:spChg chg="add del">
          <ac:chgData name="Daniela Cimpoaca (2131329)" userId="S::2131329@student.uwtsd.ac.uk::cb5c1aed-1da3-4182-9f91-c15d6088f468" providerId="AD" clId="Web-{316F0E49-CFBA-DCB4-E21E-A9212DE24946}" dt="2022-11-19T21:33:03.784" v="552"/>
          <ac:spMkLst>
            <pc:docMk/>
            <pc:sldMk cId="1168866877" sldId="264"/>
            <ac:spMk id="14" creationId="{62423CA5-E2E1-4789-B759-9906C1C94063}"/>
          </ac:spMkLst>
        </pc:spChg>
        <pc:spChg chg="add del">
          <ac:chgData name="Daniela Cimpoaca (2131329)" userId="S::2131329@student.uwtsd.ac.uk::cb5c1aed-1da3-4182-9f91-c15d6088f468" providerId="AD" clId="Web-{316F0E49-CFBA-DCB4-E21E-A9212DE24946}" dt="2022-11-19T21:33:03.784" v="552"/>
          <ac:spMkLst>
            <pc:docMk/>
            <pc:sldMk cId="1168866877" sldId="264"/>
            <ac:spMk id="16" creationId="{73772B81-181F-48B7-8826-4D9686D15DF5}"/>
          </ac:spMkLst>
        </pc:spChg>
        <pc:spChg chg="add del">
          <ac:chgData name="Daniela Cimpoaca (2131329)" userId="S::2131329@student.uwtsd.ac.uk::cb5c1aed-1da3-4182-9f91-c15d6088f468" providerId="AD" clId="Web-{316F0E49-CFBA-DCB4-E21E-A9212DE24946}" dt="2022-11-19T21:33:03.784" v="552"/>
          <ac:spMkLst>
            <pc:docMk/>
            <pc:sldMk cId="1168866877" sldId="264"/>
            <ac:spMk id="18" creationId="{B2205F6E-03C6-4E92-877C-E2482F6599AA}"/>
          </ac:spMkLst>
        </pc:spChg>
        <pc:spChg chg="add mod">
          <ac:chgData name="Daniela Cimpoaca (2131329)" userId="S::2131329@student.uwtsd.ac.uk::cb5c1aed-1da3-4182-9f91-c15d6088f468" providerId="AD" clId="Web-{316F0E49-CFBA-DCB4-E21E-A9212DE24946}" dt="2022-11-19T21:35:39.425" v="585" actId="1076"/>
          <ac:spMkLst>
            <pc:docMk/>
            <pc:sldMk cId="1168866877" sldId="264"/>
            <ac:spMk id="20" creationId="{0D404A96-FEA3-117C-0BCA-B794FA546B16}"/>
          </ac:spMkLst>
        </pc:spChg>
        <pc:spChg chg="add del">
          <ac:chgData name="Daniela Cimpoaca (2131329)" userId="S::2131329@student.uwtsd.ac.uk::cb5c1aed-1da3-4182-9f91-c15d6088f468" providerId="AD" clId="Web-{316F0E49-CFBA-DCB4-E21E-A9212DE24946}" dt="2022-11-19T21:35:06.905" v="570"/>
          <ac:spMkLst>
            <pc:docMk/>
            <pc:sldMk cId="1168866877" sldId="264"/>
            <ac:spMk id="23" creationId="{86C16C40-7C29-4ACC-B851-7E08E459B596}"/>
          </ac:spMkLst>
        </pc:spChg>
        <pc:spChg chg="add mod">
          <ac:chgData name="Daniela Cimpoaca (2131329)" userId="S::2131329@student.uwtsd.ac.uk::cb5c1aed-1da3-4182-9f91-c15d6088f468" providerId="AD" clId="Web-{316F0E49-CFBA-DCB4-E21E-A9212DE24946}" dt="2022-11-19T21:37:25.719" v="590" actId="20577"/>
          <ac:spMkLst>
            <pc:docMk/>
            <pc:sldMk cId="1168866877" sldId="264"/>
            <ac:spMk id="39" creationId="{0BD54051-76E7-F21F-B425-3C3E43C5A4AC}"/>
          </ac:spMkLst>
        </pc:spChg>
        <pc:grpChg chg="add del">
          <ac:chgData name="Daniela Cimpoaca (2131329)" userId="S::2131329@student.uwtsd.ac.uk::cb5c1aed-1da3-4182-9f91-c15d6088f468" providerId="AD" clId="Web-{316F0E49-CFBA-DCB4-E21E-A9212DE24946}" dt="2022-11-19T21:35:06.905" v="570"/>
          <ac:grpSpMkLst>
            <pc:docMk/>
            <pc:sldMk cId="1168866877" sldId="264"/>
            <ac:grpSpMk id="25" creationId="{CDD733AE-DD5E-4C77-8BCD-72BF12A06BB1}"/>
          </ac:grpSpMkLst>
        </pc:grpChg>
        <pc:graphicFrameChg chg="add del">
          <ac:chgData name="Daniela Cimpoaca (2131329)" userId="S::2131329@student.uwtsd.ac.uk::cb5c1aed-1da3-4182-9f91-c15d6088f468" providerId="AD" clId="Web-{316F0E49-CFBA-DCB4-E21E-A9212DE24946}" dt="2022-11-19T21:35:06.890" v="569"/>
          <ac:graphicFrameMkLst>
            <pc:docMk/>
            <pc:sldMk cId="1168866877" sldId="264"/>
            <ac:graphicFrameMk id="37" creationId="{F5C97A7C-7578-4B66-6D77-751F5B245042}"/>
          </ac:graphicFrameMkLst>
        </pc:graphicFrameChg>
        <pc:picChg chg="add mod">
          <ac:chgData name="Daniela Cimpoaca (2131329)" userId="S::2131329@student.uwtsd.ac.uk::cb5c1aed-1da3-4182-9f91-c15d6088f468" providerId="AD" clId="Web-{316F0E49-CFBA-DCB4-E21E-A9212DE24946}" dt="2022-11-19T21:35:06.905" v="570"/>
          <ac:picMkLst>
            <pc:docMk/>
            <pc:sldMk cId="1168866877" sldId="264"/>
            <ac:picMk id="4" creationId="{25472922-F03C-F6D2-C135-E5D1BE3B08F8}"/>
          </ac:picMkLst>
        </pc:picChg>
        <pc:picChg chg="add del mod ord">
          <ac:chgData name="Daniela Cimpoaca (2131329)" userId="S::2131329@student.uwtsd.ac.uk::cb5c1aed-1da3-4182-9f91-c15d6088f468" providerId="AD" clId="Web-{316F0E49-CFBA-DCB4-E21E-A9212DE24946}" dt="2022-11-19T21:32:55.924" v="551"/>
          <ac:picMkLst>
            <pc:docMk/>
            <pc:sldMk cId="1168866877" sldId="264"/>
            <ac:picMk id="7" creationId="{F2EBBBDA-FB35-329B-C3F4-53BAC5E67BA7}"/>
          </ac:picMkLst>
        </pc:picChg>
      </pc:sldChg>
    </pc:docChg>
  </pc:docChgLst>
  <pc:docChgLst>
    <pc:chgData name="Daniela Cimpoaca (2131329)" userId="S::2131329@student.uwtsd.ac.uk::cb5c1aed-1da3-4182-9f91-c15d6088f468" providerId="AD" clId="Web-{EFAB238F-5E1B-423A-B006-D79C568C72AD}"/>
    <pc:docChg chg="addSld modSld">
      <pc:chgData name="Daniela Cimpoaca (2131329)" userId="S::2131329@student.uwtsd.ac.uk::cb5c1aed-1da3-4182-9f91-c15d6088f468" providerId="AD" clId="Web-{EFAB238F-5E1B-423A-B006-D79C568C72AD}" dt="2022-11-19T16:51:53.569" v="624" actId="20577"/>
      <pc:docMkLst>
        <pc:docMk/>
      </pc:docMkLst>
      <pc:sldChg chg="addSp delSp modSp mod setBg setClrOvrMap">
        <pc:chgData name="Daniela Cimpoaca (2131329)" userId="S::2131329@student.uwtsd.ac.uk::cb5c1aed-1da3-4182-9f91-c15d6088f468" providerId="AD" clId="Web-{EFAB238F-5E1B-423A-B006-D79C568C72AD}" dt="2022-11-19T16:29:04.214" v="563" actId="20577"/>
        <pc:sldMkLst>
          <pc:docMk/>
          <pc:sldMk cId="521040635" sldId="256"/>
        </pc:sldMkLst>
        <pc:spChg chg="mod ord">
          <ac:chgData name="Daniela Cimpoaca (2131329)" userId="S::2131329@student.uwtsd.ac.uk::cb5c1aed-1da3-4182-9f91-c15d6088f468" providerId="AD" clId="Web-{EFAB238F-5E1B-423A-B006-D79C568C72AD}" dt="2022-11-19T16:28:52.479" v="558" actId="20577"/>
          <ac:spMkLst>
            <pc:docMk/>
            <pc:sldMk cId="521040635" sldId="256"/>
            <ac:spMk id="2" creationId="{00000000-0000-0000-0000-000000000000}"/>
          </ac:spMkLst>
        </pc:spChg>
        <pc:spChg chg="mod ord">
          <ac:chgData name="Daniela Cimpoaca (2131329)" userId="S::2131329@student.uwtsd.ac.uk::cb5c1aed-1da3-4182-9f91-c15d6088f468" providerId="AD" clId="Web-{EFAB238F-5E1B-423A-B006-D79C568C72AD}" dt="2022-11-19T16:29:04.214" v="563" actId="20577"/>
          <ac:spMkLst>
            <pc:docMk/>
            <pc:sldMk cId="521040635" sldId="256"/>
            <ac:spMk id="3" creationId="{00000000-0000-0000-0000-000000000000}"/>
          </ac:spMkLst>
        </pc:spChg>
        <pc:spChg chg="add del">
          <ac:chgData name="Daniela Cimpoaca (2131329)" userId="S::2131329@student.uwtsd.ac.uk::cb5c1aed-1da3-4182-9f91-c15d6088f468" providerId="AD" clId="Web-{EFAB238F-5E1B-423A-B006-D79C568C72AD}" dt="2022-11-19T15:27:04.715" v="119"/>
          <ac:spMkLst>
            <pc:docMk/>
            <pc:sldMk cId="521040635" sldId="256"/>
            <ac:spMk id="20" creationId="{A65AC7D1-EAA9-48F5-B509-60A7F50BF703}"/>
          </ac:spMkLst>
        </pc:spChg>
        <pc:spChg chg="add del">
          <ac:chgData name="Daniela Cimpoaca (2131329)" userId="S::2131329@student.uwtsd.ac.uk::cb5c1aed-1da3-4182-9f91-c15d6088f468" providerId="AD" clId="Web-{EFAB238F-5E1B-423A-B006-D79C568C72AD}" dt="2022-11-19T15:27:04.715" v="119"/>
          <ac:spMkLst>
            <pc:docMk/>
            <pc:sldMk cId="521040635" sldId="256"/>
            <ac:spMk id="22" creationId="{D6320AF9-619A-4175-865B-5663E1AEF4C5}"/>
          </ac:spMkLst>
        </pc:spChg>
        <pc:spChg chg="add del">
          <ac:chgData name="Daniela Cimpoaca (2131329)" userId="S::2131329@student.uwtsd.ac.uk::cb5c1aed-1da3-4182-9f91-c15d6088f468" providerId="AD" clId="Web-{EFAB238F-5E1B-423A-B006-D79C568C72AD}" dt="2022-11-19T15:27:04.715" v="119"/>
          <ac:spMkLst>
            <pc:docMk/>
            <pc:sldMk cId="521040635" sldId="256"/>
            <ac:spMk id="28" creationId="{7E018740-5C2B-4A41-AC1A-7E68D1EC1954}"/>
          </ac:spMkLst>
        </pc:spChg>
        <pc:spChg chg="add del">
          <ac:chgData name="Daniela Cimpoaca (2131329)" userId="S::2131329@student.uwtsd.ac.uk::cb5c1aed-1da3-4182-9f91-c15d6088f468" providerId="AD" clId="Web-{EFAB238F-5E1B-423A-B006-D79C568C72AD}" dt="2022-11-19T15:27:04.715" v="119"/>
          <ac:spMkLst>
            <pc:docMk/>
            <pc:sldMk cId="521040635" sldId="256"/>
            <ac:spMk id="30" creationId="{166F75A4-C475-4941-8EE2-B80A06A2C1BB}"/>
          </ac:spMkLst>
        </pc:spChg>
        <pc:spChg chg="add del">
          <ac:chgData name="Daniela Cimpoaca (2131329)" userId="S::2131329@student.uwtsd.ac.uk::cb5c1aed-1da3-4182-9f91-c15d6088f468" providerId="AD" clId="Web-{EFAB238F-5E1B-423A-B006-D79C568C72AD}" dt="2022-11-19T15:27:04.715" v="119"/>
          <ac:spMkLst>
            <pc:docMk/>
            <pc:sldMk cId="521040635" sldId="256"/>
            <ac:spMk id="32" creationId="{A032553A-72E8-4B0D-8405-FF9771C9AF05}"/>
          </ac:spMkLst>
        </pc:spChg>
        <pc:spChg chg="add del">
          <ac:chgData name="Daniela Cimpoaca (2131329)" userId="S::2131329@student.uwtsd.ac.uk::cb5c1aed-1da3-4182-9f91-c15d6088f468" providerId="AD" clId="Web-{EFAB238F-5E1B-423A-B006-D79C568C72AD}" dt="2022-11-19T15:27:04.715" v="119"/>
          <ac:spMkLst>
            <pc:docMk/>
            <pc:sldMk cId="521040635" sldId="256"/>
            <ac:spMk id="34" creationId="{765800AC-C3B9-498E-87BC-29FAE4C76B21}"/>
          </ac:spMkLst>
        </pc:spChg>
        <pc:spChg chg="add del">
          <ac:chgData name="Daniela Cimpoaca (2131329)" userId="S::2131329@student.uwtsd.ac.uk::cb5c1aed-1da3-4182-9f91-c15d6088f468" providerId="AD" clId="Web-{EFAB238F-5E1B-423A-B006-D79C568C72AD}" dt="2022-11-19T15:27:04.715" v="119"/>
          <ac:spMkLst>
            <pc:docMk/>
            <pc:sldMk cId="521040635" sldId="256"/>
            <ac:spMk id="36" creationId="{1F9D6ACB-2FF4-49F9-978A-E0D5327FC635}"/>
          </ac:spMkLst>
        </pc:spChg>
        <pc:spChg chg="add del">
          <ac:chgData name="Daniela Cimpoaca (2131329)" userId="S::2131329@student.uwtsd.ac.uk::cb5c1aed-1da3-4182-9f91-c15d6088f468" providerId="AD" clId="Web-{EFAB238F-5E1B-423A-B006-D79C568C72AD}" dt="2022-11-19T15:27:04.715" v="119"/>
          <ac:spMkLst>
            <pc:docMk/>
            <pc:sldMk cId="521040635" sldId="256"/>
            <ac:spMk id="38" creationId="{142BFA2A-77A0-4F60-A32A-685681C84889}"/>
          </ac:spMkLst>
        </pc:spChg>
        <pc:spChg chg="add del">
          <ac:chgData name="Daniela Cimpoaca (2131329)" userId="S::2131329@student.uwtsd.ac.uk::cb5c1aed-1da3-4182-9f91-c15d6088f468" providerId="AD" clId="Web-{EFAB238F-5E1B-423A-B006-D79C568C72AD}" dt="2022-11-19T15:28:08.734" v="129"/>
          <ac:spMkLst>
            <pc:docMk/>
            <pc:sldMk cId="521040635" sldId="256"/>
            <ac:spMk id="40" creationId="{27577DEC-D9A5-404D-9789-702F4319BEC8}"/>
          </ac:spMkLst>
        </pc:spChg>
        <pc:spChg chg="add del">
          <ac:chgData name="Daniela Cimpoaca (2131329)" userId="S::2131329@student.uwtsd.ac.uk::cb5c1aed-1da3-4182-9f91-c15d6088f468" providerId="AD" clId="Web-{EFAB238F-5E1B-423A-B006-D79C568C72AD}" dt="2022-11-19T15:28:06.093" v="126"/>
          <ac:spMkLst>
            <pc:docMk/>
            <pc:sldMk cId="521040635" sldId="256"/>
            <ac:spMk id="47" creationId="{5A7802B6-FF37-40CF-A7E2-6F2A0D9A91EF}"/>
          </ac:spMkLst>
        </pc:spChg>
        <pc:spChg chg="add del">
          <ac:chgData name="Daniela Cimpoaca (2131329)" userId="S::2131329@student.uwtsd.ac.uk::cb5c1aed-1da3-4182-9f91-c15d6088f468" providerId="AD" clId="Web-{EFAB238F-5E1B-423A-B006-D79C568C72AD}" dt="2022-11-19T15:28:08.734" v="128"/>
          <ac:spMkLst>
            <pc:docMk/>
            <pc:sldMk cId="521040635" sldId="256"/>
            <ac:spMk id="49" creationId="{5A7802B6-FF37-40CF-A7E2-6F2A0D9A91EF}"/>
          </ac:spMkLst>
        </pc:spChg>
        <pc:spChg chg="add del">
          <ac:chgData name="Daniela Cimpoaca (2131329)" userId="S::2131329@student.uwtsd.ac.uk::cb5c1aed-1da3-4182-9f91-c15d6088f468" providerId="AD" clId="Web-{EFAB238F-5E1B-423A-B006-D79C568C72AD}" dt="2022-11-19T16:07:13.695" v="252"/>
          <ac:spMkLst>
            <pc:docMk/>
            <pc:sldMk cId="521040635" sldId="256"/>
            <ac:spMk id="52" creationId="{5A7802B6-FF37-40CF-A7E2-6F2A0D9A91EF}"/>
          </ac:spMkLst>
        </pc:spChg>
        <pc:grpChg chg="add del">
          <ac:chgData name="Daniela Cimpoaca (2131329)" userId="S::2131329@student.uwtsd.ac.uk::cb5c1aed-1da3-4182-9f91-c15d6088f468" providerId="AD" clId="Web-{EFAB238F-5E1B-423A-B006-D79C568C72AD}" dt="2022-11-19T15:27:04.715" v="119"/>
          <ac:grpSpMkLst>
            <pc:docMk/>
            <pc:sldMk cId="521040635" sldId="256"/>
            <ac:grpSpMk id="8" creationId="{09EA7EA7-74F5-4EE2-8E3D-1A10308259D7}"/>
          </ac:grpSpMkLst>
        </pc:grpChg>
        <pc:grpChg chg="add del">
          <ac:chgData name="Daniela Cimpoaca (2131329)" userId="S::2131329@student.uwtsd.ac.uk::cb5c1aed-1da3-4182-9f91-c15d6088f468" providerId="AD" clId="Web-{EFAB238F-5E1B-423A-B006-D79C568C72AD}" dt="2022-11-19T15:28:08.734" v="129"/>
          <ac:grpSpMkLst>
            <pc:docMk/>
            <pc:sldMk cId="521040635" sldId="256"/>
            <ac:grpSpMk id="10" creationId="{CEEA9366-CEA8-4F23-B065-4337F0D836FE}"/>
          </ac:grpSpMkLst>
        </pc:grpChg>
        <pc:grpChg chg="add">
          <ac:chgData name="Daniela Cimpoaca (2131329)" userId="S::2131329@student.uwtsd.ac.uk::cb5c1aed-1da3-4182-9f91-c15d6088f468" providerId="AD" clId="Web-{EFAB238F-5E1B-423A-B006-D79C568C72AD}" dt="2022-11-19T16:07:13.695" v="252"/>
          <ac:grpSpMkLst>
            <pc:docMk/>
            <pc:sldMk cId="521040635" sldId="256"/>
            <ac:grpSpMk id="58" creationId="{1F2B4773-3207-44CC-B7AC-892B70498211}"/>
          </ac:grpSpMkLst>
        </pc:grpChg>
        <pc:picChg chg="add del">
          <ac:chgData name="Daniela Cimpoaca (2131329)" userId="S::2131329@student.uwtsd.ac.uk::cb5c1aed-1da3-4182-9f91-c15d6088f468" providerId="AD" clId="Web-{EFAB238F-5E1B-423A-B006-D79C568C72AD}" dt="2022-11-19T15:28:06.093" v="126"/>
          <ac:picMkLst>
            <pc:docMk/>
            <pc:sldMk cId="521040635" sldId="256"/>
            <ac:picMk id="44" creationId="{4E73C477-639F-77AC-2A35-B26244207710}"/>
          </ac:picMkLst>
        </pc:picChg>
        <pc:picChg chg="add del">
          <ac:chgData name="Daniela Cimpoaca (2131329)" userId="S::2131329@student.uwtsd.ac.uk::cb5c1aed-1da3-4182-9f91-c15d6088f468" providerId="AD" clId="Web-{EFAB238F-5E1B-423A-B006-D79C568C72AD}" dt="2022-11-19T15:28:08.734" v="128"/>
          <ac:picMkLst>
            <pc:docMk/>
            <pc:sldMk cId="521040635" sldId="256"/>
            <ac:picMk id="50" creationId="{72A9DD41-DCD9-29F3-1463-88E09060D2F4}"/>
          </ac:picMkLst>
        </pc:picChg>
        <pc:picChg chg="add mod">
          <ac:chgData name="Daniela Cimpoaca (2131329)" userId="S::2131329@student.uwtsd.ac.uk::cb5c1aed-1da3-4182-9f91-c15d6088f468" providerId="AD" clId="Web-{EFAB238F-5E1B-423A-B006-D79C568C72AD}" dt="2022-11-19T16:07:13.695" v="252"/>
          <ac:picMkLst>
            <pc:docMk/>
            <pc:sldMk cId="521040635" sldId="256"/>
            <ac:picMk id="53" creationId="{4E73C477-639F-77AC-2A35-B26244207710}"/>
          </ac:picMkLst>
        </pc:picChg>
        <pc:cxnChg chg="add del">
          <ac:chgData name="Daniela Cimpoaca (2131329)" userId="S::2131329@student.uwtsd.ac.uk::cb5c1aed-1da3-4182-9f91-c15d6088f468" providerId="AD" clId="Web-{EFAB238F-5E1B-423A-B006-D79C568C72AD}" dt="2022-11-19T15:27:04.715" v="119"/>
          <ac:cxnSpMkLst>
            <pc:docMk/>
            <pc:sldMk cId="521040635" sldId="256"/>
            <ac:cxnSpMk id="24" creationId="{063B6EC6-D752-4EE7-908B-F8F19E8C7FEA}"/>
          </ac:cxnSpMkLst>
        </pc:cxnChg>
        <pc:cxnChg chg="add del">
          <ac:chgData name="Daniela Cimpoaca (2131329)" userId="S::2131329@student.uwtsd.ac.uk::cb5c1aed-1da3-4182-9f91-c15d6088f468" providerId="AD" clId="Web-{EFAB238F-5E1B-423A-B006-D79C568C72AD}" dt="2022-11-19T15:27:04.715" v="119"/>
          <ac:cxnSpMkLst>
            <pc:docMk/>
            <pc:sldMk cId="521040635" sldId="256"/>
            <ac:cxnSpMk id="26" creationId="{EFECD4E8-AD3E-4228-82A2-9461958EA94D}"/>
          </ac:cxnSpMkLst>
        </pc:cxnChg>
      </pc:sldChg>
      <pc:sldChg chg="addSp delSp modSp new mod setBg setClrOvrMap">
        <pc:chgData name="Daniela Cimpoaca (2131329)" userId="S::2131329@student.uwtsd.ac.uk::cb5c1aed-1da3-4182-9f91-c15d6088f468" providerId="AD" clId="Web-{EFAB238F-5E1B-423A-B006-D79C568C72AD}" dt="2022-11-19T16:26:19.251" v="557" actId="20577"/>
        <pc:sldMkLst>
          <pc:docMk/>
          <pc:sldMk cId="1000583614" sldId="257"/>
        </pc:sldMkLst>
        <pc:spChg chg="mod">
          <ac:chgData name="Daniela Cimpoaca (2131329)" userId="S::2131329@student.uwtsd.ac.uk::cb5c1aed-1da3-4182-9f91-c15d6088f468" providerId="AD" clId="Web-{EFAB238F-5E1B-423A-B006-D79C568C72AD}" dt="2022-11-19T16:23:30.225" v="537"/>
          <ac:spMkLst>
            <pc:docMk/>
            <pc:sldMk cId="1000583614" sldId="257"/>
            <ac:spMk id="2" creationId="{D4F991C6-65A9-5FC1-0A54-DF421D53D58A}"/>
          </ac:spMkLst>
        </pc:spChg>
        <pc:spChg chg="mod ord">
          <ac:chgData name="Daniela Cimpoaca (2131329)" userId="S::2131329@student.uwtsd.ac.uk::cb5c1aed-1da3-4182-9f91-c15d6088f468" providerId="AD" clId="Web-{EFAB238F-5E1B-423A-B006-D79C568C72AD}" dt="2022-11-19T16:26:19.251" v="557" actId="20577"/>
          <ac:spMkLst>
            <pc:docMk/>
            <pc:sldMk cId="1000583614" sldId="257"/>
            <ac:spMk id="3" creationId="{E846D15F-2FCC-79B6-C2D7-E237815827C1}"/>
          </ac:spMkLst>
        </pc:spChg>
        <pc:spChg chg="add del">
          <ac:chgData name="Daniela Cimpoaca (2131329)" userId="S::2131329@student.uwtsd.ac.uk::cb5c1aed-1da3-4182-9f91-c15d6088f468" providerId="AD" clId="Web-{EFAB238F-5E1B-423A-B006-D79C568C72AD}" dt="2022-11-19T15:25:11.208" v="105"/>
          <ac:spMkLst>
            <pc:docMk/>
            <pc:sldMk cId="1000583614" sldId="257"/>
            <ac:spMk id="8" creationId="{A65AC7D1-EAA9-48F5-B509-60A7F50BF703}"/>
          </ac:spMkLst>
        </pc:spChg>
        <pc:spChg chg="add del">
          <ac:chgData name="Daniela Cimpoaca (2131329)" userId="S::2131329@student.uwtsd.ac.uk::cb5c1aed-1da3-4182-9f91-c15d6088f468" providerId="AD" clId="Web-{EFAB238F-5E1B-423A-B006-D79C568C72AD}" dt="2022-11-19T15:25:11.208" v="105"/>
          <ac:spMkLst>
            <pc:docMk/>
            <pc:sldMk cId="1000583614" sldId="257"/>
            <ac:spMk id="10" creationId="{D6320AF9-619A-4175-865B-5663E1AEF4C5}"/>
          </ac:spMkLst>
        </pc:spChg>
        <pc:spChg chg="add del">
          <ac:chgData name="Daniela Cimpoaca (2131329)" userId="S::2131329@student.uwtsd.ac.uk::cb5c1aed-1da3-4182-9f91-c15d6088f468" providerId="AD" clId="Web-{EFAB238F-5E1B-423A-B006-D79C568C72AD}" dt="2022-11-19T15:25:11.208" v="105"/>
          <ac:spMkLst>
            <pc:docMk/>
            <pc:sldMk cId="1000583614" sldId="257"/>
            <ac:spMk id="16" creationId="{7E018740-5C2B-4A41-AC1A-7E68D1EC1954}"/>
          </ac:spMkLst>
        </pc:spChg>
        <pc:spChg chg="add del">
          <ac:chgData name="Daniela Cimpoaca (2131329)" userId="S::2131329@student.uwtsd.ac.uk::cb5c1aed-1da3-4182-9f91-c15d6088f468" providerId="AD" clId="Web-{EFAB238F-5E1B-423A-B006-D79C568C72AD}" dt="2022-11-19T15:25:11.208" v="105"/>
          <ac:spMkLst>
            <pc:docMk/>
            <pc:sldMk cId="1000583614" sldId="257"/>
            <ac:spMk id="18" creationId="{166F75A4-C475-4941-8EE2-B80A06A2C1BB}"/>
          </ac:spMkLst>
        </pc:spChg>
        <pc:spChg chg="add del">
          <ac:chgData name="Daniela Cimpoaca (2131329)" userId="S::2131329@student.uwtsd.ac.uk::cb5c1aed-1da3-4182-9f91-c15d6088f468" providerId="AD" clId="Web-{EFAB238F-5E1B-423A-B006-D79C568C72AD}" dt="2022-11-19T15:25:11.208" v="105"/>
          <ac:spMkLst>
            <pc:docMk/>
            <pc:sldMk cId="1000583614" sldId="257"/>
            <ac:spMk id="20" creationId="{A032553A-72E8-4B0D-8405-FF9771C9AF05}"/>
          </ac:spMkLst>
        </pc:spChg>
        <pc:spChg chg="add del">
          <ac:chgData name="Daniela Cimpoaca (2131329)" userId="S::2131329@student.uwtsd.ac.uk::cb5c1aed-1da3-4182-9f91-c15d6088f468" providerId="AD" clId="Web-{EFAB238F-5E1B-423A-B006-D79C568C72AD}" dt="2022-11-19T15:25:11.208" v="105"/>
          <ac:spMkLst>
            <pc:docMk/>
            <pc:sldMk cId="1000583614" sldId="257"/>
            <ac:spMk id="22" creationId="{765800AC-C3B9-498E-87BC-29FAE4C76B21}"/>
          </ac:spMkLst>
        </pc:spChg>
        <pc:spChg chg="add del">
          <ac:chgData name="Daniela Cimpoaca (2131329)" userId="S::2131329@student.uwtsd.ac.uk::cb5c1aed-1da3-4182-9f91-c15d6088f468" providerId="AD" clId="Web-{EFAB238F-5E1B-423A-B006-D79C568C72AD}" dt="2022-11-19T15:25:11.208" v="105"/>
          <ac:spMkLst>
            <pc:docMk/>
            <pc:sldMk cId="1000583614" sldId="257"/>
            <ac:spMk id="24" creationId="{1F9D6ACB-2FF4-49F9-978A-E0D5327FC635}"/>
          </ac:spMkLst>
        </pc:spChg>
        <pc:spChg chg="add del">
          <ac:chgData name="Daniela Cimpoaca (2131329)" userId="S::2131329@student.uwtsd.ac.uk::cb5c1aed-1da3-4182-9f91-c15d6088f468" providerId="AD" clId="Web-{EFAB238F-5E1B-423A-B006-D79C568C72AD}" dt="2022-11-19T15:25:11.208" v="105"/>
          <ac:spMkLst>
            <pc:docMk/>
            <pc:sldMk cId="1000583614" sldId="257"/>
            <ac:spMk id="26" creationId="{142BFA2A-77A0-4F60-A32A-685681C84889}"/>
          </ac:spMkLst>
        </pc:spChg>
        <pc:spChg chg="add del">
          <ac:chgData name="Daniela Cimpoaca (2131329)" userId="S::2131329@student.uwtsd.ac.uk::cb5c1aed-1da3-4182-9f91-c15d6088f468" providerId="AD" clId="Web-{EFAB238F-5E1B-423A-B006-D79C568C72AD}" dt="2022-11-19T16:23:30.225" v="537"/>
          <ac:spMkLst>
            <pc:docMk/>
            <pc:sldMk cId="1000583614" sldId="257"/>
            <ac:spMk id="28" creationId="{86C16C40-7C29-4ACC-B851-7E08E459B596}"/>
          </ac:spMkLst>
        </pc:spChg>
        <pc:grpChg chg="add del">
          <ac:chgData name="Daniela Cimpoaca (2131329)" userId="S::2131329@student.uwtsd.ac.uk::cb5c1aed-1da3-4182-9f91-c15d6088f468" providerId="AD" clId="Web-{EFAB238F-5E1B-423A-B006-D79C568C72AD}" dt="2022-11-19T16:23:30.225" v="537"/>
          <ac:grpSpMkLst>
            <pc:docMk/>
            <pc:sldMk cId="1000583614" sldId="257"/>
            <ac:grpSpMk id="29" creationId="{CDD733AE-DD5E-4C77-8BCD-72BF12A06BB1}"/>
          </ac:grpSpMkLst>
        </pc:grpChg>
        <pc:picChg chg="add del mod">
          <ac:chgData name="Daniela Cimpoaca (2131329)" userId="S::2131329@student.uwtsd.ac.uk::cb5c1aed-1da3-4182-9f91-c15d6088f468" providerId="AD" clId="Web-{EFAB238F-5E1B-423A-B006-D79C568C72AD}" dt="2022-11-19T16:22:00.392" v="533"/>
          <ac:picMkLst>
            <pc:docMk/>
            <pc:sldMk cId="1000583614" sldId="257"/>
            <ac:picMk id="4" creationId="{C0CAB8CE-9CEA-CB74-4F85-25CFB981FD3C}"/>
          </ac:picMkLst>
        </pc:picChg>
        <pc:picChg chg="add del mod">
          <ac:chgData name="Daniela Cimpoaca (2131329)" userId="S::2131329@student.uwtsd.ac.uk::cb5c1aed-1da3-4182-9f91-c15d6088f468" providerId="AD" clId="Web-{EFAB238F-5E1B-423A-B006-D79C568C72AD}" dt="2022-11-19T16:22:37.972" v="535"/>
          <ac:picMkLst>
            <pc:docMk/>
            <pc:sldMk cId="1000583614" sldId="257"/>
            <ac:picMk id="5" creationId="{8FAA52DD-4B41-FB16-C2FD-177F9C62F5B1}"/>
          </ac:picMkLst>
        </pc:picChg>
        <pc:picChg chg="add mod">
          <ac:chgData name="Daniela Cimpoaca (2131329)" userId="S::2131329@student.uwtsd.ac.uk::cb5c1aed-1da3-4182-9f91-c15d6088f468" providerId="AD" clId="Web-{EFAB238F-5E1B-423A-B006-D79C568C72AD}" dt="2022-11-19T16:23:30.225" v="537"/>
          <ac:picMkLst>
            <pc:docMk/>
            <pc:sldMk cId="1000583614" sldId="257"/>
            <ac:picMk id="6" creationId="{3F72C844-755D-F2AC-698B-1D9F07A146C2}"/>
          </ac:picMkLst>
        </pc:picChg>
        <pc:cxnChg chg="add del">
          <ac:chgData name="Daniela Cimpoaca (2131329)" userId="S::2131329@student.uwtsd.ac.uk::cb5c1aed-1da3-4182-9f91-c15d6088f468" providerId="AD" clId="Web-{EFAB238F-5E1B-423A-B006-D79C568C72AD}" dt="2022-11-19T15:25:11.208" v="105"/>
          <ac:cxnSpMkLst>
            <pc:docMk/>
            <pc:sldMk cId="1000583614" sldId="257"/>
            <ac:cxnSpMk id="12" creationId="{063B6EC6-D752-4EE7-908B-F8F19E8C7FEA}"/>
          </ac:cxnSpMkLst>
        </pc:cxnChg>
        <pc:cxnChg chg="add del">
          <ac:chgData name="Daniela Cimpoaca (2131329)" userId="S::2131329@student.uwtsd.ac.uk::cb5c1aed-1da3-4182-9f91-c15d6088f468" providerId="AD" clId="Web-{EFAB238F-5E1B-423A-B006-D79C568C72AD}" dt="2022-11-19T15:25:11.208" v="105"/>
          <ac:cxnSpMkLst>
            <pc:docMk/>
            <pc:sldMk cId="1000583614" sldId="257"/>
            <ac:cxnSpMk id="14" creationId="{EFECD4E8-AD3E-4228-82A2-9461958EA94D}"/>
          </ac:cxnSpMkLst>
        </pc:cxnChg>
      </pc:sldChg>
      <pc:sldChg chg="addSp delSp modSp new mod setBg setClrOvrMap">
        <pc:chgData name="Daniela Cimpoaca (2131329)" userId="S::2131329@student.uwtsd.ac.uk::cb5c1aed-1da3-4182-9f91-c15d6088f468" providerId="AD" clId="Web-{EFAB238F-5E1B-423A-B006-D79C568C72AD}" dt="2022-11-19T16:51:53.569" v="624" actId="20577"/>
        <pc:sldMkLst>
          <pc:docMk/>
          <pc:sldMk cId="305947031" sldId="258"/>
        </pc:sldMkLst>
        <pc:spChg chg="mod">
          <ac:chgData name="Daniela Cimpoaca (2131329)" userId="S::2131329@student.uwtsd.ac.uk::cb5c1aed-1da3-4182-9f91-c15d6088f468" providerId="AD" clId="Web-{EFAB238F-5E1B-423A-B006-D79C568C72AD}" dt="2022-11-19T16:37:37.014" v="612"/>
          <ac:spMkLst>
            <pc:docMk/>
            <pc:sldMk cId="305947031" sldId="258"/>
            <ac:spMk id="2" creationId="{5A99237F-9CF6-A546-601D-4E3DDBB81515}"/>
          </ac:spMkLst>
        </pc:spChg>
        <pc:spChg chg="mod">
          <ac:chgData name="Daniela Cimpoaca (2131329)" userId="S::2131329@student.uwtsd.ac.uk::cb5c1aed-1da3-4182-9f91-c15d6088f468" providerId="AD" clId="Web-{EFAB238F-5E1B-423A-B006-D79C568C72AD}" dt="2022-11-19T16:51:53.569" v="624" actId="20577"/>
          <ac:spMkLst>
            <pc:docMk/>
            <pc:sldMk cId="305947031" sldId="258"/>
            <ac:spMk id="3" creationId="{7B4BED05-1F0B-B246-0785-5F163CA07512}"/>
          </ac:spMkLst>
        </pc:spChg>
        <pc:spChg chg="add del">
          <ac:chgData name="Daniela Cimpoaca (2131329)" userId="S::2131329@student.uwtsd.ac.uk::cb5c1aed-1da3-4182-9f91-c15d6088f468" providerId="AD" clId="Web-{EFAB238F-5E1B-423A-B006-D79C568C72AD}" dt="2022-11-19T16:37:37.014" v="612"/>
          <ac:spMkLst>
            <pc:docMk/>
            <pc:sldMk cId="305947031" sldId="258"/>
            <ac:spMk id="9" creationId="{3BCB5F6A-9EB0-40B0-9D13-3023E9A20508}"/>
          </ac:spMkLst>
        </pc:spChg>
        <pc:spChg chg="add">
          <ac:chgData name="Daniela Cimpoaca (2131329)" userId="S::2131329@student.uwtsd.ac.uk::cb5c1aed-1da3-4182-9f91-c15d6088f468" providerId="AD" clId="Web-{EFAB238F-5E1B-423A-B006-D79C568C72AD}" dt="2022-11-19T16:37:37.014" v="612"/>
          <ac:spMkLst>
            <pc:docMk/>
            <pc:sldMk cId="305947031" sldId="258"/>
            <ac:spMk id="14" creationId="{D94A7024-D948-494D-8920-BBA2DA07D15B}"/>
          </ac:spMkLst>
        </pc:spChg>
        <pc:picChg chg="add mod ord">
          <ac:chgData name="Daniela Cimpoaca (2131329)" userId="S::2131329@student.uwtsd.ac.uk::cb5c1aed-1da3-4182-9f91-c15d6088f468" providerId="AD" clId="Web-{EFAB238F-5E1B-423A-B006-D79C568C72AD}" dt="2022-11-19T16:37:37.014" v="612"/>
          <ac:picMkLst>
            <pc:docMk/>
            <pc:sldMk cId="305947031" sldId="258"/>
            <ac:picMk id="5" creationId="{F1CDED3A-40B1-C65E-AF60-5C192BA8C436}"/>
          </ac:picMkLst>
        </pc:picChg>
      </pc:sldChg>
    </pc:docChg>
  </pc:docChgLst>
  <pc:docChgLst>
    <pc:chgData name="Daniela Cimpoaca (2131329)" userId="S::2131329@student.uwtsd.ac.uk::cb5c1aed-1da3-4182-9f91-c15d6088f468" providerId="AD" clId="Web-{43389AD8-976E-B461-8AF9-68D504913C0E}"/>
    <pc:docChg chg="addSld delSld modSld">
      <pc:chgData name="Daniela Cimpoaca (2131329)" userId="S::2131329@student.uwtsd.ac.uk::cb5c1aed-1da3-4182-9f91-c15d6088f468" providerId="AD" clId="Web-{43389AD8-976E-B461-8AF9-68D504913C0E}" dt="2022-11-19T21:00:09.065" v="768" actId="14100"/>
      <pc:docMkLst>
        <pc:docMk/>
      </pc:docMkLst>
      <pc:sldChg chg="addSp modSp">
        <pc:chgData name="Daniela Cimpoaca (2131329)" userId="S::2131329@student.uwtsd.ac.uk::cb5c1aed-1da3-4182-9f91-c15d6088f468" providerId="AD" clId="Web-{43389AD8-976E-B461-8AF9-68D504913C0E}" dt="2022-11-19T20:59:27.072" v="761" actId="1076"/>
        <pc:sldMkLst>
          <pc:docMk/>
          <pc:sldMk cId="1000583614" sldId="257"/>
        </pc:sldMkLst>
        <pc:spChg chg="add mod">
          <ac:chgData name="Daniela Cimpoaca (2131329)" userId="S::2131329@student.uwtsd.ac.uk::cb5c1aed-1da3-4182-9f91-c15d6088f468" providerId="AD" clId="Web-{43389AD8-976E-B461-8AF9-68D504913C0E}" dt="2022-11-19T20:59:27.072" v="761" actId="1076"/>
          <ac:spMkLst>
            <pc:docMk/>
            <pc:sldMk cId="1000583614" sldId="257"/>
            <ac:spMk id="4" creationId="{94990A44-67E2-090B-5322-93CFACA92055}"/>
          </ac:spMkLst>
        </pc:spChg>
      </pc:sldChg>
      <pc:sldChg chg="addSp delSp modSp mod setBg setClrOvrMap">
        <pc:chgData name="Daniela Cimpoaca (2131329)" userId="S::2131329@student.uwtsd.ac.uk::cb5c1aed-1da3-4182-9f91-c15d6088f468" providerId="AD" clId="Web-{43389AD8-976E-B461-8AF9-68D504913C0E}" dt="2022-11-19T20:59:57.486" v="766" actId="1076"/>
        <pc:sldMkLst>
          <pc:docMk/>
          <pc:sldMk cId="305947031" sldId="258"/>
        </pc:sldMkLst>
        <pc:spChg chg="mod">
          <ac:chgData name="Daniela Cimpoaca (2131329)" userId="S::2131329@student.uwtsd.ac.uk::cb5c1aed-1da3-4182-9f91-c15d6088f468" providerId="AD" clId="Web-{43389AD8-976E-B461-8AF9-68D504913C0E}" dt="2022-11-19T20:04:28.710" v="408"/>
          <ac:spMkLst>
            <pc:docMk/>
            <pc:sldMk cId="305947031" sldId="258"/>
            <ac:spMk id="2" creationId="{5A99237F-9CF6-A546-601D-4E3DDBB81515}"/>
          </ac:spMkLst>
        </pc:spChg>
        <pc:spChg chg="add del mod">
          <ac:chgData name="Daniela Cimpoaca (2131329)" userId="S::2131329@student.uwtsd.ac.uk::cb5c1aed-1da3-4182-9f91-c15d6088f468" providerId="AD" clId="Web-{43389AD8-976E-B461-8AF9-68D504913C0E}" dt="2022-11-19T20:04:28.773" v="409"/>
          <ac:spMkLst>
            <pc:docMk/>
            <pc:sldMk cId="305947031" sldId="258"/>
            <ac:spMk id="3" creationId="{7B4BED05-1F0B-B246-0785-5F163CA07512}"/>
          </ac:spMkLst>
        </pc:spChg>
        <pc:spChg chg="add del">
          <ac:chgData name="Daniela Cimpoaca (2131329)" userId="S::2131329@student.uwtsd.ac.uk::cb5c1aed-1da3-4182-9f91-c15d6088f468" providerId="AD" clId="Web-{43389AD8-976E-B461-8AF9-68D504913C0E}" dt="2022-11-19T20:04:28.773" v="409"/>
          <ac:spMkLst>
            <pc:docMk/>
            <pc:sldMk cId="305947031" sldId="258"/>
            <ac:spMk id="14" creationId="{D94A7024-D948-494D-8920-BBA2DA07D15B}"/>
          </ac:spMkLst>
        </pc:spChg>
        <pc:spChg chg="add del">
          <ac:chgData name="Daniela Cimpoaca (2131329)" userId="S::2131329@student.uwtsd.ac.uk::cb5c1aed-1da3-4182-9f91-c15d6088f468" providerId="AD" clId="Web-{43389AD8-976E-B461-8AF9-68D504913C0E}" dt="2022-11-19T20:03:25.669" v="398"/>
          <ac:spMkLst>
            <pc:docMk/>
            <pc:sldMk cId="305947031" sldId="258"/>
            <ac:spMk id="19" creationId="{DD6B6433-CCD9-42F6-83C5-76BCAA8FEE69}"/>
          </ac:spMkLst>
        </pc:spChg>
        <pc:spChg chg="add del">
          <ac:chgData name="Daniela Cimpoaca (2131329)" userId="S::2131329@student.uwtsd.ac.uk::cb5c1aed-1da3-4182-9f91-c15d6088f468" providerId="AD" clId="Web-{43389AD8-976E-B461-8AF9-68D504913C0E}" dt="2022-11-19T20:03:25.669" v="398"/>
          <ac:spMkLst>
            <pc:docMk/>
            <pc:sldMk cId="305947031" sldId="258"/>
            <ac:spMk id="21" creationId="{442B55CB-F27D-4C06-89E5-4EC99A519CBE}"/>
          </ac:spMkLst>
        </pc:spChg>
        <pc:spChg chg="add del">
          <ac:chgData name="Daniela Cimpoaca (2131329)" userId="S::2131329@student.uwtsd.ac.uk::cb5c1aed-1da3-4182-9f91-c15d6088f468" providerId="AD" clId="Web-{43389AD8-976E-B461-8AF9-68D504913C0E}" dt="2022-11-19T20:03:25.669" v="398"/>
          <ac:spMkLst>
            <pc:docMk/>
            <pc:sldMk cId="305947031" sldId="258"/>
            <ac:spMk id="27" creationId="{70669A81-0E9B-4B42-AFEA-8F672C6CFBA7}"/>
          </ac:spMkLst>
        </pc:spChg>
        <pc:spChg chg="add del">
          <ac:chgData name="Daniela Cimpoaca (2131329)" userId="S::2131329@student.uwtsd.ac.uk::cb5c1aed-1da3-4182-9f91-c15d6088f468" providerId="AD" clId="Web-{43389AD8-976E-B461-8AF9-68D504913C0E}" dt="2022-11-19T20:03:25.669" v="398"/>
          <ac:spMkLst>
            <pc:docMk/>
            <pc:sldMk cId="305947031" sldId="258"/>
            <ac:spMk id="29" creationId="{8C93E0C6-CF08-4771-B5A9-6018CB3AED59}"/>
          </ac:spMkLst>
        </pc:spChg>
        <pc:spChg chg="add del">
          <ac:chgData name="Daniela Cimpoaca (2131329)" userId="S::2131329@student.uwtsd.ac.uk::cb5c1aed-1da3-4182-9f91-c15d6088f468" providerId="AD" clId="Web-{43389AD8-976E-B461-8AF9-68D504913C0E}" dt="2022-11-19T20:03:25.669" v="398"/>
          <ac:spMkLst>
            <pc:docMk/>
            <pc:sldMk cId="305947031" sldId="258"/>
            <ac:spMk id="31" creationId="{A011F1B8-62C5-4D08-A621-EAD05C7D6905}"/>
          </ac:spMkLst>
        </pc:spChg>
        <pc:spChg chg="add mod">
          <ac:chgData name="Daniela Cimpoaca (2131329)" userId="S::2131329@student.uwtsd.ac.uk::cb5c1aed-1da3-4182-9f91-c15d6088f468" providerId="AD" clId="Web-{43389AD8-976E-B461-8AF9-68D504913C0E}" dt="2022-11-19T20:59:57.486" v="766" actId="1076"/>
          <ac:spMkLst>
            <pc:docMk/>
            <pc:sldMk cId="305947031" sldId="258"/>
            <ac:spMk id="32" creationId="{DE6A8561-A142-D9BA-A864-B63501618C40}"/>
          </ac:spMkLst>
        </pc:spChg>
        <pc:spChg chg="add del">
          <ac:chgData name="Daniela Cimpoaca (2131329)" userId="S::2131329@student.uwtsd.ac.uk::cb5c1aed-1da3-4182-9f91-c15d6088f468" providerId="AD" clId="Web-{43389AD8-976E-B461-8AF9-68D504913C0E}" dt="2022-11-19T20:03:25.669" v="398"/>
          <ac:spMkLst>
            <pc:docMk/>
            <pc:sldMk cId="305947031" sldId="258"/>
            <ac:spMk id="33" creationId="{C6A6AECB-428C-4CB4-B65A-359F08B6D8F8}"/>
          </ac:spMkLst>
        </pc:spChg>
        <pc:spChg chg="add del">
          <ac:chgData name="Daniela Cimpoaca (2131329)" userId="S::2131329@student.uwtsd.ac.uk::cb5c1aed-1da3-4182-9f91-c15d6088f468" providerId="AD" clId="Web-{43389AD8-976E-B461-8AF9-68D504913C0E}" dt="2022-11-19T20:03:25.669" v="398"/>
          <ac:spMkLst>
            <pc:docMk/>
            <pc:sldMk cId="305947031" sldId="258"/>
            <ac:spMk id="35" creationId="{28D1A6ED-2AB6-46A3-A315-485B8BF936D8}"/>
          </ac:spMkLst>
        </pc:spChg>
        <pc:spChg chg="add del">
          <ac:chgData name="Daniela Cimpoaca (2131329)" userId="S::2131329@student.uwtsd.ac.uk::cb5c1aed-1da3-4182-9f91-c15d6088f468" providerId="AD" clId="Web-{43389AD8-976E-B461-8AF9-68D504913C0E}" dt="2022-11-19T20:03:25.669" v="398"/>
          <ac:spMkLst>
            <pc:docMk/>
            <pc:sldMk cId="305947031" sldId="258"/>
            <ac:spMk id="37" creationId="{B61CE46B-8525-46A8-AB7B-DCBCC1B65F9A}"/>
          </ac:spMkLst>
        </pc:spChg>
        <pc:spChg chg="add del">
          <ac:chgData name="Daniela Cimpoaca (2131329)" userId="S::2131329@student.uwtsd.ac.uk::cb5c1aed-1da3-4182-9f91-c15d6088f468" providerId="AD" clId="Web-{43389AD8-976E-B461-8AF9-68D504913C0E}" dt="2022-11-19T20:03:25.669" v="398"/>
          <ac:spMkLst>
            <pc:docMk/>
            <pc:sldMk cId="305947031" sldId="258"/>
            <ac:spMk id="39" creationId="{4412B991-9935-45FB-A17E-8F30DD832561}"/>
          </ac:spMkLst>
        </pc:spChg>
        <pc:spChg chg="add del">
          <ac:chgData name="Daniela Cimpoaca (2131329)" userId="S::2131329@student.uwtsd.ac.uk::cb5c1aed-1da3-4182-9f91-c15d6088f468" providerId="AD" clId="Web-{43389AD8-976E-B461-8AF9-68D504913C0E}" dt="2022-11-19T20:03:37.639" v="400"/>
          <ac:spMkLst>
            <pc:docMk/>
            <pc:sldMk cId="305947031" sldId="258"/>
            <ac:spMk id="41" creationId="{BDDE9CD4-0E0A-4129-8689-A89C4E9A666D}"/>
          </ac:spMkLst>
        </pc:spChg>
        <pc:spChg chg="add del">
          <ac:chgData name="Daniela Cimpoaca (2131329)" userId="S::2131329@student.uwtsd.ac.uk::cb5c1aed-1da3-4182-9f91-c15d6088f468" providerId="AD" clId="Web-{43389AD8-976E-B461-8AF9-68D504913C0E}" dt="2022-11-19T20:03:49.765" v="402"/>
          <ac:spMkLst>
            <pc:docMk/>
            <pc:sldMk cId="305947031" sldId="258"/>
            <ac:spMk id="51" creationId="{3F088236-D655-4F88-B238-E16762358025}"/>
          </ac:spMkLst>
        </pc:spChg>
        <pc:spChg chg="add del">
          <ac:chgData name="Daniela Cimpoaca (2131329)" userId="S::2131329@student.uwtsd.ac.uk::cb5c1aed-1da3-4182-9f91-c15d6088f468" providerId="AD" clId="Web-{43389AD8-976E-B461-8AF9-68D504913C0E}" dt="2022-11-19T20:03:49.765" v="402"/>
          <ac:spMkLst>
            <pc:docMk/>
            <pc:sldMk cId="305947031" sldId="258"/>
            <ac:spMk id="52" creationId="{3DAC0C92-199E-475C-9390-119A9B027276}"/>
          </ac:spMkLst>
        </pc:spChg>
        <pc:spChg chg="add del">
          <ac:chgData name="Daniela Cimpoaca (2131329)" userId="S::2131329@student.uwtsd.ac.uk::cb5c1aed-1da3-4182-9f91-c15d6088f468" providerId="AD" clId="Web-{43389AD8-976E-B461-8AF9-68D504913C0E}" dt="2022-11-19T20:03:49.765" v="402"/>
          <ac:spMkLst>
            <pc:docMk/>
            <pc:sldMk cId="305947031" sldId="258"/>
            <ac:spMk id="53" creationId="{C4CFB339-0ED8-4FE2-9EF1-6D1375B8499B}"/>
          </ac:spMkLst>
        </pc:spChg>
        <pc:spChg chg="add del">
          <ac:chgData name="Daniela Cimpoaca (2131329)" userId="S::2131329@student.uwtsd.ac.uk::cb5c1aed-1da3-4182-9f91-c15d6088f468" providerId="AD" clId="Web-{43389AD8-976E-B461-8AF9-68D504913C0E}" dt="2022-11-19T20:03:49.765" v="402"/>
          <ac:spMkLst>
            <pc:docMk/>
            <pc:sldMk cId="305947031" sldId="258"/>
            <ac:spMk id="54" creationId="{31896C80-2069-4431-9C19-83B913734490}"/>
          </ac:spMkLst>
        </pc:spChg>
        <pc:spChg chg="add del">
          <ac:chgData name="Daniela Cimpoaca (2131329)" userId="S::2131329@student.uwtsd.ac.uk::cb5c1aed-1da3-4182-9f91-c15d6088f468" providerId="AD" clId="Web-{43389AD8-976E-B461-8AF9-68D504913C0E}" dt="2022-11-19T20:03:49.765" v="402"/>
          <ac:spMkLst>
            <pc:docMk/>
            <pc:sldMk cId="305947031" sldId="258"/>
            <ac:spMk id="55" creationId="{BF120A21-0841-4823-B0C4-28AEBCEF9B78}"/>
          </ac:spMkLst>
        </pc:spChg>
        <pc:spChg chg="add del">
          <ac:chgData name="Daniela Cimpoaca (2131329)" userId="S::2131329@student.uwtsd.ac.uk::cb5c1aed-1da3-4182-9f91-c15d6088f468" providerId="AD" clId="Web-{43389AD8-976E-B461-8AF9-68D504913C0E}" dt="2022-11-19T20:03:49.765" v="402"/>
          <ac:spMkLst>
            <pc:docMk/>
            <pc:sldMk cId="305947031" sldId="258"/>
            <ac:spMk id="56" creationId="{DBB05BAE-BBD3-4289-899F-A6851503C6B0}"/>
          </ac:spMkLst>
        </pc:spChg>
        <pc:spChg chg="add del">
          <ac:chgData name="Daniela Cimpoaca (2131329)" userId="S::2131329@student.uwtsd.ac.uk::cb5c1aed-1da3-4182-9f91-c15d6088f468" providerId="AD" clId="Web-{43389AD8-976E-B461-8AF9-68D504913C0E}" dt="2022-11-19T20:03:49.765" v="402"/>
          <ac:spMkLst>
            <pc:docMk/>
            <pc:sldMk cId="305947031" sldId="258"/>
            <ac:spMk id="57" creationId="{9874D11C-36F5-4BBE-A490-019A54E953B0}"/>
          </ac:spMkLst>
        </pc:spChg>
        <pc:spChg chg="add del">
          <ac:chgData name="Daniela Cimpoaca (2131329)" userId="S::2131329@student.uwtsd.ac.uk::cb5c1aed-1da3-4182-9f91-c15d6088f468" providerId="AD" clId="Web-{43389AD8-976E-B461-8AF9-68D504913C0E}" dt="2022-11-19T20:04:16.688" v="404"/>
          <ac:spMkLst>
            <pc:docMk/>
            <pc:sldMk cId="305947031" sldId="258"/>
            <ac:spMk id="59" creationId="{D94A7024-D948-494D-8920-BBA2DA07D15B}"/>
          </ac:spMkLst>
        </pc:spChg>
        <pc:spChg chg="add del">
          <ac:chgData name="Daniela Cimpoaca (2131329)" userId="S::2131329@student.uwtsd.ac.uk::cb5c1aed-1da3-4182-9f91-c15d6088f468" providerId="AD" clId="Web-{43389AD8-976E-B461-8AF9-68D504913C0E}" dt="2022-11-19T20:04:24.804" v="406"/>
          <ac:spMkLst>
            <pc:docMk/>
            <pc:sldMk cId="305947031" sldId="258"/>
            <ac:spMk id="61" creationId="{D94A7024-D948-494D-8920-BBA2DA07D15B}"/>
          </ac:spMkLst>
        </pc:spChg>
        <pc:spChg chg="add del">
          <ac:chgData name="Daniela Cimpoaca (2131329)" userId="S::2131329@student.uwtsd.ac.uk::cb5c1aed-1da3-4182-9f91-c15d6088f468" providerId="AD" clId="Web-{43389AD8-976E-B461-8AF9-68D504913C0E}" dt="2022-11-19T20:04:28.710" v="408"/>
          <ac:spMkLst>
            <pc:docMk/>
            <pc:sldMk cId="305947031" sldId="258"/>
            <ac:spMk id="64" creationId="{DD6B6433-CCD9-42F6-83C5-76BCAA8FEE69}"/>
          </ac:spMkLst>
        </pc:spChg>
        <pc:spChg chg="add del">
          <ac:chgData name="Daniela Cimpoaca (2131329)" userId="S::2131329@student.uwtsd.ac.uk::cb5c1aed-1da3-4182-9f91-c15d6088f468" providerId="AD" clId="Web-{43389AD8-976E-B461-8AF9-68D504913C0E}" dt="2022-11-19T20:04:28.710" v="408"/>
          <ac:spMkLst>
            <pc:docMk/>
            <pc:sldMk cId="305947031" sldId="258"/>
            <ac:spMk id="65" creationId="{442B55CB-F27D-4C06-89E5-4EC99A519CBE}"/>
          </ac:spMkLst>
        </pc:spChg>
        <pc:spChg chg="add del">
          <ac:chgData name="Daniela Cimpoaca (2131329)" userId="S::2131329@student.uwtsd.ac.uk::cb5c1aed-1da3-4182-9f91-c15d6088f468" providerId="AD" clId="Web-{43389AD8-976E-B461-8AF9-68D504913C0E}" dt="2022-11-19T20:04:28.710" v="408"/>
          <ac:spMkLst>
            <pc:docMk/>
            <pc:sldMk cId="305947031" sldId="258"/>
            <ac:spMk id="68" creationId="{70669A81-0E9B-4B42-AFEA-8F672C6CFBA7}"/>
          </ac:spMkLst>
        </pc:spChg>
        <pc:spChg chg="add del">
          <ac:chgData name="Daniela Cimpoaca (2131329)" userId="S::2131329@student.uwtsd.ac.uk::cb5c1aed-1da3-4182-9f91-c15d6088f468" providerId="AD" clId="Web-{43389AD8-976E-B461-8AF9-68D504913C0E}" dt="2022-11-19T20:04:28.710" v="408"/>
          <ac:spMkLst>
            <pc:docMk/>
            <pc:sldMk cId="305947031" sldId="258"/>
            <ac:spMk id="69" creationId="{8C93E0C6-CF08-4771-B5A9-6018CB3AED59}"/>
          </ac:spMkLst>
        </pc:spChg>
        <pc:spChg chg="add del">
          <ac:chgData name="Daniela Cimpoaca (2131329)" userId="S::2131329@student.uwtsd.ac.uk::cb5c1aed-1da3-4182-9f91-c15d6088f468" providerId="AD" clId="Web-{43389AD8-976E-B461-8AF9-68D504913C0E}" dt="2022-11-19T20:04:28.710" v="408"/>
          <ac:spMkLst>
            <pc:docMk/>
            <pc:sldMk cId="305947031" sldId="258"/>
            <ac:spMk id="70" creationId="{A011F1B8-62C5-4D08-A621-EAD05C7D6905}"/>
          </ac:spMkLst>
        </pc:spChg>
        <pc:spChg chg="add del">
          <ac:chgData name="Daniela Cimpoaca (2131329)" userId="S::2131329@student.uwtsd.ac.uk::cb5c1aed-1da3-4182-9f91-c15d6088f468" providerId="AD" clId="Web-{43389AD8-976E-B461-8AF9-68D504913C0E}" dt="2022-11-19T20:04:28.710" v="408"/>
          <ac:spMkLst>
            <pc:docMk/>
            <pc:sldMk cId="305947031" sldId="258"/>
            <ac:spMk id="71" creationId="{7B4BED05-1F0B-B246-0785-5F163CA07512}"/>
          </ac:spMkLst>
        </pc:spChg>
        <pc:spChg chg="add del">
          <ac:chgData name="Daniela Cimpoaca (2131329)" userId="S::2131329@student.uwtsd.ac.uk::cb5c1aed-1da3-4182-9f91-c15d6088f468" providerId="AD" clId="Web-{43389AD8-976E-B461-8AF9-68D504913C0E}" dt="2022-11-19T20:04:28.710" v="408"/>
          <ac:spMkLst>
            <pc:docMk/>
            <pc:sldMk cId="305947031" sldId="258"/>
            <ac:spMk id="72" creationId="{C6A6AECB-428C-4CB4-B65A-359F08B6D8F8}"/>
          </ac:spMkLst>
        </pc:spChg>
        <pc:spChg chg="add del">
          <ac:chgData name="Daniela Cimpoaca (2131329)" userId="S::2131329@student.uwtsd.ac.uk::cb5c1aed-1da3-4182-9f91-c15d6088f468" providerId="AD" clId="Web-{43389AD8-976E-B461-8AF9-68D504913C0E}" dt="2022-11-19T20:04:28.710" v="408"/>
          <ac:spMkLst>
            <pc:docMk/>
            <pc:sldMk cId="305947031" sldId="258"/>
            <ac:spMk id="73" creationId="{28D1A6ED-2AB6-46A3-A315-485B8BF936D8}"/>
          </ac:spMkLst>
        </pc:spChg>
        <pc:spChg chg="add del">
          <ac:chgData name="Daniela Cimpoaca (2131329)" userId="S::2131329@student.uwtsd.ac.uk::cb5c1aed-1da3-4182-9f91-c15d6088f468" providerId="AD" clId="Web-{43389AD8-976E-B461-8AF9-68D504913C0E}" dt="2022-11-19T20:04:28.710" v="408"/>
          <ac:spMkLst>
            <pc:docMk/>
            <pc:sldMk cId="305947031" sldId="258"/>
            <ac:spMk id="74" creationId="{B61CE46B-8525-46A8-AB7B-DCBCC1B65F9A}"/>
          </ac:spMkLst>
        </pc:spChg>
        <pc:spChg chg="add del">
          <ac:chgData name="Daniela Cimpoaca (2131329)" userId="S::2131329@student.uwtsd.ac.uk::cb5c1aed-1da3-4182-9f91-c15d6088f468" providerId="AD" clId="Web-{43389AD8-976E-B461-8AF9-68D504913C0E}" dt="2022-11-19T20:04:28.710" v="408"/>
          <ac:spMkLst>
            <pc:docMk/>
            <pc:sldMk cId="305947031" sldId="258"/>
            <ac:spMk id="75" creationId="{4412B991-9935-45FB-A17E-8F30DD832561}"/>
          </ac:spMkLst>
        </pc:spChg>
        <pc:spChg chg="add">
          <ac:chgData name="Daniela Cimpoaca (2131329)" userId="S::2131329@student.uwtsd.ac.uk::cb5c1aed-1da3-4182-9f91-c15d6088f468" providerId="AD" clId="Web-{43389AD8-976E-B461-8AF9-68D504913C0E}" dt="2022-11-19T20:04:28.773" v="409"/>
          <ac:spMkLst>
            <pc:docMk/>
            <pc:sldMk cId="305947031" sldId="258"/>
            <ac:spMk id="77" creationId="{BDDE9CD4-0E0A-4129-8689-A89C4E9A666D}"/>
          </ac:spMkLst>
        </pc:spChg>
        <pc:spChg chg="add mod">
          <ac:chgData name="Daniela Cimpoaca (2131329)" userId="S::2131329@student.uwtsd.ac.uk::cb5c1aed-1da3-4182-9f91-c15d6088f468" providerId="AD" clId="Web-{43389AD8-976E-B461-8AF9-68D504913C0E}" dt="2022-11-19T20:04:43.993" v="412" actId="20577"/>
          <ac:spMkLst>
            <pc:docMk/>
            <pc:sldMk cId="305947031" sldId="258"/>
            <ac:spMk id="84" creationId="{7B4BED05-1F0B-B246-0785-5F163CA07512}"/>
          </ac:spMkLst>
        </pc:spChg>
        <pc:grpChg chg="add del">
          <ac:chgData name="Daniela Cimpoaca (2131329)" userId="S::2131329@student.uwtsd.ac.uk::cb5c1aed-1da3-4182-9f91-c15d6088f468" providerId="AD" clId="Web-{43389AD8-976E-B461-8AF9-68D504913C0E}" dt="2022-11-19T20:03:37.639" v="400"/>
          <ac:grpSpMkLst>
            <pc:docMk/>
            <pc:sldMk cId="305947031" sldId="258"/>
            <ac:grpSpMk id="42" creationId="{85DB3CA2-FA66-42B9-90EF-394894352D8C}"/>
          </ac:grpSpMkLst>
        </pc:grpChg>
        <pc:grpChg chg="add">
          <ac:chgData name="Daniela Cimpoaca (2131329)" userId="S::2131329@student.uwtsd.ac.uk::cb5c1aed-1da3-4182-9f91-c15d6088f468" providerId="AD" clId="Web-{43389AD8-976E-B461-8AF9-68D504913C0E}" dt="2022-11-19T20:04:28.773" v="409"/>
          <ac:grpSpMkLst>
            <pc:docMk/>
            <pc:sldMk cId="305947031" sldId="258"/>
            <ac:grpSpMk id="78" creationId="{85DB3CA2-FA66-42B9-90EF-394894352D8C}"/>
          </ac:grpSpMkLst>
        </pc:grpChg>
        <pc:graphicFrameChg chg="add del">
          <ac:chgData name="Daniela Cimpoaca (2131329)" userId="S::2131329@student.uwtsd.ac.uk::cb5c1aed-1da3-4182-9f91-c15d6088f468" providerId="AD" clId="Web-{43389AD8-976E-B461-8AF9-68D504913C0E}" dt="2022-11-19T20:04:16.688" v="404"/>
          <ac:graphicFrameMkLst>
            <pc:docMk/>
            <pc:sldMk cId="305947031" sldId="258"/>
            <ac:graphicFrameMk id="16" creationId="{912D446E-8092-C5F8-F01E-03A434B4A508}"/>
          </ac:graphicFrameMkLst>
        </pc:graphicFrameChg>
        <pc:graphicFrameChg chg="add del">
          <ac:chgData name="Daniela Cimpoaca (2131329)" userId="S::2131329@student.uwtsd.ac.uk::cb5c1aed-1da3-4182-9f91-c15d6088f468" providerId="AD" clId="Web-{43389AD8-976E-B461-8AF9-68D504913C0E}" dt="2022-11-19T20:04:24.804" v="406"/>
          <ac:graphicFrameMkLst>
            <pc:docMk/>
            <pc:sldMk cId="305947031" sldId="258"/>
            <ac:graphicFrameMk id="62" creationId="{24886C9A-340A-2FEE-B042-41F11CEF5F27}"/>
          </ac:graphicFrameMkLst>
        </pc:graphicFrameChg>
        <pc:picChg chg="mod">
          <ac:chgData name="Daniela Cimpoaca (2131329)" userId="S::2131329@student.uwtsd.ac.uk::cb5c1aed-1da3-4182-9f91-c15d6088f468" providerId="AD" clId="Web-{43389AD8-976E-B461-8AF9-68D504913C0E}" dt="2022-11-19T20:04:28.773" v="409"/>
          <ac:picMkLst>
            <pc:docMk/>
            <pc:sldMk cId="305947031" sldId="258"/>
            <ac:picMk id="5" creationId="{F1CDED3A-40B1-C65E-AF60-5C192BA8C436}"/>
          </ac:picMkLst>
        </pc:picChg>
        <pc:picChg chg="add del mod">
          <ac:chgData name="Daniela Cimpoaca (2131329)" userId="S::2131329@student.uwtsd.ac.uk::cb5c1aed-1da3-4182-9f91-c15d6088f468" providerId="AD" clId="Web-{43389AD8-976E-B461-8AF9-68D504913C0E}" dt="2022-11-19T20:05:44.746" v="418"/>
          <ac:picMkLst>
            <pc:docMk/>
            <pc:sldMk cId="305947031" sldId="258"/>
            <ac:picMk id="18" creationId="{3BCB2443-E9A5-CCC2-D3A0-8CB74797EB5C}"/>
          </ac:picMkLst>
        </pc:picChg>
        <pc:picChg chg="add del mod">
          <ac:chgData name="Daniela Cimpoaca (2131329)" userId="S::2131329@student.uwtsd.ac.uk::cb5c1aed-1da3-4182-9f91-c15d6088f468" providerId="AD" clId="Web-{43389AD8-976E-B461-8AF9-68D504913C0E}" dt="2022-11-19T20:05:44.746" v="417"/>
          <ac:picMkLst>
            <pc:docMk/>
            <pc:sldMk cId="305947031" sldId="258"/>
            <ac:picMk id="20" creationId="{609ACBFF-28F9-FBD1-DB43-002D119775A3}"/>
          </ac:picMkLst>
        </pc:picChg>
        <pc:cxnChg chg="add del">
          <ac:chgData name="Daniela Cimpoaca (2131329)" userId="S::2131329@student.uwtsd.ac.uk::cb5c1aed-1da3-4182-9f91-c15d6088f468" providerId="AD" clId="Web-{43389AD8-976E-B461-8AF9-68D504913C0E}" dt="2022-11-19T20:03:25.669" v="398"/>
          <ac:cxnSpMkLst>
            <pc:docMk/>
            <pc:sldMk cId="305947031" sldId="258"/>
            <ac:cxnSpMk id="23" creationId="{48527540-7F01-4C2E-9641-738882048E3D}"/>
          </ac:cxnSpMkLst>
        </pc:cxnChg>
        <pc:cxnChg chg="add del">
          <ac:chgData name="Daniela Cimpoaca (2131329)" userId="S::2131329@student.uwtsd.ac.uk::cb5c1aed-1da3-4182-9f91-c15d6088f468" providerId="AD" clId="Web-{43389AD8-976E-B461-8AF9-68D504913C0E}" dt="2022-11-19T20:03:25.669" v="398"/>
          <ac:cxnSpMkLst>
            <pc:docMk/>
            <pc:sldMk cId="305947031" sldId="258"/>
            <ac:cxnSpMk id="25" creationId="{D6F60FB6-F855-43F0-A752-3719156C1E04}"/>
          </ac:cxnSpMkLst>
        </pc:cxnChg>
        <pc:cxnChg chg="add del">
          <ac:chgData name="Daniela Cimpoaca (2131329)" userId="S::2131329@student.uwtsd.ac.uk::cb5c1aed-1da3-4182-9f91-c15d6088f468" providerId="AD" clId="Web-{43389AD8-976E-B461-8AF9-68D504913C0E}" dt="2022-11-19T20:03:49.765" v="402"/>
          <ac:cxnSpMkLst>
            <pc:docMk/>
            <pc:sldMk cId="305947031" sldId="258"/>
            <ac:cxnSpMk id="49" creationId="{64FA5DFF-7FE6-4855-84E6-DFA78EE978BD}"/>
          </ac:cxnSpMkLst>
        </pc:cxnChg>
        <pc:cxnChg chg="add del">
          <ac:chgData name="Daniela Cimpoaca (2131329)" userId="S::2131329@student.uwtsd.ac.uk::cb5c1aed-1da3-4182-9f91-c15d6088f468" providerId="AD" clId="Web-{43389AD8-976E-B461-8AF9-68D504913C0E}" dt="2022-11-19T20:03:49.765" v="402"/>
          <ac:cxnSpMkLst>
            <pc:docMk/>
            <pc:sldMk cId="305947031" sldId="258"/>
            <ac:cxnSpMk id="50" creationId="{2AFD8CBA-54A3-4363-991B-B9C631BBFA74}"/>
          </ac:cxnSpMkLst>
        </pc:cxnChg>
        <pc:cxnChg chg="add del">
          <ac:chgData name="Daniela Cimpoaca (2131329)" userId="S::2131329@student.uwtsd.ac.uk::cb5c1aed-1da3-4182-9f91-c15d6088f468" providerId="AD" clId="Web-{43389AD8-976E-B461-8AF9-68D504913C0E}" dt="2022-11-19T20:04:28.710" v="408"/>
          <ac:cxnSpMkLst>
            <pc:docMk/>
            <pc:sldMk cId="305947031" sldId="258"/>
            <ac:cxnSpMk id="66" creationId="{48527540-7F01-4C2E-9641-738882048E3D}"/>
          </ac:cxnSpMkLst>
        </pc:cxnChg>
        <pc:cxnChg chg="add del">
          <ac:chgData name="Daniela Cimpoaca (2131329)" userId="S::2131329@student.uwtsd.ac.uk::cb5c1aed-1da3-4182-9f91-c15d6088f468" providerId="AD" clId="Web-{43389AD8-976E-B461-8AF9-68D504913C0E}" dt="2022-11-19T20:04:28.710" v="408"/>
          <ac:cxnSpMkLst>
            <pc:docMk/>
            <pc:sldMk cId="305947031" sldId="258"/>
            <ac:cxnSpMk id="67" creationId="{D6F60FB6-F855-43F0-A752-3719156C1E04}"/>
          </ac:cxnSpMkLst>
        </pc:cxnChg>
      </pc:sldChg>
      <pc:sldChg chg="addSp delSp modSp new mod setBg setClrOvrMap">
        <pc:chgData name="Daniela Cimpoaca (2131329)" userId="S::2131329@student.uwtsd.ac.uk::cb5c1aed-1da3-4182-9f91-c15d6088f468" providerId="AD" clId="Web-{43389AD8-976E-B461-8AF9-68D504913C0E}" dt="2022-11-19T21:00:09.065" v="768" actId="14100"/>
        <pc:sldMkLst>
          <pc:docMk/>
          <pc:sldMk cId="3408066763" sldId="259"/>
        </pc:sldMkLst>
        <pc:spChg chg="del">
          <ac:chgData name="Daniela Cimpoaca (2131329)" userId="S::2131329@student.uwtsd.ac.uk::cb5c1aed-1da3-4182-9f91-c15d6088f468" providerId="AD" clId="Web-{43389AD8-976E-B461-8AF9-68D504913C0E}" dt="2022-11-19T18:53:16.001" v="40"/>
          <ac:spMkLst>
            <pc:docMk/>
            <pc:sldMk cId="3408066763" sldId="259"/>
            <ac:spMk id="2" creationId="{D02EEE54-280E-B0BA-5187-E761C55A5EFE}"/>
          </ac:spMkLst>
        </pc:spChg>
        <pc:spChg chg="mod">
          <ac:chgData name="Daniela Cimpoaca (2131329)" userId="S::2131329@student.uwtsd.ac.uk::cb5c1aed-1da3-4182-9f91-c15d6088f468" providerId="AD" clId="Web-{43389AD8-976E-B461-8AF9-68D504913C0E}" dt="2022-11-19T20:01:09.536" v="396" actId="1076"/>
          <ac:spMkLst>
            <pc:docMk/>
            <pc:sldMk cId="3408066763" sldId="259"/>
            <ac:spMk id="3" creationId="{74057CA8-01A5-C50E-1AD8-4AC3F457F8A3}"/>
          </ac:spMkLst>
        </pc:spChg>
        <pc:spChg chg="add mod">
          <ac:chgData name="Daniela Cimpoaca (2131329)" userId="S::2131329@student.uwtsd.ac.uk::cb5c1aed-1da3-4182-9f91-c15d6088f468" providerId="AD" clId="Web-{43389AD8-976E-B461-8AF9-68D504913C0E}" dt="2022-11-19T21:00:09.065" v="768" actId="14100"/>
          <ac:spMkLst>
            <pc:docMk/>
            <pc:sldMk cId="3408066763" sldId="259"/>
            <ac:spMk id="6" creationId="{CFB30579-139B-7E05-01BE-D49022959489}"/>
          </ac:spMkLst>
        </pc:spChg>
        <pc:spChg chg="add del">
          <ac:chgData name="Daniela Cimpoaca (2131329)" userId="S::2131329@student.uwtsd.ac.uk::cb5c1aed-1da3-4182-9f91-c15d6088f468" providerId="AD" clId="Web-{43389AD8-976E-B461-8AF9-68D504913C0E}" dt="2022-11-19T19:39:24.047" v="123"/>
          <ac:spMkLst>
            <pc:docMk/>
            <pc:sldMk cId="3408066763" sldId="259"/>
            <ac:spMk id="8" creationId="{E80B86A7-A1EC-475B-9166-88902B033A38}"/>
          </ac:spMkLst>
        </pc:spChg>
        <pc:spChg chg="add del">
          <ac:chgData name="Daniela Cimpoaca (2131329)" userId="S::2131329@student.uwtsd.ac.uk::cb5c1aed-1da3-4182-9f91-c15d6088f468" providerId="AD" clId="Web-{43389AD8-976E-B461-8AF9-68D504913C0E}" dt="2022-11-19T19:39:24.047" v="123"/>
          <ac:spMkLst>
            <pc:docMk/>
            <pc:sldMk cId="3408066763" sldId="259"/>
            <ac:spMk id="10" creationId="{C2C29CB1-9F74-4879-A6AF-AEA67B6F1F4D}"/>
          </ac:spMkLst>
        </pc:spChg>
        <pc:spChg chg="add del">
          <ac:chgData name="Daniela Cimpoaca (2131329)" userId="S::2131329@student.uwtsd.ac.uk::cb5c1aed-1da3-4182-9f91-c15d6088f468" providerId="AD" clId="Web-{43389AD8-976E-B461-8AF9-68D504913C0E}" dt="2022-11-19T19:39:24.047" v="123"/>
          <ac:spMkLst>
            <pc:docMk/>
            <pc:sldMk cId="3408066763" sldId="259"/>
            <ac:spMk id="12" creationId="{7E2C7115-5336-410C-AD71-0F0952A2E5A7}"/>
          </ac:spMkLst>
        </pc:spChg>
        <pc:spChg chg="add del">
          <ac:chgData name="Daniela Cimpoaca (2131329)" userId="S::2131329@student.uwtsd.ac.uk::cb5c1aed-1da3-4182-9f91-c15d6088f468" providerId="AD" clId="Web-{43389AD8-976E-B461-8AF9-68D504913C0E}" dt="2022-11-19T19:40:33.348" v="127"/>
          <ac:spMkLst>
            <pc:docMk/>
            <pc:sldMk cId="3408066763" sldId="259"/>
            <ac:spMk id="17" creationId="{C52ED567-06B3-4107-9773-BBB6BD78673C}"/>
          </ac:spMkLst>
        </pc:spChg>
        <pc:spChg chg="add del">
          <ac:chgData name="Daniela Cimpoaca (2131329)" userId="S::2131329@student.uwtsd.ac.uk::cb5c1aed-1da3-4182-9f91-c15d6088f468" providerId="AD" clId="Web-{43389AD8-976E-B461-8AF9-68D504913C0E}" dt="2022-11-19T19:40:33.348" v="127"/>
          <ac:spMkLst>
            <pc:docMk/>
            <pc:sldMk cId="3408066763" sldId="259"/>
            <ac:spMk id="19" creationId="{AF551D8B-3775-4477-88B7-7B7C350D34E4}"/>
          </ac:spMkLst>
        </pc:spChg>
        <pc:spChg chg="add del">
          <ac:chgData name="Daniela Cimpoaca (2131329)" userId="S::2131329@student.uwtsd.ac.uk::cb5c1aed-1da3-4182-9f91-c15d6088f468" providerId="AD" clId="Web-{43389AD8-976E-B461-8AF9-68D504913C0E}" dt="2022-11-19T19:40:33.348" v="127"/>
          <ac:spMkLst>
            <pc:docMk/>
            <pc:sldMk cId="3408066763" sldId="259"/>
            <ac:spMk id="25" creationId="{BB934D2B-85E2-4375-94EE-B66C16BF7999}"/>
          </ac:spMkLst>
        </pc:spChg>
        <pc:spChg chg="add del">
          <ac:chgData name="Daniela Cimpoaca (2131329)" userId="S::2131329@student.uwtsd.ac.uk::cb5c1aed-1da3-4182-9f91-c15d6088f468" providerId="AD" clId="Web-{43389AD8-976E-B461-8AF9-68D504913C0E}" dt="2022-11-19T19:40:33.348" v="127"/>
          <ac:spMkLst>
            <pc:docMk/>
            <pc:sldMk cId="3408066763" sldId="259"/>
            <ac:spMk id="27" creationId="{9B445E02-D785-4565-B842-9567BBC09508}"/>
          </ac:spMkLst>
        </pc:spChg>
        <pc:spChg chg="add del">
          <ac:chgData name="Daniela Cimpoaca (2131329)" userId="S::2131329@student.uwtsd.ac.uk::cb5c1aed-1da3-4182-9f91-c15d6088f468" providerId="AD" clId="Web-{43389AD8-976E-B461-8AF9-68D504913C0E}" dt="2022-11-19T19:40:33.348" v="127"/>
          <ac:spMkLst>
            <pc:docMk/>
            <pc:sldMk cId="3408066763" sldId="259"/>
            <ac:spMk id="29" creationId="{2C153736-D102-4F57-9DE7-615AFC02B0AC}"/>
          </ac:spMkLst>
        </pc:spChg>
        <pc:spChg chg="add del">
          <ac:chgData name="Daniela Cimpoaca (2131329)" userId="S::2131329@student.uwtsd.ac.uk::cb5c1aed-1da3-4182-9f91-c15d6088f468" providerId="AD" clId="Web-{43389AD8-976E-B461-8AF9-68D504913C0E}" dt="2022-11-19T19:40:33.348" v="127"/>
          <ac:spMkLst>
            <pc:docMk/>
            <pc:sldMk cId="3408066763" sldId="259"/>
            <ac:spMk id="31" creationId="{BA407A52-66F4-4CDE-A726-FF79F3EC342D}"/>
          </ac:spMkLst>
        </pc:spChg>
        <pc:spChg chg="add del">
          <ac:chgData name="Daniela Cimpoaca (2131329)" userId="S::2131329@student.uwtsd.ac.uk::cb5c1aed-1da3-4182-9f91-c15d6088f468" providerId="AD" clId="Web-{43389AD8-976E-B461-8AF9-68D504913C0E}" dt="2022-11-19T19:40:33.348" v="127"/>
          <ac:spMkLst>
            <pc:docMk/>
            <pc:sldMk cId="3408066763" sldId="259"/>
            <ac:spMk id="33" creationId="{D28FFB34-4FC3-46F5-B900-D3B774FD0BE6}"/>
          </ac:spMkLst>
        </pc:spChg>
        <pc:spChg chg="add del">
          <ac:chgData name="Daniela Cimpoaca (2131329)" userId="S::2131329@student.uwtsd.ac.uk::cb5c1aed-1da3-4182-9f91-c15d6088f468" providerId="AD" clId="Web-{43389AD8-976E-B461-8AF9-68D504913C0E}" dt="2022-11-19T19:40:33.348" v="127"/>
          <ac:spMkLst>
            <pc:docMk/>
            <pc:sldMk cId="3408066763" sldId="259"/>
            <ac:spMk id="35" creationId="{205F7B13-ACB5-46BE-8070-0431266B183B}"/>
          </ac:spMkLst>
        </pc:spChg>
        <pc:spChg chg="add del">
          <ac:chgData name="Daniela Cimpoaca (2131329)" userId="S::2131329@student.uwtsd.ac.uk::cb5c1aed-1da3-4182-9f91-c15d6088f468" providerId="AD" clId="Web-{43389AD8-976E-B461-8AF9-68D504913C0E}" dt="2022-11-19T19:40:33.348" v="127"/>
          <ac:spMkLst>
            <pc:docMk/>
            <pc:sldMk cId="3408066763" sldId="259"/>
            <ac:spMk id="37" creationId="{D52A0D23-45DD-4DF4-ADE6-A81F409BB9FB}"/>
          </ac:spMkLst>
        </pc:spChg>
        <pc:spChg chg="add del">
          <ac:chgData name="Daniela Cimpoaca (2131329)" userId="S::2131329@student.uwtsd.ac.uk::cb5c1aed-1da3-4182-9f91-c15d6088f468" providerId="AD" clId="Web-{43389AD8-976E-B461-8AF9-68D504913C0E}" dt="2022-11-19T19:40:33.348" v="126"/>
          <ac:spMkLst>
            <pc:docMk/>
            <pc:sldMk cId="3408066763" sldId="259"/>
            <ac:spMk id="42" creationId="{CE3A6A76-AE5D-49AE-9D49-90C0F1548261}"/>
          </ac:spMkLst>
        </pc:spChg>
        <pc:spChg chg="add del">
          <ac:chgData name="Daniela Cimpoaca (2131329)" userId="S::2131329@student.uwtsd.ac.uk::cb5c1aed-1da3-4182-9f91-c15d6088f468" providerId="AD" clId="Web-{43389AD8-976E-B461-8AF9-68D504913C0E}" dt="2022-11-19T20:00:26.190" v="386"/>
          <ac:spMkLst>
            <pc:docMk/>
            <pc:sldMk cId="3408066763" sldId="259"/>
            <ac:spMk id="56" creationId="{86C16C40-7C29-4ACC-B851-7E08E459B596}"/>
          </ac:spMkLst>
        </pc:spChg>
        <pc:spChg chg="add del">
          <ac:chgData name="Daniela Cimpoaca (2131329)" userId="S::2131329@student.uwtsd.ac.uk::cb5c1aed-1da3-4182-9f91-c15d6088f468" providerId="AD" clId="Web-{43389AD8-976E-B461-8AF9-68D504913C0E}" dt="2022-11-19T20:00:26.174" v="385"/>
          <ac:spMkLst>
            <pc:docMk/>
            <pc:sldMk cId="3408066763" sldId="259"/>
            <ac:spMk id="62" creationId="{82D1CBBC-6E9F-4212-9806-7A638C828B49}"/>
          </ac:spMkLst>
        </pc:spChg>
        <pc:spChg chg="add">
          <ac:chgData name="Daniela Cimpoaca (2131329)" userId="S::2131329@student.uwtsd.ac.uk::cb5c1aed-1da3-4182-9f91-c15d6088f468" providerId="AD" clId="Web-{43389AD8-976E-B461-8AF9-68D504913C0E}" dt="2022-11-19T20:00:26.190" v="386"/>
          <ac:spMkLst>
            <pc:docMk/>
            <pc:sldMk cId="3408066763" sldId="259"/>
            <ac:spMk id="68" creationId="{F10FD715-4DCE-4779-B634-EC78315EA213}"/>
          </ac:spMkLst>
        </pc:spChg>
        <pc:spChg chg="add del">
          <ac:chgData name="Daniela Cimpoaca (2131329)" userId="S::2131329@student.uwtsd.ac.uk::cb5c1aed-1da3-4182-9f91-c15d6088f468" providerId="AD" clId="Web-{43389AD8-976E-B461-8AF9-68D504913C0E}" dt="2022-11-19T20:00:26.174" v="385"/>
          <ac:spMkLst>
            <pc:docMk/>
            <pc:sldMk cId="3408066763" sldId="259"/>
            <ac:spMk id="75" creationId="{28EC6EDD-78EB-4A50-85CB-7C3CE363AF38}"/>
          </ac:spMkLst>
        </pc:spChg>
        <pc:spChg chg="add">
          <ac:chgData name="Daniela Cimpoaca (2131329)" userId="S::2131329@student.uwtsd.ac.uk::cb5c1aed-1da3-4182-9f91-c15d6088f468" providerId="AD" clId="Web-{43389AD8-976E-B461-8AF9-68D504913C0E}" dt="2022-11-19T20:00:26.190" v="386"/>
          <ac:spMkLst>
            <pc:docMk/>
            <pc:sldMk cId="3408066763" sldId="259"/>
            <ac:spMk id="77" creationId="{603AE127-802C-459A-A612-DB85B67F0DC0}"/>
          </ac:spMkLst>
        </pc:spChg>
        <pc:spChg chg="add">
          <ac:chgData name="Daniela Cimpoaca (2131329)" userId="S::2131329@student.uwtsd.ac.uk::cb5c1aed-1da3-4182-9f91-c15d6088f468" providerId="AD" clId="Web-{43389AD8-976E-B461-8AF9-68D504913C0E}" dt="2022-11-19T20:00:26.190" v="386"/>
          <ac:spMkLst>
            <pc:docMk/>
            <pc:sldMk cId="3408066763" sldId="259"/>
            <ac:spMk id="78" creationId="{9323D83D-50D6-4040-A58B-FCEA340F886A}"/>
          </ac:spMkLst>
        </pc:spChg>
        <pc:grpChg chg="add del">
          <ac:chgData name="Daniela Cimpoaca (2131329)" userId="S::2131329@student.uwtsd.ac.uk::cb5c1aed-1da3-4182-9f91-c15d6088f468" providerId="AD" clId="Web-{43389AD8-976E-B461-8AF9-68D504913C0E}" dt="2022-11-19T19:40:33.348" v="126"/>
          <ac:grpSpMkLst>
            <pc:docMk/>
            <pc:sldMk cId="3408066763" sldId="259"/>
            <ac:grpSpMk id="44" creationId="{A9A5CCB5-EF7C-48C3-B6DF-ADC1771CCD09}"/>
          </ac:grpSpMkLst>
        </pc:grpChg>
        <pc:grpChg chg="add del">
          <ac:chgData name="Daniela Cimpoaca (2131329)" userId="S::2131329@student.uwtsd.ac.uk::cb5c1aed-1da3-4182-9f91-c15d6088f468" providerId="AD" clId="Web-{43389AD8-976E-B461-8AF9-68D504913C0E}" dt="2022-11-19T20:00:26.190" v="386"/>
          <ac:grpSpMkLst>
            <pc:docMk/>
            <pc:sldMk cId="3408066763" sldId="259"/>
            <ac:grpSpMk id="57" creationId="{CDD733AE-DD5E-4C77-8BCD-72BF12A06BB1}"/>
          </ac:grpSpMkLst>
        </pc:grpChg>
        <pc:grpChg chg="add del">
          <ac:chgData name="Daniela Cimpoaca (2131329)" userId="S::2131329@student.uwtsd.ac.uk::cb5c1aed-1da3-4182-9f91-c15d6088f468" providerId="AD" clId="Web-{43389AD8-976E-B461-8AF9-68D504913C0E}" dt="2022-11-19T20:00:26.174" v="385"/>
          <ac:grpSpMkLst>
            <pc:docMk/>
            <pc:sldMk cId="3408066763" sldId="259"/>
            <ac:grpSpMk id="64" creationId="{8EC26330-6D02-4C84-B89F-C5A8CF2B5673}"/>
          </ac:grpSpMkLst>
        </pc:grpChg>
        <pc:picChg chg="add del mod">
          <ac:chgData name="Daniela Cimpoaca (2131329)" userId="S::2131329@student.uwtsd.ac.uk::cb5c1aed-1da3-4182-9f91-c15d6088f468" providerId="AD" clId="Web-{43389AD8-976E-B461-8AF9-68D504913C0E}" dt="2022-11-19T20:07:51.116" v="429"/>
          <ac:picMkLst>
            <pc:docMk/>
            <pc:sldMk cId="3408066763" sldId="259"/>
            <ac:picMk id="2" creationId="{8041730A-1714-F547-0BEE-30A2E7B57888}"/>
          </ac:picMkLst>
        </pc:picChg>
        <pc:picChg chg="add del mod">
          <ac:chgData name="Daniela Cimpoaca (2131329)" userId="S::2131329@student.uwtsd.ac.uk::cb5c1aed-1da3-4182-9f91-c15d6088f468" providerId="AD" clId="Web-{43389AD8-976E-B461-8AF9-68D504913C0E}" dt="2022-11-19T20:07:52.320" v="430"/>
          <ac:picMkLst>
            <pc:docMk/>
            <pc:sldMk cId="3408066763" sldId="259"/>
            <ac:picMk id="4" creationId="{C885B048-4667-52B4-8FD5-AF87B44D0C30}"/>
          </ac:picMkLst>
        </pc:picChg>
        <pc:picChg chg="add mod">
          <ac:chgData name="Daniela Cimpoaca (2131329)" userId="S::2131329@student.uwtsd.ac.uk::cb5c1aed-1da3-4182-9f91-c15d6088f468" providerId="AD" clId="Web-{43389AD8-976E-B461-8AF9-68D504913C0E}" dt="2022-11-19T20:08:00.242" v="434" actId="1076"/>
          <ac:picMkLst>
            <pc:docMk/>
            <pc:sldMk cId="3408066763" sldId="259"/>
            <ac:picMk id="5" creationId="{3CB0853D-6475-F79C-3048-C5D8815456DF}"/>
          </ac:picMkLst>
        </pc:picChg>
        <pc:cxnChg chg="add del">
          <ac:chgData name="Daniela Cimpoaca (2131329)" userId="S::2131329@student.uwtsd.ac.uk::cb5c1aed-1da3-4182-9f91-c15d6088f468" providerId="AD" clId="Web-{43389AD8-976E-B461-8AF9-68D504913C0E}" dt="2022-11-19T19:40:33.348" v="127"/>
          <ac:cxnSpMkLst>
            <pc:docMk/>
            <pc:sldMk cId="3408066763" sldId="259"/>
            <ac:cxnSpMk id="21" creationId="{1A901C3D-CFAE-460D-BD0E-7D22164D7DFB}"/>
          </ac:cxnSpMkLst>
        </pc:cxnChg>
        <pc:cxnChg chg="add del">
          <ac:chgData name="Daniela Cimpoaca (2131329)" userId="S::2131329@student.uwtsd.ac.uk::cb5c1aed-1da3-4182-9f91-c15d6088f468" providerId="AD" clId="Web-{43389AD8-976E-B461-8AF9-68D504913C0E}" dt="2022-11-19T19:40:33.348" v="127"/>
          <ac:cxnSpMkLst>
            <pc:docMk/>
            <pc:sldMk cId="3408066763" sldId="259"/>
            <ac:cxnSpMk id="23" creationId="{837C0EA9-1437-4437-9D20-2BBDA1AA9FF8}"/>
          </ac:cxnSpMkLst>
        </pc:cxnChg>
        <pc:cxnChg chg="add">
          <ac:chgData name="Daniela Cimpoaca (2131329)" userId="S::2131329@student.uwtsd.ac.uk::cb5c1aed-1da3-4182-9f91-c15d6088f468" providerId="AD" clId="Web-{43389AD8-976E-B461-8AF9-68D504913C0E}" dt="2022-11-19T20:00:26.190" v="386"/>
          <ac:cxnSpMkLst>
            <pc:docMk/>
            <pc:sldMk cId="3408066763" sldId="259"/>
            <ac:cxnSpMk id="66" creationId="{1A1FE6BB-DFB2-4080-9B5E-076EF5DDE67B}"/>
          </ac:cxnSpMkLst>
        </pc:cxnChg>
      </pc:sldChg>
      <pc:sldChg chg="addSp modSp new mod setBg setClrOvrMap">
        <pc:chgData name="Daniela Cimpoaca (2131329)" userId="S::2131329@student.uwtsd.ac.uk::cb5c1aed-1da3-4182-9f91-c15d6088f468" providerId="AD" clId="Web-{43389AD8-976E-B461-8AF9-68D504913C0E}" dt="2022-11-19T20:43:01.951" v="673" actId="20577"/>
        <pc:sldMkLst>
          <pc:docMk/>
          <pc:sldMk cId="460443062" sldId="260"/>
        </pc:sldMkLst>
        <pc:spChg chg="mod">
          <ac:chgData name="Daniela Cimpoaca (2131329)" userId="S::2131329@student.uwtsd.ac.uk::cb5c1aed-1da3-4182-9f91-c15d6088f468" providerId="AD" clId="Web-{43389AD8-976E-B461-8AF9-68D504913C0E}" dt="2022-11-19T20:22:28.218" v="458"/>
          <ac:spMkLst>
            <pc:docMk/>
            <pc:sldMk cId="460443062" sldId="260"/>
            <ac:spMk id="2" creationId="{1DFD61FE-F6AD-6821-6AB2-E39FD4198C2A}"/>
          </ac:spMkLst>
        </pc:spChg>
        <pc:spChg chg="mod">
          <ac:chgData name="Daniela Cimpoaca (2131329)" userId="S::2131329@student.uwtsd.ac.uk::cb5c1aed-1da3-4182-9f91-c15d6088f468" providerId="AD" clId="Web-{43389AD8-976E-B461-8AF9-68D504913C0E}" dt="2022-11-19T20:43:01.951" v="673" actId="20577"/>
          <ac:spMkLst>
            <pc:docMk/>
            <pc:sldMk cId="460443062" sldId="260"/>
            <ac:spMk id="3" creationId="{E7C07B41-501B-F0E7-1345-2DE42C58D53A}"/>
          </ac:spMkLst>
        </pc:spChg>
        <pc:spChg chg="add">
          <ac:chgData name="Daniela Cimpoaca (2131329)" userId="S::2131329@student.uwtsd.ac.uk::cb5c1aed-1da3-4182-9f91-c15d6088f468" providerId="AD" clId="Web-{43389AD8-976E-B461-8AF9-68D504913C0E}" dt="2022-11-19T20:22:28.218" v="458"/>
          <ac:spMkLst>
            <pc:docMk/>
            <pc:sldMk cId="460443062" sldId="260"/>
            <ac:spMk id="9" creationId="{3BCB5F6A-9EB0-40B0-9D13-3023E9A20508}"/>
          </ac:spMkLst>
        </pc:spChg>
        <pc:picChg chg="add">
          <ac:chgData name="Daniela Cimpoaca (2131329)" userId="S::2131329@student.uwtsd.ac.uk::cb5c1aed-1da3-4182-9f91-c15d6088f468" providerId="AD" clId="Web-{43389AD8-976E-B461-8AF9-68D504913C0E}" dt="2022-11-19T20:22:28.218" v="458"/>
          <ac:picMkLst>
            <pc:docMk/>
            <pc:sldMk cId="460443062" sldId="260"/>
            <ac:picMk id="5" creationId="{78853C3E-574C-F654-6C3C-A0D0DCCAF677}"/>
          </ac:picMkLst>
        </pc:picChg>
      </pc:sldChg>
      <pc:sldChg chg="addSp delSp modSp new del mod setBg">
        <pc:chgData name="Daniela Cimpoaca (2131329)" userId="S::2131329@student.uwtsd.ac.uk::cb5c1aed-1da3-4182-9f91-c15d6088f468" providerId="AD" clId="Web-{43389AD8-976E-B461-8AF9-68D504913C0E}" dt="2022-11-19T20:21:59.701" v="449"/>
        <pc:sldMkLst>
          <pc:docMk/>
          <pc:sldMk cId="936781239" sldId="260"/>
        </pc:sldMkLst>
        <pc:spChg chg="mod">
          <ac:chgData name="Daniela Cimpoaca (2131329)" userId="S::2131329@student.uwtsd.ac.uk::cb5c1aed-1da3-4182-9f91-c15d6088f468" providerId="AD" clId="Web-{43389AD8-976E-B461-8AF9-68D504913C0E}" dt="2022-11-19T20:21:27.699" v="446" actId="20577"/>
          <ac:spMkLst>
            <pc:docMk/>
            <pc:sldMk cId="936781239" sldId="260"/>
            <ac:spMk id="2" creationId="{DDF89327-2760-AC35-6A13-576086EAD2E9}"/>
          </ac:spMkLst>
        </pc:spChg>
        <pc:spChg chg="add del">
          <ac:chgData name="Daniela Cimpoaca (2131329)" userId="S::2131329@student.uwtsd.ac.uk::cb5c1aed-1da3-4182-9f91-c15d6088f468" providerId="AD" clId="Web-{43389AD8-976E-B461-8AF9-68D504913C0E}" dt="2022-11-19T20:20:42.540" v="442"/>
          <ac:spMkLst>
            <pc:docMk/>
            <pc:sldMk cId="936781239" sldId="260"/>
            <ac:spMk id="3" creationId="{608CF867-A6E6-4B48-2765-FA5E08579184}"/>
          </ac:spMkLst>
        </pc:spChg>
        <pc:spChg chg="add del">
          <ac:chgData name="Daniela Cimpoaca (2131329)" userId="S::2131329@student.uwtsd.ac.uk::cb5c1aed-1da3-4182-9f91-c15d6088f468" providerId="AD" clId="Web-{43389AD8-976E-B461-8AF9-68D504913C0E}" dt="2022-11-19T20:20:42.508" v="441"/>
          <ac:spMkLst>
            <pc:docMk/>
            <pc:sldMk cId="936781239" sldId="260"/>
            <ac:spMk id="25" creationId="{66D61E08-70C3-48D8-BEA0-787111DC30DA}"/>
          </ac:spMkLst>
        </pc:spChg>
        <pc:spChg chg="add del">
          <ac:chgData name="Daniela Cimpoaca (2131329)" userId="S::2131329@student.uwtsd.ac.uk::cb5c1aed-1da3-4182-9f91-c15d6088f468" providerId="AD" clId="Web-{43389AD8-976E-B461-8AF9-68D504913C0E}" dt="2022-11-19T20:20:42.508" v="441"/>
          <ac:spMkLst>
            <pc:docMk/>
            <pc:sldMk cId="936781239" sldId="260"/>
            <ac:spMk id="27" creationId="{FC55298F-0AE5-478E-AD2B-03C2614C5833}"/>
          </ac:spMkLst>
        </pc:spChg>
        <pc:spChg chg="add del">
          <ac:chgData name="Daniela Cimpoaca (2131329)" userId="S::2131329@student.uwtsd.ac.uk::cb5c1aed-1da3-4182-9f91-c15d6088f468" providerId="AD" clId="Web-{43389AD8-976E-B461-8AF9-68D504913C0E}" dt="2022-11-19T20:20:42.508" v="441"/>
          <ac:spMkLst>
            <pc:docMk/>
            <pc:sldMk cId="936781239" sldId="260"/>
            <ac:spMk id="29" creationId="{C180E4EA-0B63-4779-A895-7E90E71088F3}"/>
          </ac:spMkLst>
        </pc:spChg>
        <pc:spChg chg="add del">
          <ac:chgData name="Daniela Cimpoaca (2131329)" userId="S::2131329@student.uwtsd.ac.uk::cb5c1aed-1da3-4182-9f91-c15d6088f468" providerId="AD" clId="Web-{43389AD8-976E-B461-8AF9-68D504913C0E}" dt="2022-11-19T20:20:42.508" v="441"/>
          <ac:spMkLst>
            <pc:docMk/>
            <pc:sldMk cId="936781239" sldId="260"/>
            <ac:spMk id="31" creationId="{CEE01D9D-3DE8-4EED-B0D3-8F3C79CC7673}"/>
          </ac:spMkLst>
        </pc:spChg>
        <pc:spChg chg="add del">
          <ac:chgData name="Daniela Cimpoaca (2131329)" userId="S::2131329@student.uwtsd.ac.uk::cb5c1aed-1da3-4182-9f91-c15d6088f468" providerId="AD" clId="Web-{43389AD8-976E-B461-8AF9-68D504913C0E}" dt="2022-11-19T20:20:42.508" v="441"/>
          <ac:spMkLst>
            <pc:docMk/>
            <pc:sldMk cId="936781239" sldId="260"/>
            <ac:spMk id="33" creationId="{89AF5CE9-607F-43F4-8983-DCD6DA4051FD}"/>
          </ac:spMkLst>
        </pc:spChg>
        <pc:spChg chg="add del">
          <ac:chgData name="Daniela Cimpoaca (2131329)" userId="S::2131329@student.uwtsd.ac.uk::cb5c1aed-1da3-4182-9f91-c15d6088f468" providerId="AD" clId="Web-{43389AD8-976E-B461-8AF9-68D504913C0E}" dt="2022-11-19T20:20:42.508" v="441"/>
          <ac:spMkLst>
            <pc:docMk/>
            <pc:sldMk cId="936781239" sldId="260"/>
            <ac:spMk id="35" creationId="{6EEA2DBD-9E1E-4521-8C01-F32AD18A89E3}"/>
          </ac:spMkLst>
        </pc:spChg>
        <pc:spChg chg="add del">
          <ac:chgData name="Daniela Cimpoaca (2131329)" userId="S::2131329@student.uwtsd.ac.uk::cb5c1aed-1da3-4182-9f91-c15d6088f468" providerId="AD" clId="Web-{43389AD8-976E-B461-8AF9-68D504913C0E}" dt="2022-11-19T20:20:42.508" v="441"/>
          <ac:spMkLst>
            <pc:docMk/>
            <pc:sldMk cId="936781239" sldId="260"/>
            <ac:spMk id="37" creationId="{15BBD2C1-BA9B-46A9-A27A-33498B169272}"/>
          </ac:spMkLst>
        </pc:spChg>
        <pc:spChg chg="add">
          <ac:chgData name="Daniela Cimpoaca (2131329)" userId="S::2131329@student.uwtsd.ac.uk::cb5c1aed-1da3-4182-9f91-c15d6088f468" providerId="AD" clId="Web-{43389AD8-976E-B461-8AF9-68D504913C0E}" dt="2022-11-19T20:20:58.056" v="445"/>
          <ac:spMkLst>
            <pc:docMk/>
            <pc:sldMk cId="936781239" sldId="260"/>
            <ac:spMk id="61" creationId="{66D61E08-70C3-48D8-BEA0-787111DC30DA}"/>
          </ac:spMkLst>
        </pc:spChg>
        <pc:spChg chg="add">
          <ac:chgData name="Daniela Cimpoaca (2131329)" userId="S::2131329@student.uwtsd.ac.uk::cb5c1aed-1da3-4182-9f91-c15d6088f468" providerId="AD" clId="Web-{43389AD8-976E-B461-8AF9-68D504913C0E}" dt="2022-11-19T20:20:58.056" v="445"/>
          <ac:spMkLst>
            <pc:docMk/>
            <pc:sldMk cId="936781239" sldId="260"/>
            <ac:spMk id="63" creationId="{FC55298F-0AE5-478E-AD2B-03C2614C5833}"/>
          </ac:spMkLst>
        </pc:spChg>
        <pc:spChg chg="add">
          <ac:chgData name="Daniela Cimpoaca (2131329)" userId="S::2131329@student.uwtsd.ac.uk::cb5c1aed-1da3-4182-9f91-c15d6088f468" providerId="AD" clId="Web-{43389AD8-976E-B461-8AF9-68D504913C0E}" dt="2022-11-19T20:20:58.056" v="445"/>
          <ac:spMkLst>
            <pc:docMk/>
            <pc:sldMk cId="936781239" sldId="260"/>
            <ac:spMk id="65" creationId="{C180E4EA-0B63-4779-A895-7E90E71088F3}"/>
          </ac:spMkLst>
        </pc:spChg>
        <pc:spChg chg="add">
          <ac:chgData name="Daniela Cimpoaca (2131329)" userId="S::2131329@student.uwtsd.ac.uk::cb5c1aed-1da3-4182-9f91-c15d6088f468" providerId="AD" clId="Web-{43389AD8-976E-B461-8AF9-68D504913C0E}" dt="2022-11-19T20:20:58.056" v="445"/>
          <ac:spMkLst>
            <pc:docMk/>
            <pc:sldMk cId="936781239" sldId="260"/>
            <ac:spMk id="67" creationId="{CEE01D9D-3DE8-4EED-B0D3-8F3C79CC7673}"/>
          </ac:spMkLst>
        </pc:spChg>
        <pc:spChg chg="add">
          <ac:chgData name="Daniela Cimpoaca (2131329)" userId="S::2131329@student.uwtsd.ac.uk::cb5c1aed-1da3-4182-9f91-c15d6088f468" providerId="AD" clId="Web-{43389AD8-976E-B461-8AF9-68D504913C0E}" dt="2022-11-19T20:20:58.056" v="445"/>
          <ac:spMkLst>
            <pc:docMk/>
            <pc:sldMk cId="936781239" sldId="260"/>
            <ac:spMk id="69" creationId="{89AF5CE9-607F-43F4-8983-DCD6DA4051FD}"/>
          </ac:spMkLst>
        </pc:spChg>
        <pc:spChg chg="add">
          <ac:chgData name="Daniela Cimpoaca (2131329)" userId="S::2131329@student.uwtsd.ac.uk::cb5c1aed-1da3-4182-9f91-c15d6088f468" providerId="AD" clId="Web-{43389AD8-976E-B461-8AF9-68D504913C0E}" dt="2022-11-19T20:20:58.056" v="445"/>
          <ac:spMkLst>
            <pc:docMk/>
            <pc:sldMk cId="936781239" sldId="260"/>
            <ac:spMk id="71" creationId="{6EEA2DBD-9E1E-4521-8C01-F32AD18A89E3}"/>
          </ac:spMkLst>
        </pc:spChg>
        <pc:spChg chg="add">
          <ac:chgData name="Daniela Cimpoaca (2131329)" userId="S::2131329@student.uwtsd.ac.uk::cb5c1aed-1da3-4182-9f91-c15d6088f468" providerId="AD" clId="Web-{43389AD8-976E-B461-8AF9-68D504913C0E}" dt="2022-11-19T20:20:58.056" v="445"/>
          <ac:spMkLst>
            <pc:docMk/>
            <pc:sldMk cId="936781239" sldId="260"/>
            <ac:spMk id="73" creationId="{15BBD2C1-BA9B-46A9-A27A-33498B169272}"/>
          </ac:spMkLst>
        </pc:spChg>
        <pc:grpChg chg="add del">
          <ac:chgData name="Daniela Cimpoaca (2131329)" userId="S::2131329@student.uwtsd.ac.uk::cb5c1aed-1da3-4182-9f91-c15d6088f468" providerId="AD" clId="Web-{43389AD8-976E-B461-8AF9-68D504913C0E}" dt="2022-11-19T20:20:42.508" v="441"/>
          <ac:grpSpMkLst>
            <pc:docMk/>
            <pc:sldMk cId="936781239" sldId="260"/>
            <ac:grpSpMk id="9" creationId="{88C9B83F-64CD-41C1-925F-A08801FFD0BD}"/>
          </ac:grpSpMkLst>
        </pc:grpChg>
        <pc:grpChg chg="add del">
          <ac:chgData name="Daniela Cimpoaca (2131329)" userId="S::2131329@student.uwtsd.ac.uk::cb5c1aed-1da3-4182-9f91-c15d6088f468" providerId="AD" clId="Web-{43389AD8-976E-B461-8AF9-68D504913C0E}" dt="2022-11-19T20:20:58.056" v="445"/>
          <ac:grpSpMkLst>
            <pc:docMk/>
            <pc:sldMk cId="936781239" sldId="260"/>
            <ac:grpSpMk id="39" creationId="{88C9B83F-64CD-41C1-925F-A08801FFD0BD}"/>
          </ac:grpSpMkLst>
        </pc:grpChg>
        <pc:grpChg chg="add">
          <ac:chgData name="Daniela Cimpoaca (2131329)" userId="S::2131329@student.uwtsd.ac.uk::cb5c1aed-1da3-4182-9f91-c15d6088f468" providerId="AD" clId="Web-{43389AD8-976E-B461-8AF9-68D504913C0E}" dt="2022-11-19T20:20:58.056" v="445"/>
          <ac:grpSpMkLst>
            <pc:docMk/>
            <pc:sldMk cId="936781239" sldId="260"/>
            <ac:grpSpMk id="45" creationId="{88C9B83F-64CD-41C1-925F-A08801FFD0BD}"/>
          </ac:grpSpMkLst>
        </pc:grpChg>
        <pc:picChg chg="add del">
          <ac:chgData name="Daniela Cimpoaca (2131329)" userId="S::2131329@student.uwtsd.ac.uk::cb5c1aed-1da3-4182-9f91-c15d6088f468" providerId="AD" clId="Web-{43389AD8-976E-B461-8AF9-68D504913C0E}" dt="2022-11-19T20:20:42.508" v="441"/>
          <ac:picMkLst>
            <pc:docMk/>
            <pc:sldMk cId="936781239" sldId="260"/>
            <ac:picMk id="5" creationId="{855A066F-71A1-569D-DF40-A097DC3D263C}"/>
          </ac:picMkLst>
        </pc:picChg>
        <pc:picChg chg="add mod">
          <ac:chgData name="Daniela Cimpoaca (2131329)" userId="S::2131329@student.uwtsd.ac.uk::cb5c1aed-1da3-4182-9f91-c15d6088f468" providerId="AD" clId="Web-{43389AD8-976E-B461-8AF9-68D504913C0E}" dt="2022-11-19T20:20:58.056" v="445"/>
          <ac:picMkLst>
            <pc:docMk/>
            <pc:sldMk cId="936781239" sldId="260"/>
            <ac:picMk id="40" creationId="{6B7AEC07-0785-820E-6AA0-0F1956916517}"/>
          </ac:picMkLst>
        </pc:picChg>
        <pc:cxnChg chg="add del">
          <ac:chgData name="Daniela Cimpoaca (2131329)" userId="S::2131329@student.uwtsd.ac.uk::cb5c1aed-1da3-4182-9f91-c15d6088f468" providerId="AD" clId="Web-{43389AD8-976E-B461-8AF9-68D504913C0E}" dt="2022-11-19T20:20:42.508" v="441"/>
          <ac:cxnSpMkLst>
            <pc:docMk/>
            <pc:sldMk cId="936781239" sldId="260"/>
            <ac:cxnSpMk id="21" creationId="{A57C1A16-B8AB-4D99-A195-A38F556A6486}"/>
          </ac:cxnSpMkLst>
        </pc:cxnChg>
        <pc:cxnChg chg="add del">
          <ac:chgData name="Daniela Cimpoaca (2131329)" userId="S::2131329@student.uwtsd.ac.uk::cb5c1aed-1da3-4182-9f91-c15d6088f468" providerId="AD" clId="Web-{43389AD8-976E-B461-8AF9-68D504913C0E}" dt="2022-11-19T20:20:42.508" v="441"/>
          <ac:cxnSpMkLst>
            <pc:docMk/>
            <pc:sldMk cId="936781239" sldId="260"/>
            <ac:cxnSpMk id="23" creationId="{F8A9B20B-D1DD-4573-B5EC-558029519236}"/>
          </ac:cxnSpMkLst>
        </pc:cxnChg>
        <pc:cxnChg chg="add">
          <ac:chgData name="Daniela Cimpoaca (2131329)" userId="S::2131329@student.uwtsd.ac.uk::cb5c1aed-1da3-4182-9f91-c15d6088f468" providerId="AD" clId="Web-{43389AD8-976E-B461-8AF9-68D504913C0E}" dt="2022-11-19T20:20:58.056" v="445"/>
          <ac:cxnSpMkLst>
            <pc:docMk/>
            <pc:sldMk cId="936781239" sldId="260"/>
            <ac:cxnSpMk id="57" creationId="{A57C1A16-B8AB-4D99-A195-A38F556A6486}"/>
          </ac:cxnSpMkLst>
        </pc:cxnChg>
        <pc:cxnChg chg="add">
          <ac:chgData name="Daniela Cimpoaca (2131329)" userId="S::2131329@student.uwtsd.ac.uk::cb5c1aed-1da3-4182-9f91-c15d6088f468" providerId="AD" clId="Web-{43389AD8-976E-B461-8AF9-68D504913C0E}" dt="2022-11-19T20:20:58.056" v="445"/>
          <ac:cxnSpMkLst>
            <pc:docMk/>
            <pc:sldMk cId="936781239" sldId="260"/>
            <ac:cxnSpMk id="59" creationId="{F8A9B20B-D1DD-4573-B5EC-558029519236}"/>
          </ac:cxnSpMkLst>
        </pc:cxnChg>
      </pc:sldChg>
      <pc:sldChg chg="addSp modSp new mod setBg">
        <pc:chgData name="Daniela Cimpoaca (2131329)" userId="S::2131329@student.uwtsd.ac.uk::cb5c1aed-1da3-4182-9f91-c15d6088f468" providerId="AD" clId="Web-{43389AD8-976E-B461-8AF9-68D504913C0E}" dt="2022-11-19T20:58:12.521" v="738" actId="1076"/>
        <pc:sldMkLst>
          <pc:docMk/>
          <pc:sldMk cId="274263429" sldId="261"/>
        </pc:sldMkLst>
        <pc:spChg chg="mod">
          <ac:chgData name="Daniela Cimpoaca (2131329)" userId="S::2131329@student.uwtsd.ac.uk::cb5c1aed-1da3-4182-9f91-c15d6088f468" providerId="AD" clId="Web-{43389AD8-976E-B461-8AF9-68D504913C0E}" dt="2022-11-19T20:44:22.753" v="691"/>
          <ac:spMkLst>
            <pc:docMk/>
            <pc:sldMk cId="274263429" sldId="261"/>
            <ac:spMk id="2" creationId="{EF616A41-0212-C1F2-6074-1466DB5DCB35}"/>
          </ac:spMkLst>
        </pc:spChg>
        <pc:spChg chg="mod">
          <ac:chgData name="Daniela Cimpoaca (2131329)" userId="S::2131329@student.uwtsd.ac.uk::cb5c1aed-1da3-4182-9f91-c15d6088f468" providerId="AD" clId="Web-{43389AD8-976E-B461-8AF9-68D504913C0E}" dt="2022-11-19T20:57:34.675" v="721" actId="20577"/>
          <ac:spMkLst>
            <pc:docMk/>
            <pc:sldMk cId="274263429" sldId="261"/>
            <ac:spMk id="3" creationId="{13D3BE44-2289-4AC3-460A-995C7950022C}"/>
          </ac:spMkLst>
        </pc:spChg>
        <pc:spChg chg="add mod">
          <ac:chgData name="Daniela Cimpoaca (2131329)" userId="S::2131329@student.uwtsd.ac.uk::cb5c1aed-1da3-4182-9f91-c15d6088f468" providerId="AD" clId="Web-{43389AD8-976E-B461-8AF9-68D504913C0E}" dt="2022-11-19T20:58:12.521" v="738" actId="1076"/>
          <ac:spMkLst>
            <pc:docMk/>
            <pc:sldMk cId="274263429" sldId="261"/>
            <ac:spMk id="4" creationId="{8FCD8D51-EE82-F4D8-443E-0E0E85542642}"/>
          </ac:spMkLst>
        </pc:spChg>
        <pc:spChg chg="add">
          <ac:chgData name="Daniela Cimpoaca (2131329)" userId="S::2131329@student.uwtsd.ac.uk::cb5c1aed-1da3-4182-9f91-c15d6088f468" providerId="AD" clId="Web-{43389AD8-976E-B461-8AF9-68D504913C0E}" dt="2022-11-19T20:44:22.753" v="691"/>
          <ac:spMkLst>
            <pc:docMk/>
            <pc:sldMk cId="274263429" sldId="261"/>
            <ac:spMk id="9" creationId="{3BCB5F6A-9EB0-40B0-9D13-3023E9A20508}"/>
          </ac:spMkLst>
        </pc:spChg>
        <pc:picChg chg="add">
          <ac:chgData name="Daniela Cimpoaca (2131329)" userId="S::2131329@student.uwtsd.ac.uk::cb5c1aed-1da3-4182-9f91-c15d6088f468" providerId="AD" clId="Web-{43389AD8-976E-B461-8AF9-68D504913C0E}" dt="2022-11-19T20:44:22.753" v="691"/>
          <ac:picMkLst>
            <pc:docMk/>
            <pc:sldMk cId="274263429" sldId="261"/>
            <ac:picMk id="5" creationId="{65CF31F0-75D2-0573-4612-BDC23E032D31}"/>
          </ac:picMkLst>
        </pc:picChg>
      </pc:sldChg>
      <pc:sldChg chg="new del">
        <pc:chgData name="Daniela Cimpoaca (2131329)" userId="S::2131329@student.uwtsd.ac.uk::cb5c1aed-1da3-4182-9f91-c15d6088f468" providerId="AD" clId="Web-{43389AD8-976E-B461-8AF9-68D504913C0E}" dt="2022-11-19T20:21:47.481" v="448"/>
        <pc:sldMkLst>
          <pc:docMk/>
          <pc:sldMk cId="642299956" sldId="261"/>
        </pc:sldMkLst>
      </pc:sldChg>
    </pc:docChg>
  </pc:docChgLst>
  <pc:docChgLst>
    <pc:chgData clId="Web-{316F0E49-CFBA-DCB4-E21E-A9212DE24946}"/>
    <pc:docChg chg="modSld">
      <pc:chgData name="" userId="" providerId="" clId="Web-{316F0E49-CFBA-DCB4-E21E-A9212DE24946}" dt="2022-11-19T21:04:58.005" v="6" actId="20577"/>
      <pc:docMkLst>
        <pc:docMk/>
      </pc:docMkLst>
      <pc:sldChg chg="modSp">
        <pc:chgData name="" userId="" providerId="" clId="Web-{316F0E49-CFBA-DCB4-E21E-A9212DE24946}" dt="2022-11-19T21:04:58.005" v="6" actId="20577"/>
        <pc:sldMkLst>
          <pc:docMk/>
          <pc:sldMk cId="1517276992" sldId="262"/>
        </pc:sldMkLst>
        <pc:spChg chg="mod">
          <ac:chgData name="" userId="" providerId="" clId="Web-{316F0E49-CFBA-DCB4-E21E-A9212DE24946}" dt="2022-11-19T21:04:58.005" v="6" actId="20577"/>
          <ac:spMkLst>
            <pc:docMk/>
            <pc:sldMk cId="1517276992" sldId="262"/>
            <ac:spMk id="2" creationId="{B8CF42BD-3B24-717E-710A-BF2E655FF1E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58C32E-5589-40F9-B879-86891378D78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DF7EC6C-1FFB-47F5-A178-92582D8F652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6A9CE59-6421-47D3-AB03-4D806E11B2BA}" type="datetime1">
              <a:rPr lang="en-GB" smtClean="0"/>
              <a:t>19/11/2022</a:t>
            </a:fld>
            <a:endParaRPr lang="en-GB"/>
          </a:p>
        </p:txBody>
      </p:sp>
      <p:sp>
        <p:nvSpPr>
          <p:cNvPr id="4" name="Footer Placeholder 3">
            <a:extLst>
              <a:ext uri="{FF2B5EF4-FFF2-40B4-BE49-F238E27FC236}">
                <a16:creationId xmlns:a16="http://schemas.microsoft.com/office/drawing/2014/main" id="{9B240725-CEE4-4CFC-A53A-3A48BBF5A0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EB6E10B-36A5-4ACE-AFD4-6C40668C86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263A711-026C-46C5-84E3-1DBF64D5D185}" type="slidenum">
              <a:rPr lang="en-GB" smtClean="0"/>
              <a:t>‹#›</a:t>
            </a:fld>
            <a:endParaRPr lang="en-GB"/>
          </a:p>
        </p:txBody>
      </p:sp>
    </p:spTree>
    <p:extLst>
      <p:ext uri="{BB962C8B-B14F-4D97-AF65-F5344CB8AC3E}">
        <p14:creationId xmlns:p14="http://schemas.microsoft.com/office/powerpoint/2010/main" val="71117502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B8C002-8F7D-4A85-8505-43C93CACAE88}" type="datetime1">
              <a:rPr lang="en-GB" smtClean="0"/>
              <a:pPr/>
              <a:t>19/11/2022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865C22-0DF6-4B3A-84DA-56EA7DEAF930}" type="slidenum">
              <a:rPr lang="en-GB" noProof="0" smtClean="0"/>
              <a:t>‹#›</a:t>
            </a:fld>
            <a:endParaRPr lang="en-GB" noProof="0"/>
          </a:p>
        </p:txBody>
      </p:sp>
    </p:spTree>
    <p:extLst>
      <p:ext uri="{BB962C8B-B14F-4D97-AF65-F5344CB8AC3E}">
        <p14:creationId xmlns:p14="http://schemas.microsoft.com/office/powerpoint/2010/main" val="356508790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D865C22-0DF6-4B3A-84DA-56EA7DEAF930}" type="slidenum">
              <a:rPr lang="en-GB" smtClean="0"/>
              <a:t>1</a:t>
            </a:fld>
            <a:endParaRPr lang="en-GB"/>
          </a:p>
        </p:txBody>
      </p:sp>
    </p:spTree>
    <p:extLst>
      <p:ext uri="{BB962C8B-B14F-4D97-AF65-F5344CB8AC3E}">
        <p14:creationId xmlns:p14="http://schemas.microsoft.com/office/powerpoint/2010/main" val="247636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rtlCol="0" anchor="b">
            <a:noAutofit/>
          </a:bodyPr>
          <a:lstStyle>
            <a:lvl1pPr algn="r">
              <a:defRPr sz="5400">
                <a:solidFill>
                  <a:schemeClr val="accent1"/>
                </a:solidFill>
              </a:defRPr>
            </a:lvl1pPr>
          </a:lstStyle>
          <a:p>
            <a:pPr rtl="0"/>
            <a:r>
              <a:rPr lang="en-GB" noProof="0"/>
              <a:t>Click to edit Master title style</a:t>
            </a:r>
          </a:p>
        </p:txBody>
      </p:sp>
      <p:sp>
        <p:nvSpPr>
          <p:cNvPr id="3" name="Subtitle 2"/>
          <p:cNvSpPr>
            <a:spLocks noGrp="1"/>
          </p:cNvSpPr>
          <p:nvPr>
            <p:ph type="subTitle" idx="1"/>
          </p:nvPr>
        </p:nvSpPr>
        <p:spPr>
          <a:xfrm>
            <a:off x="1507067" y="4050833"/>
            <a:ext cx="7766936" cy="1096899"/>
          </a:xfrm>
        </p:spPr>
        <p:txBody>
          <a:bodyPr rtlCol="0"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en-GB" noProof="0"/>
              <a:t>Click to edit Master subtitle style</a:t>
            </a:r>
          </a:p>
        </p:txBody>
      </p:sp>
      <p:sp>
        <p:nvSpPr>
          <p:cNvPr id="4" name="Date Placeholder 3"/>
          <p:cNvSpPr>
            <a:spLocks noGrp="1"/>
          </p:cNvSpPr>
          <p:nvPr>
            <p:ph type="dt" sz="half" idx="10"/>
          </p:nvPr>
        </p:nvSpPr>
        <p:spPr/>
        <p:txBody>
          <a:bodyPr rtlCol="0"/>
          <a:lstStyle/>
          <a:p>
            <a:pPr rtl="0"/>
            <a:fld id="{9B8363BB-E335-4457-A1D5-54470B8115D2}"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lvl1pPr>
              <a:defRPr sz="3600"/>
            </a:lvl1pPr>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12636FD8-57EE-4BF6-93D0-CFE4927E6B6B}"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rtlCol="0" anchor="b"/>
          <a:lstStyle>
            <a:lvl1pPr algn="l">
              <a:defRPr sz="4000" b="0" cap="none"/>
            </a:lvl1pPr>
          </a:lstStyle>
          <a:p>
            <a:pPr rtl="0"/>
            <a:r>
              <a:rPr lang="en-GB" noProof="0"/>
              <a:t>Click to edit Master title style</a:t>
            </a:r>
          </a:p>
        </p:txBody>
      </p:sp>
      <p:sp>
        <p:nvSpPr>
          <p:cNvPr id="3" name="Text Placeholder 2"/>
          <p:cNvSpPr>
            <a:spLocks noGrp="1"/>
          </p:cNvSpPr>
          <p:nvPr>
            <p:ph type="body" idx="1"/>
          </p:nvPr>
        </p:nvSpPr>
        <p:spPr>
          <a:xfrm>
            <a:off x="677335" y="4527448"/>
            <a:ext cx="8596668" cy="860400"/>
          </a:xfrm>
        </p:spPr>
        <p:txBody>
          <a:bodyPr rtlCol="0"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8F1398DC-39A0-4D49-8116-967B5FF84C45}"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677334" y="2160589"/>
            <a:ext cx="4184035" cy="3880772"/>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5089970" y="2160589"/>
            <a:ext cx="4184034" cy="3880773"/>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E5F9F84F-7ECE-4C69-911D-0DE73FC435F8}" type="datetime1">
              <a:rPr lang="en-GB" noProof="0" smtClean="0"/>
              <a:t>19/11/2022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FF9F0C5-380F-41C2-899A-BAC0F0927E16}" type="slidenum">
              <a:rPr lang="en-GB" noProof="0" smtClean="0"/>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GB" noProof="0"/>
              <a:t>Click to edit Master title style</a:t>
            </a:r>
          </a:p>
        </p:txBody>
      </p:sp>
      <p:sp>
        <p:nvSpPr>
          <p:cNvPr id="3" name="Text Placeholder 2"/>
          <p:cNvSpPr>
            <a:spLocks noGrp="1"/>
          </p:cNvSpPr>
          <p:nvPr>
            <p:ph type="body" idx="1"/>
          </p:nvPr>
        </p:nvSpPr>
        <p:spPr>
          <a:xfrm>
            <a:off x="675745" y="2160983"/>
            <a:ext cx="4185623" cy="576262"/>
          </a:xfrm>
        </p:spPr>
        <p:txBody>
          <a:bodyPr rtlCol="0"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675745" y="2737245"/>
            <a:ext cx="4185623" cy="3304117"/>
          </a:xfrm>
        </p:spPr>
        <p:txBody>
          <a:bodyPr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5088383" y="2160983"/>
            <a:ext cx="4185618" cy="576262"/>
          </a:xfrm>
        </p:spPr>
        <p:txBody>
          <a:bodyPr rtlCol="0"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5088384" y="2737245"/>
            <a:ext cx="4185617" cy="3304117"/>
          </a:xfrm>
        </p:spPr>
        <p:txBody>
          <a:bodyPr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57C0EA37-CD25-4310-BFA1-F37695ECC25E}" type="datetime1">
              <a:rPr lang="en-GB" noProof="0" smtClean="0"/>
              <a:t>19/11/2022</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FB119FF7-A8C3-43E6-AAD2-57D5AC494C44}" type="datetime1">
              <a:rPr lang="en-GB" noProof="0" smtClean="0"/>
              <a:t>19/11/2022</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1C026D02-296D-4888-85F3-7CF9F6F38CB4}" type="datetime1">
              <a:rPr lang="en-GB" noProof="0" smtClean="0"/>
              <a:t>19/11/2022</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rtlCol="0" anchor="b">
            <a:normAutofit/>
          </a:bodyPr>
          <a:lstStyle>
            <a:lvl1pPr>
              <a:defRPr sz="2000"/>
            </a:lvl1pPr>
          </a:lstStyle>
          <a:p>
            <a:pPr rtl="0"/>
            <a:r>
              <a:rPr lang="en-GB" noProof="0"/>
              <a:t>Click to edit Master title style</a:t>
            </a:r>
          </a:p>
        </p:txBody>
      </p:sp>
      <p:sp>
        <p:nvSpPr>
          <p:cNvPr id="3" name="Content Placeholder 2"/>
          <p:cNvSpPr>
            <a:spLocks noGrp="1"/>
          </p:cNvSpPr>
          <p:nvPr>
            <p:ph idx="1"/>
          </p:nvPr>
        </p:nvSpPr>
        <p:spPr>
          <a:xfrm>
            <a:off x="4760461" y="514924"/>
            <a:ext cx="4513541" cy="5526437"/>
          </a:xfrm>
        </p:spPr>
        <p:txBody>
          <a:bodyPr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677334" y="2777069"/>
            <a:ext cx="3854528" cy="2584449"/>
          </a:xfrm>
        </p:spPr>
        <p:txBody>
          <a:bodyPr rtlCol="0">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917C72E5-9104-45E2-84E7-02AEA9071D56}" type="datetime1">
              <a:rPr lang="en-GB" noProof="0" smtClean="0"/>
              <a:t>19/11/2022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519954A3-9DFD-4C44-94BA-B95130A3BA1C}" type="slidenum">
              <a:rPr lang="en-GB" noProof="0" smtClean="0"/>
              <a:t>‹#›</a:t>
            </a:fld>
            <a:endParaRPr lang="en-GB"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rtlCol="0" anchor="b">
            <a:normAutofit/>
          </a:bodyPr>
          <a:lstStyle>
            <a:lvl1pPr algn="l">
              <a:defRPr sz="2400" b="0"/>
            </a:lvl1pPr>
          </a:lstStyle>
          <a:p>
            <a:pPr rtl="0"/>
            <a:r>
              <a:rPr lang="en-GB" noProof="0"/>
              <a:t>Click to edit Master title style</a:t>
            </a:r>
          </a:p>
        </p:txBody>
      </p:sp>
      <p:sp>
        <p:nvSpPr>
          <p:cNvPr id="3" name="Picture Placeholder 2"/>
          <p:cNvSpPr>
            <a:spLocks noGrp="1" noChangeAspect="1"/>
          </p:cNvSpPr>
          <p:nvPr>
            <p:ph type="pic" idx="1"/>
          </p:nvPr>
        </p:nvSpPr>
        <p:spPr>
          <a:xfrm>
            <a:off x="677334" y="609600"/>
            <a:ext cx="8596668" cy="3845718"/>
          </a:xfrm>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4" name="Text Placeholder 3"/>
          <p:cNvSpPr>
            <a:spLocks noGrp="1"/>
          </p:cNvSpPr>
          <p:nvPr>
            <p:ph type="body" sz="half" idx="2"/>
          </p:nvPr>
        </p:nvSpPr>
        <p:spPr>
          <a:xfrm>
            <a:off x="677334" y="5367338"/>
            <a:ext cx="8596667" cy="674024"/>
          </a:xfrm>
        </p:spPr>
        <p:txBody>
          <a:bodyPr rtlCol="0">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3DCE63E1-D066-4741-B9A7-6CD0E5635AAE}" type="datetime1">
              <a:rPr lang="en-GB" noProof="0" smtClean="0"/>
              <a:t>19/11/2022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rtlCol="0" anchor="ctr">
            <a:normAutofit/>
          </a:bodyPr>
          <a:lstStyle>
            <a:lvl1pPr algn="l">
              <a:defRPr sz="4400" b="0" cap="none"/>
            </a:lvl1pPr>
          </a:lstStyle>
          <a:p>
            <a:pPr rtl="0"/>
            <a:r>
              <a:rPr lang="en-GB" noProof="0"/>
              <a:t>Click to edit Master title style</a:t>
            </a:r>
          </a:p>
        </p:txBody>
      </p:sp>
      <p:sp>
        <p:nvSpPr>
          <p:cNvPr id="3" name="Text Placeholder 2"/>
          <p:cNvSpPr>
            <a:spLocks noGrp="1"/>
          </p:cNvSpPr>
          <p:nvPr>
            <p:ph type="body" idx="1"/>
          </p:nvPr>
        </p:nvSpPr>
        <p:spPr>
          <a:xfrm>
            <a:off x="677335" y="4470400"/>
            <a:ext cx="8596668" cy="1570962"/>
          </a:xfrm>
        </p:spPr>
        <p:txBody>
          <a:bodyPr rtlCol="0"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CC299E73-3995-4EB1-8AFB-DFE74C6EE814}"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rtlCol="0" anchor="ctr">
            <a:normAutofit/>
          </a:bodyPr>
          <a:lstStyle>
            <a:lvl1pPr algn="l">
              <a:defRPr sz="4400" b="0" cap="none"/>
            </a:lvl1pPr>
          </a:lstStyle>
          <a:p>
            <a:pPr rtl="0"/>
            <a:r>
              <a:rPr lang="en-GB" noProof="0"/>
              <a:t>Click to edit Master title style</a:t>
            </a:r>
          </a:p>
        </p:txBody>
      </p:sp>
      <p:sp>
        <p:nvSpPr>
          <p:cNvPr id="23" name="Text Placeholder 9"/>
          <p:cNvSpPr>
            <a:spLocks noGrp="1"/>
          </p:cNvSpPr>
          <p:nvPr>
            <p:ph type="body" sz="quarter" idx="13"/>
          </p:nvPr>
        </p:nvSpPr>
        <p:spPr>
          <a:xfrm>
            <a:off x="1366139" y="3632200"/>
            <a:ext cx="7224524" cy="381000"/>
          </a:xfrm>
        </p:spPr>
        <p:txBody>
          <a:bodyPr rtlCol="0"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en-GB" noProof="0"/>
              <a:t>Click to edit Master text styles</a:t>
            </a:r>
          </a:p>
        </p:txBody>
      </p:sp>
      <p:sp>
        <p:nvSpPr>
          <p:cNvPr id="3" name="Text Placeholder 2"/>
          <p:cNvSpPr>
            <a:spLocks noGrp="1"/>
          </p:cNvSpPr>
          <p:nvPr>
            <p:ph type="body" idx="1"/>
          </p:nvPr>
        </p:nvSpPr>
        <p:spPr>
          <a:xfrm>
            <a:off x="677335" y="4470400"/>
            <a:ext cx="8596668" cy="1570962"/>
          </a:xfrm>
        </p:spPr>
        <p:txBody>
          <a:bodyPr rtlCol="0"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BDF3828B-15A0-4EE1-924F-8EB7E760B69A}"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rtl="0"/>
            <a:r>
              <a:rPr lang="en-GB" sz="8000" noProof="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rtl="0"/>
            <a:r>
              <a:rPr lang="en-GB" sz="8000" noProof="0">
                <a:ln w="3175" cmpd="sng">
                  <a:noFill/>
                </a:ln>
                <a:solidFill>
                  <a:schemeClr val="accent1">
                    <a:lumMod val="60000"/>
                    <a:lumOff val="40000"/>
                  </a:schemeClr>
                </a:solidFill>
                <a:latin typeface="Arial"/>
              </a:rPr>
              <a:t>”</a:t>
            </a:r>
            <a:endParaRPr lang="en-GB" noProof="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rtlCol="0" anchor="b">
            <a:normAutofit/>
          </a:bodyPr>
          <a:lstStyle>
            <a:lvl1pPr algn="l">
              <a:defRPr sz="4400" b="0" cap="none"/>
            </a:lvl1pPr>
          </a:lstStyle>
          <a:p>
            <a:pPr rtl="0"/>
            <a:r>
              <a:rPr lang="en-GB" noProof="0"/>
              <a:t>Click to edit Master title style</a:t>
            </a:r>
          </a:p>
        </p:txBody>
      </p:sp>
      <p:sp>
        <p:nvSpPr>
          <p:cNvPr id="3" name="Text Placeholder 2"/>
          <p:cNvSpPr>
            <a:spLocks noGrp="1"/>
          </p:cNvSpPr>
          <p:nvPr>
            <p:ph type="body" idx="1"/>
          </p:nvPr>
        </p:nvSpPr>
        <p:spPr>
          <a:xfrm>
            <a:off x="677335" y="4527448"/>
            <a:ext cx="8596668" cy="1513914"/>
          </a:xfrm>
        </p:spPr>
        <p:txBody>
          <a:bodyPr rtlCol="0"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2790157B-4278-4934-9CFE-8682E72A3622}"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rtlCol="0" anchor="ctr">
            <a:normAutofit/>
          </a:bodyPr>
          <a:lstStyle>
            <a:lvl1pPr algn="l">
              <a:defRPr sz="4400" b="0" cap="none"/>
            </a:lvl1pPr>
          </a:lstStyle>
          <a:p>
            <a:pPr rtl="0"/>
            <a:r>
              <a:rPr lang="en-GB" noProof="0"/>
              <a:t>Click to edit Master title style</a:t>
            </a:r>
          </a:p>
        </p:txBody>
      </p:sp>
      <p:sp>
        <p:nvSpPr>
          <p:cNvPr id="23" name="Text Placeholder 9"/>
          <p:cNvSpPr>
            <a:spLocks noGrp="1"/>
          </p:cNvSpPr>
          <p:nvPr>
            <p:ph type="body" sz="quarter" idx="13"/>
          </p:nvPr>
        </p:nvSpPr>
        <p:spPr>
          <a:xfrm>
            <a:off x="677332" y="4013200"/>
            <a:ext cx="8596669" cy="514248"/>
          </a:xfrm>
        </p:spPr>
        <p:txBody>
          <a:bodyPr rtlCol="0"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en-GB" noProof="0"/>
              <a:t>Click to edit Master text styles</a:t>
            </a:r>
          </a:p>
        </p:txBody>
      </p:sp>
      <p:sp>
        <p:nvSpPr>
          <p:cNvPr id="3" name="Text Placeholder 2"/>
          <p:cNvSpPr>
            <a:spLocks noGrp="1"/>
          </p:cNvSpPr>
          <p:nvPr>
            <p:ph type="body" idx="1"/>
          </p:nvPr>
        </p:nvSpPr>
        <p:spPr>
          <a:xfrm>
            <a:off x="677335" y="4527448"/>
            <a:ext cx="8596668" cy="1513914"/>
          </a:xfrm>
        </p:spPr>
        <p:txBody>
          <a:bodyPr rtlCol="0"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28F31BA3-5A19-4D58-BDCD-31A8C49CE101}"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rtl="0"/>
            <a:r>
              <a:rPr lang="en-GB" sz="8000" noProof="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rtl="0"/>
            <a:r>
              <a:rPr lang="en-GB" sz="8000" noProof="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rtlCol="0" anchor="ctr">
            <a:normAutofit/>
          </a:bodyPr>
          <a:lstStyle>
            <a:lvl1pPr algn="l">
              <a:defRPr sz="4400" b="0" cap="none"/>
            </a:lvl1pPr>
          </a:lstStyle>
          <a:p>
            <a:pPr rtl="0"/>
            <a:r>
              <a:rPr lang="en-GB" noProof="0"/>
              <a:t>Click to edit Master title style</a:t>
            </a:r>
          </a:p>
        </p:txBody>
      </p:sp>
      <p:sp>
        <p:nvSpPr>
          <p:cNvPr id="23" name="Text Placeholder 9"/>
          <p:cNvSpPr>
            <a:spLocks noGrp="1"/>
          </p:cNvSpPr>
          <p:nvPr>
            <p:ph type="body" sz="quarter" idx="13"/>
          </p:nvPr>
        </p:nvSpPr>
        <p:spPr>
          <a:xfrm>
            <a:off x="677332" y="4013200"/>
            <a:ext cx="8596669" cy="514248"/>
          </a:xfrm>
        </p:spPr>
        <p:txBody>
          <a:bodyPr rtlCol="0"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en-GB" noProof="0"/>
              <a:t>Click to edit Master text styles</a:t>
            </a:r>
          </a:p>
        </p:txBody>
      </p:sp>
      <p:sp>
        <p:nvSpPr>
          <p:cNvPr id="3" name="Text Placeholder 2"/>
          <p:cNvSpPr>
            <a:spLocks noGrp="1"/>
          </p:cNvSpPr>
          <p:nvPr>
            <p:ph type="body" idx="1"/>
          </p:nvPr>
        </p:nvSpPr>
        <p:spPr>
          <a:xfrm>
            <a:off x="677335" y="4527448"/>
            <a:ext cx="8596668" cy="1513914"/>
          </a:xfrm>
        </p:spPr>
        <p:txBody>
          <a:bodyPr rtlCol="0"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1992E557-CC1A-46CB-A4E4-E8F132DE35CA}"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CFDFB725-621A-47E3-9F94-86000D02EC36}"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89333C77-0158-454C-844F-B7AB9BD7DAD4}" type="slidenum">
              <a:rPr lang="en-GB" noProof="0" smtClean="0"/>
              <a:t>‹#›</a:t>
            </a:fld>
            <a:endParaRPr lang="en-GB"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rtlCol="0" anchor="ctr"/>
          <a:lstStyle/>
          <a:p>
            <a:pPr rtl="0"/>
            <a:r>
              <a:rPr lang="en-GB" noProof="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AA87BF6C-CBB8-46C2-BD2F-DD8B037C38E9}" type="datetime1">
              <a:rPr lang="en-GB" noProof="0" smtClean="0"/>
              <a:t>19/11/2022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rtl="0"/>
              <a:t>‹#›</a:t>
            </a:fld>
            <a:endParaRPr lang="en-GB"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pPr rtl="0"/>
            <a:r>
              <a:rPr lang="en-GB" noProof="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0C537A32-6DC9-4DCC-84EE-42C24D5DD25D}" type="datetime1">
              <a:rPr lang="en-GB" noProof="0" smtClean="0"/>
              <a:t>19/11/2022</a:t>
            </a:fld>
            <a:endParaRPr lang="en-GB" noProof="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rtl="0"/>
            <a:fld id="{D57F1E4F-1CFF-5643-939E-217C01CDF565}" type="slidenum">
              <a:rPr lang="en-GB" noProof="0" smtClean="0"/>
              <a:pPr rtl="0"/>
              <a:t>‹#›</a:t>
            </a:fld>
            <a:endParaRPr lang="en-GB" noProof="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explorance.com/blog/7-reasons-students-need-technology-classroom/#:~:text=However%2C%20by%20incorporating%20technology%20into,engage%20with%20other%20digital%20citizens" TargetMode="External"/><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hyperlink" Target="http://ccti.colfinder.org/sites/default/files/PreService_International/resources/KD/M4/U4/Collaboration%20Tools.pdf"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hyperlink" Target="http://ccti.colfinder.org/sites/default/files/PreService_International/resources/KD/M4/U4/Collaboration%20Tools.pdf" TargetMode="External"/><Relationship Id="rId4" Type="http://schemas.openxmlformats.org/officeDocument/2006/relationships/hyperlink" Target="https://explorance.com/blog/7-reasons-students-need-technology-classroom/#:~:text=However%2C%20by%20incorporating%20technology%20into,engage%20with%20other%20digital%20citize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8" name="Group 57">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59" name="Straight Connector 58">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0" name="Straight Connector 59">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1"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2"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3" name="Isosceles Triangle 62">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64"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6"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Isosceles Triangle 66">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8" name="Isosceles Triangle 67">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677334" y="609600"/>
            <a:ext cx="8596668" cy="1320800"/>
          </a:xfrm>
        </p:spPr>
        <p:txBody>
          <a:bodyPr vert="horz" lIns="91440" tIns="45720" rIns="91440" bIns="45720" rtlCol="0" anchor="t">
            <a:normAutofit/>
          </a:bodyPr>
          <a:lstStyle/>
          <a:p>
            <a:pPr algn="l"/>
            <a:r>
              <a:rPr lang="en-US" sz="3600"/>
              <a:t>Group Presentation – Research </a:t>
            </a:r>
          </a:p>
        </p:txBody>
      </p:sp>
      <p:pic>
        <p:nvPicPr>
          <p:cNvPr id="53" name="Graphic 43" descr="Classroom">
            <a:extLst>
              <a:ext uri="{FF2B5EF4-FFF2-40B4-BE49-F238E27FC236}">
                <a16:creationId xmlns:a16="http://schemas.microsoft.com/office/drawing/2014/main" id="{4E73C477-639F-77AC-2A35-B2624420771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7474" y="2159331"/>
            <a:ext cx="2915973" cy="2915973"/>
          </a:xfrm>
          <a:prstGeom prst="rect">
            <a:avLst/>
          </a:prstGeom>
        </p:spPr>
      </p:pic>
      <p:sp>
        <p:nvSpPr>
          <p:cNvPr id="3" name="Subtitle 2"/>
          <p:cNvSpPr>
            <a:spLocks noGrp="1"/>
          </p:cNvSpPr>
          <p:nvPr>
            <p:ph type="subTitle" idx="1"/>
          </p:nvPr>
        </p:nvSpPr>
        <p:spPr>
          <a:xfrm>
            <a:off x="4063160" y="2160589"/>
            <a:ext cx="5207839" cy="3880773"/>
          </a:xfrm>
        </p:spPr>
        <p:txBody>
          <a:bodyPr vert="horz" lIns="91440" tIns="45720" rIns="91440" bIns="45720" rtlCol="0">
            <a:normAutofit/>
          </a:bodyPr>
          <a:lstStyle/>
          <a:p>
            <a:pPr algn="l"/>
            <a:r>
              <a:rPr lang="en-US">
                <a:solidFill>
                  <a:schemeClr val="tx1">
                    <a:lumMod val="75000"/>
                    <a:lumOff val="25000"/>
                  </a:schemeClr>
                </a:solidFill>
              </a:rPr>
              <a:t>Student name: Daniela </a:t>
            </a:r>
            <a:r>
              <a:rPr lang="en-US" err="1">
                <a:solidFill>
                  <a:schemeClr val="tx1">
                    <a:lumMod val="75000"/>
                    <a:lumOff val="25000"/>
                  </a:schemeClr>
                </a:solidFill>
              </a:rPr>
              <a:t>Cimpoaca</a:t>
            </a:r>
          </a:p>
          <a:p>
            <a:pPr algn="l"/>
            <a:r>
              <a:rPr lang="en-US">
                <a:solidFill>
                  <a:schemeClr val="tx1">
                    <a:lumMod val="75000"/>
                    <a:lumOff val="25000"/>
                  </a:schemeClr>
                </a:solidFill>
              </a:rPr>
              <a:t>Student Number: 2131329</a:t>
            </a:r>
          </a:p>
          <a:p>
            <a:pPr algn="l"/>
            <a:r>
              <a:rPr lang="en-US">
                <a:solidFill>
                  <a:schemeClr val="tx1">
                    <a:lumMod val="75000"/>
                    <a:lumOff val="25000"/>
                  </a:schemeClr>
                </a:solidFill>
              </a:rPr>
              <a:t>Module Code: LCHS4002_BIRM</a:t>
            </a:r>
          </a:p>
          <a:p>
            <a:pPr algn="l"/>
            <a:r>
              <a:rPr lang="en-US">
                <a:solidFill>
                  <a:schemeClr val="tx1">
                    <a:lumMod val="75000"/>
                    <a:lumOff val="25000"/>
                  </a:schemeClr>
                </a:solidFill>
              </a:rPr>
              <a:t>Module Title: Digital Skills and Research Methods</a:t>
            </a:r>
          </a:p>
          <a:p>
            <a:pPr algn="l"/>
            <a:r>
              <a:rPr lang="en-US">
                <a:solidFill>
                  <a:schemeClr val="tx1">
                    <a:lumMod val="75000"/>
                    <a:lumOff val="25000"/>
                  </a:schemeClr>
                </a:solidFill>
              </a:rPr>
              <a:t>Lecturer Name: Julius </a:t>
            </a:r>
            <a:r>
              <a:rPr lang="en-US" err="1">
                <a:solidFill>
                  <a:schemeClr val="tx1">
                    <a:lumMod val="75000"/>
                    <a:lumOff val="25000"/>
                  </a:schemeClr>
                </a:solidFill>
              </a:rPr>
              <a:t>Azasoo</a:t>
            </a:r>
          </a:p>
          <a:p>
            <a:pPr algn="l">
              <a:buFont typeface="Wingdings 3" charset="2"/>
              <a:buChar char=""/>
            </a:pPr>
            <a:endParaRPr lang="en-US" b="1">
              <a:solidFill>
                <a:schemeClr val="tx1">
                  <a:lumMod val="75000"/>
                  <a:lumOff val="25000"/>
                </a:schemeClr>
              </a:solidFill>
            </a:endParaRPr>
          </a:p>
        </p:txBody>
      </p:sp>
    </p:spTree>
    <p:extLst>
      <p:ext uri="{BB962C8B-B14F-4D97-AF65-F5344CB8AC3E}">
        <p14:creationId xmlns:p14="http://schemas.microsoft.com/office/powerpoint/2010/main" val="5210406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991C6-65A9-5FC1-0A54-DF421D53D58A}"/>
              </a:ext>
            </a:extLst>
          </p:cNvPr>
          <p:cNvSpPr>
            <a:spLocks noGrp="1"/>
          </p:cNvSpPr>
          <p:nvPr>
            <p:ph type="title"/>
          </p:nvPr>
        </p:nvSpPr>
        <p:spPr>
          <a:xfrm>
            <a:off x="4997309" y="609600"/>
            <a:ext cx="4276692" cy="1320800"/>
          </a:xfrm>
        </p:spPr>
        <p:txBody>
          <a:bodyPr anchor="ctr">
            <a:normAutofit/>
          </a:bodyPr>
          <a:lstStyle/>
          <a:p>
            <a:r>
              <a:rPr lang="en-GB"/>
              <a:t>Introduction </a:t>
            </a:r>
            <a:br>
              <a:rPr lang="en-GB"/>
            </a:br>
            <a:endParaRPr lang="en-GB"/>
          </a:p>
        </p:txBody>
      </p:sp>
      <p:pic>
        <p:nvPicPr>
          <p:cNvPr id="6" name="Graphic 6" descr="Man carrying folder">
            <a:extLst>
              <a:ext uri="{FF2B5EF4-FFF2-40B4-BE49-F238E27FC236}">
                <a16:creationId xmlns:a16="http://schemas.microsoft.com/office/drawing/2014/main" id="{3F72C844-755D-F2AC-698B-1D9F07A146C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03878" y="1681038"/>
            <a:ext cx="3861905" cy="3332876"/>
          </a:xfrm>
          <a:prstGeom prst="rect">
            <a:avLst/>
          </a:prstGeom>
        </p:spPr>
      </p:pic>
      <p:sp>
        <p:nvSpPr>
          <p:cNvPr id="3" name="Content Placeholder 2">
            <a:extLst>
              <a:ext uri="{FF2B5EF4-FFF2-40B4-BE49-F238E27FC236}">
                <a16:creationId xmlns:a16="http://schemas.microsoft.com/office/drawing/2014/main" id="{E846D15F-2FCC-79B6-C2D7-E237815827C1}"/>
              </a:ext>
            </a:extLst>
          </p:cNvPr>
          <p:cNvSpPr>
            <a:spLocks noGrp="1"/>
          </p:cNvSpPr>
          <p:nvPr>
            <p:ph idx="1"/>
          </p:nvPr>
        </p:nvSpPr>
        <p:spPr>
          <a:xfrm>
            <a:off x="4673207" y="1271590"/>
            <a:ext cx="4265638" cy="5292571"/>
          </a:xfrm>
        </p:spPr>
        <p:txBody>
          <a:bodyPr vert="horz" lIns="91440" tIns="45720" rIns="91440" bIns="45720" rtlCol="0" anchor="t">
            <a:normAutofit/>
          </a:bodyPr>
          <a:lstStyle/>
          <a:p>
            <a:pPr>
              <a:lnSpc>
                <a:spcPct val="90000"/>
              </a:lnSpc>
            </a:pPr>
            <a:r>
              <a:rPr lang="en-GB" sz="1600">
                <a:ea typeface="+mn-lt"/>
                <a:cs typeface="+mn-lt"/>
              </a:rPr>
              <a:t>Educational technology is changing the way students learn right in front of our eyes. Long before COVID-19, technology played a growing role in education, even if not all students are comfortable utilising it both inside and outside of educational buildings. </a:t>
            </a:r>
            <a:endParaRPr lang="en-US" sz="1600"/>
          </a:p>
          <a:p>
            <a:pPr marL="0" indent="0">
              <a:lnSpc>
                <a:spcPct val="90000"/>
              </a:lnSpc>
              <a:buNone/>
            </a:pPr>
            <a:r>
              <a:rPr lang="en-GB" sz="1600">
                <a:ea typeface="+mn-lt"/>
                <a:cs typeface="+mn-lt"/>
              </a:rPr>
              <a:t>     Among the several benefits of using technology in teaching are: </a:t>
            </a:r>
          </a:p>
          <a:p>
            <a:pPr>
              <a:lnSpc>
                <a:spcPct val="90000"/>
              </a:lnSpc>
              <a:buFont typeface="Arial" charset="2"/>
              <a:buChar char="•"/>
            </a:pPr>
            <a:r>
              <a:rPr lang="en-GB" sz="1600">
                <a:ea typeface="+mn-lt"/>
                <a:cs typeface="+mn-lt"/>
              </a:rPr>
              <a:t> Specialized learning</a:t>
            </a:r>
          </a:p>
          <a:p>
            <a:pPr>
              <a:lnSpc>
                <a:spcPct val="90000"/>
              </a:lnSpc>
              <a:buFont typeface="Arial" charset="2"/>
              <a:buChar char="•"/>
            </a:pPr>
            <a:r>
              <a:rPr lang="en-GB" sz="1600">
                <a:ea typeface="+mn-lt"/>
                <a:cs typeface="+mn-lt"/>
              </a:rPr>
              <a:t> Communication and collaboration</a:t>
            </a:r>
          </a:p>
          <a:p>
            <a:pPr>
              <a:lnSpc>
                <a:spcPct val="90000"/>
              </a:lnSpc>
              <a:buFont typeface="Arial" charset="2"/>
              <a:buChar char="•"/>
            </a:pPr>
            <a:r>
              <a:rPr lang="en-GB" sz="1600">
                <a:ea typeface="+mn-lt"/>
                <a:cs typeface="+mn-lt"/>
              </a:rPr>
              <a:t> Increased productivity and efficiency </a:t>
            </a:r>
            <a:endParaRPr lang="en-GB" sz="1600"/>
          </a:p>
          <a:p>
            <a:pPr>
              <a:lnSpc>
                <a:spcPct val="90000"/>
              </a:lnSpc>
            </a:pPr>
            <a:endParaRPr lang="en-GB" sz="1100"/>
          </a:p>
          <a:p>
            <a:pPr marL="0" indent="0">
              <a:lnSpc>
                <a:spcPct val="90000"/>
              </a:lnSpc>
              <a:buNone/>
            </a:pPr>
            <a:r>
              <a:rPr lang="en-GB" sz="3200">
                <a:solidFill>
                  <a:srgbClr val="92D050"/>
                </a:solidFill>
              </a:rPr>
              <a:t>Research Question: </a:t>
            </a:r>
            <a:endParaRPr lang="en-GB" sz="1100">
              <a:solidFill>
                <a:srgbClr val="404040"/>
              </a:solidFill>
            </a:endParaRPr>
          </a:p>
          <a:p>
            <a:pPr marL="0" indent="0">
              <a:lnSpc>
                <a:spcPct val="90000"/>
              </a:lnSpc>
              <a:buNone/>
            </a:pPr>
            <a:r>
              <a:rPr lang="en-GB" sz="2000">
                <a:ea typeface="+mn-lt"/>
                <a:cs typeface="+mn-lt"/>
              </a:rPr>
              <a:t>Are students confident in using technology to collaborate ?</a:t>
            </a:r>
            <a:endParaRPr lang="en-GB" sz="2000"/>
          </a:p>
          <a:p>
            <a:pPr>
              <a:lnSpc>
                <a:spcPct val="90000"/>
              </a:lnSpc>
            </a:pPr>
            <a:endParaRPr lang="en-GB" sz="1100"/>
          </a:p>
        </p:txBody>
      </p:sp>
      <p:sp>
        <p:nvSpPr>
          <p:cNvPr id="4" name="TextBox 3">
            <a:extLst>
              <a:ext uri="{FF2B5EF4-FFF2-40B4-BE49-F238E27FC236}">
                <a16:creationId xmlns:a16="http://schemas.microsoft.com/office/drawing/2014/main" id="{94990A44-67E2-090B-5322-93CFACA92055}"/>
              </a:ext>
            </a:extLst>
          </p:cNvPr>
          <p:cNvSpPr txBox="1"/>
          <p:nvPr/>
        </p:nvSpPr>
        <p:spPr>
          <a:xfrm>
            <a:off x="10918903" y="6634975"/>
            <a:ext cx="2197486"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Daniela </a:t>
            </a:r>
            <a:r>
              <a:rPr lang="en-GB" sz="1100" err="1"/>
              <a:t>Cimpoaca</a:t>
            </a:r>
            <a:endParaRPr lang="en-GB" sz="1100"/>
          </a:p>
        </p:txBody>
      </p:sp>
    </p:spTree>
    <p:extLst>
      <p:ext uri="{BB962C8B-B14F-4D97-AF65-F5344CB8AC3E}">
        <p14:creationId xmlns:p14="http://schemas.microsoft.com/office/powerpoint/2010/main" val="1000583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18">
            <a:extLst>
              <a:ext uri="{FF2B5EF4-FFF2-40B4-BE49-F238E27FC236}">
                <a16:creationId xmlns:a16="http://schemas.microsoft.com/office/drawing/2014/main" id="{BDDE9CD4-0E0A-4129-8689-A89C4E9A6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op view of a circular staircase">
            <a:extLst>
              <a:ext uri="{FF2B5EF4-FFF2-40B4-BE49-F238E27FC236}">
                <a16:creationId xmlns:a16="http://schemas.microsoft.com/office/drawing/2014/main" id="{F1CDED3A-40B1-C65E-AF60-5C192BA8C436}"/>
              </a:ext>
            </a:extLst>
          </p:cNvPr>
          <p:cNvPicPr>
            <a:picLocks noChangeAspect="1"/>
          </p:cNvPicPr>
          <p:nvPr/>
        </p:nvPicPr>
        <p:blipFill rotWithShape="1">
          <a:blip r:embed="rId2">
            <a:duotone>
              <a:schemeClr val="bg2">
                <a:shade val="45000"/>
                <a:satMod val="135000"/>
              </a:schemeClr>
              <a:prstClr val="white"/>
            </a:duotone>
            <a:alphaModFix amt="25000"/>
          </a:blip>
          <a:srcRect t="15730"/>
          <a:stretch/>
        </p:blipFill>
        <p:spPr>
          <a:xfrm>
            <a:off x="20" y="10"/>
            <a:ext cx="12191980" cy="6857990"/>
          </a:xfrm>
          <a:prstGeom prst="rect">
            <a:avLst/>
          </a:prstGeom>
        </p:spPr>
      </p:pic>
      <p:grpSp>
        <p:nvGrpSpPr>
          <p:cNvPr id="78" name="Group 20">
            <a:extLst>
              <a:ext uri="{FF2B5EF4-FFF2-40B4-BE49-F238E27FC236}">
                <a16:creationId xmlns:a16="http://schemas.microsoft.com/office/drawing/2014/main" id="{85DB3CA2-FA66-42B9-90EF-394894352D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2" name="Straight Connector 21">
              <a:extLst>
                <a:ext uri="{FF2B5EF4-FFF2-40B4-BE49-F238E27FC236}">
                  <a16:creationId xmlns:a16="http://schemas.microsoft.com/office/drawing/2014/main" id="{2C8D0718-07C6-45A2-A743-BC64673C965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9" name="Straight Connector 22">
              <a:extLst>
                <a:ext uri="{FF2B5EF4-FFF2-40B4-BE49-F238E27FC236}">
                  <a16:creationId xmlns:a16="http://schemas.microsoft.com/office/drawing/2014/main" id="{FAE7BCCE-817C-4933-A587-F1EF87D4B4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a:extLst>
                <a:ext uri="{FF2B5EF4-FFF2-40B4-BE49-F238E27FC236}">
                  <a16:creationId xmlns:a16="http://schemas.microsoft.com/office/drawing/2014/main" id="{0E96C1E8-3E07-4AF1-BA61-7FB948F90A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5">
              <a:extLst>
                <a:ext uri="{FF2B5EF4-FFF2-40B4-BE49-F238E27FC236}">
                  <a16:creationId xmlns:a16="http://schemas.microsoft.com/office/drawing/2014/main" id="{B3B592D1-4031-4144-A2DB-B2D8F8C738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5">
              <a:extLst>
                <a:ext uri="{FF2B5EF4-FFF2-40B4-BE49-F238E27FC236}">
                  <a16:creationId xmlns:a16="http://schemas.microsoft.com/office/drawing/2014/main" id="{55CB28D4-D6D1-4DB7-B557-D5FF65237B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7">
              <a:extLst>
                <a:ext uri="{FF2B5EF4-FFF2-40B4-BE49-F238E27FC236}">
                  <a16:creationId xmlns:a16="http://schemas.microsoft.com/office/drawing/2014/main" id="{F69D97D4-6031-4064-9BBA-2E96839A3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8">
              <a:extLst>
                <a:ext uri="{FF2B5EF4-FFF2-40B4-BE49-F238E27FC236}">
                  <a16:creationId xmlns:a16="http://schemas.microsoft.com/office/drawing/2014/main" id="{BAF978AE-97B1-4224-A562-EBCE373A1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9">
              <a:extLst>
                <a:ext uri="{FF2B5EF4-FFF2-40B4-BE49-F238E27FC236}">
                  <a16:creationId xmlns:a16="http://schemas.microsoft.com/office/drawing/2014/main" id="{3A18250B-41A2-4BA7-9E5C-679CF3AEFB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C8751ECC-5286-4332-9942-2D01B71359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Isosceles Triangle 30">
              <a:extLst>
                <a:ext uri="{FF2B5EF4-FFF2-40B4-BE49-F238E27FC236}">
                  <a16:creationId xmlns:a16="http://schemas.microsoft.com/office/drawing/2014/main" id="{5952A4A6-F619-458C-A026-6E5D6AF15D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5A99237F-9CF6-A546-601D-4E3DDBB81515}"/>
              </a:ext>
            </a:extLst>
          </p:cNvPr>
          <p:cNvSpPr>
            <a:spLocks noGrp="1"/>
          </p:cNvSpPr>
          <p:nvPr>
            <p:ph type="title"/>
          </p:nvPr>
        </p:nvSpPr>
        <p:spPr>
          <a:xfrm>
            <a:off x="677334" y="609600"/>
            <a:ext cx="8596668" cy="1320800"/>
          </a:xfrm>
        </p:spPr>
        <p:txBody>
          <a:bodyPr>
            <a:normAutofit/>
          </a:bodyPr>
          <a:lstStyle/>
          <a:p>
            <a:r>
              <a:rPr lang="en-GB"/>
              <a:t>Rationale</a:t>
            </a:r>
            <a:br>
              <a:rPr lang="en-GB"/>
            </a:br>
            <a:endParaRPr lang="en-GB"/>
          </a:p>
        </p:txBody>
      </p:sp>
      <p:sp>
        <p:nvSpPr>
          <p:cNvPr id="84" name="Content Placeholder 2">
            <a:extLst>
              <a:ext uri="{FF2B5EF4-FFF2-40B4-BE49-F238E27FC236}">
                <a16:creationId xmlns:a16="http://schemas.microsoft.com/office/drawing/2014/main" id="{7B4BED05-1F0B-B246-0785-5F163CA07512}"/>
              </a:ext>
            </a:extLst>
          </p:cNvPr>
          <p:cNvSpPr>
            <a:spLocks noGrp="1"/>
          </p:cNvSpPr>
          <p:nvPr>
            <p:ph idx="1"/>
          </p:nvPr>
        </p:nvSpPr>
        <p:spPr>
          <a:xfrm>
            <a:off x="677334" y="1342833"/>
            <a:ext cx="8596668" cy="3880773"/>
          </a:xfrm>
        </p:spPr>
        <p:txBody>
          <a:bodyPr vert="horz" lIns="91440" tIns="45720" rIns="91440" bIns="45720" rtlCol="0" anchor="t">
            <a:noAutofit/>
          </a:bodyPr>
          <a:lstStyle/>
          <a:p>
            <a:pPr marL="0" indent="0">
              <a:lnSpc>
                <a:spcPct val="90000"/>
              </a:lnSpc>
              <a:buNone/>
            </a:pPr>
            <a:r>
              <a:rPr lang="en-GB" sz="1600">
                <a:ea typeface="+mn-lt"/>
                <a:cs typeface="+mn-lt"/>
              </a:rPr>
              <a:t>Teachers may eliminate the students' barriers in the classroom by utilising the modern technology, and they can give their students a way to connect their educational interests with the real world.</a:t>
            </a:r>
            <a:endParaRPr lang="en-US" sz="1600"/>
          </a:p>
          <a:p>
            <a:pPr marL="0" indent="0">
              <a:lnSpc>
                <a:spcPct val="90000"/>
              </a:lnSpc>
              <a:buNone/>
            </a:pPr>
            <a:r>
              <a:rPr lang="en-GB" sz="1600">
                <a:ea typeface="+mn-lt"/>
                <a:cs typeface="+mn-lt"/>
              </a:rPr>
              <a:t>''However, by incorporating technology into the classroom, students can begin to learn how to be responsible in the digital world and with their digital actions. The class becomes a microcosm of the broader digital landscape where students can practice how to communicate, search, and engage with other digital citizens'' (7 Reasons Why Students Need Technology in the Classroom” (no date) </a:t>
            </a:r>
            <a:r>
              <a:rPr lang="en-GB" sz="1600" i="1" err="1">
                <a:ea typeface="+mn-lt"/>
                <a:cs typeface="+mn-lt"/>
              </a:rPr>
              <a:t>Explorance</a:t>
            </a:r>
            <a:r>
              <a:rPr lang="en-GB" sz="1600" i="1">
                <a:ea typeface="+mn-lt"/>
                <a:cs typeface="+mn-lt"/>
              </a:rPr>
              <a:t>.</a:t>
            </a:r>
            <a:r>
              <a:rPr lang="en-GB" sz="1600">
                <a:ea typeface="+mn-lt"/>
                <a:cs typeface="+mn-lt"/>
              </a:rPr>
              <a:t> Available at: </a:t>
            </a:r>
            <a:r>
              <a:rPr lang="en-GB" sz="1600">
                <a:ea typeface="+mn-lt"/>
                <a:cs typeface="+mn-lt"/>
                <a:hlinkClick r:id="rId3"/>
              </a:rPr>
              <a:t>https://explorance.com/blog/7-reasons-students-need-technology-classroom/#:~:text=However%2C%20by%20incorporating%20technology%20into,engage%20with%20other%20digital%20citizens ) .</a:t>
            </a:r>
            <a:endParaRPr lang="en-GB" sz="1600">
              <a:ea typeface="+mn-lt"/>
              <a:cs typeface="+mn-lt"/>
            </a:endParaRPr>
          </a:p>
          <a:p>
            <a:pPr marL="0" indent="0">
              <a:lnSpc>
                <a:spcPct val="90000"/>
              </a:lnSpc>
              <a:buNone/>
            </a:pPr>
            <a:r>
              <a:rPr lang="en-GB" sz="1600">
                <a:ea typeface="+mn-lt"/>
                <a:cs typeface="+mn-lt"/>
              </a:rPr>
              <a:t>''Students use technology in natural ways that allow them to do what they want: communicate with anyone they want, in the time and space that suits them best. Easily accessible and user-friendly, collaboration tools allow students to explore, share, engage, and connect with people and content in meaningful ways that help them learn.'' ( </a:t>
            </a:r>
            <a:r>
              <a:rPr lang="en-GB" sz="1600" i="1">
                <a:ea typeface="+mn-lt"/>
                <a:cs typeface="+mn-lt"/>
              </a:rPr>
              <a:t>Collaboration tools - ccti.colfinder.org</a:t>
            </a:r>
            <a:r>
              <a:rPr lang="en-GB" sz="1600">
                <a:ea typeface="+mn-lt"/>
                <a:cs typeface="+mn-lt"/>
              </a:rPr>
              <a:t> (no date). Available at: </a:t>
            </a:r>
            <a:r>
              <a:rPr lang="en-GB" sz="1600">
                <a:ea typeface="+mn-lt"/>
                <a:cs typeface="+mn-lt"/>
                <a:hlinkClick r:id="rId4"/>
              </a:rPr>
              <a:t>http://ccti.colfinder.org/sites/default/files/PreService_International/resources/KD/M4/U4/Collaboration%20Tools.pdf</a:t>
            </a:r>
            <a:r>
              <a:rPr lang="en-GB" sz="1600">
                <a:ea typeface="+mn-lt"/>
                <a:cs typeface="+mn-lt"/>
              </a:rPr>
              <a:t> (Accessed: November 19, 2022). )</a:t>
            </a:r>
          </a:p>
          <a:p>
            <a:pPr marL="0" indent="0">
              <a:lnSpc>
                <a:spcPct val="90000"/>
              </a:lnSpc>
              <a:buNone/>
            </a:pPr>
            <a:endParaRPr lang="en-GB" sz="1400"/>
          </a:p>
          <a:p>
            <a:pPr marL="0" indent="0">
              <a:lnSpc>
                <a:spcPct val="90000"/>
              </a:lnSpc>
              <a:buNone/>
            </a:pPr>
            <a:endParaRPr lang="en-GB" sz="1400"/>
          </a:p>
          <a:p>
            <a:pPr marL="0" indent="0">
              <a:lnSpc>
                <a:spcPct val="90000"/>
              </a:lnSpc>
              <a:buNone/>
            </a:pPr>
            <a:endParaRPr lang="en-GB" sz="1400"/>
          </a:p>
        </p:txBody>
      </p:sp>
      <p:sp>
        <p:nvSpPr>
          <p:cNvPr id="32" name="TextBox 31">
            <a:extLst>
              <a:ext uri="{FF2B5EF4-FFF2-40B4-BE49-F238E27FC236}">
                <a16:creationId xmlns:a16="http://schemas.microsoft.com/office/drawing/2014/main" id="{DE6A8561-A142-D9BA-A864-B63501618C40}"/>
              </a:ext>
            </a:extLst>
          </p:cNvPr>
          <p:cNvSpPr txBox="1"/>
          <p:nvPr/>
        </p:nvSpPr>
        <p:spPr>
          <a:xfrm>
            <a:off x="10974657" y="6644268"/>
            <a:ext cx="2355462"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100">
                <a:latin typeface="Trebuchet MS"/>
              </a:rPr>
              <a:t>Daniela </a:t>
            </a:r>
            <a:r>
              <a:rPr lang="en-GB" sz="1100" err="1">
                <a:latin typeface="Trebuchet MS"/>
              </a:rPr>
              <a:t>Cimpoaca</a:t>
            </a:r>
            <a:r>
              <a:rPr lang="en-GB" sz="1100">
                <a:latin typeface="Trebuchet MS"/>
                <a:ea typeface="Trebuchet MS"/>
                <a:cs typeface="Trebuchet MS"/>
              </a:rPr>
              <a:t>​</a:t>
            </a:r>
            <a:endParaRPr lang="en-GB" sz="1100"/>
          </a:p>
        </p:txBody>
      </p:sp>
    </p:spTree>
    <p:extLst>
      <p:ext uri="{BB962C8B-B14F-4D97-AF65-F5344CB8AC3E}">
        <p14:creationId xmlns:p14="http://schemas.microsoft.com/office/powerpoint/2010/main" val="305947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61">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Isosceles Triangle 63">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cxnSp>
        <p:nvCxnSpPr>
          <p:cNvPr id="66" name="Straight Connector 65">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4057CA8-01A5-C50E-1AD8-4AC3F457F8A3}"/>
              </a:ext>
            </a:extLst>
          </p:cNvPr>
          <p:cNvSpPr>
            <a:spLocks noGrp="1"/>
          </p:cNvSpPr>
          <p:nvPr>
            <p:ph idx="1"/>
          </p:nvPr>
        </p:nvSpPr>
        <p:spPr>
          <a:xfrm>
            <a:off x="4656533" y="1138453"/>
            <a:ext cx="6341016" cy="5746900"/>
          </a:xfrm>
        </p:spPr>
        <p:txBody>
          <a:bodyPr vert="horz" lIns="91440" tIns="45720" rIns="91440" bIns="45720" rtlCol="0" anchor="ctr">
            <a:normAutofit/>
          </a:bodyPr>
          <a:lstStyle/>
          <a:p>
            <a:pPr marL="0" indent="0">
              <a:lnSpc>
                <a:spcPct val="90000"/>
              </a:lnSpc>
              <a:buNone/>
            </a:pPr>
            <a:r>
              <a:rPr lang="en-GB" sz="1500">
                <a:ea typeface="+mn-lt"/>
                <a:cs typeface="+mn-lt"/>
              </a:rPr>
              <a:t>    Researchers are discovering that majority of young adults have a limited set of digital skills. They might be skilled at using social media and corresponding via text, chat, and email. Because they participate in digital projects that fulfil their demands, which are considerably more constrained than those they would encounter during their education, they may not have much experience conducting effective online research.</a:t>
            </a:r>
          </a:p>
          <a:p>
            <a:pPr marL="0" indent="0">
              <a:lnSpc>
                <a:spcPct val="90000"/>
              </a:lnSpc>
              <a:buNone/>
            </a:pPr>
            <a:endParaRPr lang="en-GB" sz="1500"/>
          </a:p>
          <a:p>
            <a:pPr marL="0" indent="0">
              <a:lnSpc>
                <a:spcPct val="90000"/>
              </a:lnSpc>
              <a:buNone/>
            </a:pPr>
            <a:r>
              <a:rPr lang="en-GB" sz="1500">
                <a:ea typeface="+mn-lt"/>
                <a:cs typeface="+mn-lt"/>
              </a:rPr>
              <a:t>''It pays to be sceptical about students' technical skills. To build technical skills, students need to be using in a variety of ways. I observed many classrooms where students' only experiences were word processing, website games and (ineffective) web searches. Asking those students to plan and execute a video would require a lot of scaffolding. ''</a:t>
            </a:r>
          </a:p>
          <a:p>
            <a:pPr marL="0" indent="0">
              <a:lnSpc>
                <a:spcPct val="90000"/>
              </a:lnSpc>
              <a:buNone/>
            </a:pPr>
            <a:r>
              <a:rPr lang="en-GB" sz="1500">
                <a:ea typeface="+mn-lt"/>
                <a:cs typeface="+mn-lt"/>
              </a:rPr>
              <a:t>( HAMILTON, B.O.N.I. (2022) “ Chapter 4 Assumptions about Technology Skills,” in </a:t>
            </a:r>
            <a:r>
              <a:rPr lang="en-GB" sz="1500" i="1">
                <a:ea typeface="+mn-lt"/>
                <a:cs typeface="+mn-lt"/>
              </a:rPr>
              <a:t>Integrating Technology in the Classroom: Tools to Meet the Needs of Every Student</a:t>
            </a:r>
            <a:r>
              <a:rPr lang="en-GB" sz="1500">
                <a:ea typeface="+mn-lt"/>
                <a:cs typeface="+mn-lt"/>
              </a:rPr>
              <a:t>. Second Edition, p. 72). </a:t>
            </a:r>
            <a:endParaRPr lang="en-GB" sz="1500"/>
          </a:p>
          <a:p>
            <a:pPr marL="0" indent="0">
              <a:lnSpc>
                <a:spcPct val="90000"/>
              </a:lnSpc>
              <a:buNone/>
            </a:pPr>
            <a:endParaRPr lang="en-GB" sz="1500">
              <a:ea typeface="+mn-lt"/>
              <a:cs typeface="+mn-lt"/>
            </a:endParaRPr>
          </a:p>
          <a:p>
            <a:pPr marL="0" indent="0">
              <a:lnSpc>
                <a:spcPct val="90000"/>
              </a:lnSpc>
              <a:buNone/>
            </a:pPr>
            <a:endParaRPr lang="en-GB" sz="1500"/>
          </a:p>
          <a:p>
            <a:pPr marL="0" indent="0">
              <a:lnSpc>
                <a:spcPct val="90000"/>
              </a:lnSpc>
              <a:buNone/>
            </a:pPr>
            <a:endParaRPr lang="en-GB" sz="1500"/>
          </a:p>
          <a:p>
            <a:pPr marL="0" indent="0">
              <a:lnSpc>
                <a:spcPct val="90000"/>
              </a:lnSpc>
              <a:buNone/>
            </a:pPr>
            <a:endParaRPr lang="en-GB" sz="1500"/>
          </a:p>
          <a:p>
            <a:pPr marL="0" indent="0">
              <a:lnSpc>
                <a:spcPct val="90000"/>
              </a:lnSpc>
              <a:buNone/>
            </a:pPr>
            <a:endParaRPr lang="en-GB" sz="1500"/>
          </a:p>
        </p:txBody>
      </p:sp>
      <p:sp>
        <p:nvSpPr>
          <p:cNvPr id="68" name="Isosceles Triangle 67">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pic>
        <p:nvPicPr>
          <p:cNvPr id="5" name="Graphic 5" descr="Classroom with laboratory equipment">
            <a:extLst>
              <a:ext uri="{FF2B5EF4-FFF2-40B4-BE49-F238E27FC236}">
                <a16:creationId xmlns:a16="http://schemas.microsoft.com/office/drawing/2014/main" id="{3CB0853D-6475-F79C-3048-C5D8815456D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36756" y="1821365"/>
            <a:ext cx="4218879" cy="3224561"/>
          </a:xfrm>
          <a:prstGeom prst="rect">
            <a:avLst/>
          </a:prstGeom>
        </p:spPr>
      </p:pic>
      <p:sp>
        <p:nvSpPr>
          <p:cNvPr id="6" name="TextBox 5">
            <a:extLst>
              <a:ext uri="{FF2B5EF4-FFF2-40B4-BE49-F238E27FC236}">
                <a16:creationId xmlns:a16="http://schemas.microsoft.com/office/drawing/2014/main" id="{CFB30579-139B-7E05-01BE-D49022959489}"/>
              </a:ext>
            </a:extLst>
          </p:cNvPr>
          <p:cNvSpPr txBox="1"/>
          <p:nvPr/>
        </p:nvSpPr>
        <p:spPr>
          <a:xfrm>
            <a:off x="10909609" y="6616390"/>
            <a:ext cx="2225364" cy="538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ea typeface="+mn-lt"/>
                <a:cs typeface="+mn-lt"/>
              </a:rPr>
              <a:t>Daniela </a:t>
            </a:r>
            <a:r>
              <a:rPr lang="en-GB" sz="1100" err="1">
                <a:ea typeface="+mn-lt"/>
                <a:cs typeface="+mn-lt"/>
              </a:rPr>
              <a:t>Cimpoaca</a:t>
            </a:r>
            <a:endParaRPr lang="en-GB" sz="1100">
              <a:ea typeface="+mn-lt"/>
              <a:cs typeface="+mn-lt"/>
            </a:endParaRPr>
          </a:p>
          <a:p>
            <a:pPr algn="l"/>
            <a:endParaRPr lang="en-GB"/>
          </a:p>
        </p:txBody>
      </p:sp>
      <p:sp>
        <p:nvSpPr>
          <p:cNvPr id="2" name="TextBox 1">
            <a:extLst>
              <a:ext uri="{FF2B5EF4-FFF2-40B4-BE49-F238E27FC236}">
                <a16:creationId xmlns:a16="http://schemas.microsoft.com/office/drawing/2014/main" id="{22A53006-85EA-85EA-5981-693262C68717}"/>
              </a:ext>
            </a:extLst>
          </p:cNvPr>
          <p:cNvSpPr txBox="1"/>
          <p:nvPr/>
        </p:nvSpPr>
        <p:spPr>
          <a:xfrm>
            <a:off x="10658706" y="6597804"/>
            <a:ext cx="180975"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3408066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D61FE-F6AD-6821-6AB2-E39FD4198C2A}"/>
              </a:ext>
            </a:extLst>
          </p:cNvPr>
          <p:cNvSpPr>
            <a:spLocks noGrp="1"/>
          </p:cNvSpPr>
          <p:nvPr>
            <p:ph type="title"/>
          </p:nvPr>
        </p:nvSpPr>
        <p:spPr>
          <a:xfrm>
            <a:off x="5536734" y="609600"/>
            <a:ext cx="3737268" cy="1320800"/>
          </a:xfrm>
        </p:spPr>
        <p:txBody>
          <a:bodyPr>
            <a:normAutofit/>
          </a:bodyPr>
          <a:lstStyle/>
          <a:p>
            <a:r>
              <a:rPr lang="en-GB"/>
              <a:t>Methods</a:t>
            </a:r>
            <a:endParaRPr lang="en-US"/>
          </a:p>
        </p:txBody>
      </p:sp>
      <p:sp>
        <p:nvSpPr>
          <p:cNvPr id="3" name="Content Placeholder 2">
            <a:extLst>
              <a:ext uri="{FF2B5EF4-FFF2-40B4-BE49-F238E27FC236}">
                <a16:creationId xmlns:a16="http://schemas.microsoft.com/office/drawing/2014/main" id="{E7C07B41-501B-F0E7-1345-2DE42C58D53A}"/>
              </a:ext>
            </a:extLst>
          </p:cNvPr>
          <p:cNvSpPr>
            <a:spLocks noGrp="1"/>
          </p:cNvSpPr>
          <p:nvPr>
            <p:ph idx="1"/>
          </p:nvPr>
        </p:nvSpPr>
        <p:spPr>
          <a:xfrm>
            <a:off x="5209563" y="2160589"/>
            <a:ext cx="4064439" cy="3880773"/>
          </a:xfrm>
        </p:spPr>
        <p:txBody>
          <a:bodyPr vert="horz" lIns="91440" tIns="45720" rIns="91440" bIns="45720" rtlCol="0" anchor="t">
            <a:normAutofit/>
          </a:bodyPr>
          <a:lstStyle/>
          <a:p>
            <a:r>
              <a:rPr lang="en-GB">
                <a:ea typeface="+mn-lt"/>
                <a:cs typeface="+mn-lt"/>
              </a:rPr>
              <a:t>What digital tool do you utilise the most to communicate with your peers?</a:t>
            </a:r>
          </a:p>
          <a:p>
            <a:r>
              <a:rPr lang="en-GB">
                <a:ea typeface="+mn-lt"/>
                <a:cs typeface="+mn-lt"/>
              </a:rPr>
              <a:t>What, in your opinion, will increase your comfort level when utilising current technology? </a:t>
            </a:r>
          </a:p>
          <a:p>
            <a:r>
              <a:rPr lang="en-GB">
                <a:ea typeface="+mn-lt"/>
                <a:cs typeface="+mn-lt"/>
              </a:rPr>
              <a:t>How frequently do you intend to collaborate using technology? </a:t>
            </a:r>
          </a:p>
          <a:p>
            <a:r>
              <a:rPr lang="en-GB">
                <a:ea typeface="+mn-lt"/>
                <a:cs typeface="+mn-lt"/>
              </a:rPr>
              <a:t>How do you feel when you have to collaborate with others online? </a:t>
            </a:r>
            <a:endParaRPr lang="en-GB"/>
          </a:p>
        </p:txBody>
      </p:sp>
      <p:pic>
        <p:nvPicPr>
          <p:cNvPr id="5" name="Picture 4" descr="A calculus formula">
            <a:extLst>
              <a:ext uri="{FF2B5EF4-FFF2-40B4-BE49-F238E27FC236}">
                <a16:creationId xmlns:a16="http://schemas.microsoft.com/office/drawing/2014/main" id="{78853C3E-574C-F654-6C3C-A0D0DCCAF677}"/>
              </a:ext>
            </a:extLst>
          </p:cNvPr>
          <p:cNvPicPr>
            <a:picLocks noChangeAspect="1"/>
          </p:cNvPicPr>
          <p:nvPr/>
        </p:nvPicPr>
        <p:blipFill rotWithShape="1">
          <a:blip r:embed="rId2"/>
          <a:srcRect l="26531" r="20994" b="-10"/>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315EF020-46D2-9805-ECFB-0F9495825374}"/>
              </a:ext>
            </a:extLst>
          </p:cNvPr>
          <p:cNvSpPr txBox="1"/>
          <p:nvPr/>
        </p:nvSpPr>
        <p:spPr>
          <a:xfrm>
            <a:off x="10956072" y="6616390"/>
            <a:ext cx="2401926" cy="538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chemeClr val="bg1"/>
                </a:solidFill>
                <a:ea typeface="+mn-lt"/>
                <a:cs typeface="+mn-lt"/>
              </a:rPr>
              <a:t>Daniela </a:t>
            </a:r>
            <a:r>
              <a:rPr lang="en-GB" sz="1100" err="1">
                <a:solidFill>
                  <a:schemeClr val="bg1"/>
                </a:solidFill>
                <a:ea typeface="+mn-lt"/>
                <a:cs typeface="+mn-lt"/>
              </a:rPr>
              <a:t>Cimpoaca</a:t>
            </a:r>
            <a:endParaRPr lang="en-GB" sz="1100">
              <a:solidFill>
                <a:schemeClr val="bg1"/>
              </a:solidFill>
              <a:ea typeface="+mn-lt"/>
              <a:cs typeface="+mn-lt"/>
            </a:endParaRPr>
          </a:p>
          <a:p>
            <a:pPr algn="l"/>
            <a:endParaRPr lang="en-GB"/>
          </a:p>
        </p:txBody>
      </p:sp>
    </p:spTree>
    <p:extLst>
      <p:ext uri="{BB962C8B-B14F-4D97-AF65-F5344CB8AC3E}">
        <p14:creationId xmlns:p14="http://schemas.microsoft.com/office/powerpoint/2010/main" val="460443062"/>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16A41-0212-C1F2-6074-1466DB5DCB35}"/>
              </a:ext>
            </a:extLst>
          </p:cNvPr>
          <p:cNvSpPr>
            <a:spLocks noGrp="1"/>
          </p:cNvSpPr>
          <p:nvPr>
            <p:ph type="title"/>
          </p:nvPr>
        </p:nvSpPr>
        <p:spPr>
          <a:xfrm>
            <a:off x="5536734" y="609600"/>
            <a:ext cx="3737268" cy="1320800"/>
          </a:xfrm>
        </p:spPr>
        <p:txBody>
          <a:bodyPr>
            <a:normAutofit/>
          </a:bodyPr>
          <a:lstStyle/>
          <a:p>
            <a:r>
              <a:rPr lang="en-GB"/>
              <a:t>Ethical Consideration</a:t>
            </a:r>
          </a:p>
        </p:txBody>
      </p:sp>
      <p:sp>
        <p:nvSpPr>
          <p:cNvPr id="3" name="Content Placeholder 2">
            <a:extLst>
              <a:ext uri="{FF2B5EF4-FFF2-40B4-BE49-F238E27FC236}">
                <a16:creationId xmlns:a16="http://schemas.microsoft.com/office/drawing/2014/main" id="{13D3BE44-2289-4AC3-460A-995C7950022C}"/>
              </a:ext>
            </a:extLst>
          </p:cNvPr>
          <p:cNvSpPr>
            <a:spLocks noGrp="1"/>
          </p:cNvSpPr>
          <p:nvPr>
            <p:ph idx="1"/>
          </p:nvPr>
        </p:nvSpPr>
        <p:spPr>
          <a:xfrm>
            <a:off x="4977246" y="2179175"/>
            <a:ext cx="5281780" cy="3880773"/>
          </a:xfrm>
        </p:spPr>
        <p:txBody>
          <a:bodyPr vert="horz" lIns="91440" tIns="45720" rIns="91440" bIns="45720" rtlCol="0" anchor="t">
            <a:normAutofit/>
          </a:bodyPr>
          <a:lstStyle/>
          <a:p>
            <a:r>
              <a:rPr lang="en-GB" b="1">
                <a:ea typeface="+mn-lt"/>
                <a:cs typeface="+mn-lt"/>
              </a:rPr>
              <a:t>Ethical considerations</a:t>
            </a:r>
            <a:r>
              <a:rPr lang="en-GB">
                <a:ea typeface="+mn-lt"/>
                <a:cs typeface="+mn-lt"/>
              </a:rPr>
              <a:t> in research are a set of principles that guide your research designs and practices. Scientists and researchers must always adhere to a certain code of conduct when collecting data from people.</a:t>
            </a:r>
          </a:p>
          <a:p>
            <a:endParaRPr lang="en-GB"/>
          </a:p>
          <a:p>
            <a:r>
              <a:rPr lang="en-GB">
                <a:ea typeface="+mn-lt"/>
                <a:cs typeface="+mn-lt"/>
              </a:rPr>
              <a:t>We are only able to ensure anonymity if we refrain from gathering any data that might be used to identify a specific individual, we also agree to respect each other's privacy and keep your data private.</a:t>
            </a:r>
            <a:endParaRPr lang="en-GB"/>
          </a:p>
        </p:txBody>
      </p:sp>
      <p:pic>
        <p:nvPicPr>
          <p:cNvPr id="5" name="Picture 4" descr="A ladder in the desert">
            <a:extLst>
              <a:ext uri="{FF2B5EF4-FFF2-40B4-BE49-F238E27FC236}">
                <a16:creationId xmlns:a16="http://schemas.microsoft.com/office/drawing/2014/main" id="{65CF31F0-75D2-0573-4612-BDC23E032D31}"/>
              </a:ext>
            </a:extLst>
          </p:cNvPr>
          <p:cNvPicPr>
            <a:picLocks noChangeAspect="1"/>
          </p:cNvPicPr>
          <p:nvPr/>
        </p:nvPicPr>
        <p:blipFill rotWithShape="1">
          <a:blip r:embed="rId2"/>
          <a:srcRect l="28982" r="18585" b="-4"/>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8FCD8D51-EE82-F4D8-443E-0E0E85542642}"/>
              </a:ext>
            </a:extLst>
          </p:cNvPr>
          <p:cNvSpPr txBox="1"/>
          <p:nvPr/>
        </p:nvSpPr>
        <p:spPr>
          <a:xfrm>
            <a:off x="10965366" y="6634976"/>
            <a:ext cx="207668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Daniela </a:t>
            </a:r>
            <a:r>
              <a:rPr lang="en-GB" sz="1100" err="1"/>
              <a:t>Cimpoaca</a:t>
            </a:r>
            <a:endParaRPr lang="en-GB" sz="1100"/>
          </a:p>
        </p:txBody>
      </p:sp>
    </p:spTree>
    <p:extLst>
      <p:ext uri="{BB962C8B-B14F-4D97-AF65-F5344CB8AC3E}">
        <p14:creationId xmlns:p14="http://schemas.microsoft.com/office/powerpoint/2010/main" val="274263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9" name="Group 6">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8" name="Straight Connector 7">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40" name="Rectangle 18">
            <a:extLst>
              <a:ext uri="{FF2B5EF4-FFF2-40B4-BE49-F238E27FC236}">
                <a16:creationId xmlns:a16="http://schemas.microsoft.com/office/drawing/2014/main" id="{27577DEC-D9A5-404D-9789-702F4319B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20">
            <a:extLst>
              <a:ext uri="{FF2B5EF4-FFF2-40B4-BE49-F238E27FC236}">
                <a16:creationId xmlns:a16="http://schemas.microsoft.com/office/drawing/2014/main" id="{CEEA9366-CEA8-4F23-B065-4337F0D836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2" name="Straight Connector 21">
              <a:extLst>
                <a:ext uri="{FF2B5EF4-FFF2-40B4-BE49-F238E27FC236}">
                  <a16:creationId xmlns:a16="http://schemas.microsoft.com/office/drawing/2014/main" id="{904A03D6-39B4-4278-9BE1-A07E024499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42" name="Straight Connector 22">
              <a:extLst>
                <a:ext uri="{FF2B5EF4-FFF2-40B4-BE49-F238E27FC236}">
                  <a16:creationId xmlns:a16="http://schemas.microsoft.com/office/drawing/2014/main" id="{FBE459AF-3736-4886-82E0-9B5DA427B5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sp>
          <p:nvSpPr>
            <p:cNvPr id="24" name="Rectangle 23">
              <a:extLst>
                <a:ext uri="{FF2B5EF4-FFF2-40B4-BE49-F238E27FC236}">
                  <a16:creationId xmlns:a16="http://schemas.microsoft.com/office/drawing/2014/main" id="{4B6B88EF-180C-4E39-8A3F-A52E87110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5">
              <a:extLst>
                <a:ext uri="{FF2B5EF4-FFF2-40B4-BE49-F238E27FC236}">
                  <a16:creationId xmlns:a16="http://schemas.microsoft.com/office/drawing/2014/main" id="{52DFAACF-64D0-4621-8FF4-E2F03C3E8D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5">
              <a:extLst>
                <a:ext uri="{FF2B5EF4-FFF2-40B4-BE49-F238E27FC236}">
                  <a16:creationId xmlns:a16="http://schemas.microsoft.com/office/drawing/2014/main" id="{36611FF0-65B3-49DB-97C6-1B72AAD0FB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27">
              <a:extLst>
                <a:ext uri="{FF2B5EF4-FFF2-40B4-BE49-F238E27FC236}">
                  <a16:creationId xmlns:a16="http://schemas.microsoft.com/office/drawing/2014/main" id="{0F7407FE-86B1-4890-9D80-9406FBF29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9">
              <a:extLst>
                <a:ext uri="{FF2B5EF4-FFF2-40B4-BE49-F238E27FC236}">
                  <a16:creationId xmlns:a16="http://schemas.microsoft.com/office/drawing/2014/main" id="{EBD42D5B-8F87-45B3-98B3-C66944F92E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Isosceles Triangle 28">
              <a:extLst>
                <a:ext uri="{FF2B5EF4-FFF2-40B4-BE49-F238E27FC236}">
                  <a16:creationId xmlns:a16="http://schemas.microsoft.com/office/drawing/2014/main" id="{F5E04699-59E1-4468-9E7C-83070EEB4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F2AE8F13-9A52-4D7F-9637-321EA7CF32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96D0783D-2A11-2D6F-7BB1-B6567F47621E}"/>
              </a:ext>
            </a:extLst>
          </p:cNvPr>
          <p:cNvSpPr>
            <a:spLocks noGrp="1"/>
          </p:cNvSpPr>
          <p:nvPr>
            <p:ph type="title"/>
          </p:nvPr>
        </p:nvSpPr>
        <p:spPr>
          <a:xfrm>
            <a:off x="3392529" y="352995"/>
            <a:ext cx="5412552" cy="767072"/>
          </a:xfrm>
        </p:spPr>
        <p:txBody>
          <a:bodyPr vert="horz" lIns="91440" tIns="45720" rIns="91440" bIns="45720" rtlCol="0" anchor="b">
            <a:normAutofit fontScale="90000"/>
          </a:bodyPr>
          <a:lstStyle/>
          <a:p>
            <a:pPr algn="r"/>
            <a:r>
              <a:rPr lang="en-US" sz="5400"/>
              <a:t>Research Timeline</a:t>
            </a:r>
          </a:p>
        </p:txBody>
      </p:sp>
      <p:graphicFrame>
        <p:nvGraphicFramePr>
          <p:cNvPr id="4" name="Table 4">
            <a:extLst>
              <a:ext uri="{FF2B5EF4-FFF2-40B4-BE49-F238E27FC236}">
                <a16:creationId xmlns:a16="http://schemas.microsoft.com/office/drawing/2014/main" id="{F1C18B4B-E7B9-E7D8-588D-DBF6C05DD737}"/>
              </a:ext>
            </a:extLst>
          </p:cNvPr>
          <p:cNvGraphicFramePr>
            <a:graphicFrameLocks noGrp="1"/>
          </p:cNvGraphicFramePr>
          <p:nvPr>
            <p:extLst>
              <p:ext uri="{D42A27DB-BD31-4B8C-83A1-F6EECF244321}">
                <p14:modId xmlns:p14="http://schemas.microsoft.com/office/powerpoint/2010/main" val="449146556"/>
              </p:ext>
            </p:extLst>
          </p:nvPr>
        </p:nvGraphicFramePr>
        <p:xfrm>
          <a:off x="2058143" y="2032645"/>
          <a:ext cx="6811765" cy="1563221"/>
        </p:xfrm>
        <a:graphic>
          <a:graphicData uri="http://schemas.openxmlformats.org/drawingml/2006/table">
            <a:tbl>
              <a:tblPr firstRow="1" bandRow="1">
                <a:tableStyleId>{5C22544A-7EE6-4342-B048-85BDC9FD1C3A}</a:tableStyleId>
              </a:tblPr>
              <a:tblGrid>
                <a:gridCol w="1362353">
                  <a:extLst>
                    <a:ext uri="{9D8B030D-6E8A-4147-A177-3AD203B41FA5}">
                      <a16:colId xmlns:a16="http://schemas.microsoft.com/office/drawing/2014/main" val="320150132"/>
                    </a:ext>
                  </a:extLst>
                </a:gridCol>
                <a:gridCol w="1362353">
                  <a:extLst>
                    <a:ext uri="{9D8B030D-6E8A-4147-A177-3AD203B41FA5}">
                      <a16:colId xmlns:a16="http://schemas.microsoft.com/office/drawing/2014/main" val="1359180199"/>
                    </a:ext>
                  </a:extLst>
                </a:gridCol>
                <a:gridCol w="1362353">
                  <a:extLst>
                    <a:ext uri="{9D8B030D-6E8A-4147-A177-3AD203B41FA5}">
                      <a16:colId xmlns:a16="http://schemas.microsoft.com/office/drawing/2014/main" val="177532308"/>
                    </a:ext>
                  </a:extLst>
                </a:gridCol>
                <a:gridCol w="1362353">
                  <a:extLst>
                    <a:ext uri="{9D8B030D-6E8A-4147-A177-3AD203B41FA5}">
                      <a16:colId xmlns:a16="http://schemas.microsoft.com/office/drawing/2014/main" val="2546619177"/>
                    </a:ext>
                  </a:extLst>
                </a:gridCol>
                <a:gridCol w="1362353">
                  <a:extLst>
                    <a:ext uri="{9D8B030D-6E8A-4147-A177-3AD203B41FA5}">
                      <a16:colId xmlns:a16="http://schemas.microsoft.com/office/drawing/2014/main" val="3529319321"/>
                    </a:ext>
                  </a:extLst>
                </a:gridCol>
              </a:tblGrid>
              <a:tr h="648821">
                <a:tc>
                  <a:txBody>
                    <a:bodyPr/>
                    <a:lstStyle/>
                    <a:p>
                      <a:r>
                        <a:rPr lang="en-GB"/>
                        <a:t>Week 7 </a:t>
                      </a:r>
                    </a:p>
                  </a:txBody>
                  <a:tcPr>
                    <a:solidFill>
                      <a:schemeClr val="accent1">
                        <a:lumMod val="40000"/>
                        <a:lumOff val="60000"/>
                      </a:schemeClr>
                    </a:solidFill>
                  </a:tcPr>
                </a:tc>
                <a:tc>
                  <a:txBody>
                    <a:bodyPr/>
                    <a:lstStyle/>
                    <a:p>
                      <a:r>
                        <a:rPr lang="en-GB"/>
                        <a:t>Week 8</a:t>
                      </a:r>
                    </a:p>
                  </a:txBody>
                  <a:tcPr>
                    <a:solidFill>
                      <a:schemeClr val="accent1">
                        <a:lumMod val="40000"/>
                        <a:lumOff val="60000"/>
                      </a:schemeClr>
                    </a:solidFill>
                  </a:tcPr>
                </a:tc>
                <a:tc>
                  <a:txBody>
                    <a:bodyPr/>
                    <a:lstStyle/>
                    <a:p>
                      <a:r>
                        <a:rPr lang="en-GB"/>
                        <a:t>Week 9</a:t>
                      </a:r>
                    </a:p>
                  </a:txBody>
                  <a:tcPr>
                    <a:solidFill>
                      <a:schemeClr val="accent1">
                        <a:lumMod val="40000"/>
                        <a:lumOff val="60000"/>
                      </a:schemeClr>
                    </a:solidFill>
                  </a:tcPr>
                </a:tc>
                <a:tc>
                  <a:txBody>
                    <a:bodyPr/>
                    <a:lstStyle/>
                    <a:p>
                      <a:r>
                        <a:rPr lang="en-GB"/>
                        <a:t>Week 10</a:t>
                      </a:r>
                    </a:p>
                  </a:txBody>
                  <a:tcPr>
                    <a:solidFill>
                      <a:schemeClr val="accent1">
                        <a:lumMod val="40000"/>
                        <a:lumOff val="60000"/>
                      </a:schemeClr>
                    </a:solidFill>
                  </a:tcPr>
                </a:tc>
                <a:tc>
                  <a:txBody>
                    <a:bodyPr/>
                    <a:lstStyle/>
                    <a:p>
                      <a:r>
                        <a:rPr lang="en-GB"/>
                        <a:t>Week 11</a:t>
                      </a:r>
                    </a:p>
                  </a:txBody>
                  <a:tcPr>
                    <a:solidFill>
                      <a:schemeClr val="accent1">
                        <a:lumMod val="40000"/>
                        <a:lumOff val="60000"/>
                      </a:schemeClr>
                    </a:solidFill>
                  </a:tcPr>
                </a:tc>
                <a:extLst>
                  <a:ext uri="{0D108BD9-81ED-4DB2-BD59-A6C34878D82A}">
                    <a16:rowId xmlns:a16="http://schemas.microsoft.com/office/drawing/2014/main" val="2411787341"/>
                  </a:ext>
                </a:extLst>
              </a:tr>
              <a:tr h="648821">
                <a:tc>
                  <a:txBody>
                    <a:bodyPr/>
                    <a:lstStyle/>
                    <a:p>
                      <a:r>
                        <a:rPr lang="en-GB"/>
                        <a:t>Data collecting</a:t>
                      </a:r>
                    </a:p>
                  </a:txBody>
                  <a:tcPr/>
                </a:tc>
                <a:tc>
                  <a:txBody>
                    <a:bodyPr/>
                    <a:lstStyle/>
                    <a:p>
                      <a:pPr lvl="0">
                        <a:buNone/>
                      </a:pPr>
                      <a:r>
                        <a:rPr lang="en-GB" sz="1800" b="0" i="0" u="none" strike="noStrike" noProof="0">
                          <a:latin typeface="Trebuchet MS"/>
                        </a:rPr>
                        <a:t>Research </a:t>
                      </a:r>
                      <a:endParaRPr lang="en-US"/>
                    </a:p>
                    <a:p>
                      <a:pPr lvl="0">
                        <a:buNone/>
                      </a:pPr>
                      <a:r>
                        <a:rPr lang="en-GB" sz="1800" b="0" i="0" u="none" strike="noStrike" noProof="0">
                          <a:latin typeface="Trebuchet MS"/>
                        </a:rPr>
                        <a:t>Report </a:t>
                      </a:r>
                      <a:endParaRPr lang="en-US"/>
                    </a:p>
                    <a:p>
                      <a:pPr lvl="0">
                        <a:buNone/>
                      </a:pPr>
                      <a:r>
                        <a:rPr lang="en-GB" sz="1800" b="0" i="0" u="none" strike="noStrike" noProof="0">
                          <a:latin typeface="Trebuchet MS"/>
                        </a:rPr>
                        <a:t>writing</a:t>
                      </a:r>
                      <a:endParaRPr lang="en-US"/>
                    </a:p>
                  </a:txBody>
                  <a:tcPr/>
                </a:tc>
                <a:tc>
                  <a:txBody>
                    <a:bodyPr/>
                    <a:lstStyle/>
                    <a:p>
                      <a:r>
                        <a:rPr lang="en-GB"/>
                        <a:t>Analysis</a:t>
                      </a:r>
                    </a:p>
                  </a:txBody>
                  <a:tcPr/>
                </a:tc>
                <a:tc>
                  <a:txBody>
                    <a:bodyPr/>
                    <a:lstStyle/>
                    <a:p>
                      <a:r>
                        <a:rPr lang="en-GB"/>
                        <a:t>Final Report Workshop</a:t>
                      </a:r>
                    </a:p>
                  </a:txBody>
                  <a:tcPr/>
                </a:tc>
                <a:tc>
                  <a:txBody>
                    <a:bodyPr/>
                    <a:lstStyle/>
                    <a:p>
                      <a:r>
                        <a:rPr lang="en-GB"/>
                        <a:t>Submitting the Final Report</a:t>
                      </a:r>
                    </a:p>
                  </a:txBody>
                  <a:tcPr/>
                </a:tc>
                <a:extLst>
                  <a:ext uri="{0D108BD9-81ED-4DB2-BD59-A6C34878D82A}">
                    <a16:rowId xmlns:a16="http://schemas.microsoft.com/office/drawing/2014/main" val="3526128583"/>
                  </a:ext>
                </a:extLst>
              </a:tr>
            </a:tbl>
          </a:graphicData>
        </a:graphic>
      </p:graphicFrame>
      <p:sp>
        <p:nvSpPr>
          <p:cNvPr id="5" name="TextBox 4">
            <a:extLst>
              <a:ext uri="{FF2B5EF4-FFF2-40B4-BE49-F238E27FC236}">
                <a16:creationId xmlns:a16="http://schemas.microsoft.com/office/drawing/2014/main" id="{1020D601-92D5-1796-E90A-062DC510758F}"/>
              </a:ext>
            </a:extLst>
          </p:cNvPr>
          <p:cNvSpPr txBox="1"/>
          <p:nvPr/>
        </p:nvSpPr>
        <p:spPr>
          <a:xfrm>
            <a:off x="10902462" y="6594230"/>
            <a:ext cx="2076205"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Daniela </a:t>
            </a:r>
            <a:r>
              <a:rPr lang="en-GB" sz="1100" err="1"/>
              <a:t>Cimpoaca</a:t>
            </a:r>
            <a:endParaRPr lang="en-GB" sz="1100"/>
          </a:p>
        </p:txBody>
      </p:sp>
    </p:spTree>
    <p:extLst>
      <p:ext uri="{BB962C8B-B14F-4D97-AF65-F5344CB8AC3E}">
        <p14:creationId xmlns:p14="http://schemas.microsoft.com/office/powerpoint/2010/main" val="168743875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2" name="Group 41">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43" name="Straight Connector 42">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5"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8"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0"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Isosceles Triangle 50">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2" name="Isosceles Triangle 51">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5" name="Picture 4" descr="Metal tic-tac-toe game pieces">
            <a:extLst>
              <a:ext uri="{FF2B5EF4-FFF2-40B4-BE49-F238E27FC236}">
                <a16:creationId xmlns:a16="http://schemas.microsoft.com/office/drawing/2014/main" id="{5895CF22-6764-0324-6B98-B8CA293553C2}"/>
              </a:ext>
            </a:extLst>
          </p:cNvPr>
          <p:cNvPicPr>
            <a:picLocks noChangeAspect="1"/>
          </p:cNvPicPr>
          <p:nvPr/>
        </p:nvPicPr>
        <p:blipFill rotWithShape="1">
          <a:blip r:embed="rId2"/>
          <a:srcRect l="9091" t="22909" b="8910"/>
          <a:stretch/>
        </p:blipFill>
        <p:spPr>
          <a:xfrm>
            <a:off x="224693" y="-9759"/>
            <a:ext cx="12191999" cy="6857990"/>
          </a:xfrm>
          <a:prstGeom prst="rect">
            <a:avLst/>
          </a:prstGeom>
        </p:spPr>
      </p:pic>
      <p:sp>
        <p:nvSpPr>
          <p:cNvPr id="54" name="Isosceles Triangle 53">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6" name="Parallelogram 55">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8" name="Straight Connector 57">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0" name="Straight Connector 59">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2"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4"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6" name="Isosceles Triangle 65">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765FEF6-9ED1-6AE8-1107-A011DE2230D1}"/>
              </a:ext>
            </a:extLst>
          </p:cNvPr>
          <p:cNvSpPr>
            <a:spLocks noGrp="1"/>
          </p:cNvSpPr>
          <p:nvPr>
            <p:ph type="title"/>
          </p:nvPr>
        </p:nvSpPr>
        <p:spPr>
          <a:xfrm>
            <a:off x="4762815" y="164433"/>
            <a:ext cx="3426803" cy="854901"/>
          </a:xfrm>
        </p:spPr>
        <p:txBody>
          <a:bodyPr vert="horz" lIns="91440" tIns="45720" rIns="91440" bIns="45720" rtlCol="0" anchor="b">
            <a:normAutofit fontScale="90000"/>
          </a:bodyPr>
          <a:lstStyle/>
          <a:p>
            <a:pPr algn="r"/>
            <a:r>
              <a:rPr lang="en-US" sz="5400"/>
              <a:t>Hypothesis</a:t>
            </a:r>
          </a:p>
        </p:txBody>
      </p:sp>
      <p:sp>
        <p:nvSpPr>
          <p:cNvPr id="68"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70"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2"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4" name="Isosceles Triangle 73">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C187A3D2-DBF6-7446-1ADD-3D9A0014C4F5}"/>
              </a:ext>
            </a:extLst>
          </p:cNvPr>
          <p:cNvSpPr txBox="1"/>
          <p:nvPr/>
        </p:nvSpPr>
        <p:spPr>
          <a:xfrm>
            <a:off x="4646340" y="1802780"/>
            <a:ext cx="4539243"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ea typeface="+mn-lt"/>
                <a:cs typeface="+mn-lt"/>
              </a:rPr>
              <a:t>My hypothesis is that if we are going to use technology more often for education besides our own needs, we will find ourselves way more confident and ready to work in a team on online platforms. </a:t>
            </a:r>
          </a:p>
          <a:p>
            <a:endParaRPr lang="en-GB">
              <a:solidFill>
                <a:schemeClr val="bg1"/>
              </a:solidFill>
              <a:ea typeface="+mn-lt"/>
              <a:cs typeface="+mn-lt"/>
            </a:endParaRPr>
          </a:p>
          <a:p>
            <a:r>
              <a:rPr lang="en-GB">
                <a:solidFill>
                  <a:schemeClr val="bg1"/>
                </a:solidFill>
                <a:ea typeface="+mn-lt"/>
                <a:cs typeface="+mn-lt"/>
              </a:rPr>
              <a:t>The activities we do on a daily basis have a strong impact on our confidence. So, the only way to boost our confidence is to alter the routine activities we do.</a:t>
            </a:r>
            <a:endParaRPr lang="en-GB">
              <a:solidFill>
                <a:schemeClr val="bg1"/>
              </a:solidFill>
            </a:endParaRPr>
          </a:p>
        </p:txBody>
      </p:sp>
      <p:sp>
        <p:nvSpPr>
          <p:cNvPr id="8" name="TextBox 7">
            <a:extLst>
              <a:ext uri="{FF2B5EF4-FFF2-40B4-BE49-F238E27FC236}">
                <a16:creationId xmlns:a16="http://schemas.microsoft.com/office/drawing/2014/main" id="{8AB108CB-32F8-D41E-FCB2-F2A93BB03E50}"/>
              </a:ext>
            </a:extLst>
          </p:cNvPr>
          <p:cNvSpPr txBox="1"/>
          <p:nvPr/>
        </p:nvSpPr>
        <p:spPr>
          <a:xfrm>
            <a:off x="10937487" y="6607097"/>
            <a:ext cx="229041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Daniela </a:t>
            </a:r>
            <a:r>
              <a:rPr lang="en-GB" sz="1100" err="1"/>
              <a:t>Cimpoaca</a:t>
            </a:r>
            <a:endParaRPr lang="en-GB" sz="1100"/>
          </a:p>
        </p:txBody>
      </p:sp>
    </p:spTree>
    <p:extLst>
      <p:ext uri="{BB962C8B-B14F-4D97-AF65-F5344CB8AC3E}">
        <p14:creationId xmlns:p14="http://schemas.microsoft.com/office/powerpoint/2010/main" val="711224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81E32-E0D6-E81C-18F3-5F8A90606C1B}"/>
              </a:ext>
            </a:extLst>
          </p:cNvPr>
          <p:cNvSpPr>
            <a:spLocks noGrp="1"/>
          </p:cNvSpPr>
          <p:nvPr>
            <p:ph type="title"/>
          </p:nvPr>
        </p:nvSpPr>
        <p:spPr>
          <a:xfrm>
            <a:off x="677334" y="609600"/>
            <a:ext cx="8596668" cy="1320800"/>
          </a:xfrm>
        </p:spPr>
        <p:txBody>
          <a:bodyPr anchor="t">
            <a:normAutofit/>
          </a:bodyPr>
          <a:lstStyle/>
          <a:p>
            <a:r>
              <a:rPr lang="en-GB"/>
              <a:t>Reference List</a:t>
            </a:r>
            <a:endParaRPr lang="en-US"/>
          </a:p>
        </p:txBody>
      </p:sp>
      <p:pic>
        <p:nvPicPr>
          <p:cNvPr id="4" name="Graphic 4" descr="Classroom outline">
            <a:extLst>
              <a:ext uri="{FF2B5EF4-FFF2-40B4-BE49-F238E27FC236}">
                <a16:creationId xmlns:a16="http://schemas.microsoft.com/office/drawing/2014/main" id="{25472922-F03C-F6D2-C135-E5D1BE3B08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17474" y="2159331"/>
            <a:ext cx="2915973" cy="2915973"/>
          </a:xfrm>
          <a:prstGeom prst="rect">
            <a:avLst/>
          </a:prstGeom>
        </p:spPr>
      </p:pic>
      <p:sp>
        <p:nvSpPr>
          <p:cNvPr id="39" name="Content Placeholder 2">
            <a:extLst>
              <a:ext uri="{FF2B5EF4-FFF2-40B4-BE49-F238E27FC236}">
                <a16:creationId xmlns:a16="http://schemas.microsoft.com/office/drawing/2014/main" id="{0BD54051-76E7-F21F-B425-3C3E43C5A4AC}"/>
              </a:ext>
            </a:extLst>
          </p:cNvPr>
          <p:cNvSpPr>
            <a:spLocks noGrp="1"/>
          </p:cNvSpPr>
          <p:nvPr>
            <p:ph idx="1"/>
          </p:nvPr>
        </p:nvSpPr>
        <p:spPr>
          <a:xfrm>
            <a:off x="4063160" y="2160589"/>
            <a:ext cx="5207839" cy="3880773"/>
          </a:xfrm>
        </p:spPr>
        <p:txBody>
          <a:bodyPr vert="horz" lIns="91440" tIns="45720" rIns="91440" bIns="45720" rtlCol="0" anchor="t">
            <a:noAutofit/>
          </a:bodyPr>
          <a:lstStyle/>
          <a:p>
            <a:pPr>
              <a:lnSpc>
                <a:spcPct val="90000"/>
              </a:lnSpc>
            </a:pPr>
            <a:r>
              <a:rPr lang="en-GB" sz="1400"/>
              <a:t>7 Reasons Why Students Need Technology in the Classroom” (no date) </a:t>
            </a:r>
            <a:r>
              <a:rPr lang="en-GB" sz="1400" i="1" err="1"/>
              <a:t>Explorance</a:t>
            </a:r>
            <a:r>
              <a:rPr lang="en-GB" sz="1400" i="1"/>
              <a:t>.</a:t>
            </a:r>
            <a:r>
              <a:rPr lang="en-GB" sz="1400"/>
              <a:t> Available at: </a:t>
            </a:r>
            <a:r>
              <a:rPr lang="en-GB" sz="1400">
                <a:hlinkClick r:id="rId4"/>
              </a:rPr>
              <a:t>https://explorance.com/blog/7-reasons-students-need-technology-classroom/#:~:text=However%2C%20by%20incorporating%20technology%20into,engage%20with%20other%20digital%20citizens .</a:t>
            </a:r>
            <a:endParaRPr lang="en-GB" sz="1400">
              <a:ea typeface="+mn-lt"/>
              <a:cs typeface="+mn-lt"/>
            </a:endParaRPr>
          </a:p>
          <a:p>
            <a:pPr>
              <a:lnSpc>
                <a:spcPct val="90000"/>
              </a:lnSpc>
            </a:pPr>
            <a:r>
              <a:rPr lang="en-GB" sz="1400" i="1"/>
              <a:t>Collaboration tools - ccti.colfinder.org</a:t>
            </a:r>
            <a:r>
              <a:rPr lang="en-GB" sz="1400"/>
              <a:t> (no date). Available at: </a:t>
            </a:r>
            <a:r>
              <a:rPr lang="en-GB" sz="1400">
                <a:hlinkClick r:id="rId5"/>
              </a:rPr>
              <a:t>http://ccti.colfinder.org/sites/default/files/PreService_International/resources/KD/M4/U4/Collaboration%20Tools.pdf</a:t>
            </a:r>
            <a:r>
              <a:rPr lang="en-GB" sz="1400"/>
              <a:t> (Accessed: November 19, 2022). </a:t>
            </a:r>
            <a:endParaRPr lang="en-GB" sz="1400">
              <a:ea typeface="+mn-lt"/>
              <a:cs typeface="+mn-lt"/>
            </a:endParaRPr>
          </a:p>
          <a:p>
            <a:pPr>
              <a:lnSpc>
                <a:spcPct val="90000"/>
              </a:lnSpc>
            </a:pPr>
            <a:endParaRPr lang="en-GB" sz="1400"/>
          </a:p>
          <a:p>
            <a:pPr>
              <a:lnSpc>
                <a:spcPct val="90000"/>
              </a:lnSpc>
            </a:pPr>
            <a:r>
              <a:rPr lang="en-GB" sz="1400"/>
              <a:t> HAMILTON, B.O.N.I. (2022) “ Chapter 4 Assumptions about Technology Skills,” in </a:t>
            </a:r>
            <a:r>
              <a:rPr lang="en-GB" sz="1400" i="1"/>
              <a:t>Integrating Technology in the Classroom: Tools to Meet the Needs of Every Student</a:t>
            </a:r>
            <a:r>
              <a:rPr lang="en-GB" sz="1400"/>
              <a:t>. Second Edition, p. 72. </a:t>
            </a:r>
            <a:endParaRPr lang="en-GB" sz="1400">
              <a:ea typeface="+mn-lt"/>
              <a:cs typeface="+mn-lt"/>
            </a:endParaRPr>
          </a:p>
          <a:p>
            <a:pPr>
              <a:lnSpc>
                <a:spcPct val="90000"/>
              </a:lnSpc>
            </a:pPr>
            <a:endParaRPr lang="en-GB" sz="1400"/>
          </a:p>
          <a:p>
            <a:pPr>
              <a:lnSpc>
                <a:spcPct val="90000"/>
              </a:lnSpc>
            </a:pPr>
            <a:endParaRPr lang="en-GB" sz="1400"/>
          </a:p>
        </p:txBody>
      </p:sp>
      <p:sp>
        <p:nvSpPr>
          <p:cNvPr id="20" name="TextBox 19">
            <a:extLst>
              <a:ext uri="{FF2B5EF4-FFF2-40B4-BE49-F238E27FC236}">
                <a16:creationId xmlns:a16="http://schemas.microsoft.com/office/drawing/2014/main" id="{0D404A96-FEA3-117C-0BCA-B794FA546B16}"/>
              </a:ext>
            </a:extLst>
          </p:cNvPr>
          <p:cNvSpPr txBox="1"/>
          <p:nvPr/>
        </p:nvSpPr>
        <p:spPr>
          <a:xfrm>
            <a:off x="10912231" y="6594230"/>
            <a:ext cx="2203205"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t>Daniela </a:t>
            </a:r>
            <a:r>
              <a:rPr lang="en-GB" sz="1100" err="1"/>
              <a:t>Cimpoaca</a:t>
            </a:r>
            <a:endParaRPr lang="en-GB" sz="1100"/>
          </a:p>
        </p:txBody>
      </p:sp>
    </p:spTree>
    <p:extLst>
      <p:ext uri="{BB962C8B-B14F-4D97-AF65-F5344CB8AC3E}">
        <p14:creationId xmlns:p14="http://schemas.microsoft.com/office/powerpoint/2010/main" val="116886687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Application>Microsoft Office PowerPoint</Application>
  <PresentationFormat>Widescreen</PresentationFormat>
  <Slides>9</Slides>
  <Notes>1</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Facet</vt:lpstr>
      <vt:lpstr>Group Presentation – Research </vt:lpstr>
      <vt:lpstr>Introduction  </vt:lpstr>
      <vt:lpstr>Rationale </vt:lpstr>
      <vt:lpstr>PowerPoint Presentation</vt:lpstr>
      <vt:lpstr>Methods</vt:lpstr>
      <vt:lpstr>Ethical Consideration</vt:lpstr>
      <vt:lpstr>Research Timeline</vt:lpstr>
      <vt:lpstr>Hypothesis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2022-11-19T15:19:20Z</dcterms:created>
  <dcterms:modified xsi:type="dcterms:W3CDTF">2022-11-19T21:38:12Z</dcterms:modified>
</cp:coreProperties>
</file>