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6260D2-462F-4A25-B2F7-5B562BCA1EFA}" v="13" dt="2023-11-12T22:27:06.7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7" d="100"/>
          <a:sy n="77" d="100"/>
        </p:scale>
        <p:origin x="86"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ario Del Rocio Garcia Baez (2230623)" userId="63b4abcd-caf1-41a2-9431-6e3ef7a1bb55" providerId="ADAL" clId="{6F6260D2-462F-4A25-B2F7-5B562BCA1EFA}"/>
    <pc:docChg chg="undo redo custSel addSld delSld modSld addMainMaster delMainMaster">
      <pc:chgData name="Rosario Del Rocio Garcia Baez (2230623)" userId="63b4abcd-caf1-41a2-9431-6e3ef7a1bb55" providerId="ADAL" clId="{6F6260D2-462F-4A25-B2F7-5B562BCA1EFA}" dt="2023-11-12T22:35:31.589" v="1106" actId="255"/>
      <pc:docMkLst>
        <pc:docMk/>
      </pc:docMkLst>
      <pc:sldChg chg="addSp delSp modSp mod setBg modClrScheme chgLayout">
        <pc:chgData name="Rosario Del Rocio Garcia Baez (2230623)" userId="63b4abcd-caf1-41a2-9431-6e3ef7a1bb55" providerId="ADAL" clId="{6F6260D2-462F-4A25-B2F7-5B562BCA1EFA}" dt="2023-11-12T22:32:29.218" v="1096" actId="20577"/>
        <pc:sldMkLst>
          <pc:docMk/>
          <pc:sldMk cId="2721609633" sldId="256"/>
        </pc:sldMkLst>
        <pc:spChg chg="add del mod">
          <ac:chgData name="Rosario Del Rocio Garcia Baez (2230623)" userId="63b4abcd-caf1-41a2-9431-6e3ef7a1bb55" providerId="ADAL" clId="{6F6260D2-462F-4A25-B2F7-5B562BCA1EFA}" dt="2023-11-12T10:08:57.555" v="60" actId="26606"/>
          <ac:spMkLst>
            <pc:docMk/>
            <pc:sldMk cId="2721609633" sldId="256"/>
            <ac:spMk id="2" creationId="{DD14422D-B2C6-3508-4C3A-E8CFE745D2E4}"/>
          </ac:spMkLst>
        </pc:spChg>
        <pc:spChg chg="add del mod">
          <ac:chgData name="Rosario Del Rocio Garcia Baez (2230623)" userId="63b4abcd-caf1-41a2-9431-6e3ef7a1bb55" providerId="ADAL" clId="{6F6260D2-462F-4A25-B2F7-5B562BCA1EFA}" dt="2023-11-12T10:08:57.555" v="60" actId="26606"/>
          <ac:spMkLst>
            <pc:docMk/>
            <pc:sldMk cId="2721609633" sldId="256"/>
            <ac:spMk id="3" creationId="{DC80C656-9BCD-C8AA-3795-5E2AE2569C45}"/>
          </ac:spMkLst>
        </pc:spChg>
        <pc:spChg chg="add del mod">
          <ac:chgData name="Rosario Del Rocio Garcia Baez (2230623)" userId="63b4abcd-caf1-41a2-9431-6e3ef7a1bb55" providerId="ADAL" clId="{6F6260D2-462F-4A25-B2F7-5B562BCA1EFA}" dt="2023-11-12T10:20:56.038" v="167" actId="11529"/>
          <ac:spMkLst>
            <pc:docMk/>
            <pc:sldMk cId="2721609633" sldId="256"/>
            <ac:spMk id="6" creationId="{1EF7C012-47C9-2B06-DBA5-DACE997A86C2}"/>
          </ac:spMkLst>
        </pc:spChg>
        <pc:spChg chg="add del">
          <ac:chgData name="Rosario Del Rocio Garcia Baez (2230623)" userId="63b4abcd-caf1-41a2-9431-6e3ef7a1bb55" providerId="ADAL" clId="{6F6260D2-462F-4A25-B2F7-5B562BCA1EFA}" dt="2023-11-12T10:07:23.857" v="4" actId="26606"/>
          <ac:spMkLst>
            <pc:docMk/>
            <pc:sldMk cId="2721609633" sldId="256"/>
            <ac:spMk id="10" creationId="{A3363022-C969-41E9-8EB2-E4C94908C1FA}"/>
          </ac:spMkLst>
        </pc:spChg>
        <pc:spChg chg="add del">
          <ac:chgData name="Rosario Del Rocio Garcia Baez (2230623)" userId="63b4abcd-caf1-41a2-9431-6e3ef7a1bb55" providerId="ADAL" clId="{6F6260D2-462F-4A25-B2F7-5B562BCA1EFA}" dt="2023-11-12T10:07:23.857" v="4" actId="26606"/>
          <ac:spMkLst>
            <pc:docMk/>
            <pc:sldMk cId="2721609633" sldId="256"/>
            <ac:spMk id="12" creationId="{8D1AD6B3-BE88-4CEB-BA17-790657CC4729}"/>
          </ac:spMkLst>
        </pc:spChg>
        <pc:spChg chg="add del">
          <ac:chgData name="Rosario Del Rocio Garcia Baez (2230623)" userId="63b4abcd-caf1-41a2-9431-6e3ef7a1bb55" providerId="ADAL" clId="{6F6260D2-462F-4A25-B2F7-5B562BCA1EFA}" dt="2023-11-12T10:07:42.126" v="10" actId="26606"/>
          <ac:spMkLst>
            <pc:docMk/>
            <pc:sldMk cId="2721609633" sldId="256"/>
            <ac:spMk id="16" creationId="{90F533E9-6690-41A8-A372-4C6C622D028D}"/>
          </ac:spMkLst>
        </pc:spChg>
        <pc:spChg chg="add del">
          <ac:chgData name="Rosario Del Rocio Garcia Baez (2230623)" userId="63b4abcd-caf1-41a2-9431-6e3ef7a1bb55" providerId="ADAL" clId="{6F6260D2-462F-4A25-B2F7-5B562BCA1EFA}" dt="2023-11-12T10:07:27.357" v="6" actId="26606"/>
          <ac:spMkLst>
            <pc:docMk/>
            <pc:sldMk cId="2721609633" sldId="256"/>
            <ac:spMk id="19" creationId="{B098FE6D-7262-4839-92B0-81ABB08819F3}"/>
          </ac:spMkLst>
        </pc:spChg>
        <pc:spChg chg="add del">
          <ac:chgData name="Rosario Del Rocio Garcia Baez (2230623)" userId="63b4abcd-caf1-41a2-9431-6e3ef7a1bb55" providerId="ADAL" clId="{6F6260D2-462F-4A25-B2F7-5B562BCA1EFA}" dt="2023-11-12T10:07:27.357" v="6" actId="26606"/>
          <ac:spMkLst>
            <pc:docMk/>
            <pc:sldMk cId="2721609633" sldId="256"/>
            <ac:spMk id="20" creationId="{F489C2E0-4895-4B72-85EA-7EE9FAFFDC7E}"/>
          </ac:spMkLst>
        </pc:spChg>
        <pc:spChg chg="add del">
          <ac:chgData name="Rosario Del Rocio Garcia Baez (2230623)" userId="63b4abcd-caf1-41a2-9431-6e3ef7a1bb55" providerId="ADAL" clId="{6F6260D2-462F-4A25-B2F7-5B562BCA1EFA}" dt="2023-11-12T10:07:34.281" v="8" actId="26606"/>
          <ac:spMkLst>
            <pc:docMk/>
            <pc:sldMk cId="2721609633" sldId="256"/>
            <ac:spMk id="22" creationId="{C1DD1A8A-57D5-4A81-AD04-532B043C5611}"/>
          </ac:spMkLst>
        </pc:spChg>
        <pc:spChg chg="add del">
          <ac:chgData name="Rosario Del Rocio Garcia Baez (2230623)" userId="63b4abcd-caf1-41a2-9431-6e3ef7a1bb55" providerId="ADAL" clId="{6F6260D2-462F-4A25-B2F7-5B562BCA1EFA}" dt="2023-11-12T10:07:34.281" v="8" actId="26606"/>
          <ac:spMkLst>
            <pc:docMk/>
            <pc:sldMk cId="2721609633" sldId="256"/>
            <ac:spMk id="23" creationId="{007891EC-4501-44ED-A8C8-B11B6DB767AB}"/>
          </ac:spMkLst>
        </pc:spChg>
        <pc:spChg chg="add del">
          <ac:chgData name="Rosario Del Rocio Garcia Baez (2230623)" userId="63b4abcd-caf1-41a2-9431-6e3ef7a1bb55" providerId="ADAL" clId="{6F6260D2-462F-4A25-B2F7-5B562BCA1EFA}" dt="2023-11-12T10:07:42.126" v="10" actId="26606"/>
          <ac:spMkLst>
            <pc:docMk/>
            <pc:sldMk cId="2721609633" sldId="256"/>
            <ac:spMk id="25" creationId="{BA79A7CF-01AF-4178-9369-94E0C90EB046}"/>
          </ac:spMkLst>
        </pc:spChg>
        <pc:spChg chg="add del">
          <ac:chgData name="Rosario Del Rocio Garcia Baez (2230623)" userId="63b4abcd-caf1-41a2-9431-6e3ef7a1bb55" providerId="ADAL" clId="{6F6260D2-462F-4A25-B2F7-5B562BCA1EFA}" dt="2023-11-12T10:07:42.126" v="10" actId="26606"/>
          <ac:spMkLst>
            <pc:docMk/>
            <pc:sldMk cId="2721609633" sldId="256"/>
            <ac:spMk id="26" creationId="{99413ED5-9ED4-4772-BCE4-2BCAE6B12E35}"/>
          </ac:spMkLst>
        </pc:spChg>
        <pc:spChg chg="add del">
          <ac:chgData name="Rosario Del Rocio Garcia Baez (2230623)" userId="63b4abcd-caf1-41a2-9431-6e3ef7a1bb55" providerId="ADAL" clId="{6F6260D2-462F-4A25-B2F7-5B562BCA1EFA}" dt="2023-11-12T10:07:42.126" v="10" actId="26606"/>
          <ac:spMkLst>
            <pc:docMk/>
            <pc:sldMk cId="2721609633" sldId="256"/>
            <ac:spMk id="27" creationId="{04357C93-F0CB-4A1C-8F77-4E9063789819}"/>
          </ac:spMkLst>
        </pc:spChg>
        <pc:spChg chg="add del">
          <ac:chgData name="Rosario Del Rocio Garcia Baez (2230623)" userId="63b4abcd-caf1-41a2-9431-6e3ef7a1bb55" providerId="ADAL" clId="{6F6260D2-462F-4A25-B2F7-5B562BCA1EFA}" dt="2023-11-12T10:08:23.900" v="52" actId="26606"/>
          <ac:spMkLst>
            <pc:docMk/>
            <pc:sldMk cId="2721609633" sldId="256"/>
            <ac:spMk id="29" creationId="{0671A8AE-40A1-4631-A6B8-581AFF065482}"/>
          </ac:spMkLst>
        </pc:spChg>
        <pc:spChg chg="add del">
          <ac:chgData name="Rosario Del Rocio Garcia Baez (2230623)" userId="63b4abcd-caf1-41a2-9431-6e3ef7a1bb55" providerId="ADAL" clId="{6F6260D2-462F-4A25-B2F7-5B562BCA1EFA}" dt="2023-11-12T10:08:23.900" v="52" actId="26606"/>
          <ac:spMkLst>
            <pc:docMk/>
            <pc:sldMk cId="2721609633" sldId="256"/>
            <ac:spMk id="30" creationId="{AB58EF07-17C2-48CF-ABB0-EEF1F17CB8F0}"/>
          </ac:spMkLst>
        </pc:spChg>
        <pc:spChg chg="add del">
          <ac:chgData name="Rosario Del Rocio Garcia Baez (2230623)" userId="63b4abcd-caf1-41a2-9431-6e3ef7a1bb55" providerId="ADAL" clId="{6F6260D2-462F-4A25-B2F7-5B562BCA1EFA}" dt="2023-11-12T10:08:23.900" v="52" actId="26606"/>
          <ac:spMkLst>
            <pc:docMk/>
            <pc:sldMk cId="2721609633" sldId="256"/>
            <ac:spMk id="31" creationId="{AF2F604E-43BE-4DC3-B983-E071523364F8}"/>
          </ac:spMkLst>
        </pc:spChg>
        <pc:spChg chg="add del">
          <ac:chgData name="Rosario Del Rocio Garcia Baez (2230623)" userId="63b4abcd-caf1-41a2-9431-6e3ef7a1bb55" providerId="ADAL" clId="{6F6260D2-462F-4A25-B2F7-5B562BCA1EFA}" dt="2023-11-12T10:08:23.900" v="52" actId="26606"/>
          <ac:spMkLst>
            <pc:docMk/>
            <pc:sldMk cId="2721609633" sldId="256"/>
            <ac:spMk id="32" creationId="{08C9B587-E65E-4B52-B37C-ABEBB6E87928}"/>
          </ac:spMkLst>
        </pc:spChg>
        <pc:spChg chg="add del">
          <ac:chgData name="Rosario Del Rocio Garcia Baez (2230623)" userId="63b4abcd-caf1-41a2-9431-6e3ef7a1bb55" providerId="ADAL" clId="{6F6260D2-462F-4A25-B2F7-5B562BCA1EFA}" dt="2023-11-12T10:08:57.555" v="60" actId="26606"/>
          <ac:spMkLst>
            <pc:docMk/>
            <pc:sldMk cId="2721609633" sldId="256"/>
            <ac:spMk id="37" creationId="{65735658-270A-8D75-091E-AFB444A3D617}"/>
          </ac:spMkLst>
        </pc:spChg>
        <pc:spChg chg="add del">
          <ac:chgData name="Rosario Del Rocio Garcia Baez (2230623)" userId="63b4abcd-caf1-41a2-9431-6e3ef7a1bb55" providerId="ADAL" clId="{6F6260D2-462F-4A25-B2F7-5B562BCA1EFA}" dt="2023-11-12T10:08:57.555" v="60" actId="26606"/>
          <ac:spMkLst>
            <pc:docMk/>
            <pc:sldMk cId="2721609633" sldId="256"/>
            <ac:spMk id="39" creationId="{97081EE3-B6BE-9584-F5AF-E5F6484DA7A1}"/>
          </ac:spMkLst>
        </pc:spChg>
        <pc:spChg chg="add del">
          <ac:chgData name="Rosario Del Rocio Garcia Baez (2230623)" userId="63b4abcd-caf1-41a2-9431-6e3ef7a1bb55" providerId="ADAL" clId="{6F6260D2-462F-4A25-B2F7-5B562BCA1EFA}" dt="2023-11-12T10:08:57.555" v="60" actId="26606"/>
          <ac:spMkLst>
            <pc:docMk/>
            <pc:sldMk cId="2721609633" sldId="256"/>
            <ac:spMk id="41" creationId="{4711BF64-C99B-2F90-ADA1-0C08F9BE8392}"/>
          </ac:spMkLst>
        </pc:spChg>
        <pc:spChg chg="add del">
          <ac:chgData name="Rosario Del Rocio Garcia Baez (2230623)" userId="63b4abcd-caf1-41a2-9431-6e3ef7a1bb55" providerId="ADAL" clId="{6F6260D2-462F-4A25-B2F7-5B562BCA1EFA}" dt="2023-11-12T10:08:49.067" v="55" actId="26606"/>
          <ac:spMkLst>
            <pc:docMk/>
            <pc:sldMk cId="2721609633" sldId="256"/>
            <ac:spMk id="46" creationId="{C3593A3F-E735-77A3-8300-AE62B0AFBF9A}"/>
          </ac:spMkLst>
        </pc:spChg>
        <pc:spChg chg="add del">
          <ac:chgData name="Rosario Del Rocio Garcia Baez (2230623)" userId="63b4abcd-caf1-41a2-9431-6e3ef7a1bb55" providerId="ADAL" clId="{6F6260D2-462F-4A25-B2F7-5B562BCA1EFA}" dt="2023-11-12T10:08:49.067" v="55" actId="26606"/>
          <ac:spMkLst>
            <pc:docMk/>
            <pc:sldMk cId="2721609633" sldId="256"/>
            <ac:spMk id="48" creationId="{8C9CBC84-F0D5-F7BE-6145-63C8057F4DF8}"/>
          </ac:spMkLst>
        </pc:spChg>
        <pc:spChg chg="add del">
          <ac:chgData name="Rosario Del Rocio Garcia Baez (2230623)" userId="63b4abcd-caf1-41a2-9431-6e3ef7a1bb55" providerId="ADAL" clId="{6F6260D2-462F-4A25-B2F7-5B562BCA1EFA}" dt="2023-11-12T10:08:49.067" v="55" actId="26606"/>
          <ac:spMkLst>
            <pc:docMk/>
            <pc:sldMk cId="2721609633" sldId="256"/>
            <ac:spMk id="50" creationId="{86EB3901-53C6-2F86-AB1B-8B1053532F03}"/>
          </ac:spMkLst>
        </pc:spChg>
        <pc:spChg chg="add del">
          <ac:chgData name="Rosario Del Rocio Garcia Baez (2230623)" userId="63b4abcd-caf1-41a2-9431-6e3ef7a1bb55" providerId="ADAL" clId="{6F6260D2-462F-4A25-B2F7-5B562BCA1EFA}" dt="2023-11-12T10:08:49.067" v="55" actId="26606"/>
          <ac:spMkLst>
            <pc:docMk/>
            <pc:sldMk cId="2721609633" sldId="256"/>
            <ac:spMk id="52" creationId="{22AAAFF2-72FA-E450-DFB2-9E76164A6CAC}"/>
          </ac:spMkLst>
        </pc:spChg>
        <pc:spChg chg="add del">
          <ac:chgData name="Rosario Del Rocio Garcia Baez (2230623)" userId="63b4abcd-caf1-41a2-9431-6e3ef7a1bb55" providerId="ADAL" clId="{6F6260D2-462F-4A25-B2F7-5B562BCA1EFA}" dt="2023-11-12T10:08:49.067" v="55" actId="26606"/>
          <ac:spMkLst>
            <pc:docMk/>
            <pc:sldMk cId="2721609633" sldId="256"/>
            <ac:spMk id="54" creationId="{EF4883EF-396E-8A71-8D20-6054ED844BBC}"/>
          </ac:spMkLst>
        </pc:spChg>
        <pc:spChg chg="add del">
          <ac:chgData name="Rosario Del Rocio Garcia Baez (2230623)" userId="63b4abcd-caf1-41a2-9431-6e3ef7a1bb55" providerId="ADAL" clId="{6F6260D2-462F-4A25-B2F7-5B562BCA1EFA}" dt="2023-11-12T10:08:54.749" v="57" actId="26606"/>
          <ac:spMkLst>
            <pc:docMk/>
            <pc:sldMk cId="2721609633" sldId="256"/>
            <ac:spMk id="56" creationId="{C3593A3F-E735-77A3-8300-AE62B0AFBF9A}"/>
          </ac:spMkLst>
        </pc:spChg>
        <pc:spChg chg="add del">
          <ac:chgData name="Rosario Del Rocio Garcia Baez (2230623)" userId="63b4abcd-caf1-41a2-9431-6e3ef7a1bb55" providerId="ADAL" clId="{6F6260D2-462F-4A25-B2F7-5B562BCA1EFA}" dt="2023-11-12T10:08:54.749" v="57" actId="26606"/>
          <ac:spMkLst>
            <pc:docMk/>
            <pc:sldMk cId="2721609633" sldId="256"/>
            <ac:spMk id="57" creationId="{8C9CBC84-F0D5-F7BE-6145-63C8057F4DF8}"/>
          </ac:spMkLst>
        </pc:spChg>
        <pc:spChg chg="add del">
          <ac:chgData name="Rosario Del Rocio Garcia Baez (2230623)" userId="63b4abcd-caf1-41a2-9431-6e3ef7a1bb55" providerId="ADAL" clId="{6F6260D2-462F-4A25-B2F7-5B562BCA1EFA}" dt="2023-11-12T10:08:54.749" v="57" actId="26606"/>
          <ac:spMkLst>
            <pc:docMk/>
            <pc:sldMk cId="2721609633" sldId="256"/>
            <ac:spMk id="58" creationId="{82DEB276-8311-D167-F4A6-6AEF782978C1}"/>
          </ac:spMkLst>
        </pc:spChg>
        <pc:spChg chg="add del">
          <ac:chgData name="Rosario Del Rocio Garcia Baez (2230623)" userId="63b4abcd-caf1-41a2-9431-6e3ef7a1bb55" providerId="ADAL" clId="{6F6260D2-462F-4A25-B2F7-5B562BCA1EFA}" dt="2023-11-12T10:08:54.749" v="57" actId="26606"/>
          <ac:spMkLst>
            <pc:docMk/>
            <pc:sldMk cId="2721609633" sldId="256"/>
            <ac:spMk id="59" creationId="{A951C292-0895-FBAE-FACD-6218C51CE6CD}"/>
          </ac:spMkLst>
        </pc:spChg>
        <pc:spChg chg="add del">
          <ac:chgData name="Rosario Del Rocio Garcia Baez (2230623)" userId="63b4abcd-caf1-41a2-9431-6e3ef7a1bb55" providerId="ADAL" clId="{6F6260D2-462F-4A25-B2F7-5B562BCA1EFA}" dt="2023-11-12T10:08:54.749" v="57" actId="26606"/>
          <ac:spMkLst>
            <pc:docMk/>
            <pc:sldMk cId="2721609633" sldId="256"/>
            <ac:spMk id="60" creationId="{431ADC51-CCC5-C549-E32C-8D4B995D6344}"/>
          </ac:spMkLst>
        </pc:spChg>
        <pc:spChg chg="add del">
          <ac:chgData name="Rosario Del Rocio Garcia Baez (2230623)" userId="63b4abcd-caf1-41a2-9431-6e3ef7a1bb55" providerId="ADAL" clId="{6F6260D2-462F-4A25-B2F7-5B562BCA1EFA}" dt="2023-11-12T10:08:57.521" v="59" actId="26606"/>
          <ac:spMkLst>
            <pc:docMk/>
            <pc:sldMk cId="2721609633" sldId="256"/>
            <ac:spMk id="62" creationId="{C3593A3F-E735-77A3-8300-AE62B0AFBF9A}"/>
          </ac:spMkLst>
        </pc:spChg>
        <pc:spChg chg="add del">
          <ac:chgData name="Rosario Del Rocio Garcia Baez (2230623)" userId="63b4abcd-caf1-41a2-9431-6e3ef7a1bb55" providerId="ADAL" clId="{6F6260D2-462F-4A25-B2F7-5B562BCA1EFA}" dt="2023-11-12T10:08:57.521" v="59" actId="26606"/>
          <ac:spMkLst>
            <pc:docMk/>
            <pc:sldMk cId="2721609633" sldId="256"/>
            <ac:spMk id="63" creationId="{8C9CBC84-F0D5-F7BE-6145-63C8057F4DF8}"/>
          </ac:spMkLst>
        </pc:spChg>
        <pc:spChg chg="add del">
          <ac:chgData name="Rosario Del Rocio Garcia Baez (2230623)" userId="63b4abcd-caf1-41a2-9431-6e3ef7a1bb55" providerId="ADAL" clId="{6F6260D2-462F-4A25-B2F7-5B562BCA1EFA}" dt="2023-11-12T10:08:57.521" v="59" actId="26606"/>
          <ac:spMkLst>
            <pc:docMk/>
            <pc:sldMk cId="2721609633" sldId="256"/>
            <ac:spMk id="64" creationId="{4C753A68-3755-976F-1277-72CB545CC546}"/>
          </ac:spMkLst>
        </pc:spChg>
        <pc:spChg chg="add del">
          <ac:chgData name="Rosario Del Rocio Garcia Baez (2230623)" userId="63b4abcd-caf1-41a2-9431-6e3ef7a1bb55" providerId="ADAL" clId="{6F6260D2-462F-4A25-B2F7-5B562BCA1EFA}" dt="2023-11-12T10:08:57.521" v="59" actId="26606"/>
          <ac:spMkLst>
            <pc:docMk/>
            <pc:sldMk cId="2721609633" sldId="256"/>
            <ac:spMk id="65" creationId="{01493447-621D-A40D-FF80-C95105EF04EA}"/>
          </ac:spMkLst>
        </pc:spChg>
        <pc:spChg chg="add del">
          <ac:chgData name="Rosario Del Rocio Garcia Baez (2230623)" userId="63b4abcd-caf1-41a2-9431-6e3ef7a1bb55" providerId="ADAL" clId="{6F6260D2-462F-4A25-B2F7-5B562BCA1EFA}" dt="2023-11-12T10:08:57.521" v="59" actId="26606"/>
          <ac:spMkLst>
            <pc:docMk/>
            <pc:sldMk cId="2721609633" sldId="256"/>
            <ac:spMk id="66" creationId="{77E3683D-7FC0-A2ED-DD78-A21FBE3799B3}"/>
          </ac:spMkLst>
        </pc:spChg>
        <pc:spChg chg="add mod">
          <ac:chgData name="Rosario Del Rocio Garcia Baez (2230623)" userId="63b4abcd-caf1-41a2-9431-6e3ef7a1bb55" providerId="ADAL" clId="{6F6260D2-462F-4A25-B2F7-5B562BCA1EFA}" dt="2023-11-12T22:32:13.051" v="1092" actId="313"/>
          <ac:spMkLst>
            <pc:docMk/>
            <pc:sldMk cId="2721609633" sldId="256"/>
            <ac:spMk id="68" creationId="{C3593A3F-E735-77A3-8300-AE62B0AFBF9A}"/>
          </ac:spMkLst>
        </pc:spChg>
        <pc:spChg chg="add mod">
          <ac:chgData name="Rosario Del Rocio Garcia Baez (2230623)" userId="63b4abcd-caf1-41a2-9431-6e3ef7a1bb55" providerId="ADAL" clId="{6F6260D2-462F-4A25-B2F7-5B562BCA1EFA}" dt="2023-11-12T22:32:29.218" v="1096" actId="20577"/>
          <ac:spMkLst>
            <pc:docMk/>
            <pc:sldMk cId="2721609633" sldId="256"/>
            <ac:spMk id="69" creationId="{8C9CBC84-F0D5-F7BE-6145-63C8057F4DF8}"/>
          </ac:spMkLst>
        </pc:spChg>
        <pc:spChg chg="add mod">
          <ac:chgData name="Rosario Del Rocio Garcia Baez (2230623)" userId="63b4abcd-caf1-41a2-9431-6e3ef7a1bb55" providerId="ADAL" clId="{6F6260D2-462F-4A25-B2F7-5B562BCA1EFA}" dt="2023-11-12T22:31:56.276" v="1089" actId="26606"/>
          <ac:spMkLst>
            <pc:docMk/>
            <pc:sldMk cId="2721609633" sldId="256"/>
            <ac:spMk id="70" creationId="{82DEB276-8311-D167-F4A6-6AEF782978C1}"/>
          </ac:spMkLst>
        </pc:spChg>
        <pc:spChg chg="add mod">
          <ac:chgData name="Rosario Del Rocio Garcia Baez (2230623)" userId="63b4abcd-caf1-41a2-9431-6e3ef7a1bb55" providerId="ADAL" clId="{6F6260D2-462F-4A25-B2F7-5B562BCA1EFA}" dt="2023-11-12T22:31:56.276" v="1089" actId="26606"/>
          <ac:spMkLst>
            <pc:docMk/>
            <pc:sldMk cId="2721609633" sldId="256"/>
            <ac:spMk id="71" creationId="{A951C292-0895-FBAE-FACD-6218C51CE6CD}"/>
          </ac:spMkLst>
        </pc:spChg>
        <pc:spChg chg="add mod">
          <ac:chgData name="Rosario Del Rocio Garcia Baez (2230623)" userId="63b4abcd-caf1-41a2-9431-6e3ef7a1bb55" providerId="ADAL" clId="{6F6260D2-462F-4A25-B2F7-5B562BCA1EFA}" dt="2023-11-12T22:31:56.276" v="1089" actId="26606"/>
          <ac:spMkLst>
            <pc:docMk/>
            <pc:sldMk cId="2721609633" sldId="256"/>
            <ac:spMk id="72" creationId="{431ADC51-CCC5-C549-E32C-8D4B995D6344}"/>
          </ac:spMkLst>
        </pc:spChg>
        <pc:grpChg chg="add del">
          <ac:chgData name="Rosario Del Rocio Garcia Baez (2230623)" userId="63b4abcd-caf1-41a2-9431-6e3ef7a1bb55" providerId="ADAL" clId="{6F6260D2-462F-4A25-B2F7-5B562BCA1EFA}" dt="2023-11-12T10:07:23.857" v="4" actId="26606"/>
          <ac:grpSpMkLst>
            <pc:docMk/>
            <pc:sldMk cId="2721609633" sldId="256"/>
            <ac:grpSpMk id="14" creationId="{89D1390B-7E13-4B4F-9CB2-391063412E54}"/>
          </ac:grpSpMkLst>
        </pc:grpChg>
        <pc:picChg chg="add mod ord">
          <ac:chgData name="Rosario Del Rocio Garcia Baez (2230623)" userId="63b4abcd-caf1-41a2-9431-6e3ef7a1bb55" providerId="ADAL" clId="{6F6260D2-462F-4A25-B2F7-5B562BCA1EFA}" dt="2023-11-12T22:31:56.276" v="1089" actId="26606"/>
          <ac:picMkLst>
            <pc:docMk/>
            <pc:sldMk cId="2721609633" sldId="256"/>
            <ac:picMk id="5" creationId="{45667B26-C176-3A6B-ECEF-0BD027F10CB7}"/>
          </ac:picMkLst>
        </pc:picChg>
      </pc:sldChg>
      <pc:sldChg chg="addSp modSp new mod">
        <pc:chgData name="Rosario Del Rocio Garcia Baez (2230623)" userId="63b4abcd-caf1-41a2-9431-6e3ef7a1bb55" providerId="ADAL" clId="{6F6260D2-462F-4A25-B2F7-5B562BCA1EFA}" dt="2023-11-12T22:33:37.858" v="1097" actId="255"/>
        <pc:sldMkLst>
          <pc:docMk/>
          <pc:sldMk cId="3775373225" sldId="257"/>
        </pc:sldMkLst>
        <pc:spChg chg="mod">
          <ac:chgData name="Rosario Del Rocio Garcia Baez (2230623)" userId="63b4abcd-caf1-41a2-9431-6e3ef7a1bb55" providerId="ADAL" clId="{6F6260D2-462F-4A25-B2F7-5B562BCA1EFA}" dt="2023-11-12T22:33:37.858" v="1097" actId="255"/>
          <ac:spMkLst>
            <pc:docMk/>
            <pc:sldMk cId="3775373225" sldId="257"/>
            <ac:spMk id="2" creationId="{87201461-CCEC-78D5-2816-7AAEA21390F1}"/>
          </ac:spMkLst>
        </pc:spChg>
        <pc:spChg chg="mod">
          <ac:chgData name="Rosario Del Rocio Garcia Baez (2230623)" userId="63b4abcd-caf1-41a2-9431-6e3ef7a1bb55" providerId="ADAL" clId="{6F6260D2-462F-4A25-B2F7-5B562BCA1EFA}" dt="2023-11-12T10:49:58.693" v="281" actId="14100"/>
          <ac:spMkLst>
            <pc:docMk/>
            <pc:sldMk cId="3775373225" sldId="257"/>
            <ac:spMk id="3" creationId="{37586DBA-2058-629B-B345-95060CF37093}"/>
          </ac:spMkLst>
        </pc:spChg>
        <pc:picChg chg="add mod">
          <ac:chgData name="Rosario Del Rocio Garcia Baez (2230623)" userId="63b4abcd-caf1-41a2-9431-6e3ef7a1bb55" providerId="ADAL" clId="{6F6260D2-462F-4A25-B2F7-5B562BCA1EFA}" dt="2023-11-12T10:50:11.748" v="284" actId="14100"/>
          <ac:picMkLst>
            <pc:docMk/>
            <pc:sldMk cId="3775373225" sldId="257"/>
            <ac:picMk id="5" creationId="{23A58306-9C82-BA01-36AE-DF27231DFFEB}"/>
          </ac:picMkLst>
        </pc:picChg>
      </pc:sldChg>
      <pc:sldChg chg="addSp modSp new mod">
        <pc:chgData name="Rosario Del Rocio Garcia Baez (2230623)" userId="63b4abcd-caf1-41a2-9431-6e3ef7a1bb55" providerId="ADAL" clId="{6F6260D2-462F-4A25-B2F7-5B562BCA1EFA}" dt="2023-11-12T22:34:41.389" v="1105" actId="20577"/>
        <pc:sldMkLst>
          <pc:docMk/>
          <pc:sldMk cId="3639931240" sldId="258"/>
        </pc:sldMkLst>
        <pc:spChg chg="mod">
          <ac:chgData name="Rosario Del Rocio Garcia Baez (2230623)" userId="63b4abcd-caf1-41a2-9431-6e3ef7a1bb55" providerId="ADAL" clId="{6F6260D2-462F-4A25-B2F7-5B562BCA1EFA}" dt="2023-11-12T22:34:41.389" v="1105" actId="20577"/>
          <ac:spMkLst>
            <pc:docMk/>
            <pc:sldMk cId="3639931240" sldId="258"/>
            <ac:spMk id="2" creationId="{BD563209-DFD8-D197-2FE9-7F10AD5F3BFC}"/>
          </ac:spMkLst>
        </pc:spChg>
        <pc:spChg chg="mod">
          <ac:chgData name="Rosario Del Rocio Garcia Baez (2230623)" userId="63b4abcd-caf1-41a2-9431-6e3ef7a1bb55" providerId="ADAL" clId="{6F6260D2-462F-4A25-B2F7-5B562BCA1EFA}" dt="2023-11-12T22:34:18.422" v="1102" actId="27636"/>
          <ac:spMkLst>
            <pc:docMk/>
            <pc:sldMk cId="3639931240" sldId="258"/>
            <ac:spMk id="3" creationId="{673ACCF5-F939-69A6-FFED-94D4426A7D69}"/>
          </ac:spMkLst>
        </pc:spChg>
        <pc:picChg chg="add mod">
          <ac:chgData name="Rosario Del Rocio Garcia Baez (2230623)" userId="63b4abcd-caf1-41a2-9431-6e3ef7a1bb55" providerId="ADAL" clId="{6F6260D2-462F-4A25-B2F7-5B562BCA1EFA}" dt="2023-11-12T22:34:02.182" v="1098" actId="14100"/>
          <ac:picMkLst>
            <pc:docMk/>
            <pc:sldMk cId="3639931240" sldId="258"/>
            <ac:picMk id="5" creationId="{942717AD-D0DE-E49F-C5FC-491A83B6EAB4}"/>
          </ac:picMkLst>
        </pc:picChg>
      </pc:sldChg>
      <pc:sldChg chg="modSp new mod">
        <pc:chgData name="Rosario Del Rocio Garcia Baez (2230623)" userId="63b4abcd-caf1-41a2-9431-6e3ef7a1bb55" providerId="ADAL" clId="{6F6260D2-462F-4A25-B2F7-5B562BCA1EFA}" dt="2023-11-12T11:32:00.467" v="690" actId="5793"/>
        <pc:sldMkLst>
          <pc:docMk/>
          <pc:sldMk cId="140611430" sldId="259"/>
        </pc:sldMkLst>
        <pc:spChg chg="mod">
          <ac:chgData name="Rosario Del Rocio Garcia Baez (2230623)" userId="63b4abcd-caf1-41a2-9431-6e3ef7a1bb55" providerId="ADAL" clId="{6F6260D2-462F-4A25-B2F7-5B562BCA1EFA}" dt="2023-11-12T11:12:09.386" v="316"/>
          <ac:spMkLst>
            <pc:docMk/>
            <pc:sldMk cId="140611430" sldId="259"/>
            <ac:spMk id="2" creationId="{36345D7D-7453-69FA-67AA-59410630EC14}"/>
          </ac:spMkLst>
        </pc:spChg>
        <pc:spChg chg="mod">
          <ac:chgData name="Rosario Del Rocio Garcia Baez (2230623)" userId="63b4abcd-caf1-41a2-9431-6e3ef7a1bb55" providerId="ADAL" clId="{6F6260D2-462F-4A25-B2F7-5B562BCA1EFA}" dt="2023-11-12T11:32:00.467" v="690" actId="5793"/>
          <ac:spMkLst>
            <pc:docMk/>
            <pc:sldMk cId="140611430" sldId="259"/>
            <ac:spMk id="3" creationId="{8A47F707-A213-05CF-DD3D-AE32815AFD44}"/>
          </ac:spMkLst>
        </pc:spChg>
        <pc:spChg chg="mod">
          <ac:chgData name="Rosario Del Rocio Garcia Baez (2230623)" userId="63b4abcd-caf1-41a2-9431-6e3ef7a1bb55" providerId="ADAL" clId="{6F6260D2-462F-4A25-B2F7-5B562BCA1EFA}" dt="2023-11-12T11:13:36.968" v="360" actId="20577"/>
          <ac:spMkLst>
            <pc:docMk/>
            <pc:sldMk cId="140611430" sldId="259"/>
            <ac:spMk id="4" creationId="{3ED9FD50-4864-E6C4-547D-7914488CAF71}"/>
          </ac:spMkLst>
        </pc:spChg>
      </pc:sldChg>
      <pc:sldChg chg="addSp delSp modSp new mod modClrScheme chgLayout">
        <pc:chgData name="Rosario Del Rocio Garcia Baez (2230623)" userId="63b4abcd-caf1-41a2-9431-6e3ef7a1bb55" providerId="ADAL" clId="{6F6260D2-462F-4A25-B2F7-5B562BCA1EFA}" dt="2023-11-12T21:54:25.080" v="756" actId="1076"/>
        <pc:sldMkLst>
          <pc:docMk/>
          <pc:sldMk cId="247377715" sldId="260"/>
        </pc:sldMkLst>
        <pc:spChg chg="del">
          <ac:chgData name="Rosario Del Rocio Garcia Baez (2230623)" userId="63b4abcd-caf1-41a2-9431-6e3ef7a1bb55" providerId="ADAL" clId="{6F6260D2-462F-4A25-B2F7-5B562BCA1EFA}" dt="2023-11-12T21:51:52.588" v="731" actId="26606"/>
          <ac:spMkLst>
            <pc:docMk/>
            <pc:sldMk cId="247377715" sldId="260"/>
            <ac:spMk id="2" creationId="{926E8134-96F3-52AA-D5EF-5BE76D933366}"/>
          </ac:spMkLst>
        </pc:spChg>
        <pc:spChg chg="del">
          <ac:chgData name="Rosario Del Rocio Garcia Baez (2230623)" userId="63b4abcd-caf1-41a2-9431-6e3ef7a1bb55" providerId="ADAL" clId="{6F6260D2-462F-4A25-B2F7-5B562BCA1EFA}" dt="2023-11-12T21:51:52.588" v="731" actId="26606"/>
          <ac:spMkLst>
            <pc:docMk/>
            <pc:sldMk cId="247377715" sldId="260"/>
            <ac:spMk id="3" creationId="{AA14C9A8-B53E-A4AD-60F3-B77988801323}"/>
          </ac:spMkLst>
        </pc:spChg>
        <pc:spChg chg="del">
          <ac:chgData name="Rosario Del Rocio Garcia Baez (2230623)" userId="63b4abcd-caf1-41a2-9431-6e3ef7a1bb55" providerId="ADAL" clId="{6F6260D2-462F-4A25-B2F7-5B562BCA1EFA}" dt="2023-11-12T21:51:52.588" v="731" actId="26606"/>
          <ac:spMkLst>
            <pc:docMk/>
            <pc:sldMk cId="247377715" sldId="260"/>
            <ac:spMk id="4" creationId="{1394FCD8-5856-A00C-9E61-6FE86E214729}"/>
          </ac:spMkLst>
        </pc:spChg>
        <pc:spChg chg="add mod">
          <ac:chgData name="Rosario Del Rocio Garcia Baez (2230623)" userId="63b4abcd-caf1-41a2-9431-6e3ef7a1bb55" providerId="ADAL" clId="{6F6260D2-462F-4A25-B2F7-5B562BCA1EFA}" dt="2023-11-12T21:54:11.401" v="754" actId="207"/>
          <ac:spMkLst>
            <pc:docMk/>
            <pc:sldMk cId="247377715" sldId="260"/>
            <ac:spMk id="13" creationId="{339F0007-F53B-7DF6-6B7B-778EE5759AD0}"/>
          </ac:spMkLst>
        </pc:spChg>
        <pc:spChg chg="add mod">
          <ac:chgData name="Rosario Del Rocio Garcia Baez (2230623)" userId="63b4abcd-caf1-41a2-9431-6e3ef7a1bb55" providerId="ADAL" clId="{6F6260D2-462F-4A25-B2F7-5B562BCA1EFA}" dt="2023-11-12T21:53:06.065" v="740" actId="27636"/>
          <ac:spMkLst>
            <pc:docMk/>
            <pc:sldMk cId="247377715" sldId="260"/>
            <ac:spMk id="15" creationId="{B452AC91-B0FD-FB39-DD78-3CF4F9843B48}"/>
          </ac:spMkLst>
        </pc:spChg>
        <pc:spChg chg="add mod">
          <ac:chgData name="Rosario Del Rocio Garcia Baez (2230623)" userId="63b4abcd-caf1-41a2-9431-6e3ef7a1bb55" providerId="ADAL" clId="{6F6260D2-462F-4A25-B2F7-5B562BCA1EFA}" dt="2023-11-12T21:51:52.588" v="731" actId="26606"/>
          <ac:spMkLst>
            <pc:docMk/>
            <pc:sldMk cId="247377715" sldId="260"/>
            <ac:spMk id="17" creationId="{FC98C7CE-1DBE-1CF8-AC00-BC260EAD11B2}"/>
          </ac:spMkLst>
        </pc:spChg>
        <pc:spChg chg="add mod">
          <ac:chgData name="Rosario Del Rocio Garcia Baez (2230623)" userId="63b4abcd-caf1-41a2-9431-6e3ef7a1bb55" providerId="ADAL" clId="{6F6260D2-462F-4A25-B2F7-5B562BCA1EFA}" dt="2023-11-12T21:51:52.588" v="731" actId="26606"/>
          <ac:spMkLst>
            <pc:docMk/>
            <pc:sldMk cId="247377715" sldId="260"/>
            <ac:spMk id="19" creationId="{5344577B-5265-5B15-AA58-C6CBDB915263}"/>
          </ac:spMkLst>
        </pc:spChg>
        <pc:spChg chg="add mod">
          <ac:chgData name="Rosario Del Rocio Garcia Baez (2230623)" userId="63b4abcd-caf1-41a2-9431-6e3ef7a1bb55" providerId="ADAL" clId="{6F6260D2-462F-4A25-B2F7-5B562BCA1EFA}" dt="2023-11-12T21:51:52.588" v="731" actId="26606"/>
          <ac:spMkLst>
            <pc:docMk/>
            <pc:sldMk cId="247377715" sldId="260"/>
            <ac:spMk id="21" creationId="{273A6287-D0A9-8D17-59E9-2F956B78CEF6}"/>
          </ac:spMkLst>
        </pc:spChg>
        <pc:picChg chg="add del">
          <ac:chgData name="Rosario Del Rocio Garcia Baez (2230623)" userId="63b4abcd-caf1-41a2-9431-6e3ef7a1bb55" providerId="ADAL" clId="{6F6260D2-462F-4A25-B2F7-5B562BCA1EFA}" dt="2023-11-12T21:51:40.902" v="728" actId="22"/>
          <ac:picMkLst>
            <pc:docMk/>
            <pc:sldMk cId="247377715" sldId="260"/>
            <ac:picMk id="6" creationId="{4F6BC871-8B76-209C-6226-F7B46A693AA4}"/>
          </ac:picMkLst>
        </pc:picChg>
        <pc:picChg chg="add mod">
          <ac:chgData name="Rosario Del Rocio Garcia Baez (2230623)" userId="63b4abcd-caf1-41a2-9431-6e3ef7a1bb55" providerId="ADAL" clId="{6F6260D2-462F-4A25-B2F7-5B562BCA1EFA}" dt="2023-11-12T21:54:25.080" v="756" actId="1076"/>
          <ac:picMkLst>
            <pc:docMk/>
            <pc:sldMk cId="247377715" sldId="260"/>
            <ac:picMk id="8" creationId="{B63F1146-1F50-CF64-AD4F-E4A8DF9E3CF8}"/>
          </ac:picMkLst>
        </pc:picChg>
      </pc:sldChg>
      <pc:sldChg chg="modSp new del mod">
        <pc:chgData name="Rosario Del Rocio Garcia Baez (2230623)" userId="63b4abcd-caf1-41a2-9431-6e3ef7a1bb55" providerId="ADAL" clId="{6F6260D2-462F-4A25-B2F7-5B562BCA1EFA}" dt="2023-11-12T21:45:05.068" v="709" actId="680"/>
        <pc:sldMkLst>
          <pc:docMk/>
          <pc:sldMk cId="556228195" sldId="260"/>
        </pc:sldMkLst>
        <pc:spChg chg="mod">
          <ac:chgData name="Rosario Del Rocio Garcia Baez (2230623)" userId="63b4abcd-caf1-41a2-9431-6e3ef7a1bb55" providerId="ADAL" clId="{6F6260D2-462F-4A25-B2F7-5B562BCA1EFA}" dt="2023-11-12T21:45:02.171" v="708"/>
          <ac:spMkLst>
            <pc:docMk/>
            <pc:sldMk cId="556228195" sldId="260"/>
            <ac:spMk id="2" creationId="{1EDA4D27-5AEB-21D8-8E6D-1C6D9DD97699}"/>
          </ac:spMkLst>
        </pc:spChg>
        <pc:spChg chg="mod">
          <ac:chgData name="Rosario Del Rocio Garcia Baez (2230623)" userId="63b4abcd-caf1-41a2-9431-6e3ef7a1bb55" providerId="ADAL" clId="{6F6260D2-462F-4A25-B2F7-5B562BCA1EFA}" dt="2023-11-12T21:44:58.226" v="704" actId="14100"/>
          <ac:spMkLst>
            <pc:docMk/>
            <pc:sldMk cId="556228195" sldId="260"/>
            <ac:spMk id="3" creationId="{828F4A0B-E811-396E-9076-FBE5C77389A1}"/>
          </ac:spMkLst>
        </pc:spChg>
      </pc:sldChg>
      <pc:sldChg chg="addSp delSp modSp new del mod">
        <pc:chgData name="Rosario Del Rocio Garcia Baez (2230623)" userId="63b4abcd-caf1-41a2-9431-6e3ef7a1bb55" providerId="ADAL" clId="{6F6260D2-462F-4A25-B2F7-5B562BCA1EFA}" dt="2023-11-12T21:51:15.926" v="725" actId="680"/>
        <pc:sldMkLst>
          <pc:docMk/>
          <pc:sldMk cId="1840588945" sldId="260"/>
        </pc:sldMkLst>
        <pc:spChg chg="add del">
          <ac:chgData name="Rosario Del Rocio Garcia Baez (2230623)" userId="63b4abcd-caf1-41a2-9431-6e3ef7a1bb55" providerId="ADAL" clId="{6F6260D2-462F-4A25-B2F7-5B562BCA1EFA}" dt="2023-11-12T21:50:51.081" v="722" actId="26606"/>
          <ac:spMkLst>
            <pc:docMk/>
            <pc:sldMk cId="1840588945" sldId="260"/>
            <ac:spMk id="8" creationId="{460B925E-8B4C-C888-845D-F1B233DB2CE4}"/>
          </ac:spMkLst>
        </pc:spChg>
        <pc:spChg chg="add del">
          <ac:chgData name="Rosario Del Rocio Garcia Baez (2230623)" userId="63b4abcd-caf1-41a2-9431-6e3ef7a1bb55" providerId="ADAL" clId="{6F6260D2-462F-4A25-B2F7-5B562BCA1EFA}" dt="2023-11-12T21:50:51.081" v="722" actId="26606"/>
          <ac:spMkLst>
            <pc:docMk/>
            <pc:sldMk cId="1840588945" sldId="260"/>
            <ac:spMk id="10" creationId="{10C5AAA9-0240-4865-0D6B-5416E0060329}"/>
          </ac:spMkLst>
        </pc:spChg>
        <pc:spChg chg="add del">
          <ac:chgData name="Rosario Del Rocio Garcia Baez (2230623)" userId="63b4abcd-caf1-41a2-9431-6e3ef7a1bb55" providerId="ADAL" clId="{6F6260D2-462F-4A25-B2F7-5B562BCA1EFA}" dt="2023-11-12T21:50:51.081" v="722" actId="26606"/>
          <ac:spMkLst>
            <pc:docMk/>
            <pc:sldMk cId="1840588945" sldId="260"/>
            <ac:spMk id="12" creationId="{9EBD34D8-99C9-2D3F-27BC-1BA163A692B2}"/>
          </ac:spMkLst>
        </pc:spChg>
        <pc:picChg chg="add del mod">
          <ac:chgData name="Rosario Del Rocio Garcia Baez (2230623)" userId="63b4abcd-caf1-41a2-9431-6e3ef7a1bb55" providerId="ADAL" clId="{6F6260D2-462F-4A25-B2F7-5B562BCA1EFA}" dt="2023-11-12T21:50:52.855" v="724" actId="931"/>
          <ac:picMkLst>
            <pc:docMk/>
            <pc:sldMk cId="1840588945" sldId="260"/>
            <ac:picMk id="3" creationId="{BC7F1598-45B5-66F4-1C59-C45FECB6877E}"/>
          </ac:picMkLst>
        </pc:picChg>
      </pc:sldChg>
      <pc:sldChg chg="new del">
        <pc:chgData name="Rosario Del Rocio Garcia Baez (2230623)" userId="63b4abcd-caf1-41a2-9431-6e3ef7a1bb55" providerId="ADAL" clId="{6F6260D2-462F-4A25-B2F7-5B562BCA1EFA}" dt="2023-11-12T21:45:14.879" v="711" actId="680"/>
        <pc:sldMkLst>
          <pc:docMk/>
          <pc:sldMk cId="3013421065" sldId="260"/>
        </pc:sldMkLst>
      </pc:sldChg>
      <pc:sldChg chg="addSp modSp new mod">
        <pc:chgData name="Rosario Del Rocio Garcia Baez (2230623)" userId="63b4abcd-caf1-41a2-9431-6e3ef7a1bb55" providerId="ADAL" clId="{6F6260D2-462F-4A25-B2F7-5B562BCA1EFA}" dt="2023-11-12T22:02:09.758" v="865" actId="14100"/>
        <pc:sldMkLst>
          <pc:docMk/>
          <pc:sldMk cId="229381805" sldId="261"/>
        </pc:sldMkLst>
        <pc:spChg chg="mod">
          <ac:chgData name="Rosario Del Rocio Garcia Baez (2230623)" userId="63b4abcd-caf1-41a2-9431-6e3ef7a1bb55" providerId="ADAL" clId="{6F6260D2-462F-4A25-B2F7-5B562BCA1EFA}" dt="2023-11-12T21:59:05.365" v="855" actId="255"/>
          <ac:spMkLst>
            <pc:docMk/>
            <pc:sldMk cId="229381805" sldId="261"/>
            <ac:spMk id="2" creationId="{2F54C60B-C62B-0603-42D9-17B84833FB50}"/>
          </ac:spMkLst>
        </pc:spChg>
        <pc:spChg chg="mod">
          <ac:chgData name="Rosario Del Rocio Garcia Baez (2230623)" userId="63b4abcd-caf1-41a2-9431-6e3ef7a1bb55" providerId="ADAL" clId="{6F6260D2-462F-4A25-B2F7-5B562BCA1EFA}" dt="2023-11-12T21:57:51.160" v="789" actId="27636"/>
          <ac:spMkLst>
            <pc:docMk/>
            <pc:sldMk cId="229381805" sldId="261"/>
            <ac:spMk id="3" creationId="{00BFA7D2-633A-8242-9C51-416A38E0157C}"/>
          </ac:spMkLst>
        </pc:spChg>
        <pc:spChg chg="mod">
          <ac:chgData name="Rosario Del Rocio Garcia Baez (2230623)" userId="63b4abcd-caf1-41a2-9431-6e3ef7a1bb55" providerId="ADAL" clId="{6F6260D2-462F-4A25-B2F7-5B562BCA1EFA}" dt="2023-11-12T21:57:22.130" v="779"/>
          <ac:spMkLst>
            <pc:docMk/>
            <pc:sldMk cId="229381805" sldId="261"/>
            <ac:spMk id="4" creationId="{30797B32-8417-33D4-F1D8-33F231FD4544}"/>
          </ac:spMkLst>
        </pc:spChg>
        <pc:picChg chg="add mod">
          <ac:chgData name="Rosario Del Rocio Garcia Baez (2230623)" userId="63b4abcd-caf1-41a2-9431-6e3ef7a1bb55" providerId="ADAL" clId="{6F6260D2-462F-4A25-B2F7-5B562BCA1EFA}" dt="2023-11-12T22:02:09.758" v="865" actId="14100"/>
          <ac:picMkLst>
            <pc:docMk/>
            <pc:sldMk cId="229381805" sldId="261"/>
            <ac:picMk id="6" creationId="{C52CE237-B1EE-549A-4B9B-5438D04CB154}"/>
          </ac:picMkLst>
        </pc:picChg>
      </pc:sldChg>
      <pc:sldChg chg="addSp delSp modSp new mod modClrScheme chgLayout">
        <pc:chgData name="Rosario Del Rocio Garcia Baez (2230623)" userId="63b4abcd-caf1-41a2-9431-6e3ef7a1bb55" providerId="ADAL" clId="{6F6260D2-462F-4A25-B2F7-5B562BCA1EFA}" dt="2023-11-12T22:35:31.589" v="1106" actId="255"/>
        <pc:sldMkLst>
          <pc:docMk/>
          <pc:sldMk cId="2388807371" sldId="262"/>
        </pc:sldMkLst>
        <pc:spChg chg="mod ord">
          <ac:chgData name="Rosario Del Rocio Garcia Baez (2230623)" userId="63b4abcd-caf1-41a2-9431-6e3ef7a1bb55" providerId="ADAL" clId="{6F6260D2-462F-4A25-B2F7-5B562BCA1EFA}" dt="2023-11-12T22:10:01.801" v="898" actId="26606"/>
          <ac:spMkLst>
            <pc:docMk/>
            <pc:sldMk cId="2388807371" sldId="262"/>
            <ac:spMk id="2" creationId="{B6679C66-A96D-B088-B7EC-2B099912A3FA}"/>
          </ac:spMkLst>
        </pc:spChg>
        <pc:spChg chg="add del mod">
          <ac:chgData name="Rosario Del Rocio Garcia Baez (2230623)" userId="63b4abcd-caf1-41a2-9431-6e3ef7a1bb55" providerId="ADAL" clId="{6F6260D2-462F-4A25-B2F7-5B562BCA1EFA}" dt="2023-11-12T22:35:31.589" v="1106" actId="255"/>
          <ac:spMkLst>
            <pc:docMk/>
            <pc:sldMk cId="2388807371" sldId="262"/>
            <ac:spMk id="3" creationId="{6D438A97-4802-30C9-B744-D8B8991909F8}"/>
          </ac:spMkLst>
        </pc:spChg>
        <pc:spChg chg="add del">
          <ac:chgData name="Rosario Del Rocio Garcia Baez (2230623)" userId="63b4abcd-caf1-41a2-9431-6e3ef7a1bb55" providerId="ADAL" clId="{6F6260D2-462F-4A25-B2F7-5B562BCA1EFA}" dt="2023-11-12T22:09:09.070" v="889" actId="26606"/>
          <ac:spMkLst>
            <pc:docMk/>
            <pc:sldMk cId="2388807371" sldId="262"/>
            <ac:spMk id="9" creationId="{FC98C7CE-1DBE-1CF8-AC00-BC260EAD11B2}"/>
          </ac:spMkLst>
        </pc:spChg>
        <pc:spChg chg="add del mod">
          <ac:chgData name="Rosario Del Rocio Garcia Baez (2230623)" userId="63b4abcd-caf1-41a2-9431-6e3ef7a1bb55" providerId="ADAL" clId="{6F6260D2-462F-4A25-B2F7-5B562BCA1EFA}" dt="2023-11-12T22:04:05.031" v="875" actId="26606"/>
          <ac:spMkLst>
            <pc:docMk/>
            <pc:sldMk cId="2388807371" sldId="262"/>
            <ac:spMk id="10" creationId="{8C9CBC84-F0D5-F7BE-6145-63C8057F4DF8}"/>
          </ac:spMkLst>
        </pc:spChg>
        <pc:spChg chg="add del">
          <ac:chgData name="Rosario Del Rocio Garcia Baez (2230623)" userId="63b4abcd-caf1-41a2-9431-6e3ef7a1bb55" providerId="ADAL" clId="{6F6260D2-462F-4A25-B2F7-5B562BCA1EFA}" dt="2023-11-12T22:09:09.070" v="889" actId="26606"/>
          <ac:spMkLst>
            <pc:docMk/>
            <pc:sldMk cId="2388807371" sldId="262"/>
            <ac:spMk id="11" creationId="{5344577B-5265-5B15-AA58-C6CBDB915263}"/>
          </ac:spMkLst>
        </pc:spChg>
        <pc:spChg chg="add del mod">
          <ac:chgData name="Rosario Del Rocio Garcia Baez (2230623)" userId="63b4abcd-caf1-41a2-9431-6e3ef7a1bb55" providerId="ADAL" clId="{6F6260D2-462F-4A25-B2F7-5B562BCA1EFA}" dt="2023-11-12T22:04:05.031" v="875" actId="26606"/>
          <ac:spMkLst>
            <pc:docMk/>
            <pc:sldMk cId="2388807371" sldId="262"/>
            <ac:spMk id="12" creationId="{4C753A68-3755-976F-1277-72CB545CC546}"/>
          </ac:spMkLst>
        </pc:spChg>
        <pc:spChg chg="add del">
          <ac:chgData name="Rosario Del Rocio Garcia Baez (2230623)" userId="63b4abcd-caf1-41a2-9431-6e3ef7a1bb55" providerId="ADAL" clId="{6F6260D2-462F-4A25-B2F7-5B562BCA1EFA}" dt="2023-11-12T22:09:09.070" v="889" actId="26606"/>
          <ac:spMkLst>
            <pc:docMk/>
            <pc:sldMk cId="2388807371" sldId="262"/>
            <ac:spMk id="13" creationId="{273A6287-D0A9-8D17-59E9-2F956B78CEF6}"/>
          </ac:spMkLst>
        </pc:spChg>
        <pc:spChg chg="add del mod">
          <ac:chgData name="Rosario Del Rocio Garcia Baez (2230623)" userId="63b4abcd-caf1-41a2-9431-6e3ef7a1bb55" providerId="ADAL" clId="{6F6260D2-462F-4A25-B2F7-5B562BCA1EFA}" dt="2023-11-12T22:04:05.031" v="875" actId="26606"/>
          <ac:spMkLst>
            <pc:docMk/>
            <pc:sldMk cId="2388807371" sldId="262"/>
            <ac:spMk id="14" creationId="{01493447-621D-A40D-FF80-C95105EF04EA}"/>
          </ac:spMkLst>
        </pc:spChg>
        <pc:spChg chg="add mod">
          <ac:chgData name="Rosario Del Rocio Garcia Baez (2230623)" userId="63b4abcd-caf1-41a2-9431-6e3ef7a1bb55" providerId="ADAL" clId="{6F6260D2-462F-4A25-B2F7-5B562BCA1EFA}" dt="2023-11-12T22:10:01.801" v="898" actId="26606"/>
          <ac:spMkLst>
            <pc:docMk/>
            <pc:sldMk cId="2388807371" sldId="262"/>
            <ac:spMk id="15" creationId="{8FF23D78-716C-1D34-DB64-3583BD870439}"/>
          </ac:spMkLst>
        </pc:spChg>
        <pc:spChg chg="add del mod">
          <ac:chgData name="Rosario Del Rocio Garcia Baez (2230623)" userId="63b4abcd-caf1-41a2-9431-6e3ef7a1bb55" providerId="ADAL" clId="{6F6260D2-462F-4A25-B2F7-5B562BCA1EFA}" dt="2023-11-12T22:04:05.031" v="875" actId="26606"/>
          <ac:spMkLst>
            <pc:docMk/>
            <pc:sldMk cId="2388807371" sldId="262"/>
            <ac:spMk id="16" creationId="{77E3683D-7FC0-A2ED-DD78-A21FBE3799B3}"/>
          </ac:spMkLst>
        </pc:spChg>
        <pc:spChg chg="add mod">
          <ac:chgData name="Rosario Del Rocio Garcia Baez (2230623)" userId="63b4abcd-caf1-41a2-9431-6e3ef7a1bb55" providerId="ADAL" clId="{6F6260D2-462F-4A25-B2F7-5B562BCA1EFA}" dt="2023-11-12T22:10:01.801" v="898" actId="26606"/>
          <ac:spMkLst>
            <pc:docMk/>
            <pc:sldMk cId="2388807371" sldId="262"/>
            <ac:spMk id="17" creationId="{AF66203B-A673-7E0E-5F12-DD51272377AF}"/>
          </ac:spMkLst>
        </pc:spChg>
        <pc:spChg chg="add mod">
          <ac:chgData name="Rosario Del Rocio Garcia Baez (2230623)" userId="63b4abcd-caf1-41a2-9431-6e3ef7a1bb55" providerId="ADAL" clId="{6F6260D2-462F-4A25-B2F7-5B562BCA1EFA}" dt="2023-11-12T22:10:01.801" v="898" actId="26606"/>
          <ac:spMkLst>
            <pc:docMk/>
            <pc:sldMk cId="2388807371" sldId="262"/>
            <ac:spMk id="18" creationId="{F56182AA-A724-809C-012E-85E453D9859E}"/>
          </ac:spMkLst>
        </pc:spChg>
        <pc:picChg chg="add del mod">
          <ac:chgData name="Rosario Del Rocio Garcia Baez (2230623)" userId="63b4abcd-caf1-41a2-9431-6e3ef7a1bb55" providerId="ADAL" clId="{6F6260D2-462F-4A25-B2F7-5B562BCA1EFA}" dt="2023-11-12T22:04:06.305" v="877" actId="931"/>
          <ac:picMkLst>
            <pc:docMk/>
            <pc:sldMk cId="2388807371" sldId="262"/>
            <ac:picMk id="5" creationId="{590341E0-25F4-6568-E6AC-9B8A8787BE98}"/>
          </ac:picMkLst>
        </pc:picChg>
        <pc:picChg chg="add mod ord">
          <ac:chgData name="Rosario Del Rocio Garcia Baez (2230623)" userId="63b4abcd-caf1-41a2-9431-6e3ef7a1bb55" providerId="ADAL" clId="{6F6260D2-462F-4A25-B2F7-5B562BCA1EFA}" dt="2023-11-12T22:10:01.801" v="898" actId="26606"/>
          <ac:picMkLst>
            <pc:docMk/>
            <pc:sldMk cId="2388807371" sldId="262"/>
            <ac:picMk id="7" creationId="{40630D4A-7FBA-EB52-12C1-62971E4B8BC6}"/>
          </ac:picMkLst>
        </pc:picChg>
      </pc:sldChg>
      <pc:sldChg chg="new del">
        <pc:chgData name="Rosario Del Rocio Garcia Baez (2230623)" userId="63b4abcd-caf1-41a2-9431-6e3ef7a1bb55" providerId="ADAL" clId="{6F6260D2-462F-4A25-B2F7-5B562BCA1EFA}" dt="2023-11-12T22:12:05.176" v="900" actId="680"/>
        <pc:sldMkLst>
          <pc:docMk/>
          <pc:sldMk cId="437837520" sldId="263"/>
        </pc:sldMkLst>
      </pc:sldChg>
      <pc:sldChg chg="addSp modSp new mod">
        <pc:chgData name="Rosario Del Rocio Garcia Baez (2230623)" userId="63b4abcd-caf1-41a2-9431-6e3ef7a1bb55" providerId="ADAL" clId="{6F6260D2-462F-4A25-B2F7-5B562BCA1EFA}" dt="2023-11-12T22:17:26.508" v="964" actId="255"/>
        <pc:sldMkLst>
          <pc:docMk/>
          <pc:sldMk cId="4016948046" sldId="263"/>
        </pc:sldMkLst>
        <pc:spChg chg="mod">
          <ac:chgData name="Rosario Del Rocio Garcia Baez (2230623)" userId="63b4abcd-caf1-41a2-9431-6e3ef7a1bb55" providerId="ADAL" clId="{6F6260D2-462F-4A25-B2F7-5B562BCA1EFA}" dt="2023-11-12T22:16:54.296" v="962" actId="26606"/>
          <ac:spMkLst>
            <pc:docMk/>
            <pc:sldMk cId="4016948046" sldId="263"/>
            <ac:spMk id="2" creationId="{A8AF0D7F-C36F-4380-6E8C-A0CB028860DE}"/>
          </ac:spMkLst>
        </pc:spChg>
        <pc:spChg chg="mod">
          <ac:chgData name="Rosario Del Rocio Garcia Baez (2230623)" userId="63b4abcd-caf1-41a2-9431-6e3ef7a1bb55" providerId="ADAL" clId="{6F6260D2-462F-4A25-B2F7-5B562BCA1EFA}" dt="2023-11-12T22:17:26.508" v="964" actId="255"/>
          <ac:spMkLst>
            <pc:docMk/>
            <pc:sldMk cId="4016948046" sldId="263"/>
            <ac:spMk id="3" creationId="{8D72A4D6-EB43-18CA-6E1A-064282E49574}"/>
          </ac:spMkLst>
        </pc:spChg>
        <pc:spChg chg="add">
          <ac:chgData name="Rosario Del Rocio Garcia Baez (2230623)" userId="63b4abcd-caf1-41a2-9431-6e3ef7a1bb55" providerId="ADAL" clId="{6F6260D2-462F-4A25-B2F7-5B562BCA1EFA}" dt="2023-11-12T22:16:54.296" v="962" actId="26606"/>
          <ac:spMkLst>
            <pc:docMk/>
            <pc:sldMk cId="4016948046" sldId="263"/>
            <ac:spMk id="10" creationId="{8FF23D78-716C-1D34-DB64-3583BD870439}"/>
          </ac:spMkLst>
        </pc:spChg>
        <pc:spChg chg="add">
          <ac:chgData name="Rosario Del Rocio Garcia Baez (2230623)" userId="63b4abcd-caf1-41a2-9431-6e3ef7a1bb55" providerId="ADAL" clId="{6F6260D2-462F-4A25-B2F7-5B562BCA1EFA}" dt="2023-11-12T22:16:54.296" v="962" actId="26606"/>
          <ac:spMkLst>
            <pc:docMk/>
            <pc:sldMk cId="4016948046" sldId="263"/>
            <ac:spMk id="12" creationId="{AF66203B-A673-7E0E-5F12-DD51272377AF}"/>
          </ac:spMkLst>
        </pc:spChg>
        <pc:spChg chg="add">
          <ac:chgData name="Rosario Del Rocio Garcia Baez (2230623)" userId="63b4abcd-caf1-41a2-9431-6e3ef7a1bb55" providerId="ADAL" clId="{6F6260D2-462F-4A25-B2F7-5B562BCA1EFA}" dt="2023-11-12T22:16:54.296" v="962" actId="26606"/>
          <ac:spMkLst>
            <pc:docMk/>
            <pc:sldMk cId="4016948046" sldId="263"/>
            <ac:spMk id="14" creationId="{F56182AA-A724-809C-012E-85E453D9859E}"/>
          </ac:spMkLst>
        </pc:spChg>
        <pc:picChg chg="add mod">
          <ac:chgData name="Rosario Del Rocio Garcia Baez (2230623)" userId="63b4abcd-caf1-41a2-9431-6e3ef7a1bb55" providerId="ADAL" clId="{6F6260D2-462F-4A25-B2F7-5B562BCA1EFA}" dt="2023-11-12T22:17:07.028" v="963" actId="1076"/>
          <ac:picMkLst>
            <pc:docMk/>
            <pc:sldMk cId="4016948046" sldId="263"/>
            <ac:picMk id="5" creationId="{19CF9B6F-A9F9-3BB7-81BA-F37E28F9B9A3}"/>
          </ac:picMkLst>
        </pc:picChg>
      </pc:sldChg>
      <pc:sldChg chg="addSp modSp new mod">
        <pc:chgData name="Rosario Del Rocio Garcia Baez (2230623)" userId="63b4abcd-caf1-41a2-9431-6e3ef7a1bb55" providerId="ADAL" clId="{6F6260D2-462F-4A25-B2F7-5B562BCA1EFA}" dt="2023-11-12T22:24:37.168" v="990" actId="26606"/>
        <pc:sldMkLst>
          <pc:docMk/>
          <pc:sldMk cId="4025957973" sldId="264"/>
        </pc:sldMkLst>
        <pc:spChg chg="mod">
          <ac:chgData name="Rosario Del Rocio Garcia Baez (2230623)" userId="63b4abcd-caf1-41a2-9431-6e3ef7a1bb55" providerId="ADAL" clId="{6F6260D2-462F-4A25-B2F7-5B562BCA1EFA}" dt="2023-11-12T22:24:37.168" v="990" actId="26606"/>
          <ac:spMkLst>
            <pc:docMk/>
            <pc:sldMk cId="4025957973" sldId="264"/>
            <ac:spMk id="2" creationId="{B5C14B4E-57EB-50F4-2081-A50F7A49546A}"/>
          </ac:spMkLst>
        </pc:spChg>
        <pc:spChg chg="mod">
          <ac:chgData name="Rosario Del Rocio Garcia Baez (2230623)" userId="63b4abcd-caf1-41a2-9431-6e3ef7a1bb55" providerId="ADAL" clId="{6F6260D2-462F-4A25-B2F7-5B562BCA1EFA}" dt="2023-11-12T22:24:37.168" v="990" actId="26606"/>
          <ac:spMkLst>
            <pc:docMk/>
            <pc:sldMk cId="4025957973" sldId="264"/>
            <ac:spMk id="3" creationId="{59279A8A-D7C7-24B6-0D80-4041B2A507C7}"/>
          </ac:spMkLst>
        </pc:spChg>
        <pc:spChg chg="add">
          <ac:chgData name="Rosario Del Rocio Garcia Baez (2230623)" userId="63b4abcd-caf1-41a2-9431-6e3ef7a1bb55" providerId="ADAL" clId="{6F6260D2-462F-4A25-B2F7-5B562BCA1EFA}" dt="2023-11-12T22:24:37.168" v="990" actId="26606"/>
          <ac:spMkLst>
            <pc:docMk/>
            <pc:sldMk cId="4025957973" sldId="264"/>
            <ac:spMk id="10" creationId="{FC98C7CE-1DBE-1CF8-AC00-BC260EAD11B2}"/>
          </ac:spMkLst>
        </pc:spChg>
        <pc:spChg chg="add">
          <ac:chgData name="Rosario Del Rocio Garcia Baez (2230623)" userId="63b4abcd-caf1-41a2-9431-6e3ef7a1bb55" providerId="ADAL" clId="{6F6260D2-462F-4A25-B2F7-5B562BCA1EFA}" dt="2023-11-12T22:24:37.168" v="990" actId="26606"/>
          <ac:spMkLst>
            <pc:docMk/>
            <pc:sldMk cId="4025957973" sldId="264"/>
            <ac:spMk id="12" creationId="{5344577B-5265-5B15-AA58-C6CBDB915263}"/>
          </ac:spMkLst>
        </pc:spChg>
        <pc:spChg chg="add">
          <ac:chgData name="Rosario Del Rocio Garcia Baez (2230623)" userId="63b4abcd-caf1-41a2-9431-6e3ef7a1bb55" providerId="ADAL" clId="{6F6260D2-462F-4A25-B2F7-5B562BCA1EFA}" dt="2023-11-12T22:24:37.168" v="990" actId="26606"/>
          <ac:spMkLst>
            <pc:docMk/>
            <pc:sldMk cId="4025957973" sldId="264"/>
            <ac:spMk id="14" creationId="{273A6287-D0A9-8D17-59E9-2F956B78CEF6}"/>
          </ac:spMkLst>
        </pc:spChg>
        <pc:picChg chg="add mod ord">
          <ac:chgData name="Rosario Del Rocio Garcia Baez (2230623)" userId="63b4abcd-caf1-41a2-9431-6e3ef7a1bb55" providerId="ADAL" clId="{6F6260D2-462F-4A25-B2F7-5B562BCA1EFA}" dt="2023-11-12T22:24:37.168" v="990" actId="26606"/>
          <ac:picMkLst>
            <pc:docMk/>
            <pc:sldMk cId="4025957973" sldId="264"/>
            <ac:picMk id="5" creationId="{DBC3FD05-648D-17D3-8936-735F6A4D359C}"/>
          </ac:picMkLst>
        </pc:picChg>
      </pc:sldChg>
      <pc:sldChg chg="modSp new mod">
        <pc:chgData name="Rosario Del Rocio Garcia Baez (2230623)" userId="63b4abcd-caf1-41a2-9431-6e3ef7a1bb55" providerId="ADAL" clId="{6F6260D2-462F-4A25-B2F7-5B562BCA1EFA}" dt="2023-11-12T22:27:47.075" v="1061" actId="20577"/>
        <pc:sldMkLst>
          <pc:docMk/>
          <pc:sldMk cId="1851193864" sldId="265"/>
        </pc:sldMkLst>
        <pc:spChg chg="mod">
          <ac:chgData name="Rosario Del Rocio Garcia Baez (2230623)" userId="63b4abcd-caf1-41a2-9431-6e3ef7a1bb55" providerId="ADAL" clId="{6F6260D2-462F-4A25-B2F7-5B562BCA1EFA}" dt="2023-11-12T22:25:33.258" v="1003" actId="20577"/>
          <ac:spMkLst>
            <pc:docMk/>
            <pc:sldMk cId="1851193864" sldId="265"/>
            <ac:spMk id="2" creationId="{848E1D9B-6153-81B3-789F-3C3F8E295B88}"/>
          </ac:spMkLst>
        </pc:spChg>
        <pc:spChg chg="mod">
          <ac:chgData name="Rosario Del Rocio Garcia Baez (2230623)" userId="63b4abcd-caf1-41a2-9431-6e3ef7a1bb55" providerId="ADAL" clId="{6F6260D2-462F-4A25-B2F7-5B562BCA1EFA}" dt="2023-11-12T22:27:47.075" v="1061" actId="20577"/>
          <ac:spMkLst>
            <pc:docMk/>
            <pc:sldMk cId="1851193864" sldId="265"/>
            <ac:spMk id="3" creationId="{C3CD835C-556D-61A0-A73D-F5588DBA1341}"/>
          </ac:spMkLst>
        </pc:spChg>
      </pc:sldChg>
      <pc:sldChg chg="new del">
        <pc:chgData name="Rosario Del Rocio Garcia Baez (2230623)" userId="63b4abcd-caf1-41a2-9431-6e3ef7a1bb55" providerId="ADAL" clId="{6F6260D2-462F-4A25-B2F7-5B562BCA1EFA}" dt="2023-11-12T22:25:16.686" v="992" actId="680"/>
        <pc:sldMkLst>
          <pc:docMk/>
          <pc:sldMk cId="3800445445" sldId="265"/>
        </pc:sldMkLst>
      </pc:sldChg>
      <pc:sldMasterChg chg="del delSldLayout">
        <pc:chgData name="Rosario Del Rocio Garcia Baez (2230623)" userId="63b4abcd-caf1-41a2-9431-6e3ef7a1bb55" providerId="ADAL" clId="{6F6260D2-462F-4A25-B2F7-5B562BCA1EFA}" dt="2023-11-12T10:08:23.900" v="52" actId="26606"/>
        <pc:sldMasterMkLst>
          <pc:docMk/>
          <pc:sldMasterMk cId="2276492827" sldId="2147483648"/>
        </pc:sldMasterMkLst>
        <pc:sldLayoutChg chg="del">
          <pc:chgData name="Rosario Del Rocio Garcia Baez (2230623)" userId="63b4abcd-caf1-41a2-9431-6e3ef7a1bb55" providerId="ADAL" clId="{6F6260D2-462F-4A25-B2F7-5B562BCA1EFA}" dt="2023-11-12T10:08:23.900" v="52" actId="26606"/>
          <pc:sldLayoutMkLst>
            <pc:docMk/>
            <pc:sldMasterMk cId="2276492827" sldId="2147483648"/>
            <pc:sldLayoutMk cId="159038647" sldId="2147483649"/>
          </pc:sldLayoutMkLst>
        </pc:sldLayoutChg>
        <pc:sldLayoutChg chg="del">
          <pc:chgData name="Rosario Del Rocio Garcia Baez (2230623)" userId="63b4abcd-caf1-41a2-9431-6e3ef7a1bb55" providerId="ADAL" clId="{6F6260D2-462F-4A25-B2F7-5B562BCA1EFA}" dt="2023-11-12T10:08:23.900" v="52" actId="26606"/>
          <pc:sldLayoutMkLst>
            <pc:docMk/>
            <pc:sldMasterMk cId="2276492827" sldId="2147483648"/>
            <pc:sldLayoutMk cId="3259384374" sldId="2147483650"/>
          </pc:sldLayoutMkLst>
        </pc:sldLayoutChg>
        <pc:sldLayoutChg chg="del">
          <pc:chgData name="Rosario Del Rocio Garcia Baez (2230623)" userId="63b4abcd-caf1-41a2-9431-6e3ef7a1bb55" providerId="ADAL" clId="{6F6260D2-462F-4A25-B2F7-5B562BCA1EFA}" dt="2023-11-12T10:08:23.900" v="52" actId="26606"/>
          <pc:sldLayoutMkLst>
            <pc:docMk/>
            <pc:sldMasterMk cId="2276492827" sldId="2147483648"/>
            <pc:sldLayoutMk cId="628652744" sldId="2147483651"/>
          </pc:sldLayoutMkLst>
        </pc:sldLayoutChg>
        <pc:sldLayoutChg chg="del">
          <pc:chgData name="Rosario Del Rocio Garcia Baez (2230623)" userId="63b4abcd-caf1-41a2-9431-6e3ef7a1bb55" providerId="ADAL" clId="{6F6260D2-462F-4A25-B2F7-5B562BCA1EFA}" dt="2023-11-12T10:08:23.900" v="52" actId="26606"/>
          <pc:sldLayoutMkLst>
            <pc:docMk/>
            <pc:sldMasterMk cId="2276492827" sldId="2147483648"/>
            <pc:sldLayoutMk cId="3062183177" sldId="2147483652"/>
          </pc:sldLayoutMkLst>
        </pc:sldLayoutChg>
        <pc:sldLayoutChg chg="del">
          <pc:chgData name="Rosario Del Rocio Garcia Baez (2230623)" userId="63b4abcd-caf1-41a2-9431-6e3ef7a1bb55" providerId="ADAL" clId="{6F6260D2-462F-4A25-B2F7-5B562BCA1EFA}" dt="2023-11-12T10:08:23.900" v="52" actId="26606"/>
          <pc:sldLayoutMkLst>
            <pc:docMk/>
            <pc:sldMasterMk cId="2276492827" sldId="2147483648"/>
            <pc:sldLayoutMk cId="3105509714" sldId="2147483653"/>
          </pc:sldLayoutMkLst>
        </pc:sldLayoutChg>
        <pc:sldLayoutChg chg="del">
          <pc:chgData name="Rosario Del Rocio Garcia Baez (2230623)" userId="63b4abcd-caf1-41a2-9431-6e3ef7a1bb55" providerId="ADAL" clId="{6F6260D2-462F-4A25-B2F7-5B562BCA1EFA}" dt="2023-11-12T10:08:23.900" v="52" actId="26606"/>
          <pc:sldLayoutMkLst>
            <pc:docMk/>
            <pc:sldMasterMk cId="2276492827" sldId="2147483648"/>
            <pc:sldLayoutMk cId="3262717106" sldId="2147483654"/>
          </pc:sldLayoutMkLst>
        </pc:sldLayoutChg>
        <pc:sldLayoutChg chg="del">
          <pc:chgData name="Rosario Del Rocio Garcia Baez (2230623)" userId="63b4abcd-caf1-41a2-9431-6e3ef7a1bb55" providerId="ADAL" clId="{6F6260D2-462F-4A25-B2F7-5B562BCA1EFA}" dt="2023-11-12T10:08:23.900" v="52" actId="26606"/>
          <pc:sldLayoutMkLst>
            <pc:docMk/>
            <pc:sldMasterMk cId="2276492827" sldId="2147483648"/>
            <pc:sldLayoutMk cId="2825339236" sldId="2147483655"/>
          </pc:sldLayoutMkLst>
        </pc:sldLayoutChg>
        <pc:sldLayoutChg chg="del">
          <pc:chgData name="Rosario Del Rocio Garcia Baez (2230623)" userId="63b4abcd-caf1-41a2-9431-6e3ef7a1bb55" providerId="ADAL" clId="{6F6260D2-462F-4A25-B2F7-5B562BCA1EFA}" dt="2023-11-12T10:08:23.900" v="52" actId="26606"/>
          <pc:sldLayoutMkLst>
            <pc:docMk/>
            <pc:sldMasterMk cId="2276492827" sldId="2147483648"/>
            <pc:sldLayoutMk cId="3065416262" sldId="2147483656"/>
          </pc:sldLayoutMkLst>
        </pc:sldLayoutChg>
        <pc:sldLayoutChg chg="del">
          <pc:chgData name="Rosario Del Rocio Garcia Baez (2230623)" userId="63b4abcd-caf1-41a2-9431-6e3ef7a1bb55" providerId="ADAL" clId="{6F6260D2-462F-4A25-B2F7-5B562BCA1EFA}" dt="2023-11-12T10:08:23.900" v="52" actId="26606"/>
          <pc:sldLayoutMkLst>
            <pc:docMk/>
            <pc:sldMasterMk cId="2276492827" sldId="2147483648"/>
            <pc:sldLayoutMk cId="2732866339" sldId="2147483657"/>
          </pc:sldLayoutMkLst>
        </pc:sldLayoutChg>
        <pc:sldLayoutChg chg="del">
          <pc:chgData name="Rosario Del Rocio Garcia Baez (2230623)" userId="63b4abcd-caf1-41a2-9431-6e3ef7a1bb55" providerId="ADAL" clId="{6F6260D2-462F-4A25-B2F7-5B562BCA1EFA}" dt="2023-11-12T10:08:23.900" v="52" actId="26606"/>
          <pc:sldLayoutMkLst>
            <pc:docMk/>
            <pc:sldMasterMk cId="2276492827" sldId="2147483648"/>
            <pc:sldLayoutMk cId="3090681324" sldId="2147483658"/>
          </pc:sldLayoutMkLst>
        </pc:sldLayoutChg>
        <pc:sldLayoutChg chg="del">
          <pc:chgData name="Rosario Del Rocio Garcia Baez (2230623)" userId="63b4abcd-caf1-41a2-9431-6e3ef7a1bb55" providerId="ADAL" clId="{6F6260D2-462F-4A25-B2F7-5B562BCA1EFA}" dt="2023-11-12T10:08:23.900" v="52" actId="26606"/>
          <pc:sldLayoutMkLst>
            <pc:docMk/>
            <pc:sldMasterMk cId="2276492827" sldId="2147483648"/>
            <pc:sldLayoutMk cId="1482230874" sldId="2147483659"/>
          </pc:sldLayoutMkLst>
        </pc:sldLayoutChg>
      </pc:sldMasterChg>
      <pc:sldMasterChg chg="add replId addSldLayout">
        <pc:chgData name="Rosario Del Rocio Garcia Baez (2230623)" userId="63b4abcd-caf1-41a2-9431-6e3ef7a1bb55" providerId="ADAL" clId="{6F6260D2-462F-4A25-B2F7-5B562BCA1EFA}" dt="2023-11-12T10:08:23.900" v="52" actId="26606"/>
        <pc:sldMasterMkLst>
          <pc:docMk/>
          <pc:sldMasterMk cId="3304819675" sldId="2147483660"/>
        </pc:sldMasterMkLst>
        <pc:sldLayoutChg chg="add">
          <pc:chgData name="Rosario Del Rocio Garcia Baez (2230623)" userId="63b4abcd-caf1-41a2-9431-6e3ef7a1bb55" providerId="ADAL" clId="{6F6260D2-462F-4A25-B2F7-5B562BCA1EFA}" dt="2023-11-12T10:08:23.900" v="52" actId="26606"/>
          <pc:sldLayoutMkLst>
            <pc:docMk/>
            <pc:sldMasterMk cId="3304819675" sldId="2147483660"/>
            <pc:sldLayoutMk cId="1449064038" sldId="2147483661"/>
          </pc:sldLayoutMkLst>
        </pc:sldLayoutChg>
        <pc:sldLayoutChg chg="add replId">
          <pc:chgData name="Rosario Del Rocio Garcia Baez (2230623)" userId="63b4abcd-caf1-41a2-9431-6e3ef7a1bb55" providerId="ADAL" clId="{6F6260D2-462F-4A25-B2F7-5B562BCA1EFA}" dt="2023-11-12T10:08:23.900" v="52" actId="26606"/>
          <pc:sldLayoutMkLst>
            <pc:docMk/>
            <pc:sldMasterMk cId="3304819675" sldId="2147483660"/>
            <pc:sldLayoutMk cId="264989137" sldId="2147483662"/>
          </pc:sldLayoutMkLst>
        </pc:sldLayoutChg>
        <pc:sldLayoutChg chg="add replId">
          <pc:chgData name="Rosario Del Rocio Garcia Baez (2230623)" userId="63b4abcd-caf1-41a2-9431-6e3ef7a1bb55" providerId="ADAL" clId="{6F6260D2-462F-4A25-B2F7-5B562BCA1EFA}" dt="2023-11-12T10:08:23.900" v="52" actId="26606"/>
          <pc:sldLayoutMkLst>
            <pc:docMk/>
            <pc:sldMasterMk cId="3304819675" sldId="2147483660"/>
            <pc:sldLayoutMk cId="1976698091" sldId="2147483663"/>
          </pc:sldLayoutMkLst>
        </pc:sldLayoutChg>
        <pc:sldLayoutChg chg="add replId">
          <pc:chgData name="Rosario Del Rocio Garcia Baez (2230623)" userId="63b4abcd-caf1-41a2-9431-6e3ef7a1bb55" providerId="ADAL" clId="{6F6260D2-462F-4A25-B2F7-5B562BCA1EFA}" dt="2023-11-12T10:08:23.900" v="52" actId="26606"/>
          <pc:sldLayoutMkLst>
            <pc:docMk/>
            <pc:sldMasterMk cId="3304819675" sldId="2147483660"/>
            <pc:sldLayoutMk cId="1342363618" sldId="2147483664"/>
          </pc:sldLayoutMkLst>
        </pc:sldLayoutChg>
        <pc:sldLayoutChg chg="add replId">
          <pc:chgData name="Rosario Del Rocio Garcia Baez (2230623)" userId="63b4abcd-caf1-41a2-9431-6e3ef7a1bb55" providerId="ADAL" clId="{6F6260D2-462F-4A25-B2F7-5B562BCA1EFA}" dt="2023-11-12T10:08:23.900" v="52" actId="26606"/>
          <pc:sldLayoutMkLst>
            <pc:docMk/>
            <pc:sldMasterMk cId="3304819675" sldId="2147483660"/>
            <pc:sldLayoutMk cId="1814140657" sldId="2147483665"/>
          </pc:sldLayoutMkLst>
        </pc:sldLayoutChg>
        <pc:sldLayoutChg chg="add replId">
          <pc:chgData name="Rosario Del Rocio Garcia Baez (2230623)" userId="63b4abcd-caf1-41a2-9431-6e3ef7a1bb55" providerId="ADAL" clId="{6F6260D2-462F-4A25-B2F7-5B562BCA1EFA}" dt="2023-11-12T10:08:23.900" v="52" actId="26606"/>
          <pc:sldLayoutMkLst>
            <pc:docMk/>
            <pc:sldMasterMk cId="3304819675" sldId="2147483660"/>
            <pc:sldLayoutMk cId="455959389" sldId="2147483666"/>
          </pc:sldLayoutMkLst>
        </pc:sldLayoutChg>
        <pc:sldLayoutChg chg="add replId">
          <pc:chgData name="Rosario Del Rocio Garcia Baez (2230623)" userId="63b4abcd-caf1-41a2-9431-6e3ef7a1bb55" providerId="ADAL" clId="{6F6260D2-462F-4A25-B2F7-5B562BCA1EFA}" dt="2023-11-12T10:08:23.900" v="52" actId="26606"/>
          <pc:sldLayoutMkLst>
            <pc:docMk/>
            <pc:sldMasterMk cId="3304819675" sldId="2147483660"/>
            <pc:sldLayoutMk cId="1068846567" sldId="2147483667"/>
          </pc:sldLayoutMkLst>
        </pc:sldLayoutChg>
        <pc:sldLayoutChg chg="add replId">
          <pc:chgData name="Rosario Del Rocio Garcia Baez (2230623)" userId="63b4abcd-caf1-41a2-9431-6e3ef7a1bb55" providerId="ADAL" clId="{6F6260D2-462F-4A25-B2F7-5B562BCA1EFA}" dt="2023-11-12T10:08:23.900" v="52" actId="26606"/>
          <pc:sldLayoutMkLst>
            <pc:docMk/>
            <pc:sldMasterMk cId="3304819675" sldId="2147483660"/>
            <pc:sldLayoutMk cId="2484365595" sldId="2147483668"/>
          </pc:sldLayoutMkLst>
        </pc:sldLayoutChg>
        <pc:sldLayoutChg chg="add replId">
          <pc:chgData name="Rosario Del Rocio Garcia Baez (2230623)" userId="63b4abcd-caf1-41a2-9431-6e3ef7a1bb55" providerId="ADAL" clId="{6F6260D2-462F-4A25-B2F7-5B562BCA1EFA}" dt="2023-11-12T10:08:23.900" v="52" actId="26606"/>
          <pc:sldLayoutMkLst>
            <pc:docMk/>
            <pc:sldMasterMk cId="3304819675" sldId="2147483660"/>
            <pc:sldLayoutMk cId="496901801" sldId="2147483669"/>
          </pc:sldLayoutMkLst>
        </pc:sldLayoutChg>
        <pc:sldLayoutChg chg="add replId">
          <pc:chgData name="Rosario Del Rocio Garcia Baez (2230623)" userId="63b4abcd-caf1-41a2-9431-6e3ef7a1bb55" providerId="ADAL" clId="{6F6260D2-462F-4A25-B2F7-5B562BCA1EFA}" dt="2023-11-12T10:08:23.900" v="52" actId="26606"/>
          <pc:sldLayoutMkLst>
            <pc:docMk/>
            <pc:sldMasterMk cId="3304819675" sldId="2147483660"/>
            <pc:sldLayoutMk cId="3650076955" sldId="2147483670"/>
          </pc:sldLayoutMkLst>
        </pc:sldLayoutChg>
        <pc:sldLayoutChg chg="add replId">
          <pc:chgData name="Rosario Del Rocio Garcia Baez (2230623)" userId="63b4abcd-caf1-41a2-9431-6e3ef7a1bb55" providerId="ADAL" clId="{6F6260D2-462F-4A25-B2F7-5B562BCA1EFA}" dt="2023-11-12T10:08:23.900" v="52" actId="26606"/>
          <pc:sldLayoutMkLst>
            <pc:docMk/>
            <pc:sldMasterMk cId="3304819675" sldId="2147483660"/>
            <pc:sldLayoutMk cId="394757926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11/12/2023</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3947579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11/12/2023</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650076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11/12/2023</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496901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11/12/2023</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484365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11/12/2023</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8846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11/12/2023</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455959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11/12/2023</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814140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11/12/2023</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2363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dirty="0"/>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11/12/2023</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6698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dirty="0"/>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11/12/2023</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64989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11/12/2023</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449064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11/12/2023</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481967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16/j.apergo.2022.103868" TargetMode="External"/><Relationship Id="rId2" Type="http://schemas.openxmlformats.org/officeDocument/2006/relationships/hyperlink" Target="https://doi.org/10.20867/thm.29.1.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8" name="Title 1">
            <a:extLst>
              <a:ext uri="{FF2B5EF4-FFF2-40B4-BE49-F238E27FC236}">
                <a16:creationId xmlns:a16="http://schemas.microsoft.com/office/drawing/2014/main" id="{C3593A3F-E735-77A3-8300-AE62B0AFBF9A}"/>
              </a:ext>
            </a:extLst>
          </p:cNvPr>
          <p:cNvSpPr>
            <a:spLocks noGrp="1"/>
          </p:cNvSpPr>
          <p:nvPr>
            <p:ph type="title"/>
          </p:nvPr>
        </p:nvSpPr>
        <p:spPr>
          <a:xfrm>
            <a:off x="1143000" y="950441"/>
            <a:ext cx="2956034" cy="1801455"/>
          </a:xfrm>
        </p:spPr>
        <p:txBody>
          <a:bodyPr tIns="182880" bIns="182880">
            <a:normAutofit/>
          </a:bodyPr>
          <a:lstStyle/>
          <a:p>
            <a:pPr>
              <a:lnSpc>
                <a:spcPct val="110000"/>
              </a:lnSpc>
            </a:pPr>
            <a:r>
              <a:rPr lang="en-GB" sz="2000" dirty="0"/>
              <a:t>Elevating Excellence: new Room Cleaning checklist</a:t>
            </a:r>
            <a:endParaRPr lang="en-US" sz="2000" dirty="0"/>
          </a:p>
        </p:txBody>
      </p:sp>
      <p:sp>
        <p:nvSpPr>
          <p:cNvPr id="69" name="Subtitle 2">
            <a:extLst>
              <a:ext uri="{FF2B5EF4-FFF2-40B4-BE49-F238E27FC236}">
                <a16:creationId xmlns:a16="http://schemas.microsoft.com/office/drawing/2014/main" id="{8C9CBC84-F0D5-F7BE-6145-63C8057F4DF8}"/>
              </a:ext>
            </a:extLst>
          </p:cNvPr>
          <p:cNvSpPr>
            <a:spLocks noGrp="1"/>
          </p:cNvSpPr>
          <p:nvPr>
            <p:ph idx="1"/>
          </p:nvPr>
        </p:nvSpPr>
        <p:spPr>
          <a:xfrm>
            <a:off x="914400" y="2890881"/>
            <a:ext cx="3184633" cy="3052719"/>
          </a:xfrm>
        </p:spPr>
        <p:txBody>
          <a:bodyPr>
            <a:normAutofit/>
          </a:bodyPr>
          <a:lstStyle/>
          <a:p>
            <a:r>
              <a:rPr lang="en-US" dirty="0"/>
              <a:t>100-points room cleaning checklist</a:t>
            </a:r>
          </a:p>
          <a:p>
            <a:endParaRPr lang="en-US" dirty="0"/>
          </a:p>
          <a:p>
            <a:endParaRPr lang="en-US" dirty="0"/>
          </a:p>
          <a:p>
            <a:endParaRPr lang="en-US" dirty="0"/>
          </a:p>
          <a:p>
            <a:endParaRPr lang="en-US" dirty="0"/>
          </a:p>
          <a:p>
            <a:pPr marL="0" indent="0">
              <a:buNone/>
            </a:pPr>
            <a:r>
              <a:rPr lang="en-US" dirty="0"/>
              <a:t> Rosario Garcia Baez</a:t>
            </a:r>
          </a:p>
        </p:txBody>
      </p:sp>
      <p:pic>
        <p:nvPicPr>
          <p:cNvPr id="5" name="Picture 4" descr="A logo of a hotel&#10;&#10;Description automatically generated">
            <a:extLst>
              <a:ext uri="{FF2B5EF4-FFF2-40B4-BE49-F238E27FC236}">
                <a16:creationId xmlns:a16="http://schemas.microsoft.com/office/drawing/2014/main" id="{45667B26-C176-3A6B-ECEF-0BD027F10CB7}"/>
              </a:ext>
            </a:extLst>
          </p:cNvPr>
          <p:cNvPicPr>
            <a:picLocks noChangeAspect="1"/>
          </p:cNvPicPr>
          <p:nvPr/>
        </p:nvPicPr>
        <p:blipFill rotWithShape="1">
          <a:blip r:embed="rId2">
            <a:extLst>
              <a:ext uri="{28A0092B-C50C-407E-A947-70E740481C1C}">
                <a14:useLocalDpi xmlns:a14="http://schemas.microsoft.com/office/drawing/2010/main" val="0"/>
              </a:ext>
            </a:extLst>
          </a:blip>
          <a:srcRect b="443"/>
          <a:stretch/>
        </p:blipFill>
        <p:spPr>
          <a:xfrm>
            <a:off x="4648200" y="1606437"/>
            <a:ext cx="5947834" cy="3345638"/>
          </a:xfrm>
          <a:prstGeom prst="rect">
            <a:avLst/>
          </a:prstGeom>
          <a:noFill/>
        </p:spPr>
      </p:pic>
      <p:sp>
        <p:nvSpPr>
          <p:cNvPr id="70"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normAutofit/>
          </a:bodyPr>
          <a:lstStyle/>
          <a:p>
            <a:pPr>
              <a:spcAft>
                <a:spcPts val="600"/>
              </a:spcAft>
            </a:pPr>
            <a:fld id="{D46B33A0-D651-42CF-A758-EF0190F84F4B}" type="datetime1">
              <a:rPr lang="en-US" smtClean="0"/>
              <a:pPr>
                <a:spcAft>
                  <a:spcPts val="600"/>
                </a:spcAft>
              </a:pPr>
              <a:t>11/12/2023</a:t>
            </a:fld>
            <a:endParaRPr lang="en-US" dirty="0"/>
          </a:p>
        </p:txBody>
      </p:sp>
      <p:sp>
        <p:nvSpPr>
          <p:cNvPr id="71" name="Footer Placeholder 10">
            <a:extLst>
              <a:ext uri="{FF2B5EF4-FFF2-40B4-BE49-F238E27FC236}">
                <a16:creationId xmlns:a16="http://schemas.microsoft.com/office/drawing/2014/main" id="{A951C292-0895-FBAE-FACD-6218C51CE6CD}"/>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dirty="0"/>
              <a:t>Sample Footer Text</a:t>
            </a:r>
          </a:p>
        </p:txBody>
      </p:sp>
      <p:sp>
        <p:nvSpPr>
          <p:cNvPr id="72"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696577" y="6199188"/>
            <a:ext cx="619125" cy="365125"/>
          </a:xfrm>
        </p:spPr>
        <p:txBody>
          <a:bodyPr>
            <a:normAutofit/>
          </a:bodyPr>
          <a:lstStyle/>
          <a:p>
            <a:pPr>
              <a:spcAft>
                <a:spcPts val="600"/>
              </a:spcAft>
            </a:pPr>
            <a:fld id="{1437450A-6C25-4B4D-B27D-E1E9B2CE4682}" type="slidenum">
              <a:rPr lang="en-US" smtClean="0"/>
              <a:pPr>
                <a:spcAft>
                  <a:spcPts val="600"/>
                </a:spcAft>
              </a:pPr>
              <a:t>1</a:t>
            </a:fld>
            <a:endParaRPr lang="en-US"/>
          </a:p>
        </p:txBody>
      </p:sp>
    </p:spTree>
    <p:extLst>
      <p:ext uri="{BB962C8B-B14F-4D97-AF65-F5344CB8AC3E}">
        <p14:creationId xmlns:p14="http://schemas.microsoft.com/office/powerpoint/2010/main" val="2721609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01461-CCEC-78D5-2816-7AAEA21390F1}"/>
              </a:ext>
            </a:extLst>
          </p:cNvPr>
          <p:cNvSpPr>
            <a:spLocks noGrp="1"/>
          </p:cNvSpPr>
          <p:nvPr>
            <p:ph type="title"/>
          </p:nvPr>
        </p:nvSpPr>
        <p:spPr>
          <a:xfrm>
            <a:off x="1162050" y="3781424"/>
            <a:ext cx="8545540" cy="2028825"/>
          </a:xfrm>
        </p:spPr>
        <p:txBody>
          <a:bodyPr>
            <a:noAutofit/>
          </a:bodyPr>
          <a:lstStyle/>
          <a:p>
            <a:r>
              <a:rPr lang="en-GB" sz="1100" dirty="0">
                <a:latin typeface="Arial" panose="020B0604020202020204" pitchFamily="34" charset="0"/>
                <a:cs typeface="Arial" panose="020B0604020202020204" pitchFamily="34" charset="0"/>
              </a:rPr>
              <a:t>Welcome to our room cleaning training session, where we embark on a journey to elevate the excellence of our housekeeping operations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Today, we introduce a powerful tool—the 100-point room cleaning checklist—to ensure our rooms not only meet but exceed guest expectations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Let's explore how room cleanliness intertwines with guest experience and our property's brand reputation</a:t>
            </a:r>
          </a:p>
        </p:txBody>
      </p:sp>
      <p:sp>
        <p:nvSpPr>
          <p:cNvPr id="3" name="Text Placeholder 2">
            <a:extLst>
              <a:ext uri="{FF2B5EF4-FFF2-40B4-BE49-F238E27FC236}">
                <a16:creationId xmlns:a16="http://schemas.microsoft.com/office/drawing/2014/main" id="{37586DBA-2058-629B-B345-95060CF37093}"/>
              </a:ext>
            </a:extLst>
          </p:cNvPr>
          <p:cNvSpPr>
            <a:spLocks noGrp="1"/>
          </p:cNvSpPr>
          <p:nvPr>
            <p:ph type="body" idx="1"/>
          </p:nvPr>
        </p:nvSpPr>
        <p:spPr>
          <a:xfrm>
            <a:off x="1162050" y="2324100"/>
            <a:ext cx="3829050" cy="1200149"/>
          </a:xfrm>
        </p:spPr>
        <p:txBody>
          <a:bodyPr/>
          <a:lstStyle/>
          <a:p>
            <a:r>
              <a:rPr lang="en-GB" sz="3200" b="1" i="0" dirty="0">
                <a:effectLst/>
                <a:latin typeface="Söhne"/>
              </a:rPr>
              <a:t>Introduction</a:t>
            </a:r>
          </a:p>
          <a:p>
            <a:endParaRPr lang="en-GB" dirty="0"/>
          </a:p>
        </p:txBody>
      </p:sp>
      <p:pic>
        <p:nvPicPr>
          <p:cNvPr id="5" name="Picture 4" descr="A lobby with a marble floor and a large window&#10;&#10;Description automatically generated with medium confidence">
            <a:extLst>
              <a:ext uri="{FF2B5EF4-FFF2-40B4-BE49-F238E27FC236}">
                <a16:creationId xmlns:a16="http://schemas.microsoft.com/office/drawing/2014/main" id="{23A58306-9C82-BA01-36AE-DF27231DFF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6675" y="409575"/>
            <a:ext cx="6886575" cy="2809875"/>
          </a:xfrm>
          <a:prstGeom prst="rect">
            <a:avLst/>
          </a:prstGeom>
        </p:spPr>
      </p:pic>
    </p:spTree>
    <p:extLst>
      <p:ext uri="{BB962C8B-B14F-4D97-AF65-F5344CB8AC3E}">
        <p14:creationId xmlns:p14="http://schemas.microsoft.com/office/powerpoint/2010/main" val="3775373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63209-DFD8-D197-2FE9-7F10AD5F3BFC}"/>
              </a:ext>
            </a:extLst>
          </p:cNvPr>
          <p:cNvSpPr>
            <a:spLocks noGrp="1"/>
          </p:cNvSpPr>
          <p:nvPr>
            <p:ph type="title"/>
          </p:nvPr>
        </p:nvSpPr>
        <p:spPr>
          <a:xfrm>
            <a:off x="942975" y="3867149"/>
            <a:ext cx="8764615" cy="1895475"/>
          </a:xfrm>
        </p:spPr>
        <p:txBody>
          <a:bodyPr>
            <a:normAutofit/>
          </a:bodyPr>
          <a:lstStyle/>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Marriott's brand standard is synonymous with unparalleled hospitality, emphasizing seamless service, distinctive design, and personalized experiences. From luxury to select-service hotels, Marriott consistently delivers a commitment to excellence, creating memorable stays that reflect the brand's unwavering dedication to guest satisfaction.</a:t>
            </a:r>
          </a:p>
        </p:txBody>
      </p:sp>
      <p:sp>
        <p:nvSpPr>
          <p:cNvPr id="3" name="Text Placeholder 2">
            <a:extLst>
              <a:ext uri="{FF2B5EF4-FFF2-40B4-BE49-F238E27FC236}">
                <a16:creationId xmlns:a16="http://schemas.microsoft.com/office/drawing/2014/main" id="{673ACCF5-F939-69A6-FFED-94D4426A7D69}"/>
              </a:ext>
            </a:extLst>
          </p:cNvPr>
          <p:cNvSpPr>
            <a:spLocks noGrp="1"/>
          </p:cNvSpPr>
          <p:nvPr>
            <p:ph type="body" idx="1"/>
          </p:nvPr>
        </p:nvSpPr>
        <p:spPr>
          <a:xfrm>
            <a:off x="1038226" y="2200275"/>
            <a:ext cx="3771900" cy="1590674"/>
          </a:xfrm>
        </p:spPr>
        <p:txBody>
          <a:bodyPr>
            <a:normAutofit fontScale="77500" lnSpcReduction="20000"/>
          </a:bodyPr>
          <a:lstStyle/>
          <a:p>
            <a:endParaRPr lang="en-GB" sz="4000" b="1" i="0" dirty="0">
              <a:effectLst/>
              <a:latin typeface="Söhne"/>
            </a:endParaRPr>
          </a:p>
          <a:p>
            <a:r>
              <a:rPr lang="en-GB" sz="4000" b="1" i="0" dirty="0">
                <a:effectLst/>
                <a:latin typeface="Söhne"/>
              </a:rPr>
              <a:t>Our Brand Standards</a:t>
            </a:r>
          </a:p>
          <a:p>
            <a:endParaRPr lang="en-GB" dirty="0"/>
          </a:p>
        </p:txBody>
      </p:sp>
      <p:pic>
        <p:nvPicPr>
          <p:cNvPr id="5" name="Picture 4" descr="A room with two beds and a table&#10;&#10;Description automatically generated">
            <a:extLst>
              <a:ext uri="{FF2B5EF4-FFF2-40B4-BE49-F238E27FC236}">
                <a16:creationId xmlns:a16="http://schemas.microsoft.com/office/drawing/2014/main" id="{942717AD-D0DE-E49F-C5FC-491A83B6EA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9364" y="526774"/>
            <a:ext cx="6942422" cy="3340376"/>
          </a:xfrm>
          <a:prstGeom prst="rect">
            <a:avLst/>
          </a:prstGeom>
        </p:spPr>
      </p:pic>
    </p:spTree>
    <p:extLst>
      <p:ext uri="{BB962C8B-B14F-4D97-AF65-F5344CB8AC3E}">
        <p14:creationId xmlns:p14="http://schemas.microsoft.com/office/powerpoint/2010/main" val="3639931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45D7D-7453-69FA-67AA-59410630EC14}"/>
              </a:ext>
            </a:extLst>
          </p:cNvPr>
          <p:cNvSpPr>
            <a:spLocks noGrp="1"/>
          </p:cNvSpPr>
          <p:nvPr>
            <p:ph type="title"/>
          </p:nvPr>
        </p:nvSpPr>
        <p:spPr/>
        <p:txBody>
          <a:bodyPr/>
          <a:lstStyle/>
          <a:p>
            <a:r>
              <a:rPr lang="en-GB" b="1" i="0" dirty="0">
                <a:effectLst/>
                <a:latin typeface="Söhne"/>
              </a:rPr>
              <a:t>Employee Engagement Model</a:t>
            </a:r>
            <a:endParaRPr lang="en-GB" dirty="0"/>
          </a:p>
        </p:txBody>
      </p:sp>
      <p:sp>
        <p:nvSpPr>
          <p:cNvPr id="3" name="Content Placeholder 2">
            <a:extLst>
              <a:ext uri="{FF2B5EF4-FFF2-40B4-BE49-F238E27FC236}">
                <a16:creationId xmlns:a16="http://schemas.microsoft.com/office/drawing/2014/main" id="{8A47F707-A213-05CF-DD3D-AE32815AFD44}"/>
              </a:ext>
            </a:extLst>
          </p:cNvPr>
          <p:cNvSpPr>
            <a:spLocks noGrp="1"/>
          </p:cNvSpPr>
          <p:nvPr>
            <p:ph idx="1"/>
          </p:nvPr>
        </p:nvSpPr>
        <p:spPr/>
        <p:txBody>
          <a:bodyPr>
            <a:normAutofit fontScale="92500" lnSpcReduction="20000"/>
          </a:bodyPr>
          <a:lstStyle/>
          <a:p>
            <a:r>
              <a:rPr lang="en-GB" dirty="0"/>
              <a:t>With this checklist we can measure if the brand standard achieved and identity where it fails and be able to correct it in advance.</a:t>
            </a:r>
          </a:p>
          <a:p>
            <a:pPr marL="0" indent="0">
              <a:buNone/>
            </a:pPr>
            <a:endParaRPr lang="en-GB" dirty="0"/>
          </a:p>
          <a:p>
            <a:r>
              <a:rPr lang="en-GB" dirty="0"/>
              <a:t>A bonus will be implemented for each worker who manage to comply with the new points system, this will pay every two months on payroll </a:t>
            </a:r>
          </a:p>
        </p:txBody>
      </p:sp>
      <p:sp>
        <p:nvSpPr>
          <p:cNvPr id="4" name="Text Placeholder 3">
            <a:extLst>
              <a:ext uri="{FF2B5EF4-FFF2-40B4-BE49-F238E27FC236}">
                <a16:creationId xmlns:a16="http://schemas.microsoft.com/office/drawing/2014/main" id="{3ED9FD50-4864-E6C4-547D-7914488CAF71}"/>
              </a:ext>
            </a:extLst>
          </p:cNvPr>
          <p:cNvSpPr>
            <a:spLocks noGrp="1"/>
          </p:cNvSpPr>
          <p:nvPr>
            <p:ph type="body" sz="half" idx="2"/>
          </p:nvPr>
        </p:nvSpPr>
        <p:spPr>
          <a:xfrm>
            <a:off x="1380121" y="2957805"/>
            <a:ext cx="3288432" cy="2375248"/>
          </a:xfrm>
        </p:spPr>
        <p:txBody>
          <a:bodyPr>
            <a:normAutofit/>
          </a:bodyPr>
          <a:lstStyle/>
          <a:p>
            <a:r>
              <a:rPr lang="en-GB" dirty="0"/>
              <a:t>To elevate our brand, we implement check list point, an employee engagement model. It propels commitment and motivation, vital for surpassing brand standards.</a:t>
            </a:r>
          </a:p>
        </p:txBody>
      </p:sp>
    </p:spTree>
    <p:extLst>
      <p:ext uri="{BB962C8B-B14F-4D97-AF65-F5344CB8AC3E}">
        <p14:creationId xmlns:p14="http://schemas.microsoft.com/office/powerpoint/2010/main" val="140611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room with two beds&#10;&#10;Description automatically generated">
            <a:extLst>
              <a:ext uri="{FF2B5EF4-FFF2-40B4-BE49-F238E27FC236}">
                <a16:creationId xmlns:a16="http://schemas.microsoft.com/office/drawing/2014/main" id="{B63F1146-1F50-CF64-AD4F-E4A8DF9E3CF8}"/>
              </a:ext>
            </a:extLst>
          </p:cNvPr>
          <p:cNvPicPr>
            <a:picLocks noChangeAspect="1"/>
          </p:cNvPicPr>
          <p:nvPr/>
        </p:nvPicPr>
        <p:blipFill rotWithShape="1">
          <a:blip r:embed="rId2">
            <a:alphaModFix amt="50000"/>
          </a:blip>
          <a:srcRect l="14196" r="47002" b="2"/>
          <a:stretch/>
        </p:blipFill>
        <p:spPr>
          <a:xfrm>
            <a:off x="-1" y="10"/>
            <a:ext cx="4648201" cy="6857989"/>
          </a:xfrm>
          <a:prstGeom prst="rect">
            <a:avLst/>
          </a:prstGeom>
          <a:noFill/>
        </p:spPr>
      </p:pic>
      <p:sp>
        <p:nvSpPr>
          <p:cNvPr id="13" name="Title 1">
            <a:extLst>
              <a:ext uri="{FF2B5EF4-FFF2-40B4-BE49-F238E27FC236}">
                <a16:creationId xmlns:a16="http://schemas.microsoft.com/office/drawing/2014/main" id="{339F0007-F53B-7DF6-6B7B-778EE5759AD0}"/>
              </a:ext>
            </a:extLst>
          </p:cNvPr>
          <p:cNvSpPr>
            <a:spLocks noGrp="1"/>
          </p:cNvSpPr>
          <p:nvPr>
            <p:ph type="title"/>
          </p:nvPr>
        </p:nvSpPr>
        <p:spPr>
          <a:xfrm>
            <a:off x="738786" y="3994511"/>
            <a:ext cx="2797917" cy="1591492"/>
          </a:xfrm>
          <a:noFill/>
        </p:spPr>
        <p:txBody>
          <a:bodyPr>
            <a:normAutofit/>
          </a:bodyPr>
          <a:lstStyle/>
          <a:p>
            <a:r>
              <a:rPr lang="en-US" dirty="0">
                <a:solidFill>
                  <a:schemeClr val="accent3">
                    <a:lumMod val="75000"/>
                  </a:schemeClr>
                </a:solidFill>
              </a:rPr>
              <a:t>Full support </a:t>
            </a:r>
          </a:p>
        </p:txBody>
      </p:sp>
      <p:sp>
        <p:nvSpPr>
          <p:cNvPr id="15" name="Content Placeholder 2">
            <a:extLst>
              <a:ext uri="{FF2B5EF4-FFF2-40B4-BE49-F238E27FC236}">
                <a16:creationId xmlns:a16="http://schemas.microsoft.com/office/drawing/2014/main" id="{B452AC91-B0FD-FB39-DD78-3CF4F9843B48}"/>
              </a:ext>
            </a:extLst>
          </p:cNvPr>
          <p:cNvSpPr>
            <a:spLocks noGrp="1"/>
          </p:cNvSpPr>
          <p:nvPr>
            <p:ph idx="1"/>
          </p:nvPr>
        </p:nvSpPr>
        <p:spPr>
          <a:xfrm>
            <a:off x="5562600" y="914400"/>
            <a:ext cx="5708943" cy="4991099"/>
          </a:xfrm>
        </p:spPr>
        <p:txBody>
          <a:bodyPr>
            <a:normAutofit lnSpcReduction="10000"/>
          </a:bodyPr>
          <a:lstStyle/>
          <a:p>
            <a:pPr marL="0" indent="0">
              <a:buNone/>
            </a:pPr>
            <a:endParaRPr lang="en-GB" sz="2400" b="0" i="0" dirty="0">
              <a:effectLst/>
              <a:latin typeface="Arial" panose="020B0604020202020204" pitchFamily="34" charset="0"/>
              <a:cs typeface="Arial" panose="020B0604020202020204" pitchFamily="34" charset="0"/>
            </a:endParaRPr>
          </a:p>
          <a:p>
            <a:pPr marL="0" indent="0">
              <a:buNone/>
            </a:pPr>
            <a:r>
              <a:rPr lang="en-GB" sz="2400" b="0" i="0" dirty="0">
                <a:effectLst/>
                <a:latin typeface="Arial" panose="020B0604020202020204" pitchFamily="34" charset="0"/>
                <a:cs typeface="Arial" panose="020B0604020202020204" pitchFamily="34" charset="0"/>
              </a:rPr>
              <a:t>We are excited to introduce a new system to enhance our housekeeping processes. Your manager team is committed to providing full support during this transition. We're here to assist, address concerns, and ensure a smooth implementation for increased efficiency and exceptional guest experiences. Together, we achieve excellence</a:t>
            </a:r>
            <a:endParaRPr lang="en-US" sz="2400" dirty="0">
              <a:latin typeface="Arial" panose="020B0604020202020204" pitchFamily="34" charset="0"/>
              <a:cs typeface="Arial" panose="020B0604020202020204" pitchFamily="34" charset="0"/>
            </a:endParaRPr>
          </a:p>
        </p:txBody>
      </p:sp>
      <p:sp>
        <p:nvSpPr>
          <p:cNvPr id="17" name="Date Placeholder 12">
            <a:extLst>
              <a:ext uri="{FF2B5EF4-FFF2-40B4-BE49-F238E27FC236}">
                <a16:creationId xmlns:a16="http://schemas.microsoft.com/office/drawing/2014/main" id="{FC98C7CE-1DBE-1CF8-AC00-BC260EAD11B2}"/>
              </a:ext>
            </a:extLst>
          </p:cNvPr>
          <p:cNvSpPr>
            <a:spLocks noGrp="1"/>
          </p:cNvSpPr>
          <p:nvPr>
            <p:ph type="dt" sz="half" idx="10"/>
          </p:nvPr>
        </p:nvSpPr>
        <p:spPr>
          <a:xfrm>
            <a:off x="847726" y="6199188"/>
            <a:ext cx="2743200" cy="365125"/>
          </a:xfrm>
        </p:spPr>
        <p:txBody>
          <a:bodyPr/>
          <a:lstStyle/>
          <a:p>
            <a:pPr>
              <a:spcAft>
                <a:spcPts val="600"/>
              </a:spcAft>
            </a:pPr>
            <a:fld id="{3591584A-C12C-41A4-9979-EC24B61DB337}" type="datetime1">
              <a:rPr lang="en-US" smtClean="0">
                <a:solidFill>
                  <a:schemeClr val="accent1">
                    <a:lumMod val="60000"/>
                    <a:lumOff val="40000"/>
                  </a:schemeClr>
                </a:solidFill>
                <a:effectLst>
                  <a:outerShdw blurRad="38100" dist="38100" dir="2700000" algn="tl">
                    <a:srgbClr val="000000">
                      <a:alpha val="43137"/>
                    </a:srgbClr>
                  </a:outerShdw>
                </a:effectLst>
              </a:rPr>
              <a:pPr>
                <a:spcAft>
                  <a:spcPts val="600"/>
                </a:spcAft>
              </a:pPr>
              <a:t>11/12/2023</a:t>
            </a:fld>
            <a:endParaRPr lang="en-US" dirty="0">
              <a:solidFill>
                <a:schemeClr val="accent1">
                  <a:lumMod val="60000"/>
                  <a:lumOff val="40000"/>
                </a:schemeClr>
              </a:solidFill>
              <a:effectLst>
                <a:outerShdw blurRad="38100" dist="38100" dir="2700000" algn="tl">
                  <a:srgbClr val="000000">
                    <a:alpha val="43137"/>
                  </a:srgbClr>
                </a:outerShdw>
              </a:effectLst>
            </a:endParaRPr>
          </a:p>
        </p:txBody>
      </p:sp>
      <p:sp>
        <p:nvSpPr>
          <p:cNvPr id="19" name="Footer Placeholder 13">
            <a:extLst>
              <a:ext uri="{FF2B5EF4-FFF2-40B4-BE49-F238E27FC236}">
                <a16:creationId xmlns:a16="http://schemas.microsoft.com/office/drawing/2014/main" id="{5344577B-5265-5B15-AA58-C6CBDB915263}"/>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21" name="Slide Number Placeholder 14">
            <a:extLst>
              <a:ext uri="{FF2B5EF4-FFF2-40B4-BE49-F238E27FC236}">
                <a16:creationId xmlns:a16="http://schemas.microsoft.com/office/drawing/2014/main" id="{273A6287-D0A9-8D17-59E9-2F956B78CEF6}"/>
              </a:ext>
            </a:extLst>
          </p:cNvPr>
          <p:cNvSpPr>
            <a:spLocks noGrp="1"/>
          </p:cNvSpPr>
          <p:nvPr>
            <p:ph type="sldNum" sz="quarter" idx="12"/>
          </p:nvPr>
        </p:nvSpPr>
        <p:spPr>
          <a:xfrm>
            <a:off x="10696577" y="6199188"/>
            <a:ext cx="619125" cy="365125"/>
          </a:xfrm>
        </p:spPr>
        <p:txBody>
          <a:bodyPr/>
          <a:lstStyle/>
          <a:p>
            <a:pPr>
              <a:spcAft>
                <a:spcPts val="600"/>
              </a:spcAft>
            </a:pPr>
            <a:fld id="{1437450A-6C25-4B4D-B27D-E1E9B2CE4682}" type="slidenum">
              <a:rPr lang="en-US" smtClean="0"/>
              <a:pPr>
                <a:spcAft>
                  <a:spcPts val="600"/>
                </a:spcAft>
              </a:pPr>
              <a:t>5</a:t>
            </a:fld>
            <a:endParaRPr lang="en-US"/>
          </a:p>
        </p:txBody>
      </p:sp>
    </p:spTree>
    <p:extLst>
      <p:ext uri="{BB962C8B-B14F-4D97-AF65-F5344CB8AC3E}">
        <p14:creationId xmlns:p14="http://schemas.microsoft.com/office/powerpoint/2010/main" val="247377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4C60B-C62B-0603-42D9-17B84833FB50}"/>
              </a:ext>
            </a:extLst>
          </p:cNvPr>
          <p:cNvSpPr>
            <a:spLocks noGrp="1"/>
          </p:cNvSpPr>
          <p:nvPr>
            <p:ph type="title"/>
          </p:nvPr>
        </p:nvSpPr>
        <p:spPr/>
        <p:txBody>
          <a:bodyPr>
            <a:normAutofit/>
          </a:bodyPr>
          <a:lstStyle/>
          <a:p>
            <a:r>
              <a:rPr lang="en-GB" sz="1800" dirty="0">
                <a:latin typeface="Arial" panose="020B0604020202020204" pitchFamily="34" charset="0"/>
                <a:cs typeface="Arial" panose="020B0604020202020204" pitchFamily="34" charset="0"/>
              </a:rPr>
              <a:t>The importance of our job</a:t>
            </a:r>
          </a:p>
        </p:txBody>
      </p:sp>
      <p:sp>
        <p:nvSpPr>
          <p:cNvPr id="3" name="Picture Placeholder 2">
            <a:extLst>
              <a:ext uri="{FF2B5EF4-FFF2-40B4-BE49-F238E27FC236}">
                <a16:creationId xmlns:a16="http://schemas.microsoft.com/office/drawing/2014/main" id="{00BFA7D2-633A-8242-9C51-416A38E0157C}"/>
              </a:ext>
            </a:extLst>
          </p:cNvPr>
          <p:cNvSpPr>
            <a:spLocks noGrp="1"/>
          </p:cNvSpPr>
          <p:nvPr>
            <p:ph type="pic" idx="1"/>
          </p:nvPr>
        </p:nvSpPr>
        <p:spPr/>
        <p:txBody>
          <a:bodyPr>
            <a:normAutofit/>
          </a:bodyPr>
          <a:lstStyle/>
          <a:p>
            <a:r>
              <a:rPr lang="en-GB" sz="2400" dirty="0">
                <a:latin typeface="Arial" panose="020B0604020202020204" pitchFamily="34" charset="0"/>
                <a:cs typeface="Arial" panose="020B0604020202020204" pitchFamily="34" charset="0"/>
              </a:rPr>
              <a:t>Housekeeping is the heartbeat of our hotel. Your meticulous work transforms spaces, ensuring cleanliness and comfort for our guests. Your dedication plays a pivotal role in creating memorable stays, enhancing our reputation, and fostering loyalty. Thank you for your indispensable contribution to our success</a:t>
            </a:r>
          </a:p>
        </p:txBody>
      </p:sp>
      <p:sp>
        <p:nvSpPr>
          <p:cNvPr id="4" name="Text Placeholder 3">
            <a:extLst>
              <a:ext uri="{FF2B5EF4-FFF2-40B4-BE49-F238E27FC236}">
                <a16:creationId xmlns:a16="http://schemas.microsoft.com/office/drawing/2014/main" id="{30797B32-8417-33D4-F1D8-33F231FD4544}"/>
              </a:ext>
            </a:extLst>
          </p:cNvPr>
          <p:cNvSpPr>
            <a:spLocks noGrp="1"/>
          </p:cNvSpPr>
          <p:nvPr>
            <p:ph type="body" sz="half" idx="2"/>
          </p:nvPr>
        </p:nvSpPr>
        <p:spPr/>
        <p:txBody>
          <a:bodyPr/>
          <a:lstStyle/>
          <a:p>
            <a:endParaRPr lang="en-GB" dirty="0"/>
          </a:p>
        </p:txBody>
      </p:sp>
      <p:pic>
        <p:nvPicPr>
          <p:cNvPr id="6" name="Picture 5" descr="A person holding a stack of towels&#10;&#10;Description automatically generated">
            <a:extLst>
              <a:ext uri="{FF2B5EF4-FFF2-40B4-BE49-F238E27FC236}">
                <a16:creationId xmlns:a16="http://schemas.microsoft.com/office/drawing/2014/main" id="{C52CE237-B1EE-549A-4B9B-5438D04CB1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1210" y="2168165"/>
            <a:ext cx="3481420" cy="3298357"/>
          </a:xfrm>
          <a:prstGeom prst="rect">
            <a:avLst/>
          </a:prstGeom>
        </p:spPr>
      </p:pic>
    </p:spTree>
    <p:extLst>
      <p:ext uri="{BB962C8B-B14F-4D97-AF65-F5344CB8AC3E}">
        <p14:creationId xmlns:p14="http://schemas.microsoft.com/office/powerpoint/2010/main" val="229381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79C66-A96D-B088-B7EC-2B099912A3FA}"/>
              </a:ext>
            </a:extLst>
          </p:cNvPr>
          <p:cNvSpPr>
            <a:spLocks noGrp="1"/>
          </p:cNvSpPr>
          <p:nvPr>
            <p:ph type="title"/>
          </p:nvPr>
        </p:nvSpPr>
        <p:spPr>
          <a:xfrm>
            <a:off x="914397" y="950441"/>
            <a:ext cx="3476578" cy="1801455"/>
          </a:xfrm>
        </p:spPr>
        <p:txBody>
          <a:bodyPr>
            <a:normAutofit/>
          </a:bodyPr>
          <a:lstStyle/>
          <a:p>
            <a:r>
              <a:rPr lang="en-GB" b="1" i="0">
                <a:effectLst/>
              </a:rPr>
              <a:t>Training and Development</a:t>
            </a:r>
            <a:br>
              <a:rPr lang="en-GB" b="1" i="0">
                <a:effectLst/>
              </a:rPr>
            </a:br>
            <a:endParaRPr lang="en-GB" dirty="0"/>
          </a:p>
        </p:txBody>
      </p:sp>
      <p:sp>
        <p:nvSpPr>
          <p:cNvPr id="3" name="Content Placeholder 2">
            <a:extLst>
              <a:ext uri="{FF2B5EF4-FFF2-40B4-BE49-F238E27FC236}">
                <a16:creationId xmlns:a16="http://schemas.microsoft.com/office/drawing/2014/main" id="{6D438A97-4802-30C9-B744-D8B8991909F8}"/>
              </a:ext>
            </a:extLst>
          </p:cNvPr>
          <p:cNvSpPr>
            <a:spLocks noGrp="1"/>
          </p:cNvSpPr>
          <p:nvPr>
            <p:ph idx="1"/>
          </p:nvPr>
        </p:nvSpPr>
        <p:spPr>
          <a:xfrm>
            <a:off x="914400" y="2890881"/>
            <a:ext cx="3476578" cy="3052719"/>
          </a:xfrm>
        </p:spPr>
        <p:txBody>
          <a:bodyPr>
            <a:normAutofit/>
          </a:bodyPr>
          <a:lstStyle/>
          <a:p>
            <a:pPr marL="0" indent="0">
              <a:lnSpc>
                <a:spcPct val="110000"/>
              </a:lnSpc>
              <a:buNone/>
            </a:pPr>
            <a:r>
              <a:rPr lang="en-GB" sz="1600" dirty="0"/>
              <a:t>We are committed to your growth and success. Training and development sessions will be provided for the new checklist points, ensuring you feel confident and empowered. Embrace this opportunity to enhance your skills, contribute to our high standards, and advance your career within our team. Your success is our priority</a:t>
            </a:r>
          </a:p>
        </p:txBody>
      </p:sp>
      <p:pic>
        <p:nvPicPr>
          <p:cNvPr id="7" name="Picture 6" descr="A group of people holding a banner&#10;&#10;Description automatically generated">
            <a:extLst>
              <a:ext uri="{FF2B5EF4-FFF2-40B4-BE49-F238E27FC236}">
                <a16:creationId xmlns:a16="http://schemas.microsoft.com/office/drawing/2014/main" id="{40630D4A-7FBA-EB52-12C1-62971E4B8B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26912" y="1606437"/>
            <a:ext cx="5269122" cy="3424929"/>
          </a:xfrm>
          <a:prstGeom prst="rect">
            <a:avLst/>
          </a:prstGeom>
          <a:noFill/>
        </p:spPr>
      </p:pic>
      <p:sp>
        <p:nvSpPr>
          <p:cNvPr id="15"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4C701225-30CA-416E-A6F8-D6014ABB4476}" type="datetime1">
              <a:rPr lang="en-US" smtClean="0"/>
              <a:pPr>
                <a:spcAft>
                  <a:spcPts val="600"/>
                </a:spcAft>
              </a:pPr>
              <a:t>11/12/2023</a:t>
            </a:fld>
            <a:endParaRPr lang="en-US"/>
          </a:p>
        </p:txBody>
      </p:sp>
      <p:sp>
        <p:nvSpPr>
          <p:cNvPr id="17"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8"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696577" y="6199188"/>
            <a:ext cx="619125" cy="365125"/>
          </a:xfrm>
        </p:spPr>
        <p:txBody>
          <a:bodyPr/>
          <a:lstStyle/>
          <a:p>
            <a:pPr>
              <a:spcAft>
                <a:spcPts val="600"/>
              </a:spcAft>
            </a:pPr>
            <a:fld id="{1437450A-6C25-4B4D-B27D-E1E9B2CE4682}" type="slidenum">
              <a:rPr lang="en-US" smtClean="0"/>
              <a:pPr>
                <a:spcAft>
                  <a:spcPts val="600"/>
                </a:spcAft>
              </a:pPr>
              <a:t>7</a:t>
            </a:fld>
            <a:endParaRPr lang="en-US"/>
          </a:p>
        </p:txBody>
      </p:sp>
    </p:spTree>
    <p:extLst>
      <p:ext uri="{BB962C8B-B14F-4D97-AF65-F5344CB8AC3E}">
        <p14:creationId xmlns:p14="http://schemas.microsoft.com/office/powerpoint/2010/main" val="2388807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F0D7F-C36F-4380-6E8C-A0CB028860DE}"/>
              </a:ext>
            </a:extLst>
          </p:cNvPr>
          <p:cNvSpPr>
            <a:spLocks noGrp="1"/>
          </p:cNvSpPr>
          <p:nvPr>
            <p:ph type="title"/>
          </p:nvPr>
        </p:nvSpPr>
        <p:spPr>
          <a:xfrm>
            <a:off x="914397" y="950441"/>
            <a:ext cx="3184637" cy="1801455"/>
          </a:xfrm>
        </p:spPr>
        <p:txBody>
          <a:bodyPr>
            <a:normAutofit/>
          </a:bodyPr>
          <a:lstStyle/>
          <a:p>
            <a:r>
              <a:rPr lang="en-GB"/>
              <a:t>Why the new checklist is good for you?</a:t>
            </a:r>
          </a:p>
        </p:txBody>
      </p:sp>
      <p:sp>
        <p:nvSpPr>
          <p:cNvPr id="3" name="Content Placeholder 2">
            <a:extLst>
              <a:ext uri="{FF2B5EF4-FFF2-40B4-BE49-F238E27FC236}">
                <a16:creationId xmlns:a16="http://schemas.microsoft.com/office/drawing/2014/main" id="{8D72A4D6-EB43-18CA-6E1A-064282E49574}"/>
              </a:ext>
            </a:extLst>
          </p:cNvPr>
          <p:cNvSpPr>
            <a:spLocks noGrp="1"/>
          </p:cNvSpPr>
          <p:nvPr>
            <p:ph idx="1"/>
          </p:nvPr>
        </p:nvSpPr>
        <p:spPr>
          <a:xfrm>
            <a:off x="914400" y="2890881"/>
            <a:ext cx="3184633" cy="3052719"/>
          </a:xfrm>
        </p:spPr>
        <p:txBody>
          <a:bodyPr>
            <a:normAutofit/>
          </a:bodyPr>
          <a:lstStyle/>
          <a:p>
            <a:pPr marL="0" indent="0">
              <a:lnSpc>
                <a:spcPct val="110000"/>
              </a:lnSpc>
              <a:buNone/>
            </a:pPr>
            <a:r>
              <a:rPr lang="en-GB" sz="1600" dirty="0"/>
              <a:t>Our new checklist is designed to streamline processes, ensuring efficiency and elevating    our service standards. It's not just about the hotel; it's about making your work smoother and more rewarding. Embrace the positive change; this checklist is your ally in delivering excellence and enhancing your professional journey</a:t>
            </a:r>
          </a:p>
        </p:txBody>
      </p:sp>
      <p:pic>
        <p:nvPicPr>
          <p:cNvPr id="5" name="Picture 4" descr="A group of women wearing matching black shirts&#10;&#10;Description automatically generated">
            <a:extLst>
              <a:ext uri="{FF2B5EF4-FFF2-40B4-BE49-F238E27FC236}">
                <a16:creationId xmlns:a16="http://schemas.microsoft.com/office/drawing/2014/main" id="{19CF9B6F-A9F9-3BB7-81BA-F37E28F9B9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5279" y="1260418"/>
            <a:ext cx="5841297" cy="4337163"/>
          </a:xfrm>
          <a:prstGeom prst="rect">
            <a:avLst/>
          </a:prstGeom>
          <a:noFill/>
        </p:spPr>
      </p:pic>
      <p:sp>
        <p:nvSpPr>
          <p:cNvPr id="10"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4C701225-30CA-416E-A6F8-D6014ABB4476}" type="datetime1">
              <a:rPr lang="en-US" smtClean="0"/>
              <a:pPr>
                <a:spcAft>
                  <a:spcPts val="600"/>
                </a:spcAft>
              </a:pPr>
              <a:t>11/12/2023</a:t>
            </a:fld>
            <a:endParaRPr lang="en-US" dirty="0"/>
          </a:p>
        </p:txBody>
      </p:sp>
      <p:sp>
        <p:nvSpPr>
          <p:cNvPr id="12"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dirty="0"/>
              <a:t>Sample Footer Text</a:t>
            </a:r>
          </a:p>
        </p:txBody>
      </p:sp>
      <p:sp>
        <p:nvSpPr>
          <p:cNvPr id="14"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696577" y="6199188"/>
            <a:ext cx="619125" cy="365125"/>
          </a:xfrm>
        </p:spPr>
        <p:txBody>
          <a:bodyPr/>
          <a:lstStyle/>
          <a:p>
            <a:pPr>
              <a:spcAft>
                <a:spcPts val="600"/>
              </a:spcAft>
            </a:pPr>
            <a:fld id="{1437450A-6C25-4B4D-B27D-E1E9B2CE4682}" type="slidenum">
              <a:rPr lang="en-US" smtClean="0"/>
              <a:pPr>
                <a:spcAft>
                  <a:spcPts val="600"/>
                </a:spcAft>
              </a:pPr>
              <a:t>8</a:t>
            </a:fld>
            <a:endParaRPr lang="en-US" dirty="0"/>
          </a:p>
        </p:txBody>
      </p:sp>
    </p:spTree>
    <p:extLst>
      <p:ext uri="{BB962C8B-B14F-4D97-AF65-F5344CB8AC3E}">
        <p14:creationId xmlns:p14="http://schemas.microsoft.com/office/powerpoint/2010/main" val="4016948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ouple of swans made from towels on a bed&#10;&#10;Description automatically generated">
            <a:extLst>
              <a:ext uri="{FF2B5EF4-FFF2-40B4-BE49-F238E27FC236}">
                <a16:creationId xmlns:a16="http://schemas.microsoft.com/office/drawing/2014/main" id="{DBC3FD05-648D-17D3-8936-735F6A4D359C}"/>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20335" r="28934" b="-2"/>
          <a:stretch/>
        </p:blipFill>
        <p:spPr>
          <a:xfrm>
            <a:off x="20" y="-1"/>
            <a:ext cx="4654276" cy="6857999"/>
          </a:xfrm>
          <a:prstGeom prst="rect">
            <a:avLst/>
          </a:prstGeom>
          <a:noFill/>
        </p:spPr>
      </p:pic>
      <p:sp>
        <p:nvSpPr>
          <p:cNvPr id="2" name="Title 1">
            <a:extLst>
              <a:ext uri="{FF2B5EF4-FFF2-40B4-BE49-F238E27FC236}">
                <a16:creationId xmlns:a16="http://schemas.microsoft.com/office/drawing/2014/main" id="{B5C14B4E-57EB-50F4-2081-A50F7A49546A}"/>
              </a:ext>
            </a:extLst>
          </p:cNvPr>
          <p:cNvSpPr>
            <a:spLocks noGrp="1"/>
          </p:cNvSpPr>
          <p:nvPr>
            <p:ph type="title"/>
          </p:nvPr>
        </p:nvSpPr>
        <p:spPr>
          <a:xfrm>
            <a:off x="738786" y="1319622"/>
            <a:ext cx="3481988" cy="1591492"/>
          </a:xfrm>
        </p:spPr>
        <p:txBody>
          <a:bodyPr>
            <a:normAutofit/>
          </a:bodyPr>
          <a:lstStyle/>
          <a:p>
            <a:r>
              <a:rPr lang="en-GB">
                <a:solidFill>
                  <a:schemeClr val="accent1">
                    <a:lumMod val="60000"/>
                    <a:lumOff val="40000"/>
                  </a:schemeClr>
                </a:solidFill>
              </a:rPr>
              <a:t>Conclusion </a:t>
            </a:r>
          </a:p>
        </p:txBody>
      </p:sp>
      <p:sp>
        <p:nvSpPr>
          <p:cNvPr id="3" name="Content Placeholder 2">
            <a:extLst>
              <a:ext uri="{FF2B5EF4-FFF2-40B4-BE49-F238E27FC236}">
                <a16:creationId xmlns:a16="http://schemas.microsoft.com/office/drawing/2014/main" id="{59279A8A-D7C7-24B6-0D80-4041B2A507C7}"/>
              </a:ext>
            </a:extLst>
          </p:cNvPr>
          <p:cNvSpPr>
            <a:spLocks noGrp="1"/>
          </p:cNvSpPr>
          <p:nvPr>
            <p:ph idx="1"/>
          </p:nvPr>
        </p:nvSpPr>
        <p:spPr>
          <a:xfrm>
            <a:off x="5562600" y="1495741"/>
            <a:ext cx="4988781" cy="3996716"/>
          </a:xfrm>
        </p:spPr>
        <p:txBody>
          <a:bodyPr>
            <a:normAutofit/>
          </a:bodyPr>
          <a:lstStyle/>
          <a:p>
            <a:pPr marL="0" indent="0">
              <a:buNone/>
            </a:pPr>
            <a:r>
              <a:rPr lang="en-GB"/>
              <a:t>The new checklist is a win-win. By consistently achieving checklist points, not only do you contribute to a seamlessly run hotel, but you also unlock bonuses as a token of appreciation for your hard work. Furthermore, a well-maintained environment ensures guest satisfaction, reducing complaints. Your dedication not only elevates our standards but also enhances our reputation, creating a harmonious and rewarding work environment for everyone</a:t>
            </a:r>
          </a:p>
        </p:txBody>
      </p:sp>
      <p:sp>
        <p:nvSpPr>
          <p:cNvPr id="10" name="Date Placeholder 12">
            <a:extLst>
              <a:ext uri="{FF2B5EF4-FFF2-40B4-BE49-F238E27FC236}">
                <a16:creationId xmlns:a16="http://schemas.microsoft.com/office/drawing/2014/main" id="{FC98C7CE-1DBE-1CF8-AC00-BC260EAD11B2}"/>
              </a:ext>
            </a:extLst>
          </p:cNvPr>
          <p:cNvSpPr>
            <a:spLocks noGrp="1"/>
          </p:cNvSpPr>
          <p:nvPr>
            <p:ph type="dt" sz="half" idx="10"/>
          </p:nvPr>
        </p:nvSpPr>
        <p:spPr>
          <a:xfrm>
            <a:off x="847726" y="6199188"/>
            <a:ext cx="2743200" cy="365125"/>
          </a:xfrm>
        </p:spPr>
        <p:txBody>
          <a:bodyPr/>
          <a:lstStyle/>
          <a:p>
            <a:pPr>
              <a:spcAft>
                <a:spcPts val="600"/>
              </a:spcAft>
            </a:pPr>
            <a:fld id="{3591584A-C12C-41A4-9979-EC24B61DB337}" type="datetime1">
              <a:rPr lang="en-US" smtClean="0">
                <a:solidFill>
                  <a:schemeClr val="accent1">
                    <a:lumMod val="60000"/>
                    <a:lumOff val="40000"/>
                  </a:schemeClr>
                </a:solidFill>
              </a:rPr>
              <a:pPr>
                <a:spcAft>
                  <a:spcPts val="600"/>
                </a:spcAft>
              </a:pPr>
              <a:t>11/12/2023</a:t>
            </a:fld>
            <a:endParaRPr lang="en-US">
              <a:solidFill>
                <a:schemeClr val="accent1">
                  <a:lumMod val="60000"/>
                  <a:lumOff val="40000"/>
                </a:schemeClr>
              </a:solidFill>
            </a:endParaRPr>
          </a:p>
        </p:txBody>
      </p:sp>
      <p:sp>
        <p:nvSpPr>
          <p:cNvPr id="12" name="Footer Placeholder 13">
            <a:extLst>
              <a:ext uri="{FF2B5EF4-FFF2-40B4-BE49-F238E27FC236}">
                <a16:creationId xmlns:a16="http://schemas.microsoft.com/office/drawing/2014/main" id="{5344577B-5265-5B15-AA58-C6CBDB915263}"/>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4" name="Slide Number Placeholder 14">
            <a:extLst>
              <a:ext uri="{FF2B5EF4-FFF2-40B4-BE49-F238E27FC236}">
                <a16:creationId xmlns:a16="http://schemas.microsoft.com/office/drawing/2014/main" id="{273A6287-D0A9-8D17-59E9-2F956B78CEF6}"/>
              </a:ext>
            </a:extLst>
          </p:cNvPr>
          <p:cNvSpPr>
            <a:spLocks noGrp="1"/>
          </p:cNvSpPr>
          <p:nvPr>
            <p:ph type="sldNum" sz="quarter" idx="12"/>
          </p:nvPr>
        </p:nvSpPr>
        <p:spPr>
          <a:xfrm>
            <a:off x="10696577" y="6199188"/>
            <a:ext cx="619125" cy="365125"/>
          </a:xfrm>
        </p:spPr>
        <p:txBody>
          <a:bodyPr/>
          <a:lstStyle/>
          <a:p>
            <a:pPr>
              <a:spcAft>
                <a:spcPts val="600"/>
              </a:spcAft>
            </a:pPr>
            <a:fld id="{1437450A-6C25-4B4D-B27D-E1E9B2CE4682}" type="slidenum">
              <a:rPr lang="en-US" smtClean="0"/>
              <a:pPr>
                <a:spcAft>
                  <a:spcPts val="600"/>
                </a:spcAft>
              </a:pPr>
              <a:t>9</a:t>
            </a:fld>
            <a:endParaRPr lang="en-US"/>
          </a:p>
        </p:txBody>
      </p:sp>
    </p:spTree>
    <p:extLst>
      <p:ext uri="{BB962C8B-B14F-4D97-AF65-F5344CB8AC3E}">
        <p14:creationId xmlns:p14="http://schemas.microsoft.com/office/powerpoint/2010/main" val="4025957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E1D9B-6153-81B3-789F-3C3F8E295B8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3CD835C-556D-61A0-A73D-F5588DBA1341}"/>
              </a:ext>
            </a:extLst>
          </p:cNvPr>
          <p:cNvSpPr>
            <a:spLocks noGrp="1"/>
          </p:cNvSpPr>
          <p:nvPr>
            <p:ph idx="1"/>
          </p:nvPr>
        </p:nvSpPr>
        <p:spPr/>
        <p:txBody>
          <a:bodyPr>
            <a:normAutofit fontScale="25000" lnSpcReduction="20000"/>
          </a:bodyPr>
          <a:lstStyle/>
          <a:p>
            <a:r>
              <a:rPr lang="en-GB" sz="3600" dirty="0">
                <a:latin typeface="Arial" panose="020B0604020202020204" pitchFamily="34" charset="0"/>
                <a:cs typeface="Arial" panose="020B0604020202020204" pitchFamily="34" charset="0"/>
              </a:rPr>
              <a:t>Ann, S. et al. (2023) ‘Motivating housekeeping staff in the lodging industry in Jordan’, Tourism and hospitality management, 29(1), pp. 103–118. Available at: </a:t>
            </a:r>
            <a:r>
              <a:rPr lang="en-GB" sz="3600" dirty="0">
                <a:latin typeface="Arial" panose="020B0604020202020204" pitchFamily="34" charset="0"/>
                <a:cs typeface="Arial" panose="020B0604020202020204" pitchFamily="34" charset="0"/>
                <a:hlinkClick r:id="rId2"/>
              </a:rPr>
              <a:t>https://doi.org/10.20867/thm.29.1.9</a:t>
            </a:r>
            <a:r>
              <a:rPr lang="en-GB" sz="3600" dirty="0">
                <a:latin typeface="Arial" panose="020B0604020202020204" pitchFamily="34" charset="0"/>
                <a:cs typeface="Arial" panose="020B0604020202020204" pitchFamily="34" charset="0"/>
              </a:rPr>
              <a:t>.</a:t>
            </a:r>
          </a:p>
          <a:p>
            <a:r>
              <a:rPr lang="en-GB" sz="3600" dirty="0">
                <a:latin typeface="Arial" panose="020B0604020202020204" pitchFamily="34" charset="0"/>
                <a:cs typeface="Arial" panose="020B0604020202020204" pitchFamily="34" charset="0"/>
              </a:rPr>
              <a:t>Brazil, C.K. et al. (2023) ‘Using the Rapid Upper Limb Assessment to examine the effect of the new Hotel Housekeeping California Standard’, Applied ergonomics, 106, pp. 103868–103868. Available at: </a:t>
            </a:r>
            <a:r>
              <a:rPr lang="en-GB" sz="3600" dirty="0">
                <a:latin typeface="Arial" panose="020B0604020202020204" pitchFamily="34" charset="0"/>
                <a:cs typeface="Arial" panose="020B0604020202020204" pitchFamily="34" charset="0"/>
                <a:hlinkClick r:id="rId3"/>
              </a:rPr>
              <a:t>https://doi.org/10.1016/j.apergo.2022.103868</a:t>
            </a:r>
            <a:r>
              <a:rPr lang="en-GB" sz="3600" dirty="0">
                <a:latin typeface="Arial" panose="020B0604020202020204" pitchFamily="34" charset="0"/>
                <a:cs typeface="Arial" panose="020B0604020202020204" pitchFamily="34" charset="0"/>
              </a:rPr>
              <a:t>.</a:t>
            </a:r>
          </a:p>
          <a:p>
            <a:r>
              <a:rPr lang="en-GB" sz="3600" dirty="0">
                <a:latin typeface="Arial" panose="020B0604020202020204" pitchFamily="34" charset="0"/>
                <a:cs typeface="Arial" panose="020B0604020202020204" pitchFamily="34" charset="0"/>
              </a:rPr>
              <a:t>Enos, M. (2017) The Biggest Housekeeping Job, Nation’s business. Washington: Chamber of Commerce of the United States, pp. 30-.</a:t>
            </a:r>
          </a:p>
          <a:p>
            <a:r>
              <a:rPr lang="en-GB" sz="3600" dirty="0">
                <a:latin typeface="Arial" panose="020B0604020202020204" pitchFamily="34" charset="0"/>
                <a:cs typeface="Arial" panose="020B0604020202020204" pitchFamily="34" charset="0"/>
              </a:rPr>
              <a:t>Executive housekeeping today (2022). Gallipolis, Ohio: [Published for the Association by Zimmerman &amp; Leonard].</a:t>
            </a:r>
          </a:p>
          <a:p>
            <a:r>
              <a:rPr lang="en-GB" sz="3600" dirty="0">
                <a:latin typeface="Arial" panose="020B0604020202020204" pitchFamily="34" charset="0"/>
                <a:cs typeface="Arial" panose="020B0604020202020204" pitchFamily="34" charset="0"/>
              </a:rPr>
              <a:t>Jones, T.J.A. (2008) Professional management of housekeeping operations. 5th ed. Hoboken, N.J: John Wiley &amp; Sons.</a:t>
            </a:r>
          </a:p>
          <a:p>
            <a:r>
              <a:rPr lang="en-GB" sz="3600" dirty="0" err="1">
                <a:latin typeface="Arial" panose="020B0604020202020204" pitchFamily="34" charset="0"/>
                <a:cs typeface="Arial" panose="020B0604020202020204" pitchFamily="34" charset="0"/>
              </a:rPr>
              <a:t>Kochar</a:t>
            </a:r>
            <a:r>
              <a:rPr lang="en-GB" sz="3600" dirty="0">
                <a:latin typeface="Arial" panose="020B0604020202020204" pitchFamily="34" charset="0"/>
                <a:cs typeface="Arial" panose="020B0604020202020204" pitchFamily="34" charset="0"/>
              </a:rPr>
              <a:t>, S. (2020) Hospitality is about making unforgettable connections, Business world (India). New Delhi: Athena Information Solutions </a:t>
            </a:r>
            <a:r>
              <a:rPr lang="en-GB" sz="3600" dirty="0" err="1">
                <a:latin typeface="Arial" panose="020B0604020202020204" pitchFamily="34" charset="0"/>
                <a:cs typeface="Arial" panose="020B0604020202020204" pitchFamily="34" charset="0"/>
              </a:rPr>
              <a:t>Pvt.</a:t>
            </a:r>
            <a:r>
              <a:rPr lang="en-GB" sz="3600" dirty="0">
                <a:latin typeface="Arial" panose="020B0604020202020204" pitchFamily="34" charset="0"/>
                <a:cs typeface="Arial" panose="020B0604020202020204" pitchFamily="34" charset="0"/>
              </a:rPr>
              <a:t> Ltd.</a:t>
            </a:r>
          </a:p>
          <a:p>
            <a:r>
              <a:rPr lang="en-GB" sz="3600" dirty="0" err="1">
                <a:latin typeface="Arial" panose="020B0604020202020204" pitchFamily="34" charset="0"/>
                <a:cs typeface="Arial" panose="020B0604020202020204" pitchFamily="34" charset="0"/>
              </a:rPr>
              <a:t>Monsell</a:t>
            </a:r>
            <a:r>
              <a:rPr lang="en-GB" sz="3600" dirty="0">
                <a:latin typeface="Arial" panose="020B0604020202020204" pitchFamily="34" charset="0"/>
                <a:cs typeface="Arial" panose="020B0604020202020204" pitchFamily="34" charset="0"/>
              </a:rPr>
              <a:t>, C. (2006) Productivity drives cleaning, Lodging Hospitality. Cleveland: Penton Media, Inc., Penton Business Media, Inc. and their subsidiaries, pp. 62-.</a:t>
            </a:r>
          </a:p>
          <a:p>
            <a:r>
              <a:rPr lang="en-GB" sz="3600" dirty="0">
                <a:latin typeface="Arial" panose="020B0604020202020204" pitchFamily="34" charset="0"/>
                <a:cs typeface="Arial" panose="020B0604020202020204" pitchFamily="34" charset="0"/>
              </a:rPr>
              <a:t>Rutherford, D.G. and O\’Fallon, M.J. (2007) Hotel management and operations. 4th ed. Hoboken, N.J: Wiley.</a:t>
            </a:r>
          </a:p>
          <a:p>
            <a:r>
              <a:rPr lang="en-GB" sz="3600" dirty="0" err="1">
                <a:latin typeface="Arial" panose="020B0604020202020204" pitchFamily="34" charset="0"/>
                <a:cs typeface="Arial" panose="020B0604020202020204" pitchFamily="34" charset="0"/>
              </a:rPr>
              <a:t>Selwitz</a:t>
            </a:r>
            <a:r>
              <a:rPr lang="en-GB" sz="3600" dirty="0">
                <a:latin typeface="Arial" panose="020B0604020202020204" pitchFamily="34" charset="0"/>
                <a:cs typeface="Arial" panose="020B0604020202020204" pitchFamily="34" charset="0"/>
              </a:rPr>
              <a:t>, R. (2001) ‘Safety training valuable to housekeepers, hotels’, Hotel &amp; motel management, 216(7), pp. 54-.</a:t>
            </a:r>
          </a:p>
          <a:p>
            <a:r>
              <a:rPr lang="en-GB" sz="3600" dirty="0">
                <a:latin typeface="Arial" panose="020B0604020202020204" pitchFamily="34" charset="0"/>
                <a:cs typeface="Arial" panose="020B0604020202020204" pitchFamily="34" charset="0"/>
              </a:rPr>
              <a:t>Taylor, S. (2023) Managing underperformance. London: Henry Stewart Talks.</a:t>
            </a:r>
          </a:p>
          <a:p>
            <a:endParaRPr lang="en-GB" dirty="0"/>
          </a:p>
        </p:txBody>
      </p:sp>
    </p:spTree>
    <p:extLst>
      <p:ext uri="{BB962C8B-B14F-4D97-AF65-F5344CB8AC3E}">
        <p14:creationId xmlns:p14="http://schemas.microsoft.com/office/powerpoint/2010/main" val="1851193864"/>
      </p:ext>
    </p:extLst>
  </p:cSld>
  <p:clrMapOvr>
    <a:masterClrMapping/>
  </p:clrMapOvr>
</p:sld>
</file>

<file path=ppt/theme/theme1.xml><?xml version="1.0" encoding="utf-8"?>
<a:theme xmlns:a="http://schemas.openxmlformats.org/drawingml/2006/main" name="LimelightVTI">
  <a:themeElements>
    <a:clrScheme name="Limelight">
      <a:dk1>
        <a:sysClr val="windowText" lastClr="000000"/>
      </a:dk1>
      <a:lt1>
        <a:sysClr val="window" lastClr="FFFFFF"/>
      </a:lt1>
      <a:dk2>
        <a:srgbClr val="23353B"/>
      </a:dk2>
      <a:lt2>
        <a:srgbClr val="E0DDD8"/>
      </a:lt2>
      <a:accent1>
        <a:srgbClr val="90A208"/>
      </a:accent1>
      <a:accent2>
        <a:srgbClr val="6A8755"/>
      </a:accent2>
      <a:accent3>
        <a:srgbClr val="49716B"/>
      </a:accent3>
      <a:accent4>
        <a:srgbClr val="A16F7C"/>
      </a:accent4>
      <a:accent5>
        <a:srgbClr val="B16455"/>
      </a:accent5>
      <a:accent6>
        <a:srgbClr val="E08350"/>
      </a:accent6>
      <a:hlink>
        <a:srgbClr val="5F864B"/>
      </a:hlink>
      <a:folHlink>
        <a:srgbClr val="3F877D"/>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1ea53e8e08d687b7f2e47803d1db2ecc">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06a2306b4cc4b961664e0acb150e0f16"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112DC931-BD91-44D3-A05F-20EEECF645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9439615-D792-400E-9D51-9ACBE8A220F5}">
  <ds:schemaRefs>
    <ds:schemaRef ds:uri="http://schemas.microsoft.com/sharepoint/v3/contenttype/forms"/>
  </ds:schemaRefs>
</ds:datastoreItem>
</file>

<file path=customXml/itemProps3.xml><?xml version="1.0" encoding="utf-8"?>
<ds:datastoreItem xmlns:ds="http://schemas.openxmlformats.org/officeDocument/2006/customXml" ds:itemID="{39DBC701-1A1B-40B3-8341-DBB39E8BC8EA}">
  <ds:schemaRefs>
    <ds:schemaRef ds:uri="http://www.w3.org/XML/1998/namespace"/>
    <ds:schemaRef ds:uri="http://schemas.microsoft.com/office/2006/metadata/properties"/>
    <ds:schemaRef ds:uri="http://schemas.microsoft.com/office/2006/documentManagement/types"/>
    <ds:schemaRef ds:uri="http://purl.org/dc/dcmitype/"/>
    <ds:schemaRef ds:uri="04c7059f-bde8-4ce9-bb0f-e52888740953"/>
    <ds:schemaRef ds:uri="http://purl.org/dc/elements/1.1/"/>
    <ds:schemaRef ds:uri="http://schemas.microsoft.com/office/infopath/2007/PartnerControls"/>
    <ds:schemaRef ds:uri="http://schemas.openxmlformats.org/package/2006/metadata/core-properties"/>
    <ds:schemaRef ds:uri="d8e79d84-78fb-44a9-92e9-d04bdd8f0359"/>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1388</TotalTime>
  <Words>870</Words>
  <Application>Microsoft Office PowerPoint</Application>
  <PresentationFormat>Widescreen</PresentationFormat>
  <Paragraphs>54</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Söhne</vt:lpstr>
      <vt:lpstr>Trade Gothic Next Cond</vt:lpstr>
      <vt:lpstr>Trade Gothic Next Light</vt:lpstr>
      <vt:lpstr>LimelightVTI</vt:lpstr>
      <vt:lpstr>Elevating Excellence: new Room Cleaning checklist</vt:lpstr>
      <vt:lpstr>Welcome to our room cleaning training session, where we embark on a journey to elevate the excellence of our housekeeping operations  Today, we introduce a powerful tool—the 100-point room cleaning checklist—to ensure our rooms not only meet but exceed guest expectations  Let's explore how room cleanliness intertwines with guest experience and our property's brand reputation</vt:lpstr>
      <vt:lpstr> Marriott's brand standard is synonymous with unparalleled hospitality, emphasizing seamless service, distinctive design, and personalized experiences. From luxury to select-service hotels, Marriott consistently delivers a commitment to excellence, creating memorable stays that reflect the brand's unwavering dedication to guest satisfaction.</vt:lpstr>
      <vt:lpstr>Employee Engagement Model</vt:lpstr>
      <vt:lpstr>Full support </vt:lpstr>
      <vt:lpstr>The importance of our job</vt:lpstr>
      <vt:lpstr>Training and Development </vt:lpstr>
      <vt:lpstr>Why the new checklist is good for you?</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Rosario Del Rocio Garcia Baez (2230623)</dc:creator>
  <cp:lastModifiedBy>Rosario Del Rocio Garcia Baez (2230623)</cp:lastModifiedBy>
  <cp:revision>1</cp:revision>
  <dcterms:created xsi:type="dcterms:W3CDTF">2023-11-11T23:27:30Z</dcterms:created>
  <dcterms:modified xsi:type="dcterms:W3CDTF">2023-11-12T22:35:40Z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