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50"/>
    <p:restoredTop sz="94818"/>
  </p:normalViewPr>
  <p:slideViewPr>
    <p:cSldViewPr snapToGrid="0">
      <p:cViewPr varScale="1">
        <p:scale>
          <a:sx n="89" d="100"/>
          <a:sy n="89" d="100"/>
        </p:scale>
        <p:origin x="118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!d"/><Relationship Id="rId13" Type="http://schemas.openxmlformats.org/officeDocument/2006/relationships/hyperlink" Target="https://pxhere.com/en/photo/549455" TargetMode="External"/><Relationship Id="rId3" Type="http://schemas.openxmlformats.org/officeDocument/2006/relationships/hyperlink" Target="https://www.goodfreephotos.com/public-domain-images/multi-colored-disco-ball.png.php" TargetMode="External"/><Relationship Id="rId7" Type="http://schemas.openxmlformats.org/officeDocument/2006/relationships/hyperlink" Target="https://pxhere.com/es/photo/348672" TargetMode="External"/><Relationship Id="rId12" Type="http://schemas.openxmlformats.org/officeDocument/2006/relationships/image" Target="../media/image8.jpg!d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!d"/><Relationship Id="rId11" Type="http://schemas.openxmlformats.org/officeDocument/2006/relationships/hyperlink" Target="https://www.pexels.com/photo/bar-billiards-gambling-game-261043/" TargetMode="External"/><Relationship Id="rId5" Type="http://schemas.openxmlformats.org/officeDocument/2006/relationships/hyperlink" Target="https://grabyourfork.blogspot.com/2018/10/kingdom-of-rice-mascot.html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g"/><Relationship Id="rId9" Type="http://schemas.openxmlformats.org/officeDocument/2006/relationships/hyperlink" Target="https://pxhere.com/en/photo/1178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1407E-3D65-8262-CF86-D62D751D71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90’s disco ball event</a:t>
            </a:r>
            <a:br>
              <a:rPr lang="en-GB" dirty="0"/>
            </a:br>
            <a:r>
              <a:rPr lang="en-GB" dirty="0"/>
              <a:t>premier inn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B0062-2494-4904-9498-1019B235B1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Majeda begum</a:t>
            </a:r>
          </a:p>
          <a:p>
            <a:r>
              <a:rPr lang="en-GB" dirty="0"/>
              <a:t>2119064</a:t>
            </a:r>
          </a:p>
        </p:txBody>
      </p:sp>
    </p:spTree>
    <p:extLst>
      <p:ext uri="{BB962C8B-B14F-4D97-AF65-F5344CB8AC3E}">
        <p14:creationId xmlns:p14="http://schemas.microsoft.com/office/powerpoint/2010/main" val="2435757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35F52-BCB1-7B51-67F3-4BBC13C8CFC5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en-US" altLang="ja-JP" dirty="0"/>
              <a:t>90 </a:t>
            </a:r>
            <a:r>
              <a:rPr lang="ja-JP" altLang="en-US"/>
              <a:t>年代迪斯科舞會活動</a:t>
            </a:r>
            <a:br>
              <a:rPr lang="en-GB" altLang="ja-JP" dirty="0"/>
            </a:br>
            <a:r>
              <a:rPr lang="en-GB" altLang="ja-JP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90 </a:t>
            </a:r>
            <a:r>
              <a:rPr lang="en-GB" altLang="ja-JP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Niándài</a:t>
            </a:r>
            <a:r>
              <a:rPr lang="en-GB" altLang="ja-JP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dísīkē</a:t>
            </a:r>
            <a:r>
              <a:rPr lang="en-GB" altLang="ja-JP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wǔhuì</a:t>
            </a:r>
            <a:r>
              <a:rPr lang="en-GB" altLang="ja-JP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huódòng</a:t>
            </a:r>
            <a:br>
              <a:rPr lang="en-GB" altLang="ja-JP" dirty="0"/>
            </a:br>
            <a:r>
              <a:rPr lang="en-GB" altLang="ja-JP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90’s disco ball event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21FCC-CDCC-BD8C-F1CD-2714E5B09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873" y="2239941"/>
            <a:ext cx="6241943" cy="4393334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ja-JP" altLang="en-US" sz="2600">
                <a:solidFill>
                  <a:schemeClr val="accent3">
                    <a:lumMod val="60000"/>
                    <a:lumOff val="40000"/>
                  </a:schemeClr>
                </a:solidFill>
              </a:rPr>
              <a:t>普瑞米爾酒店</a:t>
            </a:r>
            <a:r>
              <a:rPr lang="en-US" altLang="ja-JP" sz="2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   </a:t>
            </a:r>
            <a:r>
              <a:rPr lang="en-US" altLang="ja-JP" sz="2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Pǔ</a:t>
            </a:r>
            <a:r>
              <a:rPr lang="en-US" altLang="ja-JP" sz="2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ruì</a:t>
            </a:r>
            <a:r>
              <a:rPr lang="en-US" altLang="ja-JP" sz="2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mǐ'ěr</a:t>
            </a:r>
            <a:r>
              <a:rPr lang="en-US" altLang="ja-JP" sz="2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6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jiǔdiàn</a:t>
            </a:r>
            <a:r>
              <a:rPr lang="en-US" altLang="ja-JP" sz="2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      Premier Inn Hotel</a:t>
            </a:r>
          </a:p>
          <a:p>
            <a:pPr marL="0" indent="0" algn="ctr">
              <a:buNone/>
            </a:pPr>
            <a:r>
              <a:rPr lang="ja-JP" altLang="en-US">
                <a:solidFill>
                  <a:schemeClr val="accent6">
                    <a:lumMod val="60000"/>
                    <a:lumOff val="40000"/>
                  </a:schemeClr>
                </a:solidFill>
              </a:rPr>
              <a:t>程序</a:t>
            </a:r>
            <a:r>
              <a:rPr lang="en-US" altLang="ja-JP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 </a:t>
            </a:r>
            <a:r>
              <a:rPr lang="en-GB" altLang="ja-JP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Chéngxù</a:t>
            </a:r>
            <a:r>
              <a:rPr lang="en-GB" altLang="ja-JP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 Program</a:t>
            </a:r>
          </a:p>
          <a:p>
            <a:pPr marL="0" indent="0">
              <a:buNone/>
            </a:pPr>
            <a:endParaRPr lang="en-US" altLang="ja-JP" dirty="0"/>
          </a:p>
          <a:p>
            <a:pPr marL="0" indent="0" algn="ctr">
              <a:buNone/>
            </a:pPr>
            <a:r>
              <a:rPr lang="ja-JP" altLang="en-US" sz="3500">
                <a:solidFill>
                  <a:schemeClr val="accent4">
                    <a:lumMod val="60000"/>
                    <a:lumOff val="40000"/>
                  </a:schemeClr>
                </a:solidFill>
              </a:rPr>
              <a:t>現場音樂 </a:t>
            </a:r>
            <a:r>
              <a:rPr lang="en-US" altLang="ja-JP" sz="35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Dj</a:t>
            </a:r>
            <a:r>
              <a:rPr lang="en-US" altLang="ja-JP" sz="35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Rock 90. </a:t>
            </a:r>
            <a:r>
              <a:rPr lang="en-US" altLang="ja-JP" sz="19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Xiànchǎng</a:t>
            </a:r>
            <a:r>
              <a:rPr lang="en-US" altLang="ja-JP" sz="1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9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yīnyuè</a:t>
            </a:r>
            <a:r>
              <a:rPr lang="en-US" altLang="ja-JP" sz="1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9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Dj</a:t>
            </a:r>
            <a:r>
              <a:rPr lang="en-US" altLang="ja-JP" sz="1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Rock</a:t>
            </a:r>
            <a:r>
              <a:rPr lang="en-US" altLang="ja-JP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90  Live music </a:t>
            </a:r>
            <a:r>
              <a:rPr lang="en-US" altLang="ja-JP" sz="19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Dj</a:t>
            </a:r>
            <a:r>
              <a:rPr lang="en-US" altLang="ja-JP" sz="1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Rock 90</a:t>
            </a:r>
          </a:p>
          <a:p>
            <a:pPr marL="0" indent="0">
              <a:buNone/>
            </a:pPr>
            <a:r>
              <a:rPr lang="en-US" altLang="ja-JP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90</a:t>
            </a:r>
            <a:r>
              <a:rPr lang="ja-JP" altLang="en-US">
                <a:solidFill>
                  <a:schemeClr val="accent6">
                    <a:lumMod val="60000"/>
                    <a:lumOff val="40000"/>
                  </a:schemeClr>
                </a:solidFill>
              </a:rPr>
              <a:t>年代的晚餐</a:t>
            </a:r>
            <a:r>
              <a:rPr lang="en-US" altLang="ja-JP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  </a:t>
            </a:r>
            <a:r>
              <a:rPr lang="en-US" altLang="ja-JP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90 </a:t>
            </a:r>
            <a:r>
              <a:rPr lang="en-US" altLang="ja-JP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Niándài</a:t>
            </a:r>
            <a:r>
              <a:rPr lang="en-US" altLang="ja-JP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de </a:t>
            </a:r>
            <a:r>
              <a:rPr lang="en-US" altLang="ja-JP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wǎncān</a:t>
            </a:r>
            <a:r>
              <a:rPr lang="en-US" altLang="ja-JP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 Dinner in 90’s</a:t>
            </a:r>
          </a:p>
          <a:p>
            <a:pPr>
              <a:buFont typeface="Wingdings" pitchFamily="2" charset="2"/>
              <a:buChar char="v"/>
            </a:pPr>
            <a:r>
              <a:rPr lang="ja-JP" altLang="en-US" sz="1100"/>
              <a:t>牛里脊配燒烤蔬菜和湯，配沙拉</a:t>
            </a:r>
            <a:r>
              <a:rPr lang="en-US" altLang="ja-JP" sz="1100" dirty="0"/>
              <a:t> 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Niú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lǐjí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pèi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shāokǎo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shūcài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hé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tāng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pèi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shālā</a:t>
            </a:r>
            <a:r>
              <a:rPr lang="en-GB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  <a:r>
              <a:rPr lang="ja-JP" altLang="en-US" sz="1100"/>
              <a:t>。</a:t>
            </a:r>
            <a:r>
              <a:rPr lang="en-US" altLang="ja-JP" sz="1100" dirty="0"/>
              <a:t>beef tenderloin with grill vegetables and soup, salad on side. </a:t>
            </a:r>
          </a:p>
          <a:p>
            <a:pPr>
              <a:buFont typeface="Wingdings" pitchFamily="2" charset="2"/>
              <a:buChar char="v"/>
            </a:pPr>
            <a:r>
              <a:rPr lang="ja-JP" altLang="en-US" sz="1100"/>
              <a:t>奶油蘑菇烤雞，配土豆泥</a:t>
            </a:r>
            <a:r>
              <a:rPr lang="en-US" altLang="ja-JP" sz="1100" dirty="0"/>
              <a:t>.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Nǎiyóu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mógū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kǎo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jī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pèi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tǔdòu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ní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/>
              <a:t>Chicken grilled with cream and mushrooms, potato puree on side</a:t>
            </a:r>
          </a:p>
          <a:p>
            <a:pPr>
              <a:buFont typeface="Wingdings" pitchFamily="2" charset="2"/>
              <a:buChar char="v"/>
            </a:pPr>
            <a:r>
              <a:rPr lang="ja-JP" altLang="en-US" sz="1100"/>
              <a:t>三文魚配咖哩和烤蘆筍</a:t>
            </a:r>
            <a:r>
              <a:rPr lang="en-US" altLang="ja-JP" sz="1100" dirty="0"/>
              <a:t> 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sānwènyú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pèi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gālí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hé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kǎo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lúsǔn</a:t>
            </a:r>
            <a:r>
              <a:rPr lang="en-US" altLang="ja-JP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 </a:t>
            </a:r>
            <a:r>
              <a:rPr lang="en-US" altLang="ja-JP" sz="1100" dirty="0"/>
              <a:t>salmon with curry and grilled asparagus</a:t>
            </a:r>
          </a:p>
          <a:p>
            <a:pPr marL="0" indent="0">
              <a:buNone/>
            </a:pPr>
            <a:r>
              <a:rPr lang="ja-JP" altLang="en-US" sz="2000">
                <a:solidFill>
                  <a:schemeClr val="accent5">
                    <a:lumMod val="60000"/>
                    <a:lumOff val="40000"/>
                  </a:schemeClr>
                </a:solidFill>
              </a:rPr>
              <a:t>飲料和雞尾酒</a:t>
            </a:r>
            <a:r>
              <a:rPr lang="en-US" altLang="ja-JP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  </a:t>
            </a:r>
            <a:r>
              <a:rPr lang="en-US" altLang="ja-JP" sz="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Yǐnliào</a:t>
            </a:r>
            <a:r>
              <a:rPr lang="en-US" altLang="ja-JP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hé</a:t>
            </a:r>
            <a:r>
              <a:rPr lang="en-US" altLang="ja-JP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jīwěijiǔ</a:t>
            </a:r>
            <a:r>
              <a:rPr lang="en-US" altLang="ja-JP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Drinks &amp; Cocktails</a:t>
            </a:r>
          </a:p>
          <a:p>
            <a:pPr marL="0" indent="0">
              <a:buNone/>
            </a:pPr>
            <a:r>
              <a:rPr lang="ja-JP" altLang="en-US" sz="2000">
                <a:solidFill>
                  <a:schemeClr val="accent6">
                    <a:lumMod val="60000"/>
                    <a:lumOff val="40000"/>
                  </a:schemeClr>
                </a:solidFill>
              </a:rPr>
              <a:t>甜點和冰淇淋</a:t>
            </a:r>
            <a:r>
              <a:rPr lang="en-US" altLang="ja-JP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 </a:t>
            </a:r>
            <a:r>
              <a:rPr lang="en-US" altLang="ja-JP" sz="20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Tiándiǎn</a:t>
            </a:r>
            <a:r>
              <a:rPr lang="en-US" altLang="ja-JP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hé</a:t>
            </a:r>
            <a:r>
              <a:rPr lang="en-US" altLang="ja-JP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bīngqílín</a:t>
            </a:r>
            <a:r>
              <a:rPr lang="en-US" altLang="ja-JP" sz="20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.  Desserts &amp; Ice cream</a:t>
            </a:r>
          </a:p>
          <a:p>
            <a:pPr marL="0" indent="0">
              <a:buNone/>
            </a:pPr>
            <a:r>
              <a:rPr lang="ja-JP" altLang="en-US" sz="2000">
                <a:solidFill>
                  <a:schemeClr val="accent2">
                    <a:lumMod val="60000"/>
                    <a:lumOff val="40000"/>
                  </a:schemeClr>
                </a:solidFill>
              </a:rPr>
              <a:t>特別的音樂和舞蹈節目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en-US" altLang="ja-JP" sz="20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Tèbié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de </a:t>
            </a:r>
            <a:r>
              <a:rPr lang="en-US" altLang="ja-JP" sz="20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yīnyuè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hé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wǔdǎo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20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jiémù</a:t>
            </a:r>
            <a:r>
              <a:rPr lang="en-US" altLang="ja-JP" sz="2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special music and Dance program</a:t>
            </a:r>
          </a:p>
          <a:p>
            <a:pPr marL="0" indent="0">
              <a:buNone/>
            </a:pPr>
            <a:endParaRPr lang="en-US" altLang="ja-JP" sz="2000" dirty="0"/>
          </a:p>
          <a:p>
            <a:pPr marL="0" indent="0">
              <a:buNone/>
            </a:pPr>
            <a:endParaRPr lang="en-US" altLang="ja-JP" sz="1600" dirty="0"/>
          </a:p>
          <a:p>
            <a:pPr marL="0" indent="0">
              <a:buNone/>
            </a:pPr>
            <a:endParaRPr lang="en-US" altLang="ja-JP" dirty="0"/>
          </a:p>
          <a:p>
            <a:pPr marL="0" indent="0">
              <a:buNone/>
            </a:pPr>
            <a:endParaRPr lang="en-GB" altLang="ja-JP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D857CB-C88D-60C6-2145-067A7D73D9D6}"/>
              </a:ext>
            </a:extLst>
          </p:cNvPr>
          <p:cNvSpPr txBox="1"/>
          <p:nvPr/>
        </p:nvSpPr>
        <p:spPr>
          <a:xfrm>
            <a:off x="7665525" y="3717969"/>
            <a:ext cx="4473844" cy="3108543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ja-JP" altLang="en-US" sz="2000"/>
              <a:t>房間</a:t>
            </a:r>
            <a:r>
              <a:rPr lang="en-US" altLang="ja-JP" sz="2000" dirty="0"/>
              <a:t>. </a:t>
            </a:r>
            <a:r>
              <a:rPr lang="en-US" altLang="ja-JP" sz="2000" dirty="0" err="1"/>
              <a:t>Fángjiān</a:t>
            </a:r>
            <a:r>
              <a:rPr lang="en-US" altLang="ja-JP" sz="2000" dirty="0"/>
              <a:t>. Rooms:</a:t>
            </a:r>
          </a:p>
          <a:p>
            <a:endParaRPr lang="en-US" sz="1600" dirty="0"/>
          </a:p>
          <a:p>
            <a:r>
              <a:rPr lang="ja-JP" altLang="en-US" sz="1600">
                <a:solidFill>
                  <a:schemeClr val="accent5">
                    <a:lumMod val="60000"/>
                    <a:lumOff val="40000"/>
                  </a:schemeClr>
                </a:solidFill>
              </a:rPr>
              <a:t>單人房</a:t>
            </a:r>
            <a:r>
              <a:rPr lang="en-US" altLang="ja-JP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</a:t>
            </a:r>
            <a:r>
              <a:rPr lang="en-US" altLang="ja-JP" sz="1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Dān</a:t>
            </a:r>
            <a:r>
              <a:rPr lang="en-US" altLang="ja-JP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ja-JP" sz="1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rén</a:t>
            </a:r>
            <a:r>
              <a:rPr lang="en-US" altLang="ja-JP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fang Single room  100</a:t>
            </a:r>
            <a:r>
              <a:rPr lang="ja-JP" altLang="en-US" sz="1600">
                <a:solidFill>
                  <a:schemeClr val="accent5">
                    <a:lumMod val="60000"/>
                    <a:lumOff val="40000"/>
                  </a:schemeClr>
                </a:solidFill>
              </a:rPr>
              <a:t>元</a:t>
            </a:r>
            <a:endParaRPr lang="en-GB" altLang="ja-JP" sz="1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ja-JP" alt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豪華單人房</a:t>
            </a:r>
            <a:r>
              <a:rPr lang="en-US" altLang="ja-JP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Háohuá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dān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rén</a:t>
            </a:r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fang. single deluxe room. </a:t>
            </a:r>
            <a:r>
              <a:rPr lang="en-US" altLang="ja-JP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150</a:t>
            </a:r>
            <a:r>
              <a:rPr lang="ja-JP" altLang="en-US" sz="1600">
                <a:solidFill>
                  <a:schemeClr val="accent1">
                    <a:lumMod val="60000"/>
                    <a:lumOff val="40000"/>
                  </a:schemeClr>
                </a:solidFill>
              </a:rPr>
              <a:t>元</a:t>
            </a:r>
            <a:endParaRPr lang="en-GB" altLang="ja-JP" sz="1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ja-JP" altLang="en-US" sz="1600">
                <a:solidFill>
                  <a:schemeClr val="accent3"/>
                </a:solidFill>
              </a:rPr>
              <a:t>雙人間</a:t>
            </a:r>
            <a:r>
              <a:rPr lang="en-US" altLang="ja-JP" sz="1600" dirty="0">
                <a:solidFill>
                  <a:schemeClr val="accent3"/>
                </a:solidFill>
              </a:rPr>
              <a:t> </a:t>
            </a:r>
            <a:r>
              <a:rPr lang="en-GB" sz="1600" dirty="0" err="1">
                <a:solidFill>
                  <a:schemeClr val="accent3"/>
                </a:solidFill>
              </a:rPr>
              <a:t>Shuāng</a:t>
            </a:r>
            <a:r>
              <a:rPr lang="en-GB" sz="1600" dirty="0">
                <a:solidFill>
                  <a:schemeClr val="accent3"/>
                </a:solidFill>
              </a:rPr>
              <a:t> </a:t>
            </a:r>
            <a:r>
              <a:rPr lang="en-GB" sz="1600" dirty="0" err="1">
                <a:solidFill>
                  <a:schemeClr val="accent3"/>
                </a:solidFill>
              </a:rPr>
              <a:t>rénjiān</a:t>
            </a:r>
            <a:r>
              <a:rPr lang="en-GB" sz="1600" dirty="0">
                <a:solidFill>
                  <a:schemeClr val="accent3"/>
                </a:solidFill>
              </a:rPr>
              <a:t>. Double room </a:t>
            </a:r>
            <a:r>
              <a:rPr lang="en-US" sz="1600" dirty="0">
                <a:solidFill>
                  <a:schemeClr val="accent3"/>
                </a:solidFill>
              </a:rPr>
              <a:t>2</a:t>
            </a:r>
            <a:r>
              <a:rPr lang="en-US" altLang="ja-JP" sz="1600" dirty="0">
                <a:solidFill>
                  <a:schemeClr val="accent3"/>
                </a:solidFill>
              </a:rPr>
              <a:t>00</a:t>
            </a:r>
            <a:r>
              <a:rPr lang="ja-JP" altLang="en-US" sz="1600">
                <a:solidFill>
                  <a:schemeClr val="accent3"/>
                </a:solidFill>
              </a:rPr>
              <a:t>元</a:t>
            </a:r>
            <a:endParaRPr lang="en-GB" altLang="ja-JP" sz="1600" dirty="0">
              <a:solidFill>
                <a:schemeClr val="accent3"/>
              </a:solidFill>
            </a:endParaRPr>
          </a:p>
          <a:p>
            <a:r>
              <a:rPr lang="ja-JP" altLang="en-US" sz="1600">
                <a:solidFill>
                  <a:schemeClr val="accent5">
                    <a:lumMod val="60000"/>
                    <a:lumOff val="40000"/>
                  </a:schemeClr>
                </a:solidFill>
              </a:rPr>
              <a:t>雙人豪華房</a:t>
            </a:r>
            <a:r>
              <a:rPr lang="en-US" altLang="ja-JP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Shuāngrén</a:t>
            </a:r>
            <a:r>
              <a:rPr lang="en-GB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háohuá</a:t>
            </a:r>
            <a:r>
              <a:rPr lang="en-GB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fang Double Deluxe room  </a:t>
            </a:r>
            <a:r>
              <a:rPr lang="en-US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25</a:t>
            </a:r>
            <a:r>
              <a:rPr lang="en-US" altLang="ja-JP" sz="1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0</a:t>
            </a:r>
            <a:r>
              <a:rPr lang="ja-JP" altLang="en-US" sz="1600">
                <a:solidFill>
                  <a:schemeClr val="accent5">
                    <a:lumMod val="60000"/>
                    <a:lumOff val="40000"/>
                  </a:schemeClr>
                </a:solidFill>
              </a:rPr>
              <a:t>元</a:t>
            </a:r>
            <a:endParaRPr lang="en-GB" altLang="ja-JP" sz="1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ja-JP" altLang="en-US" sz="1600"/>
              <a:t>豪華套房</a:t>
            </a:r>
            <a:r>
              <a:rPr lang="en-US" altLang="ja-JP" sz="1600" dirty="0"/>
              <a:t> </a:t>
            </a:r>
            <a:r>
              <a:rPr lang="en-GB" sz="1600" dirty="0" err="1"/>
              <a:t>Háohuá</a:t>
            </a:r>
            <a:r>
              <a:rPr lang="en-GB" sz="1600" dirty="0"/>
              <a:t> </a:t>
            </a:r>
            <a:r>
              <a:rPr lang="en-GB" sz="1600" dirty="0" err="1"/>
              <a:t>tàofáng</a:t>
            </a:r>
            <a:r>
              <a:rPr lang="en-GB" sz="1600" dirty="0"/>
              <a:t> Luxury Suite  </a:t>
            </a:r>
            <a:r>
              <a:rPr lang="en-US" sz="1600" dirty="0"/>
              <a:t>50</a:t>
            </a:r>
            <a:r>
              <a:rPr lang="en-US" altLang="ja-JP" sz="1600" dirty="0"/>
              <a:t>0</a:t>
            </a:r>
            <a:r>
              <a:rPr lang="ja-JP" altLang="en-US" sz="1600"/>
              <a:t>元</a:t>
            </a:r>
            <a:endParaRPr lang="en-GB" altLang="ja-JP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49B35A-DF0E-399C-3FFB-4624CE651B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93097" y="658162"/>
            <a:ext cx="1475568" cy="14755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B22ED9-2F48-BD61-A8AA-6835468958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4173" y="2133730"/>
            <a:ext cx="1028700" cy="14401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272FEA-308E-8ADB-9CE5-45DB36231A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508" y="4491872"/>
            <a:ext cx="1255365" cy="83691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E6245E4-2D71-49B0-92F0-7EC3BDCFEF8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694225" y="2183889"/>
            <a:ext cx="1579603" cy="14251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63D196B-1B7F-AC1A-91DE-2014CD7E68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flipH="1">
            <a:off x="9854339" y="2239941"/>
            <a:ext cx="1969576" cy="13130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31FCF21-8DA8-476D-96D3-ACC14F4A642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7665525" y="2211220"/>
            <a:ext cx="957991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74813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31</TotalTime>
  <Words>294</Words>
  <Application>Microsoft Macintosh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</vt:lpstr>
      <vt:lpstr>Vapor Trail</vt:lpstr>
      <vt:lpstr>90’s disco ball event premier inn hotel</vt:lpstr>
      <vt:lpstr>90 年代迪斯科舞會活動 90 Niándài dísīkē wǔhuì huódòng 90’s disco ball event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90’s disco ball event premier inn hotel</dc:title>
  <dc:creator>author</dc:creator>
  <cp:lastModifiedBy>author</cp:lastModifiedBy>
  <cp:revision>3</cp:revision>
  <dcterms:created xsi:type="dcterms:W3CDTF">2023-06-02T20:16:42Z</dcterms:created>
  <dcterms:modified xsi:type="dcterms:W3CDTF">2023-06-02T20:49:03Z</dcterms:modified>
</cp:coreProperties>
</file>