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3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4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7" r:id="rId9"/>
    <p:sldId id="274" r:id="rId10"/>
    <p:sldId id="276" r:id="rId11"/>
    <p:sldId id="281" r:id="rId12"/>
    <p:sldId id="280" r:id="rId13"/>
    <p:sldId id="279" r:id="rId14"/>
    <p:sldId id="277" r:id="rId15"/>
    <p:sldId id="27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9F73712-E196-440F-867D-D6A815C7B2E1}" v="5" dt="2024-10-21T11:21:15.10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74066" autoAdjust="0"/>
  </p:normalViewPr>
  <p:slideViewPr>
    <p:cSldViewPr snapToGrid="0">
      <p:cViewPr varScale="1">
        <p:scale>
          <a:sx n="64" d="100"/>
          <a:sy n="64" d="100"/>
        </p:scale>
        <p:origin x="909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hyperlink" Target="https://hansard.parliament.uk/Commons/2022-11-29/debates/3F64A897-1E73-43C6-8BF4-099FC68F9340/DevolutionOfJusticeWales" TargetMode="External"/><Relationship Id="rId7" Type="http://schemas.openxmlformats.org/officeDocument/2006/relationships/image" Target="../media/image15.png"/><Relationship Id="rId12" Type="http://schemas.openxmlformats.org/officeDocument/2006/relationships/image" Target="../media/image20.svg"/><Relationship Id="rId2" Type="http://schemas.openxmlformats.org/officeDocument/2006/relationships/hyperlink" Target="https://www.gov.wales/delivering-justice-for-wales-2024-progress-report-part-2-html" TargetMode="External"/><Relationship Id="rId1" Type="http://schemas.openxmlformats.org/officeDocument/2006/relationships/hyperlink" Target="https://research.senedd.wales/research-articles/getting-it-just-right-devolving-justice-to-wales/" TargetMode="External"/><Relationship Id="rId6" Type="http://schemas.openxmlformats.org/officeDocument/2006/relationships/image" Target="../media/image14.sv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hyperlink" Target="https://hansard.parliament.uk/commons/2023-03-28/debates/D9049854-F876-458C-B536-EA2BC9B574D3/25YearsOfDevolutionInWales" TargetMode="External"/><Relationship Id="rId9" Type="http://schemas.openxmlformats.org/officeDocument/2006/relationships/image" Target="../media/image17.pn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12" Type="http://schemas.openxmlformats.org/officeDocument/2006/relationships/image" Target="../media/image32.sv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11" Type="http://schemas.openxmlformats.org/officeDocument/2006/relationships/image" Target="../media/image31.pn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hyperlink" Target="https://research.senedd.wales/research-articles/getting-it-just-right-devolving-justice-to-wales/" TargetMode="External"/><Relationship Id="rId7" Type="http://schemas.openxmlformats.org/officeDocument/2006/relationships/image" Target="../media/image17.png"/><Relationship Id="rId12" Type="http://schemas.openxmlformats.org/officeDocument/2006/relationships/hyperlink" Target="https://hansard.parliament.uk/commons/2023-03-28/debates/D9049854-F876-458C-B536-EA2BC9B574D3/25YearsOfDevolutionInWales" TargetMode="External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hyperlink" Target="https://www.gov.wales/delivering-justice-for-wales-2024-progress-report-part-2-html" TargetMode="External"/><Relationship Id="rId11" Type="http://schemas.openxmlformats.org/officeDocument/2006/relationships/image" Target="../media/image20.svg"/><Relationship Id="rId5" Type="http://schemas.openxmlformats.org/officeDocument/2006/relationships/image" Target="../media/image16.svg"/><Relationship Id="rId10" Type="http://schemas.openxmlformats.org/officeDocument/2006/relationships/image" Target="../media/image19.png"/><Relationship Id="rId4" Type="http://schemas.openxmlformats.org/officeDocument/2006/relationships/image" Target="../media/image15.png"/><Relationship Id="rId9" Type="http://schemas.openxmlformats.org/officeDocument/2006/relationships/hyperlink" Target="https://hansard.parliament.uk/Commons/2022-11-29/debates/3F64A897-1E73-43C6-8BF4-099FC68F9340/DevolutionOfJusticeWales" TargetMode="External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12" Type="http://schemas.openxmlformats.org/officeDocument/2006/relationships/image" Target="../media/image32.sv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11" Type="http://schemas.openxmlformats.org/officeDocument/2006/relationships/image" Target="../media/image31.pn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F6A69F-E299-46A9-B618-EB5EE1D04EE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4368BD2B-27C6-4260-B1EB-8F50B9A6513E}">
      <dgm:prSet/>
      <dgm:spPr/>
      <dgm:t>
        <a:bodyPr/>
        <a:lstStyle/>
        <a:p>
          <a:r>
            <a:rPr lang="en-GB" b="1" i="1"/>
            <a:t>‘’ The people of Wales both need and deserve a better system’’</a:t>
          </a:r>
          <a:r>
            <a:rPr lang="en-GB"/>
            <a:t>(Thomas Commission, 2019) </a:t>
          </a:r>
          <a:endParaRPr lang="en-US"/>
        </a:p>
      </dgm:t>
    </dgm:pt>
    <dgm:pt modelId="{EE166EF1-56C1-48B7-8467-BCFFBA3CC665}" type="parTrans" cxnId="{185FF7BA-0EAB-479D-880E-5CFE23E404B1}">
      <dgm:prSet/>
      <dgm:spPr/>
      <dgm:t>
        <a:bodyPr/>
        <a:lstStyle/>
        <a:p>
          <a:endParaRPr lang="en-US"/>
        </a:p>
      </dgm:t>
    </dgm:pt>
    <dgm:pt modelId="{FF3FDE15-49B1-4CDE-B643-B6AA554D6AAD}" type="sibTrans" cxnId="{185FF7BA-0EAB-479D-880E-5CFE23E404B1}">
      <dgm:prSet/>
      <dgm:spPr/>
      <dgm:t>
        <a:bodyPr/>
        <a:lstStyle/>
        <a:p>
          <a:endParaRPr lang="en-US"/>
        </a:p>
      </dgm:t>
    </dgm:pt>
    <dgm:pt modelId="{599633A7-27DB-4AA2-833C-724A1A4E97FD}">
      <dgm:prSet/>
      <dgm:spPr/>
      <dgm:t>
        <a:bodyPr/>
        <a:lstStyle/>
        <a:p>
          <a:r>
            <a:rPr lang="en-GB" i="1"/>
            <a:t>In light of the above statement, discuss the extent to which the Justice system should be devolved to Wales.</a:t>
          </a:r>
          <a:r>
            <a:rPr lang="en-GB"/>
            <a:t> </a:t>
          </a:r>
          <a:endParaRPr lang="en-US"/>
        </a:p>
      </dgm:t>
    </dgm:pt>
    <dgm:pt modelId="{7D005B9F-14BF-4D83-BE82-FEFA8B082C15}" type="parTrans" cxnId="{3D795020-08D9-4EEE-BC89-D3C8290E0441}">
      <dgm:prSet/>
      <dgm:spPr/>
      <dgm:t>
        <a:bodyPr/>
        <a:lstStyle/>
        <a:p>
          <a:endParaRPr lang="en-US"/>
        </a:p>
      </dgm:t>
    </dgm:pt>
    <dgm:pt modelId="{A5E96ACE-4C79-4468-ACF5-EF2F4A806AAF}" type="sibTrans" cxnId="{3D795020-08D9-4EEE-BC89-D3C8290E0441}">
      <dgm:prSet/>
      <dgm:spPr/>
      <dgm:t>
        <a:bodyPr/>
        <a:lstStyle/>
        <a:p>
          <a:endParaRPr lang="en-US"/>
        </a:p>
      </dgm:t>
    </dgm:pt>
    <dgm:pt modelId="{1724F267-7050-4830-AA90-DB11CB51944C}" type="pres">
      <dgm:prSet presAssocID="{8DF6A69F-E299-46A9-B618-EB5EE1D04EE6}" presName="root" presStyleCnt="0">
        <dgm:presLayoutVars>
          <dgm:dir/>
          <dgm:resizeHandles val="exact"/>
        </dgm:presLayoutVars>
      </dgm:prSet>
      <dgm:spPr/>
    </dgm:pt>
    <dgm:pt modelId="{1AADF8BB-A410-4B65-9F07-FDD5C677D283}" type="pres">
      <dgm:prSet presAssocID="{4368BD2B-27C6-4260-B1EB-8F50B9A6513E}" presName="compNode" presStyleCnt="0"/>
      <dgm:spPr/>
    </dgm:pt>
    <dgm:pt modelId="{DBAE6BAD-332A-46B4-ADEA-3912F819DDBB}" type="pres">
      <dgm:prSet presAssocID="{4368BD2B-27C6-4260-B1EB-8F50B9A6513E}" presName="bgRect" presStyleLbl="bgShp" presStyleIdx="0" presStyleCnt="2"/>
      <dgm:spPr/>
    </dgm:pt>
    <dgm:pt modelId="{8DDC72FB-E8AB-4D12-9DCE-965306EA6628}" type="pres">
      <dgm:prSet presAssocID="{4368BD2B-27C6-4260-B1EB-8F50B9A6513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6B46A5B2-E8E0-45E2-9207-2AD74B896CFE}" type="pres">
      <dgm:prSet presAssocID="{4368BD2B-27C6-4260-B1EB-8F50B9A6513E}" presName="spaceRect" presStyleCnt="0"/>
      <dgm:spPr/>
    </dgm:pt>
    <dgm:pt modelId="{D3B333ED-69AF-413D-87DC-2943DDEDE3BA}" type="pres">
      <dgm:prSet presAssocID="{4368BD2B-27C6-4260-B1EB-8F50B9A6513E}" presName="parTx" presStyleLbl="revTx" presStyleIdx="0" presStyleCnt="2">
        <dgm:presLayoutVars>
          <dgm:chMax val="0"/>
          <dgm:chPref val="0"/>
        </dgm:presLayoutVars>
      </dgm:prSet>
      <dgm:spPr/>
    </dgm:pt>
    <dgm:pt modelId="{38621195-7EA2-4ABA-B532-BA85DBE2C0D1}" type="pres">
      <dgm:prSet presAssocID="{FF3FDE15-49B1-4CDE-B643-B6AA554D6AAD}" presName="sibTrans" presStyleCnt="0"/>
      <dgm:spPr/>
    </dgm:pt>
    <dgm:pt modelId="{1B8B1833-7B50-4D36-85ED-69710107322E}" type="pres">
      <dgm:prSet presAssocID="{599633A7-27DB-4AA2-833C-724A1A4E97FD}" presName="compNode" presStyleCnt="0"/>
      <dgm:spPr/>
    </dgm:pt>
    <dgm:pt modelId="{30E0B6C7-71D3-4726-87A9-C0D42655C71F}" type="pres">
      <dgm:prSet presAssocID="{599633A7-27DB-4AA2-833C-724A1A4E97FD}" presName="bgRect" presStyleLbl="bgShp" presStyleIdx="1" presStyleCnt="2"/>
      <dgm:spPr/>
    </dgm:pt>
    <dgm:pt modelId="{BD3CF558-8F63-4DAF-B629-C46C78336B43}" type="pres">
      <dgm:prSet presAssocID="{599633A7-27DB-4AA2-833C-724A1A4E97F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D3ED6978-4AF6-4600-B3EF-AF200D9FD780}" type="pres">
      <dgm:prSet presAssocID="{599633A7-27DB-4AA2-833C-724A1A4E97FD}" presName="spaceRect" presStyleCnt="0"/>
      <dgm:spPr/>
    </dgm:pt>
    <dgm:pt modelId="{FBF55426-B307-4C92-8927-B5E04856D7DE}" type="pres">
      <dgm:prSet presAssocID="{599633A7-27DB-4AA2-833C-724A1A4E97FD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735C2B1B-EFA8-43E2-A296-6210C0DA895D}" type="presOf" srcId="{599633A7-27DB-4AA2-833C-724A1A4E97FD}" destId="{FBF55426-B307-4C92-8927-B5E04856D7DE}" srcOrd="0" destOrd="0" presId="urn:microsoft.com/office/officeart/2018/2/layout/IconVerticalSolidList"/>
    <dgm:cxn modelId="{3D795020-08D9-4EEE-BC89-D3C8290E0441}" srcId="{8DF6A69F-E299-46A9-B618-EB5EE1D04EE6}" destId="{599633A7-27DB-4AA2-833C-724A1A4E97FD}" srcOrd="1" destOrd="0" parTransId="{7D005B9F-14BF-4D83-BE82-FEFA8B082C15}" sibTransId="{A5E96ACE-4C79-4468-ACF5-EF2F4A806AAF}"/>
    <dgm:cxn modelId="{8654C94F-C201-45AC-9910-3F3891D45259}" type="presOf" srcId="{8DF6A69F-E299-46A9-B618-EB5EE1D04EE6}" destId="{1724F267-7050-4830-AA90-DB11CB51944C}" srcOrd="0" destOrd="0" presId="urn:microsoft.com/office/officeart/2018/2/layout/IconVerticalSolidList"/>
    <dgm:cxn modelId="{185FF7BA-0EAB-479D-880E-5CFE23E404B1}" srcId="{8DF6A69F-E299-46A9-B618-EB5EE1D04EE6}" destId="{4368BD2B-27C6-4260-B1EB-8F50B9A6513E}" srcOrd="0" destOrd="0" parTransId="{EE166EF1-56C1-48B7-8467-BCFFBA3CC665}" sibTransId="{FF3FDE15-49B1-4CDE-B643-B6AA554D6AAD}"/>
    <dgm:cxn modelId="{62C3EBFA-9A48-4AE8-B35A-7DD45E5F1389}" type="presOf" srcId="{4368BD2B-27C6-4260-B1EB-8F50B9A6513E}" destId="{D3B333ED-69AF-413D-87DC-2943DDEDE3BA}" srcOrd="0" destOrd="0" presId="urn:microsoft.com/office/officeart/2018/2/layout/IconVerticalSolidList"/>
    <dgm:cxn modelId="{A4D78640-6B7B-4155-BF79-E16A34487DA9}" type="presParOf" srcId="{1724F267-7050-4830-AA90-DB11CB51944C}" destId="{1AADF8BB-A410-4B65-9F07-FDD5C677D283}" srcOrd="0" destOrd="0" presId="urn:microsoft.com/office/officeart/2018/2/layout/IconVerticalSolidList"/>
    <dgm:cxn modelId="{4007E927-5357-4CF3-89B9-57BF08F78C1B}" type="presParOf" srcId="{1AADF8BB-A410-4B65-9F07-FDD5C677D283}" destId="{DBAE6BAD-332A-46B4-ADEA-3912F819DDBB}" srcOrd="0" destOrd="0" presId="urn:microsoft.com/office/officeart/2018/2/layout/IconVerticalSolidList"/>
    <dgm:cxn modelId="{DD323565-6B23-4732-9447-1ADE3D238547}" type="presParOf" srcId="{1AADF8BB-A410-4B65-9F07-FDD5C677D283}" destId="{8DDC72FB-E8AB-4D12-9DCE-965306EA6628}" srcOrd="1" destOrd="0" presId="urn:microsoft.com/office/officeart/2018/2/layout/IconVerticalSolidList"/>
    <dgm:cxn modelId="{2A281529-C9C3-439B-84E9-E720F5652954}" type="presParOf" srcId="{1AADF8BB-A410-4B65-9F07-FDD5C677D283}" destId="{6B46A5B2-E8E0-45E2-9207-2AD74B896CFE}" srcOrd="2" destOrd="0" presId="urn:microsoft.com/office/officeart/2018/2/layout/IconVerticalSolidList"/>
    <dgm:cxn modelId="{2A8383BF-2E5D-4F5A-AF14-1B543232B734}" type="presParOf" srcId="{1AADF8BB-A410-4B65-9F07-FDD5C677D283}" destId="{D3B333ED-69AF-413D-87DC-2943DDEDE3BA}" srcOrd="3" destOrd="0" presId="urn:microsoft.com/office/officeart/2018/2/layout/IconVerticalSolidList"/>
    <dgm:cxn modelId="{64192313-4554-4F8D-99F6-A6436BF2981B}" type="presParOf" srcId="{1724F267-7050-4830-AA90-DB11CB51944C}" destId="{38621195-7EA2-4ABA-B532-BA85DBE2C0D1}" srcOrd="1" destOrd="0" presId="urn:microsoft.com/office/officeart/2018/2/layout/IconVerticalSolidList"/>
    <dgm:cxn modelId="{8E599B28-7F93-4BA9-B2BE-DE8859F90EF3}" type="presParOf" srcId="{1724F267-7050-4830-AA90-DB11CB51944C}" destId="{1B8B1833-7B50-4D36-85ED-69710107322E}" srcOrd="2" destOrd="0" presId="urn:microsoft.com/office/officeart/2018/2/layout/IconVerticalSolidList"/>
    <dgm:cxn modelId="{7FF5F399-6B3F-4E1C-8D1E-051067439348}" type="presParOf" srcId="{1B8B1833-7B50-4D36-85ED-69710107322E}" destId="{30E0B6C7-71D3-4726-87A9-C0D42655C71F}" srcOrd="0" destOrd="0" presId="urn:microsoft.com/office/officeart/2018/2/layout/IconVerticalSolidList"/>
    <dgm:cxn modelId="{F58D011E-5172-4BD8-9C43-FDD05D225D80}" type="presParOf" srcId="{1B8B1833-7B50-4D36-85ED-69710107322E}" destId="{BD3CF558-8F63-4DAF-B629-C46C78336B43}" srcOrd="1" destOrd="0" presId="urn:microsoft.com/office/officeart/2018/2/layout/IconVerticalSolidList"/>
    <dgm:cxn modelId="{71374998-031B-41D9-A89F-24860F458989}" type="presParOf" srcId="{1B8B1833-7B50-4D36-85ED-69710107322E}" destId="{D3ED6978-4AF6-4600-B3EF-AF200D9FD780}" srcOrd="2" destOrd="0" presId="urn:microsoft.com/office/officeart/2018/2/layout/IconVerticalSolidList"/>
    <dgm:cxn modelId="{35D83D0D-D1A6-4B37-8007-199205FA6E4F}" type="presParOf" srcId="{1B8B1833-7B50-4D36-85ED-69710107322E}" destId="{FBF55426-B307-4C92-8927-B5E04856D7D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EF46761-4778-4790-B41B-21554F2ECE68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F227501-6925-4C08-9C2B-06FCBD4737ED}">
      <dgm:prSet/>
      <dgm:spPr/>
      <dgm:t>
        <a:bodyPr/>
        <a:lstStyle/>
        <a:p>
          <a:r>
            <a:rPr lang="en-GB"/>
            <a:t>Within your answer you may wish to include; </a:t>
          </a:r>
          <a:endParaRPr lang="en-US"/>
        </a:p>
      </dgm:t>
    </dgm:pt>
    <dgm:pt modelId="{64BBE56F-4486-4E00-A238-3A6FC2E23DCD}" type="parTrans" cxnId="{90628627-B852-4F12-B059-7E02CD2A669B}">
      <dgm:prSet/>
      <dgm:spPr/>
      <dgm:t>
        <a:bodyPr/>
        <a:lstStyle/>
        <a:p>
          <a:endParaRPr lang="en-US"/>
        </a:p>
      </dgm:t>
    </dgm:pt>
    <dgm:pt modelId="{76A8E0C2-07FB-407D-9BE0-0941F80AA928}" type="sibTrans" cxnId="{90628627-B852-4F12-B059-7E02CD2A669B}">
      <dgm:prSet/>
      <dgm:spPr/>
      <dgm:t>
        <a:bodyPr/>
        <a:lstStyle/>
        <a:p>
          <a:endParaRPr lang="en-US"/>
        </a:p>
      </dgm:t>
    </dgm:pt>
    <dgm:pt modelId="{A59EC3E0-A816-4BC5-ADF4-D3C931EAC6DA}">
      <dgm:prSet/>
      <dgm:spPr/>
      <dgm:t>
        <a:bodyPr/>
        <a:lstStyle/>
        <a:p>
          <a:r>
            <a:rPr lang="en-GB"/>
            <a:t>What is devolution? (Definition, how devolution works in the United Kingdom?) </a:t>
          </a:r>
          <a:endParaRPr lang="en-US"/>
        </a:p>
      </dgm:t>
    </dgm:pt>
    <dgm:pt modelId="{E1234EE1-7CA3-4C93-979B-D2D329FA2DD3}" type="parTrans" cxnId="{5A1518DF-E1E9-48B8-B83C-EE8CB8FFE0EA}">
      <dgm:prSet/>
      <dgm:spPr/>
      <dgm:t>
        <a:bodyPr/>
        <a:lstStyle/>
        <a:p>
          <a:endParaRPr lang="en-US"/>
        </a:p>
      </dgm:t>
    </dgm:pt>
    <dgm:pt modelId="{40B2098B-0265-42A1-AD7E-37DD45771783}" type="sibTrans" cxnId="{5A1518DF-E1E9-48B8-B83C-EE8CB8FFE0EA}">
      <dgm:prSet/>
      <dgm:spPr/>
      <dgm:t>
        <a:bodyPr/>
        <a:lstStyle/>
        <a:p>
          <a:endParaRPr lang="en-US"/>
        </a:p>
      </dgm:t>
    </dgm:pt>
    <dgm:pt modelId="{2A33A966-0DD3-4491-9EF5-D649B0F69660}">
      <dgm:prSet/>
      <dgm:spPr/>
      <dgm:t>
        <a:bodyPr/>
        <a:lstStyle/>
        <a:p>
          <a:r>
            <a:rPr lang="en-GB"/>
            <a:t>How does devolution work in Wales? (Including those matters already devolved to Wales) </a:t>
          </a:r>
          <a:endParaRPr lang="en-US"/>
        </a:p>
      </dgm:t>
    </dgm:pt>
    <dgm:pt modelId="{8A494358-1301-4307-8B93-D20180B1C51F}" type="parTrans" cxnId="{C751BEF7-F3D3-430C-9168-FEEC813FA4A1}">
      <dgm:prSet/>
      <dgm:spPr/>
      <dgm:t>
        <a:bodyPr/>
        <a:lstStyle/>
        <a:p>
          <a:endParaRPr lang="en-US"/>
        </a:p>
      </dgm:t>
    </dgm:pt>
    <dgm:pt modelId="{757BA7A4-AE76-48C9-B96A-73DA4E95790C}" type="sibTrans" cxnId="{C751BEF7-F3D3-430C-9168-FEEC813FA4A1}">
      <dgm:prSet/>
      <dgm:spPr/>
      <dgm:t>
        <a:bodyPr/>
        <a:lstStyle/>
        <a:p>
          <a:endParaRPr lang="en-US"/>
        </a:p>
      </dgm:t>
    </dgm:pt>
    <dgm:pt modelId="{92F67460-D02D-4E73-88B1-FA645587C9F1}">
      <dgm:prSet/>
      <dgm:spPr/>
      <dgm:t>
        <a:bodyPr/>
        <a:lstStyle/>
        <a:p>
          <a:r>
            <a:rPr lang="en-GB"/>
            <a:t>Two key findings from the report ‘’ Justice in Wales for the people in Wales’’( These will need to be evaluated)</a:t>
          </a:r>
          <a:endParaRPr lang="en-US"/>
        </a:p>
      </dgm:t>
    </dgm:pt>
    <dgm:pt modelId="{FF8C55EF-F065-4190-AF6C-1801321EA99C}" type="parTrans" cxnId="{BD9B72C7-651D-4D12-A9BE-A54FA1BFB26D}">
      <dgm:prSet/>
      <dgm:spPr/>
      <dgm:t>
        <a:bodyPr/>
        <a:lstStyle/>
        <a:p>
          <a:endParaRPr lang="en-US"/>
        </a:p>
      </dgm:t>
    </dgm:pt>
    <dgm:pt modelId="{78431282-FD91-4FD5-9FB8-E1F44936BAD2}" type="sibTrans" cxnId="{BD9B72C7-651D-4D12-A9BE-A54FA1BFB26D}">
      <dgm:prSet/>
      <dgm:spPr/>
      <dgm:t>
        <a:bodyPr/>
        <a:lstStyle/>
        <a:p>
          <a:endParaRPr lang="en-US"/>
        </a:p>
      </dgm:t>
    </dgm:pt>
    <dgm:pt modelId="{1DCC5EF4-2E70-48C4-B053-9AF0FCFDA570}">
      <dgm:prSet/>
      <dgm:spPr/>
      <dgm:t>
        <a:bodyPr/>
        <a:lstStyle/>
        <a:p>
          <a:r>
            <a:rPr lang="en-GB"/>
            <a:t>Reform suggestions </a:t>
          </a:r>
          <a:endParaRPr lang="en-US"/>
        </a:p>
      </dgm:t>
    </dgm:pt>
    <dgm:pt modelId="{A9967305-83AF-4A3C-A8AC-8EE6AE90597D}" type="parTrans" cxnId="{E4104C75-E0FD-4E24-BC0D-D68C206BDF2E}">
      <dgm:prSet/>
      <dgm:spPr/>
      <dgm:t>
        <a:bodyPr/>
        <a:lstStyle/>
        <a:p>
          <a:endParaRPr lang="en-US"/>
        </a:p>
      </dgm:t>
    </dgm:pt>
    <dgm:pt modelId="{441B9B22-9823-4A2C-9A62-6F99CAA7D3A9}" type="sibTrans" cxnId="{E4104C75-E0FD-4E24-BC0D-D68C206BDF2E}">
      <dgm:prSet/>
      <dgm:spPr/>
      <dgm:t>
        <a:bodyPr/>
        <a:lstStyle/>
        <a:p>
          <a:endParaRPr lang="en-US"/>
        </a:p>
      </dgm:t>
    </dgm:pt>
    <dgm:pt modelId="{27758158-5468-466D-9B5C-794AE8DFB3F4}">
      <dgm:prSet/>
      <dgm:spPr/>
      <dgm:t>
        <a:bodyPr/>
        <a:lstStyle/>
        <a:p>
          <a:r>
            <a:rPr lang="en-GB"/>
            <a:t>Your research timeline and pathway. </a:t>
          </a:r>
          <a:endParaRPr lang="en-US"/>
        </a:p>
      </dgm:t>
    </dgm:pt>
    <dgm:pt modelId="{8E7905A9-E3EB-467E-BC4F-4FDCD6E05031}" type="parTrans" cxnId="{32CBFD95-50DD-4067-BC9E-9729358A3F06}">
      <dgm:prSet/>
      <dgm:spPr/>
      <dgm:t>
        <a:bodyPr/>
        <a:lstStyle/>
        <a:p>
          <a:endParaRPr lang="en-US"/>
        </a:p>
      </dgm:t>
    </dgm:pt>
    <dgm:pt modelId="{E4338020-043C-45A2-AAFF-AF4841EA042A}" type="sibTrans" cxnId="{32CBFD95-50DD-4067-BC9E-9729358A3F06}">
      <dgm:prSet/>
      <dgm:spPr/>
      <dgm:t>
        <a:bodyPr/>
        <a:lstStyle/>
        <a:p>
          <a:endParaRPr lang="en-US"/>
        </a:p>
      </dgm:t>
    </dgm:pt>
    <dgm:pt modelId="{008331DE-C884-43F3-B648-767DCAC9F8AF}" type="pres">
      <dgm:prSet presAssocID="{CEF46761-4778-4790-B41B-21554F2ECE68}" presName="diagram" presStyleCnt="0">
        <dgm:presLayoutVars>
          <dgm:dir/>
          <dgm:resizeHandles val="exact"/>
        </dgm:presLayoutVars>
      </dgm:prSet>
      <dgm:spPr/>
    </dgm:pt>
    <dgm:pt modelId="{B089CA97-9F99-4C5F-9D80-6DB0CB71089E}" type="pres">
      <dgm:prSet presAssocID="{2F227501-6925-4C08-9C2B-06FCBD4737ED}" presName="node" presStyleLbl="node1" presStyleIdx="0" presStyleCnt="6">
        <dgm:presLayoutVars>
          <dgm:bulletEnabled val="1"/>
        </dgm:presLayoutVars>
      </dgm:prSet>
      <dgm:spPr/>
    </dgm:pt>
    <dgm:pt modelId="{C2CD9946-A39A-42A5-8C55-B539DEE8DF56}" type="pres">
      <dgm:prSet presAssocID="{76A8E0C2-07FB-407D-9BE0-0941F80AA928}" presName="sibTrans" presStyleCnt="0"/>
      <dgm:spPr/>
    </dgm:pt>
    <dgm:pt modelId="{8E83127E-AD33-4108-A529-FA8E82F0F2CF}" type="pres">
      <dgm:prSet presAssocID="{A59EC3E0-A816-4BC5-ADF4-D3C931EAC6DA}" presName="node" presStyleLbl="node1" presStyleIdx="1" presStyleCnt="6">
        <dgm:presLayoutVars>
          <dgm:bulletEnabled val="1"/>
        </dgm:presLayoutVars>
      </dgm:prSet>
      <dgm:spPr/>
    </dgm:pt>
    <dgm:pt modelId="{AAC4866E-417A-4CA0-A867-E8B12B8F0C3B}" type="pres">
      <dgm:prSet presAssocID="{40B2098B-0265-42A1-AD7E-37DD45771783}" presName="sibTrans" presStyleCnt="0"/>
      <dgm:spPr/>
    </dgm:pt>
    <dgm:pt modelId="{B4F6604E-6BDC-4545-8D95-AAE3E52E90AA}" type="pres">
      <dgm:prSet presAssocID="{2A33A966-0DD3-4491-9EF5-D649B0F69660}" presName="node" presStyleLbl="node1" presStyleIdx="2" presStyleCnt="6">
        <dgm:presLayoutVars>
          <dgm:bulletEnabled val="1"/>
        </dgm:presLayoutVars>
      </dgm:prSet>
      <dgm:spPr/>
    </dgm:pt>
    <dgm:pt modelId="{05045A8F-941C-4079-BDC3-2186349F094D}" type="pres">
      <dgm:prSet presAssocID="{757BA7A4-AE76-48C9-B96A-73DA4E95790C}" presName="sibTrans" presStyleCnt="0"/>
      <dgm:spPr/>
    </dgm:pt>
    <dgm:pt modelId="{C89E4453-A091-487F-925A-578E4CE3D8A4}" type="pres">
      <dgm:prSet presAssocID="{92F67460-D02D-4E73-88B1-FA645587C9F1}" presName="node" presStyleLbl="node1" presStyleIdx="3" presStyleCnt="6">
        <dgm:presLayoutVars>
          <dgm:bulletEnabled val="1"/>
        </dgm:presLayoutVars>
      </dgm:prSet>
      <dgm:spPr/>
    </dgm:pt>
    <dgm:pt modelId="{F028D875-D5ED-460E-80B6-544006C1ACCE}" type="pres">
      <dgm:prSet presAssocID="{78431282-FD91-4FD5-9FB8-E1F44936BAD2}" presName="sibTrans" presStyleCnt="0"/>
      <dgm:spPr/>
    </dgm:pt>
    <dgm:pt modelId="{5C425A2B-08E9-4644-8004-E3D08D958558}" type="pres">
      <dgm:prSet presAssocID="{1DCC5EF4-2E70-48C4-B053-9AF0FCFDA570}" presName="node" presStyleLbl="node1" presStyleIdx="4" presStyleCnt="6">
        <dgm:presLayoutVars>
          <dgm:bulletEnabled val="1"/>
        </dgm:presLayoutVars>
      </dgm:prSet>
      <dgm:spPr/>
    </dgm:pt>
    <dgm:pt modelId="{0438FC7C-BE30-468B-99CC-D6B723295243}" type="pres">
      <dgm:prSet presAssocID="{441B9B22-9823-4A2C-9A62-6F99CAA7D3A9}" presName="sibTrans" presStyleCnt="0"/>
      <dgm:spPr/>
    </dgm:pt>
    <dgm:pt modelId="{F0A5F2F4-117B-464E-95FA-EA91D3F9B47B}" type="pres">
      <dgm:prSet presAssocID="{27758158-5468-466D-9B5C-794AE8DFB3F4}" presName="node" presStyleLbl="node1" presStyleIdx="5" presStyleCnt="6">
        <dgm:presLayoutVars>
          <dgm:bulletEnabled val="1"/>
        </dgm:presLayoutVars>
      </dgm:prSet>
      <dgm:spPr/>
    </dgm:pt>
  </dgm:ptLst>
  <dgm:cxnLst>
    <dgm:cxn modelId="{90628627-B852-4F12-B059-7E02CD2A669B}" srcId="{CEF46761-4778-4790-B41B-21554F2ECE68}" destId="{2F227501-6925-4C08-9C2B-06FCBD4737ED}" srcOrd="0" destOrd="0" parTransId="{64BBE56F-4486-4E00-A238-3A6FC2E23DCD}" sibTransId="{76A8E0C2-07FB-407D-9BE0-0941F80AA928}"/>
    <dgm:cxn modelId="{7507B965-9D89-4CAE-B560-9CD6E9F24DD0}" type="presOf" srcId="{27758158-5468-466D-9B5C-794AE8DFB3F4}" destId="{F0A5F2F4-117B-464E-95FA-EA91D3F9B47B}" srcOrd="0" destOrd="0" presId="urn:microsoft.com/office/officeart/2005/8/layout/default"/>
    <dgm:cxn modelId="{374F7447-E8CF-43F3-8FA9-A231CEBD1A12}" type="presOf" srcId="{CEF46761-4778-4790-B41B-21554F2ECE68}" destId="{008331DE-C884-43F3-B648-767DCAC9F8AF}" srcOrd="0" destOrd="0" presId="urn:microsoft.com/office/officeart/2005/8/layout/default"/>
    <dgm:cxn modelId="{E4104C75-E0FD-4E24-BC0D-D68C206BDF2E}" srcId="{CEF46761-4778-4790-B41B-21554F2ECE68}" destId="{1DCC5EF4-2E70-48C4-B053-9AF0FCFDA570}" srcOrd="4" destOrd="0" parTransId="{A9967305-83AF-4A3C-A8AC-8EE6AE90597D}" sibTransId="{441B9B22-9823-4A2C-9A62-6F99CAA7D3A9}"/>
    <dgm:cxn modelId="{32CBFD95-50DD-4067-BC9E-9729358A3F06}" srcId="{CEF46761-4778-4790-B41B-21554F2ECE68}" destId="{27758158-5468-466D-9B5C-794AE8DFB3F4}" srcOrd="5" destOrd="0" parTransId="{8E7905A9-E3EB-467E-BC4F-4FDCD6E05031}" sibTransId="{E4338020-043C-45A2-AAFF-AF4841EA042A}"/>
    <dgm:cxn modelId="{707ADBA1-721C-4B07-818C-4C5C1A9062A4}" type="presOf" srcId="{2A33A966-0DD3-4491-9EF5-D649B0F69660}" destId="{B4F6604E-6BDC-4545-8D95-AAE3E52E90AA}" srcOrd="0" destOrd="0" presId="urn:microsoft.com/office/officeart/2005/8/layout/default"/>
    <dgm:cxn modelId="{D709ACA9-32B3-42E8-AB34-D4BB901744FB}" type="presOf" srcId="{A59EC3E0-A816-4BC5-ADF4-D3C931EAC6DA}" destId="{8E83127E-AD33-4108-A529-FA8E82F0F2CF}" srcOrd="0" destOrd="0" presId="urn:microsoft.com/office/officeart/2005/8/layout/default"/>
    <dgm:cxn modelId="{530442AE-95D3-41A3-B3F0-7277F9D30FCE}" type="presOf" srcId="{1DCC5EF4-2E70-48C4-B053-9AF0FCFDA570}" destId="{5C425A2B-08E9-4644-8004-E3D08D958558}" srcOrd="0" destOrd="0" presId="urn:microsoft.com/office/officeart/2005/8/layout/default"/>
    <dgm:cxn modelId="{BD9B72C7-651D-4D12-A9BE-A54FA1BFB26D}" srcId="{CEF46761-4778-4790-B41B-21554F2ECE68}" destId="{92F67460-D02D-4E73-88B1-FA645587C9F1}" srcOrd="3" destOrd="0" parTransId="{FF8C55EF-F065-4190-AF6C-1801321EA99C}" sibTransId="{78431282-FD91-4FD5-9FB8-E1F44936BAD2}"/>
    <dgm:cxn modelId="{5A1518DF-E1E9-48B8-B83C-EE8CB8FFE0EA}" srcId="{CEF46761-4778-4790-B41B-21554F2ECE68}" destId="{A59EC3E0-A816-4BC5-ADF4-D3C931EAC6DA}" srcOrd="1" destOrd="0" parTransId="{E1234EE1-7CA3-4C93-979B-D2D329FA2DD3}" sibTransId="{40B2098B-0265-42A1-AD7E-37DD45771783}"/>
    <dgm:cxn modelId="{740F70E0-E9EF-475C-AF85-A36B3067A85B}" type="presOf" srcId="{2F227501-6925-4C08-9C2B-06FCBD4737ED}" destId="{B089CA97-9F99-4C5F-9D80-6DB0CB71089E}" srcOrd="0" destOrd="0" presId="urn:microsoft.com/office/officeart/2005/8/layout/default"/>
    <dgm:cxn modelId="{BCE124F4-8708-4A56-9B27-0575ACBE04BE}" type="presOf" srcId="{92F67460-D02D-4E73-88B1-FA645587C9F1}" destId="{C89E4453-A091-487F-925A-578E4CE3D8A4}" srcOrd="0" destOrd="0" presId="urn:microsoft.com/office/officeart/2005/8/layout/default"/>
    <dgm:cxn modelId="{C751BEF7-F3D3-430C-9168-FEEC813FA4A1}" srcId="{CEF46761-4778-4790-B41B-21554F2ECE68}" destId="{2A33A966-0DD3-4491-9EF5-D649B0F69660}" srcOrd="2" destOrd="0" parTransId="{8A494358-1301-4307-8B93-D20180B1C51F}" sibTransId="{757BA7A4-AE76-48C9-B96A-73DA4E95790C}"/>
    <dgm:cxn modelId="{E64688BC-4DB6-4C62-AEBE-AD4BAB6D23D5}" type="presParOf" srcId="{008331DE-C884-43F3-B648-767DCAC9F8AF}" destId="{B089CA97-9F99-4C5F-9D80-6DB0CB71089E}" srcOrd="0" destOrd="0" presId="urn:microsoft.com/office/officeart/2005/8/layout/default"/>
    <dgm:cxn modelId="{CF0C90F1-7069-4EE3-B098-4683F0E18789}" type="presParOf" srcId="{008331DE-C884-43F3-B648-767DCAC9F8AF}" destId="{C2CD9946-A39A-42A5-8C55-B539DEE8DF56}" srcOrd="1" destOrd="0" presId="urn:microsoft.com/office/officeart/2005/8/layout/default"/>
    <dgm:cxn modelId="{B8F97DF7-E5B1-46AA-A69C-26B604B62871}" type="presParOf" srcId="{008331DE-C884-43F3-B648-767DCAC9F8AF}" destId="{8E83127E-AD33-4108-A529-FA8E82F0F2CF}" srcOrd="2" destOrd="0" presId="urn:microsoft.com/office/officeart/2005/8/layout/default"/>
    <dgm:cxn modelId="{7D99EFCF-4801-4914-B5C5-C6A371DAF953}" type="presParOf" srcId="{008331DE-C884-43F3-B648-767DCAC9F8AF}" destId="{AAC4866E-417A-4CA0-A867-E8B12B8F0C3B}" srcOrd="3" destOrd="0" presId="urn:microsoft.com/office/officeart/2005/8/layout/default"/>
    <dgm:cxn modelId="{8FE1B867-7FAB-45FA-A681-63D1867A2CFC}" type="presParOf" srcId="{008331DE-C884-43F3-B648-767DCAC9F8AF}" destId="{B4F6604E-6BDC-4545-8D95-AAE3E52E90AA}" srcOrd="4" destOrd="0" presId="urn:microsoft.com/office/officeart/2005/8/layout/default"/>
    <dgm:cxn modelId="{FC7BBDEC-F6BF-44ED-9500-79E191B77FAB}" type="presParOf" srcId="{008331DE-C884-43F3-B648-767DCAC9F8AF}" destId="{05045A8F-941C-4079-BDC3-2186349F094D}" srcOrd="5" destOrd="0" presId="urn:microsoft.com/office/officeart/2005/8/layout/default"/>
    <dgm:cxn modelId="{5FE45624-91D0-4805-8443-688E462BD0B1}" type="presParOf" srcId="{008331DE-C884-43F3-B648-767DCAC9F8AF}" destId="{C89E4453-A091-487F-925A-578E4CE3D8A4}" srcOrd="6" destOrd="0" presId="urn:microsoft.com/office/officeart/2005/8/layout/default"/>
    <dgm:cxn modelId="{3A77D5C2-C72F-4BB7-B641-A71B843C5EAD}" type="presParOf" srcId="{008331DE-C884-43F3-B648-767DCAC9F8AF}" destId="{F028D875-D5ED-460E-80B6-544006C1ACCE}" srcOrd="7" destOrd="0" presId="urn:microsoft.com/office/officeart/2005/8/layout/default"/>
    <dgm:cxn modelId="{D7C55F51-866C-4762-9256-FBD9F821E748}" type="presParOf" srcId="{008331DE-C884-43F3-B648-767DCAC9F8AF}" destId="{5C425A2B-08E9-4644-8004-E3D08D958558}" srcOrd="8" destOrd="0" presId="urn:microsoft.com/office/officeart/2005/8/layout/default"/>
    <dgm:cxn modelId="{543468C7-3EB8-4204-98D9-F1DA8781A3C3}" type="presParOf" srcId="{008331DE-C884-43F3-B648-767DCAC9F8AF}" destId="{0438FC7C-BE30-468B-99CC-D6B723295243}" srcOrd="9" destOrd="0" presId="urn:microsoft.com/office/officeart/2005/8/layout/default"/>
    <dgm:cxn modelId="{11B63788-4B38-4752-9E43-F7D031451265}" type="presParOf" srcId="{008331DE-C884-43F3-B648-767DCAC9F8AF}" destId="{F0A5F2F4-117B-464E-95FA-EA91D3F9B47B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10943F7-EAFE-4FCC-A180-2DEFF28CCCD1}" type="doc">
      <dgm:prSet loTypeId="urn:microsoft.com/office/officeart/2016/7/layout/VerticalHollowAction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D7937C1-C823-40B0-9BA8-78455C22F41D}">
      <dgm:prSet/>
      <dgm:spPr/>
      <dgm:t>
        <a:bodyPr/>
        <a:lstStyle/>
        <a:p>
          <a:r>
            <a:rPr lang="en-US"/>
            <a:t>Bring</a:t>
          </a:r>
        </a:p>
      </dgm:t>
    </dgm:pt>
    <dgm:pt modelId="{75D6DBBD-4154-4109-B0F3-6F74CF91975A}" type="parTrans" cxnId="{0D2CFD8B-7A6B-4F56-ACEF-CA817E7138D2}">
      <dgm:prSet/>
      <dgm:spPr/>
      <dgm:t>
        <a:bodyPr/>
        <a:lstStyle/>
        <a:p>
          <a:endParaRPr lang="en-US"/>
        </a:p>
      </dgm:t>
    </dgm:pt>
    <dgm:pt modelId="{BC9ED3D6-066C-4279-B62F-7DCF6F7E5348}" type="sibTrans" cxnId="{0D2CFD8B-7A6B-4F56-ACEF-CA817E7138D2}">
      <dgm:prSet/>
      <dgm:spPr/>
      <dgm:t>
        <a:bodyPr/>
        <a:lstStyle/>
        <a:p>
          <a:endParaRPr lang="en-US"/>
        </a:p>
      </dgm:t>
    </dgm:pt>
    <dgm:pt modelId="{43178259-03E6-4F81-83B8-02EE44C8E8D1}">
      <dgm:prSet/>
      <dgm:spPr/>
      <dgm:t>
        <a:bodyPr/>
        <a:lstStyle/>
        <a:p>
          <a:r>
            <a:rPr lang="en-US"/>
            <a:t>You can bring notes into the presentation but these need to be uploaded to turn it in. </a:t>
          </a:r>
        </a:p>
      </dgm:t>
    </dgm:pt>
    <dgm:pt modelId="{02931FEA-1CB5-4EEF-9224-A38F6AD434FD}" type="parTrans" cxnId="{BF8D6A90-8A2F-41C2-A5EE-00CCA59C869A}">
      <dgm:prSet/>
      <dgm:spPr/>
      <dgm:t>
        <a:bodyPr/>
        <a:lstStyle/>
        <a:p>
          <a:endParaRPr lang="en-US"/>
        </a:p>
      </dgm:t>
    </dgm:pt>
    <dgm:pt modelId="{43398652-7FE7-4395-80BC-FDDAFF287B91}" type="sibTrans" cxnId="{BF8D6A90-8A2F-41C2-A5EE-00CCA59C869A}">
      <dgm:prSet/>
      <dgm:spPr/>
      <dgm:t>
        <a:bodyPr/>
        <a:lstStyle/>
        <a:p>
          <a:endParaRPr lang="en-US"/>
        </a:p>
      </dgm:t>
    </dgm:pt>
    <dgm:pt modelId="{BCA93704-D1D8-4A4E-98B8-5667BFD7939D}">
      <dgm:prSet/>
      <dgm:spPr/>
      <dgm:t>
        <a:bodyPr/>
        <a:lstStyle/>
        <a:p>
          <a:r>
            <a:rPr lang="en-US"/>
            <a:t>Do not rely on</a:t>
          </a:r>
        </a:p>
      </dgm:t>
    </dgm:pt>
    <dgm:pt modelId="{EFFC83A5-0B34-48E7-AF29-BD3E9457E72D}" type="parTrans" cxnId="{9DDBE87F-5D31-4551-8BE2-E799A04E99CB}">
      <dgm:prSet/>
      <dgm:spPr/>
      <dgm:t>
        <a:bodyPr/>
        <a:lstStyle/>
        <a:p>
          <a:endParaRPr lang="en-US"/>
        </a:p>
      </dgm:t>
    </dgm:pt>
    <dgm:pt modelId="{37FABFCE-ADD8-4F40-B718-325EBCB541B1}" type="sibTrans" cxnId="{9DDBE87F-5D31-4551-8BE2-E799A04E99CB}">
      <dgm:prSet/>
      <dgm:spPr/>
      <dgm:t>
        <a:bodyPr/>
        <a:lstStyle/>
        <a:p>
          <a:endParaRPr lang="en-US"/>
        </a:p>
      </dgm:t>
    </dgm:pt>
    <dgm:pt modelId="{1A5BDDE6-5B2C-4391-B4D8-0AE49CA34B6F}">
      <dgm:prSet/>
      <dgm:spPr/>
      <dgm:t>
        <a:bodyPr/>
        <a:lstStyle/>
        <a:p>
          <a:r>
            <a:rPr lang="en-US"/>
            <a:t>But do not rely on them. </a:t>
          </a:r>
        </a:p>
      </dgm:t>
    </dgm:pt>
    <dgm:pt modelId="{13352DB3-0FAD-408F-9310-F1FC3D7101D0}" type="parTrans" cxnId="{588E1A17-411E-4362-A385-2277A1B20A84}">
      <dgm:prSet/>
      <dgm:spPr/>
      <dgm:t>
        <a:bodyPr/>
        <a:lstStyle/>
        <a:p>
          <a:endParaRPr lang="en-US"/>
        </a:p>
      </dgm:t>
    </dgm:pt>
    <dgm:pt modelId="{AF658724-5AD1-444F-9244-2D1C73B9C066}" type="sibTrans" cxnId="{588E1A17-411E-4362-A385-2277A1B20A84}">
      <dgm:prSet/>
      <dgm:spPr/>
      <dgm:t>
        <a:bodyPr/>
        <a:lstStyle/>
        <a:p>
          <a:endParaRPr lang="en-US"/>
        </a:p>
      </dgm:t>
    </dgm:pt>
    <dgm:pt modelId="{7B5B6D69-14F0-4908-97A0-633310783868}">
      <dgm:prSet/>
      <dgm:spPr/>
      <dgm:t>
        <a:bodyPr/>
        <a:lstStyle/>
        <a:p>
          <a:r>
            <a:rPr lang="en-US"/>
            <a:t>Ensure</a:t>
          </a:r>
        </a:p>
      </dgm:t>
    </dgm:pt>
    <dgm:pt modelId="{5AE92BCF-F1A0-414F-80FB-DF2B8E8AF3C1}" type="parTrans" cxnId="{AEE8B6E7-7B6F-489E-8642-D844A3189BD7}">
      <dgm:prSet/>
      <dgm:spPr/>
      <dgm:t>
        <a:bodyPr/>
        <a:lstStyle/>
        <a:p>
          <a:endParaRPr lang="en-US"/>
        </a:p>
      </dgm:t>
    </dgm:pt>
    <dgm:pt modelId="{A9DA3958-B0A2-4B07-A974-ED5D96BC56A1}" type="sibTrans" cxnId="{AEE8B6E7-7B6F-489E-8642-D844A3189BD7}">
      <dgm:prSet/>
      <dgm:spPr/>
      <dgm:t>
        <a:bodyPr/>
        <a:lstStyle/>
        <a:p>
          <a:endParaRPr lang="en-US"/>
        </a:p>
      </dgm:t>
    </dgm:pt>
    <dgm:pt modelId="{697A1506-67BC-4BDD-ACD1-BACE56C8900A}">
      <dgm:prSet/>
      <dgm:spPr/>
      <dgm:t>
        <a:bodyPr/>
        <a:lstStyle/>
        <a:p>
          <a:r>
            <a:rPr lang="en-US"/>
            <a:t>Ensure you demonstrate knowledge and understanding. </a:t>
          </a:r>
        </a:p>
      </dgm:t>
    </dgm:pt>
    <dgm:pt modelId="{7CA141F7-004D-42C0-87F2-9E3DB4695186}" type="parTrans" cxnId="{E0C8D435-F1C7-4DED-B6B2-500CB437EC68}">
      <dgm:prSet/>
      <dgm:spPr/>
      <dgm:t>
        <a:bodyPr/>
        <a:lstStyle/>
        <a:p>
          <a:endParaRPr lang="en-US"/>
        </a:p>
      </dgm:t>
    </dgm:pt>
    <dgm:pt modelId="{38B64266-D622-4DBF-A8B6-980510F9CAC7}" type="sibTrans" cxnId="{E0C8D435-F1C7-4DED-B6B2-500CB437EC68}">
      <dgm:prSet/>
      <dgm:spPr/>
      <dgm:t>
        <a:bodyPr/>
        <a:lstStyle/>
        <a:p>
          <a:endParaRPr lang="en-US"/>
        </a:p>
      </dgm:t>
    </dgm:pt>
    <dgm:pt modelId="{E15ECE0D-9960-4F98-AB81-1507A631E4ED}" type="pres">
      <dgm:prSet presAssocID="{C10943F7-EAFE-4FCC-A180-2DEFF28CCCD1}" presName="Name0" presStyleCnt="0">
        <dgm:presLayoutVars>
          <dgm:dir/>
          <dgm:animLvl val="lvl"/>
          <dgm:resizeHandles val="exact"/>
        </dgm:presLayoutVars>
      </dgm:prSet>
      <dgm:spPr/>
    </dgm:pt>
    <dgm:pt modelId="{CCAEF2F2-83AF-4984-A463-D3981EDD51CB}" type="pres">
      <dgm:prSet presAssocID="{4D7937C1-C823-40B0-9BA8-78455C22F41D}" presName="linNode" presStyleCnt="0"/>
      <dgm:spPr/>
    </dgm:pt>
    <dgm:pt modelId="{99045437-9258-48A6-B264-32418F46BB65}" type="pres">
      <dgm:prSet presAssocID="{4D7937C1-C823-40B0-9BA8-78455C22F41D}" presName="parentText" presStyleLbl="solidFgAcc1" presStyleIdx="0" presStyleCnt="3">
        <dgm:presLayoutVars>
          <dgm:chMax val="1"/>
          <dgm:bulletEnabled/>
        </dgm:presLayoutVars>
      </dgm:prSet>
      <dgm:spPr/>
    </dgm:pt>
    <dgm:pt modelId="{6461EB77-31FE-42C7-AD5E-65E8DA880D01}" type="pres">
      <dgm:prSet presAssocID="{4D7937C1-C823-40B0-9BA8-78455C22F41D}" presName="descendantText" presStyleLbl="alignNode1" presStyleIdx="0" presStyleCnt="3">
        <dgm:presLayoutVars>
          <dgm:bulletEnabled/>
        </dgm:presLayoutVars>
      </dgm:prSet>
      <dgm:spPr/>
    </dgm:pt>
    <dgm:pt modelId="{D4162309-6C66-45F6-8CBE-1E8D11CC7F0B}" type="pres">
      <dgm:prSet presAssocID="{BC9ED3D6-066C-4279-B62F-7DCF6F7E5348}" presName="sp" presStyleCnt="0"/>
      <dgm:spPr/>
    </dgm:pt>
    <dgm:pt modelId="{FA17B2F8-658C-4EE8-AF02-C910AAB15036}" type="pres">
      <dgm:prSet presAssocID="{BCA93704-D1D8-4A4E-98B8-5667BFD7939D}" presName="linNode" presStyleCnt="0"/>
      <dgm:spPr/>
    </dgm:pt>
    <dgm:pt modelId="{653301E4-9431-4417-BACF-B5D7BA8A11EF}" type="pres">
      <dgm:prSet presAssocID="{BCA93704-D1D8-4A4E-98B8-5667BFD7939D}" presName="parentText" presStyleLbl="solidFgAcc1" presStyleIdx="1" presStyleCnt="3">
        <dgm:presLayoutVars>
          <dgm:chMax val="1"/>
          <dgm:bulletEnabled/>
        </dgm:presLayoutVars>
      </dgm:prSet>
      <dgm:spPr/>
    </dgm:pt>
    <dgm:pt modelId="{2AEE372F-5303-43E3-8101-C73CC6BA07B2}" type="pres">
      <dgm:prSet presAssocID="{BCA93704-D1D8-4A4E-98B8-5667BFD7939D}" presName="descendantText" presStyleLbl="alignNode1" presStyleIdx="1" presStyleCnt="3">
        <dgm:presLayoutVars>
          <dgm:bulletEnabled/>
        </dgm:presLayoutVars>
      </dgm:prSet>
      <dgm:spPr/>
    </dgm:pt>
    <dgm:pt modelId="{93C3E6E3-EC12-4F99-9FEA-63CA614A6FD5}" type="pres">
      <dgm:prSet presAssocID="{37FABFCE-ADD8-4F40-B718-325EBCB541B1}" presName="sp" presStyleCnt="0"/>
      <dgm:spPr/>
    </dgm:pt>
    <dgm:pt modelId="{1343E2D9-BA64-44AF-BFA6-B93CF4D92602}" type="pres">
      <dgm:prSet presAssocID="{7B5B6D69-14F0-4908-97A0-633310783868}" presName="linNode" presStyleCnt="0"/>
      <dgm:spPr/>
    </dgm:pt>
    <dgm:pt modelId="{63310CD8-C03B-4562-80EA-CD9E0F8E7B40}" type="pres">
      <dgm:prSet presAssocID="{7B5B6D69-14F0-4908-97A0-633310783868}" presName="parentText" presStyleLbl="solidFgAcc1" presStyleIdx="2" presStyleCnt="3">
        <dgm:presLayoutVars>
          <dgm:chMax val="1"/>
          <dgm:bulletEnabled/>
        </dgm:presLayoutVars>
      </dgm:prSet>
      <dgm:spPr/>
    </dgm:pt>
    <dgm:pt modelId="{58BE1465-AFEB-4A7B-B1E5-C05B5ED2FD4B}" type="pres">
      <dgm:prSet presAssocID="{7B5B6D69-14F0-4908-97A0-633310783868}" presName="descendantText" presStyleLbl="alignNode1" presStyleIdx="2" presStyleCnt="3">
        <dgm:presLayoutVars>
          <dgm:bulletEnabled/>
        </dgm:presLayoutVars>
      </dgm:prSet>
      <dgm:spPr/>
    </dgm:pt>
  </dgm:ptLst>
  <dgm:cxnLst>
    <dgm:cxn modelId="{19D39E11-411F-4BD6-9F66-6F8372B2D45E}" type="presOf" srcId="{1A5BDDE6-5B2C-4391-B4D8-0AE49CA34B6F}" destId="{2AEE372F-5303-43E3-8101-C73CC6BA07B2}" srcOrd="0" destOrd="0" presId="urn:microsoft.com/office/officeart/2016/7/layout/VerticalHollowActionList"/>
    <dgm:cxn modelId="{588E1A17-411E-4362-A385-2277A1B20A84}" srcId="{BCA93704-D1D8-4A4E-98B8-5667BFD7939D}" destId="{1A5BDDE6-5B2C-4391-B4D8-0AE49CA34B6F}" srcOrd="0" destOrd="0" parTransId="{13352DB3-0FAD-408F-9310-F1FC3D7101D0}" sibTransId="{AF658724-5AD1-444F-9244-2D1C73B9C066}"/>
    <dgm:cxn modelId="{E0C8D435-F1C7-4DED-B6B2-500CB437EC68}" srcId="{7B5B6D69-14F0-4908-97A0-633310783868}" destId="{697A1506-67BC-4BDD-ACD1-BACE56C8900A}" srcOrd="0" destOrd="0" parTransId="{7CA141F7-004D-42C0-87F2-9E3DB4695186}" sibTransId="{38B64266-D622-4DBF-A8B6-980510F9CAC7}"/>
    <dgm:cxn modelId="{CF35C83F-CC0E-446C-BC49-68DA26FB5526}" type="presOf" srcId="{C10943F7-EAFE-4FCC-A180-2DEFF28CCCD1}" destId="{E15ECE0D-9960-4F98-AB81-1507A631E4ED}" srcOrd="0" destOrd="0" presId="urn:microsoft.com/office/officeart/2016/7/layout/VerticalHollowActionList"/>
    <dgm:cxn modelId="{6AC33F64-6FE3-434C-827A-25B624DDE525}" type="presOf" srcId="{BCA93704-D1D8-4A4E-98B8-5667BFD7939D}" destId="{653301E4-9431-4417-BACF-B5D7BA8A11EF}" srcOrd="0" destOrd="0" presId="urn:microsoft.com/office/officeart/2016/7/layout/VerticalHollowActionList"/>
    <dgm:cxn modelId="{9DDBE87F-5D31-4551-8BE2-E799A04E99CB}" srcId="{C10943F7-EAFE-4FCC-A180-2DEFF28CCCD1}" destId="{BCA93704-D1D8-4A4E-98B8-5667BFD7939D}" srcOrd="1" destOrd="0" parTransId="{EFFC83A5-0B34-48E7-AF29-BD3E9457E72D}" sibTransId="{37FABFCE-ADD8-4F40-B718-325EBCB541B1}"/>
    <dgm:cxn modelId="{0D2CFD8B-7A6B-4F56-ACEF-CA817E7138D2}" srcId="{C10943F7-EAFE-4FCC-A180-2DEFF28CCCD1}" destId="{4D7937C1-C823-40B0-9BA8-78455C22F41D}" srcOrd="0" destOrd="0" parTransId="{75D6DBBD-4154-4109-B0F3-6F74CF91975A}" sibTransId="{BC9ED3D6-066C-4279-B62F-7DCF6F7E5348}"/>
    <dgm:cxn modelId="{BF8D6A90-8A2F-41C2-A5EE-00CCA59C869A}" srcId="{4D7937C1-C823-40B0-9BA8-78455C22F41D}" destId="{43178259-03E6-4F81-83B8-02EE44C8E8D1}" srcOrd="0" destOrd="0" parTransId="{02931FEA-1CB5-4EEF-9224-A38F6AD434FD}" sibTransId="{43398652-7FE7-4395-80BC-FDDAFF287B91}"/>
    <dgm:cxn modelId="{900E7A9F-BC22-4AE7-89C3-52048BC76020}" type="presOf" srcId="{4D7937C1-C823-40B0-9BA8-78455C22F41D}" destId="{99045437-9258-48A6-B264-32418F46BB65}" srcOrd="0" destOrd="0" presId="urn:microsoft.com/office/officeart/2016/7/layout/VerticalHollowActionList"/>
    <dgm:cxn modelId="{3A7DFEAE-A2B8-4182-9381-E6EF165C6E8E}" type="presOf" srcId="{697A1506-67BC-4BDD-ACD1-BACE56C8900A}" destId="{58BE1465-AFEB-4A7B-B1E5-C05B5ED2FD4B}" srcOrd="0" destOrd="0" presId="urn:microsoft.com/office/officeart/2016/7/layout/VerticalHollowActionList"/>
    <dgm:cxn modelId="{CE1C5DDF-B9D7-4373-9460-BC0219D4EC45}" type="presOf" srcId="{7B5B6D69-14F0-4908-97A0-633310783868}" destId="{63310CD8-C03B-4562-80EA-CD9E0F8E7B40}" srcOrd="0" destOrd="0" presId="urn:microsoft.com/office/officeart/2016/7/layout/VerticalHollowActionList"/>
    <dgm:cxn modelId="{AEE8B6E7-7B6F-489E-8642-D844A3189BD7}" srcId="{C10943F7-EAFE-4FCC-A180-2DEFF28CCCD1}" destId="{7B5B6D69-14F0-4908-97A0-633310783868}" srcOrd="2" destOrd="0" parTransId="{5AE92BCF-F1A0-414F-80FB-DF2B8E8AF3C1}" sibTransId="{A9DA3958-B0A2-4B07-A974-ED5D96BC56A1}"/>
    <dgm:cxn modelId="{615B8EEC-8B7F-4732-A955-92D2B6F36ACF}" type="presOf" srcId="{43178259-03E6-4F81-83B8-02EE44C8E8D1}" destId="{6461EB77-31FE-42C7-AD5E-65E8DA880D01}" srcOrd="0" destOrd="0" presId="urn:microsoft.com/office/officeart/2016/7/layout/VerticalHollowActionList"/>
    <dgm:cxn modelId="{DC51C6A4-E255-49FE-A320-FC3C32CED674}" type="presParOf" srcId="{E15ECE0D-9960-4F98-AB81-1507A631E4ED}" destId="{CCAEF2F2-83AF-4984-A463-D3981EDD51CB}" srcOrd="0" destOrd="0" presId="urn:microsoft.com/office/officeart/2016/7/layout/VerticalHollowActionList"/>
    <dgm:cxn modelId="{99408088-FA8B-4C0A-B6D2-46A0B8DA524D}" type="presParOf" srcId="{CCAEF2F2-83AF-4984-A463-D3981EDD51CB}" destId="{99045437-9258-48A6-B264-32418F46BB65}" srcOrd="0" destOrd="0" presId="urn:microsoft.com/office/officeart/2016/7/layout/VerticalHollowActionList"/>
    <dgm:cxn modelId="{B480C29D-AE01-4D6E-95AA-36D45A5349DA}" type="presParOf" srcId="{CCAEF2F2-83AF-4984-A463-D3981EDD51CB}" destId="{6461EB77-31FE-42C7-AD5E-65E8DA880D01}" srcOrd="1" destOrd="0" presId="urn:microsoft.com/office/officeart/2016/7/layout/VerticalHollowActionList"/>
    <dgm:cxn modelId="{85CF5E5D-3CFF-46D2-A16D-E1946219CF66}" type="presParOf" srcId="{E15ECE0D-9960-4F98-AB81-1507A631E4ED}" destId="{D4162309-6C66-45F6-8CBE-1E8D11CC7F0B}" srcOrd="1" destOrd="0" presId="urn:microsoft.com/office/officeart/2016/7/layout/VerticalHollowActionList"/>
    <dgm:cxn modelId="{AD8443DE-0B84-41B4-8061-382BA9241B9B}" type="presParOf" srcId="{E15ECE0D-9960-4F98-AB81-1507A631E4ED}" destId="{FA17B2F8-658C-4EE8-AF02-C910AAB15036}" srcOrd="2" destOrd="0" presId="urn:microsoft.com/office/officeart/2016/7/layout/VerticalHollowActionList"/>
    <dgm:cxn modelId="{D8B7B166-F9C9-4DB6-8143-10982523AE1B}" type="presParOf" srcId="{FA17B2F8-658C-4EE8-AF02-C910AAB15036}" destId="{653301E4-9431-4417-BACF-B5D7BA8A11EF}" srcOrd="0" destOrd="0" presId="urn:microsoft.com/office/officeart/2016/7/layout/VerticalHollowActionList"/>
    <dgm:cxn modelId="{B209DF57-B102-48DA-AE72-FB0D68464DDB}" type="presParOf" srcId="{FA17B2F8-658C-4EE8-AF02-C910AAB15036}" destId="{2AEE372F-5303-43E3-8101-C73CC6BA07B2}" srcOrd="1" destOrd="0" presId="urn:microsoft.com/office/officeart/2016/7/layout/VerticalHollowActionList"/>
    <dgm:cxn modelId="{FAD501AA-2812-4422-8A86-8CD381DB8A06}" type="presParOf" srcId="{E15ECE0D-9960-4F98-AB81-1507A631E4ED}" destId="{93C3E6E3-EC12-4F99-9FEA-63CA614A6FD5}" srcOrd="3" destOrd="0" presId="urn:microsoft.com/office/officeart/2016/7/layout/VerticalHollowActionList"/>
    <dgm:cxn modelId="{2161AE03-3F32-4A93-B98B-5045F4997017}" type="presParOf" srcId="{E15ECE0D-9960-4F98-AB81-1507A631E4ED}" destId="{1343E2D9-BA64-44AF-BFA6-B93CF4D92602}" srcOrd="4" destOrd="0" presId="urn:microsoft.com/office/officeart/2016/7/layout/VerticalHollowActionList"/>
    <dgm:cxn modelId="{1FAF5223-7E0E-4328-A773-83AE8AFAF8D0}" type="presParOf" srcId="{1343E2D9-BA64-44AF-BFA6-B93CF4D92602}" destId="{63310CD8-C03B-4562-80EA-CD9E0F8E7B40}" srcOrd="0" destOrd="0" presId="urn:microsoft.com/office/officeart/2016/7/layout/VerticalHollowActionList"/>
    <dgm:cxn modelId="{4533FD1F-D4D4-41D3-B4CB-C953D2683A0F}" type="presParOf" srcId="{1343E2D9-BA64-44AF-BFA6-B93CF4D92602}" destId="{58BE1465-AFEB-4A7B-B1E5-C05B5ED2FD4B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1921B64-037A-49C1-9E90-FA1E7A988B5E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7616246-2927-49D8-B340-5EB8B893528C}">
      <dgm:prSet/>
      <dgm:spPr/>
      <dgm:t>
        <a:bodyPr/>
        <a:lstStyle/>
        <a:p>
          <a:r>
            <a:rPr lang="en-GB"/>
            <a:t>Important to check your grammar and punctuation. </a:t>
          </a:r>
          <a:endParaRPr lang="en-US"/>
        </a:p>
      </dgm:t>
    </dgm:pt>
    <dgm:pt modelId="{84E72AB9-1056-430F-B5E9-AEC815167C7B}" type="parTrans" cxnId="{9D50F7A5-F4C0-48A5-B00D-8DE0C493D039}">
      <dgm:prSet/>
      <dgm:spPr/>
      <dgm:t>
        <a:bodyPr/>
        <a:lstStyle/>
        <a:p>
          <a:endParaRPr lang="en-US"/>
        </a:p>
      </dgm:t>
    </dgm:pt>
    <dgm:pt modelId="{09879A40-55DC-4DF5-804E-3E266357A023}" type="sibTrans" cxnId="{9D50F7A5-F4C0-48A5-B00D-8DE0C493D039}">
      <dgm:prSet/>
      <dgm:spPr/>
      <dgm:t>
        <a:bodyPr/>
        <a:lstStyle/>
        <a:p>
          <a:endParaRPr lang="en-US"/>
        </a:p>
      </dgm:t>
    </dgm:pt>
    <dgm:pt modelId="{A6CD8403-6E4A-4F47-8F82-0994A582DB98}">
      <dgm:prSet/>
      <dgm:spPr/>
      <dgm:t>
        <a:bodyPr/>
        <a:lstStyle/>
        <a:p>
          <a:r>
            <a:rPr lang="en-GB"/>
            <a:t>Can include pictures as long as they are referenced. </a:t>
          </a:r>
          <a:endParaRPr lang="en-US"/>
        </a:p>
      </dgm:t>
    </dgm:pt>
    <dgm:pt modelId="{FA35B072-F63F-400F-B821-4474418C35D9}" type="parTrans" cxnId="{33203EC0-287D-48D8-8120-D16ABA267170}">
      <dgm:prSet/>
      <dgm:spPr/>
      <dgm:t>
        <a:bodyPr/>
        <a:lstStyle/>
        <a:p>
          <a:endParaRPr lang="en-US"/>
        </a:p>
      </dgm:t>
    </dgm:pt>
    <dgm:pt modelId="{7165583D-504E-40C8-AD1D-B073B5E8BB44}" type="sibTrans" cxnId="{33203EC0-287D-48D8-8120-D16ABA267170}">
      <dgm:prSet/>
      <dgm:spPr/>
      <dgm:t>
        <a:bodyPr/>
        <a:lstStyle/>
        <a:p>
          <a:endParaRPr lang="en-US"/>
        </a:p>
      </dgm:t>
    </dgm:pt>
    <dgm:pt modelId="{04E31B04-FEE8-4BFE-AB0C-1D338B59A529}">
      <dgm:prSet/>
      <dgm:spPr/>
      <dgm:t>
        <a:bodyPr/>
        <a:lstStyle/>
        <a:p>
          <a:r>
            <a:rPr lang="en-GB"/>
            <a:t>Need to include in text citations and a reference list. </a:t>
          </a:r>
          <a:endParaRPr lang="en-US"/>
        </a:p>
      </dgm:t>
    </dgm:pt>
    <dgm:pt modelId="{161B36EB-C3AF-4C0F-ADCB-A34B2853680C}" type="parTrans" cxnId="{EB3CEBC4-2DBC-4804-A8B5-D800B50353FE}">
      <dgm:prSet/>
      <dgm:spPr/>
      <dgm:t>
        <a:bodyPr/>
        <a:lstStyle/>
        <a:p>
          <a:endParaRPr lang="en-US"/>
        </a:p>
      </dgm:t>
    </dgm:pt>
    <dgm:pt modelId="{4664A2C6-0632-4F98-9390-EB06152F872B}" type="sibTrans" cxnId="{EB3CEBC4-2DBC-4804-A8B5-D800B50353FE}">
      <dgm:prSet/>
      <dgm:spPr/>
      <dgm:t>
        <a:bodyPr/>
        <a:lstStyle/>
        <a:p>
          <a:endParaRPr lang="en-US"/>
        </a:p>
      </dgm:t>
    </dgm:pt>
    <dgm:pt modelId="{CB555176-66F8-49E4-92F2-30604E8CBF99}" type="pres">
      <dgm:prSet presAssocID="{11921B64-037A-49C1-9E90-FA1E7A988B5E}" presName="outerComposite" presStyleCnt="0">
        <dgm:presLayoutVars>
          <dgm:chMax val="5"/>
          <dgm:dir/>
          <dgm:resizeHandles val="exact"/>
        </dgm:presLayoutVars>
      </dgm:prSet>
      <dgm:spPr/>
    </dgm:pt>
    <dgm:pt modelId="{0D300BC2-2340-428D-87C6-7C933BA76AB8}" type="pres">
      <dgm:prSet presAssocID="{11921B64-037A-49C1-9E90-FA1E7A988B5E}" presName="dummyMaxCanvas" presStyleCnt="0">
        <dgm:presLayoutVars/>
      </dgm:prSet>
      <dgm:spPr/>
    </dgm:pt>
    <dgm:pt modelId="{E29C2E2E-10E1-4444-8F7D-C10F6753C3FB}" type="pres">
      <dgm:prSet presAssocID="{11921B64-037A-49C1-9E90-FA1E7A988B5E}" presName="ThreeNodes_1" presStyleLbl="node1" presStyleIdx="0" presStyleCnt="3">
        <dgm:presLayoutVars>
          <dgm:bulletEnabled val="1"/>
        </dgm:presLayoutVars>
      </dgm:prSet>
      <dgm:spPr/>
    </dgm:pt>
    <dgm:pt modelId="{40E2A3E1-2186-4F3D-80DC-8B41D7CEE092}" type="pres">
      <dgm:prSet presAssocID="{11921B64-037A-49C1-9E90-FA1E7A988B5E}" presName="ThreeNodes_2" presStyleLbl="node1" presStyleIdx="1" presStyleCnt="3">
        <dgm:presLayoutVars>
          <dgm:bulletEnabled val="1"/>
        </dgm:presLayoutVars>
      </dgm:prSet>
      <dgm:spPr/>
    </dgm:pt>
    <dgm:pt modelId="{DA958419-633A-4163-8960-53668D469D88}" type="pres">
      <dgm:prSet presAssocID="{11921B64-037A-49C1-9E90-FA1E7A988B5E}" presName="ThreeNodes_3" presStyleLbl="node1" presStyleIdx="2" presStyleCnt="3">
        <dgm:presLayoutVars>
          <dgm:bulletEnabled val="1"/>
        </dgm:presLayoutVars>
      </dgm:prSet>
      <dgm:spPr/>
    </dgm:pt>
    <dgm:pt modelId="{654514E1-F1B6-4F79-A58B-5580B0219272}" type="pres">
      <dgm:prSet presAssocID="{11921B64-037A-49C1-9E90-FA1E7A988B5E}" presName="ThreeConn_1-2" presStyleLbl="fgAccFollowNode1" presStyleIdx="0" presStyleCnt="2">
        <dgm:presLayoutVars>
          <dgm:bulletEnabled val="1"/>
        </dgm:presLayoutVars>
      </dgm:prSet>
      <dgm:spPr/>
    </dgm:pt>
    <dgm:pt modelId="{BBD7232F-64BA-4809-9A07-A34DAE3D3BF3}" type="pres">
      <dgm:prSet presAssocID="{11921B64-037A-49C1-9E90-FA1E7A988B5E}" presName="ThreeConn_2-3" presStyleLbl="fgAccFollowNode1" presStyleIdx="1" presStyleCnt="2">
        <dgm:presLayoutVars>
          <dgm:bulletEnabled val="1"/>
        </dgm:presLayoutVars>
      </dgm:prSet>
      <dgm:spPr/>
    </dgm:pt>
    <dgm:pt modelId="{86FEDB32-DAA6-43C7-87A3-C11E9D866799}" type="pres">
      <dgm:prSet presAssocID="{11921B64-037A-49C1-9E90-FA1E7A988B5E}" presName="ThreeNodes_1_text" presStyleLbl="node1" presStyleIdx="2" presStyleCnt="3">
        <dgm:presLayoutVars>
          <dgm:bulletEnabled val="1"/>
        </dgm:presLayoutVars>
      </dgm:prSet>
      <dgm:spPr/>
    </dgm:pt>
    <dgm:pt modelId="{2E8194BB-A750-4A92-A051-22F6279630F2}" type="pres">
      <dgm:prSet presAssocID="{11921B64-037A-49C1-9E90-FA1E7A988B5E}" presName="ThreeNodes_2_text" presStyleLbl="node1" presStyleIdx="2" presStyleCnt="3">
        <dgm:presLayoutVars>
          <dgm:bulletEnabled val="1"/>
        </dgm:presLayoutVars>
      </dgm:prSet>
      <dgm:spPr/>
    </dgm:pt>
    <dgm:pt modelId="{9BDBCA74-76EF-49C9-9B09-7A4A88BF59A5}" type="pres">
      <dgm:prSet presAssocID="{11921B64-037A-49C1-9E90-FA1E7A988B5E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37FB1506-749E-4103-B0F1-DDF439D762FC}" type="presOf" srcId="{A6CD8403-6E4A-4F47-8F82-0994A582DB98}" destId="{2E8194BB-A750-4A92-A051-22F6279630F2}" srcOrd="1" destOrd="0" presId="urn:microsoft.com/office/officeart/2005/8/layout/vProcess5"/>
    <dgm:cxn modelId="{34E94B33-90B8-4D51-AF72-4D9367E1AEFF}" type="presOf" srcId="{37616246-2927-49D8-B340-5EB8B893528C}" destId="{E29C2E2E-10E1-4444-8F7D-C10F6753C3FB}" srcOrd="0" destOrd="0" presId="urn:microsoft.com/office/officeart/2005/8/layout/vProcess5"/>
    <dgm:cxn modelId="{0D37F848-9327-480F-B48E-6606B0181A38}" type="presOf" srcId="{11921B64-037A-49C1-9E90-FA1E7A988B5E}" destId="{CB555176-66F8-49E4-92F2-30604E8CBF99}" srcOrd="0" destOrd="0" presId="urn:microsoft.com/office/officeart/2005/8/layout/vProcess5"/>
    <dgm:cxn modelId="{6F703682-7E5C-49F6-8799-5460DF9F5719}" type="presOf" srcId="{04E31B04-FEE8-4BFE-AB0C-1D338B59A529}" destId="{DA958419-633A-4163-8960-53668D469D88}" srcOrd="0" destOrd="0" presId="urn:microsoft.com/office/officeart/2005/8/layout/vProcess5"/>
    <dgm:cxn modelId="{DBA36495-D38D-4844-ACC8-28E52EA68C52}" type="presOf" srcId="{A6CD8403-6E4A-4F47-8F82-0994A582DB98}" destId="{40E2A3E1-2186-4F3D-80DC-8B41D7CEE092}" srcOrd="0" destOrd="0" presId="urn:microsoft.com/office/officeart/2005/8/layout/vProcess5"/>
    <dgm:cxn modelId="{EC2A8D99-529B-4FA3-844A-5BE46B404153}" type="presOf" srcId="{04E31B04-FEE8-4BFE-AB0C-1D338B59A529}" destId="{9BDBCA74-76EF-49C9-9B09-7A4A88BF59A5}" srcOrd="1" destOrd="0" presId="urn:microsoft.com/office/officeart/2005/8/layout/vProcess5"/>
    <dgm:cxn modelId="{9D50F7A5-F4C0-48A5-B00D-8DE0C493D039}" srcId="{11921B64-037A-49C1-9E90-FA1E7A988B5E}" destId="{37616246-2927-49D8-B340-5EB8B893528C}" srcOrd="0" destOrd="0" parTransId="{84E72AB9-1056-430F-B5E9-AEC815167C7B}" sibTransId="{09879A40-55DC-4DF5-804E-3E266357A023}"/>
    <dgm:cxn modelId="{328E8BB7-EC31-4F59-B389-D6C9B7491C16}" type="presOf" srcId="{7165583D-504E-40C8-AD1D-B073B5E8BB44}" destId="{BBD7232F-64BA-4809-9A07-A34DAE3D3BF3}" srcOrd="0" destOrd="0" presId="urn:microsoft.com/office/officeart/2005/8/layout/vProcess5"/>
    <dgm:cxn modelId="{5885E9B8-E2E1-423B-A168-79D87FD4F9DC}" type="presOf" srcId="{37616246-2927-49D8-B340-5EB8B893528C}" destId="{86FEDB32-DAA6-43C7-87A3-C11E9D866799}" srcOrd="1" destOrd="0" presId="urn:microsoft.com/office/officeart/2005/8/layout/vProcess5"/>
    <dgm:cxn modelId="{33203EC0-287D-48D8-8120-D16ABA267170}" srcId="{11921B64-037A-49C1-9E90-FA1E7A988B5E}" destId="{A6CD8403-6E4A-4F47-8F82-0994A582DB98}" srcOrd="1" destOrd="0" parTransId="{FA35B072-F63F-400F-B821-4474418C35D9}" sibTransId="{7165583D-504E-40C8-AD1D-B073B5E8BB44}"/>
    <dgm:cxn modelId="{EB3CEBC4-2DBC-4804-A8B5-D800B50353FE}" srcId="{11921B64-037A-49C1-9E90-FA1E7A988B5E}" destId="{04E31B04-FEE8-4BFE-AB0C-1D338B59A529}" srcOrd="2" destOrd="0" parTransId="{161B36EB-C3AF-4C0F-ADCB-A34B2853680C}" sibTransId="{4664A2C6-0632-4F98-9390-EB06152F872B}"/>
    <dgm:cxn modelId="{930B4DDF-46C7-4AB4-9E3E-BBB5F0B3F537}" type="presOf" srcId="{09879A40-55DC-4DF5-804E-3E266357A023}" destId="{654514E1-F1B6-4F79-A58B-5580B0219272}" srcOrd="0" destOrd="0" presId="urn:microsoft.com/office/officeart/2005/8/layout/vProcess5"/>
    <dgm:cxn modelId="{1E9B81FA-9943-4B86-A9AA-96C570AA7048}" type="presParOf" srcId="{CB555176-66F8-49E4-92F2-30604E8CBF99}" destId="{0D300BC2-2340-428D-87C6-7C933BA76AB8}" srcOrd="0" destOrd="0" presId="urn:microsoft.com/office/officeart/2005/8/layout/vProcess5"/>
    <dgm:cxn modelId="{046D68DC-9BEB-43D3-B202-605F19FF954A}" type="presParOf" srcId="{CB555176-66F8-49E4-92F2-30604E8CBF99}" destId="{E29C2E2E-10E1-4444-8F7D-C10F6753C3FB}" srcOrd="1" destOrd="0" presId="urn:microsoft.com/office/officeart/2005/8/layout/vProcess5"/>
    <dgm:cxn modelId="{A4B2C2DD-58D1-4D04-8952-8500836F3D50}" type="presParOf" srcId="{CB555176-66F8-49E4-92F2-30604E8CBF99}" destId="{40E2A3E1-2186-4F3D-80DC-8B41D7CEE092}" srcOrd="2" destOrd="0" presId="urn:microsoft.com/office/officeart/2005/8/layout/vProcess5"/>
    <dgm:cxn modelId="{F0371541-4C4B-45EA-9380-53AE3B7325B9}" type="presParOf" srcId="{CB555176-66F8-49E4-92F2-30604E8CBF99}" destId="{DA958419-633A-4163-8960-53668D469D88}" srcOrd="3" destOrd="0" presId="urn:microsoft.com/office/officeart/2005/8/layout/vProcess5"/>
    <dgm:cxn modelId="{DD4C5358-807B-4CFF-87D0-7393167826FE}" type="presParOf" srcId="{CB555176-66F8-49E4-92F2-30604E8CBF99}" destId="{654514E1-F1B6-4F79-A58B-5580B0219272}" srcOrd="4" destOrd="0" presId="urn:microsoft.com/office/officeart/2005/8/layout/vProcess5"/>
    <dgm:cxn modelId="{A29D8FF7-0B3A-4D17-A6A8-E600BF04660B}" type="presParOf" srcId="{CB555176-66F8-49E4-92F2-30604E8CBF99}" destId="{BBD7232F-64BA-4809-9A07-A34DAE3D3BF3}" srcOrd="5" destOrd="0" presId="urn:microsoft.com/office/officeart/2005/8/layout/vProcess5"/>
    <dgm:cxn modelId="{F7463B30-B7DD-49E8-AFDD-65D6D4EC54B9}" type="presParOf" srcId="{CB555176-66F8-49E4-92F2-30604E8CBF99}" destId="{86FEDB32-DAA6-43C7-87A3-C11E9D866799}" srcOrd="6" destOrd="0" presId="urn:microsoft.com/office/officeart/2005/8/layout/vProcess5"/>
    <dgm:cxn modelId="{8563F679-5870-426F-A16C-5461BD15F87F}" type="presParOf" srcId="{CB555176-66F8-49E4-92F2-30604E8CBF99}" destId="{2E8194BB-A750-4A92-A051-22F6279630F2}" srcOrd="7" destOrd="0" presId="urn:microsoft.com/office/officeart/2005/8/layout/vProcess5"/>
    <dgm:cxn modelId="{52C58577-E4D1-4991-96D5-7CDFAA56A1F2}" type="presParOf" srcId="{CB555176-66F8-49E4-92F2-30604E8CBF99}" destId="{9BDBCA74-76EF-49C9-9B09-7A4A88BF59A5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FE9BE1F-F3FE-4EB5-8DED-AF1FCC076F3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5E48D4D-ACCE-4894-9E54-71E21014342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Starts today and will last for around 50 minutes. </a:t>
          </a:r>
          <a:endParaRPr lang="en-US" dirty="0"/>
        </a:p>
      </dgm:t>
    </dgm:pt>
    <dgm:pt modelId="{3D0FB804-13DE-4E7C-9C82-78D999B2AD69}" type="parTrans" cxnId="{2F063D46-1973-4A23-BB9A-4BC3BBF0DE48}">
      <dgm:prSet/>
      <dgm:spPr/>
      <dgm:t>
        <a:bodyPr/>
        <a:lstStyle/>
        <a:p>
          <a:endParaRPr lang="en-US"/>
        </a:p>
      </dgm:t>
    </dgm:pt>
    <dgm:pt modelId="{5C54CF35-5C3A-440A-83D5-0745F26C4E2B}" type="sibTrans" cxnId="{2F063D46-1973-4A23-BB9A-4BC3BBF0DE48}">
      <dgm:prSet/>
      <dgm:spPr/>
      <dgm:t>
        <a:bodyPr/>
        <a:lstStyle/>
        <a:p>
          <a:endParaRPr lang="en-US"/>
        </a:p>
      </dgm:t>
    </dgm:pt>
    <dgm:pt modelId="{863A60D1-FF6B-4A60-B9AD-6556BA759AB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You should by now know your groups. </a:t>
          </a:r>
          <a:endParaRPr lang="en-US" dirty="0"/>
        </a:p>
      </dgm:t>
    </dgm:pt>
    <dgm:pt modelId="{047EC40A-DFCF-460F-A39F-C434F9511716}" type="parTrans" cxnId="{DFCF7402-ACD6-43AE-8C43-44B4676A1C60}">
      <dgm:prSet/>
      <dgm:spPr/>
      <dgm:t>
        <a:bodyPr/>
        <a:lstStyle/>
        <a:p>
          <a:endParaRPr lang="en-US"/>
        </a:p>
      </dgm:t>
    </dgm:pt>
    <dgm:pt modelId="{E386E5D9-0720-4F74-A31C-216912607284}" type="sibTrans" cxnId="{DFCF7402-ACD6-43AE-8C43-44B4676A1C60}">
      <dgm:prSet/>
      <dgm:spPr/>
      <dgm:t>
        <a:bodyPr/>
        <a:lstStyle/>
        <a:p>
          <a:endParaRPr lang="en-US"/>
        </a:p>
      </dgm:t>
    </dgm:pt>
    <dgm:pt modelId="{027E825D-18D9-4D93-85E3-B5052C3F193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This counts towards your assessment mark. </a:t>
          </a:r>
          <a:endParaRPr lang="en-US"/>
        </a:p>
      </dgm:t>
    </dgm:pt>
    <dgm:pt modelId="{36916520-B3C3-4703-AA5B-176BFC5BB0A2}" type="parTrans" cxnId="{5D0BE3AB-55BF-4E99-B5AB-AE4FD3977253}">
      <dgm:prSet/>
      <dgm:spPr/>
      <dgm:t>
        <a:bodyPr/>
        <a:lstStyle/>
        <a:p>
          <a:endParaRPr lang="en-US"/>
        </a:p>
      </dgm:t>
    </dgm:pt>
    <dgm:pt modelId="{E0376E58-C1B6-43CC-9C08-0A16146E7674}" type="sibTrans" cxnId="{5D0BE3AB-55BF-4E99-B5AB-AE4FD3977253}">
      <dgm:prSet/>
      <dgm:spPr/>
      <dgm:t>
        <a:bodyPr/>
        <a:lstStyle/>
        <a:p>
          <a:endParaRPr lang="en-US"/>
        </a:p>
      </dgm:t>
    </dgm:pt>
    <dgm:pt modelId="{02578BE3-7B54-4B2A-9A18-55DBD2E2DA1D}" type="pres">
      <dgm:prSet presAssocID="{7FE9BE1F-F3FE-4EB5-8DED-AF1FCC076F3D}" presName="root" presStyleCnt="0">
        <dgm:presLayoutVars>
          <dgm:dir/>
          <dgm:resizeHandles val="exact"/>
        </dgm:presLayoutVars>
      </dgm:prSet>
      <dgm:spPr/>
    </dgm:pt>
    <dgm:pt modelId="{1BE5354B-81E3-4CBC-90DE-535F3901A90C}" type="pres">
      <dgm:prSet presAssocID="{A5E48D4D-ACCE-4894-9E54-71E21014342A}" presName="compNode" presStyleCnt="0"/>
      <dgm:spPr/>
    </dgm:pt>
    <dgm:pt modelId="{A2E53AFE-A5EB-4E9E-976C-30A16436188E}" type="pres">
      <dgm:prSet presAssocID="{A5E48D4D-ACCE-4894-9E54-71E21014342A}" presName="bgRect" presStyleLbl="bgShp" presStyleIdx="0" presStyleCnt="3"/>
      <dgm:spPr/>
    </dgm:pt>
    <dgm:pt modelId="{AA741838-AC95-45B8-B07D-D8FB76E5ACED}" type="pres">
      <dgm:prSet presAssocID="{A5E48D4D-ACCE-4894-9E54-71E21014342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5E76F3B4-5E60-4EDA-BC60-467F8157EF06}" type="pres">
      <dgm:prSet presAssocID="{A5E48D4D-ACCE-4894-9E54-71E21014342A}" presName="spaceRect" presStyleCnt="0"/>
      <dgm:spPr/>
    </dgm:pt>
    <dgm:pt modelId="{53CABA53-FC8E-46F1-A145-5F5F194EF8F6}" type="pres">
      <dgm:prSet presAssocID="{A5E48D4D-ACCE-4894-9E54-71E21014342A}" presName="parTx" presStyleLbl="revTx" presStyleIdx="0" presStyleCnt="3">
        <dgm:presLayoutVars>
          <dgm:chMax val="0"/>
          <dgm:chPref val="0"/>
        </dgm:presLayoutVars>
      </dgm:prSet>
      <dgm:spPr/>
    </dgm:pt>
    <dgm:pt modelId="{A60BD1A0-ACFD-4985-8682-E9CE100793D2}" type="pres">
      <dgm:prSet presAssocID="{5C54CF35-5C3A-440A-83D5-0745F26C4E2B}" presName="sibTrans" presStyleCnt="0"/>
      <dgm:spPr/>
    </dgm:pt>
    <dgm:pt modelId="{5EB10A9A-5600-45B0-9A35-0E8B407257F8}" type="pres">
      <dgm:prSet presAssocID="{863A60D1-FF6B-4A60-B9AD-6556BA759ABE}" presName="compNode" presStyleCnt="0"/>
      <dgm:spPr/>
    </dgm:pt>
    <dgm:pt modelId="{3BC3E785-F1A5-4903-A31E-CB4BFC988747}" type="pres">
      <dgm:prSet presAssocID="{863A60D1-FF6B-4A60-B9AD-6556BA759ABE}" presName="bgRect" presStyleLbl="bgShp" presStyleIdx="1" presStyleCnt="3"/>
      <dgm:spPr/>
    </dgm:pt>
    <dgm:pt modelId="{9BF9EC49-16AF-45EC-8EF8-FE1CD6D7D754}" type="pres">
      <dgm:prSet presAssocID="{863A60D1-FF6B-4A60-B9AD-6556BA759AB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F2328AC0-480C-4401-9F1E-0166DCAAA469}" type="pres">
      <dgm:prSet presAssocID="{863A60D1-FF6B-4A60-B9AD-6556BA759ABE}" presName="spaceRect" presStyleCnt="0"/>
      <dgm:spPr/>
    </dgm:pt>
    <dgm:pt modelId="{44630BBD-4BCF-422F-A686-C64B323C9C47}" type="pres">
      <dgm:prSet presAssocID="{863A60D1-FF6B-4A60-B9AD-6556BA759ABE}" presName="parTx" presStyleLbl="revTx" presStyleIdx="1" presStyleCnt="3">
        <dgm:presLayoutVars>
          <dgm:chMax val="0"/>
          <dgm:chPref val="0"/>
        </dgm:presLayoutVars>
      </dgm:prSet>
      <dgm:spPr/>
    </dgm:pt>
    <dgm:pt modelId="{5212D129-7286-4F82-A15A-294445D0059D}" type="pres">
      <dgm:prSet presAssocID="{E386E5D9-0720-4F74-A31C-216912607284}" presName="sibTrans" presStyleCnt="0"/>
      <dgm:spPr/>
    </dgm:pt>
    <dgm:pt modelId="{99E16F08-B5E5-473B-B380-F59A01BAD5ED}" type="pres">
      <dgm:prSet presAssocID="{027E825D-18D9-4D93-85E3-B5052C3F193F}" presName="compNode" presStyleCnt="0"/>
      <dgm:spPr/>
    </dgm:pt>
    <dgm:pt modelId="{D2127C8E-93A0-4D9C-A01A-F6F47FE5C73D}" type="pres">
      <dgm:prSet presAssocID="{027E825D-18D9-4D93-85E3-B5052C3F193F}" presName="bgRect" presStyleLbl="bgShp" presStyleIdx="2" presStyleCnt="3"/>
      <dgm:spPr/>
    </dgm:pt>
    <dgm:pt modelId="{EDBC7E89-9E17-4954-A388-9C50BFF3C03F}" type="pres">
      <dgm:prSet presAssocID="{027E825D-18D9-4D93-85E3-B5052C3F193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95A0A0DF-3083-4F15-A0FF-CC85FB373546}" type="pres">
      <dgm:prSet presAssocID="{027E825D-18D9-4D93-85E3-B5052C3F193F}" presName="spaceRect" presStyleCnt="0"/>
      <dgm:spPr/>
    </dgm:pt>
    <dgm:pt modelId="{A6E0AFDE-6B4D-4DFA-95B0-C0C4CEE24003}" type="pres">
      <dgm:prSet presAssocID="{027E825D-18D9-4D93-85E3-B5052C3F193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FCF7402-ACD6-43AE-8C43-44B4676A1C60}" srcId="{7FE9BE1F-F3FE-4EB5-8DED-AF1FCC076F3D}" destId="{863A60D1-FF6B-4A60-B9AD-6556BA759ABE}" srcOrd="1" destOrd="0" parTransId="{047EC40A-DFCF-460F-A39F-C434F9511716}" sibTransId="{E386E5D9-0720-4F74-A31C-216912607284}"/>
    <dgm:cxn modelId="{7BD77007-025F-4381-8DBD-BE59AB71B139}" type="presOf" srcId="{863A60D1-FF6B-4A60-B9AD-6556BA759ABE}" destId="{44630BBD-4BCF-422F-A686-C64B323C9C47}" srcOrd="0" destOrd="0" presId="urn:microsoft.com/office/officeart/2018/2/layout/IconVerticalSolidList"/>
    <dgm:cxn modelId="{0F41F763-E048-4268-95C0-FDF796B7372D}" type="presOf" srcId="{027E825D-18D9-4D93-85E3-B5052C3F193F}" destId="{A6E0AFDE-6B4D-4DFA-95B0-C0C4CEE24003}" srcOrd="0" destOrd="0" presId="urn:microsoft.com/office/officeart/2018/2/layout/IconVerticalSolidList"/>
    <dgm:cxn modelId="{2F063D46-1973-4A23-BB9A-4BC3BBF0DE48}" srcId="{7FE9BE1F-F3FE-4EB5-8DED-AF1FCC076F3D}" destId="{A5E48D4D-ACCE-4894-9E54-71E21014342A}" srcOrd="0" destOrd="0" parTransId="{3D0FB804-13DE-4E7C-9C82-78D999B2AD69}" sibTransId="{5C54CF35-5C3A-440A-83D5-0745F26C4E2B}"/>
    <dgm:cxn modelId="{33BC894B-371C-4C5E-A24B-EEC8EB0D610D}" type="presOf" srcId="{7FE9BE1F-F3FE-4EB5-8DED-AF1FCC076F3D}" destId="{02578BE3-7B54-4B2A-9A18-55DBD2E2DA1D}" srcOrd="0" destOrd="0" presId="urn:microsoft.com/office/officeart/2018/2/layout/IconVerticalSolidList"/>
    <dgm:cxn modelId="{5D0BE3AB-55BF-4E99-B5AB-AE4FD3977253}" srcId="{7FE9BE1F-F3FE-4EB5-8DED-AF1FCC076F3D}" destId="{027E825D-18D9-4D93-85E3-B5052C3F193F}" srcOrd="2" destOrd="0" parTransId="{36916520-B3C3-4703-AA5B-176BFC5BB0A2}" sibTransId="{E0376E58-C1B6-43CC-9C08-0A16146E7674}"/>
    <dgm:cxn modelId="{A5FF58F6-FD3B-40FF-BEDD-7A3B6ACB885D}" type="presOf" srcId="{A5E48D4D-ACCE-4894-9E54-71E21014342A}" destId="{53CABA53-FC8E-46F1-A145-5F5F194EF8F6}" srcOrd="0" destOrd="0" presId="urn:microsoft.com/office/officeart/2018/2/layout/IconVerticalSolidList"/>
    <dgm:cxn modelId="{C6148442-D054-4862-A0E2-8FCF74CE8D39}" type="presParOf" srcId="{02578BE3-7B54-4B2A-9A18-55DBD2E2DA1D}" destId="{1BE5354B-81E3-4CBC-90DE-535F3901A90C}" srcOrd="0" destOrd="0" presId="urn:microsoft.com/office/officeart/2018/2/layout/IconVerticalSolidList"/>
    <dgm:cxn modelId="{99C1CA9B-B58B-48E2-8B1A-580AE0CB6E4D}" type="presParOf" srcId="{1BE5354B-81E3-4CBC-90DE-535F3901A90C}" destId="{A2E53AFE-A5EB-4E9E-976C-30A16436188E}" srcOrd="0" destOrd="0" presId="urn:microsoft.com/office/officeart/2018/2/layout/IconVerticalSolidList"/>
    <dgm:cxn modelId="{ACC1F0F7-8915-48D0-A052-69E7168D0922}" type="presParOf" srcId="{1BE5354B-81E3-4CBC-90DE-535F3901A90C}" destId="{AA741838-AC95-45B8-B07D-D8FB76E5ACED}" srcOrd="1" destOrd="0" presId="urn:microsoft.com/office/officeart/2018/2/layout/IconVerticalSolidList"/>
    <dgm:cxn modelId="{AA86B4CF-2FDE-4EE9-B019-AB8819C25B57}" type="presParOf" srcId="{1BE5354B-81E3-4CBC-90DE-535F3901A90C}" destId="{5E76F3B4-5E60-4EDA-BC60-467F8157EF06}" srcOrd="2" destOrd="0" presId="urn:microsoft.com/office/officeart/2018/2/layout/IconVerticalSolidList"/>
    <dgm:cxn modelId="{79F51C33-E928-424E-8C70-FD8560A228F0}" type="presParOf" srcId="{1BE5354B-81E3-4CBC-90DE-535F3901A90C}" destId="{53CABA53-FC8E-46F1-A145-5F5F194EF8F6}" srcOrd="3" destOrd="0" presId="urn:microsoft.com/office/officeart/2018/2/layout/IconVerticalSolidList"/>
    <dgm:cxn modelId="{91EC6EC2-4C59-4634-B9C2-53643AC5BA89}" type="presParOf" srcId="{02578BE3-7B54-4B2A-9A18-55DBD2E2DA1D}" destId="{A60BD1A0-ACFD-4985-8682-E9CE100793D2}" srcOrd="1" destOrd="0" presId="urn:microsoft.com/office/officeart/2018/2/layout/IconVerticalSolidList"/>
    <dgm:cxn modelId="{6FFC7FDB-12B8-48B2-9041-1320E6927132}" type="presParOf" srcId="{02578BE3-7B54-4B2A-9A18-55DBD2E2DA1D}" destId="{5EB10A9A-5600-45B0-9A35-0E8B407257F8}" srcOrd="2" destOrd="0" presId="urn:microsoft.com/office/officeart/2018/2/layout/IconVerticalSolidList"/>
    <dgm:cxn modelId="{4620D72F-8EFE-416B-8EEA-978984BD64A9}" type="presParOf" srcId="{5EB10A9A-5600-45B0-9A35-0E8B407257F8}" destId="{3BC3E785-F1A5-4903-A31E-CB4BFC988747}" srcOrd="0" destOrd="0" presId="urn:microsoft.com/office/officeart/2018/2/layout/IconVerticalSolidList"/>
    <dgm:cxn modelId="{DE252F3C-E29D-48DC-AF19-49A70C347D8D}" type="presParOf" srcId="{5EB10A9A-5600-45B0-9A35-0E8B407257F8}" destId="{9BF9EC49-16AF-45EC-8EF8-FE1CD6D7D754}" srcOrd="1" destOrd="0" presId="urn:microsoft.com/office/officeart/2018/2/layout/IconVerticalSolidList"/>
    <dgm:cxn modelId="{EC92AB07-ED83-4D5B-8FC5-58EC3B14AE43}" type="presParOf" srcId="{5EB10A9A-5600-45B0-9A35-0E8B407257F8}" destId="{F2328AC0-480C-4401-9F1E-0166DCAAA469}" srcOrd="2" destOrd="0" presId="urn:microsoft.com/office/officeart/2018/2/layout/IconVerticalSolidList"/>
    <dgm:cxn modelId="{6B98F873-857D-46F0-B3CB-E82E01C40027}" type="presParOf" srcId="{5EB10A9A-5600-45B0-9A35-0E8B407257F8}" destId="{44630BBD-4BCF-422F-A686-C64B323C9C47}" srcOrd="3" destOrd="0" presId="urn:microsoft.com/office/officeart/2018/2/layout/IconVerticalSolidList"/>
    <dgm:cxn modelId="{6620AA13-8039-4D1E-9FA0-A700AE7AE2E4}" type="presParOf" srcId="{02578BE3-7B54-4B2A-9A18-55DBD2E2DA1D}" destId="{5212D129-7286-4F82-A15A-294445D0059D}" srcOrd="3" destOrd="0" presId="urn:microsoft.com/office/officeart/2018/2/layout/IconVerticalSolidList"/>
    <dgm:cxn modelId="{D18B9FCB-07B4-4379-ABB6-7F8C59B74911}" type="presParOf" srcId="{02578BE3-7B54-4B2A-9A18-55DBD2E2DA1D}" destId="{99E16F08-B5E5-473B-B380-F59A01BAD5ED}" srcOrd="4" destOrd="0" presId="urn:microsoft.com/office/officeart/2018/2/layout/IconVerticalSolidList"/>
    <dgm:cxn modelId="{0710C382-1855-42AA-9424-B4BB6BCB163F}" type="presParOf" srcId="{99E16F08-B5E5-473B-B380-F59A01BAD5ED}" destId="{D2127C8E-93A0-4D9C-A01A-F6F47FE5C73D}" srcOrd="0" destOrd="0" presId="urn:microsoft.com/office/officeart/2018/2/layout/IconVerticalSolidList"/>
    <dgm:cxn modelId="{D22C3A2B-6E14-4957-BA9B-0E964AD30E5A}" type="presParOf" srcId="{99E16F08-B5E5-473B-B380-F59A01BAD5ED}" destId="{EDBC7E89-9E17-4954-A388-9C50BFF3C03F}" srcOrd="1" destOrd="0" presId="urn:microsoft.com/office/officeart/2018/2/layout/IconVerticalSolidList"/>
    <dgm:cxn modelId="{54C019A2-4798-44A8-A7D0-A895B2CB54BF}" type="presParOf" srcId="{99E16F08-B5E5-473B-B380-F59A01BAD5ED}" destId="{95A0A0DF-3083-4F15-A0FF-CC85FB373546}" srcOrd="2" destOrd="0" presId="urn:microsoft.com/office/officeart/2018/2/layout/IconVerticalSolidList"/>
    <dgm:cxn modelId="{BEBA6DA2-7FA3-4CBB-A899-751381E62D16}" type="presParOf" srcId="{99E16F08-B5E5-473B-B380-F59A01BAD5ED}" destId="{A6E0AFDE-6B4D-4DFA-95B0-C0C4CEE2400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AEAFC64-2A93-4CEE-BFA6-B2176097BCE1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D48C073-3D08-4325-96DA-1BFFC42B1DE2}">
      <dgm:prSet/>
      <dgm:spPr/>
      <dgm:t>
        <a:bodyPr/>
        <a:lstStyle/>
        <a:p>
          <a:r>
            <a:rPr lang="en-GB" dirty="0"/>
            <a:t>Key argument within the Thomas commission report; </a:t>
          </a:r>
          <a:endParaRPr lang="en-US" dirty="0"/>
        </a:p>
      </dgm:t>
    </dgm:pt>
    <dgm:pt modelId="{072C0FC9-7FEF-4BB7-9577-4BD3F06D426F}" type="parTrans" cxnId="{AED6F977-95DD-4651-96F3-016853F13372}">
      <dgm:prSet/>
      <dgm:spPr/>
      <dgm:t>
        <a:bodyPr/>
        <a:lstStyle/>
        <a:p>
          <a:endParaRPr lang="en-US"/>
        </a:p>
      </dgm:t>
    </dgm:pt>
    <dgm:pt modelId="{C06CB2E5-3625-488C-9914-0850B2CE530D}" type="sibTrans" cxnId="{AED6F977-95DD-4651-96F3-016853F13372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298375FD-FC5A-47E7-9A60-3638705D0FBB}">
      <dgm:prSet/>
      <dgm:spPr/>
      <dgm:t>
        <a:bodyPr/>
        <a:lstStyle/>
        <a:p>
          <a:r>
            <a:rPr lang="en-GB"/>
            <a:t>Recommend changing the age of criminal responsibility to 12. </a:t>
          </a:r>
          <a:endParaRPr lang="en-US"/>
        </a:p>
      </dgm:t>
    </dgm:pt>
    <dgm:pt modelId="{EDA710E1-CE48-41AC-A4EB-AC94E64419A4}" type="parTrans" cxnId="{352CA9CC-D831-4FFB-B9C8-C5E9D680CE0B}">
      <dgm:prSet/>
      <dgm:spPr/>
      <dgm:t>
        <a:bodyPr/>
        <a:lstStyle/>
        <a:p>
          <a:endParaRPr lang="en-US"/>
        </a:p>
      </dgm:t>
    </dgm:pt>
    <dgm:pt modelId="{EA8DBA18-D4D8-4C4A-98CA-D75D67312581}" type="sibTrans" cxnId="{352CA9CC-D831-4FFB-B9C8-C5E9D680CE0B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466C209C-FDA9-4521-BE6E-0FD1F120E626}">
      <dgm:prSet/>
      <dgm:spPr/>
      <dgm:t>
        <a:bodyPr/>
        <a:lstStyle/>
        <a:p>
          <a:r>
            <a:rPr lang="en-GB"/>
            <a:t>Advantage; Bring us in line with UNCRC </a:t>
          </a:r>
          <a:endParaRPr lang="en-US"/>
        </a:p>
      </dgm:t>
    </dgm:pt>
    <dgm:pt modelId="{DF752ED3-2403-45B1-A268-59D7E013F508}" type="parTrans" cxnId="{8DCB59E2-EB5A-4DE4-B905-9E8269E70093}">
      <dgm:prSet/>
      <dgm:spPr/>
      <dgm:t>
        <a:bodyPr/>
        <a:lstStyle/>
        <a:p>
          <a:endParaRPr lang="en-US"/>
        </a:p>
      </dgm:t>
    </dgm:pt>
    <dgm:pt modelId="{2CA13599-3960-4A1B-A106-16D3D3B07B0A}" type="sibTrans" cxnId="{8DCB59E2-EB5A-4DE4-B905-9E8269E70093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AFE52C53-297F-4B80-9262-FCA56440C06F}">
      <dgm:prSet/>
      <dgm:spPr/>
      <dgm:t>
        <a:bodyPr/>
        <a:lstStyle/>
        <a:p>
          <a:r>
            <a:rPr lang="en-GB"/>
            <a:t>Disadvantage; No clear plan on how it would work.</a:t>
          </a:r>
          <a:endParaRPr lang="en-US"/>
        </a:p>
      </dgm:t>
    </dgm:pt>
    <dgm:pt modelId="{6B6C3D40-5E00-4C06-873C-344489288C4E}" type="parTrans" cxnId="{2BC46373-9220-4E8C-9CFD-4F7A69DB6AF1}">
      <dgm:prSet/>
      <dgm:spPr/>
      <dgm:t>
        <a:bodyPr/>
        <a:lstStyle/>
        <a:p>
          <a:endParaRPr lang="en-US"/>
        </a:p>
      </dgm:t>
    </dgm:pt>
    <dgm:pt modelId="{59118E74-CFF3-4658-AAF7-B89E56688401}" type="sibTrans" cxnId="{2BC46373-9220-4E8C-9CFD-4F7A69DB6AF1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EB348DFC-25EA-4062-9CA9-5B7343F3C07A}" type="pres">
      <dgm:prSet presAssocID="{BAEAFC64-2A93-4CEE-BFA6-B2176097BCE1}" presName="Name0" presStyleCnt="0">
        <dgm:presLayoutVars>
          <dgm:animLvl val="lvl"/>
          <dgm:resizeHandles val="exact"/>
        </dgm:presLayoutVars>
      </dgm:prSet>
      <dgm:spPr/>
    </dgm:pt>
    <dgm:pt modelId="{5BFB00FB-3AC3-46F7-9A4F-F8033E99B35C}" type="pres">
      <dgm:prSet presAssocID="{2D48C073-3D08-4325-96DA-1BFFC42B1DE2}" presName="compositeNode" presStyleCnt="0">
        <dgm:presLayoutVars>
          <dgm:bulletEnabled val="1"/>
        </dgm:presLayoutVars>
      </dgm:prSet>
      <dgm:spPr/>
    </dgm:pt>
    <dgm:pt modelId="{16D38646-EE4D-480B-BD8B-0A39C7FF4903}" type="pres">
      <dgm:prSet presAssocID="{2D48C073-3D08-4325-96DA-1BFFC42B1DE2}" presName="bgRect" presStyleLbl="alignNode1" presStyleIdx="0" presStyleCnt="4"/>
      <dgm:spPr/>
    </dgm:pt>
    <dgm:pt modelId="{B35389D2-2A67-4DC1-A921-11D47A2ECAC3}" type="pres">
      <dgm:prSet presAssocID="{C06CB2E5-3625-488C-9914-0850B2CE530D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233BB496-13AB-4C2C-9DA7-E3623EC816FB}" type="pres">
      <dgm:prSet presAssocID="{2D48C073-3D08-4325-96DA-1BFFC42B1DE2}" presName="nodeRect" presStyleLbl="alignNode1" presStyleIdx="0" presStyleCnt="4">
        <dgm:presLayoutVars>
          <dgm:bulletEnabled val="1"/>
        </dgm:presLayoutVars>
      </dgm:prSet>
      <dgm:spPr/>
    </dgm:pt>
    <dgm:pt modelId="{24832C56-4FDF-4A9C-AD3F-3AA37788F34B}" type="pres">
      <dgm:prSet presAssocID="{C06CB2E5-3625-488C-9914-0850B2CE530D}" presName="sibTrans" presStyleCnt="0"/>
      <dgm:spPr/>
    </dgm:pt>
    <dgm:pt modelId="{AC41B16B-4967-4F10-A7C1-9F646C184CD1}" type="pres">
      <dgm:prSet presAssocID="{298375FD-FC5A-47E7-9A60-3638705D0FBB}" presName="compositeNode" presStyleCnt="0">
        <dgm:presLayoutVars>
          <dgm:bulletEnabled val="1"/>
        </dgm:presLayoutVars>
      </dgm:prSet>
      <dgm:spPr/>
    </dgm:pt>
    <dgm:pt modelId="{5A297AC4-0FA4-4509-AF64-3806CD1D8190}" type="pres">
      <dgm:prSet presAssocID="{298375FD-FC5A-47E7-9A60-3638705D0FBB}" presName="bgRect" presStyleLbl="alignNode1" presStyleIdx="1" presStyleCnt="4"/>
      <dgm:spPr/>
    </dgm:pt>
    <dgm:pt modelId="{D0C2B1EA-0CC5-458A-A76F-CA5375931BC3}" type="pres">
      <dgm:prSet presAssocID="{EA8DBA18-D4D8-4C4A-98CA-D75D67312581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ED688857-D3A5-41B7-B1E1-E9F3354961B4}" type="pres">
      <dgm:prSet presAssocID="{298375FD-FC5A-47E7-9A60-3638705D0FBB}" presName="nodeRect" presStyleLbl="alignNode1" presStyleIdx="1" presStyleCnt="4">
        <dgm:presLayoutVars>
          <dgm:bulletEnabled val="1"/>
        </dgm:presLayoutVars>
      </dgm:prSet>
      <dgm:spPr/>
    </dgm:pt>
    <dgm:pt modelId="{171D9A4D-58B9-4145-976C-61FA00D954C1}" type="pres">
      <dgm:prSet presAssocID="{EA8DBA18-D4D8-4C4A-98CA-D75D67312581}" presName="sibTrans" presStyleCnt="0"/>
      <dgm:spPr/>
    </dgm:pt>
    <dgm:pt modelId="{1CD27CE8-B729-4B90-8E21-ADA9670B7202}" type="pres">
      <dgm:prSet presAssocID="{466C209C-FDA9-4521-BE6E-0FD1F120E626}" presName="compositeNode" presStyleCnt="0">
        <dgm:presLayoutVars>
          <dgm:bulletEnabled val="1"/>
        </dgm:presLayoutVars>
      </dgm:prSet>
      <dgm:spPr/>
    </dgm:pt>
    <dgm:pt modelId="{96BD99AC-698F-48A2-8219-69075105BD04}" type="pres">
      <dgm:prSet presAssocID="{466C209C-FDA9-4521-BE6E-0FD1F120E626}" presName="bgRect" presStyleLbl="alignNode1" presStyleIdx="2" presStyleCnt="4"/>
      <dgm:spPr/>
    </dgm:pt>
    <dgm:pt modelId="{62058A6A-690C-4FA2-B218-B0FF9FA6A7B1}" type="pres">
      <dgm:prSet presAssocID="{2CA13599-3960-4A1B-A106-16D3D3B07B0A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E3884B60-0D5A-41BE-A75A-426DADAEF111}" type="pres">
      <dgm:prSet presAssocID="{466C209C-FDA9-4521-BE6E-0FD1F120E626}" presName="nodeRect" presStyleLbl="alignNode1" presStyleIdx="2" presStyleCnt="4">
        <dgm:presLayoutVars>
          <dgm:bulletEnabled val="1"/>
        </dgm:presLayoutVars>
      </dgm:prSet>
      <dgm:spPr/>
    </dgm:pt>
    <dgm:pt modelId="{176B1DD0-8EBA-452E-B468-87478619D0D5}" type="pres">
      <dgm:prSet presAssocID="{2CA13599-3960-4A1B-A106-16D3D3B07B0A}" presName="sibTrans" presStyleCnt="0"/>
      <dgm:spPr/>
    </dgm:pt>
    <dgm:pt modelId="{38DAE57A-24DD-4E92-8D43-10EB242D6662}" type="pres">
      <dgm:prSet presAssocID="{AFE52C53-297F-4B80-9262-FCA56440C06F}" presName="compositeNode" presStyleCnt="0">
        <dgm:presLayoutVars>
          <dgm:bulletEnabled val="1"/>
        </dgm:presLayoutVars>
      </dgm:prSet>
      <dgm:spPr/>
    </dgm:pt>
    <dgm:pt modelId="{693BD222-F4CF-4965-90A0-468899AB861F}" type="pres">
      <dgm:prSet presAssocID="{AFE52C53-297F-4B80-9262-FCA56440C06F}" presName="bgRect" presStyleLbl="alignNode1" presStyleIdx="3" presStyleCnt="4"/>
      <dgm:spPr/>
    </dgm:pt>
    <dgm:pt modelId="{7678D3E0-319A-421A-9C91-F84D0345B69B}" type="pres">
      <dgm:prSet presAssocID="{59118E74-CFF3-4658-AAF7-B89E56688401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EA7C28BB-1541-4AFF-A9A3-71B0E0A44315}" type="pres">
      <dgm:prSet presAssocID="{AFE52C53-297F-4B80-9262-FCA56440C06F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1E59DF0F-40F7-49B4-863E-3A76ACCC3EA0}" type="presOf" srcId="{AFE52C53-297F-4B80-9262-FCA56440C06F}" destId="{EA7C28BB-1541-4AFF-A9A3-71B0E0A44315}" srcOrd="1" destOrd="0" presId="urn:microsoft.com/office/officeart/2016/7/layout/LinearBlockProcessNumbered"/>
    <dgm:cxn modelId="{7F7A7B25-90DD-40D5-8AA6-ADFADBBB4C53}" type="presOf" srcId="{298375FD-FC5A-47E7-9A60-3638705D0FBB}" destId="{ED688857-D3A5-41B7-B1E1-E9F3354961B4}" srcOrd="1" destOrd="0" presId="urn:microsoft.com/office/officeart/2016/7/layout/LinearBlockProcessNumbered"/>
    <dgm:cxn modelId="{2508E82F-BFF7-4720-BFD4-6F8D7A4AE298}" type="presOf" srcId="{AFE52C53-297F-4B80-9262-FCA56440C06F}" destId="{693BD222-F4CF-4965-90A0-468899AB861F}" srcOrd="0" destOrd="0" presId="urn:microsoft.com/office/officeart/2016/7/layout/LinearBlockProcessNumbered"/>
    <dgm:cxn modelId="{5988403F-E961-48A4-9546-4E13549996F8}" type="presOf" srcId="{BAEAFC64-2A93-4CEE-BFA6-B2176097BCE1}" destId="{EB348DFC-25EA-4062-9CA9-5B7343F3C07A}" srcOrd="0" destOrd="0" presId="urn:microsoft.com/office/officeart/2016/7/layout/LinearBlockProcessNumbered"/>
    <dgm:cxn modelId="{B8C5E771-D327-42C0-A356-0D4E1FE743F1}" type="presOf" srcId="{2D48C073-3D08-4325-96DA-1BFFC42B1DE2}" destId="{16D38646-EE4D-480B-BD8B-0A39C7FF4903}" srcOrd="0" destOrd="0" presId="urn:microsoft.com/office/officeart/2016/7/layout/LinearBlockProcessNumbered"/>
    <dgm:cxn modelId="{2BC46373-9220-4E8C-9CFD-4F7A69DB6AF1}" srcId="{BAEAFC64-2A93-4CEE-BFA6-B2176097BCE1}" destId="{AFE52C53-297F-4B80-9262-FCA56440C06F}" srcOrd="3" destOrd="0" parTransId="{6B6C3D40-5E00-4C06-873C-344489288C4E}" sibTransId="{59118E74-CFF3-4658-AAF7-B89E56688401}"/>
    <dgm:cxn modelId="{AED6F977-95DD-4651-96F3-016853F13372}" srcId="{BAEAFC64-2A93-4CEE-BFA6-B2176097BCE1}" destId="{2D48C073-3D08-4325-96DA-1BFFC42B1DE2}" srcOrd="0" destOrd="0" parTransId="{072C0FC9-7FEF-4BB7-9577-4BD3F06D426F}" sibTransId="{C06CB2E5-3625-488C-9914-0850B2CE530D}"/>
    <dgm:cxn modelId="{5C4EE658-FC28-4B06-B02C-6082E2A44311}" type="presOf" srcId="{EA8DBA18-D4D8-4C4A-98CA-D75D67312581}" destId="{D0C2B1EA-0CC5-458A-A76F-CA5375931BC3}" srcOrd="0" destOrd="0" presId="urn:microsoft.com/office/officeart/2016/7/layout/LinearBlockProcessNumbered"/>
    <dgm:cxn modelId="{7921BD83-8956-4E04-86B3-159C908FB0C7}" type="presOf" srcId="{2CA13599-3960-4A1B-A106-16D3D3B07B0A}" destId="{62058A6A-690C-4FA2-B218-B0FF9FA6A7B1}" srcOrd="0" destOrd="0" presId="urn:microsoft.com/office/officeart/2016/7/layout/LinearBlockProcessNumbered"/>
    <dgm:cxn modelId="{75F56486-64D5-41D2-B2BF-FDC70121995D}" type="presOf" srcId="{C06CB2E5-3625-488C-9914-0850B2CE530D}" destId="{B35389D2-2A67-4DC1-A921-11D47A2ECAC3}" srcOrd="0" destOrd="0" presId="urn:microsoft.com/office/officeart/2016/7/layout/LinearBlockProcessNumbered"/>
    <dgm:cxn modelId="{5153E2C1-E440-4AC3-B06E-FE1BDD12273C}" type="presOf" srcId="{59118E74-CFF3-4658-AAF7-B89E56688401}" destId="{7678D3E0-319A-421A-9C91-F84D0345B69B}" srcOrd="0" destOrd="0" presId="urn:microsoft.com/office/officeart/2016/7/layout/LinearBlockProcessNumbered"/>
    <dgm:cxn modelId="{0B0538C4-F94B-4048-8ECD-13C8656C801E}" type="presOf" srcId="{466C209C-FDA9-4521-BE6E-0FD1F120E626}" destId="{E3884B60-0D5A-41BE-A75A-426DADAEF111}" srcOrd="1" destOrd="0" presId="urn:microsoft.com/office/officeart/2016/7/layout/LinearBlockProcessNumbered"/>
    <dgm:cxn modelId="{F4F2CACB-E79F-48FD-95C5-E952848A8B7F}" type="presOf" srcId="{466C209C-FDA9-4521-BE6E-0FD1F120E626}" destId="{96BD99AC-698F-48A2-8219-69075105BD04}" srcOrd="0" destOrd="0" presId="urn:microsoft.com/office/officeart/2016/7/layout/LinearBlockProcessNumbered"/>
    <dgm:cxn modelId="{352CA9CC-D831-4FFB-B9C8-C5E9D680CE0B}" srcId="{BAEAFC64-2A93-4CEE-BFA6-B2176097BCE1}" destId="{298375FD-FC5A-47E7-9A60-3638705D0FBB}" srcOrd="1" destOrd="0" parTransId="{EDA710E1-CE48-41AC-A4EB-AC94E64419A4}" sibTransId="{EA8DBA18-D4D8-4C4A-98CA-D75D67312581}"/>
    <dgm:cxn modelId="{8DCB59E2-EB5A-4DE4-B905-9E8269E70093}" srcId="{BAEAFC64-2A93-4CEE-BFA6-B2176097BCE1}" destId="{466C209C-FDA9-4521-BE6E-0FD1F120E626}" srcOrd="2" destOrd="0" parTransId="{DF752ED3-2403-45B1-A268-59D7E013F508}" sibTransId="{2CA13599-3960-4A1B-A106-16D3D3B07B0A}"/>
    <dgm:cxn modelId="{3D1CEBF6-7322-4FE5-A7A1-C12BC4778375}" type="presOf" srcId="{298375FD-FC5A-47E7-9A60-3638705D0FBB}" destId="{5A297AC4-0FA4-4509-AF64-3806CD1D8190}" srcOrd="0" destOrd="0" presId="urn:microsoft.com/office/officeart/2016/7/layout/LinearBlockProcessNumbered"/>
    <dgm:cxn modelId="{05AB57FC-D5E9-4FC1-84C8-2EE3594A24C0}" type="presOf" srcId="{2D48C073-3D08-4325-96DA-1BFFC42B1DE2}" destId="{233BB496-13AB-4C2C-9DA7-E3623EC816FB}" srcOrd="1" destOrd="0" presId="urn:microsoft.com/office/officeart/2016/7/layout/LinearBlockProcessNumbered"/>
    <dgm:cxn modelId="{D12B74C1-1447-4E12-87C1-1BC9BC477A4D}" type="presParOf" srcId="{EB348DFC-25EA-4062-9CA9-5B7343F3C07A}" destId="{5BFB00FB-3AC3-46F7-9A4F-F8033E99B35C}" srcOrd="0" destOrd="0" presId="urn:microsoft.com/office/officeart/2016/7/layout/LinearBlockProcessNumbered"/>
    <dgm:cxn modelId="{8A4B337E-03E0-44BB-A88C-6AAEC602F608}" type="presParOf" srcId="{5BFB00FB-3AC3-46F7-9A4F-F8033E99B35C}" destId="{16D38646-EE4D-480B-BD8B-0A39C7FF4903}" srcOrd="0" destOrd="0" presId="urn:microsoft.com/office/officeart/2016/7/layout/LinearBlockProcessNumbered"/>
    <dgm:cxn modelId="{7283D2BA-7450-48F8-9AAB-42A13D85C1EF}" type="presParOf" srcId="{5BFB00FB-3AC3-46F7-9A4F-F8033E99B35C}" destId="{B35389D2-2A67-4DC1-A921-11D47A2ECAC3}" srcOrd="1" destOrd="0" presId="urn:microsoft.com/office/officeart/2016/7/layout/LinearBlockProcessNumbered"/>
    <dgm:cxn modelId="{5471F68F-9597-427A-AEE5-5DC6551384A0}" type="presParOf" srcId="{5BFB00FB-3AC3-46F7-9A4F-F8033E99B35C}" destId="{233BB496-13AB-4C2C-9DA7-E3623EC816FB}" srcOrd="2" destOrd="0" presId="urn:microsoft.com/office/officeart/2016/7/layout/LinearBlockProcessNumbered"/>
    <dgm:cxn modelId="{0B52456C-9FBE-4096-A764-FAE11F63D52D}" type="presParOf" srcId="{EB348DFC-25EA-4062-9CA9-5B7343F3C07A}" destId="{24832C56-4FDF-4A9C-AD3F-3AA37788F34B}" srcOrd="1" destOrd="0" presId="urn:microsoft.com/office/officeart/2016/7/layout/LinearBlockProcessNumbered"/>
    <dgm:cxn modelId="{D88B74ED-8102-4243-B1FF-20A1939C42A8}" type="presParOf" srcId="{EB348DFC-25EA-4062-9CA9-5B7343F3C07A}" destId="{AC41B16B-4967-4F10-A7C1-9F646C184CD1}" srcOrd="2" destOrd="0" presId="urn:microsoft.com/office/officeart/2016/7/layout/LinearBlockProcessNumbered"/>
    <dgm:cxn modelId="{E602F44A-5903-452E-AA34-A4BF0267E73C}" type="presParOf" srcId="{AC41B16B-4967-4F10-A7C1-9F646C184CD1}" destId="{5A297AC4-0FA4-4509-AF64-3806CD1D8190}" srcOrd="0" destOrd="0" presId="urn:microsoft.com/office/officeart/2016/7/layout/LinearBlockProcessNumbered"/>
    <dgm:cxn modelId="{50B3EE98-99DD-4BCD-85D8-C816764B19D5}" type="presParOf" srcId="{AC41B16B-4967-4F10-A7C1-9F646C184CD1}" destId="{D0C2B1EA-0CC5-458A-A76F-CA5375931BC3}" srcOrd="1" destOrd="0" presId="urn:microsoft.com/office/officeart/2016/7/layout/LinearBlockProcessNumbered"/>
    <dgm:cxn modelId="{11454871-8673-4EE5-A402-36085FD196C6}" type="presParOf" srcId="{AC41B16B-4967-4F10-A7C1-9F646C184CD1}" destId="{ED688857-D3A5-41B7-B1E1-E9F3354961B4}" srcOrd="2" destOrd="0" presId="urn:microsoft.com/office/officeart/2016/7/layout/LinearBlockProcessNumbered"/>
    <dgm:cxn modelId="{81AE8447-B7DE-41C1-B7F7-EF0274212080}" type="presParOf" srcId="{EB348DFC-25EA-4062-9CA9-5B7343F3C07A}" destId="{171D9A4D-58B9-4145-976C-61FA00D954C1}" srcOrd="3" destOrd="0" presId="urn:microsoft.com/office/officeart/2016/7/layout/LinearBlockProcessNumbered"/>
    <dgm:cxn modelId="{BE1B9DCF-8F57-4E92-9BA0-FF0D670785C9}" type="presParOf" srcId="{EB348DFC-25EA-4062-9CA9-5B7343F3C07A}" destId="{1CD27CE8-B729-4B90-8E21-ADA9670B7202}" srcOrd="4" destOrd="0" presId="urn:microsoft.com/office/officeart/2016/7/layout/LinearBlockProcessNumbered"/>
    <dgm:cxn modelId="{CDE8CADB-16DD-4F45-9199-665EAC85948F}" type="presParOf" srcId="{1CD27CE8-B729-4B90-8E21-ADA9670B7202}" destId="{96BD99AC-698F-48A2-8219-69075105BD04}" srcOrd="0" destOrd="0" presId="urn:microsoft.com/office/officeart/2016/7/layout/LinearBlockProcessNumbered"/>
    <dgm:cxn modelId="{5F237F01-6F36-4307-BF8B-26E0500ED076}" type="presParOf" srcId="{1CD27CE8-B729-4B90-8E21-ADA9670B7202}" destId="{62058A6A-690C-4FA2-B218-B0FF9FA6A7B1}" srcOrd="1" destOrd="0" presId="urn:microsoft.com/office/officeart/2016/7/layout/LinearBlockProcessNumbered"/>
    <dgm:cxn modelId="{F6B37E87-FC8D-454B-B12E-E5E9226D25FA}" type="presParOf" srcId="{1CD27CE8-B729-4B90-8E21-ADA9670B7202}" destId="{E3884B60-0D5A-41BE-A75A-426DADAEF111}" srcOrd="2" destOrd="0" presId="urn:microsoft.com/office/officeart/2016/7/layout/LinearBlockProcessNumbered"/>
    <dgm:cxn modelId="{8B0114A2-855B-455B-81B6-83628A02895F}" type="presParOf" srcId="{EB348DFC-25EA-4062-9CA9-5B7343F3C07A}" destId="{176B1DD0-8EBA-452E-B468-87478619D0D5}" srcOrd="5" destOrd="0" presId="urn:microsoft.com/office/officeart/2016/7/layout/LinearBlockProcessNumbered"/>
    <dgm:cxn modelId="{11EC2CDA-199F-4B54-878E-3590590252D8}" type="presParOf" srcId="{EB348DFC-25EA-4062-9CA9-5B7343F3C07A}" destId="{38DAE57A-24DD-4E92-8D43-10EB242D6662}" srcOrd="6" destOrd="0" presId="urn:microsoft.com/office/officeart/2016/7/layout/LinearBlockProcessNumbered"/>
    <dgm:cxn modelId="{A7D6C9A5-0F14-46C6-B145-226D3F2F2B82}" type="presParOf" srcId="{38DAE57A-24DD-4E92-8D43-10EB242D6662}" destId="{693BD222-F4CF-4965-90A0-468899AB861F}" srcOrd="0" destOrd="0" presId="urn:microsoft.com/office/officeart/2016/7/layout/LinearBlockProcessNumbered"/>
    <dgm:cxn modelId="{64178ED3-65DC-4F88-B495-CB9994CE4188}" type="presParOf" srcId="{38DAE57A-24DD-4E92-8D43-10EB242D6662}" destId="{7678D3E0-319A-421A-9C91-F84D0345B69B}" srcOrd="1" destOrd="0" presId="urn:microsoft.com/office/officeart/2016/7/layout/LinearBlockProcessNumbered"/>
    <dgm:cxn modelId="{DC34A324-6B23-440A-AA15-F43D358E6B58}" type="presParOf" srcId="{38DAE57A-24DD-4E92-8D43-10EB242D6662}" destId="{EA7C28BB-1541-4AFF-A9A3-71B0E0A44315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A482EC5-9777-440C-9C3B-6E809CE03F0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42555CF-54F7-43C8-8D93-BE2D49AF0AF6}">
      <dgm:prSet/>
      <dgm:spPr/>
      <dgm:t>
        <a:bodyPr/>
        <a:lstStyle/>
        <a:p>
          <a:r>
            <a:rPr lang="en-GB">
              <a:hlinkClick xmlns:r="http://schemas.openxmlformats.org/officeDocument/2006/relationships" r:id="rId1"/>
            </a:rPr>
            <a:t>Getting it just right: Devolving justice to Wales</a:t>
          </a:r>
          <a:r>
            <a:rPr lang="en-GB"/>
            <a:t> </a:t>
          </a:r>
          <a:endParaRPr lang="en-US"/>
        </a:p>
      </dgm:t>
    </dgm:pt>
    <dgm:pt modelId="{B011A8EE-43E5-4ED8-8C66-9E4335B3AC83}" type="parTrans" cxnId="{F5A0174A-5179-4A3C-9ED2-16A9270C051D}">
      <dgm:prSet/>
      <dgm:spPr/>
      <dgm:t>
        <a:bodyPr/>
        <a:lstStyle/>
        <a:p>
          <a:endParaRPr lang="en-US"/>
        </a:p>
      </dgm:t>
    </dgm:pt>
    <dgm:pt modelId="{6902C8C8-263C-4D50-8FA5-BBE5355D5492}" type="sibTrans" cxnId="{F5A0174A-5179-4A3C-9ED2-16A9270C051D}">
      <dgm:prSet/>
      <dgm:spPr/>
      <dgm:t>
        <a:bodyPr/>
        <a:lstStyle/>
        <a:p>
          <a:endParaRPr lang="en-US"/>
        </a:p>
      </dgm:t>
    </dgm:pt>
    <dgm:pt modelId="{96910BC7-0339-4FFF-9101-80272E1DE252}">
      <dgm:prSet/>
      <dgm:spPr/>
      <dgm:t>
        <a:bodyPr/>
        <a:lstStyle/>
        <a:p>
          <a:r>
            <a:rPr lang="en-GB">
              <a:hlinkClick xmlns:r="http://schemas.openxmlformats.org/officeDocument/2006/relationships" r:id="rId2"/>
            </a:rPr>
            <a:t>Part 2: preparing for devolution [HTML] | GOV.WALES</a:t>
          </a:r>
          <a:endParaRPr lang="en-US"/>
        </a:p>
      </dgm:t>
    </dgm:pt>
    <dgm:pt modelId="{CB96BF63-BFB4-466C-9E81-E057B6A4C65F}" type="parTrans" cxnId="{0FB9845A-FB23-4FB0-8FF7-F067696405B9}">
      <dgm:prSet/>
      <dgm:spPr/>
      <dgm:t>
        <a:bodyPr/>
        <a:lstStyle/>
        <a:p>
          <a:endParaRPr lang="en-US"/>
        </a:p>
      </dgm:t>
    </dgm:pt>
    <dgm:pt modelId="{18F0AB5A-D3D9-4834-B86B-CB679AA349D4}" type="sibTrans" cxnId="{0FB9845A-FB23-4FB0-8FF7-F067696405B9}">
      <dgm:prSet/>
      <dgm:spPr/>
      <dgm:t>
        <a:bodyPr/>
        <a:lstStyle/>
        <a:p>
          <a:endParaRPr lang="en-US"/>
        </a:p>
      </dgm:t>
    </dgm:pt>
    <dgm:pt modelId="{7C44A8E2-039E-4C9F-94E6-C9F473A40A07}">
      <dgm:prSet/>
      <dgm:spPr/>
      <dgm:t>
        <a:bodyPr/>
        <a:lstStyle/>
        <a:p>
          <a:r>
            <a:rPr lang="en-GB">
              <a:hlinkClick xmlns:r="http://schemas.openxmlformats.org/officeDocument/2006/relationships" r:id="rId3"/>
            </a:rPr>
            <a:t>Devolution of Justice: Wales - Hansard - UK Parliament</a:t>
          </a:r>
          <a:endParaRPr lang="en-US"/>
        </a:p>
      </dgm:t>
    </dgm:pt>
    <dgm:pt modelId="{FA06FEA3-6281-44E4-8C93-DE4D4965E3F2}" type="parTrans" cxnId="{5E7856FA-7293-4440-AF11-D817D0039982}">
      <dgm:prSet/>
      <dgm:spPr/>
      <dgm:t>
        <a:bodyPr/>
        <a:lstStyle/>
        <a:p>
          <a:endParaRPr lang="en-US"/>
        </a:p>
      </dgm:t>
    </dgm:pt>
    <dgm:pt modelId="{C4FAC64C-D5A6-42B3-A26E-6F3FE42A2746}" type="sibTrans" cxnId="{5E7856FA-7293-4440-AF11-D817D0039982}">
      <dgm:prSet/>
      <dgm:spPr/>
      <dgm:t>
        <a:bodyPr/>
        <a:lstStyle/>
        <a:p>
          <a:endParaRPr lang="en-US"/>
        </a:p>
      </dgm:t>
    </dgm:pt>
    <dgm:pt modelId="{431797FF-1D8D-41D1-B005-57F63DA5E5F0}">
      <dgm:prSet/>
      <dgm:spPr/>
      <dgm:t>
        <a:bodyPr/>
        <a:lstStyle/>
        <a:p>
          <a:r>
            <a:rPr lang="en-GB">
              <a:hlinkClick xmlns:r="http://schemas.openxmlformats.org/officeDocument/2006/relationships" r:id="rId4"/>
            </a:rPr>
            <a:t>25 Years of Devolution in Wales - Hansard - UK Parliament</a:t>
          </a:r>
          <a:endParaRPr lang="en-US"/>
        </a:p>
      </dgm:t>
    </dgm:pt>
    <dgm:pt modelId="{595C503D-9746-4043-BD1B-1A87C4140BB6}" type="parTrans" cxnId="{4F6760FB-A1A6-4996-BAB4-0060B2CECFB5}">
      <dgm:prSet/>
      <dgm:spPr/>
      <dgm:t>
        <a:bodyPr/>
        <a:lstStyle/>
        <a:p>
          <a:endParaRPr lang="en-US"/>
        </a:p>
      </dgm:t>
    </dgm:pt>
    <dgm:pt modelId="{1156FB51-461C-47D1-B1CD-C0D2E8471FBC}" type="sibTrans" cxnId="{4F6760FB-A1A6-4996-BAB4-0060B2CECFB5}">
      <dgm:prSet/>
      <dgm:spPr/>
      <dgm:t>
        <a:bodyPr/>
        <a:lstStyle/>
        <a:p>
          <a:endParaRPr lang="en-US"/>
        </a:p>
      </dgm:t>
    </dgm:pt>
    <dgm:pt modelId="{2D16BDB6-F963-43C1-93D1-8A3B2D5EE6A3}" type="pres">
      <dgm:prSet presAssocID="{9A482EC5-9777-440C-9C3B-6E809CE03F05}" presName="root" presStyleCnt="0">
        <dgm:presLayoutVars>
          <dgm:dir/>
          <dgm:resizeHandles val="exact"/>
        </dgm:presLayoutVars>
      </dgm:prSet>
      <dgm:spPr/>
    </dgm:pt>
    <dgm:pt modelId="{B88BBCE8-A507-40B3-B3ED-303D653BA755}" type="pres">
      <dgm:prSet presAssocID="{842555CF-54F7-43C8-8D93-BE2D49AF0AF6}" presName="compNode" presStyleCnt="0"/>
      <dgm:spPr/>
    </dgm:pt>
    <dgm:pt modelId="{505F1D02-612F-46C5-AB0E-8D27F7245D2F}" type="pres">
      <dgm:prSet presAssocID="{842555CF-54F7-43C8-8D93-BE2D49AF0AF6}" presName="bgRect" presStyleLbl="bgShp" presStyleIdx="0" presStyleCnt="4"/>
      <dgm:spPr/>
    </dgm:pt>
    <dgm:pt modelId="{D99E7E11-6F53-4F02-8448-86AD1CA31615}" type="pres">
      <dgm:prSet presAssocID="{842555CF-54F7-43C8-8D93-BE2D49AF0AF6}" presName="iconRect" presStyleLbl="node1" presStyleIdx="0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ABB9FD1D-14EF-4DBA-97A3-9713505DCF69}" type="pres">
      <dgm:prSet presAssocID="{842555CF-54F7-43C8-8D93-BE2D49AF0AF6}" presName="spaceRect" presStyleCnt="0"/>
      <dgm:spPr/>
    </dgm:pt>
    <dgm:pt modelId="{31AAF19D-1DD4-40E8-B1FB-AE872CF8E678}" type="pres">
      <dgm:prSet presAssocID="{842555CF-54F7-43C8-8D93-BE2D49AF0AF6}" presName="parTx" presStyleLbl="revTx" presStyleIdx="0" presStyleCnt="4">
        <dgm:presLayoutVars>
          <dgm:chMax val="0"/>
          <dgm:chPref val="0"/>
        </dgm:presLayoutVars>
      </dgm:prSet>
      <dgm:spPr/>
    </dgm:pt>
    <dgm:pt modelId="{A69F375B-853E-4CB7-B91F-1974920231F8}" type="pres">
      <dgm:prSet presAssocID="{6902C8C8-263C-4D50-8FA5-BBE5355D5492}" presName="sibTrans" presStyleCnt="0"/>
      <dgm:spPr/>
    </dgm:pt>
    <dgm:pt modelId="{8D98E3A0-E425-4A1E-9FB0-061DCD2C0075}" type="pres">
      <dgm:prSet presAssocID="{96910BC7-0339-4FFF-9101-80272E1DE252}" presName="compNode" presStyleCnt="0"/>
      <dgm:spPr/>
    </dgm:pt>
    <dgm:pt modelId="{3BF4260B-FCE1-4366-A81F-A8B06617E267}" type="pres">
      <dgm:prSet presAssocID="{96910BC7-0339-4FFF-9101-80272E1DE252}" presName="bgRect" presStyleLbl="bgShp" presStyleIdx="1" presStyleCnt="4"/>
      <dgm:spPr/>
    </dgm:pt>
    <dgm:pt modelId="{7A0785AA-0A22-490C-A63F-7C72EBE1D696}" type="pres">
      <dgm:prSet presAssocID="{96910BC7-0339-4FFF-9101-80272E1DE252}" presName="iconRect" presStyleLbl="node1" presStyleIdx="1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b Design"/>
        </a:ext>
      </dgm:extLst>
    </dgm:pt>
    <dgm:pt modelId="{0049FCC7-51F5-4B5C-B0F9-67FD7BB2A080}" type="pres">
      <dgm:prSet presAssocID="{96910BC7-0339-4FFF-9101-80272E1DE252}" presName="spaceRect" presStyleCnt="0"/>
      <dgm:spPr/>
    </dgm:pt>
    <dgm:pt modelId="{3E5903BF-DBD3-4524-8F84-DC95DF79AF38}" type="pres">
      <dgm:prSet presAssocID="{96910BC7-0339-4FFF-9101-80272E1DE252}" presName="parTx" presStyleLbl="revTx" presStyleIdx="1" presStyleCnt="4">
        <dgm:presLayoutVars>
          <dgm:chMax val="0"/>
          <dgm:chPref val="0"/>
        </dgm:presLayoutVars>
      </dgm:prSet>
      <dgm:spPr/>
    </dgm:pt>
    <dgm:pt modelId="{3E5DFC00-52FD-4A4F-8EBE-E606C8D4AEF4}" type="pres">
      <dgm:prSet presAssocID="{18F0AB5A-D3D9-4834-B86B-CB679AA349D4}" presName="sibTrans" presStyleCnt="0"/>
      <dgm:spPr/>
    </dgm:pt>
    <dgm:pt modelId="{AD9F6894-6B00-4E68-A2F0-72421C8E66AF}" type="pres">
      <dgm:prSet presAssocID="{7C44A8E2-039E-4C9F-94E6-C9F473A40A07}" presName="compNode" presStyleCnt="0"/>
      <dgm:spPr/>
    </dgm:pt>
    <dgm:pt modelId="{1C0000D6-0BEF-448C-A5A9-91B09780A922}" type="pres">
      <dgm:prSet presAssocID="{7C44A8E2-039E-4C9F-94E6-C9F473A40A07}" presName="bgRect" presStyleLbl="bgShp" presStyleIdx="2" presStyleCnt="4"/>
      <dgm:spPr/>
    </dgm:pt>
    <dgm:pt modelId="{DF2D28F3-ADCF-4CC2-86A0-5B4D31670979}" type="pres">
      <dgm:prSet presAssocID="{7C44A8E2-039E-4C9F-94E6-C9F473A40A07}" presName="iconRect" presStyleLbl="node1" presStyleIdx="2" presStyleCnt="4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4862A5EA-53DB-434D-B930-830F2179678B}" type="pres">
      <dgm:prSet presAssocID="{7C44A8E2-039E-4C9F-94E6-C9F473A40A07}" presName="spaceRect" presStyleCnt="0"/>
      <dgm:spPr/>
    </dgm:pt>
    <dgm:pt modelId="{722CFAB7-4E9F-479D-BA30-883FDCEC94A3}" type="pres">
      <dgm:prSet presAssocID="{7C44A8E2-039E-4C9F-94E6-C9F473A40A07}" presName="parTx" presStyleLbl="revTx" presStyleIdx="2" presStyleCnt="4">
        <dgm:presLayoutVars>
          <dgm:chMax val="0"/>
          <dgm:chPref val="0"/>
        </dgm:presLayoutVars>
      </dgm:prSet>
      <dgm:spPr/>
    </dgm:pt>
    <dgm:pt modelId="{F9C5F295-B574-48A2-A5CA-76039DE2CD2D}" type="pres">
      <dgm:prSet presAssocID="{C4FAC64C-D5A6-42B3-A26E-6F3FE42A2746}" presName="sibTrans" presStyleCnt="0"/>
      <dgm:spPr/>
    </dgm:pt>
    <dgm:pt modelId="{A0EAEB0D-2F9A-4E5B-9DA9-A70C91BB8F21}" type="pres">
      <dgm:prSet presAssocID="{431797FF-1D8D-41D1-B005-57F63DA5E5F0}" presName="compNode" presStyleCnt="0"/>
      <dgm:spPr/>
    </dgm:pt>
    <dgm:pt modelId="{1E595B1C-AC67-4A91-97CC-E2CC911AD3AD}" type="pres">
      <dgm:prSet presAssocID="{431797FF-1D8D-41D1-B005-57F63DA5E5F0}" presName="bgRect" presStyleLbl="bgShp" presStyleIdx="3" presStyleCnt="4"/>
      <dgm:spPr/>
    </dgm:pt>
    <dgm:pt modelId="{94A748A6-0E80-4BCA-A819-21E6E9D85BCA}" type="pres">
      <dgm:prSet presAssocID="{431797FF-1D8D-41D1-B005-57F63DA5E5F0}" presName="iconRect" presStyleLbl="node1" presStyleIdx="3" presStyleCnt="4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stle scene"/>
        </a:ext>
      </dgm:extLst>
    </dgm:pt>
    <dgm:pt modelId="{6F848875-6461-47FE-A0BB-4649E6F6E7D9}" type="pres">
      <dgm:prSet presAssocID="{431797FF-1D8D-41D1-B005-57F63DA5E5F0}" presName="spaceRect" presStyleCnt="0"/>
      <dgm:spPr/>
    </dgm:pt>
    <dgm:pt modelId="{F74815BA-FA27-46BE-AB63-122B43005F66}" type="pres">
      <dgm:prSet presAssocID="{431797FF-1D8D-41D1-B005-57F63DA5E5F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273E15D-5617-4041-878E-6C34F88C52C1}" type="presOf" srcId="{96910BC7-0339-4FFF-9101-80272E1DE252}" destId="{3E5903BF-DBD3-4524-8F84-DC95DF79AF38}" srcOrd="0" destOrd="0" presId="urn:microsoft.com/office/officeart/2018/2/layout/IconVerticalSolidList"/>
    <dgm:cxn modelId="{F5A0174A-5179-4A3C-9ED2-16A9270C051D}" srcId="{9A482EC5-9777-440C-9C3B-6E809CE03F05}" destId="{842555CF-54F7-43C8-8D93-BE2D49AF0AF6}" srcOrd="0" destOrd="0" parTransId="{B011A8EE-43E5-4ED8-8C66-9E4335B3AC83}" sibTransId="{6902C8C8-263C-4D50-8FA5-BBE5355D5492}"/>
    <dgm:cxn modelId="{2F488D4F-2139-43BD-B0C6-D09B418066F0}" type="presOf" srcId="{431797FF-1D8D-41D1-B005-57F63DA5E5F0}" destId="{F74815BA-FA27-46BE-AB63-122B43005F66}" srcOrd="0" destOrd="0" presId="urn:microsoft.com/office/officeart/2018/2/layout/IconVerticalSolidList"/>
    <dgm:cxn modelId="{0FB9845A-FB23-4FB0-8FF7-F067696405B9}" srcId="{9A482EC5-9777-440C-9C3B-6E809CE03F05}" destId="{96910BC7-0339-4FFF-9101-80272E1DE252}" srcOrd="1" destOrd="0" parTransId="{CB96BF63-BFB4-466C-9E81-E057B6A4C65F}" sibTransId="{18F0AB5A-D3D9-4834-B86B-CB679AA349D4}"/>
    <dgm:cxn modelId="{D9863783-392F-4BEC-9221-4561603DB67A}" type="presOf" srcId="{842555CF-54F7-43C8-8D93-BE2D49AF0AF6}" destId="{31AAF19D-1DD4-40E8-B1FB-AE872CF8E678}" srcOrd="0" destOrd="0" presId="urn:microsoft.com/office/officeart/2018/2/layout/IconVerticalSolidList"/>
    <dgm:cxn modelId="{7F8E3486-9334-4951-8E56-778BCF94477B}" type="presOf" srcId="{7C44A8E2-039E-4C9F-94E6-C9F473A40A07}" destId="{722CFAB7-4E9F-479D-BA30-883FDCEC94A3}" srcOrd="0" destOrd="0" presId="urn:microsoft.com/office/officeart/2018/2/layout/IconVerticalSolidList"/>
    <dgm:cxn modelId="{6A979DF2-7862-424E-A3B2-F07BA1398C39}" type="presOf" srcId="{9A482EC5-9777-440C-9C3B-6E809CE03F05}" destId="{2D16BDB6-F963-43C1-93D1-8A3B2D5EE6A3}" srcOrd="0" destOrd="0" presId="urn:microsoft.com/office/officeart/2018/2/layout/IconVerticalSolidList"/>
    <dgm:cxn modelId="{5E7856FA-7293-4440-AF11-D817D0039982}" srcId="{9A482EC5-9777-440C-9C3B-6E809CE03F05}" destId="{7C44A8E2-039E-4C9F-94E6-C9F473A40A07}" srcOrd="2" destOrd="0" parTransId="{FA06FEA3-6281-44E4-8C93-DE4D4965E3F2}" sibTransId="{C4FAC64C-D5A6-42B3-A26E-6F3FE42A2746}"/>
    <dgm:cxn modelId="{4F6760FB-A1A6-4996-BAB4-0060B2CECFB5}" srcId="{9A482EC5-9777-440C-9C3B-6E809CE03F05}" destId="{431797FF-1D8D-41D1-B005-57F63DA5E5F0}" srcOrd="3" destOrd="0" parTransId="{595C503D-9746-4043-BD1B-1A87C4140BB6}" sibTransId="{1156FB51-461C-47D1-B1CD-C0D2E8471FBC}"/>
    <dgm:cxn modelId="{64AA844E-2A25-483C-A603-92E4B22D83EA}" type="presParOf" srcId="{2D16BDB6-F963-43C1-93D1-8A3B2D5EE6A3}" destId="{B88BBCE8-A507-40B3-B3ED-303D653BA755}" srcOrd="0" destOrd="0" presId="urn:microsoft.com/office/officeart/2018/2/layout/IconVerticalSolidList"/>
    <dgm:cxn modelId="{BA0B19B7-45AE-4443-AED5-9307C449E8A0}" type="presParOf" srcId="{B88BBCE8-A507-40B3-B3ED-303D653BA755}" destId="{505F1D02-612F-46C5-AB0E-8D27F7245D2F}" srcOrd="0" destOrd="0" presId="urn:microsoft.com/office/officeart/2018/2/layout/IconVerticalSolidList"/>
    <dgm:cxn modelId="{C1C5779C-F0A1-482B-A62F-024DFF93528F}" type="presParOf" srcId="{B88BBCE8-A507-40B3-B3ED-303D653BA755}" destId="{D99E7E11-6F53-4F02-8448-86AD1CA31615}" srcOrd="1" destOrd="0" presId="urn:microsoft.com/office/officeart/2018/2/layout/IconVerticalSolidList"/>
    <dgm:cxn modelId="{BB148033-56DF-4DDD-8E3D-067E245BD62B}" type="presParOf" srcId="{B88BBCE8-A507-40B3-B3ED-303D653BA755}" destId="{ABB9FD1D-14EF-4DBA-97A3-9713505DCF69}" srcOrd="2" destOrd="0" presId="urn:microsoft.com/office/officeart/2018/2/layout/IconVerticalSolidList"/>
    <dgm:cxn modelId="{E2287C73-BA59-4A77-903D-143850855528}" type="presParOf" srcId="{B88BBCE8-A507-40B3-B3ED-303D653BA755}" destId="{31AAF19D-1DD4-40E8-B1FB-AE872CF8E678}" srcOrd="3" destOrd="0" presId="urn:microsoft.com/office/officeart/2018/2/layout/IconVerticalSolidList"/>
    <dgm:cxn modelId="{AA2FDDF9-9D62-40E7-8D96-DFCE6542B60B}" type="presParOf" srcId="{2D16BDB6-F963-43C1-93D1-8A3B2D5EE6A3}" destId="{A69F375B-853E-4CB7-B91F-1974920231F8}" srcOrd="1" destOrd="0" presId="urn:microsoft.com/office/officeart/2018/2/layout/IconVerticalSolidList"/>
    <dgm:cxn modelId="{688540A2-3DFD-41B5-98FD-20C0074CCA81}" type="presParOf" srcId="{2D16BDB6-F963-43C1-93D1-8A3B2D5EE6A3}" destId="{8D98E3A0-E425-4A1E-9FB0-061DCD2C0075}" srcOrd="2" destOrd="0" presId="urn:microsoft.com/office/officeart/2018/2/layout/IconVerticalSolidList"/>
    <dgm:cxn modelId="{38C7CCD7-D10C-4DBF-A66B-2BBD13C99060}" type="presParOf" srcId="{8D98E3A0-E425-4A1E-9FB0-061DCD2C0075}" destId="{3BF4260B-FCE1-4366-A81F-A8B06617E267}" srcOrd="0" destOrd="0" presId="urn:microsoft.com/office/officeart/2018/2/layout/IconVerticalSolidList"/>
    <dgm:cxn modelId="{A0213361-AE27-4AE0-B624-0CCAD91B0920}" type="presParOf" srcId="{8D98E3A0-E425-4A1E-9FB0-061DCD2C0075}" destId="{7A0785AA-0A22-490C-A63F-7C72EBE1D696}" srcOrd="1" destOrd="0" presId="urn:microsoft.com/office/officeart/2018/2/layout/IconVerticalSolidList"/>
    <dgm:cxn modelId="{A3BD705D-8CCF-4B1E-9E88-5A0D6B382870}" type="presParOf" srcId="{8D98E3A0-E425-4A1E-9FB0-061DCD2C0075}" destId="{0049FCC7-51F5-4B5C-B0F9-67FD7BB2A080}" srcOrd="2" destOrd="0" presId="urn:microsoft.com/office/officeart/2018/2/layout/IconVerticalSolidList"/>
    <dgm:cxn modelId="{A4B93D35-676D-407E-AA05-6F543D1E3664}" type="presParOf" srcId="{8D98E3A0-E425-4A1E-9FB0-061DCD2C0075}" destId="{3E5903BF-DBD3-4524-8F84-DC95DF79AF38}" srcOrd="3" destOrd="0" presId="urn:microsoft.com/office/officeart/2018/2/layout/IconVerticalSolidList"/>
    <dgm:cxn modelId="{02E60406-82B5-4B9B-BFA5-D8857AEC40AA}" type="presParOf" srcId="{2D16BDB6-F963-43C1-93D1-8A3B2D5EE6A3}" destId="{3E5DFC00-52FD-4A4F-8EBE-E606C8D4AEF4}" srcOrd="3" destOrd="0" presId="urn:microsoft.com/office/officeart/2018/2/layout/IconVerticalSolidList"/>
    <dgm:cxn modelId="{69CDD28E-B356-4525-9457-74C5313DAED8}" type="presParOf" srcId="{2D16BDB6-F963-43C1-93D1-8A3B2D5EE6A3}" destId="{AD9F6894-6B00-4E68-A2F0-72421C8E66AF}" srcOrd="4" destOrd="0" presId="urn:microsoft.com/office/officeart/2018/2/layout/IconVerticalSolidList"/>
    <dgm:cxn modelId="{98FAAC3B-AB98-4250-BB66-1B4AF277E2BA}" type="presParOf" srcId="{AD9F6894-6B00-4E68-A2F0-72421C8E66AF}" destId="{1C0000D6-0BEF-448C-A5A9-91B09780A922}" srcOrd="0" destOrd="0" presId="urn:microsoft.com/office/officeart/2018/2/layout/IconVerticalSolidList"/>
    <dgm:cxn modelId="{93676EE6-F450-4692-BEE9-1CCBC2B388F8}" type="presParOf" srcId="{AD9F6894-6B00-4E68-A2F0-72421C8E66AF}" destId="{DF2D28F3-ADCF-4CC2-86A0-5B4D31670979}" srcOrd="1" destOrd="0" presId="urn:microsoft.com/office/officeart/2018/2/layout/IconVerticalSolidList"/>
    <dgm:cxn modelId="{19E00CAE-D4E6-4860-B132-9DB48B56CAFE}" type="presParOf" srcId="{AD9F6894-6B00-4E68-A2F0-72421C8E66AF}" destId="{4862A5EA-53DB-434D-B930-830F2179678B}" srcOrd="2" destOrd="0" presId="urn:microsoft.com/office/officeart/2018/2/layout/IconVerticalSolidList"/>
    <dgm:cxn modelId="{CDEA760F-2DF8-4E14-8E9D-0BE72F154DF6}" type="presParOf" srcId="{AD9F6894-6B00-4E68-A2F0-72421C8E66AF}" destId="{722CFAB7-4E9F-479D-BA30-883FDCEC94A3}" srcOrd="3" destOrd="0" presId="urn:microsoft.com/office/officeart/2018/2/layout/IconVerticalSolidList"/>
    <dgm:cxn modelId="{D9DDF15F-2E4C-4DBC-A890-198A1AD069C1}" type="presParOf" srcId="{2D16BDB6-F963-43C1-93D1-8A3B2D5EE6A3}" destId="{F9C5F295-B574-48A2-A5CA-76039DE2CD2D}" srcOrd="5" destOrd="0" presId="urn:microsoft.com/office/officeart/2018/2/layout/IconVerticalSolidList"/>
    <dgm:cxn modelId="{30F3879A-5367-43A8-8C46-3DC840285B54}" type="presParOf" srcId="{2D16BDB6-F963-43C1-93D1-8A3B2D5EE6A3}" destId="{A0EAEB0D-2F9A-4E5B-9DA9-A70C91BB8F21}" srcOrd="6" destOrd="0" presId="urn:microsoft.com/office/officeart/2018/2/layout/IconVerticalSolidList"/>
    <dgm:cxn modelId="{C34C90F6-16BE-468F-83D4-F7DB121733FC}" type="presParOf" srcId="{A0EAEB0D-2F9A-4E5B-9DA9-A70C91BB8F21}" destId="{1E595B1C-AC67-4A91-97CC-E2CC911AD3AD}" srcOrd="0" destOrd="0" presId="urn:microsoft.com/office/officeart/2018/2/layout/IconVerticalSolidList"/>
    <dgm:cxn modelId="{06DE4462-4EE0-48C5-874C-7775632600AE}" type="presParOf" srcId="{A0EAEB0D-2F9A-4E5B-9DA9-A70C91BB8F21}" destId="{94A748A6-0E80-4BCA-A819-21E6E9D85BCA}" srcOrd="1" destOrd="0" presId="urn:microsoft.com/office/officeart/2018/2/layout/IconVerticalSolidList"/>
    <dgm:cxn modelId="{79D504EB-3955-4A23-AA74-E7D0C893CFC0}" type="presParOf" srcId="{A0EAEB0D-2F9A-4E5B-9DA9-A70C91BB8F21}" destId="{6F848875-6461-47FE-A0BB-4649E6F6E7D9}" srcOrd="2" destOrd="0" presId="urn:microsoft.com/office/officeart/2018/2/layout/IconVerticalSolidList"/>
    <dgm:cxn modelId="{7C83EE76-EC5B-49B6-AE07-351F944AD9B0}" type="presParOf" srcId="{A0EAEB0D-2F9A-4E5B-9DA9-A70C91BB8F21}" destId="{F74815BA-FA27-46BE-AB63-122B43005F6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09EBB03-508C-4906-9C71-37A9FE783AC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BA92F53-4FD4-4112-8B7D-2514DAB071CC}">
      <dgm:prSet/>
      <dgm:spPr/>
      <dgm:t>
        <a:bodyPr/>
        <a:lstStyle/>
        <a:p>
          <a:r>
            <a:rPr lang="en-GB"/>
            <a:t>Law teacher. </a:t>
          </a:r>
          <a:endParaRPr lang="en-US"/>
        </a:p>
      </dgm:t>
    </dgm:pt>
    <dgm:pt modelId="{70F51F52-E3C5-40AF-9898-34D0CB5F6D29}" type="parTrans" cxnId="{02FE1331-9359-42E1-BA3D-E821F240E409}">
      <dgm:prSet/>
      <dgm:spPr/>
      <dgm:t>
        <a:bodyPr/>
        <a:lstStyle/>
        <a:p>
          <a:endParaRPr lang="en-US"/>
        </a:p>
      </dgm:t>
    </dgm:pt>
    <dgm:pt modelId="{B7D25027-CE66-42E7-BF7A-378DE5D26273}" type="sibTrans" cxnId="{02FE1331-9359-42E1-BA3D-E821F240E409}">
      <dgm:prSet/>
      <dgm:spPr/>
      <dgm:t>
        <a:bodyPr/>
        <a:lstStyle/>
        <a:p>
          <a:endParaRPr lang="en-US"/>
        </a:p>
      </dgm:t>
    </dgm:pt>
    <dgm:pt modelId="{D1E63AA3-8BE6-4672-9089-2D5DF1695291}">
      <dgm:prSet/>
      <dgm:spPr/>
      <dgm:t>
        <a:bodyPr/>
        <a:lstStyle/>
        <a:p>
          <a:r>
            <a:rPr lang="en-GB"/>
            <a:t>Study Docs </a:t>
          </a:r>
          <a:endParaRPr lang="en-US"/>
        </a:p>
      </dgm:t>
    </dgm:pt>
    <dgm:pt modelId="{FF44F27D-4013-4D34-B12C-3C4C374F05A1}" type="parTrans" cxnId="{A314FAD7-6215-4F7E-ACD2-9FFB55A41C00}">
      <dgm:prSet/>
      <dgm:spPr/>
      <dgm:t>
        <a:bodyPr/>
        <a:lstStyle/>
        <a:p>
          <a:endParaRPr lang="en-US"/>
        </a:p>
      </dgm:t>
    </dgm:pt>
    <dgm:pt modelId="{163A94B7-9C56-4683-8965-079C62C57648}" type="sibTrans" cxnId="{A314FAD7-6215-4F7E-ACD2-9FFB55A41C00}">
      <dgm:prSet/>
      <dgm:spPr/>
      <dgm:t>
        <a:bodyPr/>
        <a:lstStyle/>
        <a:p>
          <a:endParaRPr lang="en-US"/>
        </a:p>
      </dgm:t>
    </dgm:pt>
    <dgm:pt modelId="{95EA73F0-C620-43BA-AFE2-A57210244A06}">
      <dgm:prSet/>
      <dgm:spPr/>
      <dgm:t>
        <a:bodyPr/>
        <a:lstStyle/>
        <a:p>
          <a:r>
            <a:rPr lang="en-GB"/>
            <a:t>Study Smarter </a:t>
          </a:r>
          <a:endParaRPr lang="en-US"/>
        </a:p>
      </dgm:t>
    </dgm:pt>
    <dgm:pt modelId="{DFA804B8-53FD-498F-A46E-0E160A00A56E}" type="parTrans" cxnId="{E9268835-495D-4004-A140-F0B5D7FEAA8B}">
      <dgm:prSet/>
      <dgm:spPr/>
      <dgm:t>
        <a:bodyPr/>
        <a:lstStyle/>
        <a:p>
          <a:endParaRPr lang="en-US"/>
        </a:p>
      </dgm:t>
    </dgm:pt>
    <dgm:pt modelId="{A0A3DCE1-D486-4AEB-88F2-97AC1BCCB6E8}" type="sibTrans" cxnId="{E9268835-495D-4004-A140-F0B5D7FEAA8B}">
      <dgm:prSet/>
      <dgm:spPr/>
      <dgm:t>
        <a:bodyPr/>
        <a:lstStyle/>
        <a:p>
          <a:endParaRPr lang="en-US"/>
        </a:p>
      </dgm:t>
    </dgm:pt>
    <dgm:pt modelId="{147DDADB-AC05-40B2-91A5-8D425357F312}">
      <dgm:prSet/>
      <dgm:spPr/>
      <dgm:t>
        <a:bodyPr/>
        <a:lstStyle/>
        <a:p>
          <a:r>
            <a:rPr lang="en-GB"/>
            <a:t>E law resources</a:t>
          </a:r>
          <a:endParaRPr lang="en-US"/>
        </a:p>
      </dgm:t>
    </dgm:pt>
    <dgm:pt modelId="{844E9D1E-4EF0-44E5-AE9B-0A7797E489DA}" type="parTrans" cxnId="{B9C419C8-8FDD-402C-A690-23C6F2E09D0D}">
      <dgm:prSet/>
      <dgm:spPr/>
      <dgm:t>
        <a:bodyPr/>
        <a:lstStyle/>
        <a:p>
          <a:endParaRPr lang="en-US"/>
        </a:p>
      </dgm:t>
    </dgm:pt>
    <dgm:pt modelId="{91DBFA72-1995-463C-93BF-89D745A99E0E}" type="sibTrans" cxnId="{B9C419C8-8FDD-402C-A690-23C6F2E09D0D}">
      <dgm:prSet/>
      <dgm:spPr/>
      <dgm:t>
        <a:bodyPr/>
        <a:lstStyle/>
        <a:p>
          <a:endParaRPr lang="en-US"/>
        </a:p>
      </dgm:t>
    </dgm:pt>
    <dgm:pt modelId="{B004BA22-FF4D-48F4-BAD3-37356D159F0F}">
      <dgm:prSet/>
      <dgm:spPr/>
      <dgm:t>
        <a:bodyPr/>
        <a:lstStyle/>
        <a:p>
          <a:r>
            <a:rPr lang="en-GB"/>
            <a:t>Wikipedia </a:t>
          </a:r>
          <a:endParaRPr lang="en-US"/>
        </a:p>
      </dgm:t>
    </dgm:pt>
    <dgm:pt modelId="{3D10E12D-BDE6-4C1D-A525-CAF70BEE454A}" type="parTrans" cxnId="{21D324D3-5094-493A-818B-58A92E073CBB}">
      <dgm:prSet/>
      <dgm:spPr/>
      <dgm:t>
        <a:bodyPr/>
        <a:lstStyle/>
        <a:p>
          <a:endParaRPr lang="en-US"/>
        </a:p>
      </dgm:t>
    </dgm:pt>
    <dgm:pt modelId="{5E0B68EA-B7EC-440E-ACAE-BE42EC26D123}" type="sibTrans" cxnId="{21D324D3-5094-493A-818B-58A92E073CBB}">
      <dgm:prSet/>
      <dgm:spPr/>
      <dgm:t>
        <a:bodyPr/>
        <a:lstStyle/>
        <a:p>
          <a:endParaRPr lang="en-US"/>
        </a:p>
      </dgm:t>
    </dgm:pt>
    <dgm:pt modelId="{35E70519-2ED9-4C28-A51B-DB2110AB50C2}">
      <dgm:prSet/>
      <dgm:spPr/>
      <dgm:t>
        <a:bodyPr/>
        <a:lstStyle/>
        <a:p>
          <a:r>
            <a:rPr lang="en-GB"/>
            <a:t>Any A level website.</a:t>
          </a:r>
          <a:endParaRPr lang="en-US"/>
        </a:p>
      </dgm:t>
    </dgm:pt>
    <dgm:pt modelId="{FC8C695A-C804-4434-BAFB-36070D897230}" type="parTrans" cxnId="{B933DA07-E183-4071-8A73-74875500D346}">
      <dgm:prSet/>
      <dgm:spPr/>
      <dgm:t>
        <a:bodyPr/>
        <a:lstStyle/>
        <a:p>
          <a:endParaRPr lang="en-US"/>
        </a:p>
      </dgm:t>
    </dgm:pt>
    <dgm:pt modelId="{503E997C-1514-4709-9099-DB20CCC89474}" type="sibTrans" cxnId="{B933DA07-E183-4071-8A73-74875500D346}">
      <dgm:prSet/>
      <dgm:spPr/>
      <dgm:t>
        <a:bodyPr/>
        <a:lstStyle/>
        <a:p>
          <a:endParaRPr lang="en-US"/>
        </a:p>
      </dgm:t>
    </dgm:pt>
    <dgm:pt modelId="{894F0E00-A36B-4A01-BD8D-2290C31DD62D}" type="pres">
      <dgm:prSet presAssocID="{009EBB03-508C-4906-9C71-37A9FE783ACB}" presName="root" presStyleCnt="0">
        <dgm:presLayoutVars>
          <dgm:dir/>
          <dgm:resizeHandles val="exact"/>
        </dgm:presLayoutVars>
      </dgm:prSet>
      <dgm:spPr/>
    </dgm:pt>
    <dgm:pt modelId="{7127299C-3DCE-43E7-8A2C-7D53FD687606}" type="pres">
      <dgm:prSet presAssocID="{3BA92F53-4FD4-4112-8B7D-2514DAB071CC}" presName="compNode" presStyleCnt="0"/>
      <dgm:spPr/>
    </dgm:pt>
    <dgm:pt modelId="{A6A9B0B6-E4CD-43FD-9DF1-15A370634286}" type="pres">
      <dgm:prSet presAssocID="{3BA92F53-4FD4-4112-8B7D-2514DAB071CC}" presName="bgRect" presStyleLbl="bgShp" presStyleIdx="0" presStyleCnt="6"/>
      <dgm:spPr/>
    </dgm:pt>
    <dgm:pt modelId="{58CDA985-E2EE-477F-91B9-F533B62E2C42}" type="pres">
      <dgm:prSet presAssocID="{3BA92F53-4FD4-4112-8B7D-2514DAB071CC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F99525C2-0CAA-4952-A2C0-D6453DE64AEA}" type="pres">
      <dgm:prSet presAssocID="{3BA92F53-4FD4-4112-8B7D-2514DAB071CC}" presName="spaceRect" presStyleCnt="0"/>
      <dgm:spPr/>
    </dgm:pt>
    <dgm:pt modelId="{49083836-57F0-468C-88C3-9D2FCC5D372A}" type="pres">
      <dgm:prSet presAssocID="{3BA92F53-4FD4-4112-8B7D-2514DAB071CC}" presName="parTx" presStyleLbl="revTx" presStyleIdx="0" presStyleCnt="6">
        <dgm:presLayoutVars>
          <dgm:chMax val="0"/>
          <dgm:chPref val="0"/>
        </dgm:presLayoutVars>
      </dgm:prSet>
      <dgm:spPr/>
    </dgm:pt>
    <dgm:pt modelId="{0DAC96FB-EB42-4A89-B7C7-F734E9785DEE}" type="pres">
      <dgm:prSet presAssocID="{B7D25027-CE66-42E7-BF7A-378DE5D26273}" presName="sibTrans" presStyleCnt="0"/>
      <dgm:spPr/>
    </dgm:pt>
    <dgm:pt modelId="{C9725FCF-5BC2-4D50-ABF6-F8860B70A9EC}" type="pres">
      <dgm:prSet presAssocID="{D1E63AA3-8BE6-4672-9089-2D5DF1695291}" presName="compNode" presStyleCnt="0"/>
      <dgm:spPr/>
    </dgm:pt>
    <dgm:pt modelId="{30DDCC1F-B980-43BD-8F31-8D160B0C9B7A}" type="pres">
      <dgm:prSet presAssocID="{D1E63AA3-8BE6-4672-9089-2D5DF1695291}" presName="bgRect" presStyleLbl="bgShp" presStyleIdx="1" presStyleCnt="6"/>
      <dgm:spPr/>
    </dgm:pt>
    <dgm:pt modelId="{657B7978-B494-4EB6-BD90-A04A97EA4BF6}" type="pres">
      <dgm:prSet presAssocID="{D1E63AA3-8BE6-4672-9089-2D5DF1695291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7BB2F691-95CF-4C3A-ABD8-9A6020159F41}" type="pres">
      <dgm:prSet presAssocID="{D1E63AA3-8BE6-4672-9089-2D5DF1695291}" presName="spaceRect" presStyleCnt="0"/>
      <dgm:spPr/>
    </dgm:pt>
    <dgm:pt modelId="{50CE8FE5-7FCD-4B1B-B442-BF3E72092E28}" type="pres">
      <dgm:prSet presAssocID="{D1E63AA3-8BE6-4672-9089-2D5DF1695291}" presName="parTx" presStyleLbl="revTx" presStyleIdx="1" presStyleCnt="6">
        <dgm:presLayoutVars>
          <dgm:chMax val="0"/>
          <dgm:chPref val="0"/>
        </dgm:presLayoutVars>
      </dgm:prSet>
      <dgm:spPr/>
    </dgm:pt>
    <dgm:pt modelId="{9DED476C-C27E-45DC-8550-BA952FA8E23B}" type="pres">
      <dgm:prSet presAssocID="{163A94B7-9C56-4683-8965-079C62C57648}" presName="sibTrans" presStyleCnt="0"/>
      <dgm:spPr/>
    </dgm:pt>
    <dgm:pt modelId="{4AF5A0FF-79C1-49D9-9779-9460AF8E9416}" type="pres">
      <dgm:prSet presAssocID="{95EA73F0-C620-43BA-AFE2-A57210244A06}" presName="compNode" presStyleCnt="0"/>
      <dgm:spPr/>
    </dgm:pt>
    <dgm:pt modelId="{AFB1FE48-E6F9-4547-8D13-B429A23018A0}" type="pres">
      <dgm:prSet presAssocID="{95EA73F0-C620-43BA-AFE2-A57210244A06}" presName="bgRect" presStyleLbl="bgShp" presStyleIdx="2" presStyleCnt="6"/>
      <dgm:spPr/>
    </dgm:pt>
    <dgm:pt modelId="{08BF7763-2532-41D1-B4AF-6326DDC1069C}" type="pres">
      <dgm:prSet presAssocID="{95EA73F0-C620-43BA-AFE2-A57210244A06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3D3CBA4-FF52-4638-BA9A-B85248756837}" type="pres">
      <dgm:prSet presAssocID="{95EA73F0-C620-43BA-AFE2-A57210244A06}" presName="spaceRect" presStyleCnt="0"/>
      <dgm:spPr/>
    </dgm:pt>
    <dgm:pt modelId="{2A0924D4-E63E-49C8-8F24-6F708E7CBBAE}" type="pres">
      <dgm:prSet presAssocID="{95EA73F0-C620-43BA-AFE2-A57210244A06}" presName="parTx" presStyleLbl="revTx" presStyleIdx="2" presStyleCnt="6">
        <dgm:presLayoutVars>
          <dgm:chMax val="0"/>
          <dgm:chPref val="0"/>
        </dgm:presLayoutVars>
      </dgm:prSet>
      <dgm:spPr/>
    </dgm:pt>
    <dgm:pt modelId="{80965892-DE2A-474E-8191-8BEF05045A6C}" type="pres">
      <dgm:prSet presAssocID="{A0A3DCE1-D486-4AEB-88F2-97AC1BCCB6E8}" presName="sibTrans" presStyleCnt="0"/>
      <dgm:spPr/>
    </dgm:pt>
    <dgm:pt modelId="{CFBAAFB5-7152-42ED-A0B8-232353AD8709}" type="pres">
      <dgm:prSet presAssocID="{147DDADB-AC05-40B2-91A5-8D425357F312}" presName="compNode" presStyleCnt="0"/>
      <dgm:spPr/>
    </dgm:pt>
    <dgm:pt modelId="{B201987E-0CFA-43E1-A097-65179B11284E}" type="pres">
      <dgm:prSet presAssocID="{147DDADB-AC05-40B2-91A5-8D425357F312}" presName="bgRect" presStyleLbl="bgShp" presStyleIdx="3" presStyleCnt="6"/>
      <dgm:spPr/>
    </dgm:pt>
    <dgm:pt modelId="{53F4D1C7-887F-4654-A53F-C0F5213C4F44}" type="pres">
      <dgm:prSet presAssocID="{147DDADB-AC05-40B2-91A5-8D425357F312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70BE1B78-F7D8-4F69-B644-59A29330B772}" type="pres">
      <dgm:prSet presAssocID="{147DDADB-AC05-40B2-91A5-8D425357F312}" presName="spaceRect" presStyleCnt="0"/>
      <dgm:spPr/>
    </dgm:pt>
    <dgm:pt modelId="{0379AF25-E9A0-4558-A722-88CF404915F9}" type="pres">
      <dgm:prSet presAssocID="{147DDADB-AC05-40B2-91A5-8D425357F312}" presName="parTx" presStyleLbl="revTx" presStyleIdx="3" presStyleCnt="6">
        <dgm:presLayoutVars>
          <dgm:chMax val="0"/>
          <dgm:chPref val="0"/>
        </dgm:presLayoutVars>
      </dgm:prSet>
      <dgm:spPr/>
    </dgm:pt>
    <dgm:pt modelId="{BA78E22B-1DAE-494A-AFF7-F68F751B30BE}" type="pres">
      <dgm:prSet presAssocID="{91DBFA72-1995-463C-93BF-89D745A99E0E}" presName="sibTrans" presStyleCnt="0"/>
      <dgm:spPr/>
    </dgm:pt>
    <dgm:pt modelId="{BDA4511E-029F-4A14-9B93-7F090501DB6A}" type="pres">
      <dgm:prSet presAssocID="{B004BA22-FF4D-48F4-BAD3-37356D159F0F}" presName="compNode" presStyleCnt="0"/>
      <dgm:spPr/>
    </dgm:pt>
    <dgm:pt modelId="{AEF113E2-5655-4BB9-A1AE-9A64CC8F9EFB}" type="pres">
      <dgm:prSet presAssocID="{B004BA22-FF4D-48F4-BAD3-37356D159F0F}" presName="bgRect" presStyleLbl="bgShp" presStyleIdx="4" presStyleCnt="6"/>
      <dgm:spPr/>
    </dgm:pt>
    <dgm:pt modelId="{88C5EB53-2647-43EB-AECC-0070D602E400}" type="pres">
      <dgm:prSet presAssocID="{B004BA22-FF4D-48F4-BAD3-37356D159F0F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E40B2A6-1DB9-4361-9CA2-8FEF3336D575}" type="pres">
      <dgm:prSet presAssocID="{B004BA22-FF4D-48F4-BAD3-37356D159F0F}" presName="spaceRect" presStyleCnt="0"/>
      <dgm:spPr/>
    </dgm:pt>
    <dgm:pt modelId="{0C523D2B-8A91-4725-A9BD-0BAE4CF23775}" type="pres">
      <dgm:prSet presAssocID="{B004BA22-FF4D-48F4-BAD3-37356D159F0F}" presName="parTx" presStyleLbl="revTx" presStyleIdx="4" presStyleCnt="6">
        <dgm:presLayoutVars>
          <dgm:chMax val="0"/>
          <dgm:chPref val="0"/>
        </dgm:presLayoutVars>
      </dgm:prSet>
      <dgm:spPr/>
    </dgm:pt>
    <dgm:pt modelId="{21E7E409-51BC-4B93-8CF4-A5126A42E5AA}" type="pres">
      <dgm:prSet presAssocID="{5E0B68EA-B7EC-440E-ACAE-BE42EC26D123}" presName="sibTrans" presStyleCnt="0"/>
      <dgm:spPr/>
    </dgm:pt>
    <dgm:pt modelId="{AAF2C6F4-E25A-461A-BA50-DB88B2D37EC5}" type="pres">
      <dgm:prSet presAssocID="{35E70519-2ED9-4C28-A51B-DB2110AB50C2}" presName="compNode" presStyleCnt="0"/>
      <dgm:spPr/>
    </dgm:pt>
    <dgm:pt modelId="{511399D8-1D03-4AE8-90A9-D18AFD67774A}" type="pres">
      <dgm:prSet presAssocID="{35E70519-2ED9-4C28-A51B-DB2110AB50C2}" presName="bgRect" presStyleLbl="bgShp" presStyleIdx="5" presStyleCnt="6"/>
      <dgm:spPr/>
    </dgm:pt>
    <dgm:pt modelId="{A309396F-5E69-4E49-8161-24F16ECE5998}" type="pres">
      <dgm:prSet presAssocID="{35E70519-2ED9-4C28-A51B-DB2110AB50C2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b Design"/>
        </a:ext>
      </dgm:extLst>
    </dgm:pt>
    <dgm:pt modelId="{A2FF1613-AF87-4ED8-AB73-0F7B2D3AF71B}" type="pres">
      <dgm:prSet presAssocID="{35E70519-2ED9-4C28-A51B-DB2110AB50C2}" presName="spaceRect" presStyleCnt="0"/>
      <dgm:spPr/>
    </dgm:pt>
    <dgm:pt modelId="{B132CAB4-567C-44D3-9D49-7A7C48145CDC}" type="pres">
      <dgm:prSet presAssocID="{35E70519-2ED9-4C28-A51B-DB2110AB50C2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B933DA07-E183-4071-8A73-74875500D346}" srcId="{009EBB03-508C-4906-9C71-37A9FE783ACB}" destId="{35E70519-2ED9-4C28-A51B-DB2110AB50C2}" srcOrd="5" destOrd="0" parTransId="{FC8C695A-C804-4434-BAFB-36070D897230}" sibTransId="{503E997C-1514-4709-9099-DB20CCC89474}"/>
    <dgm:cxn modelId="{2C9EDC19-7F9B-4949-95A8-BB1B7EB0B66C}" type="presOf" srcId="{B004BA22-FF4D-48F4-BAD3-37356D159F0F}" destId="{0C523D2B-8A91-4725-A9BD-0BAE4CF23775}" srcOrd="0" destOrd="0" presId="urn:microsoft.com/office/officeart/2018/2/layout/IconVerticalSolidList"/>
    <dgm:cxn modelId="{A0A40C1F-CC2C-4C86-8E49-21F5FA945387}" type="presOf" srcId="{95EA73F0-C620-43BA-AFE2-A57210244A06}" destId="{2A0924D4-E63E-49C8-8F24-6F708E7CBBAE}" srcOrd="0" destOrd="0" presId="urn:microsoft.com/office/officeart/2018/2/layout/IconVerticalSolidList"/>
    <dgm:cxn modelId="{02FE1331-9359-42E1-BA3D-E821F240E409}" srcId="{009EBB03-508C-4906-9C71-37A9FE783ACB}" destId="{3BA92F53-4FD4-4112-8B7D-2514DAB071CC}" srcOrd="0" destOrd="0" parTransId="{70F51F52-E3C5-40AF-9898-34D0CB5F6D29}" sibTransId="{B7D25027-CE66-42E7-BF7A-378DE5D26273}"/>
    <dgm:cxn modelId="{E9268835-495D-4004-A140-F0B5D7FEAA8B}" srcId="{009EBB03-508C-4906-9C71-37A9FE783ACB}" destId="{95EA73F0-C620-43BA-AFE2-A57210244A06}" srcOrd="2" destOrd="0" parTransId="{DFA804B8-53FD-498F-A46E-0E160A00A56E}" sibTransId="{A0A3DCE1-D486-4AEB-88F2-97AC1BCCB6E8}"/>
    <dgm:cxn modelId="{EE16C06E-D9AE-4EAC-8700-FD57DFFBE849}" type="presOf" srcId="{3BA92F53-4FD4-4112-8B7D-2514DAB071CC}" destId="{49083836-57F0-468C-88C3-9D2FCC5D372A}" srcOrd="0" destOrd="0" presId="urn:microsoft.com/office/officeart/2018/2/layout/IconVerticalSolidList"/>
    <dgm:cxn modelId="{DB58168D-F254-44F3-9907-4122DFC79905}" type="presOf" srcId="{D1E63AA3-8BE6-4672-9089-2D5DF1695291}" destId="{50CE8FE5-7FCD-4B1B-B442-BF3E72092E28}" srcOrd="0" destOrd="0" presId="urn:microsoft.com/office/officeart/2018/2/layout/IconVerticalSolidList"/>
    <dgm:cxn modelId="{B9C419C8-8FDD-402C-A690-23C6F2E09D0D}" srcId="{009EBB03-508C-4906-9C71-37A9FE783ACB}" destId="{147DDADB-AC05-40B2-91A5-8D425357F312}" srcOrd="3" destOrd="0" parTransId="{844E9D1E-4EF0-44E5-AE9B-0A7797E489DA}" sibTransId="{91DBFA72-1995-463C-93BF-89D745A99E0E}"/>
    <dgm:cxn modelId="{21D324D3-5094-493A-818B-58A92E073CBB}" srcId="{009EBB03-508C-4906-9C71-37A9FE783ACB}" destId="{B004BA22-FF4D-48F4-BAD3-37356D159F0F}" srcOrd="4" destOrd="0" parTransId="{3D10E12D-BDE6-4C1D-A525-CAF70BEE454A}" sibTransId="{5E0B68EA-B7EC-440E-ACAE-BE42EC26D123}"/>
    <dgm:cxn modelId="{A314FAD7-6215-4F7E-ACD2-9FFB55A41C00}" srcId="{009EBB03-508C-4906-9C71-37A9FE783ACB}" destId="{D1E63AA3-8BE6-4672-9089-2D5DF1695291}" srcOrd="1" destOrd="0" parTransId="{FF44F27D-4013-4D34-B12C-3C4C374F05A1}" sibTransId="{163A94B7-9C56-4683-8965-079C62C57648}"/>
    <dgm:cxn modelId="{BA36A4E6-8B5D-4191-915C-E5D43A89BE04}" type="presOf" srcId="{009EBB03-508C-4906-9C71-37A9FE783ACB}" destId="{894F0E00-A36B-4A01-BD8D-2290C31DD62D}" srcOrd="0" destOrd="0" presId="urn:microsoft.com/office/officeart/2018/2/layout/IconVerticalSolidList"/>
    <dgm:cxn modelId="{35AB42F0-29D9-4F8E-ADC9-3C964A827504}" type="presOf" srcId="{147DDADB-AC05-40B2-91A5-8D425357F312}" destId="{0379AF25-E9A0-4558-A722-88CF404915F9}" srcOrd="0" destOrd="0" presId="urn:microsoft.com/office/officeart/2018/2/layout/IconVerticalSolidList"/>
    <dgm:cxn modelId="{65905CF7-E575-4A85-A255-9780A8DD1956}" type="presOf" srcId="{35E70519-2ED9-4C28-A51B-DB2110AB50C2}" destId="{B132CAB4-567C-44D3-9D49-7A7C48145CDC}" srcOrd="0" destOrd="0" presId="urn:microsoft.com/office/officeart/2018/2/layout/IconVerticalSolidList"/>
    <dgm:cxn modelId="{FDBB6DBE-D1BB-44A7-8546-0177FB14B0D9}" type="presParOf" srcId="{894F0E00-A36B-4A01-BD8D-2290C31DD62D}" destId="{7127299C-3DCE-43E7-8A2C-7D53FD687606}" srcOrd="0" destOrd="0" presId="urn:microsoft.com/office/officeart/2018/2/layout/IconVerticalSolidList"/>
    <dgm:cxn modelId="{FB900C21-2574-433B-8CC0-750F69B05567}" type="presParOf" srcId="{7127299C-3DCE-43E7-8A2C-7D53FD687606}" destId="{A6A9B0B6-E4CD-43FD-9DF1-15A370634286}" srcOrd="0" destOrd="0" presId="urn:microsoft.com/office/officeart/2018/2/layout/IconVerticalSolidList"/>
    <dgm:cxn modelId="{94362B1F-A561-4CEB-B488-80F84975DA64}" type="presParOf" srcId="{7127299C-3DCE-43E7-8A2C-7D53FD687606}" destId="{58CDA985-E2EE-477F-91B9-F533B62E2C42}" srcOrd="1" destOrd="0" presId="urn:microsoft.com/office/officeart/2018/2/layout/IconVerticalSolidList"/>
    <dgm:cxn modelId="{7703C26B-5B00-469B-A3A6-6E3367F3AC18}" type="presParOf" srcId="{7127299C-3DCE-43E7-8A2C-7D53FD687606}" destId="{F99525C2-0CAA-4952-A2C0-D6453DE64AEA}" srcOrd="2" destOrd="0" presId="urn:microsoft.com/office/officeart/2018/2/layout/IconVerticalSolidList"/>
    <dgm:cxn modelId="{A07B0A02-9ABD-457D-BF9C-E17427E38950}" type="presParOf" srcId="{7127299C-3DCE-43E7-8A2C-7D53FD687606}" destId="{49083836-57F0-468C-88C3-9D2FCC5D372A}" srcOrd="3" destOrd="0" presId="urn:microsoft.com/office/officeart/2018/2/layout/IconVerticalSolidList"/>
    <dgm:cxn modelId="{2F1F9DC9-9BB5-40FF-A25F-EF7A9438A69A}" type="presParOf" srcId="{894F0E00-A36B-4A01-BD8D-2290C31DD62D}" destId="{0DAC96FB-EB42-4A89-B7C7-F734E9785DEE}" srcOrd="1" destOrd="0" presId="urn:microsoft.com/office/officeart/2018/2/layout/IconVerticalSolidList"/>
    <dgm:cxn modelId="{3F8FB4AB-360A-4DBE-BB38-99F2F35F1C02}" type="presParOf" srcId="{894F0E00-A36B-4A01-BD8D-2290C31DD62D}" destId="{C9725FCF-5BC2-4D50-ABF6-F8860B70A9EC}" srcOrd="2" destOrd="0" presId="urn:microsoft.com/office/officeart/2018/2/layout/IconVerticalSolidList"/>
    <dgm:cxn modelId="{CA2719C5-8225-4A2C-82ED-FD7B7016CC68}" type="presParOf" srcId="{C9725FCF-5BC2-4D50-ABF6-F8860B70A9EC}" destId="{30DDCC1F-B980-43BD-8F31-8D160B0C9B7A}" srcOrd="0" destOrd="0" presId="urn:microsoft.com/office/officeart/2018/2/layout/IconVerticalSolidList"/>
    <dgm:cxn modelId="{FD38F88D-44D5-4627-A419-AF25F0160B64}" type="presParOf" srcId="{C9725FCF-5BC2-4D50-ABF6-F8860B70A9EC}" destId="{657B7978-B494-4EB6-BD90-A04A97EA4BF6}" srcOrd="1" destOrd="0" presId="urn:microsoft.com/office/officeart/2018/2/layout/IconVerticalSolidList"/>
    <dgm:cxn modelId="{EEDA36F7-9405-412A-8441-570B8B60AF29}" type="presParOf" srcId="{C9725FCF-5BC2-4D50-ABF6-F8860B70A9EC}" destId="{7BB2F691-95CF-4C3A-ABD8-9A6020159F41}" srcOrd="2" destOrd="0" presId="urn:microsoft.com/office/officeart/2018/2/layout/IconVerticalSolidList"/>
    <dgm:cxn modelId="{ABD617DD-E4C1-4371-A7DB-A7E82E5172A6}" type="presParOf" srcId="{C9725FCF-5BC2-4D50-ABF6-F8860B70A9EC}" destId="{50CE8FE5-7FCD-4B1B-B442-BF3E72092E28}" srcOrd="3" destOrd="0" presId="urn:microsoft.com/office/officeart/2018/2/layout/IconVerticalSolidList"/>
    <dgm:cxn modelId="{F2FE7C44-5054-4E53-93E7-63101ABCCE70}" type="presParOf" srcId="{894F0E00-A36B-4A01-BD8D-2290C31DD62D}" destId="{9DED476C-C27E-45DC-8550-BA952FA8E23B}" srcOrd="3" destOrd="0" presId="urn:microsoft.com/office/officeart/2018/2/layout/IconVerticalSolidList"/>
    <dgm:cxn modelId="{B0B85CBE-D5EC-48C5-898C-F13F13D2C2BC}" type="presParOf" srcId="{894F0E00-A36B-4A01-BD8D-2290C31DD62D}" destId="{4AF5A0FF-79C1-49D9-9779-9460AF8E9416}" srcOrd="4" destOrd="0" presId="urn:microsoft.com/office/officeart/2018/2/layout/IconVerticalSolidList"/>
    <dgm:cxn modelId="{F43F5B8A-B84F-4F04-9027-21DC98FE58D4}" type="presParOf" srcId="{4AF5A0FF-79C1-49D9-9779-9460AF8E9416}" destId="{AFB1FE48-E6F9-4547-8D13-B429A23018A0}" srcOrd="0" destOrd="0" presId="urn:microsoft.com/office/officeart/2018/2/layout/IconVerticalSolidList"/>
    <dgm:cxn modelId="{72CF9DE8-2238-42DA-8BAA-32BAF613E812}" type="presParOf" srcId="{4AF5A0FF-79C1-49D9-9779-9460AF8E9416}" destId="{08BF7763-2532-41D1-B4AF-6326DDC1069C}" srcOrd="1" destOrd="0" presId="urn:microsoft.com/office/officeart/2018/2/layout/IconVerticalSolidList"/>
    <dgm:cxn modelId="{94FACC9D-F83C-47EF-B6CF-00F3BBAD7425}" type="presParOf" srcId="{4AF5A0FF-79C1-49D9-9779-9460AF8E9416}" destId="{E3D3CBA4-FF52-4638-BA9A-B85248756837}" srcOrd="2" destOrd="0" presId="urn:microsoft.com/office/officeart/2018/2/layout/IconVerticalSolidList"/>
    <dgm:cxn modelId="{6405A439-F07C-44B9-BB65-D22AF51AF3FD}" type="presParOf" srcId="{4AF5A0FF-79C1-49D9-9779-9460AF8E9416}" destId="{2A0924D4-E63E-49C8-8F24-6F708E7CBBAE}" srcOrd="3" destOrd="0" presId="urn:microsoft.com/office/officeart/2018/2/layout/IconVerticalSolidList"/>
    <dgm:cxn modelId="{4D0DE36C-BB4F-4937-8E19-0CC9F972AFE4}" type="presParOf" srcId="{894F0E00-A36B-4A01-BD8D-2290C31DD62D}" destId="{80965892-DE2A-474E-8191-8BEF05045A6C}" srcOrd="5" destOrd="0" presId="urn:microsoft.com/office/officeart/2018/2/layout/IconVerticalSolidList"/>
    <dgm:cxn modelId="{13BD0DBF-F6D5-41F4-BDE9-7049E6BFD725}" type="presParOf" srcId="{894F0E00-A36B-4A01-BD8D-2290C31DD62D}" destId="{CFBAAFB5-7152-42ED-A0B8-232353AD8709}" srcOrd="6" destOrd="0" presId="urn:microsoft.com/office/officeart/2018/2/layout/IconVerticalSolidList"/>
    <dgm:cxn modelId="{9897E380-60CE-43BA-AEF2-8B0F4EEADF65}" type="presParOf" srcId="{CFBAAFB5-7152-42ED-A0B8-232353AD8709}" destId="{B201987E-0CFA-43E1-A097-65179B11284E}" srcOrd="0" destOrd="0" presId="urn:microsoft.com/office/officeart/2018/2/layout/IconVerticalSolidList"/>
    <dgm:cxn modelId="{64B95934-7DA8-4310-9276-0117397B6C1E}" type="presParOf" srcId="{CFBAAFB5-7152-42ED-A0B8-232353AD8709}" destId="{53F4D1C7-887F-4654-A53F-C0F5213C4F44}" srcOrd="1" destOrd="0" presId="urn:microsoft.com/office/officeart/2018/2/layout/IconVerticalSolidList"/>
    <dgm:cxn modelId="{61962206-269E-470F-8C91-6AFBDA893BBC}" type="presParOf" srcId="{CFBAAFB5-7152-42ED-A0B8-232353AD8709}" destId="{70BE1B78-F7D8-4F69-B644-59A29330B772}" srcOrd="2" destOrd="0" presId="urn:microsoft.com/office/officeart/2018/2/layout/IconVerticalSolidList"/>
    <dgm:cxn modelId="{A2E8C89A-9C05-40C0-919E-10681AF10034}" type="presParOf" srcId="{CFBAAFB5-7152-42ED-A0B8-232353AD8709}" destId="{0379AF25-E9A0-4558-A722-88CF404915F9}" srcOrd="3" destOrd="0" presId="urn:microsoft.com/office/officeart/2018/2/layout/IconVerticalSolidList"/>
    <dgm:cxn modelId="{C8729FE3-C90F-436E-86C1-B570B812FFD1}" type="presParOf" srcId="{894F0E00-A36B-4A01-BD8D-2290C31DD62D}" destId="{BA78E22B-1DAE-494A-AFF7-F68F751B30BE}" srcOrd="7" destOrd="0" presId="urn:microsoft.com/office/officeart/2018/2/layout/IconVerticalSolidList"/>
    <dgm:cxn modelId="{88EC55F1-6EB5-44AB-9B40-78559DC8DED9}" type="presParOf" srcId="{894F0E00-A36B-4A01-BD8D-2290C31DD62D}" destId="{BDA4511E-029F-4A14-9B93-7F090501DB6A}" srcOrd="8" destOrd="0" presId="urn:microsoft.com/office/officeart/2018/2/layout/IconVerticalSolidList"/>
    <dgm:cxn modelId="{6A9DA192-6E39-447E-BED2-C2BD46E86AFB}" type="presParOf" srcId="{BDA4511E-029F-4A14-9B93-7F090501DB6A}" destId="{AEF113E2-5655-4BB9-A1AE-9A64CC8F9EFB}" srcOrd="0" destOrd="0" presId="urn:microsoft.com/office/officeart/2018/2/layout/IconVerticalSolidList"/>
    <dgm:cxn modelId="{ABA01C80-F8FE-41BA-B8F5-C5BBE25415BB}" type="presParOf" srcId="{BDA4511E-029F-4A14-9B93-7F090501DB6A}" destId="{88C5EB53-2647-43EB-AECC-0070D602E400}" srcOrd="1" destOrd="0" presId="urn:microsoft.com/office/officeart/2018/2/layout/IconVerticalSolidList"/>
    <dgm:cxn modelId="{8DFCF39E-7A43-445F-8E63-9188BC4C229B}" type="presParOf" srcId="{BDA4511E-029F-4A14-9B93-7F090501DB6A}" destId="{6E40B2A6-1DB9-4361-9CA2-8FEF3336D575}" srcOrd="2" destOrd="0" presId="urn:microsoft.com/office/officeart/2018/2/layout/IconVerticalSolidList"/>
    <dgm:cxn modelId="{998B3AEC-1253-4C7F-82B5-84C74A7EBF1A}" type="presParOf" srcId="{BDA4511E-029F-4A14-9B93-7F090501DB6A}" destId="{0C523D2B-8A91-4725-A9BD-0BAE4CF23775}" srcOrd="3" destOrd="0" presId="urn:microsoft.com/office/officeart/2018/2/layout/IconVerticalSolidList"/>
    <dgm:cxn modelId="{BA284A10-7747-41D5-B671-0BE6C1179A8D}" type="presParOf" srcId="{894F0E00-A36B-4A01-BD8D-2290C31DD62D}" destId="{21E7E409-51BC-4B93-8CF4-A5126A42E5AA}" srcOrd="9" destOrd="0" presId="urn:microsoft.com/office/officeart/2018/2/layout/IconVerticalSolidList"/>
    <dgm:cxn modelId="{FE715C80-45DD-45C6-B297-288A1E9FF7F8}" type="presParOf" srcId="{894F0E00-A36B-4A01-BD8D-2290C31DD62D}" destId="{AAF2C6F4-E25A-461A-BA50-DB88B2D37EC5}" srcOrd="10" destOrd="0" presId="urn:microsoft.com/office/officeart/2018/2/layout/IconVerticalSolidList"/>
    <dgm:cxn modelId="{1B490F56-E327-4BB2-9409-C985E5DEFDEF}" type="presParOf" srcId="{AAF2C6F4-E25A-461A-BA50-DB88B2D37EC5}" destId="{511399D8-1D03-4AE8-90A9-D18AFD67774A}" srcOrd="0" destOrd="0" presId="urn:microsoft.com/office/officeart/2018/2/layout/IconVerticalSolidList"/>
    <dgm:cxn modelId="{E3DA33B0-0E19-4FD1-8FF3-AA7255126A8D}" type="presParOf" srcId="{AAF2C6F4-E25A-461A-BA50-DB88B2D37EC5}" destId="{A309396F-5E69-4E49-8161-24F16ECE5998}" srcOrd="1" destOrd="0" presId="urn:microsoft.com/office/officeart/2018/2/layout/IconVerticalSolidList"/>
    <dgm:cxn modelId="{B65F1E49-50EF-4606-8EEF-631C9F0BF28A}" type="presParOf" srcId="{AAF2C6F4-E25A-461A-BA50-DB88B2D37EC5}" destId="{A2FF1613-AF87-4ED8-AB73-0F7B2D3AF71B}" srcOrd="2" destOrd="0" presId="urn:microsoft.com/office/officeart/2018/2/layout/IconVerticalSolidList"/>
    <dgm:cxn modelId="{B9A75546-06BE-46B2-93B8-88F578BED035}" type="presParOf" srcId="{AAF2C6F4-E25A-461A-BA50-DB88B2D37EC5}" destId="{B132CAB4-567C-44D3-9D49-7A7C48145CD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FB8A015-E83D-4548-B303-B528835DE684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7B2FBF0-7E7B-4D23-8AA2-07FB081D6A21}">
      <dgm:prSet/>
      <dgm:spPr/>
      <dgm:t>
        <a:bodyPr/>
        <a:lstStyle/>
        <a:p>
          <a:r>
            <a:rPr lang="en-GB"/>
            <a:t>Upload slides to Turnitin by 8</a:t>
          </a:r>
          <a:r>
            <a:rPr lang="en-GB" baseline="30000"/>
            <a:t>th</a:t>
          </a:r>
          <a:r>
            <a:rPr lang="en-GB"/>
            <a:t> November 2024 23:59pm </a:t>
          </a:r>
          <a:endParaRPr lang="en-US"/>
        </a:p>
      </dgm:t>
    </dgm:pt>
    <dgm:pt modelId="{8F2523AF-C372-48C3-BF46-DF977A1E9EB9}" type="parTrans" cxnId="{5FE130B6-BE31-4E7E-B53D-48A8169D5398}">
      <dgm:prSet/>
      <dgm:spPr/>
      <dgm:t>
        <a:bodyPr/>
        <a:lstStyle/>
        <a:p>
          <a:endParaRPr lang="en-US"/>
        </a:p>
      </dgm:t>
    </dgm:pt>
    <dgm:pt modelId="{33F1578E-9AAD-4C8E-B29E-6E94B30A2B6D}" type="sibTrans" cxnId="{5FE130B6-BE31-4E7E-B53D-48A8169D5398}">
      <dgm:prSet/>
      <dgm:spPr/>
      <dgm:t>
        <a:bodyPr/>
        <a:lstStyle/>
        <a:p>
          <a:endParaRPr lang="en-US"/>
        </a:p>
      </dgm:t>
    </dgm:pt>
    <dgm:pt modelId="{17BCB407-FBD4-4AA0-A978-6E0C2D0FEC98}">
      <dgm:prSet/>
      <dgm:spPr/>
      <dgm:t>
        <a:bodyPr/>
        <a:lstStyle/>
        <a:p>
          <a:r>
            <a:rPr lang="en-GB"/>
            <a:t>Presentations on the 11</a:t>
          </a:r>
          <a:r>
            <a:rPr lang="en-GB" baseline="30000"/>
            <a:t>th</a:t>
          </a:r>
          <a:r>
            <a:rPr lang="en-GB"/>
            <a:t> November 2024. </a:t>
          </a:r>
          <a:endParaRPr lang="en-US"/>
        </a:p>
      </dgm:t>
    </dgm:pt>
    <dgm:pt modelId="{259C2AC0-EC72-4FB9-8FF9-3476F5558877}" type="parTrans" cxnId="{489BC83B-6279-4412-85BD-F6F5E965406B}">
      <dgm:prSet/>
      <dgm:spPr/>
      <dgm:t>
        <a:bodyPr/>
        <a:lstStyle/>
        <a:p>
          <a:endParaRPr lang="en-US"/>
        </a:p>
      </dgm:t>
    </dgm:pt>
    <dgm:pt modelId="{3DD84BCE-5ADA-4B30-B476-C4D992502988}" type="sibTrans" cxnId="{489BC83B-6279-4412-85BD-F6F5E965406B}">
      <dgm:prSet/>
      <dgm:spPr/>
      <dgm:t>
        <a:bodyPr/>
        <a:lstStyle/>
        <a:p>
          <a:endParaRPr lang="en-US"/>
        </a:p>
      </dgm:t>
    </dgm:pt>
    <dgm:pt modelId="{D79D9D89-A256-47B2-9437-A4B7895F432A}">
      <dgm:prSet/>
      <dgm:spPr/>
      <dgm:t>
        <a:bodyPr/>
        <a:lstStyle/>
        <a:p>
          <a:r>
            <a:rPr lang="en-GB"/>
            <a:t>Room; ASG01. </a:t>
          </a:r>
          <a:endParaRPr lang="en-US"/>
        </a:p>
      </dgm:t>
    </dgm:pt>
    <dgm:pt modelId="{767050D2-1BFC-4F48-AF03-D84ADED787DA}" type="parTrans" cxnId="{6568BCE6-E40C-48E0-A01C-D5AE803B3855}">
      <dgm:prSet/>
      <dgm:spPr/>
      <dgm:t>
        <a:bodyPr/>
        <a:lstStyle/>
        <a:p>
          <a:endParaRPr lang="en-US"/>
        </a:p>
      </dgm:t>
    </dgm:pt>
    <dgm:pt modelId="{FB4122B5-F13B-4483-B740-9A8D630D0050}" type="sibTrans" cxnId="{6568BCE6-E40C-48E0-A01C-D5AE803B3855}">
      <dgm:prSet/>
      <dgm:spPr/>
      <dgm:t>
        <a:bodyPr/>
        <a:lstStyle/>
        <a:p>
          <a:endParaRPr lang="en-US"/>
        </a:p>
      </dgm:t>
    </dgm:pt>
    <dgm:pt modelId="{E84FC88B-B929-429F-9EDC-826AED9B30B6}">
      <dgm:prSet/>
      <dgm:spPr/>
      <dgm:t>
        <a:bodyPr/>
        <a:lstStyle/>
        <a:p>
          <a:r>
            <a:rPr lang="en-GB"/>
            <a:t>Please arrive at least 5 minutes before your presentation time.</a:t>
          </a:r>
          <a:endParaRPr lang="en-US"/>
        </a:p>
      </dgm:t>
    </dgm:pt>
    <dgm:pt modelId="{349FD516-4141-4F06-9671-4D63E8501935}" type="parTrans" cxnId="{03668E9F-F629-4586-8436-C01B57306E7B}">
      <dgm:prSet/>
      <dgm:spPr/>
      <dgm:t>
        <a:bodyPr/>
        <a:lstStyle/>
        <a:p>
          <a:endParaRPr lang="en-US"/>
        </a:p>
      </dgm:t>
    </dgm:pt>
    <dgm:pt modelId="{6A81EC90-3BE4-4012-B034-1CA6155DB8B7}" type="sibTrans" cxnId="{03668E9F-F629-4586-8436-C01B57306E7B}">
      <dgm:prSet/>
      <dgm:spPr/>
      <dgm:t>
        <a:bodyPr/>
        <a:lstStyle/>
        <a:p>
          <a:endParaRPr lang="en-US"/>
        </a:p>
      </dgm:t>
    </dgm:pt>
    <dgm:pt modelId="{47515E02-688B-40CD-8622-CBBB7334E77D}" type="pres">
      <dgm:prSet presAssocID="{5FB8A015-E83D-4548-B303-B528835DE684}" presName="outerComposite" presStyleCnt="0">
        <dgm:presLayoutVars>
          <dgm:chMax val="5"/>
          <dgm:dir/>
          <dgm:resizeHandles val="exact"/>
        </dgm:presLayoutVars>
      </dgm:prSet>
      <dgm:spPr/>
    </dgm:pt>
    <dgm:pt modelId="{98FCB5E4-9DE6-4A5D-94A2-A363A01E2969}" type="pres">
      <dgm:prSet presAssocID="{5FB8A015-E83D-4548-B303-B528835DE684}" presName="dummyMaxCanvas" presStyleCnt="0">
        <dgm:presLayoutVars/>
      </dgm:prSet>
      <dgm:spPr/>
    </dgm:pt>
    <dgm:pt modelId="{021D408A-8959-445E-9A13-39348AA7AD52}" type="pres">
      <dgm:prSet presAssocID="{5FB8A015-E83D-4548-B303-B528835DE684}" presName="FourNodes_1" presStyleLbl="node1" presStyleIdx="0" presStyleCnt="4">
        <dgm:presLayoutVars>
          <dgm:bulletEnabled val="1"/>
        </dgm:presLayoutVars>
      </dgm:prSet>
      <dgm:spPr/>
    </dgm:pt>
    <dgm:pt modelId="{271A92E9-47FB-445F-A2D9-89C93DF418D6}" type="pres">
      <dgm:prSet presAssocID="{5FB8A015-E83D-4548-B303-B528835DE684}" presName="FourNodes_2" presStyleLbl="node1" presStyleIdx="1" presStyleCnt="4">
        <dgm:presLayoutVars>
          <dgm:bulletEnabled val="1"/>
        </dgm:presLayoutVars>
      </dgm:prSet>
      <dgm:spPr/>
    </dgm:pt>
    <dgm:pt modelId="{4C99436F-F3C3-41A2-841F-8259942DA442}" type="pres">
      <dgm:prSet presAssocID="{5FB8A015-E83D-4548-B303-B528835DE684}" presName="FourNodes_3" presStyleLbl="node1" presStyleIdx="2" presStyleCnt="4">
        <dgm:presLayoutVars>
          <dgm:bulletEnabled val="1"/>
        </dgm:presLayoutVars>
      </dgm:prSet>
      <dgm:spPr/>
    </dgm:pt>
    <dgm:pt modelId="{D54465F0-F05F-4004-A2CA-62A71119433C}" type="pres">
      <dgm:prSet presAssocID="{5FB8A015-E83D-4548-B303-B528835DE684}" presName="FourNodes_4" presStyleLbl="node1" presStyleIdx="3" presStyleCnt="4">
        <dgm:presLayoutVars>
          <dgm:bulletEnabled val="1"/>
        </dgm:presLayoutVars>
      </dgm:prSet>
      <dgm:spPr/>
    </dgm:pt>
    <dgm:pt modelId="{389E50CA-DD5D-4892-A017-FB7439E91B5F}" type="pres">
      <dgm:prSet presAssocID="{5FB8A015-E83D-4548-B303-B528835DE684}" presName="FourConn_1-2" presStyleLbl="fgAccFollowNode1" presStyleIdx="0" presStyleCnt="3">
        <dgm:presLayoutVars>
          <dgm:bulletEnabled val="1"/>
        </dgm:presLayoutVars>
      </dgm:prSet>
      <dgm:spPr/>
    </dgm:pt>
    <dgm:pt modelId="{F15AEB14-AACB-4174-ADCF-E3C6470A95A5}" type="pres">
      <dgm:prSet presAssocID="{5FB8A015-E83D-4548-B303-B528835DE684}" presName="FourConn_2-3" presStyleLbl="fgAccFollowNode1" presStyleIdx="1" presStyleCnt="3">
        <dgm:presLayoutVars>
          <dgm:bulletEnabled val="1"/>
        </dgm:presLayoutVars>
      </dgm:prSet>
      <dgm:spPr/>
    </dgm:pt>
    <dgm:pt modelId="{2A874F43-AA1F-40FA-B113-89A948B55D08}" type="pres">
      <dgm:prSet presAssocID="{5FB8A015-E83D-4548-B303-B528835DE684}" presName="FourConn_3-4" presStyleLbl="fgAccFollowNode1" presStyleIdx="2" presStyleCnt="3">
        <dgm:presLayoutVars>
          <dgm:bulletEnabled val="1"/>
        </dgm:presLayoutVars>
      </dgm:prSet>
      <dgm:spPr/>
    </dgm:pt>
    <dgm:pt modelId="{E6587FA2-98D2-45B8-8116-44800C42E249}" type="pres">
      <dgm:prSet presAssocID="{5FB8A015-E83D-4548-B303-B528835DE684}" presName="FourNodes_1_text" presStyleLbl="node1" presStyleIdx="3" presStyleCnt="4">
        <dgm:presLayoutVars>
          <dgm:bulletEnabled val="1"/>
        </dgm:presLayoutVars>
      </dgm:prSet>
      <dgm:spPr/>
    </dgm:pt>
    <dgm:pt modelId="{2E638B68-D943-4A42-A591-7033EE40B650}" type="pres">
      <dgm:prSet presAssocID="{5FB8A015-E83D-4548-B303-B528835DE684}" presName="FourNodes_2_text" presStyleLbl="node1" presStyleIdx="3" presStyleCnt="4">
        <dgm:presLayoutVars>
          <dgm:bulletEnabled val="1"/>
        </dgm:presLayoutVars>
      </dgm:prSet>
      <dgm:spPr/>
    </dgm:pt>
    <dgm:pt modelId="{01CC4ACF-25FA-40EF-93A6-9EE9E3E4D1D5}" type="pres">
      <dgm:prSet presAssocID="{5FB8A015-E83D-4548-B303-B528835DE684}" presName="FourNodes_3_text" presStyleLbl="node1" presStyleIdx="3" presStyleCnt="4">
        <dgm:presLayoutVars>
          <dgm:bulletEnabled val="1"/>
        </dgm:presLayoutVars>
      </dgm:prSet>
      <dgm:spPr/>
    </dgm:pt>
    <dgm:pt modelId="{27022FE8-8EFD-4002-ACF6-9C58971B253B}" type="pres">
      <dgm:prSet presAssocID="{5FB8A015-E83D-4548-B303-B528835DE684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EA131A13-A725-4537-B65B-2341B4D89317}" type="presOf" srcId="{E84FC88B-B929-429F-9EDC-826AED9B30B6}" destId="{27022FE8-8EFD-4002-ACF6-9C58971B253B}" srcOrd="1" destOrd="0" presId="urn:microsoft.com/office/officeart/2005/8/layout/vProcess5"/>
    <dgm:cxn modelId="{F7074D14-F12E-417B-9939-1547731A1D1D}" type="presOf" srcId="{3DD84BCE-5ADA-4B30-B476-C4D992502988}" destId="{F15AEB14-AACB-4174-ADCF-E3C6470A95A5}" srcOrd="0" destOrd="0" presId="urn:microsoft.com/office/officeart/2005/8/layout/vProcess5"/>
    <dgm:cxn modelId="{489BC83B-6279-4412-85BD-F6F5E965406B}" srcId="{5FB8A015-E83D-4548-B303-B528835DE684}" destId="{17BCB407-FBD4-4AA0-A978-6E0C2D0FEC98}" srcOrd="1" destOrd="0" parTransId="{259C2AC0-EC72-4FB9-8FF9-3476F5558877}" sibTransId="{3DD84BCE-5ADA-4B30-B476-C4D992502988}"/>
    <dgm:cxn modelId="{4958B749-8832-468B-A960-FF78728999CD}" type="presOf" srcId="{37B2FBF0-7E7B-4D23-8AA2-07FB081D6A21}" destId="{E6587FA2-98D2-45B8-8116-44800C42E249}" srcOrd="1" destOrd="0" presId="urn:microsoft.com/office/officeart/2005/8/layout/vProcess5"/>
    <dgm:cxn modelId="{1CD92F7A-F693-40FF-BD4D-C6DB9C87B099}" type="presOf" srcId="{33F1578E-9AAD-4C8E-B29E-6E94B30A2B6D}" destId="{389E50CA-DD5D-4892-A017-FB7439E91B5F}" srcOrd="0" destOrd="0" presId="urn:microsoft.com/office/officeart/2005/8/layout/vProcess5"/>
    <dgm:cxn modelId="{D51A877F-E017-40EC-B9CE-FC8D9C7BF741}" type="presOf" srcId="{17BCB407-FBD4-4AA0-A978-6E0C2D0FEC98}" destId="{271A92E9-47FB-445F-A2D9-89C93DF418D6}" srcOrd="0" destOrd="0" presId="urn:microsoft.com/office/officeart/2005/8/layout/vProcess5"/>
    <dgm:cxn modelId="{03668E9F-F629-4586-8436-C01B57306E7B}" srcId="{5FB8A015-E83D-4548-B303-B528835DE684}" destId="{E84FC88B-B929-429F-9EDC-826AED9B30B6}" srcOrd="3" destOrd="0" parTransId="{349FD516-4141-4F06-9671-4D63E8501935}" sibTransId="{6A81EC90-3BE4-4012-B034-1CA6155DB8B7}"/>
    <dgm:cxn modelId="{BCD76EA4-A261-4008-B0D7-64834F8D8D36}" type="presOf" srcId="{5FB8A015-E83D-4548-B303-B528835DE684}" destId="{47515E02-688B-40CD-8622-CBBB7334E77D}" srcOrd="0" destOrd="0" presId="urn:microsoft.com/office/officeart/2005/8/layout/vProcess5"/>
    <dgm:cxn modelId="{5FE130B6-BE31-4E7E-B53D-48A8169D5398}" srcId="{5FB8A015-E83D-4548-B303-B528835DE684}" destId="{37B2FBF0-7E7B-4D23-8AA2-07FB081D6A21}" srcOrd="0" destOrd="0" parTransId="{8F2523AF-C372-48C3-BF46-DF977A1E9EB9}" sibTransId="{33F1578E-9AAD-4C8E-B29E-6E94B30A2B6D}"/>
    <dgm:cxn modelId="{88BB43B6-A6C4-48DA-B61D-394EAB893BB5}" type="presOf" srcId="{E84FC88B-B929-429F-9EDC-826AED9B30B6}" destId="{D54465F0-F05F-4004-A2CA-62A71119433C}" srcOrd="0" destOrd="0" presId="urn:microsoft.com/office/officeart/2005/8/layout/vProcess5"/>
    <dgm:cxn modelId="{9E3FBEBD-B8A2-49CF-AE67-4F080C85232C}" type="presOf" srcId="{D79D9D89-A256-47B2-9437-A4B7895F432A}" destId="{01CC4ACF-25FA-40EF-93A6-9EE9E3E4D1D5}" srcOrd="1" destOrd="0" presId="urn:microsoft.com/office/officeart/2005/8/layout/vProcess5"/>
    <dgm:cxn modelId="{A598E6CC-D7C5-4A91-8D2C-148C051BE817}" type="presOf" srcId="{17BCB407-FBD4-4AA0-A978-6E0C2D0FEC98}" destId="{2E638B68-D943-4A42-A591-7033EE40B650}" srcOrd="1" destOrd="0" presId="urn:microsoft.com/office/officeart/2005/8/layout/vProcess5"/>
    <dgm:cxn modelId="{6568BCE6-E40C-48E0-A01C-D5AE803B3855}" srcId="{5FB8A015-E83D-4548-B303-B528835DE684}" destId="{D79D9D89-A256-47B2-9437-A4B7895F432A}" srcOrd="2" destOrd="0" parTransId="{767050D2-1BFC-4F48-AF03-D84ADED787DA}" sibTransId="{FB4122B5-F13B-4483-B740-9A8D630D0050}"/>
    <dgm:cxn modelId="{38CA44F1-2D61-4DF7-8C27-27D50A3CBD3D}" type="presOf" srcId="{FB4122B5-F13B-4483-B740-9A8D630D0050}" destId="{2A874F43-AA1F-40FA-B113-89A948B55D08}" srcOrd="0" destOrd="0" presId="urn:microsoft.com/office/officeart/2005/8/layout/vProcess5"/>
    <dgm:cxn modelId="{F2434BF9-C907-4EC1-85BB-6A80AB3C25A1}" type="presOf" srcId="{D79D9D89-A256-47B2-9437-A4B7895F432A}" destId="{4C99436F-F3C3-41A2-841F-8259942DA442}" srcOrd="0" destOrd="0" presId="urn:microsoft.com/office/officeart/2005/8/layout/vProcess5"/>
    <dgm:cxn modelId="{9D92F4FA-5E62-4571-AC27-D12A2908403F}" type="presOf" srcId="{37B2FBF0-7E7B-4D23-8AA2-07FB081D6A21}" destId="{021D408A-8959-445E-9A13-39348AA7AD52}" srcOrd="0" destOrd="0" presId="urn:microsoft.com/office/officeart/2005/8/layout/vProcess5"/>
    <dgm:cxn modelId="{7D9962D4-EF14-4BD3-B157-7C6970E8FB85}" type="presParOf" srcId="{47515E02-688B-40CD-8622-CBBB7334E77D}" destId="{98FCB5E4-9DE6-4A5D-94A2-A363A01E2969}" srcOrd="0" destOrd="0" presId="urn:microsoft.com/office/officeart/2005/8/layout/vProcess5"/>
    <dgm:cxn modelId="{5DEF9137-3A78-440C-AC9D-DC477BE7E5F9}" type="presParOf" srcId="{47515E02-688B-40CD-8622-CBBB7334E77D}" destId="{021D408A-8959-445E-9A13-39348AA7AD52}" srcOrd="1" destOrd="0" presId="urn:microsoft.com/office/officeart/2005/8/layout/vProcess5"/>
    <dgm:cxn modelId="{E0B6096B-BD50-4A20-873A-72F17802BF0A}" type="presParOf" srcId="{47515E02-688B-40CD-8622-CBBB7334E77D}" destId="{271A92E9-47FB-445F-A2D9-89C93DF418D6}" srcOrd="2" destOrd="0" presId="urn:microsoft.com/office/officeart/2005/8/layout/vProcess5"/>
    <dgm:cxn modelId="{4E297CF7-CAE9-4C9C-B56C-1973C9888355}" type="presParOf" srcId="{47515E02-688B-40CD-8622-CBBB7334E77D}" destId="{4C99436F-F3C3-41A2-841F-8259942DA442}" srcOrd="3" destOrd="0" presId="urn:microsoft.com/office/officeart/2005/8/layout/vProcess5"/>
    <dgm:cxn modelId="{6C994C8E-71CA-4671-9D27-4A38162FB3AB}" type="presParOf" srcId="{47515E02-688B-40CD-8622-CBBB7334E77D}" destId="{D54465F0-F05F-4004-A2CA-62A71119433C}" srcOrd="4" destOrd="0" presId="urn:microsoft.com/office/officeart/2005/8/layout/vProcess5"/>
    <dgm:cxn modelId="{279BCDF1-A41B-4834-8EC7-F79B11C3E640}" type="presParOf" srcId="{47515E02-688B-40CD-8622-CBBB7334E77D}" destId="{389E50CA-DD5D-4892-A017-FB7439E91B5F}" srcOrd="5" destOrd="0" presId="urn:microsoft.com/office/officeart/2005/8/layout/vProcess5"/>
    <dgm:cxn modelId="{25FD19BA-4CC0-48B5-BB5E-F31F0AC52851}" type="presParOf" srcId="{47515E02-688B-40CD-8622-CBBB7334E77D}" destId="{F15AEB14-AACB-4174-ADCF-E3C6470A95A5}" srcOrd="6" destOrd="0" presId="urn:microsoft.com/office/officeart/2005/8/layout/vProcess5"/>
    <dgm:cxn modelId="{C6B7C033-5A85-417E-8F60-76ACE99A4571}" type="presParOf" srcId="{47515E02-688B-40CD-8622-CBBB7334E77D}" destId="{2A874F43-AA1F-40FA-B113-89A948B55D08}" srcOrd="7" destOrd="0" presId="urn:microsoft.com/office/officeart/2005/8/layout/vProcess5"/>
    <dgm:cxn modelId="{970D42E0-14FC-402F-9208-C516699152B8}" type="presParOf" srcId="{47515E02-688B-40CD-8622-CBBB7334E77D}" destId="{E6587FA2-98D2-45B8-8116-44800C42E249}" srcOrd="8" destOrd="0" presId="urn:microsoft.com/office/officeart/2005/8/layout/vProcess5"/>
    <dgm:cxn modelId="{96CABBCF-859D-4EB8-8008-B015D9FF68DB}" type="presParOf" srcId="{47515E02-688B-40CD-8622-CBBB7334E77D}" destId="{2E638B68-D943-4A42-A591-7033EE40B650}" srcOrd="9" destOrd="0" presId="urn:microsoft.com/office/officeart/2005/8/layout/vProcess5"/>
    <dgm:cxn modelId="{0536180F-D2E3-41A4-BEDA-16EC3F96256A}" type="presParOf" srcId="{47515E02-688B-40CD-8622-CBBB7334E77D}" destId="{01CC4ACF-25FA-40EF-93A6-9EE9E3E4D1D5}" srcOrd="10" destOrd="0" presId="urn:microsoft.com/office/officeart/2005/8/layout/vProcess5"/>
    <dgm:cxn modelId="{6B53E690-00E9-47D0-9119-51DC7397F7EC}" type="presParOf" srcId="{47515E02-688B-40CD-8622-CBBB7334E77D}" destId="{27022FE8-8EFD-4002-ACF6-9C58971B253B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AE6BAD-332A-46B4-ADEA-3912F819DDBB}">
      <dsp:nvSpPr>
        <dsp:cNvPr id="0" name=""/>
        <dsp:cNvSpPr/>
      </dsp:nvSpPr>
      <dsp:spPr>
        <a:xfrm>
          <a:off x="0" y="707092"/>
          <a:ext cx="10515600" cy="13054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DC72FB-E8AB-4D12-9DCE-965306EA6628}">
      <dsp:nvSpPr>
        <dsp:cNvPr id="0" name=""/>
        <dsp:cNvSpPr/>
      </dsp:nvSpPr>
      <dsp:spPr>
        <a:xfrm>
          <a:off x="394883" y="1000807"/>
          <a:ext cx="717970" cy="717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B333ED-69AF-413D-87DC-2943DDEDE3BA}">
      <dsp:nvSpPr>
        <dsp:cNvPr id="0" name=""/>
        <dsp:cNvSpPr/>
      </dsp:nvSpPr>
      <dsp:spPr>
        <a:xfrm>
          <a:off x="1507738" y="707092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i="1" kern="1200"/>
            <a:t>‘’ The people of Wales both need and deserve a better system’’</a:t>
          </a:r>
          <a:r>
            <a:rPr lang="en-GB" sz="2500" kern="1200"/>
            <a:t>(Thomas Commission, 2019) </a:t>
          </a:r>
          <a:endParaRPr lang="en-US" sz="2500" kern="1200"/>
        </a:p>
      </dsp:txBody>
      <dsp:txXfrm>
        <a:off x="1507738" y="707092"/>
        <a:ext cx="9007861" cy="1305401"/>
      </dsp:txXfrm>
    </dsp:sp>
    <dsp:sp modelId="{30E0B6C7-71D3-4726-87A9-C0D42655C71F}">
      <dsp:nvSpPr>
        <dsp:cNvPr id="0" name=""/>
        <dsp:cNvSpPr/>
      </dsp:nvSpPr>
      <dsp:spPr>
        <a:xfrm>
          <a:off x="0" y="2338844"/>
          <a:ext cx="10515600" cy="13054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3CF558-8F63-4DAF-B629-C46C78336B43}">
      <dsp:nvSpPr>
        <dsp:cNvPr id="0" name=""/>
        <dsp:cNvSpPr/>
      </dsp:nvSpPr>
      <dsp:spPr>
        <a:xfrm>
          <a:off x="394883" y="2632559"/>
          <a:ext cx="717970" cy="7179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F55426-B307-4C92-8927-B5E04856D7DE}">
      <dsp:nvSpPr>
        <dsp:cNvPr id="0" name=""/>
        <dsp:cNvSpPr/>
      </dsp:nvSpPr>
      <dsp:spPr>
        <a:xfrm>
          <a:off x="1507738" y="2338844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i="1" kern="1200"/>
            <a:t>In light of the above statement, discuss the extent to which the Justice system should be devolved to Wales.</a:t>
          </a:r>
          <a:r>
            <a:rPr lang="en-GB" sz="2500" kern="1200"/>
            <a:t> </a:t>
          </a:r>
          <a:endParaRPr lang="en-US" sz="2500" kern="1200"/>
        </a:p>
      </dsp:txBody>
      <dsp:txXfrm>
        <a:off x="1507738" y="2338844"/>
        <a:ext cx="9007861" cy="130540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89CA97-9F99-4C5F-9D80-6DB0CB71089E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Within your answer you may wish to include; </a:t>
          </a:r>
          <a:endParaRPr lang="en-US" sz="2400" kern="1200"/>
        </a:p>
      </dsp:txBody>
      <dsp:txXfrm>
        <a:off x="0" y="39687"/>
        <a:ext cx="3286125" cy="1971675"/>
      </dsp:txXfrm>
    </dsp:sp>
    <dsp:sp modelId="{8E83127E-AD33-4108-A529-FA8E82F0F2CF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chemeClr val="accent5">
            <a:hueOff val="184352"/>
            <a:satOff val="-3599"/>
            <a:lumOff val="7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What is devolution? (Definition, how devolution works in the United Kingdom?) </a:t>
          </a:r>
          <a:endParaRPr lang="en-US" sz="2400" kern="1200"/>
        </a:p>
      </dsp:txBody>
      <dsp:txXfrm>
        <a:off x="3614737" y="39687"/>
        <a:ext cx="3286125" cy="1971675"/>
      </dsp:txXfrm>
    </dsp:sp>
    <dsp:sp modelId="{B4F6604E-6BDC-4545-8D95-AAE3E52E90AA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accent5">
            <a:hueOff val="368704"/>
            <a:satOff val="-7198"/>
            <a:lumOff val="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How does devolution work in Wales? (Including those matters already devolved to Wales) </a:t>
          </a:r>
          <a:endParaRPr lang="en-US" sz="2400" kern="1200"/>
        </a:p>
      </dsp:txBody>
      <dsp:txXfrm>
        <a:off x="7229475" y="39687"/>
        <a:ext cx="3286125" cy="1971675"/>
      </dsp:txXfrm>
    </dsp:sp>
    <dsp:sp modelId="{C89E4453-A091-487F-925A-578E4CE3D8A4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solidFill>
          <a:schemeClr val="accent5">
            <a:hueOff val="553057"/>
            <a:satOff val="-10798"/>
            <a:lumOff val="2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Two key findings from the report ‘’ Justice in Wales for the people in Wales’’( These will need to be evaluated)</a:t>
          </a:r>
          <a:endParaRPr lang="en-US" sz="2400" kern="1200"/>
        </a:p>
      </dsp:txBody>
      <dsp:txXfrm>
        <a:off x="0" y="2339975"/>
        <a:ext cx="3286125" cy="1971675"/>
      </dsp:txXfrm>
    </dsp:sp>
    <dsp:sp modelId="{5C425A2B-08E9-4644-8004-E3D08D958558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solidFill>
          <a:schemeClr val="accent5">
            <a:hueOff val="737409"/>
            <a:satOff val="-14397"/>
            <a:lumOff val="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Reform suggestions </a:t>
          </a:r>
          <a:endParaRPr lang="en-US" sz="2400" kern="1200"/>
        </a:p>
      </dsp:txBody>
      <dsp:txXfrm>
        <a:off x="3614737" y="2339975"/>
        <a:ext cx="3286125" cy="1971675"/>
      </dsp:txXfrm>
    </dsp:sp>
    <dsp:sp modelId="{F0A5F2F4-117B-464E-95FA-EA91D3F9B47B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solidFill>
          <a:schemeClr val="accent5">
            <a:hueOff val="921761"/>
            <a:satOff val="-17996"/>
            <a:lumOff val="3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Your research timeline and pathway. </a:t>
          </a:r>
          <a:endParaRPr lang="en-US" sz="2400" kern="1200"/>
        </a:p>
      </dsp:txBody>
      <dsp:txXfrm>
        <a:off x="7229475" y="2339975"/>
        <a:ext cx="3286125" cy="19716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61EB77-31FE-42C7-AD5E-65E8DA880D01}">
      <dsp:nvSpPr>
        <dsp:cNvPr id="0" name=""/>
        <dsp:cNvSpPr/>
      </dsp:nvSpPr>
      <dsp:spPr>
        <a:xfrm>
          <a:off x="1260745" y="1737"/>
          <a:ext cx="5042983" cy="178120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7848" tIns="452426" rIns="97848" bIns="452426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You can bring notes into the presentation but these need to be uploaded to turn it in. </a:t>
          </a:r>
        </a:p>
      </dsp:txBody>
      <dsp:txXfrm>
        <a:off x="1260745" y="1737"/>
        <a:ext cx="5042983" cy="1781206"/>
      </dsp:txXfrm>
    </dsp:sp>
    <dsp:sp modelId="{99045437-9258-48A6-B264-32418F46BB65}">
      <dsp:nvSpPr>
        <dsp:cNvPr id="0" name=""/>
        <dsp:cNvSpPr/>
      </dsp:nvSpPr>
      <dsp:spPr>
        <a:xfrm>
          <a:off x="0" y="1737"/>
          <a:ext cx="1260745" cy="17812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714" tIns="175944" rIns="66714" bIns="175944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Bring</a:t>
          </a:r>
        </a:p>
      </dsp:txBody>
      <dsp:txXfrm>
        <a:off x="0" y="1737"/>
        <a:ext cx="1260745" cy="1781206"/>
      </dsp:txXfrm>
    </dsp:sp>
    <dsp:sp modelId="{2AEE372F-5303-43E3-8101-C73CC6BA07B2}">
      <dsp:nvSpPr>
        <dsp:cNvPr id="0" name=""/>
        <dsp:cNvSpPr/>
      </dsp:nvSpPr>
      <dsp:spPr>
        <a:xfrm>
          <a:off x="1260745" y="1889816"/>
          <a:ext cx="5042983" cy="1781206"/>
        </a:xfrm>
        <a:prstGeom prst="rect">
          <a:avLst/>
        </a:prstGeom>
        <a:solidFill>
          <a:schemeClr val="accent5">
            <a:hueOff val="460881"/>
            <a:satOff val="-8998"/>
            <a:lumOff val="196"/>
            <a:alphaOff val="0"/>
          </a:schemeClr>
        </a:solidFill>
        <a:ln w="12700" cap="flat" cmpd="sng" algn="ctr">
          <a:solidFill>
            <a:schemeClr val="accent5">
              <a:hueOff val="460881"/>
              <a:satOff val="-8998"/>
              <a:lumOff val="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7848" tIns="452426" rIns="97848" bIns="452426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But do not rely on them. </a:t>
          </a:r>
        </a:p>
      </dsp:txBody>
      <dsp:txXfrm>
        <a:off x="1260745" y="1889816"/>
        <a:ext cx="5042983" cy="1781206"/>
      </dsp:txXfrm>
    </dsp:sp>
    <dsp:sp modelId="{653301E4-9431-4417-BACF-B5D7BA8A11EF}">
      <dsp:nvSpPr>
        <dsp:cNvPr id="0" name=""/>
        <dsp:cNvSpPr/>
      </dsp:nvSpPr>
      <dsp:spPr>
        <a:xfrm>
          <a:off x="0" y="1889816"/>
          <a:ext cx="1260745" cy="17812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460881"/>
              <a:satOff val="-8998"/>
              <a:lumOff val="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714" tIns="175944" rIns="66714" bIns="175944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Do not rely on</a:t>
          </a:r>
        </a:p>
      </dsp:txBody>
      <dsp:txXfrm>
        <a:off x="0" y="1889816"/>
        <a:ext cx="1260745" cy="1781206"/>
      </dsp:txXfrm>
    </dsp:sp>
    <dsp:sp modelId="{58BE1465-AFEB-4A7B-B1E5-C05B5ED2FD4B}">
      <dsp:nvSpPr>
        <dsp:cNvPr id="0" name=""/>
        <dsp:cNvSpPr/>
      </dsp:nvSpPr>
      <dsp:spPr>
        <a:xfrm>
          <a:off x="1260745" y="3777894"/>
          <a:ext cx="5042983" cy="1781206"/>
        </a:xfrm>
        <a:prstGeom prst="rect">
          <a:avLst/>
        </a:prstGeom>
        <a:solidFill>
          <a:schemeClr val="accent5">
            <a:hueOff val="921761"/>
            <a:satOff val="-17996"/>
            <a:lumOff val="392"/>
            <a:alphaOff val="0"/>
          </a:schemeClr>
        </a:solidFill>
        <a:ln w="12700" cap="flat" cmpd="sng" algn="ctr">
          <a:solidFill>
            <a:schemeClr val="accent5">
              <a:hueOff val="921761"/>
              <a:satOff val="-17996"/>
              <a:lumOff val="39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7848" tIns="452426" rIns="97848" bIns="452426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Ensure you demonstrate knowledge and understanding. </a:t>
          </a:r>
        </a:p>
      </dsp:txBody>
      <dsp:txXfrm>
        <a:off x="1260745" y="3777894"/>
        <a:ext cx="5042983" cy="1781206"/>
      </dsp:txXfrm>
    </dsp:sp>
    <dsp:sp modelId="{63310CD8-C03B-4562-80EA-CD9E0F8E7B40}">
      <dsp:nvSpPr>
        <dsp:cNvPr id="0" name=""/>
        <dsp:cNvSpPr/>
      </dsp:nvSpPr>
      <dsp:spPr>
        <a:xfrm>
          <a:off x="0" y="3777894"/>
          <a:ext cx="1260745" cy="178120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921761"/>
              <a:satOff val="-17996"/>
              <a:lumOff val="39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714" tIns="175944" rIns="66714" bIns="175944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Ensure</a:t>
          </a:r>
        </a:p>
      </dsp:txBody>
      <dsp:txXfrm>
        <a:off x="0" y="3777894"/>
        <a:ext cx="1260745" cy="178120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9C2E2E-10E1-4444-8F7D-C10F6753C3FB}">
      <dsp:nvSpPr>
        <dsp:cNvPr id="0" name=""/>
        <dsp:cNvSpPr/>
      </dsp:nvSpPr>
      <dsp:spPr>
        <a:xfrm>
          <a:off x="0" y="0"/>
          <a:ext cx="5347956" cy="165922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Important to check your grammar and punctuation. </a:t>
          </a:r>
          <a:endParaRPr lang="en-US" sz="2900" kern="1200"/>
        </a:p>
      </dsp:txBody>
      <dsp:txXfrm>
        <a:off x="48597" y="48597"/>
        <a:ext cx="3557528" cy="1562026"/>
      </dsp:txXfrm>
    </dsp:sp>
    <dsp:sp modelId="{40E2A3E1-2186-4F3D-80DC-8B41D7CEE092}">
      <dsp:nvSpPr>
        <dsp:cNvPr id="0" name=""/>
        <dsp:cNvSpPr/>
      </dsp:nvSpPr>
      <dsp:spPr>
        <a:xfrm>
          <a:off x="471878" y="1935757"/>
          <a:ext cx="5347956" cy="165922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Can include pictures as long as they are referenced. </a:t>
          </a:r>
          <a:endParaRPr lang="en-US" sz="2900" kern="1200"/>
        </a:p>
      </dsp:txBody>
      <dsp:txXfrm>
        <a:off x="520475" y="1984354"/>
        <a:ext cx="3700391" cy="1562026"/>
      </dsp:txXfrm>
    </dsp:sp>
    <dsp:sp modelId="{DA958419-633A-4163-8960-53668D469D88}">
      <dsp:nvSpPr>
        <dsp:cNvPr id="0" name=""/>
        <dsp:cNvSpPr/>
      </dsp:nvSpPr>
      <dsp:spPr>
        <a:xfrm>
          <a:off x="943757" y="3871514"/>
          <a:ext cx="5347956" cy="165922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Need to include in text citations and a reference list. </a:t>
          </a:r>
          <a:endParaRPr lang="en-US" sz="2900" kern="1200"/>
        </a:p>
      </dsp:txBody>
      <dsp:txXfrm>
        <a:off x="992354" y="3920111"/>
        <a:ext cx="3700391" cy="1562026"/>
      </dsp:txXfrm>
    </dsp:sp>
    <dsp:sp modelId="{654514E1-F1B6-4F79-A58B-5580B0219272}">
      <dsp:nvSpPr>
        <dsp:cNvPr id="0" name=""/>
        <dsp:cNvSpPr/>
      </dsp:nvSpPr>
      <dsp:spPr>
        <a:xfrm>
          <a:off x="4269463" y="1258242"/>
          <a:ext cx="1078493" cy="107849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512124" y="1258242"/>
        <a:ext cx="593171" cy="811566"/>
      </dsp:txXfrm>
    </dsp:sp>
    <dsp:sp modelId="{BBD7232F-64BA-4809-9A07-A34DAE3D3BF3}">
      <dsp:nvSpPr>
        <dsp:cNvPr id="0" name=""/>
        <dsp:cNvSpPr/>
      </dsp:nvSpPr>
      <dsp:spPr>
        <a:xfrm>
          <a:off x="4741342" y="3182937"/>
          <a:ext cx="1078493" cy="107849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984003" y="3182937"/>
        <a:ext cx="593171" cy="81156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E53AFE-A5EB-4E9E-976C-30A16436188E}">
      <dsp:nvSpPr>
        <dsp:cNvPr id="0" name=""/>
        <dsp:cNvSpPr/>
      </dsp:nvSpPr>
      <dsp:spPr>
        <a:xfrm>
          <a:off x="0" y="471"/>
          <a:ext cx="10515600" cy="11025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741838-AC95-45B8-B07D-D8FB76E5ACED}">
      <dsp:nvSpPr>
        <dsp:cNvPr id="0" name=""/>
        <dsp:cNvSpPr/>
      </dsp:nvSpPr>
      <dsp:spPr>
        <a:xfrm>
          <a:off x="333510" y="248536"/>
          <a:ext cx="606382" cy="6063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CABA53-FC8E-46F1-A145-5F5F194EF8F6}">
      <dsp:nvSpPr>
        <dsp:cNvPr id="0" name=""/>
        <dsp:cNvSpPr/>
      </dsp:nvSpPr>
      <dsp:spPr>
        <a:xfrm>
          <a:off x="1273403" y="471"/>
          <a:ext cx="9242196" cy="1102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683" tIns="116683" rIns="116683" bIns="11668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Starts today and will last for around 50 minutes. </a:t>
          </a:r>
          <a:endParaRPr lang="en-US" sz="2500" kern="1200" dirty="0"/>
        </a:p>
      </dsp:txBody>
      <dsp:txXfrm>
        <a:off x="1273403" y="471"/>
        <a:ext cx="9242196" cy="1102514"/>
      </dsp:txXfrm>
    </dsp:sp>
    <dsp:sp modelId="{3BC3E785-F1A5-4903-A31E-CB4BFC988747}">
      <dsp:nvSpPr>
        <dsp:cNvPr id="0" name=""/>
        <dsp:cNvSpPr/>
      </dsp:nvSpPr>
      <dsp:spPr>
        <a:xfrm>
          <a:off x="0" y="1378613"/>
          <a:ext cx="10515600" cy="11025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F9EC49-16AF-45EC-8EF8-FE1CD6D7D754}">
      <dsp:nvSpPr>
        <dsp:cNvPr id="0" name=""/>
        <dsp:cNvSpPr/>
      </dsp:nvSpPr>
      <dsp:spPr>
        <a:xfrm>
          <a:off x="333510" y="1626679"/>
          <a:ext cx="606382" cy="60638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630BBD-4BCF-422F-A686-C64B323C9C47}">
      <dsp:nvSpPr>
        <dsp:cNvPr id="0" name=""/>
        <dsp:cNvSpPr/>
      </dsp:nvSpPr>
      <dsp:spPr>
        <a:xfrm>
          <a:off x="1273403" y="1378613"/>
          <a:ext cx="9242196" cy="1102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683" tIns="116683" rIns="116683" bIns="11668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You should by now know your groups. </a:t>
          </a:r>
          <a:endParaRPr lang="en-US" sz="2500" kern="1200" dirty="0"/>
        </a:p>
      </dsp:txBody>
      <dsp:txXfrm>
        <a:off x="1273403" y="1378613"/>
        <a:ext cx="9242196" cy="1102514"/>
      </dsp:txXfrm>
    </dsp:sp>
    <dsp:sp modelId="{D2127C8E-93A0-4D9C-A01A-F6F47FE5C73D}">
      <dsp:nvSpPr>
        <dsp:cNvPr id="0" name=""/>
        <dsp:cNvSpPr/>
      </dsp:nvSpPr>
      <dsp:spPr>
        <a:xfrm>
          <a:off x="0" y="2756756"/>
          <a:ext cx="10515600" cy="11025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BC7E89-9E17-4954-A388-9C50BFF3C03F}">
      <dsp:nvSpPr>
        <dsp:cNvPr id="0" name=""/>
        <dsp:cNvSpPr/>
      </dsp:nvSpPr>
      <dsp:spPr>
        <a:xfrm>
          <a:off x="333510" y="3004822"/>
          <a:ext cx="606382" cy="60638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E0AFDE-6B4D-4DFA-95B0-C0C4CEE24003}">
      <dsp:nvSpPr>
        <dsp:cNvPr id="0" name=""/>
        <dsp:cNvSpPr/>
      </dsp:nvSpPr>
      <dsp:spPr>
        <a:xfrm>
          <a:off x="1273403" y="2756756"/>
          <a:ext cx="9242196" cy="1102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683" tIns="116683" rIns="116683" bIns="11668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This counts towards your assessment mark. </a:t>
          </a:r>
          <a:endParaRPr lang="en-US" sz="2500" kern="1200"/>
        </a:p>
      </dsp:txBody>
      <dsp:txXfrm>
        <a:off x="1273403" y="2756756"/>
        <a:ext cx="9242196" cy="110251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D38646-EE4D-480B-BD8B-0A39C7FF4903}">
      <dsp:nvSpPr>
        <dsp:cNvPr id="0" name=""/>
        <dsp:cNvSpPr/>
      </dsp:nvSpPr>
      <dsp:spPr>
        <a:xfrm>
          <a:off x="205" y="687670"/>
          <a:ext cx="2479997" cy="297599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0" rIns="244969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Key argument within the Thomas commission report; </a:t>
          </a:r>
          <a:endParaRPr lang="en-US" sz="2000" kern="1200" dirty="0"/>
        </a:p>
      </dsp:txBody>
      <dsp:txXfrm>
        <a:off x="205" y="1878069"/>
        <a:ext cx="2479997" cy="1785598"/>
      </dsp:txXfrm>
    </dsp:sp>
    <dsp:sp modelId="{B35389D2-2A67-4DC1-A921-11D47A2ECAC3}">
      <dsp:nvSpPr>
        <dsp:cNvPr id="0" name=""/>
        <dsp:cNvSpPr/>
      </dsp:nvSpPr>
      <dsp:spPr>
        <a:xfrm>
          <a:off x="205" y="687670"/>
          <a:ext cx="2479997" cy="1190398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165100" rIns="244969" bIns="165100" numCol="1" spcCol="1270" anchor="ctr" anchorCtr="0">
          <a:noAutofit/>
        </a:bodyPr>
        <a:lstStyle/>
        <a:p>
          <a:pPr marL="0" lvl="0" indent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200" kern="1200"/>
            <a:t>01</a:t>
          </a:r>
        </a:p>
      </dsp:txBody>
      <dsp:txXfrm>
        <a:off x="205" y="687670"/>
        <a:ext cx="2479997" cy="1190398"/>
      </dsp:txXfrm>
    </dsp:sp>
    <dsp:sp modelId="{5A297AC4-0FA4-4509-AF64-3806CD1D8190}">
      <dsp:nvSpPr>
        <dsp:cNvPr id="0" name=""/>
        <dsp:cNvSpPr/>
      </dsp:nvSpPr>
      <dsp:spPr>
        <a:xfrm>
          <a:off x="2678602" y="687670"/>
          <a:ext cx="2479997" cy="2975996"/>
        </a:xfrm>
        <a:prstGeom prst="rect">
          <a:avLst/>
        </a:prstGeom>
        <a:solidFill>
          <a:schemeClr val="accent2">
            <a:hueOff val="-425792"/>
            <a:satOff val="1170"/>
            <a:lumOff val="784"/>
            <a:alphaOff val="0"/>
          </a:schemeClr>
        </a:solidFill>
        <a:ln w="12700" cap="flat" cmpd="sng" algn="ctr">
          <a:solidFill>
            <a:schemeClr val="accent2">
              <a:hueOff val="-425792"/>
              <a:satOff val="1170"/>
              <a:lumOff val="7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0" rIns="244969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Recommend changing the age of criminal responsibility to 12. </a:t>
          </a:r>
          <a:endParaRPr lang="en-US" sz="2000" kern="1200"/>
        </a:p>
      </dsp:txBody>
      <dsp:txXfrm>
        <a:off x="2678602" y="1878069"/>
        <a:ext cx="2479997" cy="1785598"/>
      </dsp:txXfrm>
    </dsp:sp>
    <dsp:sp modelId="{D0C2B1EA-0CC5-458A-A76F-CA5375931BC3}">
      <dsp:nvSpPr>
        <dsp:cNvPr id="0" name=""/>
        <dsp:cNvSpPr/>
      </dsp:nvSpPr>
      <dsp:spPr>
        <a:xfrm>
          <a:off x="2678602" y="687670"/>
          <a:ext cx="2479997" cy="1190398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165100" rIns="244969" bIns="165100" numCol="1" spcCol="1270" anchor="ctr" anchorCtr="0">
          <a:noAutofit/>
        </a:bodyPr>
        <a:lstStyle/>
        <a:p>
          <a:pPr marL="0" lvl="0" indent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200" kern="1200"/>
            <a:t>02</a:t>
          </a:r>
        </a:p>
      </dsp:txBody>
      <dsp:txXfrm>
        <a:off x="2678602" y="687670"/>
        <a:ext cx="2479997" cy="1190398"/>
      </dsp:txXfrm>
    </dsp:sp>
    <dsp:sp modelId="{96BD99AC-698F-48A2-8219-69075105BD04}">
      <dsp:nvSpPr>
        <dsp:cNvPr id="0" name=""/>
        <dsp:cNvSpPr/>
      </dsp:nvSpPr>
      <dsp:spPr>
        <a:xfrm>
          <a:off x="5356999" y="687670"/>
          <a:ext cx="2479997" cy="2975996"/>
        </a:xfrm>
        <a:prstGeom prst="rect">
          <a:avLst/>
        </a:prstGeom>
        <a:solidFill>
          <a:schemeClr val="accent2">
            <a:hueOff val="-851583"/>
            <a:satOff val="2339"/>
            <a:lumOff val="1568"/>
            <a:alphaOff val="0"/>
          </a:schemeClr>
        </a:solidFill>
        <a:ln w="12700" cap="flat" cmpd="sng" algn="ctr">
          <a:solidFill>
            <a:schemeClr val="accent2">
              <a:hueOff val="-851583"/>
              <a:satOff val="2339"/>
              <a:lumOff val="156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0" rIns="244969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Advantage; Bring us in line with UNCRC </a:t>
          </a:r>
          <a:endParaRPr lang="en-US" sz="2000" kern="1200"/>
        </a:p>
      </dsp:txBody>
      <dsp:txXfrm>
        <a:off x="5356999" y="1878069"/>
        <a:ext cx="2479997" cy="1785598"/>
      </dsp:txXfrm>
    </dsp:sp>
    <dsp:sp modelId="{62058A6A-690C-4FA2-B218-B0FF9FA6A7B1}">
      <dsp:nvSpPr>
        <dsp:cNvPr id="0" name=""/>
        <dsp:cNvSpPr/>
      </dsp:nvSpPr>
      <dsp:spPr>
        <a:xfrm>
          <a:off x="5356999" y="687670"/>
          <a:ext cx="2479997" cy="1190398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165100" rIns="244969" bIns="165100" numCol="1" spcCol="1270" anchor="ctr" anchorCtr="0">
          <a:noAutofit/>
        </a:bodyPr>
        <a:lstStyle/>
        <a:p>
          <a:pPr marL="0" lvl="0" indent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200" kern="1200"/>
            <a:t>03</a:t>
          </a:r>
        </a:p>
      </dsp:txBody>
      <dsp:txXfrm>
        <a:off x="5356999" y="687670"/>
        <a:ext cx="2479997" cy="1190398"/>
      </dsp:txXfrm>
    </dsp:sp>
    <dsp:sp modelId="{693BD222-F4CF-4965-90A0-468899AB861F}">
      <dsp:nvSpPr>
        <dsp:cNvPr id="0" name=""/>
        <dsp:cNvSpPr/>
      </dsp:nvSpPr>
      <dsp:spPr>
        <a:xfrm>
          <a:off x="8035397" y="687670"/>
          <a:ext cx="2479997" cy="2975996"/>
        </a:xfrm>
        <a:prstGeom prst="rect">
          <a:avLst/>
        </a:prstGeom>
        <a:solidFill>
          <a:schemeClr val="accent2">
            <a:hueOff val="-1277375"/>
            <a:satOff val="3509"/>
            <a:lumOff val="2352"/>
            <a:alphaOff val="0"/>
          </a:schemeClr>
        </a:solidFill>
        <a:ln w="12700" cap="flat" cmpd="sng" algn="ctr">
          <a:solidFill>
            <a:schemeClr val="accent2">
              <a:hueOff val="-1277375"/>
              <a:satOff val="3509"/>
              <a:lumOff val="23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0" rIns="244969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Disadvantage; No clear plan on how it would work.</a:t>
          </a:r>
          <a:endParaRPr lang="en-US" sz="2000" kern="1200"/>
        </a:p>
      </dsp:txBody>
      <dsp:txXfrm>
        <a:off x="8035397" y="1878069"/>
        <a:ext cx="2479997" cy="1785598"/>
      </dsp:txXfrm>
    </dsp:sp>
    <dsp:sp modelId="{7678D3E0-319A-421A-9C91-F84D0345B69B}">
      <dsp:nvSpPr>
        <dsp:cNvPr id="0" name=""/>
        <dsp:cNvSpPr/>
      </dsp:nvSpPr>
      <dsp:spPr>
        <a:xfrm>
          <a:off x="8035397" y="687670"/>
          <a:ext cx="2479997" cy="1190398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165100" rIns="244969" bIns="165100" numCol="1" spcCol="1270" anchor="ctr" anchorCtr="0">
          <a:noAutofit/>
        </a:bodyPr>
        <a:lstStyle/>
        <a:p>
          <a:pPr marL="0" lvl="0" indent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200" kern="1200"/>
            <a:t>04</a:t>
          </a:r>
        </a:p>
      </dsp:txBody>
      <dsp:txXfrm>
        <a:off x="8035397" y="687670"/>
        <a:ext cx="2479997" cy="119039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5F1D02-612F-46C5-AB0E-8D27F7245D2F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9E7E11-6F53-4F02-8448-86AD1CA31615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AAF19D-1DD4-40E8-B1FB-AE872CF8E678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hlinkClick xmlns:r="http://schemas.openxmlformats.org/officeDocument/2006/relationships" r:id="rId3"/>
            </a:rPr>
            <a:t>Getting it just right: Devolving justice to Wales</a:t>
          </a:r>
          <a:r>
            <a:rPr lang="en-GB" sz="2200" kern="1200"/>
            <a:t> </a:t>
          </a:r>
          <a:endParaRPr lang="en-US" sz="2200" kern="1200"/>
        </a:p>
      </dsp:txBody>
      <dsp:txXfrm>
        <a:off x="1057183" y="1805"/>
        <a:ext cx="9458416" cy="915310"/>
      </dsp:txXfrm>
    </dsp:sp>
    <dsp:sp modelId="{3BF4260B-FCE1-4366-A81F-A8B06617E267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0785AA-0A22-490C-A63F-7C72EBE1D696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5903BF-DBD3-4524-8F84-DC95DF79AF38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hlinkClick xmlns:r="http://schemas.openxmlformats.org/officeDocument/2006/relationships" r:id="rId6"/>
            </a:rPr>
            <a:t>Part 2: preparing for devolution [HTML] | GOV.WALES</a:t>
          </a:r>
          <a:endParaRPr lang="en-US" sz="2200" kern="1200"/>
        </a:p>
      </dsp:txBody>
      <dsp:txXfrm>
        <a:off x="1057183" y="1145944"/>
        <a:ext cx="9458416" cy="915310"/>
      </dsp:txXfrm>
    </dsp:sp>
    <dsp:sp modelId="{1C0000D6-0BEF-448C-A5A9-91B09780A922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2D28F3-ADCF-4CC2-86A0-5B4D31670979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2CFAB7-4E9F-479D-BA30-883FDCEC94A3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hlinkClick xmlns:r="http://schemas.openxmlformats.org/officeDocument/2006/relationships" r:id="rId9"/>
            </a:rPr>
            <a:t>Devolution of Justice: Wales - Hansard - UK Parliament</a:t>
          </a:r>
          <a:endParaRPr lang="en-US" sz="2200" kern="1200"/>
        </a:p>
      </dsp:txBody>
      <dsp:txXfrm>
        <a:off x="1057183" y="2290082"/>
        <a:ext cx="9458416" cy="915310"/>
      </dsp:txXfrm>
    </dsp:sp>
    <dsp:sp modelId="{1E595B1C-AC67-4A91-97CC-E2CC911AD3AD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A748A6-0E80-4BCA-A819-21E6E9D85BCA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4815BA-FA27-46BE-AB63-122B43005F66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hlinkClick xmlns:r="http://schemas.openxmlformats.org/officeDocument/2006/relationships" r:id="rId12"/>
            </a:rPr>
            <a:t>25 Years of Devolution in Wales - Hansard - UK Parliament</a:t>
          </a:r>
          <a:endParaRPr lang="en-US" sz="2200" kern="1200"/>
        </a:p>
      </dsp:txBody>
      <dsp:txXfrm>
        <a:off x="1057183" y="3434221"/>
        <a:ext cx="9458416" cy="91531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A9B0B6-E4CD-43FD-9DF1-15A370634286}">
      <dsp:nvSpPr>
        <dsp:cNvPr id="0" name=""/>
        <dsp:cNvSpPr/>
      </dsp:nvSpPr>
      <dsp:spPr>
        <a:xfrm>
          <a:off x="0" y="1798"/>
          <a:ext cx="6303729" cy="7665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CDA985-E2EE-477F-91B9-F533B62E2C42}">
      <dsp:nvSpPr>
        <dsp:cNvPr id="0" name=""/>
        <dsp:cNvSpPr/>
      </dsp:nvSpPr>
      <dsp:spPr>
        <a:xfrm>
          <a:off x="231871" y="174264"/>
          <a:ext cx="421583" cy="4215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083836-57F0-468C-88C3-9D2FCC5D372A}">
      <dsp:nvSpPr>
        <dsp:cNvPr id="0" name=""/>
        <dsp:cNvSpPr/>
      </dsp:nvSpPr>
      <dsp:spPr>
        <a:xfrm>
          <a:off x="885326" y="1798"/>
          <a:ext cx="5418402" cy="7665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123" tIns="81123" rIns="81123" bIns="811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Law teacher. </a:t>
          </a:r>
          <a:endParaRPr lang="en-US" sz="1900" kern="1200"/>
        </a:p>
      </dsp:txBody>
      <dsp:txXfrm>
        <a:off x="885326" y="1798"/>
        <a:ext cx="5418402" cy="766516"/>
      </dsp:txXfrm>
    </dsp:sp>
    <dsp:sp modelId="{30DDCC1F-B980-43BD-8F31-8D160B0C9B7A}">
      <dsp:nvSpPr>
        <dsp:cNvPr id="0" name=""/>
        <dsp:cNvSpPr/>
      </dsp:nvSpPr>
      <dsp:spPr>
        <a:xfrm>
          <a:off x="0" y="959943"/>
          <a:ext cx="6303729" cy="7665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7B7978-B494-4EB6-BD90-A04A97EA4BF6}">
      <dsp:nvSpPr>
        <dsp:cNvPr id="0" name=""/>
        <dsp:cNvSpPr/>
      </dsp:nvSpPr>
      <dsp:spPr>
        <a:xfrm>
          <a:off x="231871" y="1132410"/>
          <a:ext cx="421583" cy="4215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E8FE5-7FCD-4B1B-B442-BF3E72092E28}">
      <dsp:nvSpPr>
        <dsp:cNvPr id="0" name=""/>
        <dsp:cNvSpPr/>
      </dsp:nvSpPr>
      <dsp:spPr>
        <a:xfrm>
          <a:off x="885326" y="959943"/>
          <a:ext cx="5418402" cy="7665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123" tIns="81123" rIns="81123" bIns="811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Study Docs </a:t>
          </a:r>
          <a:endParaRPr lang="en-US" sz="1900" kern="1200"/>
        </a:p>
      </dsp:txBody>
      <dsp:txXfrm>
        <a:off x="885326" y="959943"/>
        <a:ext cx="5418402" cy="766516"/>
      </dsp:txXfrm>
    </dsp:sp>
    <dsp:sp modelId="{AFB1FE48-E6F9-4547-8D13-B429A23018A0}">
      <dsp:nvSpPr>
        <dsp:cNvPr id="0" name=""/>
        <dsp:cNvSpPr/>
      </dsp:nvSpPr>
      <dsp:spPr>
        <a:xfrm>
          <a:off x="0" y="1918088"/>
          <a:ext cx="6303729" cy="7665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BF7763-2532-41D1-B4AF-6326DDC1069C}">
      <dsp:nvSpPr>
        <dsp:cNvPr id="0" name=""/>
        <dsp:cNvSpPr/>
      </dsp:nvSpPr>
      <dsp:spPr>
        <a:xfrm>
          <a:off x="231871" y="2090555"/>
          <a:ext cx="421583" cy="42158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0924D4-E63E-49C8-8F24-6F708E7CBBAE}">
      <dsp:nvSpPr>
        <dsp:cNvPr id="0" name=""/>
        <dsp:cNvSpPr/>
      </dsp:nvSpPr>
      <dsp:spPr>
        <a:xfrm>
          <a:off x="885326" y="1918088"/>
          <a:ext cx="5418402" cy="7665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123" tIns="81123" rIns="81123" bIns="811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Study Smarter </a:t>
          </a:r>
          <a:endParaRPr lang="en-US" sz="1900" kern="1200"/>
        </a:p>
      </dsp:txBody>
      <dsp:txXfrm>
        <a:off x="885326" y="1918088"/>
        <a:ext cx="5418402" cy="766516"/>
      </dsp:txXfrm>
    </dsp:sp>
    <dsp:sp modelId="{B201987E-0CFA-43E1-A097-65179B11284E}">
      <dsp:nvSpPr>
        <dsp:cNvPr id="0" name=""/>
        <dsp:cNvSpPr/>
      </dsp:nvSpPr>
      <dsp:spPr>
        <a:xfrm>
          <a:off x="0" y="2876234"/>
          <a:ext cx="6303729" cy="7665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F4D1C7-887F-4654-A53F-C0F5213C4F44}">
      <dsp:nvSpPr>
        <dsp:cNvPr id="0" name=""/>
        <dsp:cNvSpPr/>
      </dsp:nvSpPr>
      <dsp:spPr>
        <a:xfrm>
          <a:off x="231871" y="3048700"/>
          <a:ext cx="421583" cy="42158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79AF25-E9A0-4558-A722-88CF404915F9}">
      <dsp:nvSpPr>
        <dsp:cNvPr id="0" name=""/>
        <dsp:cNvSpPr/>
      </dsp:nvSpPr>
      <dsp:spPr>
        <a:xfrm>
          <a:off x="885326" y="2876234"/>
          <a:ext cx="5418402" cy="7665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123" tIns="81123" rIns="81123" bIns="811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 law resources</a:t>
          </a:r>
          <a:endParaRPr lang="en-US" sz="1900" kern="1200"/>
        </a:p>
      </dsp:txBody>
      <dsp:txXfrm>
        <a:off x="885326" y="2876234"/>
        <a:ext cx="5418402" cy="766516"/>
      </dsp:txXfrm>
    </dsp:sp>
    <dsp:sp modelId="{AEF113E2-5655-4BB9-A1AE-9A64CC8F9EFB}">
      <dsp:nvSpPr>
        <dsp:cNvPr id="0" name=""/>
        <dsp:cNvSpPr/>
      </dsp:nvSpPr>
      <dsp:spPr>
        <a:xfrm>
          <a:off x="0" y="3834379"/>
          <a:ext cx="6303729" cy="7665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C5EB53-2647-43EB-AECC-0070D602E400}">
      <dsp:nvSpPr>
        <dsp:cNvPr id="0" name=""/>
        <dsp:cNvSpPr/>
      </dsp:nvSpPr>
      <dsp:spPr>
        <a:xfrm>
          <a:off x="231871" y="4006845"/>
          <a:ext cx="421583" cy="42158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523D2B-8A91-4725-A9BD-0BAE4CF23775}">
      <dsp:nvSpPr>
        <dsp:cNvPr id="0" name=""/>
        <dsp:cNvSpPr/>
      </dsp:nvSpPr>
      <dsp:spPr>
        <a:xfrm>
          <a:off x="885326" y="3834379"/>
          <a:ext cx="5418402" cy="7665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123" tIns="81123" rIns="81123" bIns="811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Wikipedia </a:t>
          </a:r>
          <a:endParaRPr lang="en-US" sz="1900" kern="1200"/>
        </a:p>
      </dsp:txBody>
      <dsp:txXfrm>
        <a:off x="885326" y="3834379"/>
        <a:ext cx="5418402" cy="766516"/>
      </dsp:txXfrm>
    </dsp:sp>
    <dsp:sp modelId="{511399D8-1D03-4AE8-90A9-D18AFD67774A}">
      <dsp:nvSpPr>
        <dsp:cNvPr id="0" name=""/>
        <dsp:cNvSpPr/>
      </dsp:nvSpPr>
      <dsp:spPr>
        <a:xfrm>
          <a:off x="0" y="4792524"/>
          <a:ext cx="6303729" cy="7665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09396F-5E69-4E49-8161-24F16ECE5998}">
      <dsp:nvSpPr>
        <dsp:cNvPr id="0" name=""/>
        <dsp:cNvSpPr/>
      </dsp:nvSpPr>
      <dsp:spPr>
        <a:xfrm>
          <a:off x="231871" y="4964990"/>
          <a:ext cx="421583" cy="42158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32CAB4-567C-44D3-9D49-7A7C48145CDC}">
      <dsp:nvSpPr>
        <dsp:cNvPr id="0" name=""/>
        <dsp:cNvSpPr/>
      </dsp:nvSpPr>
      <dsp:spPr>
        <a:xfrm>
          <a:off x="885326" y="4792524"/>
          <a:ext cx="5418402" cy="7665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123" tIns="81123" rIns="81123" bIns="811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Any A level website.</a:t>
          </a:r>
          <a:endParaRPr lang="en-US" sz="1900" kern="1200"/>
        </a:p>
      </dsp:txBody>
      <dsp:txXfrm>
        <a:off x="885326" y="4792524"/>
        <a:ext cx="5418402" cy="76651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1D408A-8959-445E-9A13-39348AA7AD52}">
      <dsp:nvSpPr>
        <dsp:cNvPr id="0" name=""/>
        <dsp:cNvSpPr/>
      </dsp:nvSpPr>
      <dsp:spPr>
        <a:xfrm>
          <a:off x="0" y="0"/>
          <a:ext cx="5042983" cy="122338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Upload slides to Turnitin by 8</a:t>
          </a:r>
          <a:r>
            <a:rPr lang="en-GB" sz="2300" kern="1200" baseline="30000"/>
            <a:t>th</a:t>
          </a:r>
          <a:r>
            <a:rPr lang="en-GB" sz="2300" kern="1200"/>
            <a:t> November 2024 23:59pm </a:t>
          </a:r>
          <a:endParaRPr lang="en-US" sz="2300" kern="1200"/>
        </a:p>
      </dsp:txBody>
      <dsp:txXfrm>
        <a:off x="35832" y="35832"/>
        <a:ext cx="3619479" cy="1151720"/>
      </dsp:txXfrm>
    </dsp:sp>
    <dsp:sp modelId="{271A92E9-47FB-445F-A2D9-89C93DF418D6}">
      <dsp:nvSpPr>
        <dsp:cNvPr id="0" name=""/>
        <dsp:cNvSpPr/>
      </dsp:nvSpPr>
      <dsp:spPr>
        <a:xfrm>
          <a:off x="422349" y="1445818"/>
          <a:ext cx="5042983" cy="122338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Presentations on the 11</a:t>
          </a:r>
          <a:r>
            <a:rPr lang="en-GB" sz="2300" kern="1200" baseline="30000"/>
            <a:t>th</a:t>
          </a:r>
          <a:r>
            <a:rPr lang="en-GB" sz="2300" kern="1200"/>
            <a:t> November 2024. </a:t>
          </a:r>
          <a:endParaRPr lang="en-US" sz="2300" kern="1200"/>
        </a:p>
      </dsp:txBody>
      <dsp:txXfrm>
        <a:off x="458181" y="1481650"/>
        <a:ext cx="3753769" cy="1151720"/>
      </dsp:txXfrm>
    </dsp:sp>
    <dsp:sp modelId="{4C99436F-F3C3-41A2-841F-8259942DA442}">
      <dsp:nvSpPr>
        <dsp:cNvPr id="0" name=""/>
        <dsp:cNvSpPr/>
      </dsp:nvSpPr>
      <dsp:spPr>
        <a:xfrm>
          <a:off x="838395" y="2891636"/>
          <a:ext cx="5042983" cy="122338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Room; ASG01. </a:t>
          </a:r>
          <a:endParaRPr lang="en-US" sz="2300" kern="1200"/>
        </a:p>
      </dsp:txBody>
      <dsp:txXfrm>
        <a:off x="874227" y="2927468"/>
        <a:ext cx="3760073" cy="1151720"/>
      </dsp:txXfrm>
    </dsp:sp>
    <dsp:sp modelId="{D54465F0-F05F-4004-A2CA-62A71119433C}">
      <dsp:nvSpPr>
        <dsp:cNvPr id="0" name=""/>
        <dsp:cNvSpPr/>
      </dsp:nvSpPr>
      <dsp:spPr>
        <a:xfrm>
          <a:off x="1260745" y="4337454"/>
          <a:ext cx="5042983" cy="122338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Please arrive at least 5 minutes before your presentation time.</a:t>
          </a:r>
          <a:endParaRPr lang="en-US" sz="2300" kern="1200"/>
        </a:p>
      </dsp:txBody>
      <dsp:txXfrm>
        <a:off x="1296577" y="4373286"/>
        <a:ext cx="3753769" cy="1151720"/>
      </dsp:txXfrm>
    </dsp:sp>
    <dsp:sp modelId="{389E50CA-DD5D-4892-A017-FB7439E91B5F}">
      <dsp:nvSpPr>
        <dsp:cNvPr id="0" name=""/>
        <dsp:cNvSpPr/>
      </dsp:nvSpPr>
      <dsp:spPr>
        <a:xfrm>
          <a:off x="4247783" y="937001"/>
          <a:ext cx="795199" cy="79519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426703" y="937001"/>
        <a:ext cx="437359" cy="598387"/>
      </dsp:txXfrm>
    </dsp:sp>
    <dsp:sp modelId="{F15AEB14-AACB-4174-ADCF-E3C6470A95A5}">
      <dsp:nvSpPr>
        <dsp:cNvPr id="0" name=""/>
        <dsp:cNvSpPr/>
      </dsp:nvSpPr>
      <dsp:spPr>
        <a:xfrm>
          <a:off x="4670133" y="2382819"/>
          <a:ext cx="795199" cy="795199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849053" y="2382819"/>
        <a:ext cx="437359" cy="598387"/>
      </dsp:txXfrm>
    </dsp:sp>
    <dsp:sp modelId="{2A874F43-AA1F-40FA-B113-89A948B55D08}">
      <dsp:nvSpPr>
        <dsp:cNvPr id="0" name=""/>
        <dsp:cNvSpPr/>
      </dsp:nvSpPr>
      <dsp:spPr>
        <a:xfrm>
          <a:off x="5086179" y="3828637"/>
          <a:ext cx="795199" cy="795199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265099" y="3828637"/>
        <a:ext cx="437359" cy="5983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1367C5-E3B6-4584-B92B-60D11B95A387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BFB0B8-CAB8-44DD-A1CA-6F10E9CFBA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76830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theconversation.com/devolving-justice-and-policing-to-wales-would-put-it-on-par-with-scotland-and-northern-ireland-so-whats-holding-it-back-238634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research.bangor.ac.uk/portal/files/35950192/2020_Evolution_in_Devolution" TargetMode="Externa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BFB0B8-CAB8-44DD-A1CA-6F10E9CFBA5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5990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BFB0B8-CAB8-44DD-A1CA-6F10E9CFBA5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2268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Devolving justice and policing to Wales would put it on par with Scotland and Northern Ireland – so what’s holding it back?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Journal Article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BFB0B8-CAB8-44DD-A1CA-6F10E9CFBA5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1618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Includes off topic discussion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BFB0B8-CAB8-44DD-A1CA-6F10E9CFBA5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13956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C0C22-EBDA-4130-87AE-CB28BC19B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10/21/2024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419A8-07CA-4A4C-AEC2-C40D4D50A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A7B86-E610-42EA-B4DC-C2F44778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A7BA06D-B3FF-4E91-8639-B4569AE3AA23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2B30C86D-5A07-48BC-9C9D-6F9A2DB1E9E1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1978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597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10/21/2024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29847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5F313-1240-47AE-A026-7F349292B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48158-6132-4335-B8E1-F6A896383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94C5B6-1598-48B4-9B3A-3078FDBE9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EDBDD32-D3EE-4848-A112-BA814D4631CD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61350361-843C-49D0-BD6A-ECDBA3842BA0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180591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10/21/2024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241843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10/21/2024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472323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10/21/2024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792957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61586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10/21/2024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21275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10/21/2024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77504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6E5D1-6D19-4E7F-9B4E-42326B771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D2A06C-F91A-4ADC-9CD2-61F0A4D7EE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3AA9A-2280-4F63-8B3D-20742AE69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D986B-E58E-43B6-8A80-FFA9D8F74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40D36-2E71-4F27-967F-7A3E4C6EE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1609904-5327-4D2C-A445-B270A00F3B5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0FC7BEC-08C5-4D95-9C84-B48BC8AD1C9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64449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FEA3D-0C7F-45CD-B6A0-942F707B36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8B8A12-BCE6-4D03-A637-1DEC8924BE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9755-9FF4-428A-AEB7-1A6477466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41836-11E2-49FD-877D-53B74514A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24C42-4B05-4EEF-BE14-29041EC9C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BADDEB1-F604-408B-B02A-A2814606E6A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F7987-332F-4D6C-81C3-990F39C76C96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30511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2EDB8D0-98ED-4B86-9D5F-E61ADC70144D}" type="datetimeFigureOut">
              <a:rPr lang="en-US" smtClean="0"/>
              <a:pPr/>
              <a:t>10/21/2024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04145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27" r:id="rId5"/>
    <p:sldLayoutId id="2147483732" r:id="rId6"/>
    <p:sldLayoutId id="2147483728" r:id="rId7"/>
    <p:sldLayoutId id="2147483729" r:id="rId8"/>
    <p:sldLayoutId id="2147483730" r:id="rId9"/>
    <p:sldLayoutId id="2147483731" r:id="rId10"/>
    <p:sldLayoutId id="214748373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1D7EC86-7CB9-431D-8AC3-8AAF0440B1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4B9777F-B610-419B-9193-80306388F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!!Arc">
            <a:extLst>
              <a:ext uri="{FF2B5EF4-FFF2-40B4-BE49-F238E27FC236}">
                <a16:creationId xmlns:a16="http://schemas.microsoft.com/office/drawing/2014/main" id="{311F016A-A753-449B-9EA6-322199B71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7715">
            <a:off x="1108520" y="775849"/>
            <a:ext cx="2987899" cy="2987899"/>
          </a:xfrm>
          <a:prstGeom prst="arc">
            <a:avLst>
              <a:gd name="adj1" fmla="val 16200000"/>
              <a:gd name="adj2" fmla="val 2287352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35E59B-AEF6-9FC9-7A9F-EE5AA94765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0742" y="1124988"/>
            <a:ext cx="4425962" cy="2387600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Assignment 1 Guidance 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055AC7-AF91-55FE-4EBC-3E28E1EBD2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0742" y="3633691"/>
            <a:ext cx="4425962" cy="1655762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By Zita Draper </a:t>
            </a:r>
            <a:endParaRPr lang="en-GB"/>
          </a:p>
        </p:txBody>
      </p:sp>
      <p:pic>
        <p:nvPicPr>
          <p:cNvPr id="4" name="Picture 3" descr="A group of colorful lights&#10;&#10;Description automatically generated">
            <a:extLst>
              <a:ext uri="{FF2B5EF4-FFF2-40B4-BE49-F238E27FC236}">
                <a16:creationId xmlns:a16="http://schemas.microsoft.com/office/drawing/2014/main" id="{235797B4-B019-13D8-B25F-1D0029FB2D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254" r="21890"/>
          <a:stretch/>
        </p:blipFill>
        <p:spPr>
          <a:xfrm>
            <a:off x="5733768" y="-1"/>
            <a:ext cx="6458232" cy="6858001"/>
          </a:xfrm>
          <a:custGeom>
            <a:avLst/>
            <a:gdLst/>
            <a:ahLst/>
            <a:cxnLst/>
            <a:rect l="l" t="t" r="r" b="b"/>
            <a:pathLst>
              <a:path w="6458232" h="6858001">
                <a:moveTo>
                  <a:pt x="2209000" y="0"/>
                </a:moveTo>
                <a:lnTo>
                  <a:pt x="6458232" y="0"/>
                </a:lnTo>
                <a:lnTo>
                  <a:pt x="6458232" y="6858001"/>
                </a:lnTo>
                <a:lnTo>
                  <a:pt x="651045" y="6858001"/>
                </a:lnTo>
                <a:lnTo>
                  <a:pt x="635146" y="6830200"/>
                </a:lnTo>
                <a:cubicBezTo>
                  <a:pt x="230085" y="6080469"/>
                  <a:pt x="0" y="5221296"/>
                  <a:pt x="0" y="4308089"/>
                </a:cubicBezTo>
                <a:cubicBezTo>
                  <a:pt x="0" y="2572997"/>
                  <a:pt x="830606" y="1032965"/>
                  <a:pt x="2113832" y="68046"/>
                </a:cubicBezTo>
                <a:close/>
              </a:path>
            </a:pathLst>
          </a:custGeom>
        </p:spPr>
      </p:pic>
      <p:sp>
        <p:nvSpPr>
          <p:cNvPr id="15" name="!!Rectangle">
            <a:extLst>
              <a:ext uri="{FF2B5EF4-FFF2-40B4-BE49-F238E27FC236}">
                <a16:creationId xmlns:a16="http://schemas.microsoft.com/office/drawing/2014/main" id="{95106A28-883A-4993-BF9E-C403B81A8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94269" y="4274457"/>
            <a:ext cx="825256" cy="825256"/>
          </a:xfrm>
          <a:prstGeom prst="rect">
            <a:avLst/>
          </a:prstGeom>
          <a:noFill/>
          <a:ln w="127000">
            <a:solidFill>
              <a:schemeClr val="accent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!!Oval">
            <a:extLst>
              <a:ext uri="{FF2B5EF4-FFF2-40B4-BE49-F238E27FC236}">
                <a16:creationId xmlns:a16="http://schemas.microsoft.com/office/drawing/2014/main" id="{F5AE4E4F-9F4C-43ED-8299-9BD63B74E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742" y="5649686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511311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203C78-8547-C243-CB9D-8ED311FD2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rgbClr val="FFFFFF"/>
                </a:solidFill>
              </a:rPr>
              <a:t>Assignment Question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E2CDC9-505A-4E01-D367-7CFBE0609F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1272896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16808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550528-EEDD-D7AE-87CC-C1A4BAAD7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rgbClr val="FFFFFF"/>
                </a:solidFill>
              </a:rPr>
              <a:t>Assignment Guidance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B912B69-BEE7-CA68-99F8-9CD4C957AD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381772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07637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45D489D-16E1-484D-867B-144368D74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A496F5-B01E-4BF8-9D1E-C4E53B6F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2257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2906963" y="1348064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BA45C1-066E-54FD-4C72-A1F8B2372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 sz="6000" b="1" i="1" u="sng" dirty="0">
                <a:solidFill>
                  <a:srgbClr val="FFFFFF"/>
                </a:solidFill>
              </a:rPr>
              <a:t>Notes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5A9F83E-952A-4125-6813-3CE9072F03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5282866"/>
              </p:ext>
            </p:extLst>
          </p:nvPr>
        </p:nvGraphicFramePr>
        <p:xfrm>
          <a:off x="5237018" y="653693"/>
          <a:ext cx="6303729" cy="5560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255380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3E8D4D-7D62-852A-1CE7-533D1FF116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AAABDE-167B-997E-CFD9-075A6C2EC4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4651521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489685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59EF30C2-29AC-4A0D-BC0A-A679CF113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A804283-B929-4503-802F-4585376E2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48239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1087403"/>
            <a:ext cx="8191500" cy="5770597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04F1504-431A-4D86-9091-AE7E4B333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19910" y="1"/>
            <a:ext cx="2279742" cy="1267785"/>
          </a:xfrm>
          <a:custGeom>
            <a:avLst/>
            <a:gdLst>
              <a:gd name="connsiteX0" fmla="*/ 0 w 2279742"/>
              <a:gd name="connsiteY0" fmla="*/ 0 h 1267785"/>
              <a:gd name="connsiteX1" fmla="*/ 138700 w 2279742"/>
              <a:gd name="connsiteY1" fmla="*/ 0 h 1267785"/>
              <a:gd name="connsiteX2" fmla="*/ 138700 w 2279742"/>
              <a:gd name="connsiteY2" fmla="*/ 1078193 h 1267785"/>
              <a:gd name="connsiteX3" fmla="*/ 2002733 w 2279742"/>
              <a:gd name="connsiteY3" fmla="*/ 0 h 1267785"/>
              <a:gd name="connsiteX4" fmla="*/ 2279742 w 2279742"/>
              <a:gd name="connsiteY4" fmla="*/ 0 h 1267785"/>
              <a:gd name="connsiteX5" fmla="*/ 104026 w 2279742"/>
              <a:gd name="connsiteY5" fmla="*/ 1258503 h 1267785"/>
              <a:gd name="connsiteX6" fmla="*/ 69351 w 2279742"/>
              <a:gd name="connsiteY6" fmla="*/ 1267785 h 1267785"/>
              <a:gd name="connsiteX7" fmla="*/ 0 w 2279742"/>
              <a:gd name="connsiteY7" fmla="*/ 1198436 h 1267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79742" h="1267785">
                <a:moveTo>
                  <a:pt x="0" y="0"/>
                </a:moveTo>
                <a:lnTo>
                  <a:pt x="138700" y="0"/>
                </a:lnTo>
                <a:lnTo>
                  <a:pt x="138700" y="1078193"/>
                </a:lnTo>
                <a:lnTo>
                  <a:pt x="2002733" y="0"/>
                </a:lnTo>
                <a:lnTo>
                  <a:pt x="2279742" y="0"/>
                </a:lnTo>
                <a:lnTo>
                  <a:pt x="104026" y="1258503"/>
                </a:lnTo>
                <a:cubicBezTo>
                  <a:pt x="93484" y="1264595"/>
                  <a:pt x="81523" y="1267796"/>
                  <a:pt x="69351" y="1267785"/>
                </a:cubicBezTo>
                <a:cubicBezTo>
                  <a:pt x="31049" y="1267785"/>
                  <a:pt x="0" y="1236737"/>
                  <a:pt x="0" y="1198436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D3811F5-514E-49A4-B382-673ED228A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229605" y="514898"/>
            <a:ext cx="2393351" cy="2328423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66A0658-1CC4-4B0D-AAB7-A702286AF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785759" y="183933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Arc 18">
            <a:extLst>
              <a:ext uri="{FF2B5EF4-FFF2-40B4-BE49-F238E27FC236}">
                <a16:creationId xmlns:a16="http://schemas.microsoft.com/office/drawing/2014/main" id="{C36A08F5-3B56-47C5-A371-9187BE56E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6568884" y="4203427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A51DF7-2A51-D157-D39A-BE0A32B6F5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4561" y="2744662"/>
            <a:ext cx="6589707" cy="2387600"/>
          </a:xfrm>
        </p:spPr>
        <p:txBody>
          <a:bodyPr>
            <a:normAutofit/>
          </a:bodyPr>
          <a:lstStyle/>
          <a:p>
            <a:r>
              <a:rPr lang="en-GB" sz="5600" b="1" i="1" u="sng" dirty="0">
                <a:solidFill>
                  <a:srgbClr val="FFFFFF"/>
                </a:solidFill>
              </a:rPr>
              <a:t>Research timeline- What is it?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067AD921-1CEE-4C1B-9AA3-C66D908DD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49" y="2949740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2641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11B6564-154E-C3B0-4B8D-CC862ED3069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168" t="25636" r="35490" b="11497"/>
          <a:stretch/>
        </p:blipFill>
        <p:spPr>
          <a:xfrm>
            <a:off x="2811442" y="0"/>
            <a:ext cx="5730531" cy="6795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55449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C723A-6148-6136-40F6-8A0953E97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Group discussion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3D87E6-502E-279E-38F9-1CA50A34C1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7082373"/>
              </p:ext>
            </p:extLst>
          </p:nvPr>
        </p:nvGraphicFramePr>
        <p:xfrm>
          <a:off x="838200" y="1825625"/>
          <a:ext cx="10515600" cy="38597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690315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56FBA1-3B79-4611-A08A-2F2841F091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rgbClr val="FFFFFF"/>
                </a:solidFill>
              </a:rPr>
              <a:t>Example answer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5E20A96-B13A-8526-CA0E-7A23E6ACC3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4863074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494843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F84D19-568B-BC07-A811-E6E2E47B86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rgbClr val="FFFFFF"/>
                </a:solidFill>
              </a:rPr>
              <a:t>Some suggested sources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4B7CBE-535D-AE9D-0FE8-2C66D1EC38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1355214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127145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45D489D-16E1-484D-867B-144368D74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A496F5-B01E-4BF8-9D1E-C4E53B6F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2257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2906963" y="1348064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56F4EA-66C2-430F-DC83-FDBD2D06C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Sources you cannot use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07D053-A5AF-336A-5647-F40B5866EB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4338470"/>
              </p:ext>
            </p:extLst>
          </p:nvPr>
        </p:nvGraphicFramePr>
        <p:xfrm>
          <a:off x="5237018" y="653693"/>
          <a:ext cx="6303729" cy="5560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181334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E5399F-8221-1BDF-9D2B-FD13C3475F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5400" b="1" i="1" u="sng" dirty="0"/>
              <a:t>What are you being assessed on?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63C2FE3-373F-5B6D-F246-9710DBCAB6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0172842"/>
              </p:ext>
            </p:extLst>
          </p:nvPr>
        </p:nvGraphicFramePr>
        <p:xfrm>
          <a:off x="1100138" y="1569771"/>
          <a:ext cx="10515600" cy="40496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969579620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430442104"/>
                    </a:ext>
                  </a:extLst>
                </a:gridCol>
              </a:tblGrid>
              <a:tr h="809934">
                <a:tc>
                  <a:txBody>
                    <a:bodyPr/>
                    <a:lstStyle/>
                    <a:p>
                      <a:pPr algn="ctr"/>
                      <a:r>
                        <a:rPr lang="en-GB" sz="2400" i="1" u="sng" dirty="0"/>
                        <a:t>Engagement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i="1" u="sng" dirty="0"/>
                        <a:t>Marks lost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8659522"/>
                  </a:ext>
                </a:extLst>
              </a:tr>
              <a:tr h="809934">
                <a:tc>
                  <a:txBody>
                    <a:bodyPr/>
                    <a:lstStyle/>
                    <a:p>
                      <a:r>
                        <a:rPr lang="en-GB" dirty="0"/>
                        <a:t>No engagement with the text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Lose 10 marks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02031258"/>
                  </a:ext>
                </a:extLst>
              </a:tr>
              <a:tr h="809934">
                <a:tc>
                  <a:txBody>
                    <a:bodyPr/>
                    <a:lstStyle/>
                    <a:p>
                      <a:r>
                        <a:rPr lang="en-GB" dirty="0"/>
                        <a:t>Some/little engagement with the literature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Lose 8-6 marks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5684649"/>
                  </a:ext>
                </a:extLst>
              </a:tr>
              <a:tr h="809934">
                <a:tc>
                  <a:txBody>
                    <a:bodyPr/>
                    <a:lstStyle/>
                    <a:p>
                      <a:r>
                        <a:rPr lang="en-GB" dirty="0"/>
                        <a:t>Limited engagement with the text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Lose  5-3 marks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312616"/>
                  </a:ext>
                </a:extLst>
              </a:tr>
              <a:tr h="809934">
                <a:tc>
                  <a:txBody>
                    <a:bodyPr/>
                    <a:lstStyle/>
                    <a:p>
                      <a:r>
                        <a:rPr lang="en-GB" dirty="0"/>
                        <a:t>Full engagement with the text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Lose -  0 marks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829789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99431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Video 12" descr="People Discussing">
            <a:extLst>
              <a:ext uri="{FF2B5EF4-FFF2-40B4-BE49-F238E27FC236}">
                <a16:creationId xmlns:a16="http://schemas.microsoft.com/office/drawing/2014/main" id="{821FBFB7-EAD2-C03E-9BE1-485A0135658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-1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FB4B96-C4FB-AB85-7BAD-DDE01C997F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2"/>
            <a:ext cx="4023360" cy="2802219"/>
          </a:xfrm>
        </p:spPr>
        <p:txBody>
          <a:bodyPr anchor="b">
            <a:normAutofit/>
          </a:bodyPr>
          <a:lstStyle/>
          <a:p>
            <a:r>
              <a:rPr lang="en-GB" sz="5400" b="1" i="1" u="sng" dirty="0"/>
              <a:t>Your group discussion starts now </a:t>
            </a:r>
          </a:p>
        </p:txBody>
      </p:sp>
    </p:spTree>
    <p:extLst>
      <p:ext uri="{BB962C8B-B14F-4D97-AF65-F5344CB8AC3E}">
        <p14:creationId xmlns:p14="http://schemas.microsoft.com/office/powerpoint/2010/main" val="38311564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45D489D-16E1-484D-867B-144368D74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A496F5-B01E-4BF8-9D1E-C4E53B6F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2257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2906963" y="1348064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12EE2A-623E-EDF6-5B5E-1057B320C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A058822-2870-609F-5E97-D90245EE29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0104867"/>
              </p:ext>
            </p:extLst>
          </p:nvPr>
        </p:nvGraphicFramePr>
        <p:xfrm>
          <a:off x="5237018" y="653693"/>
          <a:ext cx="6303729" cy="5560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55961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AB83C82-30AD-4DF2-A9AD-CE1547FDED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70D1F30-3C37-8152-7C8F-633D2076FF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15031" y="1380754"/>
            <a:ext cx="5561938" cy="251351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F35A134-B861-5FBB-A6EF-8ECBE64FBF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15031" y="4076802"/>
            <a:ext cx="5561938" cy="153458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Any questions?</a:t>
            </a: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-28502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5417" y="5241988"/>
            <a:ext cx="759403" cy="738802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18856"/>
      </p:ext>
    </p:extLst>
  </p:cSld>
  <p:clrMapOvr>
    <a:masterClrMapping/>
  </p:clrMapOvr>
</p:sld>
</file>

<file path=ppt/theme/theme1.xml><?xml version="1.0" encoding="utf-8"?>
<a:theme xmlns:a="http://schemas.openxmlformats.org/drawingml/2006/main" name="ShapesVTI">
  <a:themeElements>
    <a:clrScheme name="Office">
      <a:dk1>
        <a:srgbClr val="000000"/>
      </a:dk1>
      <a:lt1>
        <a:srgbClr val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Festival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apesVTI" id="{C78D20FD-A872-4243-8597-B534C62538FF}" vid="{7CAFCCF9-7834-41D6-B6AB-7D225A18A4E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452</Words>
  <Application>Microsoft Office PowerPoint</Application>
  <PresentationFormat>Widescreen</PresentationFormat>
  <Paragraphs>76</Paragraphs>
  <Slides>15</Slides>
  <Notes>4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Aharoni</vt:lpstr>
      <vt:lpstr>Aptos</vt:lpstr>
      <vt:lpstr>Arial</vt:lpstr>
      <vt:lpstr>Avenir Next LT Pro</vt:lpstr>
      <vt:lpstr>Calibri</vt:lpstr>
      <vt:lpstr>ShapesVTI</vt:lpstr>
      <vt:lpstr>Assignment 1 Guidance </vt:lpstr>
      <vt:lpstr>Assignment Question</vt:lpstr>
      <vt:lpstr>Assignment Guidance</vt:lpstr>
      <vt:lpstr>Notes </vt:lpstr>
      <vt:lpstr>Continued</vt:lpstr>
      <vt:lpstr>Research timeline- What is it?</vt:lpstr>
      <vt:lpstr>PowerPoint Presentation</vt:lpstr>
      <vt:lpstr>Group discussion</vt:lpstr>
      <vt:lpstr>Example answer</vt:lpstr>
      <vt:lpstr>Some suggested sources</vt:lpstr>
      <vt:lpstr>Sources you cannot use</vt:lpstr>
      <vt:lpstr>What are you being assessed on?</vt:lpstr>
      <vt:lpstr>Your group discussion starts now 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2</cp:revision>
  <dcterms:created xsi:type="dcterms:W3CDTF">2024-10-18T22:01:35Z</dcterms:created>
  <dcterms:modified xsi:type="dcterms:W3CDTF">2024-10-21T12:39:34Z</dcterms:modified>
</cp:coreProperties>
</file>