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3"/>
  </p:normalViewPr>
  <p:slideViewPr>
    <p:cSldViewPr snapToGrid="0" snapToObjects="1">
      <p:cViewPr varScale="1">
        <p:scale>
          <a:sx n="107" d="100"/>
          <a:sy n="107" d="100"/>
        </p:scale>
        <p:origin x="7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D7421-0FB4-9247-8014-DD701381D559}" type="datetimeFigureOut">
              <a:rPr lang="en-US" smtClean="0"/>
              <a:t>5/22/20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1AC137-00C6-B446-A922-37654C9CE3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177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1AC137-00C6-B446-A922-37654C9CE32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295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1AC137-00C6-B446-A922-37654C9CE32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92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43861-F31B-094E-BF77-E6B1991067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D3C03-56E9-F740-BE18-F0BACF079B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FD49A-6A90-FF41-99B4-A1B037DDF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662B8-1DDE-3A4D-A972-FEED0FB18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6E73C-D2DC-D448-B51C-ACCBFE2EE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222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6950-3653-6B47-A595-913662456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51A78-EBF2-D840-A6D5-350909490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235EB-ED7C-E44A-9BB6-49A32EBF7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5D86A-DDC0-B142-89E2-EE65A8F83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DDE0E-7899-174F-B952-3ED7817E5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828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23801-DBE5-8146-BD23-3D0B3E62A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97A86-5E5E-A64D-822E-A956E92DC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5C1B0-3702-9A4B-AC52-098DC125E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0EBC3-0693-1E45-8E62-689B8270E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B6B16-9545-BC46-B1F6-9B0F9E67F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450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492BB-6C1B-6A41-B720-1A7F863E1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A44A1-3668-944A-B8C3-994A2E619F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1A54E5-6325-C947-95DC-FFA4567823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0CDC1-A203-FA4A-B5C3-7214E3ABB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6508C-3653-A442-8079-AC9D1D21E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0C66AE-7F7E-AD4D-BC8E-86A4B9C58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762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4C989-7696-B548-A373-C25735ACC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5795D-7AFA-9540-B18B-EF99A098D9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81E22E-632D-344C-844C-C6F439EF7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5A3F1D-DD8F-8745-8BAC-3A8611D8B2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55CAED-589F-7046-904E-3496A80ED7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BB6E99-2D5F-FB41-8DF8-28DB70579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0FA4F3-5CBC-B04A-B661-CF6CC2536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771268-ED7D-9B41-BB3A-5EADC0916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879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E0D9C-685F-A247-A3B6-9779DBC5A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8D997E-60BD-4147-B50C-1DC897F41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72C7E2-4995-AF4D-A201-E8DBBA546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98290-43ED-B042-9D97-1E658FE5F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6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3D7E92-1380-0041-8A36-15D142A58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6D7B3C-11AF-4147-A795-4D2CCF105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201EA7-81CC-3249-A68E-49E854266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48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617F3-7E7E-934F-A279-8CED5586A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6509E-9607-9D46-9CD4-C5C734AE9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8C5934-0260-6046-8D14-009FACE153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3A3E5-F86F-BD42-AF6C-FD6FBB908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28C9C-9827-C64E-98EC-8E2F4CCF9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DD52E-F96C-4F46-97DE-02843EE39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330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5FAA6-7A8B-8F4F-8965-A969E7177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C141EF-BB52-B340-97B7-FC72A9851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34CFD5-A1F1-D240-876B-FB3A94C07C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A61C7-6C53-694B-9449-C6382154D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4F7956-4FA5-7347-ABF9-CF9A06D3F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0F1A58-2F3D-8B4C-9874-1ECF7ED7D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645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84279-4926-3544-9FD9-8B67DE670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A3A605-3076-1C4D-B433-B57E817BF3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3C1A4-BA61-FB4F-ADCA-01930EFBD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D5655-349F-8147-AFB6-3C45AD772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BA204A-BF3F-F340-A739-EE6DE82CD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78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BFE739-A140-E149-9334-E081F5472A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58EAE-C727-FB42-B84E-77F9B348DA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36857-36EE-6346-BCE8-6B8B02F34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6A6134-9347-8B40-858F-0A8C5BDD6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5E39A-1997-9543-8506-AF529CB55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526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0CB28A-6D90-F342-9DCB-94743BEAF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046A7-7033-254B-B2B8-06EC2CD54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EB293-0AA9-5E46-BE72-0ED4921B60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08426-9F7C-C44E-9857-D936B4B3E45A}" type="datetimeFigureOut">
              <a:rPr lang="en-US" smtClean="0"/>
              <a:t>5/22/20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7DC7E-8FEF-C542-A921-DE8D95F9CE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9BF52-8F0C-FB42-A1A8-97080EAC14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853C8-7FED-CC47-93FD-6D07B1E5E8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218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KWAh2vFubqo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psnack.com/emmajanevaughan/emma-vaughan.html" TargetMode="External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F75AF-FC0F-7F45-8277-38A6E89508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0797" y="1122363"/>
            <a:ext cx="3084758" cy="2902882"/>
          </a:xfrm>
        </p:spPr>
        <p:txBody>
          <a:bodyPr anchor="b">
            <a:normAutofit/>
          </a:bodyPr>
          <a:lstStyle/>
          <a:p>
            <a:pPr algn="l"/>
            <a:r>
              <a:rPr lang="en-US" sz="4000"/>
              <a:t>Emma Jane Vaughan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E3D40E-DED8-7046-AFE8-46FB54FF0C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40797" y="4852070"/>
            <a:ext cx="3084758" cy="990474"/>
          </a:xfrm>
        </p:spPr>
        <p:txBody>
          <a:bodyPr anchor="t">
            <a:normAutofit/>
          </a:bodyPr>
          <a:lstStyle/>
          <a:p>
            <a:pPr algn="l"/>
            <a:r>
              <a:rPr lang="en-US" sz="2000"/>
              <a:t>Professional Promotion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02167B0B-5818-CF47-B16A-4231DDB962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73" t="1" r="7845" b="-4"/>
          <a:stretch/>
        </p:blipFill>
        <p:spPr>
          <a:xfrm>
            <a:off x="130629" y="576072"/>
            <a:ext cx="4215915" cy="5529701"/>
          </a:xfrm>
          <a:prstGeom prst="rect">
            <a:avLst/>
          </a:prstGeom>
        </p:spPr>
      </p:pic>
      <p:pic>
        <p:nvPicPr>
          <p:cNvPr id="7" name="Picture 6" descr="A picture containing basketball, game, fence&#10;&#10;Description automatically generated">
            <a:extLst>
              <a:ext uri="{FF2B5EF4-FFF2-40B4-BE49-F238E27FC236}">
                <a16:creationId xmlns:a16="http://schemas.microsoft.com/office/drawing/2014/main" id="{1D0FADE7-0546-C341-AE5E-DCE707B0E6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28" r="23502"/>
          <a:stretch/>
        </p:blipFill>
        <p:spPr>
          <a:xfrm>
            <a:off x="4346544" y="576072"/>
            <a:ext cx="3922776" cy="552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13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1FB9EA-48D0-4D41-9C83-55575B22C46F}"/>
              </a:ext>
            </a:extLst>
          </p:cNvPr>
          <p:cNvSpPr txBox="1"/>
          <p:nvPr/>
        </p:nvSpPr>
        <p:spPr>
          <a:xfrm>
            <a:off x="3970317" y="1995055"/>
            <a:ext cx="4251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 to sketchbook and research journal</a:t>
            </a:r>
          </a:p>
        </p:txBody>
      </p:sp>
      <p:sp>
        <p:nvSpPr>
          <p:cNvPr id="3" name="TextBox 2">
            <a:hlinkClick r:id="rId2"/>
            <a:extLst>
              <a:ext uri="{FF2B5EF4-FFF2-40B4-BE49-F238E27FC236}">
                <a16:creationId xmlns:a16="http://schemas.microsoft.com/office/drawing/2014/main" id="{A8B875EF-2C2C-B442-9237-FFCF209204CB}"/>
              </a:ext>
            </a:extLst>
          </p:cNvPr>
          <p:cNvSpPr txBox="1"/>
          <p:nvPr/>
        </p:nvSpPr>
        <p:spPr>
          <a:xfrm>
            <a:off x="4491811" y="3105834"/>
            <a:ext cx="3208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https://youtu.be/KWAh2vFubqo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626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3CC37781-91E1-0940-A8C6-7BEFD2F730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225" y="669471"/>
            <a:ext cx="3904684" cy="5519057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CF627D48-BCD9-6641-875E-FA9DA60408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5738" y="669471"/>
            <a:ext cx="4240037" cy="2759528"/>
          </a:xfrm>
          <a:prstGeom prst="rect">
            <a:avLst/>
          </a:prstGeom>
        </p:spPr>
      </p:pic>
      <p:pic>
        <p:nvPicPr>
          <p:cNvPr id="9" name="Picture 8" descr="A close up of a computer&#10;&#10;Description automatically generated">
            <a:extLst>
              <a:ext uri="{FF2B5EF4-FFF2-40B4-BE49-F238E27FC236}">
                <a16:creationId xmlns:a16="http://schemas.microsoft.com/office/drawing/2014/main" id="{871C5325-833E-3B44-8641-A78FC6FCB6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5738" y="3706073"/>
            <a:ext cx="4240037" cy="277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848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5F1936-8544-3D43-B8F6-97F25C0C9F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55412" y="495716"/>
            <a:ext cx="4533256" cy="5866568"/>
          </a:xfrm>
        </p:spPr>
      </p:pic>
      <p:pic>
        <p:nvPicPr>
          <p:cNvPr id="16" name="Picture 15" descr="A screenshot of a cell phone&#10;&#10;Description automatically generated">
            <a:extLst>
              <a:ext uri="{FF2B5EF4-FFF2-40B4-BE49-F238E27FC236}">
                <a16:creationId xmlns:a16="http://schemas.microsoft.com/office/drawing/2014/main" id="{BECD0336-5F3F-494D-9208-0D97A11017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9666" y="495716"/>
            <a:ext cx="4786922" cy="6179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628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B76B83F-D3AA-1741-95F9-27B5A24976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0" y="571500"/>
            <a:ext cx="4958443" cy="49584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339BC9-EDF9-F245-BD93-312C57F97BD3}"/>
              </a:ext>
            </a:extLst>
          </p:cNvPr>
          <p:cNvSpPr txBox="1"/>
          <p:nvPr/>
        </p:nvSpPr>
        <p:spPr>
          <a:xfrm>
            <a:off x="2286000" y="5747657"/>
            <a:ext cx="7004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https://www.flipsnack.com/emmajanevaughan/emma-vaughan.html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935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48F757-EBD0-4647-B259-D511E20EF5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210" y="1460387"/>
            <a:ext cx="6049579" cy="3937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183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33</Words>
  <Application>Microsoft Macintosh PowerPoint</Application>
  <PresentationFormat>Widescreen</PresentationFormat>
  <Paragraphs>7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Emma Jane Vaughan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Emma Jane Vaughan</dc:title>
  <dc:creator>Emma Vaughan (1703817)</dc:creator>
  <cp:lastModifiedBy>Emma Vaughan (1703817)</cp:lastModifiedBy>
  <cp:revision>7</cp:revision>
  <dcterms:created xsi:type="dcterms:W3CDTF">2020-05-21T17:37:42Z</dcterms:created>
  <dcterms:modified xsi:type="dcterms:W3CDTF">2020-05-22T15:56:11Z</dcterms:modified>
</cp:coreProperties>
</file>