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65962" autoAdjust="0"/>
  </p:normalViewPr>
  <p:slideViewPr>
    <p:cSldViewPr snapToGrid="0">
      <p:cViewPr varScale="1">
        <p:scale>
          <a:sx n="60" d="100"/>
          <a:sy n="60" d="100"/>
        </p:scale>
        <p:origin x="927"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17E557-F505-487C-8911-4F81892A0BCE}" type="datetimeFigureOut">
              <a:rPr lang="en-GB" smtClean="0"/>
              <a:t>14/10/2019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12CFC2-16DE-4D63-A916-9DB054892188}" type="slidenum">
              <a:rPr lang="en-GB" smtClean="0"/>
              <a:t>‹#›</a:t>
            </a:fld>
            <a:endParaRPr lang="en-GB"/>
          </a:p>
        </p:txBody>
      </p:sp>
    </p:spTree>
    <p:extLst>
      <p:ext uri="{BB962C8B-B14F-4D97-AF65-F5344CB8AC3E}">
        <p14:creationId xmlns:p14="http://schemas.microsoft.com/office/powerpoint/2010/main" val="21165941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F12CFC2-16DE-4D63-A916-9DB054892188}" type="slidenum">
              <a:rPr lang="en-GB" smtClean="0"/>
              <a:t>3</a:t>
            </a:fld>
            <a:endParaRPr lang="en-GB"/>
          </a:p>
        </p:txBody>
      </p:sp>
    </p:spTree>
    <p:extLst>
      <p:ext uri="{BB962C8B-B14F-4D97-AF65-F5344CB8AC3E}">
        <p14:creationId xmlns:p14="http://schemas.microsoft.com/office/powerpoint/2010/main" val="35686904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F12CFC2-16DE-4D63-A916-9DB054892188}" type="slidenum">
              <a:rPr lang="en-GB" smtClean="0"/>
              <a:t>4</a:t>
            </a:fld>
            <a:endParaRPr lang="en-GB"/>
          </a:p>
        </p:txBody>
      </p:sp>
    </p:spTree>
    <p:extLst>
      <p:ext uri="{BB962C8B-B14F-4D97-AF65-F5344CB8AC3E}">
        <p14:creationId xmlns:p14="http://schemas.microsoft.com/office/powerpoint/2010/main" val="32258042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49BDC20-CFC0-46DF-8C73-63BFAB36CFDD}" type="datetimeFigureOut">
              <a:rPr lang="en-GB" smtClean="0"/>
              <a:t>14/10/2019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E413AA-F70E-42C3-B66A-ACCE1C839900}"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99394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49BDC20-CFC0-46DF-8C73-63BFAB36CFDD}" type="datetimeFigureOut">
              <a:rPr lang="en-GB" smtClean="0"/>
              <a:t>14/10/2019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E413AA-F70E-42C3-B66A-ACCE1C839900}" type="slidenum">
              <a:rPr lang="en-GB" smtClean="0"/>
              <a:t>‹#›</a:t>
            </a:fld>
            <a:endParaRPr lang="en-GB"/>
          </a:p>
        </p:txBody>
      </p:sp>
    </p:spTree>
    <p:extLst>
      <p:ext uri="{BB962C8B-B14F-4D97-AF65-F5344CB8AC3E}">
        <p14:creationId xmlns:p14="http://schemas.microsoft.com/office/powerpoint/2010/main" val="34984271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49BDC20-CFC0-46DF-8C73-63BFAB36CFDD}" type="datetimeFigureOut">
              <a:rPr lang="en-GB" smtClean="0"/>
              <a:t>14/10/2019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E413AA-F70E-42C3-B66A-ACCE1C839900}"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044700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80" y="1845734"/>
            <a:ext cx="4937760" cy="402335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49BDC20-CFC0-46DF-8C73-63BFAB36CFDD}" type="datetimeFigureOut">
              <a:rPr lang="en-GB" smtClean="0"/>
              <a:t>14/10/2019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E413AA-F70E-42C3-B66A-ACCE1C839900}" type="slidenum">
              <a:rPr lang="en-GB" smtClean="0"/>
              <a:t>‹#›</a:t>
            </a:fld>
            <a:endParaRPr lang="en-GB"/>
          </a:p>
        </p:txBody>
      </p:sp>
    </p:spTree>
    <p:extLst>
      <p:ext uri="{BB962C8B-B14F-4D97-AF65-F5344CB8AC3E}">
        <p14:creationId xmlns:p14="http://schemas.microsoft.com/office/powerpoint/2010/main" val="31140604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5"/>
            <a:ext cx="4937760" cy="32867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2867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49BDC20-CFC0-46DF-8C73-63BFAB36CFDD}" type="datetimeFigureOut">
              <a:rPr lang="en-GB" smtClean="0"/>
              <a:t>14/10/2019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E413AA-F70E-42C3-B66A-ACCE1C839900}" type="slidenum">
              <a:rPr lang="en-GB" smtClean="0"/>
              <a:t>‹#›</a:t>
            </a:fld>
            <a:endParaRPr lang="en-GB"/>
          </a:p>
        </p:txBody>
      </p:sp>
    </p:spTree>
    <p:extLst>
      <p:ext uri="{BB962C8B-B14F-4D97-AF65-F5344CB8AC3E}">
        <p14:creationId xmlns:p14="http://schemas.microsoft.com/office/powerpoint/2010/main" val="22596241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49BDC20-CFC0-46DF-8C73-63BFAB36CFDD}" type="datetimeFigureOut">
              <a:rPr lang="en-GB" smtClean="0"/>
              <a:t>14/10/2019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E413AA-F70E-42C3-B66A-ACCE1C839900}" type="slidenum">
              <a:rPr lang="en-GB" smtClean="0"/>
              <a:t>‹#›</a:t>
            </a:fld>
            <a:endParaRPr lang="en-GB"/>
          </a:p>
        </p:txBody>
      </p:sp>
    </p:spTree>
    <p:extLst>
      <p:ext uri="{BB962C8B-B14F-4D97-AF65-F5344CB8AC3E}">
        <p14:creationId xmlns:p14="http://schemas.microsoft.com/office/powerpoint/2010/main" val="29762285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149BDC20-CFC0-46DF-8C73-63BFAB36CFDD}" type="datetimeFigureOut">
              <a:rPr lang="en-GB" smtClean="0"/>
              <a:t>14/10/2019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92E413AA-F70E-42C3-B66A-ACCE1C839900}" type="slidenum">
              <a:rPr lang="en-GB" smtClean="0"/>
              <a:t>‹#›</a:t>
            </a:fld>
            <a:endParaRPr lang="en-GB"/>
          </a:p>
        </p:txBody>
      </p:sp>
    </p:spTree>
    <p:extLst>
      <p:ext uri="{BB962C8B-B14F-4D97-AF65-F5344CB8AC3E}">
        <p14:creationId xmlns:p14="http://schemas.microsoft.com/office/powerpoint/2010/main" val="18105367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149BDC20-CFC0-46DF-8C73-63BFAB36CFDD}" type="datetimeFigureOut">
              <a:rPr lang="en-GB" smtClean="0"/>
              <a:t>14/10/2019</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92E413AA-F70E-42C3-B66A-ACCE1C839900}" type="slidenum">
              <a:rPr lang="en-GB" smtClean="0"/>
              <a:t>‹#›</a:t>
            </a:fld>
            <a:endParaRPr lang="en-GB"/>
          </a:p>
        </p:txBody>
      </p:sp>
    </p:spTree>
    <p:extLst>
      <p:ext uri="{BB962C8B-B14F-4D97-AF65-F5344CB8AC3E}">
        <p14:creationId xmlns:p14="http://schemas.microsoft.com/office/powerpoint/2010/main" val="8646119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49BDC20-CFC0-46DF-8C73-63BFAB36CFDD}" type="datetimeFigureOut">
              <a:rPr lang="en-GB" smtClean="0"/>
              <a:t>14/10/2019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E413AA-F70E-42C3-B66A-ACCE1C839900}" type="slidenum">
              <a:rPr lang="en-GB" smtClean="0"/>
              <a:t>‹#›</a:t>
            </a:fld>
            <a:endParaRPr lang="en-GB"/>
          </a:p>
        </p:txBody>
      </p:sp>
    </p:spTree>
    <p:extLst>
      <p:ext uri="{BB962C8B-B14F-4D97-AF65-F5344CB8AC3E}">
        <p14:creationId xmlns:p14="http://schemas.microsoft.com/office/powerpoint/2010/main" val="15373696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49BDC20-CFC0-46DF-8C73-63BFAB36CFDD}" type="datetimeFigureOut">
              <a:rPr lang="en-GB" smtClean="0"/>
              <a:t>14/10/2019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E413AA-F70E-42C3-B66A-ACCE1C839900}" type="slidenum">
              <a:rPr lang="en-GB" smtClean="0"/>
              <a:t>‹#›</a:t>
            </a:fld>
            <a:endParaRPr lang="en-GB"/>
          </a:p>
        </p:txBody>
      </p:sp>
    </p:spTree>
    <p:extLst>
      <p:ext uri="{BB962C8B-B14F-4D97-AF65-F5344CB8AC3E}">
        <p14:creationId xmlns:p14="http://schemas.microsoft.com/office/powerpoint/2010/main" val="39282678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49BDC20-CFC0-46DF-8C73-63BFAB36CFDD}" type="datetimeFigureOut">
              <a:rPr lang="en-GB" smtClean="0"/>
              <a:t>14/10/2019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E413AA-F70E-42C3-B66A-ACCE1C839900}" type="slidenum">
              <a:rPr lang="en-GB" smtClean="0"/>
              <a:t>‹#›</a:t>
            </a:fld>
            <a:endParaRPr lang="en-GB"/>
          </a:p>
        </p:txBody>
      </p:sp>
    </p:spTree>
    <p:extLst>
      <p:ext uri="{BB962C8B-B14F-4D97-AF65-F5344CB8AC3E}">
        <p14:creationId xmlns:p14="http://schemas.microsoft.com/office/powerpoint/2010/main" val="36640044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149BDC20-CFC0-46DF-8C73-63BFAB36CFDD}" type="datetimeFigureOut">
              <a:rPr lang="en-GB" smtClean="0"/>
              <a:t>14/10/2019</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92E413AA-F70E-42C3-B66A-ACCE1C839900}"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4517547"/>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Therapeutic Relationship</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4997359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p:cNvPicPr>
            <a:picLocks noGrp="1" noChangeAspect="1"/>
          </p:cNvPicPr>
          <p:nvPr>
            <p:ph idx="4294967295"/>
          </p:nvPr>
        </p:nvPicPr>
        <p:blipFill>
          <a:blip r:embed="rId2">
            <a:extLst>
              <a:ext uri="{28A0092B-C50C-407E-A947-70E740481C1C}">
                <a14:useLocalDpi xmlns:a14="http://schemas.microsoft.com/office/drawing/2010/main" val="0"/>
              </a:ext>
            </a:extLst>
          </a:blip>
          <a:stretch>
            <a:fillRect/>
          </a:stretch>
        </p:blipFill>
        <p:spPr>
          <a:xfrm>
            <a:off x="5168900" y="4273550"/>
            <a:ext cx="2311400" cy="1423988"/>
          </a:xfrm>
        </p:spPr>
      </p:pic>
      <p:sp>
        <p:nvSpPr>
          <p:cNvPr id="2" name="Title 1"/>
          <p:cNvSpPr>
            <a:spLocks noGrp="1"/>
          </p:cNvSpPr>
          <p:nvPr>
            <p:ph type="title" idx="4294967295"/>
          </p:nvPr>
        </p:nvSpPr>
        <p:spPr>
          <a:xfrm>
            <a:off x="1295400" y="-422275"/>
            <a:ext cx="10058400" cy="3565525"/>
          </a:xfrm>
        </p:spPr>
        <p:txBody>
          <a:bodyPr>
            <a:normAutofit/>
          </a:bodyPr>
          <a:lstStyle/>
          <a:p>
            <a:r>
              <a:rPr lang="en-GB" dirty="0" smtClean="0"/>
              <a:t>What do you think are the important elements of the therapeutic relationship?</a:t>
            </a:r>
            <a:endParaRPr lang="en-GB" dirty="0"/>
          </a:p>
        </p:txBody>
      </p:sp>
    </p:spTree>
    <p:extLst>
      <p:ext uri="{BB962C8B-B14F-4D97-AF65-F5344CB8AC3E}">
        <p14:creationId xmlns:p14="http://schemas.microsoft.com/office/powerpoint/2010/main" val="5838388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Therapeutic Frame</a:t>
            </a:r>
            <a:endParaRPr lang="en-GB" dirty="0"/>
          </a:p>
        </p:txBody>
      </p:sp>
      <p:sp>
        <p:nvSpPr>
          <p:cNvPr id="3" name="Content Placeholder 2"/>
          <p:cNvSpPr>
            <a:spLocks noGrp="1"/>
          </p:cNvSpPr>
          <p:nvPr>
            <p:ph idx="1"/>
          </p:nvPr>
        </p:nvSpPr>
        <p:spPr/>
        <p:txBody>
          <a:bodyPr/>
          <a:lstStyle/>
          <a:p>
            <a:r>
              <a:rPr lang="en-GB" dirty="0" smtClean="0"/>
              <a:t>Physical Space</a:t>
            </a:r>
          </a:p>
          <a:p>
            <a:r>
              <a:rPr lang="en-GB" dirty="0" smtClean="0"/>
              <a:t>Temporal Space</a:t>
            </a:r>
          </a:p>
          <a:p>
            <a:pPr lvl="1"/>
            <a:r>
              <a:rPr lang="en-GB" dirty="0" smtClean="0"/>
              <a:t>Time</a:t>
            </a:r>
          </a:p>
          <a:p>
            <a:pPr lvl="1"/>
            <a:r>
              <a:rPr lang="en-GB" dirty="0" smtClean="0"/>
              <a:t>Beginning, Middle and End</a:t>
            </a:r>
          </a:p>
          <a:p>
            <a:r>
              <a:rPr lang="en-GB" dirty="0" smtClean="0"/>
              <a:t>Emotional Space</a:t>
            </a:r>
          </a:p>
          <a:p>
            <a:pPr lvl="1"/>
            <a:r>
              <a:rPr lang="en-GB" dirty="0" smtClean="0"/>
              <a:t>You make yourself available to your client, physically and emotionally.</a:t>
            </a:r>
            <a:endParaRPr lang="en-GB" dirty="0"/>
          </a:p>
        </p:txBody>
      </p:sp>
    </p:spTree>
    <p:extLst>
      <p:ext uri="{BB962C8B-B14F-4D97-AF65-F5344CB8AC3E}">
        <p14:creationId xmlns:p14="http://schemas.microsoft.com/office/powerpoint/2010/main" val="18272146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Way of Being</a:t>
            </a:r>
            <a:endParaRPr lang="en-GB" dirty="0"/>
          </a:p>
        </p:txBody>
      </p:sp>
      <p:sp>
        <p:nvSpPr>
          <p:cNvPr id="3" name="Content Placeholder 2"/>
          <p:cNvSpPr>
            <a:spLocks noGrp="1"/>
          </p:cNvSpPr>
          <p:nvPr>
            <p:ph idx="1"/>
          </p:nvPr>
        </p:nvSpPr>
        <p:spPr/>
        <p:txBody>
          <a:bodyPr/>
          <a:lstStyle/>
          <a:p>
            <a:r>
              <a:rPr lang="en-GB" dirty="0" smtClean="0"/>
              <a:t>The activity of Counselling is about “being” rather than “doing”. </a:t>
            </a:r>
          </a:p>
          <a:p>
            <a:r>
              <a:rPr lang="en-GB" dirty="0" smtClean="0"/>
              <a:t>Carl Rogers – the Founder of the Person- Centred Approach.</a:t>
            </a:r>
          </a:p>
          <a:p>
            <a:pPr lvl="1"/>
            <a:r>
              <a:rPr lang="en-GB" dirty="0" smtClean="0"/>
              <a:t>Core Conditions – Empathy, Congruence and Unconditional Positive Regard.</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68912" y="3895507"/>
            <a:ext cx="1654175" cy="241639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31425880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 you think of these ideas, and of applying the core conditions to yourself?</a:t>
            </a:r>
            <a:endParaRPr lang="en-GB" dirty="0"/>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064125" y="2781300"/>
            <a:ext cx="2124075" cy="2152650"/>
          </a:xfrm>
        </p:spPr>
      </p:pic>
    </p:spTree>
    <p:extLst>
      <p:ext uri="{BB962C8B-B14F-4D97-AF65-F5344CB8AC3E}">
        <p14:creationId xmlns:p14="http://schemas.microsoft.com/office/powerpoint/2010/main" val="39476170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Listening to clients’ stories</a:t>
            </a:r>
            <a:endParaRPr lang="en-GB" dirty="0"/>
          </a:p>
        </p:txBody>
      </p:sp>
      <p:sp>
        <p:nvSpPr>
          <p:cNvPr id="3" name="Content Placeholder 2"/>
          <p:cNvSpPr>
            <a:spLocks noGrp="1"/>
          </p:cNvSpPr>
          <p:nvPr>
            <p:ph idx="1"/>
          </p:nvPr>
        </p:nvSpPr>
        <p:spPr/>
        <p:txBody>
          <a:bodyPr/>
          <a:lstStyle/>
          <a:p>
            <a:r>
              <a:rPr lang="en-GB" dirty="0" smtClean="0"/>
              <a:t>Within the narrative of a client’s story you will often hear a mix of experiences, behaviours and feelings.</a:t>
            </a:r>
          </a:p>
          <a:p>
            <a:r>
              <a:rPr lang="en-GB" dirty="0" smtClean="0"/>
              <a:t>They can often feel scattered and client’s will rarely start at the beginning of a story.</a:t>
            </a:r>
          </a:p>
          <a:p>
            <a:pPr algn="just"/>
            <a:r>
              <a:rPr lang="en-GB" dirty="0" smtClean="0"/>
              <a:t>When clients talk about their experiences, they will be talking about what has happened </a:t>
            </a:r>
            <a:r>
              <a:rPr lang="en-GB" i="1" dirty="0" smtClean="0"/>
              <a:t>to </a:t>
            </a:r>
            <a:r>
              <a:rPr lang="en-GB" dirty="0" smtClean="0"/>
              <a:t> them.</a:t>
            </a:r>
          </a:p>
          <a:p>
            <a:pPr lvl="1" algn="just"/>
            <a:r>
              <a:rPr lang="en-GB" dirty="0" smtClean="0"/>
              <a:t>You need to listen to these experiences as they are of significant value. However sometimes these experiences can often seem like the client is putting the blame elsewhere. Of course this might be true in some cases, but you do need to listen for the undertones of whether they are avoiding responsibility.</a:t>
            </a:r>
          </a:p>
          <a:p>
            <a:pPr algn="just"/>
            <a:r>
              <a:rPr lang="en-GB" dirty="0" smtClean="0"/>
              <a:t>Some clients are less likely to talk about behaviours, possibly because they might shed a negative light on who they are and they don’t want to admit to this.</a:t>
            </a:r>
          </a:p>
          <a:p>
            <a:pPr algn="just"/>
            <a:endParaRPr lang="en-GB" dirty="0" smtClean="0"/>
          </a:p>
          <a:p>
            <a:pPr marL="0" indent="0">
              <a:buNone/>
            </a:pPr>
            <a:endParaRPr lang="en-GB" dirty="0"/>
          </a:p>
        </p:txBody>
      </p:sp>
    </p:spTree>
    <p:extLst>
      <p:ext uri="{BB962C8B-B14F-4D97-AF65-F5344CB8AC3E}">
        <p14:creationId xmlns:p14="http://schemas.microsoft.com/office/powerpoint/2010/main" val="32087223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Listening to stories</a:t>
            </a:r>
            <a:endParaRPr lang="en-GB" dirty="0"/>
          </a:p>
        </p:txBody>
      </p:sp>
      <p:sp>
        <p:nvSpPr>
          <p:cNvPr id="3" name="Content Placeholder 2"/>
          <p:cNvSpPr>
            <a:spLocks noGrp="1"/>
          </p:cNvSpPr>
          <p:nvPr>
            <p:ph idx="1"/>
          </p:nvPr>
        </p:nvSpPr>
        <p:spPr/>
        <p:txBody>
          <a:bodyPr/>
          <a:lstStyle/>
          <a:p>
            <a:r>
              <a:rPr lang="en-GB" dirty="0" smtClean="0"/>
              <a:t>Feelings, Emotions and Moods: Feelings are running through us all the time, they might be happy, sad, depressed, calm etc. They will be part of the client’s story.</a:t>
            </a:r>
          </a:p>
          <a:p>
            <a:r>
              <a:rPr lang="en-GB" dirty="0" smtClean="0"/>
              <a:t>As a listener, we need to hear those emotions, reflect on them and consider them. We need to make it clear to the client that we are hearing their pain, their joy, their anger.</a:t>
            </a:r>
          </a:p>
          <a:p>
            <a:r>
              <a:rPr lang="en-GB" dirty="0" smtClean="0"/>
              <a:t>Often we will focus on the negative emotions, such as despair, sadness, however research is being undertaken that is looking at the impact of exploring the positive emotions.</a:t>
            </a:r>
          </a:p>
          <a:p>
            <a:endParaRPr lang="en-GB" dirty="0"/>
          </a:p>
          <a:p>
            <a:r>
              <a:rPr lang="en-GB" dirty="0" smtClean="0"/>
              <a:t>Stories are a mixture of emotions, behaviours and experiences and we need to listen out for all of these aspects when we are with our clients.</a:t>
            </a:r>
            <a:endParaRPr lang="en-GB" dirty="0"/>
          </a:p>
        </p:txBody>
      </p:sp>
    </p:spTree>
    <p:extLst>
      <p:ext uri="{BB962C8B-B14F-4D97-AF65-F5344CB8AC3E}">
        <p14:creationId xmlns:p14="http://schemas.microsoft.com/office/powerpoint/2010/main" val="17655975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Triad Work</a:t>
            </a:r>
            <a:endParaRPr lang="en-GB" dirty="0"/>
          </a:p>
        </p:txBody>
      </p:sp>
      <p:sp>
        <p:nvSpPr>
          <p:cNvPr id="3" name="Content Placeholder 2"/>
          <p:cNvSpPr>
            <a:spLocks noGrp="1"/>
          </p:cNvSpPr>
          <p:nvPr>
            <p:ph idx="1"/>
          </p:nvPr>
        </p:nvSpPr>
        <p:spPr/>
        <p:txBody>
          <a:bodyPr/>
          <a:lstStyle/>
          <a:p>
            <a:r>
              <a:rPr lang="en-GB" dirty="0" smtClean="0"/>
              <a:t>Working in triads, listen to each other’s stories, don’t just listen for the problems, but look at their body language, listen out for the non-verbal messages.</a:t>
            </a:r>
          </a:p>
          <a:p>
            <a:r>
              <a:rPr lang="en-GB" dirty="0" smtClean="0"/>
              <a:t>You need to </a:t>
            </a:r>
            <a:r>
              <a:rPr lang="en-GB" i="1" dirty="0" smtClean="0"/>
              <a:t>read</a:t>
            </a:r>
            <a:r>
              <a:rPr lang="en-GB" dirty="0" smtClean="0"/>
              <a:t> rather than </a:t>
            </a:r>
            <a:r>
              <a:rPr lang="en-GB" i="1" dirty="0" smtClean="0"/>
              <a:t>interpret. </a:t>
            </a:r>
            <a:r>
              <a:rPr lang="en-GB" dirty="0" smtClean="0"/>
              <a:t>It is not our role to interpret what the client is saying, but rather to understand them.</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87147" y="3492500"/>
            <a:ext cx="2878665" cy="215899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3483692358"/>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103</TotalTime>
  <Words>446</Words>
  <Application>Microsoft Office PowerPoint</Application>
  <PresentationFormat>Widescreen</PresentationFormat>
  <Paragraphs>31</Paragraphs>
  <Slides>8</Slides>
  <Notes>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Calibri</vt:lpstr>
      <vt:lpstr>Calibri Light</vt:lpstr>
      <vt:lpstr>Retrospect</vt:lpstr>
      <vt:lpstr>Therapeutic Relationship</vt:lpstr>
      <vt:lpstr>What do you think are the important elements of the therapeutic relationship?</vt:lpstr>
      <vt:lpstr>The Therapeutic Frame</vt:lpstr>
      <vt:lpstr>Way of Being</vt:lpstr>
      <vt:lpstr>What do you think of these ideas, and of applying the core conditions to yourself?</vt:lpstr>
      <vt:lpstr>Listening to clients’ stories</vt:lpstr>
      <vt:lpstr>Listening to stories</vt:lpstr>
      <vt:lpstr>Triad Work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Therapeutic Relationship</dc:title>
  <dc:creator>Catherine Slade</dc:creator>
  <cp:lastModifiedBy>Catherine Slade</cp:lastModifiedBy>
  <cp:revision>3</cp:revision>
  <dcterms:created xsi:type="dcterms:W3CDTF">2016-10-18T11:59:02Z</dcterms:created>
  <dcterms:modified xsi:type="dcterms:W3CDTF">2019-10-14T08:21:27Z</dcterms:modified>
</cp:coreProperties>
</file>