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6" r:id="rId9"/>
    <p:sldId id="262" r:id="rId10"/>
    <p:sldId id="265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F4095A-6621-6B4F-A54D-B124887EC425}" v="646" dt="2020-10-26T23:41:03.4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 snapToObjects="1">
      <p:cViewPr varScale="1">
        <p:scale>
          <a:sx n="90" d="100"/>
          <a:sy n="90" d="100"/>
        </p:scale>
        <p:origin x="232" y="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fer Hughes-Cooke (2015101)" userId="eab6f7ad-d421-468d-8f3e-868b82bec994" providerId="ADAL" clId="{B2F4095A-6621-6B4F-A54D-B124887EC425}"/>
    <pc:docChg chg="modSld modMainMaster">
      <pc:chgData name="Jennifer Hughes-Cooke (2015101)" userId="eab6f7ad-d421-468d-8f3e-868b82bec994" providerId="ADAL" clId="{B2F4095A-6621-6B4F-A54D-B124887EC425}" dt="2020-10-26T23:41:03.464" v="646"/>
      <pc:docMkLst>
        <pc:docMk/>
      </pc:docMkLst>
      <pc:sldChg chg="addSp modSp modTransition modAnim">
        <pc:chgData name="Jennifer Hughes-Cooke (2015101)" userId="eab6f7ad-d421-468d-8f3e-868b82bec994" providerId="ADAL" clId="{B2F4095A-6621-6B4F-A54D-B124887EC425}" dt="2020-10-26T23:41:03.464" v="646"/>
        <pc:sldMkLst>
          <pc:docMk/>
          <pc:sldMk cId="388555452" sldId="256"/>
        </pc:sldMkLst>
        <pc:picChg chg="add mod">
          <ac:chgData name="Jennifer Hughes-Cooke (2015101)" userId="eab6f7ad-d421-468d-8f3e-868b82bec994" providerId="ADAL" clId="{B2F4095A-6621-6B4F-A54D-B124887EC425}" dt="2020-10-26T20:21:06.616" v="525"/>
          <ac:picMkLst>
            <pc:docMk/>
            <pc:sldMk cId="388555452" sldId="256"/>
            <ac:picMk id="4" creationId="{81F0D53A-569F-B149-A632-03D76E32CBA1}"/>
          </ac:picMkLst>
        </pc:picChg>
        <pc:picChg chg="add mod">
          <ac:chgData name="Jennifer Hughes-Cooke (2015101)" userId="eab6f7ad-d421-468d-8f3e-868b82bec994" providerId="ADAL" clId="{B2F4095A-6621-6B4F-A54D-B124887EC425}" dt="2020-10-26T20:22:41.084" v="526"/>
          <ac:picMkLst>
            <pc:docMk/>
            <pc:sldMk cId="388555452" sldId="256"/>
            <ac:picMk id="6" creationId="{7B8E671E-79E1-964E-B6EF-48CFD02C98BB}"/>
          </ac:picMkLst>
        </pc:picChg>
      </pc:sldChg>
      <pc:sldChg chg="addSp delSp modSp modTransition modAnim">
        <pc:chgData name="Jennifer Hughes-Cooke (2015101)" userId="eab6f7ad-d421-468d-8f3e-868b82bec994" providerId="ADAL" clId="{B2F4095A-6621-6B4F-A54D-B124887EC425}" dt="2020-10-26T23:40:52.510" v="645"/>
        <pc:sldMkLst>
          <pc:docMk/>
          <pc:sldMk cId="3622651214" sldId="257"/>
        </pc:sldMkLst>
        <pc:spChg chg="add mod">
          <ac:chgData name="Jennifer Hughes-Cooke (2015101)" userId="eab6f7ad-d421-468d-8f3e-868b82bec994" providerId="ADAL" clId="{B2F4095A-6621-6B4F-A54D-B124887EC425}" dt="2020-10-24T15:20:45.111" v="0" actId="767"/>
          <ac:spMkLst>
            <pc:docMk/>
            <pc:sldMk cId="3622651214" sldId="257"/>
            <ac:spMk id="4" creationId="{B6030A1C-58BF-234F-9BF5-81542C1E0694}"/>
          </ac:spMkLst>
        </pc:spChg>
        <pc:spChg chg="add mod">
          <ac:chgData name="Jennifer Hughes-Cooke (2015101)" userId="eab6f7ad-d421-468d-8f3e-868b82bec994" providerId="ADAL" clId="{B2F4095A-6621-6B4F-A54D-B124887EC425}" dt="2020-10-24T15:25:44.168" v="1" actId="767"/>
          <ac:spMkLst>
            <pc:docMk/>
            <pc:sldMk cId="3622651214" sldId="257"/>
            <ac:spMk id="5" creationId="{E5A436CC-172E-EA4B-A033-88744F4B133E}"/>
          </ac:spMkLst>
        </pc:spChg>
        <pc:spChg chg="add mod">
          <ac:chgData name="Jennifer Hughes-Cooke (2015101)" userId="eab6f7ad-d421-468d-8f3e-868b82bec994" providerId="ADAL" clId="{B2F4095A-6621-6B4F-A54D-B124887EC425}" dt="2020-10-26T14:45:10.245" v="510" actId="767"/>
          <ac:spMkLst>
            <pc:docMk/>
            <pc:sldMk cId="3622651214" sldId="257"/>
            <ac:spMk id="6" creationId="{1FCE2755-B516-5A42-8A31-CFC33C43B5DC}"/>
          </ac:spMkLst>
        </pc:spChg>
        <pc:spChg chg="add del mod">
          <ac:chgData name="Jennifer Hughes-Cooke (2015101)" userId="eab6f7ad-d421-468d-8f3e-868b82bec994" providerId="ADAL" clId="{B2F4095A-6621-6B4F-A54D-B124887EC425}" dt="2020-10-24T15:29:13.331" v="3"/>
          <ac:spMkLst>
            <pc:docMk/>
            <pc:sldMk cId="3622651214" sldId="257"/>
            <ac:spMk id="6" creationId="{F5279116-A78C-C647-A968-8BCBD14FB188}"/>
          </ac:spMkLst>
        </pc:spChg>
        <pc:spChg chg="add mod">
          <ac:chgData name="Jennifer Hughes-Cooke (2015101)" userId="eab6f7ad-d421-468d-8f3e-868b82bec994" providerId="ADAL" clId="{B2F4095A-6621-6B4F-A54D-B124887EC425}" dt="2020-10-24T15:29:20.914" v="4" actId="767"/>
          <ac:spMkLst>
            <pc:docMk/>
            <pc:sldMk cId="3622651214" sldId="257"/>
            <ac:spMk id="7" creationId="{478EAEE1-1044-F547-A122-628F3E55CA1B}"/>
          </ac:spMkLst>
        </pc:spChg>
        <pc:spChg chg="add mod">
          <ac:chgData name="Jennifer Hughes-Cooke (2015101)" userId="eab6f7ad-d421-468d-8f3e-868b82bec994" providerId="ADAL" clId="{B2F4095A-6621-6B4F-A54D-B124887EC425}" dt="2020-10-24T15:40:50.610" v="5" actId="767"/>
          <ac:spMkLst>
            <pc:docMk/>
            <pc:sldMk cId="3622651214" sldId="257"/>
            <ac:spMk id="8" creationId="{1B798DEF-8C85-6C4E-AE68-1BF7FA138CD6}"/>
          </ac:spMkLst>
        </pc:spChg>
        <pc:spChg chg="add mod">
          <ac:chgData name="Jennifer Hughes-Cooke (2015101)" userId="eab6f7ad-d421-468d-8f3e-868b82bec994" providerId="ADAL" clId="{B2F4095A-6621-6B4F-A54D-B124887EC425}" dt="2020-10-24T15:41:26.328" v="6" actId="767"/>
          <ac:spMkLst>
            <pc:docMk/>
            <pc:sldMk cId="3622651214" sldId="257"/>
            <ac:spMk id="9" creationId="{985AFDDF-9E07-2C47-87C3-F530143CFABF}"/>
          </ac:spMkLst>
        </pc:spChg>
        <pc:spChg chg="add mod">
          <ac:chgData name="Jennifer Hughes-Cooke (2015101)" userId="eab6f7ad-d421-468d-8f3e-868b82bec994" providerId="ADAL" clId="{B2F4095A-6621-6B4F-A54D-B124887EC425}" dt="2020-10-24T15:42:49.919" v="7" actId="767"/>
          <ac:spMkLst>
            <pc:docMk/>
            <pc:sldMk cId="3622651214" sldId="257"/>
            <ac:spMk id="10" creationId="{D7CBA470-3544-6246-BD95-B5E0E1D15F3E}"/>
          </ac:spMkLst>
        </pc:spChg>
        <pc:spChg chg="add mod">
          <ac:chgData name="Jennifer Hughes-Cooke (2015101)" userId="eab6f7ad-d421-468d-8f3e-868b82bec994" providerId="ADAL" clId="{B2F4095A-6621-6B4F-A54D-B124887EC425}" dt="2020-10-24T15:43:39.448" v="8" actId="767"/>
          <ac:spMkLst>
            <pc:docMk/>
            <pc:sldMk cId="3622651214" sldId="257"/>
            <ac:spMk id="11" creationId="{CB8B95BC-29A9-044C-A917-9591B2912957}"/>
          </ac:spMkLst>
        </pc:spChg>
        <pc:spChg chg="add mod">
          <ac:chgData name="Jennifer Hughes-Cooke (2015101)" userId="eab6f7ad-d421-468d-8f3e-868b82bec994" providerId="ADAL" clId="{B2F4095A-6621-6B4F-A54D-B124887EC425}" dt="2020-10-24T15:46:11.254" v="9" actId="767"/>
          <ac:spMkLst>
            <pc:docMk/>
            <pc:sldMk cId="3622651214" sldId="257"/>
            <ac:spMk id="12" creationId="{1C789C32-29FF-B54C-977D-6AC1834FAD84}"/>
          </ac:spMkLst>
        </pc:spChg>
        <pc:spChg chg="add mod">
          <ac:chgData name="Jennifer Hughes-Cooke (2015101)" userId="eab6f7ad-d421-468d-8f3e-868b82bec994" providerId="ADAL" clId="{B2F4095A-6621-6B4F-A54D-B124887EC425}" dt="2020-10-24T15:57:17.943" v="11"/>
          <ac:spMkLst>
            <pc:docMk/>
            <pc:sldMk cId="3622651214" sldId="257"/>
            <ac:spMk id="13" creationId="{56BB2CC8-1F1D-9749-99E2-2822937D056E}"/>
          </ac:spMkLst>
        </pc:spChg>
        <pc:spChg chg="add mod">
          <ac:chgData name="Jennifer Hughes-Cooke (2015101)" userId="eab6f7ad-d421-468d-8f3e-868b82bec994" providerId="ADAL" clId="{B2F4095A-6621-6B4F-A54D-B124887EC425}" dt="2020-10-26T14:46:43.482" v="511" actId="767"/>
          <ac:spMkLst>
            <pc:docMk/>
            <pc:sldMk cId="3622651214" sldId="257"/>
            <ac:spMk id="18" creationId="{2130D920-0934-4D41-8847-3C28F6B87C06}"/>
          </ac:spMkLst>
        </pc:spChg>
        <pc:picChg chg="add mod">
          <ac:chgData name="Jennifer Hughes-Cooke (2015101)" userId="eab6f7ad-d421-468d-8f3e-868b82bec994" providerId="ADAL" clId="{B2F4095A-6621-6B4F-A54D-B124887EC425}" dt="2020-10-24T16:04:00.070" v="12" actId="931"/>
          <ac:picMkLst>
            <pc:docMk/>
            <pc:sldMk cId="3622651214" sldId="257"/>
            <ac:picMk id="15" creationId="{724A16EA-C9F9-4D46-8237-39115101F383}"/>
          </ac:picMkLst>
        </pc:picChg>
        <pc:picChg chg="add mod">
          <ac:chgData name="Jennifer Hughes-Cooke (2015101)" userId="eab6f7ad-d421-468d-8f3e-868b82bec994" providerId="ADAL" clId="{B2F4095A-6621-6B4F-A54D-B124887EC425}" dt="2020-10-26T20:28:23.145" v="528"/>
          <ac:picMkLst>
            <pc:docMk/>
            <pc:sldMk cId="3622651214" sldId="257"/>
            <ac:picMk id="27" creationId="{6C757830-02BB-954C-9E67-8AF2AEE3BB77}"/>
          </ac:picMkLst>
        </pc:picChg>
      </pc:sldChg>
      <pc:sldChg chg="addSp modSp modTransition modAnim">
        <pc:chgData name="Jennifer Hughes-Cooke (2015101)" userId="eab6f7ad-d421-468d-8f3e-868b82bec994" providerId="ADAL" clId="{B2F4095A-6621-6B4F-A54D-B124887EC425}" dt="2020-10-26T23:40:44.145" v="644"/>
        <pc:sldMkLst>
          <pc:docMk/>
          <pc:sldMk cId="4283545667" sldId="258"/>
        </pc:sldMkLst>
        <pc:spChg chg="add mod">
          <ac:chgData name="Jennifer Hughes-Cooke (2015101)" userId="eab6f7ad-d421-468d-8f3e-868b82bec994" providerId="ADAL" clId="{B2F4095A-6621-6B4F-A54D-B124887EC425}" dt="2020-10-26T15:18:15.226" v="514" actId="767"/>
          <ac:spMkLst>
            <pc:docMk/>
            <pc:sldMk cId="4283545667" sldId="258"/>
            <ac:spMk id="14" creationId="{053B04A2-BD23-DD42-BF70-79F511263DA7}"/>
          </ac:spMkLst>
        </pc:spChg>
        <pc:picChg chg="add mod">
          <ac:chgData name="Jennifer Hughes-Cooke (2015101)" userId="eab6f7ad-d421-468d-8f3e-868b82bec994" providerId="ADAL" clId="{B2F4095A-6621-6B4F-A54D-B124887EC425}" dt="2020-10-24T16:20:40.671" v="13" actId="931"/>
          <ac:picMkLst>
            <pc:docMk/>
            <pc:sldMk cId="4283545667" sldId="258"/>
            <ac:picMk id="5" creationId="{0F058638-555E-F54B-A8C6-FE45895F322C}"/>
          </ac:picMkLst>
        </pc:picChg>
        <pc:picChg chg="add mod">
          <ac:chgData name="Jennifer Hughes-Cooke (2015101)" userId="eab6f7ad-d421-468d-8f3e-868b82bec994" providerId="ADAL" clId="{B2F4095A-6621-6B4F-A54D-B124887EC425}" dt="2020-10-25T14:10:27.900" v="16" actId="931"/>
          <ac:picMkLst>
            <pc:docMk/>
            <pc:sldMk cId="4283545667" sldId="258"/>
            <ac:picMk id="7" creationId="{C7AA0382-2DB4-FC41-BC0F-E54A7525A816}"/>
          </ac:picMkLst>
        </pc:picChg>
        <pc:picChg chg="add mod">
          <ac:chgData name="Jennifer Hughes-Cooke (2015101)" userId="eab6f7ad-d421-468d-8f3e-868b82bec994" providerId="ADAL" clId="{B2F4095A-6621-6B4F-A54D-B124887EC425}" dt="2020-10-25T14:12:15.983" v="17" actId="931"/>
          <ac:picMkLst>
            <pc:docMk/>
            <pc:sldMk cId="4283545667" sldId="258"/>
            <ac:picMk id="9" creationId="{FB1FC479-A5B2-0A49-9399-0C7EEF074E99}"/>
          </ac:picMkLst>
        </pc:picChg>
        <pc:picChg chg="add mod">
          <ac:chgData name="Jennifer Hughes-Cooke (2015101)" userId="eab6f7ad-d421-468d-8f3e-868b82bec994" providerId="ADAL" clId="{B2F4095A-6621-6B4F-A54D-B124887EC425}" dt="2020-10-25T14:13:55.077" v="18" actId="931"/>
          <ac:picMkLst>
            <pc:docMk/>
            <pc:sldMk cId="4283545667" sldId="258"/>
            <ac:picMk id="11" creationId="{6457D398-67E2-0440-9588-0223FFA5B2F5}"/>
          </ac:picMkLst>
        </pc:picChg>
        <pc:picChg chg="add mod">
          <ac:chgData name="Jennifer Hughes-Cooke (2015101)" userId="eab6f7ad-d421-468d-8f3e-868b82bec994" providerId="ADAL" clId="{B2F4095A-6621-6B4F-A54D-B124887EC425}" dt="2020-10-25T14:15:34.906" v="19" actId="931"/>
          <ac:picMkLst>
            <pc:docMk/>
            <pc:sldMk cId="4283545667" sldId="258"/>
            <ac:picMk id="13" creationId="{080C814B-2CEE-ED42-8D44-A6404E1BC7B5}"/>
          </ac:picMkLst>
        </pc:picChg>
        <pc:picChg chg="add mod">
          <ac:chgData name="Jennifer Hughes-Cooke (2015101)" userId="eab6f7ad-d421-468d-8f3e-868b82bec994" providerId="ADAL" clId="{B2F4095A-6621-6B4F-A54D-B124887EC425}" dt="2020-10-26T20:59:48.316" v="530"/>
          <ac:picMkLst>
            <pc:docMk/>
            <pc:sldMk cId="4283545667" sldId="258"/>
            <ac:picMk id="15" creationId="{F2D064BB-50AC-6C47-974A-26848157DC5E}"/>
          </ac:picMkLst>
        </pc:picChg>
      </pc:sldChg>
      <pc:sldChg chg="addSp modSp modTransition modAnim">
        <pc:chgData name="Jennifer Hughes-Cooke (2015101)" userId="eab6f7ad-d421-468d-8f3e-868b82bec994" providerId="ADAL" clId="{B2F4095A-6621-6B4F-A54D-B124887EC425}" dt="2020-10-26T23:40:38.592" v="643"/>
        <pc:sldMkLst>
          <pc:docMk/>
          <pc:sldMk cId="3086372288" sldId="259"/>
        </pc:sldMkLst>
        <pc:spChg chg="mod">
          <ac:chgData name="Jennifer Hughes-Cooke (2015101)" userId="eab6f7ad-d421-468d-8f3e-868b82bec994" providerId="ADAL" clId="{B2F4095A-6621-6B4F-A54D-B124887EC425}" dt="2020-10-25T14:22:20.219" v="21" actId="166"/>
          <ac:spMkLst>
            <pc:docMk/>
            <pc:sldMk cId="3086372288" sldId="259"/>
            <ac:spMk id="2" creationId="{CCD4C037-8E9F-1C41-ABAB-EDF83C144B2D}"/>
          </ac:spMkLst>
        </pc:spChg>
        <pc:spChg chg="add mod">
          <ac:chgData name="Jennifer Hughes-Cooke (2015101)" userId="eab6f7ad-d421-468d-8f3e-868b82bec994" providerId="ADAL" clId="{B2F4095A-6621-6B4F-A54D-B124887EC425}" dt="2020-10-25T16:02:17.187" v="29" actId="164"/>
          <ac:spMkLst>
            <pc:docMk/>
            <pc:sldMk cId="3086372288" sldId="259"/>
            <ac:spMk id="6" creationId="{26BA16BB-226D-C640-80F6-03D02F52325C}"/>
          </ac:spMkLst>
        </pc:spChg>
        <pc:spChg chg="add mod">
          <ac:chgData name="Jennifer Hughes-Cooke (2015101)" userId="eab6f7ad-d421-468d-8f3e-868b82bec994" providerId="ADAL" clId="{B2F4095A-6621-6B4F-A54D-B124887EC425}" dt="2020-10-25T16:02:17.187" v="29" actId="164"/>
          <ac:spMkLst>
            <pc:docMk/>
            <pc:sldMk cId="3086372288" sldId="259"/>
            <ac:spMk id="7" creationId="{C6D56544-3176-A844-86FF-50493CD6D067}"/>
          </ac:spMkLst>
        </pc:spChg>
        <pc:spChg chg="add mod">
          <ac:chgData name="Jennifer Hughes-Cooke (2015101)" userId="eab6f7ad-d421-468d-8f3e-868b82bec994" providerId="ADAL" clId="{B2F4095A-6621-6B4F-A54D-B124887EC425}" dt="2020-10-25T16:02:17.187" v="29" actId="164"/>
          <ac:spMkLst>
            <pc:docMk/>
            <pc:sldMk cId="3086372288" sldId="259"/>
            <ac:spMk id="8" creationId="{7F1C5A87-08EA-FF40-8DC0-3765D4FDD4FE}"/>
          </ac:spMkLst>
        </pc:spChg>
        <pc:spChg chg="add mod">
          <ac:chgData name="Jennifer Hughes-Cooke (2015101)" userId="eab6f7ad-d421-468d-8f3e-868b82bec994" providerId="ADAL" clId="{B2F4095A-6621-6B4F-A54D-B124887EC425}" dt="2020-10-25T16:02:17.187" v="29" actId="164"/>
          <ac:spMkLst>
            <pc:docMk/>
            <pc:sldMk cId="3086372288" sldId="259"/>
            <ac:spMk id="9" creationId="{552E4906-B6A0-D040-B71F-07CB56306301}"/>
          </ac:spMkLst>
        </pc:spChg>
        <pc:spChg chg="add mod">
          <ac:chgData name="Jennifer Hughes-Cooke (2015101)" userId="eab6f7ad-d421-468d-8f3e-868b82bec994" providerId="ADAL" clId="{B2F4095A-6621-6B4F-A54D-B124887EC425}" dt="2020-10-25T15:41:33.213" v="26" actId="767"/>
          <ac:spMkLst>
            <pc:docMk/>
            <pc:sldMk cId="3086372288" sldId="259"/>
            <ac:spMk id="10" creationId="{BE4F2497-DB7C-2C4B-B1EF-DBF148BCB115}"/>
          </ac:spMkLst>
        </pc:spChg>
        <pc:spChg chg="add mod">
          <ac:chgData name="Jennifer Hughes-Cooke (2015101)" userId="eab6f7ad-d421-468d-8f3e-868b82bec994" providerId="ADAL" clId="{B2F4095A-6621-6B4F-A54D-B124887EC425}" dt="2020-10-25T15:44:11.087" v="27" actId="767"/>
          <ac:spMkLst>
            <pc:docMk/>
            <pc:sldMk cId="3086372288" sldId="259"/>
            <ac:spMk id="11" creationId="{F53FBEB9-446D-1547-98D3-9313A7003EBD}"/>
          </ac:spMkLst>
        </pc:spChg>
        <pc:spChg chg="add mod">
          <ac:chgData name="Jennifer Hughes-Cooke (2015101)" userId="eab6f7ad-d421-468d-8f3e-868b82bec994" providerId="ADAL" clId="{B2F4095A-6621-6B4F-A54D-B124887EC425}" dt="2020-10-25T15:47:44.360" v="28" actId="767"/>
          <ac:spMkLst>
            <pc:docMk/>
            <pc:sldMk cId="3086372288" sldId="259"/>
            <ac:spMk id="12" creationId="{BD9542E4-992E-DA40-AA36-C48C464223B5}"/>
          </ac:spMkLst>
        </pc:spChg>
        <pc:grpChg chg="add mod">
          <ac:chgData name="Jennifer Hughes-Cooke (2015101)" userId="eab6f7ad-d421-468d-8f3e-868b82bec994" providerId="ADAL" clId="{B2F4095A-6621-6B4F-A54D-B124887EC425}" dt="2020-10-25T16:02:17.187" v="29" actId="164"/>
          <ac:grpSpMkLst>
            <pc:docMk/>
            <pc:sldMk cId="3086372288" sldId="259"/>
            <ac:grpSpMk id="13" creationId="{22CD1ACB-24F3-E746-942B-313FD960AA96}"/>
          </ac:grpSpMkLst>
        </pc:grpChg>
        <pc:picChg chg="add mod">
          <ac:chgData name="Jennifer Hughes-Cooke (2015101)" userId="eab6f7ad-d421-468d-8f3e-868b82bec994" providerId="ADAL" clId="{B2F4095A-6621-6B4F-A54D-B124887EC425}" dt="2020-10-25T14:20:57.269" v="20" actId="931"/>
          <ac:picMkLst>
            <pc:docMk/>
            <pc:sldMk cId="3086372288" sldId="259"/>
            <ac:picMk id="5" creationId="{7320CEB1-56BB-B944-BA6E-C44BB05CF767}"/>
          </ac:picMkLst>
        </pc:picChg>
        <pc:picChg chg="add mod">
          <ac:chgData name="Jennifer Hughes-Cooke (2015101)" userId="eab6f7ad-d421-468d-8f3e-868b82bec994" providerId="ADAL" clId="{B2F4095A-6621-6B4F-A54D-B124887EC425}" dt="2020-10-26T21:13:05.560" v="553"/>
          <ac:picMkLst>
            <pc:docMk/>
            <pc:sldMk cId="3086372288" sldId="259"/>
            <ac:picMk id="14" creationId="{5B96A026-CF28-4841-BF07-418C4EAB4AFD}"/>
          </ac:picMkLst>
        </pc:picChg>
      </pc:sldChg>
      <pc:sldChg chg="addSp modSp modTransition modAnim">
        <pc:chgData name="Jennifer Hughes-Cooke (2015101)" userId="eab6f7ad-d421-468d-8f3e-868b82bec994" providerId="ADAL" clId="{B2F4095A-6621-6B4F-A54D-B124887EC425}" dt="2020-10-26T23:40:17.348" v="641"/>
        <pc:sldMkLst>
          <pc:docMk/>
          <pc:sldMk cId="3141261207" sldId="260"/>
        </pc:sldMkLst>
        <pc:spChg chg="add mod">
          <ac:chgData name="Jennifer Hughes-Cooke (2015101)" userId="eab6f7ad-d421-468d-8f3e-868b82bec994" providerId="ADAL" clId="{B2F4095A-6621-6B4F-A54D-B124887EC425}" dt="2020-10-25T17:32:36.846" v="33" actId="767"/>
          <ac:spMkLst>
            <pc:docMk/>
            <pc:sldMk cId="3141261207" sldId="260"/>
            <ac:spMk id="4" creationId="{85AAF8E0-F168-B449-A962-684C990CE4FC}"/>
          </ac:spMkLst>
        </pc:spChg>
        <pc:spChg chg="add mod">
          <ac:chgData name="Jennifer Hughes-Cooke (2015101)" userId="eab6f7ad-d421-468d-8f3e-868b82bec994" providerId="ADAL" clId="{B2F4095A-6621-6B4F-A54D-B124887EC425}" dt="2020-10-26T14:42:16.201" v="508"/>
          <ac:spMkLst>
            <pc:docMk/>
            <pc:sldMk cId="3141261207" sldId="260"/>
            <ac:spMk id="9" creationId="{7D5F61F9-B130-134F-A4B1-9B1E7CDDF31E}"/>
          </ac:spMkLst>
        </pc:spChg>
        <pc:spChg chg="add mod">
          <ac:chgData name="Jennifer Hughes-Cooke (2015101)" userId="eab6f7ad-d421-468d-8f3e-868b82bec994" providerId="ADAL" clId="{B2F4095A-6621-6B4F-A54D-B124887EC425}" dt="2020-10-26T15:22:53.645" v="516" actId="767"/>
          <ac:spMkLst>
            <pc:docMk/>
            <pc:sldMk cId="3141261207" sldId="260"/>
            <ac:spMk id="10" creationId="{2823A8A4-EE18-5E48-A26B-D7C9737354C7}"/>
          </ac:spMkLst>
        </pc:spChg>
        <pc:picChg chg="add mod">
          <ac:chgData name="Jennifer Hughes-Cooke (2015101)" userId="eab6f7ad-d421-468d-8f3e-868b82bec994" providerId="ADAL" clId="{B2F4095A-6621-6B4F-A54D-B124887EC425}" dt="2020-10-25T17:35:52.205" v="34" actId="931"/>
          <ac:picMkLst>
            <pc:docMk/>
            <pc:sldMk cId="3141261207" sldId="260"/>
            <ac:picMk id="6" creationId="{44438EB5-2D08-E846-A622-B60343BEC692}"/>
          </ac:picMkLst>
        </pc:picChg>
        <pc:picChg chg="add mod">
          <ac:chgData name="Jennifer Hughes-Cooke (2015101)" userId="eab6f7ad-d421-468d-8f3e-868b82bec994" providerId="ADAL" clId="{B2F4095A-6621-6B4F-A54D-B124887EC425}" dt="2020-10-26T21:50:36.665" v="586"/>
          <ac:picMkLst>
            <pc:docMk/>
            <pc:sldMk cId="3141261207" sldId="260"/>
            <ac:picMk id="11" creationId="{A7298B98-FA6D-C242-9967-E4A462D0747E}"/>
          </ac:picMkLst>
        </pc:picChg>
      </pc:sldChg>
      <pc:sldChg chg="addSp modSp modTransition modAnim">
        <pc:chgData name="Jennifer Hughes-Cooke (2015101)" userId="eab6f7ad-d421-468d-8f3e-868b82bec994" providerId="ADAL" clId="{B2F4095A-6621-6B4F-A54D-B124887EC425}" dt="2020-10-26T23:40:10.036" v="640"/>
        <pc:sldMkLst>
          <pc:docMk/>
          <pc:sldMk cId="4076151822" sldId="261"/>
        </pc:sldMkLst>
        <pc:spChg chg="add mod">
          <ac:chgData name="Jennifer Hughes-Cooke (2015101)" userId="eab6f7ad-d421-468d-8f3e-868b82bec994" providerId="ADAL" clId="{B2F4095A-6621-6B4F-A54D-B124887EC425}" dt="2020-10-25T17:37:32.770" v="35" actId="767"/>
          <ac:spMkLst>
            <pc:docMk/>
            <pc:sldMk cId="4076151822" sldId="261"/>
            <ac:spMk id="4" creationId="{4C319A26-0066-F44A-8FE2-7CF137F5A11E}"/>
          </ac:spMkLst>
        </pc:spChg>
        <pc:spChg chg="add mod">
          <ac:chgData name="Jennifer Hughes-Cooke (2015101)" userId="eab6f7ad-d421-468d-8f3e-868b82bec994" providerId="ADAL" clId="{B2F4095A-6621-6B4F-A54D-B124887EC425}" dt="2020-10-25T17:40:19.818" v="36" actId="767"/>
          <ac:spMkLst>
            <pc:docMk/>
            <pc:sldMk cId="4076151822" sldId="261"/>
            <ac:spMk id="5" creationId="{337991ED-04B0-BA46-9CF0-CCA4A5E11F44}"/>
          </ac:spMkLst>
        </pc:spChg>
        <pc:spChg chg="add mod">
          <ac:chgData name="Jennifer Hughes-Cooke (2015101)" userId="eab6f7ad-d421-468d-8f3e-868b82bec994" providerId="ADAL" clId="{B2F4095A-6621-6B4F-A54D-B124887EC425}" dt="2020-10-25T17:42:41.190" v="37" actId="767"/>
          <ac:spMkLst>
            <pc:docMk/>
            <pc:sldMk cId="4076151822" sldId="261"/>
            <ac:spMk id="6" creationId="{B26BC33F-C613-A447-86D2-632C5AD3512C}"/>
          </ac:spMkLst>
        </pc:spChg>
        <pc:spChg chg="add mod">
          <ac:chgData name="Jennifer Hughes-Cooke (2015101)" userId="eab6f7ad-d421-468d-8f3e-868b82bec994" providerId="ADAL" clId="{B2F4095A-6621-6B4F-A54D-B124887EC425}" dt="2020-10-25T17:45:33.251" v="38" actId="767"/>
          <ac:spMkLst>
            <pc:docMk/>
            <pc:sldMk cId="4076151822" sldId="261"/>
            <ac:spMk id="7" creationId="{E6472CDB-4BB8-794F-A9C0-4BC83FBF2F70}"/>
          </ac:spMkLst>
        </pc:spChg>
        <pc:spChg chg="add mod">
          <ac:chgData name="Jennifer Hughes-Cooke (2015101)" userId="eab6f7ad-d421-468d-8f3e-868b82bec994" providerId="ADAL" clId="{B2F4095A-6621-6B4F-A54D-B124887EC425}" dt="2020-10-25T17:51:16.638" v="39" actId="767"/>
          <ac:spMkLst>
            <pc:docMk/>
            <pc:sldMk cId="4076151822" sldId="261"/>
            <ac:spMk id="8" creationId="{06BA7369-ED67-874A-8524-EEBE9FFD7A05}"/>
          </ac:spMkLst>
        </pc:spChg>
        <pc:spChg chg="add mod">
          <ac:chgData name="Jennifer Hughes-Cooke (2015101)" userId="eab6f7ad-d421-468d-8f3e-868b82bec994" providerId="ADAL" clId="{B2F4095A-6621-6B4F-A54D-B124887EC425}" dt="2020-10-25T17:55:14.077" v="40" actId="767"/>
          <ac:spMkLst>
            <pc:docMk/>
            <pc:sldMk cId="4076151822" sldId="261"/>
            <ac:spMk id="9" creationId="{8AFD0749-6C4A-4646-AA49-F8DC7804F11D}"/>
          </ac:spMkLst>
        </pc:spChg>
        <pc:spChg chg="add mod">
          <ac:chgData name="Jennifer Hughes-Cooke (2015101)" userId="eab6f7ad-d421-468d-8f3e-868b82bec994" providerId="ADAL" clId="{B2F4095A-6621-6B4F-A54D-B124887EC425}" dt="2020-10-26T15:23:49.879" v="517" actId="767"/>
          <ac:spMkLst>
            <pc:docMk/>
            <pc:sldMk cId="4076151822" sldId="261"/>
            <ac:spMk id="10" creationId="{B2013C8E-2F70-CC48-B993-938FDE7F4940}"/>
          </ac:spMkLst>
        </pc:spChg>
        <pc:picChg chg="add mod">
          <ac:chgData name="Jennifer Hughes-Cooke (2015101)" userId="eab6f7ad-d421-468d-8f3e-868b82bec994" providerId="ADAL" clId="{B2F4095A-6621-6B4F-A54D-B124887EC425}" dt="2020-10-26T21:59:06.823" v="587"/>
          <ac:picMkLst>
            <pc:docMk/>
            <pc:sldMk cId="4076151822" sldId="261"/>
            <ac:picMk id="11" creationId="{06058F75-2D4B-3F4F-AA71-1468BCA26A21}"/>
          </ac:picMkLst>
        </pc:picChg>
      </pc:sldChg>
      <pc:sldChg chg="addSp modSp modTransition modAnim">
        <pc:chgData name="Jennifer Hughes-Cooke (2015101)" userId="eab6f7ad-d421-468d-8f3e-868b82bec994" providerId="ADAL" clId="{B2F4095A-6621-6B4F-A54D-B124887EC425}" dt="2020-10-26T23:39:50.930" v="638"/>
        <pc:sldMkLst>
          <pc:docMk/>
          <pc:sldMk cId="2847439615" sldId="262"/>
        </pc:sldMkLst>
        <pc:spChg chg="add mod">
          <ac:chgData name="Jennifer Hughes-Cooke (2015101)" userId="eab6f7ad-d421-468d-8f3e-868b82bec994" providerId="ADAL" clId="{B2F4095A-6621-6B4F-A54D-B124887EC425}" dt="2020-10-25T21:47:50.716" v="500" actId="767"/>
          <ac:spMkLst>
            <pc:docMk/>
            <pc:sldMk cId="2847439615" sldId="262"/>
            <ac:spMk id="5" creationId="{FE275BC4-1F63-8D40-9876-1BC44F60840D}"/>
          </ac:spMkLst>
        </pc:spChg>
        <pc:graphicFrameChg chg="mod">
          <ac:chgData name="Jennifer Hughes-Cooke (2015101)" userId="eab6f7ad-d421-468d-8f3e-868b82bec994" providerId="ADAL" clId="{B2F4095A-6621-6B4F-A54D-B124887EC425}" dt="2020-10-25T21:46:50.775" v="499" actId="1076"/>
          <ac:graphicFrameMkLst>
            <pc:docMk/>
            <pc:sldMk cId="2847439615" sldId="262"/>
            <ac:graphicFrameMk id="4" creationId="{7CCA9E4B-70A9-7B4E-AF88-6BE93DB2210E}"/>
          </ac:graphicFrameMkLst>
        </pc:graphicFrameChg>
        <pc:picChg chg="add mod">
          <ac:chgData name="Jennifer Hughes-Cooke (2015101)" userId="eab6f7ad-d421-468d-8f3e-868b82bec994" providerId="ADAL" clId="{B2F4095A-6621-6B4F-A54D-B124887EC425}" dt="2020-10-26T22:44:48.019" v="608"/>
          <ac:picMkLst>
            <pc:docMk/>
            <pc:sldMk cId="2847439615" sldId="262"/>
            <ac:picMk id="6" creationId="{A79D6AC7-7BA2-FC43-9247-3E933F7A88B8}"/>
          </ac:picMkLst>
        </pc:picChg>
        <pc:picChg chg="add mod">
          <ac:chgData name="Jennifer Hughes-Cooke (2015101)" userId="eab6f7ad-d421-468d-8f3e-868b82bec994" providerId="ADAL" clId="{B2F4095A-6621-6B4F-A54D-B124887EC425}" dt="2020-10-26T22:45:15.056" v="609"/>
          <ac:picMkLst>
            <pc:docMk/>
            <pc:sldMk cId="2847439615" sldId="262"/>
            <ac:picMk id="7" creationId="{AD0A6387-340B-7046-83C1-BCABC477CF02}"/>
          </ac:picMkLst>
        </pc:picChg>
        <pc:picChg chg="add mod">
          <ac:chgData name="Jennifer Hughes-Cooke (2015101)" userId="eab6f7ad-d421-468d-8f3e-868b82bec994" providerId="ADAL" clId="{B2F4095A-6621-6B4F-A54D-B124887EC425}" dt="2020-10-26T22:42:18.199" v="607"/>
          <ac:picMkLst>
            <pc:docMk/>
            <pc:sldMk cId="2847439615" sldId="262"/>
            <ac:picMk id="8" creationId="{9EA439FB-F087-104D-8D2F-80B704F83D73}"/>
          </ac:picMkLst>
        </pc:picChg>
      </pc:sldChg>
      <pc:sldChg chg="modSp modTransition">
        <pc:chgData name="Jennifer Hughes-Cooke (2015101)" userId="eab6f7ad-d421-468d-8f3e-868b82bec994" providerId="ADAL" clId="{B2F4095A-6621-6B4F-A54D-B124887EC425}" dt="2020-10-26T21:02:06.625" v="534"/>
        <pc:sldMkLst>
          <pc:docMk/>
          <pc:sldMk cId="2135044055" sldId="263"/>
        </pc:sldMkLst>
        <pc:spChg chg="mod">
          <ac:chgData name="Jennifer Hughes-Cooke (2015101)" userId="eab6f7ad-d421-468d-8f3e-868b82bec994" providerId="ADAL" clId="{B2F4095A-6621-6B4F-A54D-B124887EC425}" dt="2020-10-26T15:37:18.577" v="521"/>
          <ac:spMkLst>
            <pc:docMk/>
            <pc:sldMk cId="2135044055" sldId="263"/>
            <ac:spMk id="3" creationId="{8351A84C-9AD1-AC49-A37B-5524F0ED8BC4}"/>
          </ac:spMkLst>
        </pc:spChg>
      </pc:sldChg>
      <pc:sldChg chg="addSp delSp modSp modTransition modAnim">
        <pc:chgData name="Jennifer Hughes-Cooke (2015101)" userId="eab6f7ad-d421-468d-8f3e-868b82bec994" providerId="ADAL" clId="{B2F4095A-6621-6B4F-A54D-B124887EC425}" dt="2020-10-26T23:40:32.606" v="642"/>
        <pc:sldMkLst>
          <pc:docMk/>
          <pc:sldMk cId="2364944216" sldId="264"/>
        </pc:sldMkLst>
        <pc:spChg chg="add del mod">
          <ac:chgData name="Jennifer Hughes-Cooke (2015101)" userId="eab6f7ad-d421-468d-8f3e-868b82bec994" providerId="ADAL" clId="{B2F4095A-6621-6B4F-A54D-B124887EC425}" dt="2020-10-25T17:10:49.885" v="32"/>
          <ac:spMkLst>
            <pc:docMk/>
            <pc:sldMk cId="2364944216" sldId="264"/>
            <ac:spMk id="6" creationId="{179C449F-2CDA-4549-A595-B00D3F16AF84}"/>
          </ac:spMkLst>
        </pc:spChg>
        <pc:picChg chg="add mod">
          <ac:chgData name="Jennifer Hughes-Cooke (2015101)" userId="eab6f7ad-d421-468d-8f3e-868b82bec994" providerId="ADAL" clId="{B2F4095A-6621-6B4F-A54D-B124887EC425}" dt="2020-10-25T16:32:16.244" v="30" actId="931"/>
          <ac:picMkLst>
            <pc:docMk/>
            <pc:sldMk cId="2364944216" sldId="264"/>
            <ac:picMk id="5" creationId="{EACB1D23-3533-274C-9716-F865703BF949}"/>
          </ac:picMkLst>
        </pc:picChg>
        <pc:picChg chg="add mod">
          <ac:chgData name="Jennifer Hughes-Cooke (2015101)" userId="eab6f7ad-d421-468d-8f3e-868b82bec994" providerId="ADAL" clId="{B2F4095A-6621-6B4F-A54D-B124887EC425}" dt="2020-10-26T21:33:45.829" v="585"/>
          <ac:picMkLst>
            <pc:docMk/>
            <pc:sldMk cId="2364944216" sldId="264"/>
            <ac:picMk id="22" creationId="{0E5D85CD-42C2-2749-A536-972CDCE192BF}"/>
          </ac:picMkLst>
        </pc:picChg>
      </pc:sldChg>
      <pc:sldChg chg="addSp modSp modTransition modAnim">
        <pc:chgData name="Jennifer Hughes-Cooke (2015101)" userId="eab6f7ad-d421-468d-8f3e-868b82bec994" providerId="ADAL" clId="{B2F4095A-6621-6B4F-A54D-B124887EC425}" dt="2020-10-26T23:39:31.081" v="635"/>
        <pc:sldMkLst>
          <pc:docMk/>
          <pc:sldMk cId="799644560" sldId="265"/>
        </pc:sldMkLst>
        <pc:spChg chg="add mod">
          <ac:chgData name="Jennifer Hughes-Cooke (2015101)" userId="eab6f7ad-d421-468d-8f3e-868b82bec994" providerId="ADAL" clId="{B2F4095A-6621-6B4F-A54D-B124887EC425}" dt="2020-10-26T13:07:00.574" v="501" actId="767"/>
          <ac:spMkLst>
            <pc:docMk/>
            <pc:sldMk cId="799644560" sldId="265"/>
            <ac:spMk id="3" creationId="{7BF9D2F0-5EE6-5F4B-BFBA-211C51236C6C}"/>
          </ac:spMkLst>
        </pc:spChg>
        <pc:spChg chg="add mod">
          <ac:chgData name="Jennifer Hughes-Cooke (2015101)" userId="eab6f7ad-d421-468d-8f3e-868b82bec994" providerId="ADAL" clId="{B2F4095A-6621-6B4F-A54D-B124887EC425}" dt="2020-10-26T13:44:41.993" v="502" actId="767"/>
          <ac:spMkLst>
            <pc:docMk/>
            <pc:sldMk cId="799644560" sldId="265"/>
            <ac:spMk id="4" creationId="{BDC02562-CF43-2640-9B65-6BB05993D725}"/>
          </ac:spMkLst>
        </pc:spChg>
        <pc:spChg chg="add mod">
          <ac:chgData name="Jennifer Hughes-Cooke (2015101)" userId="eab6f7ad-d421-468d-8f3e-868b82bec994" providerId="ADAL" clId="{B2F4095A-6621-6B4F-A54D-B124887EC425}" dt="2020-10-26T13:54:42.655" v="503" actId="767"/>
          <ac:spMkLst>
            <pc:docMk/>
            <pc:sldMk cId="799644560" sldId="265"/>
            <ac:spMk id="6" creationId="{FBC89CB6-DEE3-3D4E-AF95-544DABEC3D2F}"/>
          </ac:spMkLst>
        </pc:spChg>
        <pc:spChg chg="add mod">
          <ac:chgData name="Jennifer Hughes-Cooke (2015101)" userId="eab6f7ad-d421-468d-8f3e-868b82bec994" providerId="ADAL" clId="{B2F4095A-6621-6B4F-A54D-B124887EC425}" dt="2020-10-26T13:58:24.440" v="504" actId="767"/>
          <ac:spMkLst>
            <pc:docMk/>
            <pc:sldMk cId="799644560" sldId="265"/>
            <ac:spMk id="7" creationId="{61B59D5B-361D-2644-B146-BCE4F6C9048C}"/>
          </ac:spMkLst>
        </pc:spChg>
        <pc:spChg chg="add mod">
          <ac:chgData name="Jennifer Hughes-Cooke (2015101)" userId="eab6f7ad-d421-468d-8f3e-868b82bec994" providerId="ADAL" clId="{B2F4095A-6621-6B4F-A54D-B124887EC425}" dt="2020-10-26T14:00:09.323" v="505" actId="767"/>
          <ac:spMkLst>
            <pc:docMk/>
            <pc:sldMk cId="799644560" sldId="265"/>
            <ac:spMk id="8" creationId="{81459F9E-ABF7-574E-B40F-C0BBBBBDE6FB}"/>
          </ac:spMkLst>
        </pc:spChg>
        <pc:spChg chg="add mod">
          <ac:chgData name="Jennifer Hughes-Cooke (2015101)" userId="eab6f7ad-d421-468d-8f3e-868b82bec994" providerId="ADAL" clId="{B2F4095A-6621-6B4F-A54D-B124887EC425}" dt="2020-10-26T14:08:05.350" v="506" actId="767"/>
          <ac:spMkLst>
            <pc:docMk/>
            <pc:sldMk cId="799644560" sldId="265"/>
            <ac:spMk id="9" creationId="{AB845313-EDCC-7E4D-90D0-38C4052C48F4}"/>
          </ac:spMkLst>
        </pc:spChg>
        <pc:picChg chg="add mod">
          <ac:chgData name="Jennifer Hughes-Cooke (2015101)" userId="eab6f7ad-d421-468d-8f3e-868b82bec994" providerId="ADAL" clId="{B2F4095A-6621-6B4F-A54D-B124887EC425}" dt="2020-10-24T17:07:10.527" v="15" actId="931"/>
          <ac:picMkLst>
            <pc:docMk/>
            <pc:sldMk cId="799644560" sldId="265"/>
            <ac:picMk id="5" creationId="{5A3EA2ED-00E4-6646-AF60-C2D200CA0A38}"/>
          </ac:picMkLst>
        </pc:picChg>
        <pc:picChg chg="add mod">
          <ac:chgData name="Jennifer Hughes-Cooke (2015101)" userId="eab6f7ad-d421-468d-8f3e-868b82bec994" providerId="ADAL" clId="{B2F4095A-6621-6B4F-A54D-B124887EC425}" dt="2020-10-26T23:14:16.999" v="622"/>
          <ac:picMkLst>
            <pc:docMk/>
            <pc:sldMk cId="799644560" sldId="265"/>
            <ac:picMk id="10" creationId="{FF9088ED-875E-9E4E-80D7-84AE1B9716E4}"/>
          </ac:picMkLst>
        </pc:picChg>
        <pc:picChg chg="add mod">
          <ac:chgData name="Jennifer Hughes-Cooke (2015101)" userId="eab6f7ad-d421-468d-8f3e-868b82bec994" providerId="ADAL" clId="{B2F4095A-6621-6B4F-A54D-B124887EC425}" dt="2020-10-26T23:16:26.254" v="623"/>
          <ac:picMkLst>
            <pc:docMk/>
            <pc:sldMk cId="799644560" sldId="265"/>
            <ac:picMk id="11" creationId="{A5BCE577-4D09-A149-9B0B-DE729F664C91}"/>
          </ac:picMkLst>
        </pc:picChg>
      </pc:sldChg>
      <pc:sldChg chg="addSp delSp modSp modTransition modAnim">
        <pc:chgData name="Jennifer Hughes-Cooke (2015101)" userId="eab6f7ad-d421-468d-8f3e-868b82bec994" providerId="ADAL" clId="{B2F4095A-6621-6B4F-A54D-B124887EC425}" dt="2020-10-26T23:39:57.640" v="639"/>
        <pc:sldMkLst>
          <pc:docMk/>
          <pc:sldMk cId="4256051120" sldId="266"/>
        </pc:sldMkLst>
        <pc:spChg chg="add mod">
          <ac:chgData name="Jennifer Hughes-Cooke (2015101)" userId="eab6f7ad-d421-468d-8f3e-868b82bec994" providerId="ADAL" clId="{B2F4095A-6621-6B4F-A54D-B124887EC425}" dt="2020-10-25T19:18:54.137" v="41" actId="767"/>
          <ac:spMkLst>
            <pc:docMk/>
            <pc:sldMk cId="4256051120" sldId="266"/>
            <ac:spMk id="4" creationId="{3886D853-85D3-4A4F-8B3D-7AF7765216DB}"/>
          </ac:spMkLst>
        </pc:spChg>
        <pc:spChg chg="add mod">
          <ac:chgData name="Jennifer Hughes-Cooke (2015101)" userId="eab6f7ad-d421-468d-8f3e-868b82bec994" providerId="ADAL" clId="{B2F4095A-6621-6B4F-A54D-B124887EC425}" dt="2020-10-25T19:24:23.655" v="42" actId="767"/>
          <ac:spMkLst>
            <pc:docMk/>
            <pc:sldMk cId="4256051120" sldId="266"/>
            <ac:spMk id="5" creationId="{009A6107-4ECF-7947-942D-3499306FEC29}"/>
          </ac:spMkLst>
        </pc:spChg>
        <pc:spChg chg="add mod">
          <ac:chgData name="Jennifer Hughes-Cooke (2015101)" userId="eab6f7ad-d421-468d-8f3e-868b82bec994" providerId="ADAL" clId="{B2F4095A-6621-6B4F-A54D-B124887EC425}" dt="2020-10-25T19:25:26.851" v="43" actId="767"/>
          <ac:spMkLst>
            <pc:docMk/>
            <pc:sldMk cId="4256051120" sldId="266"/>
            <ac:spMk id="6" creationId="{483A5E01-3C3D-1447-AF0E-F6CDD6001D7D}"/>
          </ac:spMkLst>
        </pc:spChg>
        <pc:spChg chg="add mod">
          <ac:chgData name="Jennifer Hughes-Cooke (2015101)" userId="eab6f7ad-d421-468d-8f3e-868b82bec994" providerId="ADAL" clId="{B2F4095A-6621-6B4F-A54D-B124887EC425}" dt="2020-10-25T19:28:14.958" v="44" actId="767"/>
          <ac:spMkLst>
            <pc:docMk/>
            <pc:sldMk cId="4256051120" sldId="266"/>
            <ac:spMk id="7" creationId="{0D4DA341-F441-7E4D-9203-028EA1DE4E03}"/>
          </ac:spMkLst>
        </pc:spChg>
        <pc:spChg chg="add mod">
          <ac:chgData name="Jennifer Hughes-Cooke (2015101)" userId="eab6f7ad-d421-468d-8f3e-868b82bec994" providerId="ADAL" clId="{B2F4095A-6621-6B4F-A54D-B124887EC425}" dt="2020-10-25T19:37:44.200" v="45" actId="767"/>
          <ac:spMkLst>
            <pc:docMk/>
            <pc:sldMk cId="4256051120" sldId="266"/>
            <ac:spMk id="8" creationId="{044175D5-91E7-8D4A-B892-13ABA7A87D25}"/>
          </ac:spMkLst>
        </pc:spChg>
        <pc:spChg chg="add mod">
          <ac:chgData name="Jennifer Hughes-Cooke (2015101)" userId="eab6f7ad-d421-468d-8f3e-868b82bec994" providerId="ADAL" clId="{B2F4095A-6621-6B4F-A54D-B124887EC425}" dt="2020-10-25T19:47:45.620" v="46" actId="767"/>
          <ac:spMkLst>
            <pc:docMk/>
            <pc:sldMk cId="4256051120" sldId="266"/>
            <ac:spMk id="9" creationId="{CB985E76-AF1A-1C41-8AD9-96E678070508}"/>
          </ac:spMkLst>
        </pc:spChg>
        <pc:spChg chg="add mod">
          <ac:chgData name="Jennifer Hughes-Cooke (2015101)" userId="eab6f7ad-d421-468d-8f3e-868b82bec994" providerId="ADAL" clId="{B2F4095A-6621-6B4F-A54D-B124887EC425}" dt="2020-10-25T19:49:44.434" v="47" actId="767"/>
          <ac:spMkLst>
            <pc:docMk/>
            <pc:sldMk cId="4256051120" sldId="266"/>
            <ac:spMk id="10" creationId="{572A351F-FAC5-2948-9113-02FE0EBF44C0}"/>
          </ac:spMkLst>
        </pc:spChg>
        <pc:spChg chg="add del mod">
          <ac:chgData name="Jennifer Hughes-Cooke (2015101)" userId="eab6f7ad-d421-468d-8f3e-868b82bec994" providerId="ADAL" clId="{B2F4095A-6621-6B4F-A54D-B124887EC425}" dt="2020-10-25T19:54:44.640" v="49"/>
          <ac:spMkLst>
            <pc:docMk/>
            <pc:sldMk cId="4256051120" sldId="266"/>
            <ac:spMk id="11" creationId="{A6BEDCD6-8083-E346-8EB9-FD25EB67F362}"/>
          </ac:spMkLst>
        </pc:spChg>
        <pc:spChg chg="add mod">
          <ac:chgData name="Jennifer Hughes-Cooke (2015101)" userId="eab6f7ad-d421-468d-8f3e-868b82bec994" providerId="ADAL" clId="{B2F4095A-6621-6B4F-A54D-B124887EC425}" dt="2020-10-25T19:54:52.557" v="50" actId="767"/>
          <ac:spMkLst>
            <pc:docMk/>
            <pc:sldMk cId="4256051120" sldId="266"/>
            <ac:spMk id="12" creationId="{43BFF696-267E-C946-AD3E-BD81E6557675}"/>
          </ac:spMkLst>
        </pc:spChg>
        <pc:spChg chg="add mod">
          <ac:chgData name="Jennifer Hughes-Cooke (2015101)" userId="eab6f7ad-d421-468d-8f3e-868b82bec994" providerId="ADAL" clId="{B2F4095A-6621-6B4F-A54D-B124887EC425}" dt="2020-10-25T19:57:13.175" v="51" actId="767"/>
          <ac:spMkLst>
            <pc:docMk/>
            <pc:sldMk cId="4256051120" sldId="266"/>
            <ac:spMk id="13" creationId="{9596C7C9-4767-214F-8E91-3FBAC7B9EBC8}"/>
          </ac:spMkLst>
        </pc:spChg>
        <pc:spChg chg="add mod">
          <ac:chgData name="Jennifer Hughes-Cooke (2015101)" userId="eab6f7ad-d421-468d-8f3e-868b82bec994" providerId="ADAL" clId="{B2F4095A-6621-6B4F-A54D-B124887EC425}" dt="2020-10-25T20:05:57.325" v="52" actId="767"/>
          <ac:spMkLst>
            <pc:docMk/>
            <pc:sldMk cId="4256051120" sldId="266"/>
            <ac:spMk id="14" creationId="{BE94AE66-35F5-A648-8D40-487A006E42CB}"/>
          </ac:spMkLst>
        </pc:spChg>
        <pc:spChg chg="add del mod">
          <ac:chgData name="Jennifer Hughes-Cooke (2015101)" userId="eab6f7ad-d421-468d-8f3e-868b82bec994" providerId="ADAL" clId="{B2F4095A-6621-6B4F-A54D-B124887EC425}" dt="2020-10-26T15:53:38.150" v="524"/>
          <ac:spMkLst>
            <pc:docMk/>
            <pc:sldMk cId="4256051120" sldId="266"/>
            <ac:spMk id="15" creationId="{DCFC854A-CF06-1844-9CFE-9DC34C26D0C8}"/>
          </ac:spMkLst>
        </pc:spChg>
        <pc:spChg chg="add mod">
          <ac:chgData name="Jennifer Hughes-Cooke (2015101)" userId="eab6f7ad-d421-468d-8f3e-868b82bec994" providerId="ADAL" clId="{B2F4095A-6621-6B4F-A54D-B124887EC425}" dt="2020-10-26T15:50:23.671" v="523"/>
          <ac:spMkLst>
            <pc:docMk/>
            <pc:sldMk cId="4256051120" sldId="266"/>
            <ac:spMk id="16" creationId="{36A130A1-C179-0547-82EB-FC9413F9C4E5}"/>
          </ac:spMkLst>
        </pc:spChg>
        <pc:picChg chg="add mod">
          <ac:chgData name="Jennifer Hughes-Cooke (2015101)" userId="eab6f7ad-d421-468d-8f3e-868b82bec994" providerId="ADAL" clId="{B2F4095A-6621-6B4F-A54D-B124887EC425}" dt="2020-10-26T22:22:40.517" v="604"/>
          <ac:picMkLst>
            <pc:docMk/>
            <pc:sldMk cId="4256051120" sldId="266"/>
            <ac:picMk id="17" creationId="{47013912-FFE0-9947-A729-5E1A41C412D9}"/>
          </ac:picMkLst>
        </pc:picChg>
      </pc:sldChg>
      <pc:sldMasterChg chg="modTransition modSldLayout">
        <pc:chgData name="Jennifer Hughes-Cooke (2015101)" userId="eab6f7ad-d421-468d-8f3e-868b82bec994" providerId="ADAL" clId="{B2F4095A-6621-6B4F-A54D-B124887EC425}" dt="2020-10-26T21:02:06.625" v="534"/>
        <pc:sldMasterMkLst>
          <pc:docMk/>
          <pc:sldMasterMk cId="0" sldId="2147483648"/>
        </pc:sldMasterMkLst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49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0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1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3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4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5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7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59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0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1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2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3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4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5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6"/>
          </pc:sldLayoutMkLst>
        </pc:sldLayoutChg>
        <pc:sldLayoutChg chg="modTransition">
          <pc:chgData name="Jennifer Hughes-Cooke (2015101)" userId="eab6f7ad-d421-468d-8f3e-868b82bec994" providerId="ADAL" clId="{B2F4095A-6621-6B4F-A54D-B124887EC425}" dt="2020-10-26T21:02:06.625" v="534"/>
          <pc:sldLayoutMkLst>
            <pc:docMk/>
            <pc:sldMasterMk cId="0" sldId="2147483648"/>
            <pc:sldLayoutMk cId="0" sldId="2147483667"/>
          </pc:sldLayoutMkLst>
        </pc:sldLayoutChg>
      </pc:sldMasterChg>
    </pc:docChg>
  </pc:docChgLst>
  <pc:docChgLst>
    <pc:chgData name="Jennifer Hughes-Cooke (2015101)" userId="eab6f7ad-d421-468d-8f3e-868b82bec994" providerId="ADAL" clId="{51264F9A-5B13-AB4A-9081-20EF38BAEF9C}"/>
    <pc:docChg chg="undo custSel addSld modSld sldOrd">
      <pc:chgData name="Jennifer Hughes-Cooke (2015101)" userId="eab6f7ad-d421-468d-8f3e-868b82bec994" providerId="ADAL" clId="{51264F9A-5B13-AB4A-9081-20EF38BAEF9C}" dt="2020-10-24T21:09:39.287" v="288" actId="21"/>
      <pc:docMkLst>
        <pc:docMk/>
      </pc:docMkLst>
      <pc:sldChg chg="addSp delSp modSp">
        <pc:chgData name="Jennifer Hughes-Cooke (2015101)" userId="eab6f7ad-d421-468d-8f3e-868b82bec994" providerId="ADAL" clId="{51264F9A-5B13-AB4A-9081-20EF38BAEF9C}" dt="2020-10-24T14:42:01.264" v="179" actId="1076"/>
        <pc:sldMkLst>
          <pc:docMk/>
          <pc:sldMk cId="388555452" sldId="256"/>
        </pc:sldMkLst>
        <pc:spChg chg="mod">
          <ac:chgData name="Jennifer Hughes-Cooke (2015101)" userId="eab6f7ad-d421-468d-8f3e-868b82bec994" providerId="ADAL" clId="{51264F9A-5B13-AB4A-9081-20EF38BAEF9C}" dt="2020-10-24T14:41:42.356" v="177" actId="1076"/>
          <ac:spMkLst>
            <pc:docMk/>
            <pc:sldMk cId="388555452" sldId="256"/>
            <ac:spMk id="2" creationId="{918E61D5-75C6-0249-8E00-2D2F5F6BA01F}"/>
          </ac:spMkLst>
        </pc:spChg>
        <pc:spChg chg="mod">
          <ac:chgData name="Jennifer Hughes-Cooke (2015101)" userId="eab6f7ad-d421-468d-8f3e-868b82bec994" providerId="ADAL" clId="{51264F9A-5B13-AB4A-9081-20EF38BAEF9C}" dt="2020-10-24T14:42:01.264" v="179" actId="1076"/>
          <ac:spMkLst>
            <pc:docMk/>
            <pc:sldMk cId="388555452" sldId="256"/>
            <ac:spMk id="3" creationId="{DF0E4D56-E485-C647-97AD-8D0E61E8A590}"/>
          </ac:spMkLst>
        </pc:spChg>
        <pc:spChg chg="add del">
          <ac:chgData name="Jennifer Hughes-Cooke (2015101)" userId="eab6f7ad-d421-468d-8f3e-868b82bec994" providerId="ADAL" clId="{51264F9A-5B13-AB4A-9081-20EF38BAEF9C}" dt="2020-10-24T14:41:30.105" v="175" actId="478"/>
          <ac:spMkLst>
            <pc:docMk/>
            <pc:sldMk cId="388555452" sldId="256"/>
            <ac:spMk id="4" creationId="{BACB99F5-8EB0-EB4E-9332-53393D451ED8}"/>
          </ac:spMkLst>
        </pc:spChg>
        <pc:spChg chg="add mod">
          <ac:chgData name="Jennifer Hughes-Cooke (2015101)" userId="eab6f7ad-d421-468d-8f3e-868b82bec994" providerId="ADAL" clId="{51264F9A-5B13-AB4A-9081-20EF38BAEF9C}" dt="2020-10-24T14:41:54.419" v="178" actId="1076"/>
          <ac:spMkLst>
            <pc:docMk/>
            <pc:sldMk cId="388555452" sldId="256"/>
            <ac:spMk id="5" creationId="{1013E00D-62C7-454E-A37A-EA61DFDB93E4}"/>
          </ac:spMkLst>
        </pc:spChg>
        <pc:inkChg chg="add del">
          <ac:chgData name="Jennifer Hughes-Cooke (2015101)" userId="eab6f7ad-d421-468d-8f3e-868b82bec994" providerId="ADAL" clId="{51264F9A-5B13-AB4A-9081-20EF38BAEF9C}" dt="2020-10-24T14:09:49.618" v="36"/>
          <ac:inkMkLst>
            <pc:docMk/>
            <pc:sldMk cId="388555452" sldId="256"/>
            <ac:inkMk id="6" creationId="{65D4B70D-0A39-174B-9432-30B4EC9AD4F3}"/>
          </ac:inkMkLst>
        </pc:inkChg>
        <pc:inkChg chg="add del">
          <ac:chgData name="Jennifer Hughes-Cooke (2015101)" userId="eab6f7ad-d421-468d-8f3e-868b82bec994" providerId="ADAL" clId="{51264F9A-5B13-AB4A-9081-20EF38BAEF9C}" dt="2020-10-24T14:17:17.040" v="92"/>
          <ac:inkMkLst>
            <pc:docMk/>
            <pc:sldMk cId="388555452" sldId="256"/>
            <ac:inkMk id="7" creationId="{B1CB92F1-1262-A249-A41C-F396578B904F}"/>
          </ac:inkMkLst>
        </pc:inkChg>
      </pc:sldChg>
      <pc:sldChg chg="addSp delSp modSp">
        <pc:chgData name="Jennifer Hughes-Cooke (2015101)" userId="eab6f7ad-d421-468d-8f3e-868b82bec994" providerId="ADAL" clId="{51264F9A-5B13-AB4A-9081-20EF38BAEF9C}" dt="2020-10-24T21:09:39.287" v="288" actId="21"/>
        <pc:sldMkLst>
          <pc:docMk/>
          <pc:sldMk cId="3622651214" sldId="257"/>
        </pc:sldMkLst>
        <pc:spChg chg="mod">
          <ac:chgData name="Jennifer Hughes-Cooke (2015101)" userId="eab6f7ad-d421-468d-8f3e-868b82bec994" providerId="ADAL" clId="{51264F9A-5B13-AB4A-9081-20EF38BAEF9C}" dt="2020-10-24T14:47:50.068" v="217" actId="20577"/>
          <ac:spMkLst>
            <pc:docMk/>
            <pc:sldMk cId="3622651214" sldId="257"/>
            <ac:spMk id="2" creationId="{E86ABFF1-55DB-194C-8D43-CE8757A9E990}"/>
          </ac:spMkLst>
        </pc:spChg>
        <pc:spChg chg="add del">
          <ac:chgData name="Jennifer Hughes-Cooke (2015101)" userId="eab6f7ad-d421-468d-8f3e-868b82bec994" providerId="ADAL" clId="{51264F9A-5B13-AB4A-9081-20EF38BAEF9C}" dt="2020-10-24T21:08:23.698" v="286" actId="34122"/>
          <ac:spMkLst>
            <pc:docMk/>
            <pc:sldMk cId="3622651214" sldId="257"/>
            <ac:spMk id="95" creationId="{AAFBE695-25AC-4D58-9D09-3D527090C267}"/>
          </ac:spMkLst>
        </pc:spChg>
        <pc:spChg chg="add del">
          <ac:chgData name="Jennifer Hughes-Cooke (2015101)" userId="eab6f7ad-d421-468d-8f3e-868b82bec994" providerId="ADAL" clId="{51264F9A-5B13-AB4A-9081-20EF38BAEF9C}" dt="2020-10-24T21:08:14.774" v="284" actId="34122"/>
          <ac:spMkLst>
            <pc:docMk/>
            <pc:sldMk cId="3622651214" sldId="257"/>
            <ac:spMk id="115" creationId="{3075E88D-79D1-47B9-895C-E150B83ED328}"/>
          </ac:spMkLst>
        </pc:spChg>
        <pc:grpChg chg="add del">
          <ac:chgData name="Jennifer Hughes-Cooke (2015101)" userId="eab6f7ad-d421-468d-8f3e-868b82bec994" providerId="ADAL" clId="{51264F9A-5B13-AB4A-9081-20EF38BAEF9C}" dt="2020-10-24T21:00:29.212" v="265"/>
          <ac:grpSpMkLst>
            <pc:docMk/>
            <pc:sldMk cId="3622651214" sldId="257"/>
            <ac:grpSpMk id="18" creationId="{51FA5A7F-2D80-0B4B-90B5-1B9D29A87FA9}"/>
          </ac:grpSpMkLst>
        </pc:grpChg>
        <pc:grpChg chg="add del">
          <ac:chgData name="Jennifer Hughes-Cooke (2015101)" userId="eab6f7ad-d421-468d-8f3e-868b82bec994" providerId="ADAL" clId="{51264F9A-5B13-AB4A-9081-20EF38BAEF9C}" dt="2020-10-24T21:00:33.491" v="272"/>
          <ac:grpSpMkLst>
            <pc:docMk/>
            <pc:sldMk cId="3622651214" sldId="257"/>
            <ac:grpSpMk id="27" creationId="{A3A0695D-5C55-D44A-BB00-3AC16DFF9C54}"/>
          </ac:grpSpMkLst>
        </pc:grpChg>
        <pc:grpChg chg="add del">
          <ac:chgData name="Jennifer Hughes-Cooke (2015101)" userId="eab6f7ad-d421-468d-8f3e-868b82bec994" providerId="ADAL" clId="{51264F9A-5B13-AB4A-9081-20EF38BAEF9C}" dt="2020-10-24T21:09:39.287" v="288" actId="21"/>
          <ac:grpSpMkLst>
            <pc:docMk/>
            <pc:sldMk cId="3622651214" sldId="257"/>
            <ac:grpSpMk id="34" creationId="{7A390857-8D93-F244-AE35-A289FAB5E81B}"/>
          </ac:grpSpMkLst>
        </pc:grpChg>
        <pc:grpChg chg="add del">
          <ac:chgData name="Jennifer Hughes-Cooke (2015101)" userId="eab6f7ad-d421-468d-8f3e-868b82bec994" providerId="ADAL" clId="{51264F9A-5B13-AB4A-9081-20EF38BAEF9C}" dt="2020-10-24T21:09:39.287" v="288" actId="21"/>
          <ac:grpSpMkLst>
            <pc:docMk/>
            <pc:sldMk cId="3622651214" sldId="257"/>
            <ac:grpSpMk id="41" creationId="{F7CB36D8-9776-524E-996F-6C25E8CB0F32}"/>
          </ac:grpSpMkLst>
        </pc:grpChg>
        <pc:grpChg chg="add del">
          <ac:chgData name="Jennifer Hughes-Cooke (2015101)" userId="eab6f7ad-d421-468d-8f3e-868b82bec994" providerId="ADAL" clId="{51264F9A-5B13-AB4A-9081-20EF38BAEF9C}" dt="2020-10-24T21:08:22.138" v="285" actId="34124"/>
          <ac:grpSpMkLst>
            <pc:docMk/>
            <pc:sldMk cId="3622651214" sldId="257"/>
            <ac:grpSpMk id="67" creationId="{1A311097-EAAB-4395-A1E3-97EAD7812592}"/>
          </ac:grpSpMkLst>
        </pc:grpChg>
        <pc:inkChg chg="add">
          <ac:chgData name="Jennifer Hughes-Cooke (2015101)" userId="eab6f7ad-d421-468d-8f3e-868b82bec994" providerId="ADAL" clId="{51264F9A-5B13-AB4A-9081-20EF38BAEF9C}" dt="2020-10-24T21:08:44.093" v="287"/>
          <ac:inkMkLst>
            <pc:docMk/>
            <pc:sldMk cId="3622651214" sldId="257"/>
            <ac:inkMk id="3" creationId="{083FD6F1-1C4B-4441-BB5E-32ADFDC41B97}"/>
          </ac:inkMkLst>
        </pc:inkChg>
        <pc:inkChg chg="add del">
          <ac:chgData name="Jennifer Hughes-Cooke (2015101)" userId="eab6f7ad-d421-468d-8f3e-868b82bec994" providerId="ADAL" clId="{51264F9A-5B13-AB4A-9081-20EF38BAEF9C}" dt="2020-10-24T21:00:09.741" v="252"/>
          <ac:inkMkLst>
            <pc:docMk/>
            <pc:sldMk cId="3622651214" sldId="257"/>
            <ac:inkMk id="6" creationId="{889622FB-ED90-2D4B-AB43-FB0413FDC5EB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14" creationId="{B5F44B9D-71E7-7B42-8B28-E7BFDF90DE87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16" creationId="{415B425E-AA47-FB4E-B692-DE849FA9AD1D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17" creationId="{9A8D703C-BB34-1445-8183-1F55BDDFAC82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19" creationId="{7C25749C-B86D-A341-95C8-1B1945E516A8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0" creationId="{B18D53BD-00F7-0443-974D-E3752FFE490B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1" creationId="{B3299197-15DC-D048-9253-E902226B8DC4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2" creationId="{A0FA0561-4B9B-4340-A058-DA6FECD78D81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3" creationId="{8F84E053-2017-4C45-AD49-029AED4E7AD7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4" creationId="{41682DCC-9899-FD41-8089-B9895C5D48E9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5" creationId="{484C11E5-EA67-8D49-8C6F-8A109026B168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6" creationId="{95111614-9CA0-5A4A-8208-0E4A43BBEB59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8" creationId="{A1757CC1-94F2-1C4F-9D17-C2EFEDAFF1D6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29" creationId="{5D047E58-EF5E-8E49-9F8D-55F0D335453F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0" creationId="{82D1BF44-2DEF-664A-96F4-D339F0E9B76C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1" creationId="{CC11B601-9D26-284A-8BBB-711808D2C972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2" creationId="{07F6F734-0FC7-104D-8A6F-81CD6420889E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3" creationId="{91A7F148-B8F7-8E48-A93C-1510179B34DE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5" creationId="{0629610E-A240-9A4C-AE02-BF0CB311ED1D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6" creationId="{483FFC1B-6785-E849-9AED-06806D3DBCE7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7" creationId="{C9BF831C-444C-8E4F-8A2C-A99E5D7DAC87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8" creationId="{22B1F90C-0A03-FB43-A044-57261F3135CC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39" creationId="{020FD2AE-6B8C-904F-8988-A912A2A627F2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40" creationId="{D5F851D0-EBED-514D-B62D-8B5AE8A3618B}"/>
          </ac:inkMkLst>
        </pc:inkChg>
        <pc:inkChg chg="add del">
          <ac:chgData name="Jennifer Hughes-Cooke (2015101)" userId="eab6f7ad-d421-468d-8f3e-868b82bec994" providerId="ADAL" clId="{51264F9A-5B13-AB4A-9081-20EF38BAEF9C}" dt="2020-10-24T21:09:39.287" v="288" actId="21"/>
          <ac:inkMkLst>
            <pc:docMk/>
            <pc:sldMk cId="3622651214" sldId="257"/>
            <ac:inkMk id="42" creationId="{01224D9E-7B84-1E48-983D-8F3F8FC6A5A6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3" creationId="{272795F8-9F5B-4B84-BF1B-AD9B2CB08BA5}"/>
          </ac:inkMkLst>
        </pc:inkChg>
        <pc:inkChg chg="add del topLv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4" creationId="{E1E15ECB-7897-49BE-BB8D-ED7D917A1560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5" creationId="{62EDAEEA-FDA6-480C-944D-8492A0661760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6" creationId="{AD4D0EB0-3507-4B67-90A1-D3BD37659D65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7" creationId="{9E2C7E6D-FAEE-48C0-BF03-ECAC0A1DF63D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8" creationId="{431D388F-EFCF-4657-A0E7-3E136741394B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49" creationId="{A1BA952C-0FA1-4E04-A5A2-76E97824306B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0" creationId="{5D509612-DA61-474A-8246-6FF6980E7934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1" creationId="{BDE2FFB6-1B16-4F4A-9271-C9768B2E566B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2" creationId="{EC7D53A7-F94C-44EC-8D47-5EF3C2CC5BB0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3" creationId="{91680ECC-333F-4D30-A98E-23A3D2ED0E2E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4" creationId="{9F05D9C3-C734-490C-9144-0F5AF38D071E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5" creationId="{F24CCCF7-E45A-4001-B4F8-32A205C613E4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6" creationId="{9815EBEA-593D-4CD8-BF96-C71369E386F0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7" creationId="{537193ED-7986-4FEE-BD1D-577D3044FBE9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8" creationId="{234A3E1E-9D34-4704-8F26-38DD1F2A1EDB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59" creationId="{2E303DC3-7FCF-4EA0-A9FB-E7B9BB7389EB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0" creationId="{880BF701-799B-4DD8-AA64-3CFB3535493C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1" creationId="{0C79163C-3138-4743-8BF9-EE5EC7F115B4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2" creationId="{06B0D317-605C-465C-A455-6EE9E7C94152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3" creationId="{8A406F9C-A805-4B0E-8518-A814252F408B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4" creationId="{2078E215-2EF1-405A-8105-C76F250EE8B7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5" creationId="{1DD63E5F-8E4C-4E01-A541-967E66601770}"/>
          </ac:inkMkLst>
        </pc:inkChg>
        <pc:inkChg chg="add del">
          <ac:chgData name="Jennifer Hughes-Cooke (2015101)" userId="eab6f7ad-d421-468d-8f3e-868b82bec994" providerId="ADAL" clId="{51264F9A-5B13-AB4A-9081-20EF38BAEF9C}" dt="2020-10-24T21:08:14.774" v="284" actId="34122"/>
          <ac:inkMkLst>
            <pc:docMk/>
            <pc:sldMk cId="3622651214" sldId="257"/>
            <ac:inkMk id="66" creationId="{AA1C9325-BE57-47F0-BA2C-9D30FE9D75F6}"/>
          </ac:inkMkLst>
        </pc:inkChg>
      </pc:sldChg>
      <pc:sldChg chg="modSp">
        <pc:chgData name="Jennifer Hughes-Cooke (2015101)" userId="eab6f7ad-d421-468d-8f3e-868b82bec994" providerId="ADAL" clId="{51264F9A-5B13-AB4A-9081-20EF38BAEF9C}" dt="2020-10-24T20:47:13.911" v="221" actId="1076"/>
        <pc:sldMkLst>
          <pc:docMk/>
          <pc:sldMk cId="4283545667" sldId="258"/>
        </pc:sldMkLst>
        <pc:spChg chg="mod">
          <ac:chgData name="Jennifer Hughes-Cooke (2015101)" userId="eab6f7ad-d421-468d-8f3e-868b82bec994" providerId="ADAL" clId="{51264F9A-5B13-AB4A-9081-20EF38BAEF9C}" dt="2020-10-24T20:46:55.439" v="218" actId="1076"/>
          <ac:spMkLst>
            <pc:docMk/>
            <pc:sldMk cId="4283545667" sldId="258"/>
            <ac:spMk id="2" creationId="{D3244ECA-B75B-9A49-8815-1B22C498C629}"/>
          </ac:spMkLst>
        </pc:spChg>
        <pc:picChg chg="mod">
          <ac:chgData name="Jennifer Hughes-Cooke (2015101)" userId="eab6f7ad-d421-468d-8f3e-868b82bec994" providerId="ADAL" clId="{51264F9A-5B13-AB4A-9081-20EF38BAEF9C}" dt="2020-10-24T20:47:13.911" v="221" actId="1076"/>
          <ac:picMkLst>
            <pc:docMk/>
            <pc:sldMk cId="4283545667" sldId="258"/>
            <ac:picMk id="5" creationId="{0F058638-555E-F54B-A8C6-FE45895F322C}"/>
          </ac:picMkLst>
        </pc:picChg>
      </pc:sldChg>
      <pc:sldChg chg="modSp">
        <pc:chgData name="Jennifer Hughes-Cooke (2015101)" userId="eab6f7ad-d421-468d-8f3e-868b82bec994" providerId="ADAL" clId="{51264F9A-5B13-AB4A-9081-20EF38BAEF9C}" dt="2020-10-24T20:47:40.584" v="223" actId="1076"/>
        <pc:sldMkLst>
          <pc:docMk/>
          <pc:sldMk cId="799644560" sldId="265"/>
        </pc:sldMkLst>
        <pc:picChg chg="mod">
          <ac:chgData name="Jennifer Hughes-Cooke (2015101)" userId="eab6f7ad-d421-468d-8f3e-868b82bec994" providerId="ADAL" clId="{51264F9A-5B13-AB4A-9081-20EF38BAEF9C}" dt="2020-10-24T20:47:40.584" v="223" actId="1076"/>
          <ac:picMkLst>
            <pc:docMk/>
            <pc:sldMk cId="799644560" sldId="265"/>
            <ac:picMk id="5" creationId="{5A3EA2ED-00E4-6646-AF60-C2D200CA0A38}"/>
          </ac:picMkLst>
        </pc:picChg>
      </pc:sldChg>
      <pc:sldChg chg="delSp modSp new ord">
        <pc:chgData name="Jennifer Hughes-Cooke (2015101)" userId="eab6f7ad-d421-468d-8f3e-868b82bec994" providerId="ADAL" clId="{51264F9A-5B13-AB4A-9081-20EF38BAEF9C}" dt="2020-10-24T20:52:16.688" v="250" actId="20577"/>
        <pc:sldMkLst>
          <pc:docMk/>
          <pc:sldMk cId="4256051120" sldId="266"/>
        </pc:sldMkLst>
        <pc:spChg chg="mod">
          <ac:chgData name="Jennifer Hughes-Cooke (2015101)" userId="eab6f7ad-d421-468d-8f3e-868b82bec994" providerId="ADAL" clId="{51264F9A-5B13-AB4A-9081-20EF38BAEF9C}" dt="2020-10-24T20:52:16.688" v="250" actId="20577"/>
          <ac:spMkLst>
            <pc:docMk/>
            <pc:sldMk cId="4256051120" sldId="266"/>
            <ac:spMk id="2" creationId="{D49D8B46-479E-2C48-9B31-65E369B72769}"/>
          </ac:spMkLst>
        </pc:spChg>
        <pc:spChg chg="del">
          <ac:chgData name="Jennifer Hughes-Cooke (2015101)" userId="eab6f7ad-d421-468d-8f3e-868b82bec994" providerId="ADAL" clId="{51264F9A-5B13-AB4A-9081-20EF38BAEF9C}" dt="2020-10-24T20:51:11.867" v="226" actId="21"/>
          <ac:spMkLst>
            <pc:docMk/>
            <pc:sldMk cId="4256051120" sldId="266"/>
            <ac:spMk id="3" creationId="{D07BAB59-8775-9349-8E94-20835EF71C5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C491B8-5425-2546-B932-DD100533750E}" type="doc">
      <dgm:prSet loTypeId="urn:microsoft.com/office/officeart/2005/8/layout/matrix1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178BD05-EBCD-5547-BF69-610B9F9D9052}">
      <dgm:prSet phldrT="[Text]"/>
      <dgm:spPr/>
      <dgm:t>
        <a:bodyPr/>
        <a:lstStyle/>
        <a:p>
          <a:r>
            <a:rPr lang="en-GB" dirty="0"/>
            <a:t>Saltrock SOAR</a:t>
          </a:r>
        </a:p>
      </dgm:t>
    </dgm:pt>
    <dgm:pt modelId="{B5AD7D6F-4D41-C649-932F-41C855BF7F47}" type="parTrans" cxnId="{92EF3CC9-B3AB-4B4A-A5E6-A8423D280F75}">
      <dgm:prSet/>
      <dgm:spPr/>
      <dgm:t>
        <a:bodyPr/>
        <a:lstStyle/>
        <a:p>
          <a:endParaRPr lang="en-GB"/>
        </a:p>
      </dgm:t>
    </dgm:pt>
    <dgm:pt modelId="{C55F2093-2650-BA49-A36D-D117EDE6E45D}" type="sibTrans" cxnId="{92EF3CC9-B3AB-4B4A-A5E6-A8423D280F75}">
      <dgm:prSet/>
      <dgm:spPr/>
      <dgm:t>
        <a:bodyPr/>
        <a:lstStyle/>
        <a:p>
          <a:endParaRPr lang="en-GB"/>
        </a:p>
      </dgm:t>
    </dgm:pt>
    <dgm:pt modelId="{112D5966-2EC4-5C42-994C-16237DDAEDF6}">
      <dgm:prSet phldrT="[Text]"/>
      <dgm:spPr/>
      <dgm:t>
        <a:bodyPr/>
        <a:lstStyle/>
        <a:p>
          <a:r>
            <a:rPr lang="en-GB" dirty="0"/>
            <a:t>Strengths</a:t>
          </a:r>
        </a:p>
        <a:p>
          <a:r>
            <a:rPr lang="en-GB" dirty="0"/>
            <a:t>1. Sustainability at core</a:t>
          </a:r>
        </a:p>
        <a:p>
          <a:r>
            <a:rPr lang="en-GB" dirty="0"/>
            <a:t>2.Established UK brand, recognised globally</a:t>
          </a:r>
        </a:p>
        <a:p>
          <a:r>
            <a:rPr lang="en-GB" dirty="0"/>
            <a:t>3. Transparent in business operations</a:t>
          </a:r>
        </a:p>
      </dgm:t>
    </dgm:pt>
    <dgm:pt modelId="{348451E2-A6B6-EA41-8A7F-5D54FFDECC8A}" type="parTrans" cxnId="{C59E5ACE-B3E2-074F-A414-4F98C1F0A627}">
      <dgm:prSet/>
      <dgm:spPr/>
      <dgm:t>
        <a:bodyPr/>
        <a:lstStyle/>
        <a:p>
          <a:endParaRPr lang="en-GB"/>
        </a:p>
      </dgm:t>
    </dgm:pt>
    <dgm:pt modelId="{49E03A94-9076-8D4A-A368-096DF3D329FC}" type="sibTrans" cxnId="{C59E5ACE-B3E2-074F-A414-4F98C1F0A627}">
      <dgm:prSet/>
      <dgm:spPr/>
      <dgm:t>
        <a:bodyPr/>
        <a:lstStyle/>
        <a:p>
          <a:endParaRPr lang="en-GB"/>
        </a:p>
      </dgm:t>
    </dgm:pt>
    <dgm:pt modelId="{1FD5C698-4464-8049-AE7F-2FD88308DD74}">
      <dgm:prSet phldrT="[Text]"/>
      <dgm:spPr/>
      <dgm:t>
        <a:bodyPr/>
        <a:lstStyle/>
        <a:p>
          <a:r>
            <a:rPr lang="en-GB" dirty="0"/>
            <a:t>Opportunities</a:t>
          </a:r>
        </a:p>
        <a:p>
          <a:r>
            <a:rPr lang="en-GB" dirty="0"/>
            <a:t>1. Global focus on environmental issues</a:t>
          </a:r>
        </a:p>
        <a:p>
          <a:r>
            <a:rPr lang="en-GB" dirty="0"/>
            <a:t>2.Current "Staycation" craze</a:t>
          </a:r>
        </a:p>
        <a:p>
          <a:r>
            <a:rPr lang="en-GB" dirty="0"/>
            <a:t>3. Power over competitors with lower consumer spending power</a:t>
          </a:r>
        </a:p>
      </dgm:t>
    </dgm:pt>
    <dgm:pt modelId="{065B44F2-D092-D34B-A361-D0D82292AA0E}" type="parTrans" cxnId="{3AD788DB-1F15-6146-9611-6D91AAFF5E29}">
      <dgm:prSet/>
      <dgm:spPr/>
      <dgm:t>
        <a:bodyPr/>
        <a:lstStyle/>
        <a:p>
          <a:endParaRPr lang="en-GB"/>
        </a:p>
      </dgm:t>
    </dgm:pt>
    <dgm:pt modelId="{BE7B505E-267C-5C47-9171-450BA277296F}" type="sibTrans" cxnId="{3AD788DB-1F15-6146-9611-6D91AAFF5E29}">
      <dgm:prSet/>
      <dgm:spPr/>
      <dgm:t>
        <a:bodyPr/>
        <a:lstStyle/>
        <a:p>
          <a:endParaRPr lang="en-GB"/>
        </a:p>
      </dgm:t>
    </dgm:pt>
    <dgm:pt modelId="{4149A3F2-73E0-C649-BCAC-CB42F09CA192}">
      <dgm:prSet phldrT="[Text]"/>
      <dgm:spPr/>
      <dgm:t>
        <a:bodyPr/>
        <a:lstStyle/>
        <a:p>
          <a:pPr>
            <a:buNone/>
          </a:pPr>
          <a:r>
            <a:rPr lang="en-GB" dirty="0"/>
            <a:t>Aspirations</a:t>
          </a:r>
        </a:p>
        <a:p>
          <a:pPr>
            <a:buFont typeface="+mj-lt"/>
            <a:buAutoNum type="arabicPeriod"/>
          </a:pPr>
          <a:r>
            <a:rPr lang="en-GB" dirty="0"/>
            <a:t>1. To successfully navigate future economic downturn </a:t>
          </a:r>
        </a:p>
        <a:p>
          <a:pPr>
            <a:buFont typeface="+mj-lt"/>
            <a:buAutoNum type="arabicPeriod"/>
          </a:pPr>
          <a:r>
            <a:rPr lang="en-GB" dirty="0"/>
            <a:t>2. Continued international success and growth</a:t>
          </a:r>
        </a:p>
        <a:p>
          <a:pPr>
            <a:buFont typeface="+mj-lt"/>
            <a:buAutoNum type="arabicPeriod"/>
          </a:pPr>
          <a:r>
            <a:rPr lang="en-GB" dirty="0"/>
            <a:t>3. Continue to be a leader in sustainable business </a:t>
          </a:r>
        </a:p>
      </dgm:t>
    </dgm:pt>
    <dgm:pt modelId="{DAA2E880-B0F1-C843-8430-B164BA60CB6E}" type="parTrans" cxnId="{F1F7B9F5-F99A-0140-8C9D-5BA6FBB886A3}">
      <dgm:prSet/>
      <dgm:spPr/>
      <dgm:t>
        <a:bodyPr/>
        <a:lstStyle/>
        <a:p>
          <a:endParaRPr lang="en-GB"/>
        </a:p>
      </dgm:t>
    </dgm:pt>
    <dgm:pt modelId="{0EF7D915-1F8E-C441-B213-4E3E8F82E288}" type="sibTrans" cxnId="{F1F7B9F5-F99A-0140-8C9D-5BA6FBB886A3}">
      <dgm:prSet/>
      <dgm:spPr/>
      <dgm:t>
        <a:bodyPr/>
        <a:lstStyle/>
        <a:p>
          <a:endParaRPr lang="en-GB"/>
        </a:p>
      </dgm:t>
    </dgm:pt>
    <dgm:pt modelId="{F8EB09C7-C209-EA4C-9573-5A13115F8C82}">
      <dgm:prSet phldrT="[Text]"/>
      <dgm:spPr/>
      <dgm:t>
        <a:bodyPr/>
        <a:lstStyle/>
        <a:p>
          <a:pPr>
            <a:buNone/>
          </a:pPr>
          <a:r>
            <a:rPr lang="en-GB" dirty="0"/>
            <a:t>Results</a:t>
          </a:r>
        </a:p>
        <a:p>
          <a:pPr>
            <a:buFont typeface="+mj-lt"/>
            <a:buAutoNum type="arabicPeriod"/>
          </a:pPr>
          <a:r>
            <a:rPr lang="en-GB" dirty="0"/>
            <a:t>1. Avoid loss and administrative measures post BREXIT/COVID-19</a:t>
          </a:r>
        </a:p>
        <a:p>
          <a:pPr>
            <a:buFont typeface="+mj-lt"/>
            <a:buAutoNum type="arabicPeriod"/>
          </a:pPr>
          <a:r>
            <a:rPr lang="en-GB" dirty="0"/>
            <a:t>2. Increase in international sales/profits</a:t>
          </a:r>
        </a:p>
        <a:p>
          <a:pPr>
            <a:buFont typeface="+mj-lt"/>
            <a:buAutoNum type="arabicPeriod"/>
          </a:pPr>
          <a:r>
            <a:rPr lang="en-GB" dirty="0"/>
            <a:t>3. Increasing awareness and support for environmental charities</a:t>
          </a:r>
        </a:p>
      </dgm:t>
    </dgm:pt>
    <dgm:pt modelId="{BDBC182D-30E5-DB49-9DF3-DD71B93BB05A}" type="parTrans" cxnId="{CB64F584-472D-1E40-BE16-0D0DA2D6FADA}">
      <dgm:prSet/>
      <dgm:spPr/>
      <dgm:t>
        <a:bodyPr/>
        <a:lstStyle/>
        <a:p>
          <a:endParaRPr lang="en-GB"/>
        </a:p>
      </dgm:t>
    </dgm:pt>
    <dgm:pt modelId="{A8751711-A68E-614D-8A31-3F6F64FFC7A7}" type="sibTrans" cxnId="{CB64F584-472D-1E40-BE16-0D0DA2D6FADA}">
      <dgm:prSet/>
      <dgm:spPr/>
      <dgm:t>
        <a:bodyPr/>
        <a:lstStyle/>
        <a:p>
          <a:endParaRPr lang="en-GB"/>
        </a:p>
      </dgm:t>
    </dgm:pt>
    <dgm:pt modelId="{152723A2-9029-9541-BFC6-7745AF8748B3}" type="pres">
      <dgm:prSet presAssocID="{25C491B8-5425-2546-B932-DD100533750E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23C3EB5-BA1C-F346-A2C5-92E227C38AF3}" type="pres">
      <dgm:prSet presAssocID="{25C491B8-5425-2546-B932-DD100533750E}" presName="matrix" presStyleCnt="0"/>
      <dgm:spPr/>
    </dgm:pt>
    <dgm:pt modelId="{F25C0139-A786-6844-B679-04917F84B150}" type="pres">
      <dgm:prSet presAssocID="{25C491B8-5425-2546-B932-DD100533750E}" presName="tile1" presStyleLbl="node1" presStyleIdx="0" presStyleCnt="4"/>
      <dgm:spPr/>
    </dgm:pt>
    <dgm:pt modelId="{7AE1EDE6-99B0-E44D-AFBA-1506615EC513}" type="pres">
      <dgm:prSet presAssocID="{25C491B8-5425-2546-B932-DD100533750E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E7DD7AF-C020-8945-8B07-E68F47C0E090}" type="pres">
      <dgm:prSet presAssocID="{25C491B8-5425-2546-B932-DD100533750E}" presName="tile2" presStyleLbl="node1" presStyleIdx="1" presStyleCnt="4"/>
      <dgm:spPr/>
    </dgm:pt>
    <dgm:pt modelId="{C28E6DBD-E513-4D46-9279-F59C7D139F88}" type="pres">
      <dgm:prSet presAssocID="{25C491B8-5425-2546-B932-DD100533750E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ABF8B6C-F19F-2343-89CE-45CB6A004887}" type="pres">
      <dgm:prSet presAssocID="{25C491B8-5425-2546-B932-DD100533750E}" presName="tile3" presStyleLbl="node1" presStyleIdx="2" presStyleCnt="4"/>
      <dgm:spPr/>
    </dgm:pt>
    <dgm:pt modelId="{9BF2145E-5DB4-4244-8812-A010D429334F}" type="pres">
      <dgm:prSet presAssocID="{25C491B8-5425-2546-B932-DD100533750E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21257DA-C91D-8049-B728-A33DEC2ADDE1}" type="pres">
      <dgm:prSet presAssocID="{25C491B8-5425-2546-B932-DD100533750E}" presName="tile4" presStyleLbl="node1" presStyleIdx="3" presStyleCnt="4"/>
      <dgm:spPr/>
    </dgm:pt>
    <dgm:pt modelId="{260426C6-D9C5-0A48-A979-2227202B5869}" type="pres">
      <dgm:prSet presAssocID="{25C491B8-5425-2546-B932-DD100533750E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4110B75-A914-D24C-A5B5-03A4542E3B54}" type="pres">
      <dgm:prSet presAssocID="{25C491B8-5425-2546-B932-DD100533750E}" presName="centerTile" presStyleLbl="fgShp" presStyleIdx="0" presStyleCnt="1" custScaleX="89362" custScaleY="86442">
        <dgm:presLayoutVars>
          <dgm:chMax val="0"/>
          <dgm:chPref val="0"/>
        </dgm:presLayoutVars>
      </dgm:prSet>
      <dgm:spPr/>
    </dgm:pt>
  </dgm:ptLst>
  <dgm:cxnLst>
    <dgm:cxn modelId="{BC481325-D5A0-F047-B135-FC8A148F8469}" type="presOf" srcId="{112D5966-2EC4-5C42-994C-16237DDAEDF6}" destId="{F25C0139-A786-6844-B679-04917F84B150}" srcOrd="0" destOrd="0" presId="urn:microsoft.com/office/officeart/2005/8/layout/matrix1"/>
    <dgm:cxn modelId="{5D71C43A-5CD4-E54C-8B7B-DF3CFC2632ED}" type="presOf" srcId="{1FD5C698-4464-8049-AE7F-2FD88308DD74}" destId="{C28E6DBD-E513-4D46-9279-F59C7D139F88}" srcOrd="1" destOrd="0" presId="urn:microsoft.com/office/officeart/2005/8/layout/matrix1"/>
    <dgm:cxn modelId="{F7F9E74F-6AA0-8A47-8564-658D2659335D}" type="presOf" srcId="{1FD5C698-4464-8049-AE7F-2FD88308DD74}" destId="{4E7DD7AF-C020-8945-8B07-E68F47C0E090}" srcOrd="0" destOrd="0" presId="urn:microsoft.com/office/officeart/2005/8/layout/matrix1"/>
    <dgm:cxn modelId="{64F5F16A-19A8-9348-82A5-A6A5A7AFD9B1}" type="presOf" srcId="{4149A3F2-73E0-C649-BCAC-CB42F09CA192}" destId="{9BF2145E-5DB4-4244-8812-A010D429334F}" srcOrd="1" destOrd="0" presId="urn:microsoft.com/office/officeart/2005/8/layout/matrix1"/>
    <dgm:cxn modelId="{E1BBE26C-D95A-0345-841F-98A3493F1EB1}" type="presOf" srcId="{0178BD05-EBCD-5547-BF69-610B9F9D9052}" destId="{A4110B75-A914-D24C-A5B5-03A4542E3B54}" srcOrd="0" destOrd="0" presId="urn:microsoft.com/office/officeart/2005/8/layout/matrix1"/>
    <dgm:cxn modelId="{95A47E6D-11DF-9447-9FEE-43EDFB42D0DF}" type="presOf" srcId="{F8EB09C7-C209-EA4C-9573-5A13115F8C82}" destId="{D21257DA-C91D-8049-B728-A33DEC2ADDE1}" srcOrd="0" destOrd="0" presId="urn:microsoft.com/office/officeart/2005/8/layout/matrix1"/>
    <dgm:cxn modelId="{CB64F584-472D-1E40-BE16-0D0DA2D6FADA}" srcId="{0178BD05-EBCD-5547-BF69-610B9F9D9052}" destId="{F8EB09C7-C209-EA4C-9573-5A13115F8C82}" srcOrd="3" destOrd="0" parTransId="{BDBC182D-30E5-DB49-9DF3-DD71B93BB05A}" sibTransId="{A8751711-A68E-614D-8A31-3F6F64FFC7A7}"/>
    <dgm:cxn modelId="{8EA61C96-AD6A-504F-8D33-14A1E50E51C2}" type="presOf" srcId="{F8EB09C7-C209-EA4C-9573-5A13115F8C82}" destId="{260426C6-D9C5-0A48-A979-2227202B5869}" srcOrd="1" destOrd="0" presId="urn:microsoft.com/office/officeart/2005/8/layout/matrix1"/>
    <dgm:cxn modelId="{C5EF1E9A-CA54-0B47-A3C3-BF9ACB72482A}" type="presOf" srcId="{4149A3F2-73E0-C649-BCAC-CB42F09CA192}" destId="{CABF8B6C-F19F-2343-89CE-45CB6A004887}" srcOrd="0" destOrd="0" presId="urn:microsoft.com/office/officeart/2005/8/layout/matrix1"/>
    <dgm:cxn modelId="{C5F779B1-9411-A54E-AEC2-E2723823B170}" type="presOf" srcId="{112D5966-2EC4-5C42-994C-16237DDAEDF6}" destId="{7AE1EDE6-99B0-E44D-AFBA-1506615EC513}" srcOrd="1" destOrd="0" presId="urn:microsoft.com/office/officeart/2005/8/layout/matrix1"/>
    <dgm:cxn modelId="{92EF3CC9-B3AB-4B4A-A5E6-A8423D280F75}" srcId="{25C491B8-5425-2546-B932-DD100533750E}" destId="{0178BD05-EBCD-5547-BF69-610B9F9D9052}" srcOrd="0" destOrd="0" parTransId="{B5AD7D6F-4D41-C649-932F-41C855BF7F47}" sibTransId="{C55F2093-2650-BA49-A36D-D117EDE6E45D}"/>
    <dgm:cxn modelId="{C59E5ACE-B3E2-074F-A414-4F98C1F0A627}" srcId="{0178BD05-EBCD-5547-BF69-610B9F9D9052}" destId="{112D5966-2EC4-5C42-994C-16237DDAEDF6}" srcOrd="0" destOrd="0" parTransId="{348451E2-A6B6-EA41-8A7F-5D54FFDECC8A}" sibTransId="{49E03A94-9076-8D4A-A368-096DF3D329FC}"/>
    <dgm:cxn modelId="{3AD788DB-1F15-6146-9611-6D91AAFF5E29}" srcId="{0178BD05-EBCD-5547-BF69-610B9F9D9052}" destId="{1FD5C698-4464-8049-AE7F-2FD88308DD74}" srcOrd="1" destOrd="0" parTransId="{065B44F2-D092-D34B-A361-D0D82292AA0E}" sibTransId="{BE7B505E-267C-5C47-9171-450BA277296F}"/>
    <dgm:cxn modelId="{4FE8CDEE-DFAC-5246-B75B-24B140FA784F}" type="presOf" srcId="{25C491B8-5425-2546-B932-DD100533750E}" destId="{152723A2-9029-9541-BFC6-7745AF8748B3}" srcOrd="0" destOrd="0" presId="urn:microsoft.com/office/officeart/2005/8/layout/matrix1"/>
    <dgm:cxn modelId="{F1F7B9F5-F99A-0140-8C9D-5BA6FBB886A3}" srcId="{0178BD05-EBCD-5547-BF69-610B9F9D9052}" destId="{4149A3F2-73E0-C649-BCAC-CB42F09CA192}" srcOrd="2" destOrd="0" parTransId="{DAA2E880-B0F1-C843-8430-B164BA60CB6E}" sibTransId="{0EF7D915-1F8E-C441-B213-4E3E8F82E288}"/>
    <dgm:cxn modelId="{B1F07220-691C-7945-BB1D-3D35E0927A81}" type="presParOf" srcId="{152723A2-9029-9541-BFC6-7745AF8748B3}" destId="{923C3EB5-BA1C-F346-A2C5-92E227C38AF3}" srcOrd="0" destOrd="0" presId="urn:microsoft.com/office/officeart/2005/8/layout/matrix1"/>
    <dgm:cxn modelId="{05447C23-2AAC-6840-A489-B0AF6623C668}" type="presParOf" srcId="{923C3EB5-BA1C-F346-A2C5-92E227C38AF3}" destId="{F25C0139-A786-6844-B679-04917F84B150}" srcOrd="0" destOrd="0" presId="urn:microsoft.com/office/officeart/2005/8/layout/matrix1"/>
    <dgm:cxn modelId="{5F41E236-CB44-EA48-829F-B48A32CF7116}" type="presParOf" srcId="{923C3EB5-BA1C-F346-A2C5-92E227C38AF3}" destId="{7AE1EDE6-99B0-E44D-AFBA-1506615EC513}" srcOrd="1" destOrd="0" presId="urn:microsoft.com/office/officeart/2005/8/layout/matrix1"/>
    <dgm:cxn modelId="{81275FB1-7F21-6542-98D0-40D614D6B8F8}" type="presParOf" srcId="{923C3EB5-BA1C-F346-A2C5-92E227C38AF3}" destId="{4E7DD7AF-C020-8945-8B07-E68F47C0E090}" srcOrd="2" destOrd="0" presId="urn:microsoft.com/office/officeart/2005/8/layout/matrix1"/>
    <dgm:cxn modelId="{FD4C48B8-D9A3-1F46-AF1D-E0FD8994657C}" type="presParOf" srcId="{923C3EB5-BA1C-F346-A2C5-92E227C38AF3}" destId="{C28E6DBD-E513-4D46-9279-F59C7D139F88}" srcOrd="3" destOrd="0" presId="urn:microsoft.com/office/officeart/2005/8/layout/matrix1"/>
    <dgm:cxn modelId="{29B362FF-A71D-F14A-8CAC-6E6A6DBEEA46}" type="presParOf" srcId="{923C3EB5-BA1C-F346-A2C5-92E227C38AF3}" destId="{CABF8B6C-F19F-2343-89CE-45CB6A004887}" srcOrd="4" destOrd="0" presId="urn:microsoft.com/office/officeart/2005/8/layout/matrix1"/>
    <dgm:cxn modelId="{F12D5758-9DF9-0E45-AE39-9859D3CDA724}" type="presParOf" srcId="{923C3EB5-BA1C-F346-A2C5-92E227C38AF3}" destId="{9BF2145E-5DB4-4244-8812-A010D429334F}" srcOrd="5" destOrd="0" presId="urn:microsoft.com/office/officeart/2005/8/layout/matrix1"/>
    <dgm:cxn modelId="{FC6419BF-0B8F-7A46-8DC4-0BB07ECEF3A2}" type="presParOf" srcId="{923C3EB5-BA1C-F346-A2C5-92E227C38AF3}" destId="{D21257DA-C91D-8049-B728-A33DEC2ADDE1}" srcOrd="6" destOrd="0" presId="urn:microsoft.com/office/officeart/2005/8/layout/matrix1"/>
    <dgm:cxn modelId="{8428915A-8969-2A40-BEBA-1CB65BAE43C3}" type="presParOf" srcId="{923C3EB5-BA1C-F346-A2C5-92E227C38AF3}" destId="{260426C6-D9C5-0A48-A979-2227202B5869}" srcOrd="7" destOrd="0" presId="urn:microsoft.com/office/officeart/2005/8/layout/matrix1"/>
    <dgm:cxn modelId="{3C33F10F-FC99-1340-A551-49E70611C44F}" type="presParOf" srcId="{152723A2-9029-9541-BFC6-7745AF8748B3}" destId="{A4110B75-A914-D24C-A5B5-03A4542E3B5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C0139-A786-6844-B679-04917F84B150}">
      <dsp:nvSpPr>
        <dsp:cNvPr id="0" name=""/>
        <dsp:cNvSpPr/>
      </dsp:nvSpPr>
      <dsp:spPr>
        <a:xfrm rot="16200000">
          <a:off x="718476" y="-718476"/>
          <a:ext cx="2326216" cy="3763169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Strengths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 Sustainability at core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2.Established UK brand, recognised globally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 Transparent in business operations</a:t>
          </a:r>
        </a:p>
      </dsp:txBody>
      <dsp:txXfrm rot="5400000">
        <a:off x="0" y="0"/>
        <a:ext cx="3763169" cy="1744662"/>
      </dsp:txXfrm>
    </dsp:sp>
    <dsp:sp modelId="{4E7DD7AF-C020-8945-8B07-E68F47C0E090}">
      <dsp:nvSpPr>
        <dsp:cNvPr id="0" name=""/>
        <dsp:cNvSpPr/>
      </dsp:nvSpPr>
      <dsp:spPr>
        <a:xfrm>
          <a:off x="3763169" y="0"/>
          <a:ext cx="3763169" cy="2326216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Opportunities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 Global focus on environmental issues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2.Current "Staycation" craze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 Power over competitors with lower consumer spending power</a:t>
          </a:r>
        </a:p>
      </dsp:txBody>
      <dsp:txXfrm>
        <a:off x="3763169" y="0"/>
        <a:ext cx="3763169" cy="1744662"/>
      </dsp:txXfrm>
    </dsp:sp>
    <dsp:sp modelId="{CABF8B6C-F19F-2343-89CE-45CB6A004887}">
      <dsp:nvSpPr>
        <dsp:cNvPr id="0" name=""/>
        <dsp:cNvSpPr/>
      </dsp:nvSpPr>
      <dsp:spPr>
        <a:xfrm rot="10800000">
          <a:off x="0" y="2326216"/>
          <a:ext cx="3763169" cy="2326216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Aspirations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400" kern="1200" dirty="0"/>
            <a:t>1. To successfully navigate future economic downturn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400" kern="1200" dirty="0"/>
            <a:t>2. Continued international success and growth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400" kern="1200" dirty="0"/>
            <a:t>3. Continue to be a leader in sustainable business </a:t>
          </a:r>
        </a:p>
      </dsp:txBody>
      <dsp:txXfrm rot="10800000">
        <a:off x="0" y="2907770"/>
        <a:ext cx="3763169" cy="1744662"/>
      </dsp:txXfrm>
    </dsp:sp>
    <dsp:sp modelId="{D21257DA-C91D-8049-B728-A33DEC2ADDE1}">
      <dsp:nvSpPr>
        <dsp:cNvPr id="0" name=""/>
        <dsp:cNvSpPr/>
      </dsp:nvSpPr>
      <dsp:spPr>
        <a:xfrm rot="5400000">
          <a:off x="4481645" y="1607740"/>
          <a:ext cx="2326216" cy="376316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Results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400" kern="1200" dirty="0"/>
            <a:t>1. Avoid loss and administrative measures post BREXIT/COVID-19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400" kern="1200" dirty="0"/>
            <a:t>2. Increase in international sales/profits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400" kern="1200" dirty="0"/>
            <a:t>3. Increasing awareness and support for environmental charities</a:t>
          </a:r>
        </a:p>
      </dsp:txBody>
      <dsp:txXfrm rot="-5400000">
        <a:off x="3763169" y="2907770"/>
        <a:ext cx="3763169" cy="1744662"/>
      </dsp:txXfrm>
    </dsp:sp>
    <dsp:sp modelId="{A4110B75-A914-D24C-A5B5-03A4542E3B54}">
      <dsp:nvSpPr>
        <dsp:cNvPr id="0" name=""/>
        <dsp:cNvSpPr/>
      </dsp:nvSpPr>
      <dsp:spPr>
        <a:xfrm>
          <a:off x="2754316" y="1823509"/>
          <a:ext cx="2017705" cy="1005414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Saltrock SOAR</a:t>
          </a:r>
        </a:p>
      </dsp:txBody>
      <dsp:txXfrm>
        <a:off x="2803396" y="1872589"/>
        <a:ext cx="1919545" cy="907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0-24T21:08:44.091"/>
    </inkml:context>
    <inkml:brush xml:id="br0">
      <inkml:brushProperty name="width" value="0.09071" units="cm"/>
      <inkml:brushProperty name="height" value="0.09071" units="cm"/>
    </inkml:brush>
  </inkml:definitions>
  <inkml:trace contextRef="#ctx0" brushRef="#br0">39 1 7768,'11'19'-93,"-4"-10"-82,-14-9 0,-4-2 115,-8-11 0,8 8 0,2-3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customXml" Target="../ink/ink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10" Type="http://schemas.openxmlformats.org/officeDocument/2006/relationships/image" Target="../media/image1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4a"/><Relationship Id="rId1" Type="http://schemas.openxmlformats.org/officeDocument/2006/relationships/audio" Target="NULL" TargetMode="External"/><Relationship Id="rId5" Type="http://schemas.openxmlformats.org/officeDocument/2006/relationships/image" Target="../media/image1.png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microsoft.com/office/2007/relationships/media" Target="../media/media10.m4a"/><Relationship Id="rId7" Type="http://schemas.openxmlformats.org/officeDocument/2006/relationships/diagramData" Target="../diagrams/data1.xml"/><Relationship Id="rId12" Type="http://schemas.openxmlformats.org/officeDocument/2006/relationships/image" Target="../media/image1.png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6" Type="http://schemas.openxmlformats.org/officeDocument/2006/relationships/slideLayout" Target="../slideLayouts/slideLayout2.xml"/><Relationship Id="rId11" Type="http://schemas.microsoft.com/office/2007/relationships/diagramDrawing" Target="../diagrams/drawing1.xml"/><Relationship Id="rId5" Type="http://schemas.openxmlformats.org/officeDocument/2006/relationships/audio" Target="../media/media11.m4a"/><Relationship Id="rId10" Type="http://schemas.openxmlformats.org/officeDocument/2006/relationships/diagramColors" Target="../diagrams/colors1.xml"/><Relationship Id="rId4" Type="http://schemas.microsoft.com/office/2007/relationships/media" Target="../media/media11.m4a"/><Relationship Id="rId9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13.m4a"/><Relationship Id="rId7" Type="http://schemas.openxmlformats.org/officeDocument/2006/relationships/image" Target="../media/image14.svg"/><Relationship Id="rId2" Type="http://schemas.microsoft.com/office/2007/relationships/media" Target="../media/media12.m4a"/><Relationship Id="rId1" Type="http://schemas.openxmlformats.org/officeDocument/2006/relationships/audio" Target="NULL" TargetMode="External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3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leader.co.uk/crew-clothing-acquires-saltrock-surfwear-following-administration/50429/" TargetMode="External"/><Relationship Id="rId2" Type="http://schemas.openxmlformats.org/officeDocument/2006/relationships/hyperlink" Target="https://www.saltrock.com/pages/about-u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br.org/1996/11/what-is-strategy" TargetMode="External"/><Relationship Id="rId4" Type="http://schemas.openxmlformats.org/officeDocument/2006/relationships/hyperlink" Target="https://doi.org/10.1002/smj.42500603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61D5-75C6-0249-8E00-2D2F5F6BA0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0441" y="2605849"/>
            <a:ext cx="7766936" cy="1646302"/>
          </a:xfrm>
        </p:spPr>
        <p:txBody>
          <a:bodyPr/>
          <a:lstStyle/>
          <a:p>
            <a:r>
              <a:rPr lang="en-GB" dirty="0"/>
              <a:t>Suggested Strategy for</a:t>
            </a:r>
            <a:br>
              <a:rPr lang="en-GB" dirty="0"/>
            </a:br>
            <a:r>
              <a:rPr lang="en-GB" dirty="0">
                <a:solidFill>
                  <a:schemeClr val="accent5"/>
                </a:solidFill>
              </a:rPr>
              <a:t>Saltrock</a:t>
            </a:r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E4D56-E485-C647-97AD-8D0E61E8A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37" y="5131493"/>
            <a:ext cx="8501542" cy="1200645"/>
          </a:xfrm>
        </p:spPr>
        <p:txBody>
          <a:bodyPr/>
          <a:lstStyle/>
          <a:p>
            <a:r>
              <a:rPr lang="en-GB" dirty="0"/>
              <a:t>BA Business Management//Strategies for Resilience and Prosperity//BMSP6006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13E00D-62C7-454E-A37A-EA61DFDB93E4}"/>
              </a:ext>
            </a:extLst>
          </p:cNvPr>
          <p:cNvSpPr txBox="1"/>
          <p:nvPr/>
        </p:nvSpPr>
        <p:spPr>
          <a:xfrm>
            <a:off x="1067732" y="156530"/>
            <a:ext cx="3792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Jennifer Hughes-Cooke 2015101</a:t>
            </a:r>
            <a:endParaRPr lang="en-US" dirty="0"/>
          </a:p>
        </p:txBody>
      </p:sp>
      <p:pic>
        <p:nvPicPr>
          <p:cNvPr id="6" name="Audio Recording 26 Oct 2020 at 20:22:41" descr="Audio Recording 26 Oct 2020 at 20:22:41">
            <a:hlinkClick r:id="" action="ppaction://media"/>
            <a:extLst>
              <a:ext uri="{FF2B5EF4-FFF2-40B4-BE49-F238E27FC236}">
                <a16:creationId xmlns:a16="http://schemas.microsoft.com/office/drawing/2014/main" id="{7B8E671E-79E1-964E-B6EF-48CFD02C98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55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 advClick="0" advTm="250"/>
    </mc:Choice>
    <mc:Fallback>
      <p:transition advClick="0" advTm="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BFF1-55DB-194C-8D43-CE8757A9E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92" y="1150506"/>
            <a:ext cx="3872895" cy="851687"/>
          </a:xfrm>
        </p:spPr>
        <p:txBody>
          <a:bodyPr/>
          <a:lstStyle/>
          <a:p>
            <a:r>
              <a:rPr lang="en-GB"/>
              <a:t>What is Strategy?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030A1C-58BF-234F-9BF5-81542C1E0694}"/>
              </a:ext>
            </a:extLst>
          </p:cNvPr>
          <p:cNvSpPr txBox="1"/>
          <p:nvPr/>
        </p:nvSpPr>
        <p:spPr>
          <a:xfrm>
            <a:off x="5268686" y="841829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LONG TERM DIRECTION or SCOPE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A436CC-172E-EA4B-A033-88744F4B133E}"/>
              </a:ext>
            </a:extLst>
          </p:cNvPr>
          <p:cNvSpPr txBox="1"/>
          <p:nvPr/>
        </p:nvSpPr>
        <p:spPr>
          <a:xfrm>
            <a:off x="5306785" y="2328390"/>
            <a:ext cx="3722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INTENDED, EMERGENT, REALISED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8EAEE1-1044-F547-A122-628F3E55CA1B}"/>
              </a:ext>
            </a:extLst>
          </p:cNvPr>
          <p:cNvSpPr txBox="1"/>
          <p:nvPr/>
        </p:nvSpPr>
        <p:spPr>
          <a:xfrm>
            <a:off x="4593771" y="4013928"/>
            <a:ext cx="4691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chemeClr val="accent1"/>
                </a:solidFill>
                <a:latin typeface="+mj-lt"/>
              </a:rPr>
              <a:t>What is Strategic Management?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798DEF-8C85-6C4E-AE68-1BF7FA138CD6}"/>
              </a:ext>
            </a:extLst>
          </p:cNvPr>
          <p:cNvSpPr txBox="1"/>
          <p:nvPr/>
        </p:nvSpPr>
        <p:spPr>
          <a:xfrm>
            <a:off x="1408575" y="3807155"/>
            <a:ext cx="2558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STRATEGIC POSITION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5AFDDF-9E07-2C47-87C3-F530143CFABF}"/>
              </a:ext>
            </a:extLst>
          </p:cNvPr>
          <p:cNvSpPr txBox="1"/>
          <p:nvPr/>
        </p:nvSpPr>
        <p:spPr>
          <a:xfrm>
            <a:off x="489857" y="4614092"/>
            <a:ext cx="2896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STRATEGIC CHOICES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CBA470-3544-6246-BD95-B5E0E1D15F3E}"/>
              </a:ext>
            </a:extLst>
          </p:cNvPr>
          <p:cNvSpPr txBox="1"/>
          <p:nvPr/>
        </p:nvSpPr>
        <p:spPr>
          <a:xfrm>
            <a:off x="1408575" y="5313011"/>
            <a:ext cx="2331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STRATEGY IN ACTION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8B95BC-29A9-044C-A917-9591B2912957}"/>
              </a:ext>
            </a:extLst>
          </p:cNvPr>
          <p:cNvSpPr txBox="1"/>
          <p:nvPr/>
        </p:nvSpPr>
        <p:spPr>
          <a:xfrm>
            <a:off x="3740367" y="5981449"/>
            <a:ext cx="2688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UNDERSTANDING FLAWS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789C32-29FF-B54C-977D-6AC1834FAD84}"/>
              </a:ext>
            </a:extLst>
          </p:cNvPr>
          <p:cNvSpPr txBox="1"/>
          <p:nvPr/>
        </p:nvSpPr>
        <p:spPr>
          <a:xfrm>
            <a:off x="5578928" y="1561382"/>
            <a:ext cx="4985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PLANS MEET TO STAKEHOLDER EXPECTACTION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BB2CC8-1F1D-9749-99E2-2822937D056E}"/>
              </a:ext>
            </a:extLst>
          </p:cNvPr>
          <p:cNvSpPr txBox="1"/>
          <p:nvPr/>
        </p:nvSpPr>
        <p:spPr>
          <a:xfrm>
            <a:off x="1346807" y="2217052"/>
            <a:ext cx="336126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‘Deliberately choosing a different set of activities to deliver a unique mix of values’ </a:t>
            </a:r>
            <a:r>
              <a:rPr lang="en-GB" sz="1400"/>
              <a:t>(PORTER, 1996)</a:t>
            </a:r>
            <a:endParaRPr lang="en-US"/>
          </a:p>
        </p:txBody>
      </p:sp>
      <p:pic>
        <p:nvPicPr>
          <p:cNvPr id="15" name="Graphic 14" descr="Idea">
            <a:extLst>
              <a:ext uri="{FF2B5EF4-FFF2-40B4-BE49-F238E27FC236}">
                <a16:creationId xmlns:a16="http://schemas.microsoft.com/office/drawing/2014/main" id="{724A16EA-C9F9-4D46-8237-39115101F3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50086" y="3251349"/>
            <a:ext cx="3094818" cy="309481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83FD6F1-1C4B-4441-BB5E-32ADFDC41B97}"/>
                  </a:ext>
                </a:extLst>
              </p14:cNvPr>
              <p14:cNvContentPartPr/>
              <p14:nvPr/>
            </p14:nvContentPartPr>
            <p14:xfrm>
              <a:off x="4485907" y="-151262"/>
              <a:ext cx="20880" cy="104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83FD6F1-1C4B-4441-BB5E-32ADFDC41B9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469707" y="-167462"/>
                <a:ext cx="53280" cy="428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1FCE2755-B516-5A42-8A31-CFC33C43B5DC}"/>
              </a:ext>
            </a:extLst>
          </p:cNvPr>
          <p:cNvSpPr txBox="1"/>
          <p:nvPr/>
        </p:nvSpPr>
        <p:spPr>
          <a:xfrm>
            <a:off x="8645978" y="1130311"/>
            <a:ext cx="12790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(JOHNSON &amp; SCHOLES, 2006)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130D920-0934-4D41-8847-3C28F6B87C06}"/>
              </a:ext>
            </a:extLst>
          </p:cNvPr>
          <p:cNvSpPr txBox="1"/>
          <p:nvPr/>
        </p:nvSpPr>
        <p:spPr>
          <a:xfrm>
            <a:off x="7168242" y="2786438"/>
            <a:ext cx="1477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(MINTZBURG, 1985)</a:t>
            </a:r>
          </a:p>
        </p:txBody>
      </p:sp>
      <p:pic>
        <p:nvPicPr>
          <p:cNvPr id="27" name="Audio Recording 26 Oct 2020 at 20:28:23" descr="Audio Recording 26 Oct 2020 at 20:28:23">
            <a:hlinkClick r:id="" action="ppaction://media"/>
            <a:extLst>
              <a:ext uri="{FF2B5EF4-FFF2-40B4-BE49-F238E27FC236}">
                <a16:creationId xmlns:a16="http://schemas.microsoft.com/office/drawing/2014/main" id="{6C757830-02BB-954C-9E67-8AF2AEE3BB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4157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651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540" advClick="0" advTm="540"/>
    </mc:Choice>
    <mc:Fallback>
      <p:transition spd="med" advClick="0" advTm="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60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44ECA-B75B-9A49-8815-1B22C498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999" y="2859880"/>
            <a:ext cx="8596668" cy="1320800"/>
          </a:xfrm>
        </p:spPr>
        <p:txBody>
          <a:bodyPr/>
          <a:lstStyle/>
          <a:p>
            <a:r>
              <a:rPr lang="en-GB" dirty="0"/>
              <a:t>Who are </a:t>
            </a:r>
            <a:r>
              <a:rPr lang="en-GB" dirty="0">
                <a:solidFill>
                  <a:schemeClr val="accent5"/>
                </a:solidFill>
              </a:rPr>
              <a:t>Saltrock </a:t>
            </a:r>
            <a:r>
              <a:rPr lang="en-GB" dirty="0" err="1">
                <a:solidFill>
                  <a:schemeClr val="accent5"/>
                </a:solidFill>
              </a:rPr>
              <a:t>Surfwear</a:t>
            </a:r>
            <a:r>
              <a:rPr lang="en-GB" dirty="0">
                <a:solidFill>
                  <a:schemeClr val="accent5"/>
                </a:solidFill>
              </a:rPr>
              <a:t> Ltd.</a:t>
            </a:r>
            <a:r>
              <a:rPr lang="en-GB" dirty="0"/>
              <a:t>?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058638-555E-F54B-A8C6-FE45895F32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987" t="19167" r="23889" b="18958"/>
          <a:stretch/>
        </p:blipFill>
        <p:spPr>
          <a:xfrm>
            <a:off x="4569176" y="3520280"/>
            <a:ext cx="2077157" cy="2419278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C7AA0382-2DB4-FC41-BC0F-E54A7525A8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50" y="3911266"/>
            <a:ext cx="3289300" cy="2328270"/>
          </a:xfrm>
          <a:prstGeom prst="rect">
            <a:avLst/>
          </a:prstGeom>
        </p:spPr>
      </p:pic>
      <p:pic>
        <p:nvPicPr>
          <p:cNvPr id="9" name="Picture 8" descr="Surfers running along beach water">
            <a:extLst>
              <a:ext uri="{FF2B5EF4-FFF2-40B4-BE49-F238E27FC236}">
                <a16:creationId xmlns:a16="http://schemas.microsoft.com/office/drawing/2014/main" id="{FB1FC479-A5B2-0A49-9399-0C7EEF074E9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0000" r="44645"/>
          <a:stretch/>
        </p:blipFill>
        <p:spPr>
          <a:xfrm>
            <a:off x="2409296" y="369289"/>
            <a:ext cx="2560108" cy="2160389"/>
          </a:xfrm>
          <a:prstGeom prst="rect">
            <a:avLst/>
          </a:prstGeom>
        </p:spPr>
      </p:pic>
      <p:pic>
        <p:nvPicPr>
          <p:cNvPr id="11" name="Picture 10" descr="Large sea wave against a clear blue sky">
            <a:extLst>
              <a:ext uri="{FF2B5EF4-FFF2-40B4-BE49-F238E27FC236}">
                <a16:creationId xmlns:a16="http://schemas.microsoft.com/office/drawing/2014/main" id="{6457D398-67E2-0440-9588-0223FFA5B2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702606">
            <a:off x="8331956" y="4197190"/>
            <a:ext cx="3024089" cy="2014090"/>
          </a:xfrm>
          <a:prstGeom prst="rect">
            <a:avLst/>
          </a:prstGeom>
        </p:spPr>
      </p:pic>
      <p:pic>
        <p:nvPicPr>
          <p:cNvPr id="13" name="Graphic 12" descr="Recycle">
            <a:extLst>
              <a:ext uri="{FF2B5EF4-FFF2-40B4-BE49-F238E27FC236}">
                <a16:creationId xmlns:a16="http://schemas.microsoft.com/office/drawing/2014/main" id="{080C814B-2CEE-ED42-8D44-A6404E1BC7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46333" y="478364"/>
            <a:ext cx="2157412" cy="21603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53B04A2-BD23-DD42-BF70-79F511263DA7}"/>
              </a:ext>
            </a:extLst>
          </p:cNvPr>
          <p:cNvSpPr txBox="1"/>
          <p:nvPr/>
        </p:nvSpPr>
        <p:spPr>
          <a:xfrm>
            <a:off x="4834906" y="5808753"/>
            <a:ext cx="15456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</a:t>
            </a:r>
            <a:r>
              <a:rPr lang="en-US" sz="1100" dirty="0" err="1"/>
              <a:t>Saltrock.com</a:t>
            </a:r>
            <a:r>
              <a:rPr lang="en-US" sz="1100" dirty="0"/>
              <a:t>, 2020)</a:t>
            </a:r>
          </a:p>
        </p:txBody>
      </p:sp>
      <p:pic>
        <p:nvPicPr>
          <p:cNvPr id="15" name="Audio Recording 26 Oct 2020 at 20:59:48" descr="Audio Recording 26 Oct 2020 at 20:59:48">
            <a:hlinkClick r:id="" action="ppaction://media"/>
            <a:extLst>
              <a:ext uri="{FF2B5EF4-FFF2-40B4-BE49-F238E27FC236}">
                <a16:creationId xmlns:a16="http://schemas.microsoft.com/office/drawing/2014/main" id="{F2D064BB-50AC-6C47-974A-26848157D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7475" y="2120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545667"/>
      </p:ext>
    </p:extLst>
  </p:cSld>
  <p:clrMapOvr>
    <a:masterClrMapping/>
  </p:clrMapOvr>
  <p:transition advClick="0" advTm="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9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320CEB1-56BB-B944-BA6E-C44BB05CF7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104" t="12500" r="20217" b="28542"/>
          <a:stretch/>
        </p:blipFill>
        <p:spPr>
          <a:xfrm>
            <a:off x="4893831" y="1529924"/>
            <a:ext cx="4656689" cy="53280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D4C037-8E9F-1C41-ABAB-EDF83C144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937" y="640451"/>
            <a:ext cx="4509029" cy="87630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Stakeholder </a:t>
            </a:r>
            <a:br>
              <a:rPr lang="en-GB" dirty="0"/>
            </a:br>
            <a:r>
              <a:rPr lang="en-GB" dirty="0"/>
              <a:t>Analysis</a:t>
            </a:r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CD1ACB-24F3-E746-942B-313FD960AA96}"/>
              </a:ext>
            </a:extLst>
          </p:cNvPr>
          <p:cNvGrpSpPr/>
          <p:nvPr/>
        </p:nvGrpSpPr>
        <p:grpSpPr>
          <a:xfrm>
            <a:off x="5728421" y="2664105"/>
            <a:ext cx="3146752" cy="2630306"/>
            <a:chOff x="5728421" y="2664105"/>
            <a:chExt cx="3146752" cy="2630306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6BA16BB-226D-C640-80F6-03D02F52325C}"/>
                </a:ext>
              </a:extLst>
            </p:cNvPr>
            <p:cNvSpPr txBox="1"/>
            <p:nvPr/>
          </p:nvSpPr>
          <p:spPr>
            <a:xfrm>
              <a:off x="5885584" y="2668525"/>
              <a:ext cx="10715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Keep</a:t>
              </a:r>
            </a:p>
            <a:p>
              <a:pPr algn="ctr"/>
              <a:r>
                <a:rPr lang="en-US" dirty="0"/>
                <a:t>Satisfied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6D56544-3176-A844-86FF-50493CD6D067}"/>
                </a:ext>
              </a:extLst>
            </p:cNvPr>
            <p:cNvSpPr txBox="1"/>
            <p:nvPr/>
          </p:nvSpPr>
          <p:spPr>
            <a:xfrm>
              <a:off x="7664883" y="2664105"/>
              <a:ext cx="10715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Manage</a:t>
              </a:r>
            </a:p>
            <a:p>
              <a:pPr algn="ctr"/>
              <a:r>
                <a:rPr lang="en-US" dirty="0"/>
                <a:t>Closely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F1C5A87-08EA-FF40-8DC0-3765D4FDD4FE}"/>
                </a:ext>
              </a:extLst>
            </p:cNvPr>
            <p:cNvSpPr txBox="1"/>
            <p:nvPr/>
          </p:nvSpPr>
          <p:spPr>
            <a:xfrm>
              <a:off x="5728421" y="4371081"/>
              <a:ext cx="1228725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Monitor</a:t>
              </a:r>
            </a:p>
            <a:p>
              <a:pPr algn="ctr"/>
              <a:r>
                <a:rPr lang="en-US" dirty="0"/>
                <a:t>(minimum effort)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52E4906-B6A0-D040-B71F-07CB56306301}"/>
                </a:ext>
              </a:extLst>
            </p:cNvPr>
            <p:cNvSpPr txBox="1"/>
            <p:nvPr/>
          </p:nvSpPr>
          <p:spPr>
            <a:xfrm>
              <a:off x="7637848" y="4457789"/>
              <a:ext cx="123732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/>
                <a:t>Keep</a:t>
              </a:r>
            </a:p>
            <a:p>
              <a:pPr algn="ctr"/>
              <a:r>
                <a:rPr lang="en-US" dirty="0"/>
                <a:t>Informed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BE4F2497-DB7C-2C4B-B1EF-DBF148BCB115}"/>
              </a:ext>
            </a:extLst>
          </p:cNvPr>
          <p:cNvSpPr txBox="1"/>
          <p:nvPr/>
        </p:nvSpPr>
        <p:spPr>
          <a:xfrm>
            <a:off x="6421365" y="1029147"/>
            <a:ext cx="2142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Mendelow’s</a:t>
            </a:r>
            <a:r>
              <a:rPr lang="en-US" dirty="0"/>
              <a:t> (1981) Power/Interest Matrix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3FBEB9-446D-1547-98D3-9313A7003EBD}"/>
              </a:ext>
            </a:extLst>
          </p:cNvPr>
          <p:cNvSpPr txBox="1"/>
          <p:nvPr/>
        </p:nvSpPr>
        <p:spPr>
          <a:xfrm>
            <a:off x="488937" y="2387105"/>
            <a:ext cx="35546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Used to analyze the importance of an organization's stakeholders, where does the effort go?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9542E4-992E-DA40-AA36-C48C464223B5}"/>
              </a:ext>
            </a:extLst>
          </p:cNvPr>
          <p:cNvSpPr txBox="1"/>
          <p:nvPr/>
        </p:nvSpPr>
        <p:spPr>
          <a:xfrm>
            <a:off x="928467" y="4094082"/>
            <a:ext cx="3371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Are they negative or positive, we don’t know?</a:t>
            </a:r>
          </a:p>
          <a:p>
            <a:pPr algn="r"/>
            <a:r>
              <a:rPr lang="en-US" dirty="0"/>
              <a:t>Subjective views of the person carrying out the analysis.</a:t>
            </a:r>
          </a:p>
        </p:txBody>
      </p:sp>
      <p:pic>
        <p:nvPicPr>
          <p:cNvPr id="14" name="Audio Recording 26 Oct 2020 at 21:13:05" descr="Audio Recording 26 Oct 2020 at 21:13:05">
            <a:hlinkClick r:id="" action="ppaction://media"/>
            <a:extLst>
              <a:ext uri="{FF2B5EF4-FFF2-40B4-BE49-F238E27FC236}">
                <a16:creationId xmlns:a16="http://schemas.microsoft.com/office/drawing/2014/main" id="{5B96A026-CF28-4841-BF07-418C4EAB4A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67" y="13380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372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430" advClick="0" advTm="430"/>
    </mc:Choice>
    <mc:Fallback>
      <p:transition advClick="0" advTm="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1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E3FC8-1BB2-E54F-920B-E5A69BADF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802" y="295275"/>
            <a:ext cx="6166379" cy="86201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>
                <a:solidFill>
                  <a:schemeClr val="accent5"/>
                </a:solidFill>
              </a:rPr>
              <a:t>Saltrock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Stakeholder Analysis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ACB1D23-3533-274C-9716-F865703BF9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1662" y="1285875"/>
            <a:ext cx="5410660" cy="543256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9B8CC7E-B146-4F4E-AA43-07043D0EC32A}"/>
              </a:ext>
            </a:extLst>
          </p:cNvPr>
          <p:cNvCxnSpPr>
            <a:cxnSpLocks/>
          </p:cNvCxnSpPr>
          <p:nvPr/>
        </p:nvCxnSpPr>
        <p:spPr>
          <a:xfrm flipH="1">
            <a:off x="6315075" y="4829175"/>
            <a:ext cx="1757363" cy="0"/>
          </a:xfrm>
          <a:prstGeom prst="straightConnector1">
            <a:avLst/>
          </a:prstGeom>
          <a:ln w="79375">
            <a:solidFill>
              <a:schemeClr val="accent3">
                <a:alpha val="89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762716C-F446-FF44-849D-63BA0808EF6A}"/>
              </a:ext>
            </a:extLst>
          </p:cNvPr>
          <p:cNvCxnSpPr/>
          <p:nvPr/>
        </p:nvCxnSpPr>
        <p:spPr>
          <a:xfrm flipH="1">
            <a:off x="6529388" y="2650331"/>
            <a:ext cx="1500187" cy="271463"/>
          </a:xfrm>
          <a:prstGeom prst="straightConnector1">
            <a:avLst/>
          </a:prstGeom>
          <a:ln w="79375">
            <a:solidFill>
              <a:schemeClr val="accent3">
                <a:alpha val="89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FC55AF1-03DD-AE49-9AC9-7AF61C4F337B}"/>
              </a:ext>
            </a:extLst>
          </p:cNvPr>
          <p:cNvCxnSpPr/>
          <p:nvPr/>
        </p:nvCxnSpPr>
        <p:spPr>
          <a:xfrm flipV="1">
            <a:off x="1828800" y="2521744"/>
            <a:ext cx="1257300" cy="285750"/>
          </a:xfrm>
          <a:prstGeom prst="straightConnector1">
            <a:avLst/>
          </a:prstGeom>
          <a:ln w="79375">
            <a:solidFill>
              <a:schemeClr val="accent3">
                <a:alpha val="89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A489F82-75F4-B745-9571-A03B1C679A2D}"/>
              </a:ext>
            </a:extLst>
          </p:cNvPr>
          <p:cNvCxnSpPr>
            <a:cxnSpLocks/>
          </p:cNvCxnSpPr>
          <p:nvPr/>
        </p:nvCxnSpPr>
        <p:spPr>
          <a:xfrm flipV="1">
            <a:off x="1721644" y="4743450"/>
            <a:ext cx="1471613" cy="471489"/>
          </a:xfrm>
          <a:prstGeom prst="straightConnector1">
            <a:avLst/>
          </a:prstGeom>
          <a:ln w="85725">
            <a:solidFill>
              <a:schemeClr val="accent3">
                <a:alpha val="89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Audio Recording 26 Oct 2020 at 21:26:49" descr="Audio Recording 26 Oct 2020 at 21:26:49">
            <a:hlinkClick r:id="" action="ppaction://media"/>
            <a:extLst>
              <a:ext uri="{FF2B5EF4-FFF2-40B4-BE49-F238E27FC236}">
                <a16:creationId xmlns:a16="http://schemas.microsoft.com/office/drawing/2014/main" id="{0E5D85CD-42C2-2749-A536-972CDCE192B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022.020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1763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44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50" advClick="0" advTm="1150"/>
    </mc:Choice>
    <mc:Fallback>
      <p:transition spd="slow" advClick="0" advTm="1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0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2B1C3-CDBA-7F47-9063-25653ECE3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413" y="450850"/>
            <a:ext cx="3623204" cy="8905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5"/>
                </a:solidFill>
              </a:rPr>
              <a:t>Saltrock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&amp; SWOT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AAF8E0-F168-B449-A962-684C990CE4FC}"/>
              </a:ext>
            </a:extLst>
          </p:cNvPr>
          <p:cNvSpPr txBox="1"/>
          <p:nvPr/>
        </p:nvSpPr>
        <p:spPr>
          <a:xfrm>
            <a:off x="4767262" y="972106"/>
            <a:ext cx="3557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is a SWOT analysis?</a:t>
            </a:r>
          </a:p>
        </p:txBody>
      </p:sp>
      <p:pic>
        <p:nvPicPr>
          <p:cNvPr id="6" name="Picture 5" descr="Diagram, timeline&#10;&#10;Description automatically generated">
            <a:extLst>
              <a:ext uri="{FF2B5EF4-FFF2-40B4-BE49-F238E27FC236}">
                <a16:creationId xmlns:a16="http://schemas.microsoft.com/office/drawing/2014/main" id="{44438EB5-2D08-E846-A622-B60343BEC6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62" y="1822450"/>
            <a:ext cx="7848600" cy="458470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2F70F05-0B52-3843-BE75-DFEF1801BB21}"/>
              </a:ext>
            </a:extLst>
          </p:cNvPr>
          <p:cNvCxnSpPr>
            <a:cxnSpLocks/>
          </p:cNvCxnSpPr>
          <p:nvPr/>
        </p:nvCxnSpPr>
        <p:spPr>
          <a:xfrm rot="10800000" flipV="1">
            <a:off x="8139112" y="2928938"/>
            <a:ext cx="862014" cy="657225"/>
          </a:xfrm>
          <a:prstGeom prst="straightConnector1">
            <a:avLst/>
          </a:prstGeom>
          <a:ln w="476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D5F61F9-B130-134F-A4B1-9B1E7CDDF31E}"/>
              </a:ext>
            </a:extLst>
          </p:cNvPr>
          <p:cNvSpPr txBox="1"/>
          <p:nvPr/>
        </p:nvSpPr>
        <p:spPr>
          <a:xfrm>
            <a:off x="9001126" y="2771775"/>
            <a:ext cx="17716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Most recently 2018, following drop in value of the POUND</a:t>
            </a:r>
          </a:p>
          <a:p>
            <a:r>
              <a:rPr lang="en-GB" sz="1200" dirty="0"/>
              <a:t>(Cotton, B. 2018)</a:t>
            </a:r>
            <a:endParaRPr lang="en-US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23A8A4-EE18-5E48-A26B-D7C9737354C7}"/>
              </a:ext>
            </a:extLst>
          </p:cNvPr>
          <p:cNvSpPr txBox="1"/>
          <p:nvPr/>
        </p:nvSpPr>
        <p:spPr>
          <a:xfrm>
            <a:off x="7996236" y="1018272"/>
            <a:ext cx="17716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</a:t>
            </a:r>
            <a:r>
              <a:rPr lang="en-US" sz="1200" dirty="0" err="1"/>
              <a:t>mindtools.com</a:t>
            </a:r>
            <a:r>
              <a:rPr lang="en-US" sz="1200" dirty="0"/>
              <a:t>, 2020)</a:t>
            </a:r>
          </a:p>
        </p:txBody>
      </p:sp>
      <p:pic>
        <p:nvPicPr>
          <p:cNvPr id="11" name="Audio Recording 26 Oct 2020 at 21:50:36" descr="Audio Recording 26 Oct 2020 at 21:50:36">
            <a:hlinkClick r:id="" action="ppaction://media"/>
            <a:extLst>
              <a:ext uri="{FF2B5EF4-FFF2-40B4-BE49-F238E27FC236}">
                <a16:creationId xmlns:a16="http://schemas.microsoft.com/office/drawing/2014/main" id="{A7298B98-FA6D-C242-9967-E4A462D074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1613" y="1593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261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1300"/>
    </mc:Choice>
    <mc:Fallback>
      <p:transition spd="slow" advClick="0" advTm="1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3EA50-38CD-7243-8EE2-459A6AA9E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Saltrock </a:t>
            </a:r>
            <a:r>
              <a:rPr lang="en-GB" dirty="0"/>
              <a:t>&amp; </a:t>
            </a:r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19A26-0066-F44A-8FE2-7CF137F5A11E}"/>
              </a:ext>
            </a:extLst>
          </p:cNvPr>
          <p:cNvSpPr txBox="1"/>
          <p:nvPr/>
        </p:nvSpPr>
        <p:spPr>
          <a:xfrm>
            <a:off x="1071563" y="1557338"/>
            <a:ext cx="1314450" cy="4030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u="sng" dirty="0">
                <a:solidFill>
                  <a:schemeClr val="accent3"/>
                </a:solidFill>
                <a:latin typeface="+mj-lt"/>
              </a:rPr>
              <a:t>P</a:t>
            </a:r>
            <a:r>
              <a:rPr lang="en-US" sz="1100" u="sng" dirty="0">
                <a:solidFill>
                  <a:schemeClr val="accent3"/>
                </a:solidFill>
                <a:latin typeface="+mj-lt"/>
              </a:rPr>
              <a:t>olitical</a:t>
            </a:r>
            <a:endParaRPr lang="en-US" sz="4400" u="sng" dirty="0">
              <a:solidFill>
                <a:schemeClr val="accent3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sz="4400" u="sng" dirty="0">
                <a:solidFill>
                  <a:schemeClr val="accent3"/>
                </a:solidFill>
                <a:latin typeface="+mj-lt"/>
              </a:rPr>
              <a:t>E</a:t>
            </a:r>
            <a:r>
              <a:rPr lang="en-US" sz="1100" u="sng" dirty="0">
                <a:solidFill>
                  <a:schemeClr val="accent3"/>
                </a:solidFill>
                <a:latin typeface="+mj-lt"/>
              </a:rPr>
              <a:t>conomical</a:t>
            </a:r>
            <a:endParaRPr lang="en-US" sz="4400" u="sng" dirty="0">
              <a:solidFill>
                <a:schemeClr val="accent3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sz="4400" u="sng" dirty="0">
                <a:solidFill>
                  <a:schemeClr val="accent3"/>
                </a:solidFill>
                <a:latin typeface="+mj-lt"/>
              </a:rPr>
              <a:t>S</a:t>
            </a:r>
            <a:r>
              <a:rPr lang="en-US" sz="1100" u="sng" dirty="0">
                <a:solidFill>
                  <a:schemeClr val="accent3"/>
                </a:solidFill>
                <a:latin typeface="+mj-lt"/>
              </a:rPr>
              <a:t>ocial</a:t>
            </a:r>
            <a:endParaRPr lang="en-US" sz="4400" u="sng" dirty="0">
              <a:solidFill>
                <a:schemeClr val="accent3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sz="4400" u="sng" dirty="0">
                <a:solidFill>
                  <a:schemeClr val="accent3"/>
                </a:solidFill>
                <a:latin typeface="+mj-lt"/>
              </a:rPr>
              <a:t>T</a:t>
            </a:r>
            <a:r>
              <a:rPr lang="en-US" sz="1100" u="sng" dirty="0">
                <a:solidFill>
                  <a:schemeClr val="accent3"/>
                </a:solidFill>
                <a:latin typeface="+mj-lt"/>
              </a:rPr>
              <a:t>echnological</a:t>
            </a:r>
            <a:endParaRPr lang="en-US" sz="4400" u="sng" dirty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7991ED-04B0-BA46-9CF0-CCA4A5E11F44}"/>
              </a:ext>
            </a:extLst>
          </p:cNvPr>
          <p:cNvSpPr txBox="1"/>
          <p:nvPr/>
        </p:nvSpPr>
        <p:spPr>
          <a:xfrm>
            <a:off x="4001915" y="785812"/>
            <a:ext cx="527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is a PEST analysis?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6BC33F-C613-A447-86D2-632C5AD3512C}"/>
              </a:ext>
            </a:extLst>
          </p:cNvPr>
          <p:cNvSpPr txBox="1"/>
          <p:nvPr/>
        </p:nvSpPr>
        <p:spPr>
          <a:xfrm>
            <a:off x="2571750" y="1917700"/>
            <a:ext cx="6243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Works to surpass expectations and guidelines of governing bodies. </a:t>
            </a:r>
          </a:p>
          <a:p>
            <a:r>
              <a:rPr lang="en-US" sz="1400" dirty="0"/>
              <a:t>BREXIT!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472CDB-4BB8-794F-A9C0-4BC83FBF2F70}"/>
              </a:ext>
            </a:extLst>
          </p:cNvPr>
          <p:cNvSpPr txBox="1"/>
          <p:nvPr/>
        </p:nvSpPr>
        <p:spPr>
          <a:xfrm>
            <a:off x="2571750" y="2941866"/>
            <a:ext cx="5086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International market recognition. </a:t>
            </a:r>
          </a:p>
          <a:p>
            <a:r>
              <a:rPr lang="en-US" sz="1400" dirty="0"/>
              <a:t>Effects of COVID-19.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BA7369-ED67-874A-8524-EEBE9FFD7A05}"/>
              </a:ext>
            </a:extLst>
          </p:cNvPr>
          <p:cNvSpPr txBox="1"/>
          <p:nvPr/>
        </p:nvSpPr>
        <p:spPr>
          <a:xfrm>
            <a:off x="2571750" y="4029075"/>
            <a:ext cx="31432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Social pressures to be greener.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FD0749-6C4A-4646-AA49-F8DC7804F11D}"/>
              </a:ext>
            </a:extLst>
          </p:cNvPr>
          <p:cNvSpPr txBox="1"/>
          <p:nvPr/>
        </p:nvSpPr>
        <p:spPr>
          <a:xfrm>
            <a:off x="2594595" y="5007623"/>
            <a:ext cx="40433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 far embracing technological changes, advantages for green businesses.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013C8E-2F70-CC48-B993-938FDE7F4940}"/>
              </a:ext>
            </a:extLst>
          </p:cNvPr>
          <p:cNvSpPr txBox="1"/>
          <p:nvPr/>
        </p:nvSpPr>
        <p:spPr>
          <a:xfrm>
            <a:off x="6972300" y="839673"/>
            <a:ext cx="1371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</a:t>
            </a:r>
            <a:r>
              <a:rPr lang="en-US" sz="1100" dirty="0" err="1"/>
              <a:t>mindtools.com</a:t>
            </a:r>
            <a:r>
              <a:rPr lang="en-US" sz="1100" dirty="0"/>
              <a:t>)</a:t>
            </a:r>
          </a:p>
        </p:txBody>
      </p:sp>
      <p:pic>
        <p:nvPicPr>
          <p:cNvPr id="11" name="Audio Recording 26 Oct 2020 at 21:59:06" descr="Audio Recording 26 Oct 2020 at 21:59:06">
            <a:hlinkClick r:id="" action="ppaction://media"/>
            <a:extLst>
              <a:ext uri="{FF2B5EF4-FFF2-40B4-BE49-F238E27FC236}">
                <a16:creationId xmlns:a16="http://schemas.microsoft.com/office/drawing/2014/main" id="{06058F75-2D4B-3F4F-AA71-1468BCA26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05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151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80" advClick="0" advTm="1080"/>
    </mc:Choice>
    <mc:Fallback>
      <p:transition spd="slow" advClick="0" advTm="1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D8B46-479E-2C48-9B31-65E369B72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7609" y="285501"/>
            <a:ext cx="5594879" cy="890588"/>
          </a:xfrm>
        </p:spPr>
        <p:txBody>
          <a:bodyPr/>
          <a:lstStyle/>
          <a:p>
            <a:r>
              <a:rPr lang="en-GB" dirty="0"/>
              <a:t>What is a SOAR Analysis?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6D853-85D3-4A4F-8B3D-7AF7765216DB}"/>
              </a:ext>
            </a:extLst>
          </p:cNvPr>
          <p:cNvSpPr txBox="1"/>
          <p:nvPr/>
        </p:nvSpPr>
        <p:spPr>
          <a:xfrm>
            <a:off x="1091671" y="1730405"/>
            <a:ext cx="19145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4"/>
                </a:solidFill>
              </a:rPr>
              <a:t>STRENGTHS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9A6107-4ECF-7947-942D-3499306FEC29}"/>
              </a:ext>
            </a:extLst>
          </p:cNvPr>
          <p:cNvSpPr txBox="1"/>
          <p:nvPr/>
        </p:nvSpPr>
        <p:spPr>
          <a:xfrm>
            <a:off x="3321349" y="1731992"/>
            <a:ext cx="1988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accent4"/>
                </a:solidFill>
              </a:rPr>
              <a:t>OPPORTUNITIES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3A5E01-3C3D-1447-AF0E-F6CDD6001D7D}"/>
              </a:ext>
            </a:extLst>
          </p:cNvPr>
          <p:cNvSpPr txBox="1"/>
          <p:nvPr/>
        </p:nvSpPr>
        <p:spPr>
          <a:xfrm>
            <a:off x="6275537" y="1764044"/>
            <a:ext cx="16296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accent4"/>
                </a:solidFill>
              </a:rPr>
              <a:t>ASPIRATIONS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4DA341-F441-7E4D-9203-028EA1DE4E03}"/>
              </a:ext>
            </a:extLst>
          </p:cNvPr>
          <p:cNvSpPr txBox="1"/>
          <p:nvPr/>
        </p:nvSpPr>
        <p:spPr>
          <a:xfrm>
            <a:off x="8870652" y="1783362"/>
            <a:ext cx="1137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accent4"/>
                </a:solidFill>
              </a:rPr>
              <a:t>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4175D5-91E7-8D4A-B892-13ABA7A87D25}"/>
              </a:ext>
            </a:extLst>
          </p:cNvPr>
          <p:cNvSpPr txBox="1"/>
          <p:nvPr/>
        </p:nvSpPr>
        <p:spPr>
          <a:xfrm>
            <a:off x="1371600" y="2600325"/>
            <a:ext cx="1634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Matrix like SWOT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985E76-AF1A-1C41-8AD9-96E678070508}"/>
              </a:ext>
            </a:extLst>
          </p:cNvPr>
          <p:cNvSpPr txBox="1"/>
          <p:nvPr/>
        </p:nvSpPr>
        <p:spPr>
          <a:xfrm>
            <a:off x="4529138" y="2600325"/>
            <a:ext cx="19716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Looking to the future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2A351F-FAC5-2948-9113-02FE0EBF44C0}"/>
              </a:ext>
            </a:extLst>
          </p:cNvPr>
          <p:cNvSpPr txBox="1"/>
          <p:nvPr/>
        </p:nvSpPr>
        <p:spPr>
          <a:xfrm>
            <a:off x="7887602" y="2461825"/>
            <a:ext cx="26431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Marries organization facts to desires of stakeholders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96C7C9-4767-214F-8E91-3FBAC7B9EBC8}"/>
              </a:ext>
            </a:extLst>
          </p:cNvPr>
          <p:cNvSpPr txBox="1"/>
          <p:nvPr/>
        </p:nvSpPr>
        <p:spPr>
          <a:xfrm>
            <a:off x="1557337" y="3611345"/>
            <a:ext cx="43576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Advantages to SOAR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Simple and easy to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Framework for individuals and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Includes tangible goals alongside business and market facts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Direction is more understandable when mapping strengths with aspirations</a:t>
            </a:r>
          </a:p>
          <a:p>
            <a:r>
              <a:rPr lang="en-US" sz="1400" dirty="0"/>
              <a:t>(</a:t>
            </a:r>
            <a:r>
              <a:rPr lang="en-US" sz="1400" dirty="0" err="1"/>
              <a:t>getlucidity.com</a:t>
            </a:r>
            <a:r>
              <a:rPr lang="en-US" sz="1400" dirty="0"/>
              <a:t>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94AE66-35F5-A648-8D40-487A006E42CB}"/>
              </a:ext>
            </a:extLst>
          </p:cNvPr>
          <p:cNvSpPr txBox="1"/>
          <p:nvPr/>
        </p:nvSpPr>
        <p:spPr>
          <a:xfrm>
            <a:off x="6500813" y="3611345"/>
            <a:ext cx="43576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Limitations to SOAR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concept of weaknesses or 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Repetitive alongside a SWOT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Easy to be too broad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Aspirations/Results would suggest main organization owners should carry out SOAR analysis</a:t>
            </a:r>
          </a:p>
          <a:p>
            <a:r>
              <a:rPr lang="en-US" sz="1400" dirty="0"/>
              <a:t>(</a:t>
            </a:r>
            <a:r>
              <a:rPr lang="en-US" sz="1400" dirty="0" err="1"/>
              <a:t>getlucidity.com</a:t>
            </a:r>
            <a:r>
              <a:rPr lang="en-US" sz="1400" dirty="0"/>
              <a:t>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A130A1-C179-0547-82EB-FC9413F9C4E5}"/>
              </a:ext>
            </a:extLst>
          </p:cNvPr>
          <p:cNvSpPr txBox="1"/>
          <p:nvPr/>
        </p:nvSpPr>
        <p:spPr>
          <a:xfrm>
            <a:off x="683046" y="884019"/>
            <a:ext cx="10825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‘SOAR was invented by Jacqueline Stavros, David </a:t>
            </a:r>
            <a:r>
              <a:rPr lang="en-GB" dirty="0" err="1"/>
              <a:t>Cooperrider</a:t>
            </a:r>
            <a:r>
              <a:rPr lang="en-GB" dirty="0"/>
              <a:t> &amp; D. Lynn Kelley in their paper SOAR: A new approach to strategic planning, published in 2003’ </a:t>
            </a:r>
            <a:r>
              <a:rPr lang="en-GB" sz="1200" dirty="0"/>
              <a:t>(</a:t>
            </a:r>
            <a:r>
              <a:rPr lang="en-GB" sz="1200" dirty="0" err="1"/>
              <a:t>getlucidity.com</a:t>
            </a:r>
            <a:r>
              <a:rPr lang="en-GB" sz="1200" dirty="0"/>
              <a:t>, 2020)</a:t>
            </a:r>
            <a:endParaRPr lang="en-US" sz="1200" dirty="0"/>
          </a:p>
        </p:txBody>
      </p:sp>
      <p:pic>
        <p:nvPicPr>
          <p:cNvPr id="17" name="Audio Recording 26 Oct 2020 at 22:22:40" descr="Audio Recording 26 Oct 2020 at 22:22:40">
            <a:hlinkClick r:id="" action="ppaction://media"/>
            <a:extLst>
              <a:ext uri="{FF2B5EF4-FFF2-40B4-BE49-F238E27FC236}">
                <a16:creationId xmlns:a16="http://schemas.microsoft.com/office/drawing/2014/main" id="{47013912-FFE0-9947-A729-5E1A41C412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6646" y="22460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051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30" advClick="0" advTm="1230"/>
    </mc:Choice>
    <mc:Fallback>
      <p:transition spd="slow" advClick="0" advTm="1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5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AD46D-F6D5-A343-8231-6F84EDD3A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Saltrock </a:t>
            </a:r>
            <a:r>
              <a:rPr lang="en-GB" dirty="0"/>
              <a:t>&amp; the ‘SOAR’ Analysis</a:t>
            </a:r>
            <a:endParaRPr lang="en-US" dirty="0">
              <a:solidFill>
                <a:schemeClr val="accent5"/>
              </a:solidFill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CCA9E4B-70A9-7B4E-AF88-6BE93DB221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2671908"/>
              </p:ext>
            </p:extLst>
          </p:nvPr>
        </p:nvGraphicFramePr>
        <p:xfrm>
          <a:off x="888999" y="1270000"/>
          <a:ext cx="7526338" cy="4652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E275BC4-1F63-8D40-9876-1BC44F60840D}"/>
              </a:ext>
            </a:extLst>
          </p:cNvPr>
          <p:cNvSpPr txBox="1"/>
          <p:nvPr/>
        </p:nvSpPr>
        <p:spPr>
          <a:xfrm>
            <a:off x="8627002" y="3218530"/>
            <a:ext cx="2098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HOW?</a:t>
            </a:r>
          </a:p>
        </p:txBody>
      </p:sp>
      <p:pic>
        <p:nvPicPr>
          <p:cNvPr id="6" name="Audio Recording 26 Oct 2020 at 22:33:18" descr="Audio Recording 26 Oct 2020 at 22:33:18">
            <a:hlinkClick r:id="" action="ppaction://media"/>
            <a:extLst>
              <a:ext uri="{FF2B5EF4-FFF2-40B4-BE49-F238E27FC236}">
                <a16:creationId xmlns:a16="http://schemas.microsoft.com/office/drawing/2014/main" id="{A79D6AC7-7BA2-FC43-9247-3E933F7A88B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7716.8691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204075" y="14287"/>
            <a:ext cx="812800" cy="812800"/>
          </a:xfrm>
          <a:prstGeom prst="rect">
            <a:avLst/>
          </a:prstGeom>
        </p:spPr>
      </p:pic>
      <p:pic>
        <p:nvPicPr>
          <p:cNvPr id="7" name="Audio Recording 26 Oct 2020 at 22:42:00" descr="Audio Recording 26 Oct 2020 at 22:42:00">
            <a:hlinkClick r:id="" action="ppaction://media"/>
            <a:extLst>
              <a:ext uri="{FF2B5EF4-FFF2-40B4-BE49-F238E27FC236}">
                <a16:creationId xmlns:a16="http://schemas.microsoft.com/office/drawing/2014/main" id="{AD0A6387-340B-7046-83C1-BCABC477CF0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end="6.7006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916013" y="43460"/>
            <a:ext cx="812800" cy="812800"/>
          </a:xfrm>
          <a:prstGeom prst="rect">
            <a:avLst/>
          </a:prstGeom>
        </p:spPr>
      </p:pic>
      <p:pic>
        <p:nvPicPr>
          <p:cNvPr id="8" name="Audio Recording 26 Oct 2020 at 22:42:18" descr="Audio Recording 26 Oct 2020 at 22:42:18">
            <a:hlinkClick r:id="" action="ppaction://media"/>
            <a:extLst>
              <a:ext uri="{FF2B5EF4-FFF2-40B4-BE49-F238E27FC236}">
                <a16:creationId xmlns:a16="http://schemas.microsoft.com/office/drawing/2014/main" id="{9EA439FB-F087-104D-8D2F-80B704F83D73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433050" y="142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439615"/>
      </p:ext>
    </p:extLst>
  </p:cSld>
  <p:clrMapOvr>
    <a:masterClrMapping/>
  </p:clrMapOvr>
  <p:transition spd="slow" advClick="0" advTm="1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34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0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38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57B95-75A1-324A-8697-97BD26AC6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4259" y="323850"/>
            <a:ext cx="3923241" cy="947738"/>
          </a:xfrm>
        </p:spPr>
        <p:txBody>
          <a:bodyPr/>
          <a:lstStyle/>
          <a:p>
            <a:pPr algn="ctr"/>
            <a:r>
              <a:rPr lang="en-US"/>
              <a:t>The </a:t>
            </a:r>
            <a:r>
              <a:rPr lang="en-US">
                <a:solidFill>
                  <a:schemeClr val="accent3"/>
                </a:solidFill>
              </a:rPr>
              <a:t>New</a:t>
            </a:r>
            <a:r>
              <a:rPr lang="en-US"/>
              <a:t> Strategy</a:t>
            </a:r>
          </a:p>
        </p:txBody>
      </p:sp>
      <p:pic>
        <p:nvPicPr>
          <p:cNvPr id="5" name="Graphic 4" descr="Person with idea">
            <a:extLst>
              <a:ext uri="{FF2B5EF4-FFF2-40B4-BE49-F238E27FC236}">
                <a16:creationId xmlns:a16="http://schemas.microsoft.com/office/drawing/2014/main" id="{5A3EA2ED-00E4-6646-AF60-C2D200CA0A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41165" y="2464682"/>
            <a:ext cx="4804833" cy="48048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D2F0-5EE6-5F4B-BFBA-211C51236C6C}"/>
              </a:ext>
            </a:extLst>
          </p:cNvPr>
          <p:cNvSpPr txBox="1"/>
          <p:nvPr/>
        </p:nvSpPr>
        <p:spPr>
          <a:xfrm>
            <a:off x="785813" y="1571625"/>
            <a:ext cx="3643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Problem</a:t>
            </a:r>
          </a:p>
          <a:p>
            <a:r>
              <a:rPr lang="en-US" dirty="0"/>
              <a:t>Navigating economic downturn likely caused by BREXIT or COVID-19 fallout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C02562-CF43-2640-9B65-6BB05993D725}"/>
              </a:ext>
            </a:extLst>
          </p:cNvPr>
          <p:cNvSpPr txBox="1"/>
          <p:nvPr/>
        </p:nvSpPr>
        <p:spPr>
          <a:xfrm>
            <a:off x="5413638" y="1571625"/>
            <a:ext cx="36835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Why?</a:t>
            </a:r>
          </a:p>
          <a:p>
            <a:r>
              <a:rPr lang="en-US" dirty="0"/>
              <a:t>To avoid any financial strain on the company and avoid administrative measures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C89CB6-DEE3-3D4E-AF95-544DABEC3D2F}"/>
              </a:ext>
            </a:extLst>
          </p:cNvPr>
          <p:cNvSpPr txBox="1"/>
          <p:nvPr/>
        </p:nvSpPr>
        <p:spPr>
          <a:xfrm>
            <a:off x="3100388" y="3071991"/>
            <a:ext cx="4029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How?</a:t>
            </a:r>
          </a:p>
          <a:p>
            <a:r>
              <a:rPr lang="en-US" dirty="0"/>
              <a:t>Re-thinking the sales strategy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B59D5B-361D-2644-B146-BCE4F6C9048C}"/>
              </a:ext>
            </a:extLst>
          </p:cNvPr>
          <p:cNvSpPr txBox="1"/>
          <p:nvPr/>
        </p:nvSpPr>
        <p:spPr>
          <a:xfrm>
            <a:off x="500063" y="4348757"/>
            <a:ext cx="2085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Remove year-round promotions </a:t>
            </a:r>
            <a:r>
              <a:rPr lang="en-US" dirty="0" err="1"/>
              <a:t>Eg.</a:t>
            </a:r>
            <a:r>
              <a:rPr lang="en-US" dirty="0"/>
              <a:t> £10 off when you by 3 T-shirts, normally £17.50 each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459F9E-ABF7-574E-B40F-C0BBBBBDE6FB}"/>
              </a:ext>
            </a:extLst>
          </p:cNvPr>
          <p:cNvSpPr txBox="1"/>
          <p:nvPr/>
        </p:nvSpPr>
        <p:spPr>
          <a:xfrm>
            <a:off x="3021013" y="4295358"/>
            <a:ext cx="16848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Examine pricing of promotional products and increase slightly </a:t>
            </a:r>
            <a:r>
              <a:rPr lang="en-US" dirty="0" err="1"/>
              <a:t>Eg.</a:t>
            </a:r>
            <a:r>
              <a:rPr lang="en-US" dirty="0"/>
              <a:t> +£2.50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845313-EDCC-7E4D-90D0-38C4052C48F4}"/>
              </a:ext>
            </a:extLst>
          </p:cNvPr>
          <p:cNvSpPr txBox="1"/>
          <p:nvPr/>
        </p:nvSpPr>
        <p:spPr>
          <a:xfrm>
            <a:off x="5413638" y="4348757"/>
            <a:ext cx="18301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Launch promotions when consumer spending power is lower, more likely to buy</a:t>
            </a:r>
          </a:p>
        </p:txBody>
      </p:sp>
      <p:pic>
        <p:nvPicPr>
          <p:cNvPr id="10" name="Audio Recording 26 Oct 2020 at 23:12:12" descr="Audio Recording 26 Oct 2020 at 23:12:12">
            <a:hlinkClick r:id="" action="ppaction://media"/>
            <a:extLst>
              <a:ext uri="{FF2B5EF4-FFF2-40B4-BE49-F238E27FC236}">
                <a16:creationId xmlns:a16="http://schemas.microsoft.com/office/drawing/2014/main" id="{FF9088ED-875E-9E4E-80D7-84AE1B9716E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577.053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00063" y="202407"/>
            <a:ext cx="812800" cy="812800"/>
          </a:xfrm>
          <a:prstGeom prst="rect">
            <a:avLst/>
          </a:prstGeom>
        </p:spPr>
      </p:pic>
      <p:pic>
        <p:nvPicPr>
          <p:cNvPr id="11" name="Audio Recording 26 Oct 2020 at 23:16:26" descr="Audio Recording 26 Oct 2020 at 23:16:26">
            <a:hlinkClick r:id="" action="ppaction://media"/>
            <a:extLst>
              <a:ext uri="{FF2B5EF4-FFF2-40B4-BE49-F238E27FC236}">
                <a16:creationId xmlns:a16="http://schemas.microsoft.com/office/drawing/2014/main" id="{A5BCE577-4D09-A149-9B0B-DE729F664C9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31459" y="30956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644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Click="0" advTm="1400"/>
    </mc:Choice>
    <mc:Fallback>
      <p:transition spd="slow" advClick="0" advTm="1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96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096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52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8F1C5-2758-2B48-90EF-E92FEF380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739775"/>
            <a:ext cx="8596668" cy="1320800"/>
          </a:xfrm>
        </p:spPr>
        <p:txBody>
          <a:bodyPr>
            <a:normAutofit/>
          </a:bodyPr>
          <a:lstStyle/>
          <a:p>
            <a:r>
              <a:rPr lang="en-GB" sz="2000" dirty="0"/>
              <a:t>Reference list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1A84C-9AD1-AC49-A37B-5524F0ED8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0175"/>
            <a:ext cx="8596668" cy="4641187"/>
          </a:xfrm>
        </p:spPr>
        <p:txBody>
          <a:bodyPr>
            <a:normAutofit/>
          </a:bodyPr>
          <a:lstStyle/>
          <a:p>
            <a:r>
              <a:rPr lang="en-GB" sz="1200" dirty="0"/>
              <a:t>About Saltrock | Read Our Story | Saltrock </a:t>
            </a:r>
            <a:r>
              <a:rPr lang="en-GB" sz="1200" dirty="0" err="1"/>
              <a:t>Surfwear</a:t>
            </a:r>
            <a:r>
              <a:rPr lang="en-GB" sz="1200" dirty="0"/>
              <a:t>. (n.d.). Saltrock. Retrieved 14 October 2020, from </a:t>
            </a:r>
            <a:r>
              <a:rPr lang="en-GB" sz="1200" u="sng" dirty="0">
                <a:hlinkClick r:id="rId2"/>
              </a:rPr>
              <a:t>https://www.saltrock.com/pages/about-us</a:t>
            </a:r>
            <a:endParaRPr lang="en-GB" sz="1200" dirty="0"/>
          </a:p>
          <a:p>
            <a:r>
              <a:rPr lang="en-GB" sz="1200" dirty="0"/>
              <a:t>Cotton, B. (2018, August 20). Crew Clothing acquires Saltrock </a:t>
            </a:r>
            <a:r>
              <a:rPr lang="en-GB" sz="1200" dirty="0" err="1"/>
              <a:t>Surfwear</a:t>
            </a:r>
            <a:r>
              <a:rPr lang="en-GB" sz="1200" dirty="0"/>
              <a:t> following administration | Business Leader News. Business Leader. </a:t>
            </a:r>
            <a:r>
              <a:rPr lang="en-GB" sz="1200" u="sng" dirty="0">
                <a:hlinkClick r:id="rId3"/>
              </a:rPr>
              <a:t>https://www.businessleader.co.uk/crew-clothing-acquires-saltrock-surfwear-following-administration/50429/</a:t>
            </a:r>
            <a:endParaRPr lang="en-GB" sz="1200" u="sng" dirty="0"/>
          </a:p>
          <a:p>
            <a:r>
              <a:rPr lang="en-GB" sz="1200" i="1" dirty="0"/>
              <a:t>Introduction to SOAR Analysis | Resources | Get Lucidity</a:t>
            </a:r>
            <a:r>
              <a:rPr lang="en-GB" sz="1200" dirty="0"/>
              <a:t>. (n.d.). </a:t>
            </a:r>
            <a:r>
              <a:rPr lang="en-GB" sz="1200" dirty="0" err="1"/>
              <a:t>Getlucidity.Com</a:t>
            </a:r>
            <a:r>
              <a:rPr lang="en-GB" sz="1200" dirty="0"/>
              <a:t>. Retrieved October 26, 2020, from https://</a:t>
            </a:r>
            <a:r>
              <a:rPr lang="en-GB" sz="1200" dirty="0" err="1"/>
              <a:t>getlucidity.com</a:t>
            </a:r>
            <a:r>
              <a:rPr lang="en-GB" sz="1200" dirty="0"/>
              <a:t>/strategy-resources/introduction-to-soar-analysis/</a:t>
            </a:r>
          </a:p>
          <a:p>
            <a:r>
              <a:rPr lang="en-GB" sz="1200" dirty="0"/>
              <a:t>Johnson, Scholes, Whittington, Scholes, Kevan, &amp; Whittington, Richard. (2006). Exploring corporate strategy. (7th enhanced media ed. / Gerry Johnson, Kevan Scholes, Richard Whittington. ed.). Harlow: Financial Times Prentice Hall.</a:t>
            </a:r>
          </a:p>
          <a:p>
            <a:r>
              <a:rPr lang="en-GB" sz="1200" dirty="0"/>
              <a:t>Mintzberg, H., &amp; Waters, J. A. (1985). Of strategies, deliberate and emergent. Strategic Management Journal, 6(3), 257–272. </a:t>
            </a:r>
            <a:r>
              <a:rPr lang="en-GB" sz="1200" u="sng" dirty="0">
                <a:hlinkClick r:id="rId4"/>
              </a:rPr>
              <a:t>https://doi.org/10.1002/smj.4250060306</a:t>
            </a:r>
            <a:endParaRPr lang="en-GB" sz="1200" u="sng" dirty="0"/>
          </a:p>
          <a:p>
            <a:r>
              <a:rPr lang="en-GB" sz="1200" i="1" dirty="0"/>
              <a:t>PEST Analysis</a:t>
            </a:r>
            <a:r>
              <a:rPr lang="en-GB" sz="1200" dirty="0"/>
              <a:t>. (n.d.). </a:t>
            </a:r>
            <a:r>
              <a:rPr lang="en-GB" sz="1200" dirty="0" err="1"/>
              <a:t>Mindtools.Com</a:t>
            </a:r>
            <a:r>
              <a:rPr lang="en-GB" sz="1200" dirty="0"/>
              <a:t>. Retrieved October 26, 2020, from https://</a:t>
            </a:r>
            <a:r>
              <a:rPr lang="en-GB" sz="1200" dirty="0" err="1"/>
              <a:t>www.mindtools.com</a:t>
            </a:r>
            <a:r>
              <a:rPr lang="en-GB" sz="1200" dirty="0"/>
              <a:t>/pages/article/newTMC_09.htm</a:t>
            </a:r>
            <a:endParaRPr lang="en-GB" sz="1200" u="sng" dirty="0"/>
          </a:p>
          <a:p>
            <a:r>
              <a:rPr lang="en-GB" sz="1200" dirty="0"/>
              <a:t>Porter, M. E. (1996). what is strategy? Harvard Business Review, 60. </a:t>
            </a:r>
            <a:r>
              <a:rPr lang="en-GB" sz="1200" dirty="0">
                <a:hlinkClick r:id="rId5"/>
              </a:rPr>
              <a:t>https://hbr.org/1996/11/what-is-strategy</a:t>
            </a:r>
            <a:endParaRPr lang="en-GB" sz="1200" dirty="0"/>
          </a:p>
          <a:p>
            <a:r>
              <a:rPr lang="en-GB" sz="1200" i="1" dirty="0"/>
              <a:t>SWOT Analysis</a:t>
            </a:r>
            <a:r>
              <a:rPr lang="en-GB" sz="1200" dirty="0"/>
              <a:t>. (n.d.). </a:t>
            </a:r>
            <a:r>
              <a:rPr lang="en-GB" sz="1200" dirty="0" err="1"/>
              <a:t>Mindtools.Com</a:t>
            </a:r>
            <a:r>
              <a:rPr lang="en-GB" sz="1200" dirty="0"/>
              <a:t>. Retrieved October 26, 2020, from https://</a:t>
            </a:r>
            <a:r>
              <a:rPr lang="en-GB" sz="1200" dirty="0" err="1"/>
              <a:t>www.mindtools.com</a:t>
            </a:r>
            <a:r>
              <a:rPr lang="en-GB" sz="1200" dirty="0"/>
              <a:t>/pages/article/newTMC_05.htm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044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873</Words>
  <Application>Microsoft Macintosh PowerPoint</Application>
  <PresentationFormat>Widescreen</PresentationFormat>
  <Paragraphs>112</Paragraphs>
  <Slides>11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Suggested Strategy for Saltrock</vt:lpstr>
      <vt:lpstr>What is Strategy? </vt:lpstr>
      <vt:lpstr>Who are Saltrock Surfwear Ltd.?</vt:lpstr>
      <vt:lpstr>Stakeholder  Analysis</vt:lpstr>
      <vt:lpstr>Saltrock  Stakeholder Analysis</vt:lpstr>
      <vt:lpstr>Saltrock  &amp; SWOT</vt:lpstr>
      <vt:lpstr>Saltrock &amp; </vt:lpstr>
      <vt:lpstr>What is a SOAR Analysis?</vt:lpstr>
      <vt:lpstr>Saltrock &amp; the ‘SOAR’ Analysis</vt:lpstr>
      <vt:lpstr>The New Strategy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Jennifer Hughes-Cooke (2015101)</dc:creator>
  <cp:lastModifiedBy>Jennifer Hughes-Cooke (2015101)</cp:lastModifiedBy>
  <cp:revision>2</cp:revision>
  <dcterms:created xsi:type="dcterms:W3CDTF">2020-10-20T13:02:41Z</dcterms:created>
  <dcterms:modified xsi:type="dcterms:W3CDTF">2020-10-26T23:41:46Z</dcterms:modified>
</cp:coreProperties>
</file>