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658"/>
    <p:restoredTop sz="94684"/>
  </p:normalViewPr>
  <p:slideViewPr>
    <p:cSldViewPr snapToGrid="0" snapToObjects="1">
      <p:cViewPr varScale="1">
        <p:scale>
          <a:sx n="76" d="100"/>
          <a:sy n="76" d="100"/>
        </p:scale>
        <p:origin x="216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CDC334-06A1-964D-94B5-C6C669718C14}" type="datetimeFigureOut">
              <a:rPr lang="en-US" smtClean="0"/>
              <a:t>3/4/22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60E370-E026-F94F-9EB7-D27281B117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055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60E370-E026-F94F-9EB7-D27281B117E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687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3/4/22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163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21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724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696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907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796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20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3/4/22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697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165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84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06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374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689" r:id="rId4"/>
    <p:sldLayoutId id="2147483690" r:id="rId5"/>
    <p:sldLayoutId id="2147483696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643B7E8-B361-4A91-A7A5-07418CFCF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7A74E93-DAA8-4661-8F23-0F48710EA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F212E38-C041-49D9-9236-29FF44B27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D66747-70D5-BE49-82A7-AA1B6AFDC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632" y="1559768"/>
            <a:ext cx="5068568" cy="3135379"/>
          </a:xfrm>
        </p:spPr>
        <p:txBody>
          <a:bodyPr>
            <a:normAutofit/>
          </a:bodyPr>
          <a:lstStyle/>
          <a:p>
            <a:r>
              <a:rPr lang="en-US" sz="6000" dirty="0"/>
              <a:t>Md Nazmul Haider Khan</a:t>
            </a:r>
            <a:br>
              <a:rPr lang="en-US" sz="6000" dirty="0"/>
            </a:br>
            <a:endParaRPr lang="en-US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C27C7B-88B7-BF4C-A087-5C2A10E68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3633" y="4708186"/>
            <a:ext cx="5068567" cy="797089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0391D1-AA86-467F-A77E-0606FCCCD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A430F17-C7B1-40FD-89FA-55002B663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3EAAD29-514C-4272-AA97-D2DCEB35B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080894D-F290-4DF4-82A7-905285A7E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23C37D0B-69F4-44D9-9416-B500C2811D4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123" r="24852"/>
          <a:stretch/>
        </p:blipFill>
        <p:spPr>
          <a:xfrm>
            <a:off x="7555832" y="10"/>
            <a:ext cx="4636163" cy="6857990"/>
          </a:xfrm>
          <a:prstGeom prst="rect">
            <a:avLst/>
          </a:prstGeom>
        </p:spPr>
      </p:pic>
      <p:pic>
        <p:nvPicPr>
          <p:cNvPr id="5" name="Audio Recording 4 Mar 2022 at 21:56:04" descr="Audio Recording 4 Mar 2022 at 21:56:04">
            <a:hlinkClick r:id="" action="ppaction://media"/>
            <a:extLst>
              <a:ext uri="{FF2B5EF4-FFF2-40B4-BE49-F238E27FC236}">
                <a16:creationId xmlns:a16="http://schemas.microsoft.com/office/drawing/2014/main" id="{6633BB02-77B7-6A47-9B8B-94A08859A7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555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9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D2EF4-4879-4B40-8D2D-5EE8D2DF7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Dialogs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89D87-34E1-6F40-9A76-4243E2093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Re: Buenos </a:t>
            </a:r>
            <a:r>
              <a:rPr lang="en-US" dirty="0" err="1"/>
              <a:t>dias</a:t>
            </a:r>
            <a:r>
              <a:rPr lang="en-US" dirty="0"/>
              <a:t>! Hotel Radisson </a:t>
            </a:r>
            <a:r>
              <a:rPr lang="en-US" dirty="0" err="1"/>
              <a:t>como</a:t>
            </a:r>
            <a:r>
              <a:rPr lang="en-US" dirty="0"/>
              <a:t> le </a:t>
            </a:r>
            <a:r>
              <a:rPr lang="en-US" dirty="0" err="1"/>
              <a:t>puedo</a:t>
            </a:r>
            <a:r>
              <a:rPr lang="en-US" dirty="0"/>
              <a:t> </a:t>
            </a:r>
            <a:r>
              <a:rPr lang="en-US" dirty="0" err="1"/>
              <a:t>ayudar</a:t>
            </a:r>
            <a:r>
              <a:rPr lang="en-US" dirty="0"/>
              <a:t>?</a:t>
            </a:r>
          </a:p>
          <a:p>
            <a:r>
              <a:rPr lang="en-US" dirty="0"/>
              <a:t>Khan: Buenos </a:t>
            </a:r>
            <a:r>
              <a:rPr lang="en-US" dirty="0" err="1"/>
              <a:t>dias</a:t>
            </a:r>
            <a:r>
              <a:rPr lang="en-US" dirty="0"/>
              <a:t> ! Me </a:t>
            </a:r>
            <a:r>
              <a:rPr lang="en-US" dirty="0" err="1"/>
              <a:t>gustaria</a:t>
            </a:r>
            <a:r>
              <a:rPr lang="en-US" dirty="0"/>
              <a:t> </a:t>
            </a:r>
            <a:r>
              <a:rPr lang="en-US" dirty="0" err="1"/>
              <a:t>reservar</a:t>
            </a:r>
            <a:r>
              <a:rPr lang="en-US" dirty="0"/>
              <a:t> una </a:t>
            </a:r>
            <a:r>
              <a:rPr lang="en-US" dirty="0" err="1"/>
              <a:t>habitacion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el hotel.</a:t>
            </a:r>
          </a:p>
          <a:p>
            <a:r>
              <a:rPr lang="en-US" dirty="0"/>
              <a:t>Re: </a:t>
            </a:r>
            <a:r>
              <a:rPr lang="en-US" dirty="0" err="1"/>
              <a:t>Muy</a:t>
            </a:r>
            <a:r>
              <a:rPr lang="en-US" dirty="0"/>
              <a:t> bien. Como se llama </a:t>
            </a:r>
            <a:r>
              <a:rPr lang="en-US" dirty="0" err="1"/>
              <a:t>usted</a:t>
            </a:r>
            <a:r>
              <a:rPr lang="en-US" dirty="0"/>
              <a:t>?</a:t>
            </a:r>
          </a:p>
          <a:p>
            <a:r>
              <a:rPr lang="en-US" dirty="0"/>
              <a:t>Khan: me Md Nazmul Khan</a:t>
            </a:r>
          </a:p>
          <a:p>
            <a:r>
              <a:rPr lang="en-US" dirty="0"/>
              <a:t>Re: </a:t>
            </a:r>
            <a:r>
              <a:rPr lang="en-US" dirty="0" err="1"/>
              <a:t>Muy</a:t>
            </a:r>
            <a:r>
              <a:rPr lang="en-US" dirty="0"/>
              <a:t> bien senora khan. Para </a:t>
            </a:r>
            <a:r>
              <a:rPr lang="en-US" dirty="0" err="1"/>
              <a:t>cuantas</a:t>
            </a:r>
            <a:r>
              <a:rPr lang="en-US" dirty="0"/>
              <a:t> personas?</a:t>
            </a:r>
          </a:p>
          <a:p>
            <a:r>
              <a:rPr lang="en-US" dirty="0"/>
              <a:t>Khan: para </a:t>
            </a:r>
            <a:r>
              <a:rPr lang="en-US" dirty="0" err="1"/>
              <a:t>quatros</a:t>
            </a:r>
            <a:r>
              <a:rPr lang="en-US" dirty="0"/>
              <a:t> personas.</a:t>
            </a:r>
          </a:p>
          <a:p>
            <a:r>
              <a:rPr lang="en-US" dirty="0"/>
              <a:t>Re:  una o dos </a:t>
            </a:r>
            <a:r>
              <a:rPr lang="en-US" dirty="0" err="1"/>
              <a:t>habitaciones</a:t>
            </a:r>
            <a:r>
              <a:rPr lang="en-US" dirty="0"/>
              <a:t>?</a:t>
            </a:r>
          </a:p>
          <a:p>
            <a:r>
              <a:rPr lang="en-US" dirty="0"/>
              <a:t>Khan: dos </a:t>
            </a:r>
            <a:r>
              <a:rPr lang="en-US" dirty="0" err="1"/>
              <a:t>abitasiones</a:t>
            </a:r>
            <a:endParaRPr lang="en-US" dirty="0"/>
          </a:p>
          <a:p>
            <a:r>
              <a:rPr lang="en-US" dirty="0"/>
              <a:t>Re: </a:t>
            </a:r>
            <a:r>
              <a:rPr lang="en-US" dirty="0" err="1"/>
              <a:t>cama</a:t>
            </a:r>
            <a:r>
              <a:rPr lang="en-US" dirty="0"/>
              <a:t> o dos doble una </a:t>
            </a:r>
            <a:r>
              <a:rPr lang="en-US" dirty="0" err="1"/>
              <a:t>individuales</a:t>
            </a:r>
            <a:r>
              <a:rPr lang="en-US" dirty="0"/>
              <a:t>?</a:t>
            </a:r>
          </a:p>
          <a:p>
            <a:r>
              <a:rPr lang="en-US" dirty="0"/>
              <a:t>Khan: dos </a:t>
            </a:r>
            <a:r>
              <a:rPr lang="en-US" dirty="0" err="1"/>
              <a:t>individuales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40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75535-089E-5B4C-BFFE-F3582CFF1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C2381-5229-024D-89E0-E2C68050E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Re: para que </a:t>
            </a:r>
            <a:r>
              <a:rPr lang="en-US" dirty="0" err="1"/>
              <a:t>fecha</a:t>
            </a:r>
            <a:r>
              <a:rPr lang="en-US" dirty="0"/>
              <a:t>?</a:t>
            </a:r>
          </a:p>
          <a:p>
            <a:r>
              <a:rPr lang="en-US" dirty="0"/>
              <a:t>Khan: para el </a:t>
            </a:r>
            <a:r>
              <a:rPr lang="en-US" dirty="0" err="1"/>
              <a:t>ocho</a:t>
            </a:r>
            <a:r>
              <a:rPr lang="en-US" dirty="0"/>
              <a:t> de April </a:t>
            </a:r>
            <a:r>
              <a:rPr lang="en-US" dirty="0" err="1"/>
              <a:t>delchos</a:t>
            </a:r>
            <a:r>
              <a:rPr lang="en-US" dirty="0"/>
              <a:t> </a:t>
            </a:r>
            <a:r>
              <a:rPr lang="en-US" dirty="0" err="1"/>
              <a:t>nilventis</a:t>
            </a:r>
            <a:r>
              <a:rPr lang="en-US" dirty="0"/>
              <a:t> </a:t>
            </a:r>
            <a:r>
              <a:rPr lang="en-US" dirty="0" err="1"/>
              <a:t>quatro</a:t>
            </a:r>
            <a:endParaRPr lang="en-US" dirty="0"/>
          </a:p>
          <a:p>
            <a:r>
              <a:rPr lang="en-US" dirty="0"/>
              <a:t>Re: por </a:t>
            </a:r>
            <a:r>
              <a:rPr lang="en-US" dirty="0" err="1"/>
              <a:t>cuantas</a:t>
            </a:r>
            <a:r>
              <a:rPr lang="en-US" dirty="0"/>
              <a:t> </a:t>
            </a:r>
            <a:r>
              <a:rPr lang="en-US" dirty="0" err="1"/>
              <a:t>noches</a:t>
            </a:r>
            <a:r>
              <a:rPr lang="en-US" dirty="0"/>
              <a:t>?</a:t>
            </a:r>
          </a:p>
          <a:p>
            <a:r>
              <a:rPr lang="en-US" dirty="0"/>
              <a:t>Khan: por </a:t>
            </a:r>
            <a:r>
              <a:rPr lang="en-US" dirty="0" err="1"/>
              <a:t>sinko</a:t>
            </a:r>
            <a:r>
              <a:rPr lang="en-US" dirty="0"/>
              <a:t> </a:t>
            </a:r>
            <a:r>
              <a:rPr lang="en-US" dirty="0" err="1"/>
              <a:t>noches</a:t>
            </a:r>
            <a:endParaRPr lang="en-US" dirty="0"/>
          </a:p>
          <a:p>
            <a:r>
              <a:rPr lang="en-US" dirty="0"/>
              <a:t>Re: Bueno. </a:t>
            </a:r>
            <a:r>
              <a:rPr lang="en-US" dirty="0" err="1"/>
              <a:t>Todo</a:t>
            </a:r>
            <a:r>
              <a:rPr lang="en-US" dirty="0"/>
              <a:t> </a:t>
            </a:r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reservado</a:t>
            </a:r>
            <a:r>
              <a:rPr lang="en-US" dirty="0"/>
              <a:t>.</a:t>
            </a:r>
          </a:p>
          <a:p>
            <a:r>
              <a:rPr lang="en-US" dirty="0"/>
              <a:t>Khan: </a:t>
            </a:r>
            <a:r>
              <a:rPr lang="en-US" dirty="0" err="1"/>
              <a:t>muchas</a:t>
            </a:r>
            <a:r>
              <a:rPr lang="en-US" dirty="0"/>
              <a:t> gracias adios</a:t>
            </a:r>
          </a:p>
          <a:p>
            <a:r>
              <a:rPr lang="en-US" dirty="0"/>
              <a:t>Re: </a:t>
            </a:r>
            <a:r>
              <a:rPr lang="en-US" dirty="0" err="1"/>
              <a:t>muchas</a:t>
            </a:r>
            <a:r>
              <a:rPr lang="en-US" dirty="0"/>
              <a:t> gracias adios.</a:t>
            </a:r>
          </a:p>
        </p:txBody>
      </p:sp>
    </p:spTree>
    <p:extLst>
      <p:ext uri="{BB962C8B-B14F-4D97-AF65-F5344CB8AC3E}">
        <p14:creationId xmlns:p14="http://schemas.microsoft.com/office/powerpoint/2010/main" val="15099867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3E3423"/>
      </a:dk2>
      <a:lt2>
        <a:srgbClr val="E8E2E6"/>
      </a:lt2>
      <a:accent1>
        <a:srgbClr val="21B94B"/>
      </a:accent1>
      <a:accent2>
        <a:srgbClr val="2BB814"/>
      </a:accent2>
      <a:accent3>
        <a:srgbClr val="70B11F"/>
      </a:accent3>
      <a:accent4>
        <a:srgbClr val="A2A712"/>
      </a:accent4>
      <a:accent5>
        <a:srgbClr val="D69226"/>
      </a:accent5>
      <a:accent6>
        <a:srgbClr val="D53C17"/>
      </a:accent6>
      <a:hlink>
        <a:srgbClr val="968032"/>
      </a:hlink>
      <a:folHlink>
        <a:srgbClr val="7F7F7F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2184</TotalTime>
  <Words>137</Words>
  <Application>Microsoft Macintosh PowerPoint</Application>
  <PresentationFormat>Widescreen</PresentationFormat>
  <Paragraphs>20</Paragraphs>
  <Slides>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Calibri</vt:lpstr>
      <vt:lpstr>Garamond</vt:lpstr>
      <vt:lpstr>Gill Sans MT</vt:lpstr>
      <vt:lpstr>SavonVTI</vt:lpstr>
      <vt:lpstr>Md Nazmul Haider Khan </vt:lpstr>
      <vt:lpstr>Dialogs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Md Nazmul Haider Khan </dc:title>
  <dc:creator>Md Nazmul Haider Khan (2017667)</dc:creator>
  <cp:lastModifiedBy>Md Nazmul Haider Khan (2017667)</cp:lastModifiedBy>
  <cp:revision>3</cp:revision>
  <dcterms:created xsi:type="dcterms:W3CDTF">2022-03-01T09:18:18Z</dcterms:created>
  <dcterms:modified xsi:type="dcterms:W3CDTF">2022-03-04T21:59:51Z</dcterms:modified>
</cp:coreProperties>
</file>