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6"/>
    <p:restoredTop sz="97248"/>
  </p:normalViewPr>
  <p:slideViewPr>
    <p:cSldViewPr snapToGrid="0" snapToObjects="1">
      <p:cViewPr varScale="1">
        <p:scale>
          <a:sx n="143" d="100"/>
          <a:sy n="143" d="100"/>
        </p:scale>
        <p:origin x="208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0D3FE-1028-914D-A71D-D651048AC84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C56B7-5884-2646-8A86-6F143E878F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833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powerpointgames.uk</a:t>
            </a:r>
            <a:r>
              <a:rPr lang="en-US" dirty="0"/>
              <a:t>/portfolio-items/guess-who/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C9DC20-91E0-624A-B4B7-B847DB509F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945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486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2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40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679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53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941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248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8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370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424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752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23BB1-59AF-5643-BACA-9D3DD0B5D6AF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C8657-3D8A-EE40-BC34-B4B5C9BBC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64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20" Type="http://schemas.openxmlformats.org/officeDocument/2006/relationships/image" Target="../media/image18.png"/><Relationship Id="rId21" Type="http://schemas.openxmlformats.org/officeDocument/2006/relationships/image" Target="../media/image19.png"/><Relationship Id="rId22" Type="http://schemas.openxmlformats.org/officeDocument/2006/relationships/image" Target="../media/image20.png"/><Relationship Id="rId23" Type="http://schemas.openxmlformats.org/officeDocument/2006/relationships/image" Target="../media/image21.png"/><Relationship Id="rId24" Type="http://schemas.openxmlformats.org/officeDocument/2006/relationships/image" Target="../media/image22.png"/><Relationship Id="rId25" Type="http://schemas.openxmlformats.org/officeDocument/2006/relationships/image" Target="../media/image23.png"/><Relationship Id="rId26" Type="http://schemas.openxmlformats.org/officeDocument/2006/relationships/image" Target="../media/image24.png"/><Relationship Id="rId27" Type="http://schemas.openxmlformats.org/officeDocument/2006/relationships/image" Target="../media/image25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1" Type="http://schemas.openxmlformats.org/officeDocument/2006/relationships/image" Target="../media/image9.png"/><Relationship Id="rId12" Type="http://schemas.openxmlformats.org/officeDocument/2006/relationships/image" Target="../media/image10.png"/><Relationship Id="rId13" Type="http://schemas.openxmlformats.org/officeDocument/2006/relationships/image" Target="../media/image11.png"/><Relationship Id="rId14" Type="http://schemas.openxmlformats.org/officeDocument/2006/relationships/image" Target="../media/image12.png"/><Relationship Id="rId15" Type="http://schemas.openxmlformats.org/officeDocument/2006/relationships/image" Target="../media/image13.png"/><Relationship Id="rId16" Type="http://schemas.openxmlformats.org/officeDocument/2006/relationships/image" Target="../media/image14.png"/><Relationship Id="rId17" Type="http://schemas.openxmlformats.org/officeDocument/2006/relationships/image" Target="../media/image15.png"/><Relationship Id="rId18" Type="http://schemas.openxmlformats.org/officeDocument/2006/relationships/image" Target="../media/image16.png"/><Relationship Id="rId19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7.png"/><Relationship Id="rId27" Type="http://schemas.openxmlformats.org/officeDocument/2006/relationships/image" Target="../media/image26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png"/><Relationship Id="rId20" Type="http://schemas.openxmlformats.org/officeDocument/2006/relationships/image" Target="../media/image6.png"/><Relationship Id="rId21" Type="http://schemas.openxmlformats.org/officeDocument/2006/relationships/image" Target="../media/image28.png"/><Relationship Id="rId22" Type="http://schemas.openxmlformats.org/officeDocument/2006/relationships/image" Target="../media/image20.png"/><Relationship Id="rId23" Type="http://schemas.openxmlformats.org/officeDocument/2006/relationships/image" Target="../media/image4.png"/><Relationship Id="rId24" Type="http://schemas.openxmlformats.org/officeDocument/2006/relationships/image" Target="../media/image18.png"/><Relationship Id="rId25" Type="http://schemas.openxmlformats.org/officeDocument/2006/relationships/image" Target="../media/image2.png"/><Relationship Id="rId10" Type="http://schemas.openxmlformats.org/officeDocument/2006/relationships/image" Target="../media/image16.png"/><Relationship Id="rId11" Type="http://schemas.openxmlformats.org/officeDocument/2006/relationships/image" Target="../media/image8.png"/><Relationship Id="rId12" Type="http://schemas.openxmlformats.org/officeDocument/2006/relationships/image" Target="../media/image1.png"/><Relationship Id="rId13" Type="http://schemas.openxmlformats.org/officeDocument/2006/relationships/image" Target="../media/image7.png"/><Relationship Id="rId14" Type="http://schemas.openxmlformats.org/officeDocument/2006/relationships/image" Target="../media/image24.png"/><Relationship Id="rId15" Type="http://schemas.openxmlformats.org/officeDocument/2006/relationships/image" Target="../media/image3.png"/><Relationship Id="rId16" Type="http://schemas.openxmlformats.org/officeDocument/2006/relationships/image" Target="../media/image15.png"/><Relationship Id="rId17" Type="http://schemas.openxmlformats.org/officeDocument/2006/relationships/image" Target="../media/image21.png"/><Relationship Id="rId18" Type="http://schemas.openxmlformats.org/officeDocument/2006/relationships/image" Target="../media/image19.png"/><Relationship Id="rId19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14.png"/><Relationship Id="rId4" Type="http://schemas.openxmlformats.org/officeDocument/2006/relationships/image" Target="../media/image9.png"/><Relationship Id="rId5" Type="http://schemas.openxmlformats.org/officeDocument/2006/relationships/image" Target="../media/image12.png"/><Relationship Id="rId6" Type="http://schemas.openxmlformats.org/officeDocument/2006/relationships/image" Target="../media/image11.png"/><Relationship Id="rId7" Type="http://schemas.openxmlformats.org/officeDocument/2006/relationships/image" Target="../media/image13.png"/><Relationship Id="rId8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7">
            <a:extLst>
              <a:ext uri="{FF2B5EF4-FFF2-40B4-BE49-F238E27FC236}">
                <a16:creationId xmlns="" xmlns:a16="http://schemas.microsoft.com/office/drawing/2014/main" id="{120541BC-DE7E-4F89-8D30-A2CE92DDF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313" y="3164578"/>
            <a:ext cx="2026057" cy="26023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6BA07420-4D1E-4DFF-967E-23E552A0F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0011" y="3457856"/>
            <a:ext cx="2745758" cy="2773353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="" xmlns:a16="http://schemas.microsoft.com/office/drawing/2014/main" id="{58265F37-4FD5-4DF2-AE37-48D712BD11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964" y="3525891"/>
            <a:ext cx="2390815" cy="31994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7AA3039-DF43-4402-A50C-78F97B224D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1134" y="1748231"/>
            <a:ext cx="2139410" cy="28030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B12FC21-B89D-4451-8B6F-DC6AD8C9E1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8853" y="235833"/>
            <a:ext cx="1838184" cy="25842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0CD76F7-CAEF-404E-A469-515BD4DF94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0411" y="-3660"/>
            <a:ext cx="2296815" cy="227061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="" xmlns:a16="http://schemas.microsoft.com/office/drawing/2014/main" id="{CD8A1C07-F4AC-439E-86B6-2DEF996C78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82826" y="235833"/>
            <a:ext cx="1769293" cy="248287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="" xmlns:a16="http://schemas.microsoft.com/office/drawing/2014/main" id="{37C3B6A7-B276-44F0-9C7E-F40F56EB2E5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69446" y="978971"/>
            <a:ext cx="2658799" cy="31943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E6B01A6F-BD4E-4411-AD06-91C792830B0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3152" y="0"/>
            <a:ext cx="2095041" cy="254323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B712177D-26B2-48AB-B804-6EB6C1CD317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86898" y="3652332"/>
            <a:ext cx="2094168" cy="310853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D98657B3-F401-426A-B589-B9232216CF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48725" y="1748231"/>
            <a:ext cx="1769636" cy="25871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7B55CE45-9339-4DC6-90EB-CF41BD125B7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32146" y="4067112"/>
            <a:ext cx="1879746" cy="266617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6B61129B-51D7-476A-8D4D-91EE450E05D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69446" y="28161"/>
            <a:ext cx="1919507" cy="262112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="" xmlns:a16="http://schemas.microsoft.com/office/drawing/2014/main" id="{1F6494C5-E193-4254-983F-A7480D414E6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35968" y="1056647"/>
            <a:ext cx="2084569" cy="2277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B283827-A4E7-4CAF-8AE8-CDA78262E5E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730880" y="2985510"/>
            <a:ext cx="1800080" cy="22762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C5A43144-CD6B-42B9-BA74-43E20CBEFC6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639902" y="2036016"/>
            <a:ext cx="1988038" cy="259578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5BC9F00C-23DC-41D6-A4AF-602EF13B951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930672" y="1467052"/>
            <a:ext cx="2018303" cy="28335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82AF758E-40F0-4968-842D-EECFA37C6EE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655432" y="-2087"/>
            <a:ext cx="1446299" cy="226904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DCDB1A50-8F06-4E71-A623-637F32E0EA7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0630" y="798958"/>
            <a:ext cx="2083154" cy="279263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466A80BD-908A-4BDE-8812-D8ECB64AE50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833543" y="28856"/>
            <a:ext cx="1800378" cy="268985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="" xmlns:a16="http://schemas.microsoft.com/office/drawing/2014/main" id="{4FEE6216-67FE-4051-BC65-FD1AB3AED8B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994960" y="3783690"/>
            <a:ext cx="1887078" cy="237561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="" xmlns:a16="http://schemas.microsoft.com/office/drawing/2014/main" id="{0E1AAD83-39B6-4784-9EEA-F9A7ACC2B99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240807" y="4282376"/>
            <a:ext cx="1842019" cy="24148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="" xmlns:a16="http://schemas.microsoft.com/office/drawing/2014/main" id="{B57EE718-BFAA-42A5-A896-69FBD6F2774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144053" y="2908226"/>
            <a:ext cx="1823546" cy="27613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3304F504-9123-4115-887D-C5622D82729F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938499" y="4266199"/>
            <a:ext cx="2424680" cy="2444475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5F6D31D7-16E7-4749-947A-A667784A3453}"/>
              </a:ext>
            </a:extLst>
          </p:cNvPr>
          <p:cNvSpPr/>
          <p:nvPr/>
        </p:nvSpPr>
        <p:spPr>
          <a:xfrm>
            <a:off x="11166" y="12230"/>
            <a:ext cx="12192000" cy="6858000"/>
          </a:xfrm>
          <a:prstGeom prst="rect">
            <a:avLst/>
          </a:prstGeom>
          <a:solidFill>
            <a:srgbClr val="C00000">
              <a:alpha val="7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0" name="Picture 69">
            <a:extLst>
              <a:ext uri="{FF2B5EF4-FFF2-40B4-BE49-F238E27FC236}">
                <a16:creationId xmlns="" xmlns:a16="http://schemas.microsoft.com/office/drawing/2014/main" id="{51E3C3C8-5AB0-440E-8584-9D50268BD345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5667" y="2748759"/>
            <a:ext cx="1725774" cy="251071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6473AC28-E1C8-6045-B29E-52E6E62D73EA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21576" t="57565" r="23592" b="29128"/>
          <a:stretch/>
        </p:blipFill>
        <p:spPr>
          <a:xfrm>
            <a:off x="538539" y="1041523"/>
            <a:ext cx="10830481" cy="14784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="" xmlns:a16="http://schemas.microsoft.com/office/drawing/2014/main" id="{40BC2802-43F7-3D4F-8749-6982A07B9AEA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21576" t="46144" r="23592" b="42086"/>
          <a:stretch/>
        </p:blipFill>
        <p:spPr>
          <a:xfrm>
            <a:off x="538539" y="5637802"/>
            <a:ext cx="3954532" cy="477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="" xmlns:a16="http://schemas.microsoft.com/office/drawing/2014/main" id="{57255F4F-9C98-C34A-988C-AFF397D1B518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21576" t="33056" r="23592" b="55452"/>
          <a:stretch/>
        </p:blipFill>
        <p:spPr>
          <a:xfrm>
            <a:off x="6291351" y="5457627"/>
            <a:ext cx="6685140" cy="78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4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7">
            <a:extLst>
              <a:ext uri="{FF2B5EF4-FFF2-40B4-BE49-F238E27FC236}">
                <a16:creationId xmlns="" xmlns:a16="http://schemas.microsoft.com/office/drawing/2014/main" id="{120541BC-DE7E-4F89-8D30-A2CE92DDF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313" y="3164578"/>
            <a:ext cx="2026057" cy="26023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6BA07420-4D1E-4DFF-967E-23E552A0FD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011" y="3457856"/>
            <a:ext cx="2745758" cy="2773353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="" xmlns:a16="http://schemas.microsoft.com/office/drawing/2014/main" id="{58265F37-4FD5-4DF2-AE37-48D712BD1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964" y="3525891"/>
            <a:ext cx="2390815" cy="31994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7AA3039-DF43-4402-A50C-78F97B224D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1134" y="1748231"/>
            <a:ext cx="2139410" cy="28030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B12FC21-B89D-4451-8B6F-DC6AD8C9E1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8853" y="235833"/>
            <a:ext cx="1838184" cy="25842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0CD76F7-CAEF-404E-A469-515BD4DF94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411" y="-3660"/>
            <a:ext cx="2296815" cy="227061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="" xmlns:a16="http://schemas.microsoft.com/office/drawing/2014/main" id="{CD8A1C07-F4AC-439E-86B6-2DEF996C78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2826" y="235833"/>
            <a:ext cx="1769293" cy="248287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="" xmlns:a16="http://schemas.microsoft.com/office/drawing/2014/main" id="{37C3B6A7-B276-44F0-9C7E-F40F56EB2E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9446" y="978971"/>
            <a:ext cx="2658799" cy="31943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E6B01A6F-BD4E-4411-AD06-91C792830B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3152" y="0"/>
            <a:ext cx="2095041" cy="254323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B712177D-26B2-48AB-B804-6EB6C1CD31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86898" y="3652332"/>
            <a:ext cx="2094168" cy="310853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D98657B3-F401-426A-B589-B9232216CF1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48725" y="1748231"/>
            <a:ext cx="1769636" cy="25871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7B55CE45-9339-4DC6-90EB-CF41BD125B7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32146" y="4067112"/>
            <a:ext cx="1879746" cy="266617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6B61129B-51D7-476A-8D4D-91EE450E05D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69446" y="729"/>
            <a:ext cx="1919507" cy="262112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="" xmlns:a16="http://schemas.microsoft.com/office/drawing/2014/main" id="{1F6494C5-E193-4254-983F-A7480D414E6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35968" y="1056647"/>
            <a:ext cx="2084569" cy="2277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B283827-A4E7-4CAF-8AE8-CDA78262E5E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730880" y="2985510"/>
            <a:ext cx="1800080" cy="22762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C5A43144-CD6B-42B9-BA74-43E20CBEFC6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639902" y="2036016"/>
            <a:ext cx="1988038" cy="259578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5BC9F00C-23DC-41D6-A4AF-602EF13B951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30672" y="1467052"/>
            <a:ext cx="2018303" cy="28335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82AF758E-40F0-4968-842D-EECFA37C6EE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655432" y="-2087"/>
            <a:ext cx="1446299" cy="226904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DCDB1A50-8F06-4E71-A623-637F32E0EA7A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0630" y="798958"/>
            <a:ext cx="2083154" cy="279263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466A80BD-908A-4BDE-8812-D8ECB64AE50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833543" y="28856"/>
            <a:ext cx="1800378" cy="268985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="" xmlns:a16="http://schemas.microsoft.com/office/drawing/2014/main" id="{4FEE6216-67FE-4051-BC65-FD1AB3AED8B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994960" y="3783690"/>
            <a:ext cx="1887078" cy="237561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="" xmlns:a16="http://schemas.microsoft.com/office/drawing/2014/main" id="{0E1AAD83-39B6-4784-9EEA-F9A7ACC2B99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240807" y="4282376"/>
            <a:ext cx="1842019" cy="24148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="" xmlns:a16="http://schemas.microsoft.com/office/drawing/2014/main" id="{B57EE718-BFAA-42A5-A896-69FBD6F2774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144053" y="2908226"/>
            <a:ext cx="1823546" cy="27613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3304F504-9123-4115-887D-C5622D82729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938499" y="4266199"/>
            <a:ext cx="2424680" cy="2444475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5F6D31D7-16E7-4749-947A-A667784A3453}"/>
              </a:ext>
            </a:extLst>
          </p:cNvPr>
          <p:cNvSpPr/>
          <p:nvPr/>
        </p:nvSpPr>
        <p:spPr>
          <a:xfrm>
            <a:off x="0" y="18132"/>
            <a:ext cx="12192000" cy="6858000"/>
          </a:xfrm>
          <a:prstGeom prst="rect">
            <a:avLst/>
          </a:prstGeom>
          <a:solidFill>
            <a:srgbClr val="C00000">
              <a:alpha val="7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Picture 40">
            <a:extLst>
              <a:ext uri="{FF2B5EF4-FFF2-40B4-BE49-F238E27FC236}">
                <a16:creationId xmlns="" xmlns:a16="http://schemas.microsoft.com/office/drawing/2014/main" id="{D4B948A8-8D3B-4C06-B80B-F3F929C00CB5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627180" y="1621372"/>
            <a:ext cx="5200010" cy="2928829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670F1447-042F-4010-AA83-71D6BEEE8EB1}"/>
              </a:ext>
            </a:extLst>
          </p:cNvPr>
          <p:cNvSpPr txBox="1"/>
          <p:nvPr/>
        </p:nvSpPr>
        <p:spPr>
          <a:xfrm>
            <a:off x="527868" y="1903945"/>
            <a:ext cx="46511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>
                <a:solidFill>
                  <a:srgbClr val="FFFF00"/>
                </a:solidFill>
              </a:rPr>
              <a:t>Rhaid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i’r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ddau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chwaraewr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agor</a:t>
            </a:r>
            <a:r>
              <a:rPr lang="en-GB" sz="2400" dirty="0">
                <a:solidFill>
                  <a:srgbClr val="FFFF00"/>
                </a:solidFill>
              </a:rPr>
              <a:t> PP </a:t>
            </a:r>
            <a:r>
              <a:rPr lang="en-GB" sz="2400" dirty="0" err="1">
                <a:solidFill>
                  <a:srgbClr val="FFFF00"/>
                </a:solidFill>
              </a:rPr>
              <a:t>yr</a:t>
            </a:r>
            <a:r>
              <a:rPr lang="en-GB" sz="2400" dirty="0">
                <a:solidFill>
                  <a:srgbClr val="FFFF00"/>
                </a:solidFill>
              </a:rPr>
              <a:t> un (each)</a:t>
            </a:r>
          </a:p>
          <a:p>
            <a:r>
              <a:rPr lang="en-GB" sz="2400" dirty="0">
                <a:solidFill>
                  <a:srgbClr val="FFFF00"/>
                </a:solidFill>
              </a:rPr>
              <a:t>Pan </a:t>
            </a:r>
            <a:r>
              <a:rPr lang="en-GB" sz="2400" dirty="0" err="1">
                <a:solidFill>
                  <a:srgbClr val="FFFF00"/>
                </a:solidFill>
              </a:rPr>
              <a:t>fydd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yr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enillydd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wedi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dyfalu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pwy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sy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gyda’i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bartner</a:t>
            </a:r>
            <a:r>
              <a:rPr lang="en-GB" sz="2400" dirty="0">
                <a:solidFill>
                  <a:srgbClr val="FFFF00"/>
                </a:solidFill>
              </a:rPr>
              <a:t> / </a:t>
            </a:r>
            <a:r>
              <a:rPr lang="en-GB" sz="2400" dirty="0" err="1">
                <a:solidFill>
                  <a:srgbClr val="FFFF00"/>
                </a:solidFill>
              </a:rPr>
              <a:t>phartner</a:t>
            </a:r>
            <a:r>
              <a:rPr lang="en-GB" sz="2400" dirty="0">
                <a:solidFill>
                  <a:srgbClr val="FFFF00"/>
                </a:solidFill>
              </a:rPr>
              <a:t>, </a:t>
            </a:r>
            <a:r>
              <a:rPr lang="en-GB" sz="2400" dirty="0" err="1">
                <a:solidFill>
                  <a:srgbClr val="FFFF00"/>
                </a:solidFill>
              </a:rPr>
              <a:t>cliciwch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ar</a:t>
            </a:r>
            <a:r>
              <a:rPr lang="en-GB" sz="2400" dirty="0">
                <a:solidFill>
                  <a:srgbClr val="FFFF00"/>
                </a:solidFill>
              </a:rPr>
              <a:t> y </a:t>
            </a:r>
            <a:r>
              <a:rPr lang="en-GB" sz="2400" dirty="0" err="1">
                <a:solidFill>
                  <a:srgbClr val="FFFF00"/>
                </a:solidFill>
              </a:rPr>
              <a:t>botwm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llwyd</a:t>
            </a:r>
            <a:r>
              <a:rPr lang="en-GB" sz="2400" dirty="0">
                <a:solidFill>
                  <a:srgbClr val="FFFF00"/>
                </a:solidFill>
              </a:rPr>
              <a:t> and </a:t>
            </a:r>
            <a:r>
              <a:rPr lang="en-GB" sz="2400" dirty="0" err="1">
                <a:solidFill>
                  <a:srgbClr val="FFFF00"/>
                </a:solidFill>
              </a:rPr>
              <a:t>bydd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eich</a:t>
            </a:r>
            <a:r>
              <a:rPr lang="en-GB" sz="2400" dirty="0">
                <a:solidFill>
                  <a:srgbClr val="FFFF00"/>
                </a:solidFill>
              </a:rPr>
              <a:t> person yn </a:t>
            </a:r>
            <a:r>
              <a:rPr lang="en-GB" sz="2400" dirty="0" err="1">
                <a:solidFill>
                  <a:srgbClr val="FFFF00"/>
                </a:solidFill>
              </a:rPr>
              <a:t>diflannu</a:t>
            </a:r>
            <a:r>
              <a:rPr lang="en-GB" sz="2400" dirty="0">
                <a:solidFill>
                  <a:srgbClr val="FFFF00"/>
                </a:solidFill>
              </a:rPr>
              <a:t>. </a:t>
            </a:r>
            <a:r>
              <a:rPr lang="en-GB" sz="2400" dirty="0" err="1">
                <a:solidFill>
                  <a:srgbClr val="FFFF00"/>
                </a:solidFill>
              </a:rPr>
              <a:t>Cliciwch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ar</a:t>
            </a:r>
            <a:r>
              <a:rPr lang="en-GB" sz="2400" dirty="0">
                <a:solidFill>
                  <a:srgbClr val="FFFF00"/>
                </a:solidFill>
              </a:rPr>
              <a:t> y </a:t>
            </a:r>
            <a:r>
              <a:rPr lang="en-GB" sz="2400" dirty="0" err="1">
                <a:solidFill>
                  <a:srgbClr val="FFFF00"/>
                </a:solidFill>
              </a:rPr>
              <a:t>bocsys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gwag</a:t>
            </a:r>
            <a:r>
              <a:rPr lang="en-GB" sz="2400" dirty="0">
                <a:solidFill>
                  <a:srgbClr val="FFFF00"/>
                </a:solidFill>
              </a:rPr>
              <a:t> i </a:t>
            </a:r>
            <a:r>
              <a:rPr lang="en-GB" sz="2400" dirty="0" err="1">
                <a:solidFill>
                  <a:srgbClr val="FFFF00"/>
                </a:solidFill>
              </a:rPr>
              <a:t>gael</a:t>
            </a:r>
            <a:r>
              <a:rPr lang="en-GB" sz="2400" dirty="0">
                <a:solidFill>
                  <a:srgbClr val="FFFF00"/>
                </a:solidFill>
              </a:rPr>
              <a:t> y </a:t>
            </a:r>
            <a:r>
              <a:rPr lang="en-GB" sz="2400" dirty="0" err="1">
                <a:solidFill>
                  <a:srgbClr val="FFFF00"/>
                </a:solidFill>
              </a:rPr>
              <a:t>bobl</a:t>
            </a:r>
            <a:r>
              <a:rPr lang="en-GB" sz="2400" dirty="0">
                <a:solidFill>
                  <a:srgbClr val="FFFF00"/>
                </a:solidFill>
              </a:rPr>
              <a:t> yn </a:t>
            </a:r>
            <a:r>
              <a:rPr lang="en-GB" sz="2400" dirty="0" err="1">
                <a:solidFill>
                  <a:srgbClr val="FFFF00"/>
                </a:solidFill>
              </a:rPr>
              <a:t>ôl</a:t>
            </a:r>
            <a:r>
              <a:rPr lang="en-GB" sz="2400" dirty="0">
                <a:solidFill>
                  <a:srgbClr val="FFFF00"/>
                </a:solidFill>
              </a:rPr>
              <a:t>.</a:t>
            </a:r>
          </a:p>
          <a:p>
            <a:endParaRPr lang="en-GB" sz="2400" dirty="0">
              <a:solidFill>
                <a:srgbClr val="FFFF00"/>
              </a:solidFill>
            </a:endParaRPr>
          </a:p>
          <a:p>
            <a:r>
              <a:rPr lang="en-GB" sz="2400" dirty="0" err="1">
                <a:solidFill>
                  <a:srgbClr val="FFFF00"/>
                </a:solidFill>
              </a:rPr>
              <a:t>Gallwch</a:t>
            </a:r>
            <a:r>
              <a:rPr lang="en-GB" sz="2400" dirty="0">
                <a:solidFill>
                  <a:srgbClr val="FFFF00"/>
                </a:solidFill>
              </a:rPr>
              <a:t> chi </a:t>
            </a:r>
            <a:r>
              <a:rPr lang="en-GB" sz="2400" dirty="0" err="1">
                <a:solidFill>
                  <a:srgbClr val="FFFF00"/>
                </a:solidFill>
              </a:rPr>
              <a:t>ddechrau</a:t>
            </a:r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err="1">
                <a:solidFill>
                  <a:srgbClr val="FFFF00"/>
                </a:solidFill>
              </a:rPr>
              <a:t>eto</a:t>
            </a:r>
            <a:r>
              <a:rPr lang="en-GB" sz="2400" dirty="0">
                <a:solidFill>
                  <a:srgbClr val="FFFF00"/>
                </a:solidFill>
              </a:rPr>
              <a:t>!</a:t>
            </a:r>
          </a:p>
          <a:p>
            <a:endParaRPr lang="en-GB" sz="2400" dirty="0">
              <a:solidFill>
                <a:srgbClr val="FFFF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56246" y="5808138"/>
            <a:ext cx="3232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FFFF00"/>
                </a:solidFill>
              </a:rPr>
              <a:t>Gwasgwch</a:t>
            </a:r>
            <a:r>
              <a:rPr lang="en-GB" dirty="0">
                <a:solidFill>
                  <a:srgbClr val="FFFF00"/>
                </a:solidFill>
              </a:rPr>
              <a:t> Escape i </a:t>
            </a:r>
            <a:r>
              <a:rPr lang="en-GB" dirty="0" err="1">
                <a:solidFill>
                  <a:srgbClr val="FFFF00"/>
                </a:solidFill>
              </a:rPr>
              <a:t>orffen</a:t>
            </a:r>
            <a:r>
              <a:rPr lang="en-GB" dirty="0">
                <a:solidFill>
                  <a:srgbClr val="FFFF00"/>
                </a:solidFill>
              </a:rPr>
              <a:t> y </a:t>
            </a:r>
            <a:r>
              <a:rPr lang="en-GB" dirty="0" err="1">
                <a:solidFill>
                  <a:srgbClr val="FFFF00"/>
                </a:solidFill>
              </a:rPr>
              <a:t>gêm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28BFD3C9-7E2F-8D4B-9060-B781247216BB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l="21576" t="33056" r="23592" b="55452"/>
          <a:stretch/>
        </p:blipFill>
        <p:spPr>
          <a:xfrm>
            <a:off x="6232502" y="5724270"/>
            <a:ext cx="6685140" cy="78815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="" xmlns:a16="http://schemas.microsoft.com/office/drawing/2014/main" id="{846D766E-D4A5-6948-805A-823627300597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l="21576" t="57565" r="23592" b="29128"/>
          <a:stretch/>
        </p:blipFill>
        <p:spPr>
          <a:xfrm>
            <a:off x="1930672" y="213381"/>
            <a:ext cx="8538011" cy="116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2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Rectangle: Rounded Corners 241">
            <a:extLst>
              <a:ext uri="{FF2B5EF4-FFF2-40B4-BE49-F238E27FC236}">
                <a16:creationId xmlns="" xmlns:a16="http://schemas.microsoft.com/office/drawing/2014/main" id="{D0507368-3283-4DC3-A1A4-FA757454B85D}"/>
              </a:ext>
            </a:extLst>
          </p:cNvPr>
          <p:cNvSpPr/>
          <p:nvPr/>
        </p:nvSpPr>
        <p:spPr>
          <a:xfrm>
            <a:off x="10844061" y="1831922"/>
            <a:ext cx="1224044" cy="1899801"/>
          </a:xfrm>
          <a:prstGeom prst="roundRect">
            <a:avLst>
              <a:gd name="adj" fmla="val 84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0" name="Rectangle 239">
            <a:extLst>
              <a:ext uri="{FF2B5EF4-FFF2-40B4-BE49-F238E27FC236}">
                <a16:creationId xmlns="" xmlns:a16="http://schemas.microsoft.com/office/drawing/2014/main" id="{4FE24E15-4F98-4A1E-93E3-112538F4C933}"/>
              </a:ext>
            </a:extLst>
          </p:cNvPr>
          <p:cNvSpPr/>
          <p:nvPr/>
        </p:nvSpPr>
        <p:spPr>
          <a:xfrm>
            <a:off x="271044" y="27995"/>
            <a:ext cx="10346754" cy="54476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Freeform: Shape 68">
            <a:extLst>
              <a:ext uri="{FF2B5EF4-FFF2-40B4-BE49-F238E27FC236}">
                <a16:creationId xmlns="" xmlns:a16="http://schemas.microsoft.com/office/drawing/2014/main" id="{4C154827-0525-43BC-8703-2B001ED051ED}"/>
              </a:ext>
            </a:extLst>
          </p:cNvPr>
          <p:cNvSpPr/>
          <p:nvPr/>
        </p:nvSpPr>
        <p:spPr>
          <a:xfrm>
            <a:off x="74652" y="27995"/>
            <a:ext cx="10619437" cy="5533051"/>
          </a:xfrm>
          <a:custGeom>
            <a:avLst/>
            <a:gdLst>
              <a:gd name="connsiteX0" fmla="*/ 9306474 w 10619437"/>
              <a:gd name="connsiteY0" fmla="*/ 3690256 h 5533051"/>
              <a:gd name="connsiteX1" fmla="*/ 9306474 w 10619437"/>
              <a:gd name="connsiteY1" fmla="*/ 5296678 h 5533051"/>
              <a:gd name="connsiteX2" fmla="*/ 10439219 w 10619437"/>
              <a:gd name="connsiteY2" fmla="*/ 5296678 h 5533051"/>
              <a:gd name="connsiteX3" fmla="*/ 10439219 w 10619437"/>
              <a:gd name="connsiteY3" fmla="*/ 3690256 h 5533051"/>
              <a:gd name="connsiteX4" fmla="*/ 8001767 w 10619437"/>
              <a:gd name="connsiteY4" fmla="*/ 3690256 h 5533051"/>
              <a:gd name="connsiteX5" fmla="*/ 8001767 w 10619437"/>
              <a:gd name="connsiteY5" fmla="*/ 5296678 h 5533051"/>
              <a:gd name="connsiteX6" fmla="*/ 9134512 w 10619437"/>
              <a:gd name="connsiteY6" fmla="*/ 5296678 h 5533051"/>
              <a:gd name="connsiteX7" fmla="*/ 9134512 w 10619437"/>
              <a:gd name="connsiteY7" fmla="*/ 3690256 h 5533051"/>
              <a:gd name="connsiteX8" fmla="*/ 6735433 w 10619437"/>
              <a:gd name="connsiteY8" fmla="*/ 3690256 h 5533051"/>
              <a:gd name="connsiteX9" fmla="*/ 6735433 w 10619437"/>
              <a:gd name="connsiteY9" fmla="*/ 5296678 h 5533051"/>
              <a:gd name="connsiteX10" fmla="*/ 7868178 w 10619437"/>
              <a:gd name="connsiteY10" fmla="*/ 5296678 h 5533051"/>
              <a:gd name="connsiteX11" fmla="*/ 7868178 w 10619437"/>
              <a:gd name="connsiteY11" fmla="*/ 3690256 h 5533051"/>
              <a:gd name="connsiteX12" fmla="*/ 5430728 w 10619437"/>
              <a:gd name="connsiteY12" fmla="*/ 3690256 h 5533051"/>
              <a:gd name="connsiteX13" fmla="*/ 5430728 w 10619437"/>
              <a:gd name="connsiteY13" fmla="*/ 5296678 h 5533051"/>
              <a:gd name="connsiteX14" fmla="*/ 6563473 w 10619437"/>
              <a:gd name="connsiteY14" fmla="*/ 5296678 h 5533051"/>
              <a:gd name="connsiteX15" fmla="*/ 6563473 w 10619437"/>
              <a:gd name="connsiteY15" fmla="*/ 3690256 h 5533051"/>
              <a:gd name="connsiteX16" fmla="*/ 4126024 w 10619437"/>
              <a:gd name="connsiteY16" fmla="*/ 3690256 h 5533051"/>
              <a:gd name="connsiteX17" fmla="*/ 4126024 w 10619437"/>
              <a:gd name="connsiteY17" fmla="*/ 5296678 h 5533051"/>
              <a:gd name="connsiteX18" fmla="*/ 5258768 w 10619437"/>
              <a:gd name="connsiteY18" fmla="*/ 5296678 h 5533051"/>
              <a:gd name="connsiteX19" fmla="*/ 5258768 w 10619437"/>
              <a:gd name="connsiteY19" fmla="*/ 3690256 h 5533051"/>
              <a:gd name="connsiteX20" fmla="*/ 2821319 w 10619437"/>
              <a:gd name="connsiteY20" fmla="*/ 3690256 h 5533051"/>
              <a:gd name="connsiteX21" fmla="*/ 2821319 w 10619437"/>
              <a:gd name="connsiteY21" fmla="*/ 5296678 h 5533051"/>
              <a:gd name="connsiteX22" fmla="*/ 3954065 w 10619437"/>
              <a:gd name="connsiteY22" fmla="*/ 5296678 h 5533051"/>
              <a:gd name="connsiteX23" fmla="*/ 3954065 w 10619437"/>
              <a:gd name="connsiteY23" fmla="*/ 3690256 h 5533051"/>
              <a:gd name="connsiteX24" fmla="*/ 1516614 w 10619437"/>
              <a:gd name="connsiteY24" fmla="*/ 3690256 h 5533051"/>
              <a:gd name="connsiteX25" fmla="*/ 1516614 w 10619437"/>
              <a:gd name="connsiteY25" fmla="*/ 5296678 h 5533051"/>
              <a:gd name="connsiteX26" fmla="*/ 2649359 w 10619437"/>
              <a:gd name="connsiteY26" fmla="*/ 5296678 h 5533051"/>
              <a:gd name="connsiteX27" fmla="*/ 2649359 w 10619437"/>
              <a:gd name="connsiteY27" fmla="*/ 3690256 h 5533051"/>
              <a:gd name="connsiteX28" fmla="*/ 211909 w 10619437"/>
              <a:gd name="connsiteY28" fmla="*/ 3690256 h 5533051"/>
              <a:gd name="connsiteX29" fmla="*/ 211909 w 10619437"/>
              <a:gd name="connsiteY29" fmla="*/ 5296678 h 5533051"/>
              <a:gd name="connsiteX30" fmla="*/ 1344654 w 10619437"/>
              <a:gd name="connsiteY30" fmla="*/ 5296678 h 5533051"/>
              <a:gd name="connsiteX31" fmla="*/ 1344654 w 10619437"/>
              <a:gd name="connsiteY31" fmla="*/ 3690256 h 5533051"/>
              <a:gd name="connsiteX32" fmla="*/ 211910 w 10619437"/>
              <a:gd name="connsiteY32" fmla="*/ 1932992 h 5533051"/>
              <a:gd name="connsiteX33" fmla="*/ 211910 w 10619437"/>
              <a:gd name="connsiteY33" fmla="*/ 3539412 h 5533051"/>
              <a:gd name="connsiteX34" fmla="*/ 1344655 w 10619437"/>
              <a:gd name="connsiteY34" fmla="*/ 3539412 h 5533051"/>
              <a:gd name="connsiteX35" fmla="*/ 1344655 w 10619437"/>
              <a:gd name="connsiteY35" fmla="*/ 1932992 h 5533051"/>
              <a:gd name="connsiteX36" fmla="*/ 2821320 w 10619437"/>
              <a:gd name="connsiteY36" fmla="*/ 1932991 h 5533051"/>
              <a:gd name="connsiteX37" fmla="*/ 2821320 w 10619437"/>
              <a:gd name="connsiteY37" fmla="*/ 3539412 h 5533051"/>
              <a:gd name="connsiteX38" fmla="*/ 3954066 w 10619437"/>
              <a:gd name="connsiteY38" fmla="*/ 3539412 h 5533051"/>
              <a:gd name="connsiteX39" fmla="*/ 3954066 w 10619437"/>
              <a:gd name="connsiteY39" fmla="*/ 1932991 h 5533051"/>
              <a:gd name="connsiteX40" fmla="*/ 1516615 w 10619437"/>
              <a:gd name="connsiteY40" fmla="*/ 1932991 h 5533051"/>
              <a:gd name="connsiteX41" fmla="*/ 1516615 w 10619437"/>
              <a:gd name="connsiteY41" fmla="*/ 3539412 h 5533051"/>
              <a:gd name="connsiteX42" fmla="*/ 2649360 w 10619437"/>
              <a:gd name="connsiteY42" fmla="*/ 3539412 h 5533051"/>
              <a:gd name="connsiteX43" fmla="*/ 2649360 w 10619437"/>
              <a:gd name="connsiteY43" fmla="*/ 1932991 h 5533051"/>
              <a:gd name="connsiteX44" fmla="*/ 6735433 w 10619437"/>
              <a:gd name="connsiteY44" fmla="*/ 1932991 h 5533051"/>
              <a:gd name="connsiteX45" fmla="*/ 6735433 w 10619437"/>
              <a:gd name="connsiteY45" fmla="*/ 3539412 h 5533051"/>
              <a:gd name="connsiteX46" fmla="*/ 7868178 w 10619437"/>
              <a:gd name="connsiteY46" fmla="*/ 3539412 h 5533051"/>
              <a:gd name="connsiteX47" fmla="*/ 7868178 w 10619437"/>
              <a:gd name="connsiteY47" fmla="*/ 1932991 h 5533051"/>
              <a:gd name="connsiteX48" fmla="*/ 5430728 w 10619437"/>
              <a:gd name="connsiteY48" fmla="*/ 1932991 h 5533051"/>
              <a:gd name="connsiteX49" fmla="*/ 5430728 w 10619437"/>
              <a:gd name="connsiteY49" fmla="*/ 3539412 h 5533051"/>
              <a:gd name="connsiteX50" fmla="*/ 6563473 w 10619437"/>
              <a:gd name="connsiteY50" fmla="*/ 3539412 h 5533051"/>
              <a:gd name="connsiteX51" fmla="*/ 6563473 w 10619437"/>
              <a:gd name="connsiteY51" fmla="*/ 1932991 h 5533051"/>
              <a:gd name="connsiteX52" fmla="*/ 4126026 w 10619437"/>
              <a:gd name="connsiteY52" fmla="*/ 1932991 h 5533051"/>
              <a:gd name="connsiteX53" fmla="*/ 4126026 w 10619437"/>
              <a:gd name="connsiteY53" fmla="*/ 3539412 h 5533051"/>
              <a:gd name="connsiteX54" fmla="*/ 5258768 w 10619437"/>
              <a:gd name="connsiteY54" fmla="*/ 3539412 h 5533051"/>
              <a:gd name="connsiteX55" fmla="*/ 5258768 w 10619437"/>
              <a:gd name="connsiteY55" fmla="*/ 1932991 h 5533051"/>
              <a:gd name="connsiteX56" fmla="*/ 9306474 w 10619437"/>
              <a:gd name="connsiteY56" fmla="*/ 1932991 h 5533051"/>
              <a:gd name="connsiteX57" fmla="*/ 9306474 w 10619437"/>
              <a:gd name="connsiteY57" fmla="*/ 3539412 h 5533051"/>
              <a:gd name="connsiteX58" fmla="*/ 10439219 w 10619437"/>
              <a:gd name="connsiteY58" fmla="*/ 3539412 h 5533051"/>
              <a:gd name="connsiteX59" fmla="*/ 10439219 w 10619437"/>
              <a:gd name="connsiteY59" fmla="*/ 1932991 h 5533051"/>
              <a:gd name="connsiteX60" fmla="*/ 8001767 w 10619437"/>
              <a:gd name="connsiteY60" fmla="*/ 1932991 h 5533051"/>
              <a:gd name="connsiteX61" fmla="*/ 8001767 w 10619437"/>
              <a:gd name="connsiteY61" fmla="*/ 3539412 h 5533051"/>
              <a:gd name="connsiteX62" fmla="*/ 9134512 w 10619437"/>
              <a:gd name="connsiteY62" fmla="*/ 3539412 h 5533051"/>
              <a:gd name="connsiteX63" fmla="*/ 9134512 w 10619437"/>
              <a:gd name="connsiteY63" fmla="*/ 1932991 h 5533051"/>
              <a:gd name="connsiteX64" fmla="*/ 211912 w 10619437"/>
              <a:gd name="connsiteY64" fmla="*/ 175726 h 5533051"/>
              <a:gd name="connsiteX65" fmla="*/ 211912 w 10619437"/>
              <a:gd name="connsiteY65" fmla="*/ 1782148 h 5533051"/>
              <a:gd name="connsiteX66" fmla="*/ 1344656 w 10619437"/>
              <a:gd name="connsiteY66" fmla="*/ 1782148 h 5533051"/>
              <a:gd name="connsiteX67" fmla="*/ 1344656 w 10619437"/>
              <a:gd name="connsiteY67" fmla="*/ 175726 h 5533051"/>
              <a:gd name="connsiteX68" fmla="*/ 1516616 w 10619437"/>
              <a:gd name="connsiteY68" fmla="*/ 175726 h 5533051"/>
              <a:gd name="connsiteX69" fmla="*/ 1516616 w 10619437"/>
              <a:gd name="connsiteY69" fmla="*/ 1782148 h 5533051"/>
              <a:gd name="connsiteX70" fmla="*/ 2649361 w 10619437"/>
              <a:gd name="connsiteY70" fmla="*/ 1782148 h 5533051"/>
              <a:gd name="connsiteX71" fmla="*/ 2649361 w 10619437"/>
              <a:gd name="connsiteY71" fmla="*/ 175726 h 5533051"/>
              <a:gd name="connsiteX72" fmla="*/ 2821322 w 10619437"/>
              <a:gd name="connsiteY72" fmla="*/ 175726 h 5533051"/>
              <a:gd name="connsiteX73" fmla="*/ 2821322 w 10619437"/>
              <a:gd name="connsiteY73" fmla="*/ 1782148 h 5533051"/>
              <a:gd name="connsiteX74" fmla="*/ 3954068 w 10619437"/>
              <a:gd name="connsiteY74" fmla="*/ 1782148 h 5533051"/>
              <a:gd name="connsiteX75" fmla="*/ 3954068 w 10619437"/>
              <a:gd name="connsiteY75" fmla="*/ 175726 h 5533051"/>
              <a:gd name="connsiteX76" fmla="*/ 4126028 w 10619437"/>
              <a:gd name="connsiteY76" fmla="*/ 175726 h 5533051"/>
              <a:gd name="connsiteX77" fmla="*/ 4126028 w 10619437"/>
              <a:gd name="connsiteY77" fmla="*/ 1782148 h 5533051"/>
              <a:gd name="connsiteX78" fmla="*/ 5258768 w 10619437"/>
              <a:gd name="connsiteY78" fmla="*/ 1782148 h 5533051"/>
              <a:gd name="connsiteX79" fmla="*/ 5258768 w 10619437"/>
              <a:gd name="connsiteY79" fmla="*/ 175726 h 5533051"/>
              <a:gd name="connsiteX80" fmla="*/ 5430728 w 10619437"/>
              <a:gd name="connsiteY80" fmla="*/ 175726 h 5533051"/>
              <a:gd name="connsiteX81" fmla="*/ 5430728 w 10619437"/>
              <a:gd name="connsiteY81" fmla="*/ 1782148 h 5533051"/>
              <a:gd name="connsiteX82" fmla="*/ 6563473 w 10619437"/>
              <a:gd name="connsiteY82" fmla="*/ 1782148 h 5533051"/>
              <a:gd name="connsiteX83" fmla="*/ 6563473 w 10619437"/>
              <a:gd name="connsiteY83" fmla="*/ 175726 h 5533051"/>
              <a:gd name="connsiteX84" fmla="*/ 6735433 w 10619437"/>
              <a:gd name="connsiteY84" fmla="*/ 175726 h 5533051"/>
              <a:gd name="connsiteX85" fmla="*/ 6735433 w 10619437"/>
              <a:gd name="connsiteY85" fmla="*/ 1782148 h 5533051"/>
              <a:gd name="connsiteX86" fmla="*/ 7868178 w 10619437"/>
              <a:gd name="connsiteY86" fmla="*/ 1782148 h 5533051"/>
              <a:gd name="connsiteX87" fmla="*/ 7868178 w 10619437"/>
              <a:gd name="connsiteY87" fmla="*/ 175726 h 5533051"/>
              <a:gd name="connsiteX88" fmla="*/ 8001767 w 10619437"/>
              <a:gd name="connsiteY88" fmla="*/ 175725 h 5533051"/>
              <a:gd name="connsiteX89" fmla="*/ 8001767 w 10619437"/>
              <a:gd name="connsiteY89" fmla="*/ 1782147 h 5533051"/>
              <a:gd name="connsiteX90" fmla="*/ 9134512 w 10619437"/>
              <a:gd name="connsiteY90" fmla="*/ 1782147 h 5533051"/>
              <a:gd name="connsiteX91" fmla="*/ 9134512 w 10619437"/>
              <a:gd name="connsiteY91" fmla="*/ 175725 h 5533051"/>
              <a:gd name="connsiteX92" fmla="*/ 9306474 w 10619437"/>
              <a:gd name="connsiteY92" fmla="*/ 175725 h 5533051"/>
              <a:gd name="connsiteX93" fmla="*/ 9306474 w 10619437"/>
              <a:gd name="connsiteY93" fmla="*/ 1782147 h 5533051"/>
              <a:gd name="connsiteX94" fmla="*/ 10439219 w 10619437"/>
              <a:gd name="connsiteY94" fmla="*/ 1782147 h 5533051"/>
              <a:gd name="connsiteX95" fmla="*/ 10439219 w 10619437"/>
              <a:gd name="connsiteY95" fmla="*/ 175725 h 5533051"/>
              <a:gd name="connsiteX96" fmla="*/ 168149 w 10619437"/>
              <a:gd name="connsiteY96" fmla="*/ 0 h 5533051"/>
              <a:gd name="connsiteX97" fmla="*/ 10451288 w 10619437"/>
              <a:gd name="connsiteY97" fmla="*/ 0 h 5533051"/>
              <a:gd name="connsiteX98" fmla="*/ 10619437 w 10619437"/>
              <a:gd name="connsiteY98" fmla="*/ 168149 h 5533051"/>
              <a:gd name="connsiteX99" fmla="*/ 10619437 w 10619437"/>
              <a:gd name="connsiteY99" fmla="*/ 5364902 h 5533051"/>
              <a:gd name="connsiteX100" fmla="*/ 10451288 w 10619437"/>
              <a:gd name="connsiteY100" fmla="*/ 5533051 h 5533051"/>
              <a:gd name="connsiteX101" fmla="*/ 168149 w 10619437"/>
              <a:gd name="connsiteY101" fmla="*/ 5533051 h 5533051"/>
              <a:gd name="connsiteX102" fmla="*/ 0 w 10619437"/>
              <a:gd name="connsiteY102" fmla="*/ 5364902 h 5533051"/>
              <a:gd name="connsiteX103" fmla="*/ 0 w 10619437"/>
              <a:gd name="connsiteY103" fmla="*/ 168149 h 5533051"/>
              <a:gd name="connsiteX104" fmla="*/ 168149 w 10619437"/>
              <a:gd name="connsiteY104" fmla="*/ 0 h 5533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0619437" h="5533051">
                <a:moveTo>
                  <a:pt x="9306474" y="3690256"/>
                </a:moveTo>
                <a:lnTo>
                  <a:pt x="9306474" y="5296678"/>
                </a:lnTo>
                <a:lnTo>
                  <a:pt x="10439219" y="5296678"/>
                </a:lnTo>
                <a:lnTo>
                  <a:pt x="10439219" y="3690256"/>
                </a:lnTo>
                <a:close/>
                <a:moveTo>
                  <a:pt x="8001767" y="3690256"/>
                </a:moveTo>
                <a:lnTo>
                  <a:pt x="8001767" y="5296678"/>
                </a:lnTo>
                <a:lnTo>
                  <a:pt x="9134512" y="5296678"/>
                </a:lnTo>
                <a:lnTo>
                  <a:pt x="9134512" y="3690256"/>
                </a:lnTo>
                <a:close/>
                <a:moveTo>
                  <a:pt x="6735433" y="3690256"/>
                </a:moveTo>
                <a:lnTo>
                  <a:pt x="6735433" y="5296678"/>
                </a:lnTo>
                <a:lnTo>
                  <a:pt x="7868178" y="5296678"/>
                </a:lnTo>
                <a:lnTo>
                  <a:pt x="7868178" y="3690256"/>
                </a:lnTo>
                <a:close/>
                <a:moveTo>
                  <a:pt x="5430728" y="3690256"/>
                </a:moveTo>
                <a:lnTo>
                  <a:pt x="5430728" y="5296678"/>
                </a:lnTo>
                <a:lnTo>
                  <a:pt x="6563473" y="5296678"/>
                </a:lnTo>
                <a:lnTo>
                  <a:pt x="6563473" y="3690256"/>
                </a:lnTo>
                <a:close/>
                <a:moveTo>
                  <a:pt x="4126024" y="3690256"/>
                </a:moveTo>
                <a:lnTo>
                  <a:pt x="4126024" y="5296678"/>
                </a:lnTo>
                <a:lnTo>
                  <a:pt x="5258768" y="5296678"/>
                </a:lnTo>
                <a:lnTo>
                  <a:pt x="5258768" y="3690256"/>
                </a:lnTo>
                <a:close/>
                <a:moveTo>
                  <a:pt x="2821319" y="3690256"/>
                </a:moveTo>
                <a:lnTo>
                  <a:pt x="2821319" y="5296678"/>
                </a:lnTo>
                <a:lnTo>
                  <a:pt x="3954065" y="5296678"/>
                </a:lnTo>
                <a:lnTo>
                  <a:pt x="3954065" y="3690256"/>
                </a:lnTo>
                <a:close/>
                <a:moveTo>
                  <a:pt x="1516614" y="3690256"/>
                </a:moveTo>
                <a:lnTo>
                  <a:pt x="1516614" y="5296678"/>
                </a:lnTo>
                <a:lnTo>
                  <a:pt x="2649359" y="5296678"/>
                </a:lnTo>
                <a:lnTo>
                  <a:pt x="2649359" y="3690256"/>
                </a:lnTo>
                <a:close/>
                <a:moveTo>
                  <a:pt x="211909" y="3690256"/>
                </a:moveTo>
                <a:lnTo>
                  <a:pt x="211909" y="5296678"/>
                </a:lnTo>
                <a:lnTo>
                  <a:pt x="1344654" y="5296678"/>
                </a:lnTo>
                <a:lnTo>
                  <a:pt x="1344654" y="3690256"/>
                </a:lnTo>
                <a:close/>
                <a:moveTo>
                  <a:pt x="211910" y="1932992"/>
                </a:moveTo>
                <a:lnTo>
                  <a:pt x="211910" y="3539412"/>
                </a:lnTo>
                <a:lnTo>
                  <a:pt x="1344655" y="3539412"/>
                </a:lnTo>
                <a:lnTo>
                  <a:pt x="1344655" y="1932992"/>
                </a:lnTo>
                <a:close/>
                <a:moveTo>
                  <a:pt x="2821320" y="1932991"/>
                </a:moveTo>
                <a:lnTo>
                  <a:pt x="2821320" y="3539412"/>
                </a:lnTo>
                <a:lnTo>
                  <a:pt x="3954066" y="3539412"/>
                </a:lnTo>
                <a:lnTo>
                  <a:pt x="3954066" y="1932991"/>
                </a:lnTo>
                <a:close/>
                <a:moveTo>
                  <a:pt x="1516615" y="1932991"/>
                </a:moveTo>
                <a:lnTo>
                  <a:pt x="1516615" y="3539412"/>
                </a:lnTo>
                <a:lnTo>
                  <a:pt x="2649360" y="3539412"/>
                </a:lnTo>
                <a:lnTo>
                  <a:pt x="2649360" y="1932991"/>
                </a:lnTo>
                <a:close/>
                <a:moveTo>
                  <a:pt x="6735433" y="1932991"/>
                </a:moveTo>
                <a:lnTo>
                  <a:pt x="6735433" y="3539412"/>
                </a:lnTo>
                <a:lnTo>
                  <a:pt x="7868178" y="3539412"/>
                </a:lnTo>
                <a:lnTo>
                  <a:pt x="7868178" y="1932991"/>
                </a:lnTo>
                <a:close/>
                <a:moveTo>
                  <a:pt x="5430728" y="1932991"/>
                </a:moveTo>
                <a:lnTo>
                  <a:pt x="5430728" y="3539412"/>
                </a:lnTo>
                <a:lnTo>
                  <a:pt x="6563473" y="3539412"/>
                </a:lnTo>
                <a:lnTo>
                  <a:pt x="6563473" y="1932991"/>
                </a:lnTo>
                <a:close/>
                <a:moveTo>
                  <a:pt x="4126026" y="1932991"/>
                </a:moveTo>
                <a:lnTo>
                  <a:pt x="4126026" y="3539412"/>
                </a:lnTo>
                <a:lnTo>
                  <a:pt x="5258768" y="3539412"/>
                </a:lnTo>
                <a:lnTo>
                  <a:pt x="5258768" y="1932991"/>
                </a:lnTo>
                <a:close/>
                <a:moveTo>
                  <a:pt x="9306474" y="1932991"/>
                </a:moveTo>
                <a:lnTo>
                  <a:pt x="9306474" y="3539412"/>
                </a:lnTo>
                <a:lnTo>
                  <a:pt x="10439219" y="3539412"/>
                </a:lnTo>
                <a:lnTo>
                  <a:pt x="10439219" y="1932991"/>
                </a:lnTo>
                <a:close/>
                <a:moveTo>
                  <a:pt x="8001767" y="1932991"/>
                </a:moveTo>
                <a:lnTo>
                  <a:pt x="8001767" y="3539412"/>
                </a:lnTo>
                <a:lnTo>
                  <a:pt x="9134512" y="3539412"/>
                </a:lnTo>
                <a:lnTo>
                  <a:pt x="9134512" y="1932991"/>
                </a:lnTo>
                <a:close/>
                <a:moveTo>
                  <a:pt x="211912" y="175726"/>
                </a:moveTo>
                <a:lnTo>
                  <a:pt x="211912" y="1782148"/>
                </a:lnTo>
                <a:lnTo>
                  <a:pt x="1344656" y="1782148"/>
                </a:lnTo>
                <a:lnTo>
                  <a:pt x="1344656" y="175726"/>
                </a:lnTo>
                <a:close/>
                <a:moveTo>
                  <a:pt x="1516616" y="175726"/>
                </a:moveTo>
                <a:lnTo>
                  <a:pt x="1516616" y="1782148"/>
                </a:lnTo>
                <a:lnTo>
                  <a:pt x="2649361" y="1782148"/>
                </a:lnTo>
                <a:lnTo>
                  <a:pt x="2649361" y="175726"/>
                </a:lnTo>
                <a:close/>
                <a:moveTo>
                  <a:pt x="2821322" y="175726"/>
                </a:moveTo>
                <a:lnTo>
                  <a:pt x="2821322" y="1782148"/>
                </a:lnTo>
                <a:lnTo>
                  <a:pt x="3954068" y="1782148"/>
                </a:lnTo>
                <a:lnTo>
                  <a:pt x="3954068" y="175726"/>
                </a:lnTo>
                <a:close/>
                <a:moveTo>
                  <a:pt x="4126028" y="175726"/>
                </a:moveTo>
                <a:lnTo>
                  <a:pt x="4126028" y="1782148"/>
                </a:lnTo>
                <a:lnTo>
                  <a:pt x="5258768" y="1782148"/>
                </a:lnTo>
                <a:lnTo>
                  <a:pt x="5258768" y="175726"/>
                </a:lnTo>
                <a:close/>
                <a:moveTo>
                  <a:pt x="5430728" y="175726"/>
                </a:moveTo>
                <a:lnTo>
                  <a:pt x="5430728" y="1782148"/>
                </a:lnTo>
                <a:lnTo>
                  <a:pt x="6563473" y="1782148"/>
                </a:lnTo>
                <a:lnTo>
                  <a:pt x="6563473" y="175726"/>
                </a:lnTo>
                <a:close/>
                <a:moveTo>
                  <a:pt x="6735433" y="175726"/>
                </a:moveTo>
                <a:lnTo>
                  <a:pt x="6735433" y="1782148"/>
                </a:lnTo>
                <a:lnTo>
                  <a:pt x="7868178" y="1782148"/>
                </a:lnTo>
                <a:lnTo>
                  <a:pt x="7868178" y="175726"/>
                </a:lnTo>
                <a:close/>
                <a:moveTo>
                  <a:pt x="8001767" y="175725"/>
                </a:moveTo>
                <a:lnTo>
                  <a:pt x="8001767" y="1782147"/>
                </a:lnTo>
                <a:lnTo>
                  <a:pt x="9134512" y="1782147"/>
                </a:lnTo>
                <a:lnTo>
                  <a:pt x="9134512" y="175725"/>
                </a:lnTo>
                <a:close/>
                <a:moveTo>
                  <a:pt x="9306474" y="175725"/>
                </a:moveTo>
                <a:lnTo>
                  <a:pt x="9306474" y="1782147"/>
                </a:lnTo>
                <a:lnTo>
                  <a:pt x="10439219" y="1782147"/>
                </a:lnTo>
                <a:lnTo>
                  <a:pt x="10439219" y="175725"/>
                </a:lnTo>
                <a:close/>
                <a:moveTo>
                  <a:pt x="168149" y="0"/>
                </a:moveTo>
                <a:lnTo>
                  <a:pt x="10451288" y="0"/>
                </a:lnTo>
                <a:cubicBezTo>
                  <a:pt x="10544154" y="0"/>
                  <a:pt x="10619437" y="75283"/>
                  <a:pt x="10619437" y="168149"/>
                </a:cubicBezTo>
                <a:lnTo>
                  <a:pt x="10619437" y="5364902"/>
                </a:lnTo>
                <a:cubicBezTo>
                  <a:pt x="10619437" y="5457768"/>
                  <a:pt x="10544154" y="5533051"/>
                  <a:pt x="10451288" y="5533051"/>
                </a:cubicBezTo>
                <a:lnTo>
                  <a:pt x="168149" y="5533051"/>
                </a:lnTo>
                <a:cubicBezTo>
                  <a:pt x="75283" y="5533051"/>
                  <a:pt x="0" y="5457768"/>
                  <a:pt x="0" y="5364902"/>
                </a:cubicBezTo>
                <a:lnTo>
                  <a:pt x="0" y="168149"/>
                </a:lnTo>
                <a:cubicBezTo>
                  <a:pt x="0" y="75283"/>
                  <a:pt x="75283" y="0"/>
                  <a:pt x="168149" y="0"/>
                </a:cubicBezTo>
                <a:close/>
              </a:path>
            </a:pathLst>
          </a:custGeom>
          <a:solidFill>
            <a:srgbClr val="FF0000"/>
          </a:solidFill>
          <a:effectLst>
            <a:outerShdw blurRad="114300" dist="76200" dir="2700000" algn="tl" rotWithShape="0">
              <a:prstClr val="black">
                <a:alpha val="48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Picture 70">
            <a:extLst>
              <a:ext uri="{FF2B5EF4-FFF2-40B4-BE49-F238E27FC236}">
                <a16:creationId xmlns="" xmlns:a16="http://schemas.microsoft.com/office/drawing/2014/main" id="{19CE584B-CB42-4680-AF11-A67A239BC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584" y="300705"/>
            <a:ext cx="952860" cy="133960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="" xmlns:a16="http://schemas.microsoft.com/office/drawing/2014/main" id="{39BC579F-D77F-4E2D-B738-9105FE13EF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415" y="346278"/>
            <a:ext cx="1118885" cy="1222311"/>
          </a:xfrm>
          <a:prstGeom prst="rect">
            <a:avLst/>
          </a:prstGeom>
        </p:spPr>
      </p:pic>
      <p:sp>
        <p:nvSpPr>
          <p:cNvPr id="70" name="Rectangle: Rounded Corners 69">
            <a:extLst>
              <a:ext uri="{FF2B5EF4-FFF2-40B4-BE49-F238E27FC236}">
                <a16:creationId xmlns="" xmlns:a16="http://schemas.microsoft.com/office/drawing/2014/main" id="{89B569C8-893A-4D96-A9B3-E2E8BA3BA940}"/>
              </a:ext>
            </a:extLst>
          </p:cNvPr>
          <p:cNvSpPr/>
          <p:nvPr/>
        </p:nvSpPr>
        <p:spPr>
          <a:xfrm>
            <a:off x="10852775" y="1804269"/>
            <a:ext cx="1250304" cy="1945433"/>
          </a:xfrm>
          <a:prstGeom prst="roundRect">
            <a:avLst>
              <a:gd name="adj" fmla="val 6886"/>
            </a:avLst>
          </a:prstGeom>
          <a:noFill/>
          <a:ln w="146050">
            <a:solidFill>
              <a:srgbClr val="FF0000"/>
            </a:solidFill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2144D9BA-04AB-445E-9D54-BE0B504A5C66}"/>
              </a:ext>
            </a:extLst>
          </p:cNvPr>
          <p:cNvSpPr txBox="1"/>
          <p:nvPr/>
        </p:nvSpPr>
        <p:spPr>
          <a:xfrm>
            <a:off x="415713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Boris</a:t>
            </a:r>
            <a:endParaRPr lang="en-US" sz="1200" dirty="0"/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C4AD74C1-0853-480E-BD8A-E047D189D0DA}"/>
              </a:ext>
            </a:extLst>
          </p:cNvPr>
          <p:cNvSpPr txBox="1"/>
          <p:nvPr/>
        </p:nvSpPr>
        <p:spPr>
          <a:xfrm>
            <a:off x="1709556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Siwan</a:t>
            </a:r>
            <a:endParaRPr lang="en-US" sz="1200" dirty="0"/>
          </a:p>
        </p:txBody>
      </p:sp>
      <p:sp>
        <p:nvSpPr>
          <p:cNvPr id="75" name="Rectangle 74">
            <a:extLst>
              <a:ext uri="{FF2B5EF4-FFF2-40B4-BE49-F238E27FC236}">
                <a16:creationId xmlns="" xmlns:a16="http://schemas.microsoft.com/office/drawing/2014/main" id="{1297D525-262A-4CCB-80A8-2B4798EE9A55}"/>
              </a:ext>
            </a:extLst>
          </p:cNvPr>
          <p:cNvSpPr/>
          <p:nvPr/>
        </p:nvSpPr>
        <p:spPr>
          <a:xfrm>
            <a:off x="1591877" y="169162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Rectangle 75">
            <a:extLst>
              <a:ext uri="{FF2B5EF4-FFF2-40B4-BE49-F238E27FC236}">
                <a16:creationId xmlns="" xmlns:a16="http://schemas.microsoft.com/office/drawing/2014/main" id="{6F32AEEA-1A53-412A-BDF2-9112524B7891}"/>
              </a:ext>
            </a:extLst>
          </p:cNvPr>
          <p:cNvSpPr/>
          <p:nvPr/>
        </p:nvSpPr>
        <p:spPr>
          <a:xfrm>
            <a:off x="277493" y="179196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Box 76">
            <a:extLst>
              <a:ext uri="{FF2B5EF4-FFF2-40B4-BE49-F238E27FC236}">
                <a16:creationId xmlns="" xmlns:a16="http://schemas.microsoft.com/office/drawing/2014/main" id="{5E28DA32-9F64-42EC-A4BF-0CBF25C99E0F}"/>
              </a:ext>
            </a:extLst>
          </p:cNvPr>
          <p:cNvSpPr txBox="1"/>
          <p:nvPr/>
        </p:nvSpPr>
        <p:spPr>
          <a:xfrm>
            <a:off x="8240537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Cyril</a:t>
            </a:r>
            <a:endParaRPr lang="en-US" sz="1200" dirty="0"/>
          </a:p>
        </p:txBody>
      </p:sp>
      <p:pic>
        <p:nvPicPr>
          <p:cNvPr id="78" name="Picture 77">
            <a:extLst>
              <a:ext uri="{FF2B5EF4-FFF2-40B4-BE49-F238E27FC236}">
                <a16:creationId xmlns="" xmlns:a16="http://schemas.microsoft.com/office/drawing/2014/main" id="{F7D61957-D86B-49D9-A19E-41542DD79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458" y="3762895"/>
            <a:ext cx="1091321" cy="1324788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="" xmlns:a16="http://schemas.microsoft.com/office/drawing/2014/main" id="{FE8919C5-326C-4A88-B228-37952EFA8082}"/>
              </a:ext>
            </a:extLst>
          </p:cNvPr>
          <p:cNvSpPr/>
          <p:nvPr/>
        </p:nvSpPr>
        <p:spPr>
          <a:xfrm>
            <a:off x="8103647" y="3682678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="" xmlns:a16="http://schemas.microsoft.com/office/drawing/2014/main" id="{F46ABCF8-440F-4AA1-BF96-646398AB2D7D}"/>
              </a:ext>
            </a:extLst>
          </p:cNvPr>
          <p:cNvSpPr txBox="1"/>
          <p:nvPr/>
        </p:nvSpPr>
        <p:spPr>
          <a:xfrm>
            <a:off x="4324673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Gwilym</a:t>
            </a:r>
            <a:endParaRPr lang="en-US" sz="1200" dirty="0"/>
          </a:p>
        </p:txBody>
      </p:sp>
      <p:pic>
        <p:nvPicPr>
          <p:cNvPr id="81" name="Picture 80">
            <a:extLst>
              <a:ext uri="{FF2B5EF4-FFF2-40B4-BE49-F238E27FC236}">
                <a16:creationId xmlns="" xmlns:a16="http://schemas.microsoft.com/office/drawing/2014/main" id="{30024A7C-876E-4140-B318-4E968B410B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5266" y="267607"/>
            <a:ext cx="987417" cy="1366844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="" xmlns:a16="http://schemas.microsoft.com/office/drawing/2014/main" id="{3FC68F97-0696-48BA-9A4E-52A6DEA1752B}"/>
              </a:ext>
            </a:extLst>
          </p:cNvPr>
          <p:cNvSpPr/>
          <p:nvPr/>
        </p:nvSpPr>
        <p:spPr>
          <a:xfrm>
            <a:off x="4186108" y="167718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TextBox 82">
            <a:extLst>
              <a:ext uri="{FF2B5EF4-FFF2-40B4-BE49-F238E27FC236}">
                <a16:creationId xmlns="" xmlns:a16="http://schemas.microsoft.com/office/drawing/2014/main" id="{F7CDA106-849D-48A1-81F0-6AF0FDF1FAA1}"/>
              </a:ext>
            </a:extLst>
          </p:cNvPr>
          <p:cNvSpPr txBox="1"/>
          <p:nvPr/>
        </p:nvSpPr>
        <p:spPr>
          <a:xfrm>
            <a:off x="5628979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Meg</a:t>
            </a:r>
            <a:endParaRPr lang="en-US" sz="1200" dirty="0"/>
          </a:p>
        </p:txBody>
      </p:sp>
      <p:pic>
        <p:nvPicPr>
          <p:cNvPr id="84" name="Picture 83">
            <a:extLst>
              <a:ext uri="{FF2B5EF4-FFF2-40B4-BE49-F238E27FC236}">
                <a16:creationId xmlns="" xmlns:a16="http://schemas.microsoft.com/office/drawing/2014/main" id="{23A064B2-4E63-4A2A-941B-3E1B560911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3452" y="258370"/>
            <a:ext cx="959657" cy="1350144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="" xmlns:a16="http://schemas.microsoft.com/office/drawing/2014/main" id="{65A7576D-0E2B-4C7B-92B8-551C4439B016}"/>
              </a:ext>
            </a:extLst>
          </p:cNvPr>
          <p:cNvSpPr/>
          <p:nvPr/>
        </p:nvSpPr>
        <p:spPr>
          <a:xfrm>
            <a:off x="5485382" y="157072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6" name="Picture 85">
            <a:extLst>
              <a:ext uri="{FF2B5EF4-FFF2-40B4-BE49-F238E27FC236}">
                <a16:creationId xmlns="" xmlns:a16="http://schemas.microsoft.com/office/drawing/2014/main" id="{D41142CE-B53D-47F8-A16B-3C63D5226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9356" y="233995"/>
            <a:ext cx="1009070" cy="1377902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="" xmlns:a16="http://schemas.microsoft.com/office/drawing/2014/main" id="{39B3C9E7-8461-45B8-9FA3-920139EBBF68}"/>
              </a:ext>
            </a:extLst>
          </p:cNvPr>
          <p:cNvSpPr txBox="1"/>
          <p:nvPr/>
        </p:nvSpPr>
        <p:spPr>
          <a:xfrm>
            <a:off x="6939590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Marc</a:t>
            </a:r>
            <a:endParaRPr lang="en-US" sz="1200" dirty="0"/>
          </a:p>
        </p:txBody>
      </p:sp>
      <p:sp>
        <p:nvSpPr>
          <p:cNvPr id="88" name="Rectangle 87">
            <a:extLst>
              <a:ext uri="{FF2B5EF4-FFF2-40B4-BE49-F238E27FC236}">
                <a16:creationId xmlns="" xmlns:a16="http://schemas.microsoft.com/office/drawing/2014/main" id="{4D656BDB-0A3F-466B-B7D0-87F7F974CE3C}"/>
              </a:ext>
            </a:extLst>
          </p:cNvPr>
          <p:cNvSpPr/>
          <p:nvPr/>
        </p:nvSpPr>
        <p:spPr>
          <a:xfrm>
            <a:off x="6806186" y="179947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9" name="Picture 88">
            <a:extLst>
              <a:ext uri="{FF2B5EF4-FFF2-40B4-BE49-F238E27FC236}">
                <a16:creationId xmlns="" xmlns:a16="http://schemas.microsoft.com/office/drawing/2014/main" id="{D6D640F9-8829-4167-BFA6-3DF46E8DEA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7086" y="194997"/>
            <a:ext cx="1016700" cy="1409685"/>
          </a:xfrm>
          <a:prstGeom prst="rect">
            <a:avLst/>
          </a:prstGeom>
        </p:spPr>
      </p:pic>
      <p:sp>
        <p:nvSpPr>
          <p:cNvPr id="90" name="TextBox 89">
            <a:extLst>
              <a:ext uri="{FF2B5EF4-FFF2-40B4-BE49-F238E27FC236}">
                <a16:creationId xmlns="" xmlns:a16="http://schemas.microsoft.com/office/drawing/2014/main" id="{1D967E5F-486B-47DE-BFEF-15E5F300E34E}"/>
              </a:ext>
            </a:extLst>
          </p:cNvPr>
          <p:cNvSpPr txBox="1"/>
          <p:nvPr/>
        </p:nvSpPr>
        <p:spPr>
          <a:xfrm>
            <a:off x="8221135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Sali</a:t>
            </a:r>
            <a:endParaRPr lang="en-US" sz="1200" dirty="0"/>
          </a:p>
        </p:txBody>
      </p:sp>
      <p:sp>
        <p:nvSpPr>
          <p:cNvPr id="91" name="Rectangle 90">
            <a:extLst>
              <a:ext uri="{FF2B5EF4-FFF2-40B4-BE49-F238E27FC236}">
                <a16:creationId xmlns="" xmlns:a16="http://schemas.microsoft.com/office/drawing/2014/main" id="{0FEE76D0-6B9F-4723-B849-077A25E582E8}"/>
              </a:ext>
            </a:extLst>
          </p:cNvPr>
          <p:cNvSpPr/>
          <p:nvPr/>
        </p:nvSpPr>
        <p:spPr>
          <a:xfrm>
            <a:off x="8080604" y="167718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TextBox 91">
            <a:extLst>
              <a:ext uri="{FF2B5EF4-FFF2-40B4-BE49-F238E27FC236}">
                <a16:creationId xmlns="" xmlns:a16="http://schemas.microsoft.com/office/drawing/2014/main" id="{393DE50E-D60A-4162-A78C-FC0E0768ABC4}"/>
              </a:ext>
            </a:extLst>
          </p:cNvPr>
          <p:cNvSpPr txBox="1"/>
          <p:nvPr/>
        </p:nvSpPr>
        <p:spPr>
          <a:xfrm>
            <a:off x="9490684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Jên</a:t>
            </a:r>
            <a:endParaRPr lang="en-US" sz="1200" dirty="0"/>
          </a:p>
        </p:txBody>
      </p:sp>
      <p:pic>
        <p:nvPicPr>
          <p:cNvPr id="93" name="Picture 92">
            <a:extLst>
              <a:ext uri="{FF2B5EF4-FFF2-40B4-BE49-F238E27FC236}">
                <a16:creationId xmlns="" xmlns:a16="http://schemas.microsoft.com/office/drawing/2014/main" id="{99AF5D91-27F1-4264-9276-30AC4F8318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44956" y="300705"/>
            <a:ext cx="980058" cy="1284862"/>
          </a:xfrm>
          <a:prstGeom prst="rect">
            <a:avLst/>
          </a:prstGeom>
        </p:spPr>
      </p:pic>
      <p:sp>
        <p:nvSpPr>
          <p:cNvPr id="94" name="TextBox 93">
            <a:extLst>
              <a:ext uri="{FF2B5EF4-FFF2-40B4-BE49-F238E27FC236}">
                <a16:creationId xmlns="" xmlns:a16="http://schemas.microsoft.com/office/drawing/2014/main" id="{D2E58E63-5FC2-4331-9208-D11A59EA5579}"/>
              </a:ext>
            </a:extLst>
          </p:cNvPr>
          <p:cNvSpPr txBox="1"/>
          <p:nvPr/>
        </p:nvSpPr>
        <p:spPr>
          <a:xfrm>
            <a:off x="426845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Gwion</a:t>
            </a:r>
            <a:endParaRPr lang="en-US" sz="1200" dirty="0"/>
          </a:p>
        </p:txBody>
      </p:sp>
      <p:pic>
        <p:nvPicPr>
          <p:cNvPr id="95" name="Picture 94">
            <a:extLst>
              <a:ext uri="{FF2B5EF4-FFF2-40B4-BE49-F238E27FC236}">
                <a16:creationId xmlns="" xmlns:a16="http://schemas.microsoft.com/office/drawing/2014/main" id="{9AA0F6E5-4E93-4DFB-9867-99CAFC99F49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2364" y="2031965"/>
            <a:ext cx="1037565" cy="1354748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="" xmlns:a16="http://schemas.microsoft.com/office/drawing/2014/main" id="{CF016CBF-892E-4C8E-A528-58AB3B06505F}"/>
              </a:ext>
            </a:extLst>
          </p:cNvPr>
          <p:cNvSpPr/>
          <p:nvPr/>
        </p:nvSpPr>
        <p:spPr>
          <a:xfrm>
            <a:off x="256350" y="1926090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>
            <a:extLst>
              <a:ext uri="{FF2B5EF4-FFF2-40B4-BE49-F238E27FC236}">
                <a16:creationId xmlns="" xmlns:a16="http://schemas.microsoft.com/office/drawing/2014/main" id="{AFD92B9D-ED92-44EC-B918-96ACFBBFCEEC}"/>
              </a:ext>
            </a:extLst>
          </p:cNvPr>
          <p:cNvSpPr txBox="1"/>
          <p:nvPr/>
        </p:nvSpPr>
        <p:spPr>
          <a:xfrm>
            <a:off x="4342676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Greta</a:t>
            </a:r>
            <a:endParaRPr lang="en-US" sz="1200" dirty="0"/>
          </a:p>
        </p:txBody>
      </p:sp>
      <p:pic>
        <p:nvPicPr>
          <p:cNvPr id="99" name="Picture 98">
            <a:extLst>
              <a:ext uri="{FF2B5EF4-FFF2-40B4-BE49-F238E27FC236}">
                <a16:creationId xmlns="" xmlns:a16="http://schemas.microsoft.com/office/drawing/2014/main" id="{9044CF35-0C1E-4B9A-A6A8-5EBFB02740C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46220" y="3678433"/>
            <a:ext cx="1281514" cy="1445208"/>
          </a:xfrm>
          <a:prstGeom prst="rect">
            <a:avLst/>
          </a:prstGeom>
        </p:spPr>
      </p:pic>
      <p:sp>
        <p:nvSpPr>
          <p:cNvPr id="97" name="Rectangle 96">
            <a:extLst>
              <a:ext uri="{FF2B5EF4-FFF2-40B4-BE49-F238E27FC236}">
                <a16:creationId xmlns="" xmlns:a16="http://schemas.microsoft.com/office/drawing/2014/main" id="{25066829-7DEF-401F-B7A9-000BD385A9F6}"/>
              </a:ext>
            </a:extLst>
          </p:cNvPr>
          <p:cNvSpPr/>
          <p:nvPr/>
        </p:nvSpPr>
        <p:spPr>
          <a:xfrm>
            <a:off x="4231907" y="3791797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TextBox 99">
            <a:extLst>
              <a:ext uri="{FF2B5EF4-FFF2-40B4-BE49-F238E27FC236}">
                <a16:creationId xmlns="" xmlns:a16="http://schemas.microsoft.com/office/drawing/2014/main" id="{69BC1E8C-7C8A-4C55-9693-B6AF54724786}"/>
              </a:ext>
            </a:extLst>
          </p:cNvPr>
          <p:cNvSpPr txBox="1"/>
          <p:nvPr/>
        </p:nvSpPr>
        <p:spPr>
          <a:xfrm>
            <a:off x="3039244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Morgan</a:t>
            </a:r>
            <a:endParaRPr lang="en-US" sz="1200" dirty="0"/>
          </a:p>
        </p:txBody>
      </p:sp>
      <p:pic>
        <p:nvPicPr>
          <p:cNvPr id="101" name="Picture 100">
            <a:extLst>
              <a:ext uri="{FF2B5EF4-FFF2-40B4-BE49-F238E27FC236}">
                <a16:creationId xmlns="" xmlns:a16="http://schemas.microsoft.com/office/drawing/2014/main" id="{F8CAFEF5-B05D-4F80-AC0D-F95ED177765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95433" y="2105377"/>
            <a:ext cx="976225" cy="1253888"/>
          </a:xfrm>
          <a:prstGeom prst="rect">
            <a:avLst/>
          </a:prstGeom>
        </p:spPr>
      </p:pic>
      <p:sp>
        <p:nvSpPr>
          <p:cNvPr id="102" name="Rectangle 101">
            <a:extLst>
              <a:ext uri="{FF2B5EF4-FFF2-40B4-BE49-F238E27FC236}">
                <a16:creationId xmlns="" xmlns:a16="http://schemas.microsoft.com/office/drawing/2014/main" id="{075957E9-B11F-44C5-9C12-CDBAFDAC8488}"/>
              </a:ext>
            </a:extLst>
          </p:cNvPr>
          <p:cNvSpPr/>
          <p:nvPr/>
        </p:nvSpPr>
        <p:spPr>
          <a:xfrm>
            <a:off x="2885977" y="1970735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" name="Picture 102">
            <a:extLst>
              <a:ext uri="{FF2B5EF4-FFF2-40B4-BE49-F238E27FC236}">
                <a16:creationId xmlns="" xmlns:a16="http://schemas.microsoft.com/office/drawing/2014/main" id="{5F0A5993-CE4C-4AC1-A939-17B6FD046BA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40655" y="2057108"/>
            <a:ext cx="929557" cy="1304461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="" xmlns:a16="http://schemas.microsoft.com/office/drawing/2014/main" id="{EB93AD9C-E8E9-48E7-9ECD-4C5383068AC7}"/>
              </a:ext>
            </a:extLst>
          </p:cNvPr>
          <p:cNvSpPr txBox="1"/>
          <p:nvPr/>
        </p:nvSpPr>
        <p:spPr>
          <a:xfrm>
            <a:off x="4361132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Mari</a:t>
            </a:r>
            <a:endParaRPr lang="en-US" sz="1200" dirty="0"/>
          </a:p>
        </p:txBody>
      </p:sp>
      <p:sp>
        <p:nvSpPr>
          <p:cNvPr id="105" name="TextBox 104">
            <a:extLst>
              <a:ext uri="{FF2B5EF4-FFF2-40B4-BE49-F238E27FC236}">
                <a16:creationId xmlns="" xmlns:a16="http://schemas.microsoft.com/office/drawing/2014/main" id="{BB992912-B86B-4B61-8E83-2013FF439344}"/>
              </a:ext>
            </a:extLst>
          </p:cNvPr>
          <p:cNvSpPr txBox="1"/>
          <p:nvPr/>
        </p:nvSpPr>
        <p:spPr>
          <a:xfrm>
            <a:off x="5648245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Nia</a:t>
            </a:r>
            <a:endParaRPr lang="en-US" sz="1200" dirty="0"/>
          </a:p>
        </p:txBody>
      </p:sp>
      <p:pic>
        <p:nvPicPr>
          <p:cNvPr id="106" name="Picture 105">
            <a:extLst>
              <a:ext uri="{FF2B5EF4-FFF2-40B4-BE49-F238E27FC236}">
                <a16:creationId xmlns="" xmlns:a16="http://schemas.microsoft.com/office/drawing/2014/main" id="{76D0A6B9-640A-4A81-A2C6-FC9BCB0C401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01500" y="2049115"/>
            <a:ext cx="1182093" cy="1270632"/>
          </a:xfrm>
          <a:prstGeom prst="rect">
            <a:avLst/>
          </a:prstGeom>
        </p:spPr>
      </p:pic>
      <p:sp>
        <p:nvSpPr>
          <p:cNvPr id="107" name="TextBox 106">
            <a:extLst>
              <a:ext uri="{FF2B5EF4-FFF2-40B4-BE49-F238E27FC236}">
                <a16:creationId xmlns="" xmlns:a16="http://schemas.microsoft.com/office/drawing/2014/main" id="{EDB9A231-B31D-41FD-B521-4645F0F80824}"/>
              </a:ext>
            </a:extLst>
          </p:cNvPr>
          <p:cNvSpPr txBox="1"/>
          <p:nvPr/>
        </p:nvSpPr>
        <p:spPr>
          <a:xfrm>
            <a:off x="6942359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Macsen</a:t>
            </a:r>
            <a:endParaRPr lang="en-US" sz="1200" dirty="0"/>
          </a:p>
        </p:txBody>
      </p:sp>
      <p:pic>
        <p:nvPicPr>
          <p:cNvPr id="108" name="Picture 107">
            <a:extLst>
              <a:ext uri="{FF2B5EF4-FFF2-40B4-BE49-F238E27FC236}">
                <a16:creationId xmlns="" xmlns:a16="http://schemas.microsoft.com/office/drawing/2014/main" id="{28DBBA0A-E3B1-4FAD-9961-1DC7652B2D6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84894" y="1988469"/>
            <a:ext cx="1003532" cy="1342962"/>
          </a:xfrm>
          <a:prstGeom prst="rect">
            <a:avLst/>
          </a:prstGeom>
        </p:spPr>
      </p:pic>
      <p:sp>
        <p:nvSpPr>
          <p:cNvPr id="109" name="Rectangle 108">
            <a:extLst>
              <a:ext uri="{FF2B5EF4-FFF2-40B4-BE49-F238E27FC236}">
                <a16:creationId xmlns="" xmlns:a16="http://schemas.microsoft.com/office/drawing/2014/main" id="{00071489-2759-4204-B76E-D19CF88FB8E8}"/>
              </a:ext>
            </a:extLst>
          </p:cNvPr>
          <p:cNvSpPr/>
          <p:nvPr/>
        </p:nvSpPr>
        <p:spPr>
          <a:xfrm>
            <a:off x="4178037" y="1977561"/>
            <a:ext cx="1181874" cy="1594644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Rectangle 109">
            <a:extLst>
              <a:ext uri="{FF2B5EF4-FFF2-40B4-BE49-F238E27FC236}">
                <a16:creationId xmlns="" xmlns:a16="http://schemas.microsoft.com/office/drawing/2014/main" id="{1E6916AA-F8B7-4A78-A761-75C7686C8DFF}"/>
              </a:ext>
            </a:extLst>
          </p:cNvPr>
          <p:cNvSpPr/>
          <p:nvPr/>
        </p:nvSpPr>
        <p:spPr>
          <a:xfrm>
            <a:off x="5500910" y="1912770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extLst>
              <a:ext uri="{FF2B5EF4-FFF2-40B4-BE49-F238E27FC236}">
                <a16:creationId xmlns="" xmlns:a16="http://schemas.microsoft.com/office/drawing/2014/main" id="{38089146-9C28-4E53-B25E-103A71CA85FA}"/>
              </a:ext>
            </a:extLst>
          </p:cNvPr>
          <p:cNvSpPr/>
          <p:nvPr/>
        </p:nvSpPr>
        <p:spPr>
          <a:xfrm>
            <a:off x="6813547" y="1897050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TextBox 111">
            <a:extLst>
              <a:ext uri="{FF2B5EF4-FFF2-40B4-BE49-F238E27FC236}">
                <a16:creationId xmlns="" xmlns:a16="http://schemas.microsoft.com/office/drawing/2014/main" id="{3DEA6102-1824-4F2B-BB90-24888C9894E3}"/>
              </a:ext>
            </a:extLst>
          </p:cNvPr>
          <p:cNvSpPr txBox="1"/>
          <p:nvPr/>
        </p:nvSpPr>
        <p:spPr>
          <a:xfrm>
            <a:off x="8236755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Meic</a:t>
            </a:r>
            <a:endParaRPr lang="en-US" sz="1200" dirty="0"/>
          </a:p>
        </p:txBody>
      </p:sp>
      <p:pic>
        <p:nvPicPr>
          <p:cNvPr id="113" name="Picture 112">
            <a:extLst>
              <a:ext uri="{FF2B5EF4-FFF2-40B4-BE49-F238E27FC236}">
                <a16:creationId xmlns="" xmlns:a16="http://schemas.microsoft.com/office/drawing/2014/main" id="{DA5B460A-2B49-40D9-93BF-3802DB7C272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74355" y="2057789"/>
            <a:ext cx="1013402" cy="1281498"/>
          </a:xfrm>
          <a:prstGeom prst="rect">
            <a:avLst/>
          </a:prstGeom>
        </p:spPr>
      </p:pic>
      <p:sp>
        <p:nvSpPr>
          <p:cNvPr id="114" name="Rectangle 113">
            <a:extLst>
              <a:ext uri="{FF2B5EF4-FFF2-40B4-BE49-F238E27FC236}">
                <a16:creationId xmlns="" xmlns:a16="http://schemas.microsoft.com/office/drawing/2014/main" id="{B58A14C4-89AE-45CD-9587-EDC9ADEAF02E}"/>
              </a:ext>
            </a:extLst>
          </p:cNvPr>
          <p:cNvSpPr/>
          <p:nvPr/>
        </p:nvSpPr>
        <p:spPr>
          <a:xfrm>
            <a:off x="8083084" y="1924538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TextBox 114">
            <a:extLst>
              <a:ext uri="{FF2B5EF4-FFF2-40B4-BE49-F238E27FC236}">
                <a16:creationId xmlns="" xmlns:a16="http://schemas.microsoft.com/office/drawing/2014/main" id="{BCC56D8C-5365-44FB-A8E5-B652A17C4B52}"/>
              </a:ext>
            </a:extLst>
          </p:cNvPr>
          <p:cNvSpPr txBox="1"/>
          <p:nvPr/>
        </p:nvSpPr>
        <p:spPr>
          <a:xfrm>
            <a:off x="9532143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Carys</a:t>
            </a:r>
            <a:endParaRPr lang="en-US" sz="1200" dirty="0"/>
          </a:p>
        </p:txBody>
      </p:sp>
      <p:pic>
        <p:nvPicPr>
          <p:cNvPr id="116" name="Picture 115">
            <a:extLst>
              <a:ext uri="{FF2B5EF4-FFF2-40B4-BE49-F238E27FC236}">
                <a16:creationId xmlns="" xmlns:a16="http://schemas.microsoft.com/office/drawing/2014/main" id="{8B02F827-DFCD-4919-8017-E483FBAFF39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464347" y="2057108"/>
            <a:ext cx="1024194" cy="1289341"/>
          </a:xfrm>
          <a:prstGeom prst="rect">
            <a:avLst/>
          </a:prstGeom>
        </p:spPr>
      </p:pic>
      <p:sp>
        <p:nvSpPr>
          <p:cNvPr id="117" name="Rectangle 116">
            <a:extLst>
              <a:ext uri="{FF2B5EF4-FFF2-40B4-BE49-F238E27FC236}">
                <a16:creationId xmlns="" xmlns:a16="http://schemas.microsoft.com/office/drawing/2014/main" id="{64FFDE2D-68E2-4D72-8ACB-72473CA12D18}"/>
              </a:ext>
            </a:extLst>
          </p:cNvPr>
          <p:cNvSpPr/>
          <p:nvPr/>
        </p:nvSpPr>
        <p:spPr>
          <a:xfrm>
            <a:off x="9436689" y="1897050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8" name="TextBox 117">
            <a:extLst>
              <a:ext uri="{FF2B5EF4-FFF2-40B4-BE49-F238E27FC236}">
                <a16:creationId xmlns="" xmlns:a16="http://schemas.microsoft.com/office/drawing/2014/main" id="{52BB6590-5E88-4D9A-9CF6-71C1772F3551}"/>
              </a:ext>
            </a:extLst>
          </p:cNvPr>
          <p:cNvSpPr txBox="1"/>
          <p:nvPr/>
        </p:nvSpPr>
        <p:spPr>
          <a:xfrm>
            <a:off x="415713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Mair</a:t>
            </a:r>
            <a:endParaRPr lang="en-US" sz="1200" dirty="0"/>
          </a:p>
        </p:txBody>
      </p:sp>
      <p:pic>
        <p:nvPicPr>
          <p:cNvPr id="119" name="Picture 118">
            <a:extLst>
              <a:ext uri="{FF2B5EF4-FFF2-40B4-BE49-F238E27FC236}">
                <a16:creationId xmlns="" xmlns:a16="http://schemas.microsoft.com/office/drawing/2014/main" id="{312B53DE-78FD-4D2C-B60A-25378E17F6E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54348" y="3764902"/>
            <a:ext cx="1011332" cy="1355772"/>
          </a:xfrm>
          <a:prstGeom prst="rect">
            <a:avLst/>
          </a:prstGeom>
        </p:spPr>
      </p:pic>
      <p:sp>
        <p:nvSpPr>
          <p:cNvPr id="120" name="Rectangle 119">
            <a:extLst>
              <a:ext uri="{FF2B5EF4-FFF2-40B4-BE49-F238E27FC236}">
                <a16:creationId xmlns="" xmlns:a16="http://schemas.microsoft.com/office/drawing/2014/main" id="{9946D20A-BA72-4C80-BBF7-573E2858D10F}"/>
              </a:ext>
            </a:extLst>
          </p:cNvPr>
          <p:cNvSpPr/>
          <p:nvPr/>
        </p:nvSpPr>
        <p:spPr>
          <a:xfrm>
            <a:off x="291271" y="3691849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1" name="Picture 120">
            <a:extLst>
              <a:ext uri="{FF2B5EF4-FFF2-40B4-BE49-F238E27FC236}">
                <a16:creationId xmlns="" xmlns:a16="http://schemas.microsoft.com/office/drawing/2014/main" id="{2A1B6836-79E8-48C7-8F92-D6A046AD25D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946056" y="3785977"/>
            <a:ext cx="903494" cy="1368149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="" xmlns:a16="http://schemas.microsoft.com/office/drawing/2014/main" id="{1E08A822-AD11-473E-A137-E71B49CE9794}"/>
              </a:ext>
            </a:extLst>
          </p:cNvPr>
          <p:cNvSpPr txBox="1"/>
          <p:nvPr/>
        </p:nvSpPr>
        <p:spPr>
          <a:xfrm>
            <a:off x="6953502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Ifan</a:t>
            </a:r>
            <a:endParaRPr lang="en-US" sz="1200" dirty="0"/>
          </a:p>
        </p:txBody>
      </p:sp>
      <p:sp>
        <p:nvSpPr>
          <p:cNvPr id="123" name="Rectangle 122">
            <a:extLst>
              <a:ext uri="{FF2B5EF4-FFF2-40B4-BE49-F238E27FC236}">
                <a16:creationId xmlns="" xmlns:a16="http://schemas.microsoft.com/office/drawing/2014/main" id="{B9EA541D-F34E-40B5-9A05-A2BE8EBCC4F7}"/>
              </a:ext>
            </a:extLst>
          </p:cNvPr>
          <p:cNvSpPr/>
          <p:nvPr/>
        </p:nvSpPr>
        <p:spPr>
          <a:xfrm>
            <a:off x="6830158" y="3691224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4" name="Picture 123">
            <a:extLst>
              <a:ext uri="{FF2B5EF4-FFF2-40B4-BE49-F238E27FC236}">
                <a16:creationId xmlns="" xmlns:a16="http://schemas.microsoft.com/office/drawing/2014/main" id="{B6D12D7F-3797-4260-8A3B-41C718A9C03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383985" y="3806587"/>
            <a:ext cx="1158306" cy="1237404"/>
          </a:xfrm>
          <a:prstGeom prst="rect">
            <a:avLst/>
          </a:prstGeom>
        </p:spPr>
      </p:pic>
      <p:sp>
        <p:nvSpPr>
          <p:cNvPr id="125" name="TextBox 124">
            <a:extLst>
              <a:ext uri="{FF2B5EF4-FFF2-40B4-BE49-F238E27FC236}">
                <a16:creationId xmlns="" xmlns:a16="http://schemas.microsoft.com/office/drawing/2014/main" id="{4E9F8B66-B8D5-46BB-AF8C-0A4AD4D0FCF5}"/>
              </a:ext>
            </a:extLst>
          </p:cNvPr>
          <p:cNvSpPr txBox="1"/>
          <p:nvPr/>
        </p:nvSpPr>
        <p:spPr>
          <a:xfrm>
            <a:off x="9518837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Betsi</a:t>
            </a:r>
            <a:endParaRPr lang="en-US" sz="1200" dirty="0"/>
          </a:p>
        </p:txBody>
      </p:sp>
      <p:sp>
        <p:nvSpPr>
          <p:cNvPr id="126" name="Rectangle 125">
            <a:extLst>
              <a:ext uri="{FF2B5EF4-FFF2-40B4-BE49-F238E27FC236}">
                <a16:creationId xmlns="" xmlns:a16="http://schemas.microsoft.com/office/drawing/2014/main" id="{1FC38387-1756-4B70-B5E9-637E4F6B25B4}"/>
              </a:ext>
            </a:extLst>
          </p:cNvPr>
          <p:cNvSpPr/>
          <p:nvPr/>
        </p:nvSpPr>
        <p:spPr>
          <a:xfrm>
            <a:off x="9411262" y="3741679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7" name="TextBox 126">
            <a:extLst>
              <a:ext uri="{FF2B5EF4-FFF2-40B4-BE49-F238E27FC236}">
                <a16:creationId xmlns="" xmlns:a16="http://schemas.microsoft.com/office/drawing/2014/main" id="{26876F14-1BB4-4812-9736-DB5939259900}"/>
              </a:ext>
            </a:extLst>
          </p:cNvPr>
          <p:cNvSpPr txBox="1"/>
          <p:nvPr/>
        </p:nvSpPr>
        <p:spPr>
          <a:xfrm>
            <a:off x="1726932" y="3314175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Owen</a:t>
            </a:r>
            <a:endParaRPr lang="en-US" sz="1200" dirty="0"/>
          </a:p>
        </p:txBody>
      </p:sp>
      <p:pic>
        <p:nvPicPr>
          <p:cNvPr id="128" name="Picture 127">
            <a:extLst>
              <a:ext uri="{FF2B5EF4-FFF2-40B4-BE49-F238E27FC236}">
                <a16:creationId xmlns="" xmlns:a16="http://schemas.microsoft.com/office/drawing/2014/main" id="{5564C372-4804-42ED-BF60-6F9668B7BF8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780" y="1977488"/>
            <a:ext cx="1195000" cy="1394365"/>
          </a:xfrm>
          <a:prstGeom prst="rect">
            <a:avLst/>
          </a:prstGeom>
        </p:spPr>
      </p:pic>
      <p:sp>
        <p:nvSpPr>
          <p:cNvPr id="129" name="Rectangle 128">
            <a:extLst>
              <a:ext uri="{FF2B5EF4-FFF2-40B4-BE49-F238E27FC236}">
                <a16:creationId xmlns="" xmlns:a16="http://schemas.microsoft.com/office/drawing/2014/main" id="{DA4802FF-3252-4CD6-80D6-DE7756476F98}"/>
              </a:ext>
            </a:extLst>
          </p:cNvPr>
          <p:cNvSpPr/>
          <p:nvPr/>
        </p:nvSpPr>
        <p:spPr>
          <a:xfrm>
            <a:off x="1619629" y="1963404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TextBox 129">
            <a:extLst>
              <a:ext uri="{FF2B5EF4-FFF2-40B4-BE49-F238E27FC236}">
                <a16:creationId xmlns="" xmlns:a16="http://schemas.microsoft.com/office/drawing/2014/main" id="{D6617FA5-E002-4EE3-958B-1CCDEDF0D1EC}"/>
              </a:ext>
            </a:extLst>
          </p:cNvPr>
          <p:cNvSpPr txBox="1"/>
          <p:nvPr/>
        </p:nvSpPr>
        <p:spPr>
          <a:xfrm>
            <a:off x="1719585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Anwen</a:t>
            </a:r>
            <a:endParaRPr lang="en-US" sz="1200" dirty="0"/>
          </a:p>
        </p:txBody>
      </p:sp>
      <p:pic>
        <p:nvPicPr>
          <p:cNvPr id="131" name="Picture 130">
            <a:extLst>
              <a:ext uri="{FF2B5EF4-FFF2-40B4-BE49-F238E27FC236}">
                <a16:creationId xmlns="" xmlns:a16="http://schemas.microsoft.com/office/drawing/2014/main" id="{6A4B0D6A-EC02-48C1-BF5E-630D6C517FB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692194" y="3791797"/>
            <a:ext cx="943385" cy="1304020"/>
          </a:xfrm>
          <a:prstGeom prst="rect">
            <a:avLst/>
          </a:prstGeom>
        </p:spPr>
      </p:pic>
      <p:sp>
        <p:nvSpPr>
          <p:cNvPr id="132" name="Rectangle 131">
            <a:extLst>
              <a:ext uri="{FF2B5EF4-FFF2-40B4-BE49-F238E27FC236}">
                <a16:creationId xmlns="" xmlns:a16="http://schemas.microsoft.com/office/drawing/2014/main" id="{806807A4-955F-458D-BC8C-61EF7634A5E2}"/>
              </a:ext>
            </a:extLst>
          </p:cNvPr>
          <p:cNvSpPr/>
          <p:nvPr/>
        </p:nvSpPr>
        <p:spPr>
          <a:xfrm>
            <a:off x="1589583" y="3708723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TextBox 132">
            <a:extLst>
              <a:ext uri="{FF2B5EF4-FFF2-40B4-BE49-F238E27FC236}">
                <a16:creationId xmlns="" xmlns:a16="http://schemas.microsoft.com/office/drawing/2014/main" id="{27085E93-CE04-4433-92D3-89330A6AD2AA}"/>
              </a:ext>
            </a:extLst>
          </p:cNvPr>
          <p:cNvSpPr txBox="1"/>
          <p:nvPr/>
        </p:nvSpPr>
        <p:spPr>
          <a:xfrm>
            <a:off x="3017756" y="1558672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/>
              <a:t>Aled</a:t>
            </a:r>
            <a:endParaRPr lang="en-US" sz="1200" dirty="0"/>
          </a:p>
        </p:txBody>
      </p:sp>
      <p:pic>
        <p:nvPicPr>
          <p:cNvPr id="134" name="Picture 133">
            <a:extLst>
              <a:ext uri="{FF2B5EF4-FFF2-40B4-BE49-F238E27FC236}">
                <a16:creationId xmlns="" xmlns:a16="http://schemas.microsoft.com/office/drawing/2014/main" id="{86D0A7A3-6363-4503-A3E6-7995712C6E24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907656" y="300705"/>
            <a:ext cx="1019152" cy="1335278"/>
          </a:xfrm>
          <a:prstGeom prst="rect">
            <a:avLst/>
          </a:prstGeom>
        </p:spPr>
      </p:pic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0F1E4F25-138D-4BBF-A440-2151CB2F9C14}"/>
              </a:ext>
            </a:extLst>
          </p:cNvPr>
          <p:cNvSpPr txBox="1"/>
          <p:nvPr/>
        </p:nvSpPr>
        <p:spPr>
          <a:xfrm>
            <a:off x="3048890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Iona</a:t>
            </a:r>
            <a:endParaRPr lang="en-US" sz="1200" dirty="0"/>
          </a:p>
        </p:txBody>
      </p:sp>
      <p:pic>
        <p:nvPicPr>
          <p:cNvPr id="137" name="Picture 136">
            <a:extLst>
              <a:ext uri="{FF2B5EF4-FFF2-40B4-BE49-F238E27FC236}">
                <a16:creationId xmlns="" xmlns:a16="http://schemas.microsoft.com/office/drawing/2014/main" id="{5A226FF6-5D7B-4FA0-844A-408B1E0A3BF7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066512" y="3762895"/>
            <a:ext cx="853359" cy="1338803"/>
          </a:xfrm>
          <a:prstGeom prst="rect">
            <a:avLst/>
          </a:prstGeom>
        </p:spPr>
      </p:pic>
      <p:sp>
        <p:nvSpPr>
          <p:cNvPr id="138" name="Rectangle 137">
            <a:extLst>
              <a:ext uri="{FF2B5EF4-FFF2-40B4-BE49-F238E27FC236}">
                <a16:creationId xmlns="" xmlns:a16="http://schemas.microsoft.com/office/drawing/2014/main" id="{5DCB0AB7-AB04-4828-82FE-B1233E25F4CE}"/>
              </a:ext>
            </a:extLst>
          </p:cNvPr>
          <p:cNvSpPr/>
          <p:nvPr/>
        </p:nvSpPr>
        <p:spPr>
          <a:xfrm>
            <a:off x="2899349" y="173972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C44A1B86-4E26-43DA-8896-9AEFFAF10AEE}"/>
              </a:ext>
            </a:extLst>
          </p:cNvPr>
          <p:cNvSpPr/>
          <p:nvPr/>
        </p:nvSpPr>
        <p:spPr>
          <a:xfrm>
            <a:off x="2902003" y="3691849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0" name="TextBox 139">
            <a:extLst>
              <a:ext uri="{FF2B5EF4-FFF2-40B4-BE49-F238E27FC236}">
                <a16:creationId xmlns="" xmlns:a16="http://schemas.microsoft.com/office/drawing/2014/main" id="{14463DD0-EE6A-45F3-A1FD-C7A8FA098067}"/>
              </a:ext>
            </a:extLst>
          </p:cNvPr>
          <p:cNvSpPr txBox="1"/>
          <p:nvPr/>
        </p:nvSpPr>
        <p:spPr>
          <a:xfrm>
            <a:off x="5644533" y="5072204"/>
            <a:ext cx="888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Hari</a:t>
            </a:r>
            <a:endParaRPr lang="en-US" sz="1200" dirty="0"/>
          </a:p>
        </p:txBody>
      </p:sp>
      <p:pic>
        <p:nvPicPr>
          <p:cNvPr id="141" name="Picture 140">
            <a:extLst>
              <a:ext uri="{FF2B5EF4-FFF2-40B4-BE49-F238E27FC236}">
                <a16:creationId xmlns="" xmlns:a16="http://schemas.microsoft.com/office/drawing/2014/main" id="{CF9C6E24-D335-4CE3-BE18-F382F7F295A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543190" y="3849909"/>
            <a:ext cx="1091288" cy="1197850"/>
          </a:xfrm>
          <a:prstGeom prst="rect">
            <a:avLst/>
          </a:prstGeom>
        </p:spPr>
      </p:pic>
      <p:sp>
        <p:nvSpPr>
          <p:cNvPr id="142" name="Rectangle 141">
            <a:extLst>
              <a:ext uri="{FF2B5EF4-FFF2-40B4-BE49-F238E27FC236}">
                <a16:creationId xmlns="" xmlns:a16="http://schemas.microsoft.com/office/drawing/2014/main" id="{BE6214B1-2CC1-4CA6-A0E8-97E252DAB537}"/>
              </a:ext>
            </a:extLst>
          </p:cNvPr>
          <p:cNvSpPr/>
          <p:nvPr/>
        </p:nvSpPr>
        <p:spPr>
          <a:xfrm>
            <a:off x="5506437" y="3678433"/>
            <a:ext cx="111888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>
            <a:extLst>
              <a:ext uri="{FF2B5EF4-FFF2-40B4-BE49-F238E27FC236}">
                <a16:creationId xmlns="" xmlns:a16="http://schemas.microsoft.com/office/drawing/2014/main" id="{15F151BB-3071-433C-9CA1-3C6724ACA834}"/>
              </a:ext>
            </a:extLst>
          </p:cNvPr>
          <p:cNvSpPr/>
          <p:nvPr/>
        </p:nvSpPr>
        <p:spPr>
          <a:xfrm>
            <a:off x="9344736" y="147412"/>
            <a:ext cx="1174595" cy="1631210"/>
          </a:xfrm>
          <a:prstGeom prst="rect">
            <a:avLst/>
          </a:prstGeom>
          <a:solidFill>
            <a:srgbClr val="AFABA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32A71036-739E-4FAE-83DC-C6DBF246E293}"/>
              </a:ext>
            </a:extLst>
          </p:cNvPr>
          <p:cNvGrpSpPr/>
          <p:nvPr/>
        </p:nvGrpSpPr>
        <p:grpSpPr>
          <a:xfrm>
            <a:off x="10995191" y="2109347"/>
            <a:ext cx="952860" cy="1534966"/>
            <a:chOff x="383584" y="300705"/>
            <a:chExt cx="952860" cy="1534966"/>
          </a:xfrm>
        </p:grpSpPr>
        <p:pic>
          <p:nvPicPr>
            <p:cNvPr id="145" name="Picture 144">
              <a:extLst>
                <a:ext uri="{FF2B5EF4-FFF2-40B4-BE49-F238E27FC236}">
                  <a16:creationId xmlns="" xmlns:a16="http://schemas.microsoft.com/office/drawing/2014/main" id="{B6557017-FB78-44B8-A4A3-0076B4340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584" y="300705"/>
              <a:ext cx="952860" cy="1339609"/>
            </a:xfrm>
            <a:prstGeom prst="rect">
              <a:avLst/>
            </a:prstGeom>
          </p:spPr>
        </p:pic>
        <p:sp>
          <p:nvSpPr>
            <p:cNvPr id="146" name="TextBox 145">
              <a:extLst>
                <a:ext uri="{FF2B5EF4-FFF2-40B4-BE49-F238E27FC236}">
                  <a16:creationId xmlns="" xmlns:a16="http://schemas.microsoft.com/office/drawing/2014/main" id="{29881A60-4AAF-448C-A832-149C0990B4E0}"/>
                </a:ext>
              </a:extLst>
            </p:cNvPr>
            <p:cNvSpPr txBox="1"/>
            <p:nvPr/>
          </p:nvSpPr>
          <p:spPr>
            <a:xfrm>
              <a:off x="415713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Boris</a:t>
              </a:r>
              <a:endParaRPr lang="en-US" sz="1200" dirty="0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="" xmlns:a16="http://schemas.microsoft.com/office/drawing/2014/main" id="{FB85314E-BC51-4944-B471-D0A9152FC1B0}"/>
              </a:ext>
            </a:extLst>
          </p:cNvPr>
          <p:cNvGrpSpPr/>
          <p:nvPr/>
        </p:nvGrpSpPr>
        <p:grpSpPr>
          <a:xfrm>
            <a:off x="10912179" y="2154920"/>
            <a:ext cx="1118885" cy="1489393"/>
            <a:chOff x="1594415" y="346278"/>
            <a:chExt cx="1118885" cy="1489393"/>
          </a:xfrm>
        </p:grpSpPr>
        <p:pic>
          <p:nvPicPr>
            <p:cNvPr id="148" name="Picture 147">
              <a:extLst>
                <a:ext uri="{FF2B5EF4-FFF2-40B4-BE49-F238E27FC236}">
                  <a16:creationId xmlns="" xmlns:a16="http://schemas.microsoft.com/office/drawing/2014/main" id="{12FC130E-E875-4127-9218-F86C1B549E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94415" y="346278"/>
              <a:ext cx="1118885" cy="1222311"/>
            </a:xfrm>
            <a:prstGeom prst="rect">
              <a:avLst/>
            </a:prstGeom>
          </p:spPr>
        </p:pic>
        <p:sp>
          <p:nvSpPr>
            <p:cNvPr id="149" name="TextBox 148">
              <a:extLst>
                <a:ext uri="{FF2B5EF4-FFF2-40B4-BE49-F238E27FC236}">
                  <a16:creationId xmlns="" xmlns:a16="http://schemas.microsoft.com/office/drawing/2014/main" id="{D8362C20-AB67-4D0C-B73D-44859AF59EA1}"/>
                </a:ext>
              </a:extLst>
            </p:cNvPr>
            <p:cNvSpPr txBox="1"/>
            <p:nvPr/>
          </p:nvSpPr>
          <p:spPr>
            <a:xfrm>
              <a:off x="1709556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Marjorie</a:t>
              </a:r>
              <a:endParaRPr lang="en-US" sz="1200" dirty="0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="" xmlns:a16="http://schemas.microsoft.com/office/drawing/2014/main" id="{E1667995-07EB-4D24-81CA-90DDE6D6EAB9}"/>
              </a:ext>
            </a:extLst>
          </p:cNvPr>
          <p:cNvGrpSpPr/>
          <p:nvPr/>
        </p:nvGrpSpPr>
        <p:grpSpPr>
          <a:xfrm>
            <a:off x="10925961" y="2058005"/>
            <a:ext cx="1091321" cy="1586308"/>
            <a:chOff x="8139178" y="3762895"/>
            <a:chExt cx="1091321" cy="1586308"/>
          </a:xfrm>
        </p:grpSpPr>
        <p:sp>
          <p:nvSpPr>
            <p:cNvPr id="151" name="TextBox 150">
              <a:extLst>
                <a:ext uri="{FF2B5EF4-FFF2-40B4-BE49-F238E27FC236}">
                  <a16:creationId xmlns="" xmlns:a16="http://schemas.microsoft.com/office/drawing/2014/main" id="{3E6449D2-A2DF-4610-8E04-D77922FDED9D}"/>
                </a:ext>
              </a:extLst>
            </p:cNvPr>
            <p:cNvSpPr txBox="1"/>
            <p:nvPr/>
          </p:nvSpPr>
          <p:spPr>
            <a:xfrm>
              <a:off x="8240537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Sye</a:t>
              </a:r>
              <a:endParaRPr lang="en-US" sz="1200" dirty="0"/>
            </a:p>
          </p:txBody>
        </p:sp>
        <p:pic>
          <p:nvPicPr>
            <p:cNvPr id="152" name="Picture 151">
              <a:extLst>
                <a:ext uri="{FF2B5EF4-FFF2-40B4-BE49-F238E27FC236}">
                  <a16:creationId xmlns="" xmlns:a16="http://schemas.microsoft.com/office/drawing/2014/main" id="{BAEBD5F7-0F24-4920-9C39-6A0E6657C2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39178" y="3762895"/>
              <a:ext cx="1091321" cy="1324788"/>
            </a:xfrm>
            <a:prstGeom prst="rect">
              <a:avLst/>
            </a:prstGeom>
          </p:spPr>
        </p:pic>
      </p:grpSp>
      <p:grpSp>
        <p:nvGrpSpPr>
          <p:cNvPr id="153" name="Group 152">
            <a:extLst>
              <a:ext uri="{FF2B5EF4-FFF2-40B4-BE49-F238E27FC236}">
                <a16:creationId xmlns="" xmlns:a16="http://schemas.microsoft.com/office/drawing/2014/main" id="{17C740C5-DDC8-409F-81FC-F6ADB328262F}"/>
              </a:ext>
            </a:extLst>
          </p:cNvPr>
          <p:cNvGrpSpPr/>
          <p:nvPr/>
        </p:nvGrpSpPr>
        <p:grpSpPr>
          <a:xfrm>
            <a:off x="10977913" y="2076249"/>
            <a:ext cx="987417" cy="1568064"/>
            <a:chOff x="4275266" y="267607"/>
            <a:chExt cx="987417" cy="1568064"/>
          </a:xfrm>
        </p:grpSpPr>
        <p:sp>
          <p:nvSpPr>
            <p:cNvPr id="154" name="TextBox 153">
              <a:extLst>
                <a:ext uri="{FF2B5EF4-FFF2-40B4-BE49-F238E27FC236}">
                  <a16:creationId xmlns="" xmlns:a16="http://schemas.microsoft.com/office/drawing/2014/main" id="{DA0455BE-E495-4277-B089-E4AC9C7B073C}"/>
                </a:ext>
              </a:extLst>
            </p:cNvPr>
            <p:cNvSpPr txBox="1"/>
            <p:nvPr/>
          </p:nvSpPr>
          <p:spPr>
            <a:xfrm>
              <a:off x="4324673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Ben</a:t>
              </a:r>
              <a:endParaRPr lang="en-US" sz="1200" dirty="0"/>
            </a:p>
          </p:txBody>
        </p:sp>
        <p:pic>
          <p:nvPicPr>
            <p:cNvPr id="155" name="Picture 154">
              <a:extLst>
                <a:ext uri="{FF2B5EF4-FFF2-40B4-BE49-F238E27FC236}">
                  <a16:creationId xmlns="" xmlns:a16="http://schemas.microsoft.com/office/drawing/2014/main" id="{6DCCC364-07C6-496E-8E54-D006B3F1A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75266" y="267607"/>
              <a:ext cx="987417" cy="1366844"/>
            </a:xfrm>
            <a:prstGeom prst="rect">
              <a:avLst/>
            </a:prstGeom>
          </p:spPr>
        </p:pic>
      </p:grpSp>
      <p:grpSp>
        <p:nvGrpSpPr>
          <p:cNvPr id="156" name="Group 155">
            <a:extLst>
              <a:ext uri="{FF2B5EF4-FFF2-40B4-BE49-F238E27FC236}">
                <a16:creationId xmlns="" xmlns:a16="http://schemas.microsoft.com/office/drawing/2014/main" id="{070AF0C8-A6DF-4AF7-9134-985DD75227B7}"/>
              </a:ext>
            </a:extLst>
          </p:cNvPr>
          <p:cNvGrpSpPr/>
          <p:nvPr/>
        </p:nvGrpSpPr>
        <p:grpSpPr>
          <a:xfrm>
            <a:off x="10991793" y="2067012"/>
            <a:ext cx="959657" cy="1577301"/>
            <a:chOff x="5593452" y="258370"/>
            <a:chExt cx="959657" cy="1577301"/>
          </a:xfrm>
        </p:grpSpPr>
        <p:sp>
          <p:nvSpPr>
            <p:cNvPr id="157" name="TextBox 156">
              <a:extLst>
                <a:ext uri="{FF2B5EF4-FFF2-40B4-BE49-F238E27FC236}">
                  <a16:creationId xmlns="" xmlns:a16="http://schemas.microsoft.com/office/drawing/2014/main" id="{D06822D5-A5B3-4F96-B803-E3AAA577ED0E}"/>
                </a:ext>
              </a:extLst>
            </p:cNvPr>
            <p:cNvSpPr txBox="1"/>
            <p:nvPr/>
          </p:nvSpPr>
          <p:spPr>
            <a:xfrm>
              <a:off x="5628979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Meg</a:t>
              </a:r>
              <a:endParaRPr lang="en-US" sz="1200" dirty="0"/>
            </a:p>
          </p:txBody>
        </p:sp>
        <p:pic>
          <p:nvPicPr>
            <p:cNvPr id="158" name="Picture 157">
              <a:extLst>
                <a:ext uri="{FF2B5EF4-FFF2-40B4-BE49-F238E27FC236}">
                  <a16:creationId xmlns="" xmlns:a16="http://schemas.microsoft.com/office/drawing/2014/main" id="{A3D8FD55-3ACA-45EA-93EB-898426D93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93452" y="258370"/>
              <a:ext cx="959657" cy="1350144"/>
            </a:xfrm>
            <a:prstGeom prst="rect">
              <a:avLst/>
            </a:prstGeom>
          </p:spPr>
        </p:pic>
      </p:grpSp>
      <p:grpSp>
        <p:nvGrpSpPr>
          <p:cNvPr id="159" name="Group 158">
            <a:extLst>
              <a:ext uri="{FF2B5EF4-FFF2-40B4-BE49-F238E27FC236}">
                <a16:creationId xmlns="" xmlns:a16="http://schemas.microsoft.com/office/drawing/2014/main" id="{D99196E6-9E5A-4934-B5DA-90CD7F0D2F45}"/>
              </a:ext>
            </a:extLst>
          </p:cNvPr>
          <p:cNvGrpSpPr/>
          <p:nvPr/>
        </p:nvGrpSpPr>
        <p:grpSpPr>
          <a:xfrm>
            <a:off x="10967086" y="2042637"/>
            <a:ext cx="1009070" cy="1601676"/>
            <a:chOff x="6879356" y="233995"/>
            <a:chExt cx="1009070" cy="1601676"/>
          </a:xfrm>
        </p:grpSpPr>
        <p:pic>
          <p:nvPicPr>
            <p:cNvPr id="160" name="Picture 159">
              <a:extLst>
                <a:ext uri="{FF2B5EF4-FFF2-40B4-BE49-F238E27FC236}">
                  <a16:creationId xmlns="" xmlns:a16="http://schemas.microsoft.com/office/drawing/2014/main" id="{C8CF9530-B821-4A6E-BA1E-3EAB9DB96D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879356" y="233995"/>
              <a:ext cx="1009070" cy="1377902"/>
            </a:xfrm>
            <a:prstGeom prst="rect">
              <a:avLst/>
            </a:prstGeom>
          </p:spPr>
        </p:pic>
        <p:sp>
          <p:nvSpPr>
            <p:cNvPr id="161" name="TextBox 160">
              <a:extLst>
                <a:ext uri="{FF2B5EF4-FFF2-40B4-BE49-F238E27FC236}">
                  <a16:creationId xmlns="" xmlns:a16="http://schemas.microsoft.com/office/drawing/2014/main" id="{07ACAFBE-CCD7-4D02-84B2-F950786A5DB4}"/>
                </a:ext>
              </a:extLst>
            </p:cNvPr>
            <p:cNvSpPr txBox="1"/>
            <p:nvPr/>
          </p:nvSpPr>
          <p:spPr>
            <a:xfrm>
              <a:off x="6939590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Alberto</a:t>
              </a:r>
              <a:endParaRPr lang="en-US" sz="1200" dirty="0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="" xmlns:a16="http://schemas.microsoft.com/office/drawing/2014/main" id="{044802B3-3790-4DD5-9934-1C47A39D9CBE}"/>
              </a:ext>
            </a:extLst>
          </p:cNvPr>
          <p:cNvGrpSpPr/>
          <p:nvPr/>
        </p:nvGrpSpPr>
        <p:grpSpPr>
          <a:xfrm>
            <a:off x="10963271" y="2003639"/>
            <a:ext cx="1016700" cy="1640674"/>
            <a:chOff x="8157086" y="194997"/>
            <a:chExt cx="1016700" cy="1640674"/>
          </a:xfrm>
        </p:grpSpPr>
        <p:pic>
          <p:nvPicPr>
            <p:cNvPr id="163" name="Picture 162">
              <a:extLst>
                <a:ext uri="{FF2B5EF4-FFF2-40B4-BE49-F238E27FC236}">
                  <a16:creationId xmlns="" xmlns:a16="http://schemas.microsoft.com/office/drawing/2014/main" id="{8B818180-8082-40A1-81C8-4A0C10FEC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157086" y="194997"/>
              <a:ext cx="1016700" cy="1409685"/>
            </a:xfrm>
            <a:prstGeom prst="rect">
              <a:avLst/>
            </a:prstGeom>
          </p:spPr>
        </p:pic>
        <p:sp>
          <p:nvSpPr>
            <p:cNvPr id="164" name="TextBox 163">
              <a:extLst>
                <a:ext uri="{FF2B5EF4-FFF2-40B4-BE49-F238E27FC236}">
                  <a16:creationId xmlns="" xmlns:a16="http://schemas.microsoft.com/office/drawing/2014/main" id="{51CCCD32-4C56-42C5-90F5-CED0876A660E}"/>
                </a:ext>
              </a:extLst>
            </p:cNvPr>
            <p:cNvSpPr txBox="1"/>
            <p:nvPr/>
          </p:nvSpPr>
          <p:spPr>
            <a:xfrm>
              <a:off x="8221135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Sophie</a:t>
              </a:r>
              <a:endParaRPr lang="en-US" sz="1200" dirty="0"/>
            </a:p>
          </p:txBody>
        </p:sp>
      </p:grpSp>
      <p:grpSp>
        <p:nvGrpSpPr>
          <p:cNvPr id="165" name="Group 164">
            <a:extLst>
              <a:ext uri="{FF2B5EF4-FFF2-40B4-BE49-F238E27FC236}">
                <a16:creationId xmlns="" xmlns:a16="http://schemas.microsoft.com/office/drawing/2014/main" id="{18F0377D-BEB1-42FF-8ECA-0C4CB93D3481}"/>
              </a:ext>
            </a:extLst>
          </p:cNvPr>
          <p:cNvGrpSpPr/>
          <p:nvPr/>
        </p:nvGrpSpPr>
        <p:grpSpPr>
          <a:xfrm>
            <a:off x="10981592" y="2109347"/>
            <a:ext cx="980058" cy="1534966"/>
            <a:chOff x="9444956" y="300705"/>
            <a:chExt cx="980058" cy="1534966"/>
          </a:xfrm>
        </p:grpSpPr>
        <p:sp>
          <p:nvSpPr>
            <p:cNvPr id="166" name="TextBox 165">
              <a:extLst>
                <a:ext uri="{FF2B5EF4-FFF2-40B4-BE49-F238E27FC236}">
                  <a16:creationId xmlns="" xmlns:a16="http://schemas.microsoft.com/office/drawing/2014/main" id="{5975B246-8AE1-4FBC-807B-B106F294FDCD}"/>
                </a:ext>
              </a:extLst>
            </p:cNvPr>
            <p:cNvSpPr txBox="1"/>
            <p:nvPr/>
          </p:nvSpPr>
          <p:spPr>
            <a:xfrm>
              <a:off x="9490684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Jayne</a:t>
              </a:r>
              <a:endParaRPr lang="en-US" sz="1200" dirty="0"/>
            </a:p>
          </p:txBody>
        </p:sp>
        <p:pic>
          <p:nvPicPr>
            <p:cNvPr id="167" name="Picture 166">
              <a:extLst>
                <a:ext uri="{FF2B5EF4-FFF2-40B4-BE49-F238E27FC236}">
                  <a16:creationId xmlns="" xmlns:a16="http://schemas.microsoft.com/office/drawing/2014/main" id="{B89FD1CC-0B81-49EE-B304-B318842DDD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444956" y="300705"/>
              <a:ext cx="980058" cy="1284862"/>
            </a:xfrm>
            <a:prstGeom prst="rect">
              <a:avLst/>
            </a:prstGeom>
          </p:spPr>
        </p:pic>
      </p:grpSp>
      <p:grpSp>
        <p:nvGrpSpPr>
          <p:cNvPr id="168" name="Group 167">
            <a:extLst>
              <a:ext uri="{FF2B5EF4-FFF2-40B4-BE49-F238E27FC236}">
                <a16:creationId xmlns="" xmlns:a16="http://schemas.microsoft.com/office/drawing/2014/main" id="{04319E83-8FF5-480B-9404-6321739159C2}"/>
              </a:ext>
            </a:extLst>
          </p:cNvPr>
          <p:cNvGrpSpPr/>
          <p:nvPr/>
        </p:nvGrpSpPr>
        <p:grpSpPr>
          <a:xfrm>
            <a:off x="10952839" y="2085104"/>
            <a:ext cx="1037565" cy="1559209"/>
            <a:chOff x="352364" y="2031965"/>
            <a:chExt cx="1037565" cy="1559209"/>
          </a:xfrm>
        </p:grpSpPr>
        <p:sp>
          <p:nvSpPr>
            <p:cNvPr id="169" name="TextBox 168">
              <a:extLst>
                <a:ext uri="{FF2B5EF4-FFF2-40B4-BE49-F238E27FC236}">
                  <a16:creationId xmlns="" xmlns:a16="http://schemas.microsoft.com/office/drawing/2014/main" id="{7091ECD6-3C47-4153-9F3D-B99BFC726E1C}"/>
                </a:ext>
              </a:extLst>
            </p:cNvPr>
            <p:cNvSpPr txBox="1"/>
            <p:nvPr/>
          </p:nvSpPr>
          <p:spPr>
            <a:xfrm>
              <a:off x="426845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Jasper</a:t>
              </a:r>
              <a:endParaRPr lang="en-US" sz="1200" dirty="0"/>
            </a:p>
          </p:txBody>
        </p:sp>
        <p:pic>
          <p:nvPicPr>
            <p:cNvPr id="170" name="Picture 169">
              <a:extLst>
                <a:ext uri="{FF2B5EF4-FFF2-40B4-BE49-F238E27FC236}">
                  <a16:creationId xmlns="" xmlns:a16="http://schemas.microsoft.com/office/drawing/2014/main" id="{E69A3A0A-D205-439E-970E-2F1D2C9F9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52364" y="2031965"/>
              <a:ext cx="1037565" cy="1354748"/>
            </a:xfrm>
            <a:prstGeom prst="rect">
              <a:avLst/>
            </a:prstGeom>
          </p:spPr>
        </p:pic>
      </p:grpSp>
      <p:grpSp>
        <p:nvGrpSpPr>
          <p:cNvPr id="171" name="Group 170">
            <a:extLst>
              <a:ext uri="{FF2B5EF4-FFF2-40B4-BE49-F238E27FC236}">
                <a16:creationId xmlns="" xmlns:a16="http://schemas.microsoft.com/office/drawing/2014/main" id="{F3E208E1-BDB4-4AE8-AE1A-CB594D783218}"/>
              </a:ext>
            </a:extLst>
          </p:cNvPr>
          <p:cNvGrpSpPr/>
          <p:nvPr/>
        </p:nvGrpSpPr>
        <p:grpSpPr>
          <a:xfrm>
            <a:off x="10830864" y="1973543"/>
            <a:ext cx="1281514" cy="1670770"/>
            <a:chOff x="4146220" y="3678433"/>
            <a:chExt cx="1281514" cy="1670770"/>
          </a:xfrm>
        </p:grpSpPr>
        <p:sp>
          <p:nvSpPr>
            <p:cNvPr id="172" name="TextBox 171">
              <a:extLst>
                <a:ext uri="{FF2B5EF4-FFF2-40B4-BE49-F238E27FC236}">
                  <a16:creationId xmlns="" xmlns:a16="http://schemas.microsoft.com/office/drawing/2014/main" id="{A9FD3047-EDDB-48BB-8E87-A3C7DBAE523A}"/>
                </a:ext>
              </a:extLst>
            </p:cNvPr>
            <p:cNvSpPr txBox="1"/>
            <p:nvPr/>
          </p:nvSpPr>
          <p:spPr>
            <a:xfrm>
              <a:off x="4342676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Spudina</a:t>
              </a:r>
              <a:endParaRPr lang="en-US" sz="1200" dirty="0"/>
            </a:p>
          </p:txBody>
        </p:sp>
        <p:pic>
          <p:nvPicPr>
            <p:cNvPr id="173" name="Picture 172">
              <a:extLst>
                <a:ext uri="{FF2B5EF4-FFF2-40B4-BE49-F238E27FC236}">
                  <a16:creationId xmlns="" xmlns:a16="http://schemas.microsoft.com/office/drawing/2014/main" id="{271ED552-43CC-40CA-AEBA-695C27ED49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146220" y="3678433"/>
              <a:ext cx="1281514" cy="1445208"/>
            </a:xfrm>
            <a:prstGeom prst="rect">
              <a:avLst/>
            </a:prstGeom>
          </p:spPr>
        </p:pic>
      </p:grpSp>
      <p:grpSp>
        <p:nvGrpSpPr>
          <p:cNvPr id="174" name="Group 173">
            <a:extLst>
              <a:ext uri="{FF2B5EF4-FFF2-40B4-BE49-F238E27FC236}">
                <a16:creationId xmlns="" xmlns:a16="http://schemas.microsoft.com/office/drawing/2014/main" id="{620E13D5-D1DD-4E38-9E45-83EFF68F78B0}"/>
              </a:ext>
            </a:extLst>
          </p:cNvPr>
          <p:cNvGrpSpPr/>
          <p:nvPr/>
        </p:nvGrpSpPr>
        <p:grpSpPr>
          <a:xfrm>
            <a:off x="10983509" y="2158516"/>
            <a:ext cx="976225" cy="1485797"/>
            <a:chOff x="2995433" y="2105377"/>
            <a:chExt cx="976225" cy="1485797"/>
          </a:xfrm>
        </p:grpSpPr>
        <p:sp>
          <p:nvSpPr>
            <p:cNvPr id="175" name="TextBox 174">
              <a:extLst>
                <a:ext uri="{FF2B5EF4-FFF2-40B4-BE49-F238E27FC236}">
                  <a16:creationId xmlns="" xmlns:a16="http://schemas.microsoft.com/office/drawing/2014/main" id="{07ADD2FA-26A4-45BC-AB65-1D3B6F68DDB1}"/>
                </a:ext>
              </a:extLst>
            </p:cNvPr>
            <p:cNvSpPr txBox="1"/>
            <p:nvPr/>
          </p:nvSpPr>
          <p:spPr>
            <a:xfrm>
              <a:off x="3039244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Colin</a:t>
              </a:r>
              <a:endParaRPr lang="en-US" sz="1200" dirty="0"/>
            </a:p>
          </p:txBody>
        </p:sp>
        <p:pic>
          <p:nvPicPr>
            <p:cNvPr id="176" name="Picture 175">
              <a:extLst>
                <a:ext uri="{FF2B5EF4-FFF2-40B4-BE49-F238E27FC236}">
                  <a16:creationId xmlns="" xmlns:a16="http://schemas.microsoft.com/office/drawing/2014/main" id="{34E51350-94D6-4D41-A77E-D7559AD84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995433" y="2105377"/>
              <a:ext cx="976225" cy="1253888"/>
            </a:xfrm>
            <a:prstGeom prst="rect">
              <a:avLst/>
            </a:prstGeom>
          </p:spPr>
        </p:pic>
      </p:grpSp>
      <p:grpSp>
        <p:nvGrpSpPr>
          <p:cNvPr id="177" name="Group 176">
            <a:extLst>
              <a:ext uri="{FF2B5EF4-FFF2-40B4-BE49-F238E27FC236}">
                <a16:creationId xmlns="" xmlns:a16="http://schemas.microsoft.com/office/drawing/2014/main" id="{3114CFF3-9752-4CD3-85E8-A18419693E7F}"/>
              </a:ext>
            </a:extLst>
          </p:cNvPr>
          <p:cNvGrpSpPr/>
          <p:nvPr/>
        </p:nvGrpSpPr>
        <p:grpSpPr>
          <a:xfrm>
            <a:off x="11006843" y="2110247"/>
            <a:ext cx="929557" cy="1534066"/>
            <a:chOff x="4340655" y="2057108"/>
            <a:chExt cx="929557" cy="1534066"/>
          </a:xfrm>
        </p:grpSpPr>
        <p:pic>
          <p:nvPicPr>
            <p:cNvPr id="178" name="Picture 177">
              <a:extLst>
                <a:ext uri="{FF2B5EF4-FFF2-40B4-BE49-F238E27FC236}">
                  <a16:creationId xmlns="" xmlns:a16="http://schemas.microsoft.com/office/drawing/2014/main" id="{EAB2CD21-E1D6-42B4-8D4D-2F5873DD36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340655" y="2057108"/>
              <a:ext cx="929557" cy="1304461"/>
            </a:xfrm>
            <a:prstGeom prst="rect">
              <a:avLst/>
            </a:prstGeom>
          </p:spPr>
        </p:pic>
        <p:sp>
          <p:nvSpPr>
            <p:cNvPr id="179" name="TextBox 178">
              <a:extLst>
                <a:ext uri="{FF2B5EF4-FFF2-40B4-BE49-F238E27FC236}">
                  <a16:creationId xmlns="" xmlns:a16="http://schemas.microsoft.com/office/drawing/2014/main" id="{4664E6F5-4858-4D73-89C7-E0039ED63214}"/>
                </a:ext>
              </a:extLst>
            </p:cNvPr>
            <p:cNvSpPr txBox="1"/>
            <p:nvPr/>
          </p:nvSpPr>
          <p:spPr>
            <a:xfrm>
              <a:off x="4361132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Sylvie</a:t>
              </a:r>
              <a:endParaRPr lang="en-US" sz="1200" dirty="0"/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="" xmlns:a16="http://schemas.microsoft.com/office/drawing/2014/main" id="{F96BDDE3-88B3-4ED6-9AC6-9E770D4CB535}"/>
              </a:ext>
            </a:extLst>
          </p:cNvPr>
          <p:cNvGrpSpPr/>
          <p:nvPr/>
        </p:nvGrpSpPr>
        <p:grpSpPr>
          <a:xfrm>
            <a:off x="10880575" y="2102254"/>
            <a:ext cx="1182093" cy="1542059"/>
            <a:chOff x="5501500" y="2049115"/>
            <a:chExt cx="1182093" cy="1542059"/>
          </a:xfrm>
        </p:grpSpPr>
        <p:sp>
          <p:nvSpPr>
            <p:cNvPr id="181" name="TextBox 180">
              <a:extLst>
                <a:ext uri="{FF2B5EF4-FFF2-40B4-BE49-F238E27FC236}">
                  <a16:creationId xmlns="" xmlns:a16="http://schemas.microsoft.com/office/drawing/2014/main" id="{A5482B90-77A5-4071-8633-3D57198DFEDE}"/>
                </a:ext>
              </a:extLst>
            </p:cNvPr>
            <p:cNvSpPr txBox="1"/>
            <p:nvPr/>
          </p:nvSpPr>
          <p:spPr>
            <a:xfrm>
              <a:off x="5648245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Clara</a:t>
              </a:r>
              <a:endParaRPr lang="en-US" sz="1200" dirty="0"/>
            </a:p>
          </p:txBody>
        </p:sp>
        <p:pic>
          <p:nvPicPr>
            <p:cNvPr id="182" name="Picture 181">
              <a:extLst>
                <a:ext uri="{FF2B5EF4-FFF2-40B4-BE49-F238E27FC236}">
                  <a16:creationId xmlns="" xmlns:a16="http://schemas.microsoft.com/office/drawing/2014/main" id="{658EC6A7-412D-4CED-BD44-DADE8BD2C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501500" y="2049115"/>
              <a:ext cx="1182093" cy="1270632"/>
            </a:xfrm>
            <a:prstGeom prst="rect">
              <a:avLst/>
            </a:prstGeom>
          </p:spPr>
        </p:pic>
      </p:grpSp>
      <p:grpSp>
        <p:nvGrpSpPr>
          <p:cNvPr id="183" name="Group 182">
            <a:extLst>
              <a:ext uri="{FF2B5EF4-FFF2-40B4-BE49-F238E27FC236}">
                <a16:creationId xmlns="" xmlns:a16="http://schemas.microsoft.com/office/drawing/2014/main" id="{866A12B8-5106-4E89-A922-86A1537249F7}"/>
              </a:ext>
            </a:extLst>
          </p:cNvPr>
          <p:cNvGrpSpPr/>
          <p:nvPr/>
        </p:nvGrpSpPr>
        <p:grpSpPr>
          <a:xfrm>
            <a:off x="10969855" y="2041608"/>
            <a:ext cx="1003532" cy="1602705"/>
            <a:chOff x="6884894" y="1988469"/>
            <a:chExt cx="1003532" cy="1602705"/>
          </a:xfrm>
        </p:grpSpPr>
        <p:sp>
          <p:nvSpPr>
            <p:cNvPr id="184" name="TextBox 183">
              <a:extLst>
                <a:ext uri="{FF2B5EF4-FFF2-40B4-BE49-F238E27FC236}">
                  <a16:creationId xmlns="" xmlns:a16="http://schemas.microsoft.com/office/drawing/2014/main" id="{38A33730-A941-4B55-91A8-9AA836516E47}"/>
                </a:ext>
              </a:extLst>
            </p:cNvPr>
            <p:cNvSpPr txBox="1"/>
            <p:nvPr/>
          </p:nvSpPr>
          <p:spPr>
            <a:xfrm>
              <a:off x="6942359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Mac</a:t>
              </a:r>
              <a:endParaRPr lang="en-US" sz="1200" dirty="0"/>
            </a:p>
          </p:txBody>
        </p:sp>
        <p:pic>
          <p:nvPicPr>
            <p:cNvPr id="185" name="Picture 184">
              <a:extLst>
                <a:ext uri="{FF2B5EF4-FFF2-40B4-BE49-F238E27FC236}">
                  <a16:creationId xmlns="" xmlns:a16="http://schemas.microsoft.com/office/drawing/2014/main" id="{A633D501-AFE1-46F2-8A6B-5F9441E1C8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884894" y="1988469"/>
              <a:ext cx="1003532" cy="1342962"/>
            </a:xfrm>
            <a:prstGeom prst="rect">
              <a:avLst/>
            </a:prstGeom>
          </p:spPr>
        </p:pic>
      </p:grpSp>
      <p:grpSp>
        <p:nvGrpSpPr>
          <p:cNvPr id="186" name="Group 185">
            <a:extLst>
              <a:ext uri="{FF2B5EF4-FFF2-40B4-BE49-F238E27FC236}">
                <a16:creationId xmlns="" xmlns:a16="http://schemas.microsoft.com/office/drawing/2014/main" id="{FFBA4FE8-E15D-4C65-8809-9A6AA018F9B1}"/>
              </a:ext>
            </a:extLst>
          </p:cNvPr>
          <p:cNvGrpSpPr/>
          <p:nvPr/>
        </p:nvGrpSpPr>
        <p:grpSpPr>
          <a:xfrm>
            <a:off x="10964920" y="2110928"/>
            <a:ext cx="1013402" cy="1533385"/>
            <a:chOff x="8174355" y="2057789"/>
            <a:chExt cx="1013402" cy="1533385"/>
          </a:xfrm>
        </p:grpSpPr>
        <p:sp>
          <p:nvSpPr>
            <p:cNvPr id="187" name="TextBox 186">
              <a:extLst>
                <a:ext uri="{FF2B5EF4-FFF2-40B4-BE49-F238E27FC236}">
                  <a16:creationId xmlns="" xmlns:a16="http://schemas.microsoft.com/office/drawing/2014/main" id="{1CA8A954-FFD0-442E-944F-3F544DDF4C41}"/>
                </a:ext>
              </a:extLst>
            </p:cNvPr>
            <p:cNvSpPr txBox="1"/>
            <p:nvPr/>
          </p:nvSpPr>
          <p:spPr>
            <a:xfrm>
              <a:off x="8236755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Roger</a:t>
              </a:r>
              <a:endParaRPr lang="en-US" sz="1200" dirty="0"/>
            </a:p>
          </p:txBody>
        </p:sp>
        <p:pic>
          <p:nvPicPr>
            <p:cNvPr id="188" name="Picture 187">
              <a:extLst>
                <a:ext uri="{FF2B5EF4-FFF2-40B4-BE49-F238E27FC236}">
                  <a16:creationId xmlns="" xmlns:a16="http://schemas.microsoft.com/office/drawing/2014/main" id="{A5D9D510-74F7-4C5A-A0EE-DC6D3D7C2D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8174355" y="2057789"/>
              <a:ext cx="1013402" cy="1281498"/>
            </a:xfrm>
            <a:prstGeom prst="rect">
              <a:avLst/>
            </a:prstGeom>
          </p:spPr>
        </p:pic>
      </p:grpSp>
      <p:grpSp>
        <p:nvGrpSpPr>
          <p:cNvPr id="189" name="Group 188">
            <a:extLst>
              <a:ext uri="{FF2B5EF4-FFF2-40B4-BE49-F238E27FC236}">
                <a16:creationId xmlns="" xmlns:a16="http://schemas.microsoft.com/office/drawing/2014/main" id="{D09E23D4-6721-4855-911D-90A0DAA38881}"/>
              </a:ext>
            </a:extLst>
          </p:cNvPr>
          <p:cNvGrpSpPr/>
          <p:nvPr/>
        </p:nvGrpSpPr>
        <p:grpSpPr>
          <a:xfrm>
            <a:off x="10959524" y="2110247"/>
            <a:ext cx="1024194" cy="1534066"/>
            <a:chOff x="9464347" y="2057108"/>
            <a:chExt cx="1024194" cy="1534066"/>
          </a:xfrm>
        </p:grpSpPr>
        <p:sp>
          <p:nvSpPr>
            <p:cNvPr id="190" name="TextBox 189">
              <a:extLst>
                <a:ext uri="{FF2B5EF4-FFF2-40B4-BE49-F238E27FC236}">
                  <a16:creationId xmlns="" xmlns:a16="http://schemas.microsoft.com/office/drawing/2014/main" id="{C0867C75-2ED3-479A-BCB2-5F00495A96B2}"/>
                </a:ext>
              </a:extLst>
            </p:cNvPr>
            <p:cNvSpPr txBox="1"/>
            <p:nvPr/>
          </p:nvSpPr>
          <p:spPr>
            <a:xfrm>
              <a:off x="9532143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Daphne</a:t>
              </a:r>
              <a:endParaRPr lang="en-US" sz="1200" dirty="0"/>
            </a:p>
          </p:txBody>
        </p:sp>
        <p:pic>
          <p:nvPicPr>
            <p:cNvPr id="191" name="Picture 190">
              <a:extLst>
                <a:ext uri="{FF2B5EF4-FFF2-40B4-BE49-F238E27FC236}">
                  <a16:creationId xmlns="" xmlns:a16="http://schemas.microsoft.com/office/drawing/2014/main" id="{7AE87F02-9DAB-428C-9B5B-25578D11B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9464347" y="2057108"/>
              <a:ext cx="1024194" cy="1289341"/>
            </a:xfrm>
            <a:prstGeom prst="rect">
              <a:avLst/>
            </a:prstGeom>
          </p:spPr>
        </p:pic>
      </p:grpSp>
      <p:grpSp>
        <p:nvGrpSpPr>
          <p:cNvPr id="192" name="Group 191">
            <a:extLst>
              <a:ext uri="{FF2B5EF4-FFF2-40B4-BE49-F238E27FC236}">
                <a16:creationId xmlns="" xmlns:a16="http://schemas.microsoft.com/office/drawing/2014/main" id="{CF00D5A0-C461-417F-8993-481991949C4A}"/>
              </a:ext>
            </a:extLst>
          </p:cNvPr>
          <p:cNvGrpSpPr/>
          <p:nvPr/>
        </p:nvGrpSpPr>
        <p:grpSpPr>
          <a:xfrm>
            <a:off x="10965955" y="2060012"/>
            <a:ext cx="1011332" cy="1584301"/>
            <a:chOff x="354348" y="3764902"/>
            <a:chExt cx="1011332" cy="1584301"/>
          </a:xfrm>
        </p:grpSpPr>
        <p:sp>
          <p:nvSpPr>
            <p:cNvPr id="193" name="TextBox 192">
              <a:extLst>
                <a:ext uri="{FF2B5EF4-FFF2-40B4-BE49-F238E27FC236}">
                  <a16:creationId xmlns="" xmlns:a16="http://schemas.microsoft.com/office/drawing/2014/main" id="{10D89221-1DAE-42BE-A4D3-21CAED355F40}"/>
                </a:ext>
              </a:extLst>
            </p:cNvPr>
            <p:cNvSpPr txBox="1"/>
            <p:nvPr/>
          </p:nvSpPr>
          <p:spPr>
            <a:xfrm>
              <a:off x="415713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Jenny</a:t>
              </a:r>
              <a:endParaRPr lang="en-US" sz="1200" dirty="0"/>
            </a:p>
          </p:txBody>
        </p:sp>
        <p:pic>
          <p:nvPicPr>
            <p:cNvPr id="194" name="Picture 193">
              <a:extLst>
                <a:ext uri="{FF2B5EF4-FFF2-40B4-BE49-F238E27FC236}">
                  <a16:creationId xmlns="" xmlns:a16="http://schemas.microsoft.com/office/drawing/2014/main" id="{AB5D0E9E-6734-49E2-8F23-F2566CDC61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354348" y="3764902"/>
              <a:ext cx="1011332" cy="1355772"/>
            </a:xfrm>
            <a:prstGeom prst="rect">
              <a:avLst/>
            </a:prstGeom>
          </p:spPr>
        </p:pic>
      </p:grpSp>
      <p:grpSp>
        <p:nvGrpSpPr>
          <p:cNvPr id="195" name="Group 194">
            <a:extLst>
              <a:ext uri="{FF2B5EF4-FFF2-40B4-BE49-F238E27FC236}">
                <a16:creationId xmlns="" xmlns:a16="http://schemas.microsoft.com/office/drawing/2014/main" id="{A4AAC5BD-1CC2-4D02-9B19-1ECFBB1CD51B}"/>
              </a:ext>
            </a:extLst>
          </p:cNvPr>
          <p:cNvGrpSpPr/>
          <p:nvPr/>
        </p:nvGrpSpPr>
        <p:grpSpPr>
          <a:xfrm>
            <a:off x="11019874" y="2081087"/>
            <a:ext cx="903494" cy="1563226"/>
            <a:chOff x="6946056" y="3785977"/>
            <a:chExt cx="903494" cy="1563226"/>
          </a:xfrm>
        </p:grpSpPr>
        <p:pic>
          <p:nvPicPr>
            <p:cNvPr id="196" name="Picture 195">
              <a:extLst>
                <a:ext uri="{FF2B5EF4-FFF2-40B4-BE49-F238E27FC236}">
                  <a16:creationId xmlns="" xmlns:a16="http://schemas.microsoft.com/office/drawing/2014/main" id="{638B3D1B-1056-4208-9845-2A4D987E68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6946056" y="3785977"/>
              <a:ext cx="903494" cy="1368149"/>
            </a:xfrm>
            <a:prstGeom prst="rect">
              <a:avLst/>
            </a:prstGeom>
          </p:spPr>
        </p:pic>
        <p:sp>
          <p:nvSpPr>
            <p:cNvPr id="197" name="TextBox 196">
              <a:extLst>
                <a:ext uri="{FF2B5EF4-FFF2-40B4-BE49-F238E27FC236}">
                  <a16:creationId xmlns="" xmlns:a16="http://schemas.microsoft.com/office/drawing/2014/main" id="{B1261B86-56A6-419C-8FEA-5484118BF723}"/>
                </a:ext>
              </a:extLst>
            </p:cNvPr>
            <p:cNvSpPr txBox="1"/>
            <p:nvPr/>
          </p:nvSpPr>
          <p:spPr>
            <a:xfrm>
              <a:off x="6953502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Ivan</a:t>
              </a:r>
              <a:endParaRPr lang="en-US" sz="1200" dirty="0"/>
            </a:p>
          </p:txBody>
        </p:sp>
      </p:grpSp>
      <p:grpSp>
        <p:nvGrpSpPr>
          <p:cNvPr id="198" name="Group 197">
            <a:extLst>
              <a:ext uri="{FF2B5EF4-FFF2-40B4-BE49-F238E27FC236}">
                <a16:creationId xmlns="" xmlns:a16="http://schemas.microsoft.com/office/drawing/2014/main" id="{69AFFA20-B29B-42B5-81F9-9EE57159F1E8}"/>
              </a:ext>
            </a:extLst>
          </p:cNvPr>
          <p:cNvGrpSpPr/>
          <p:nvPr/>
        </p:nvGrpSpPr>
        <p:grpSpPr>
          <a:xfrm>
            <a:off x="10892468" y="2101697"/>
            <a:ext cx="1158306" cy="1542616"/>
            <a:chOff x="9383985" y="3806587"/>
            <a:chExt cx="1158306" cy="1542616"/>
          </a:xfrm>
        </p:grpSpPr>
        <p:pic>
          <p:nvPicPr>
            <p:cNvPr id="199" name="Picture 198">
              <a:extLst>
                <a:ext uri="{FF2B5EF4-FFF2-40B4-BE49-F238E27FC236}">
                  <a16:creationId xmlns="" xmlns:a16="http://schemas.microsoft.com/office/drawing/2014/main" id="{12777607-5FB1-4BE4-A064-E4052B10A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9383985" y="3806587"/>
              <a:ext cx="1158306" cy="1237404"/>
            </a:xfrm>
            <a:prstGeom prst="rect">
              <a:avLst/>
            </a:prstGeom>
          </p:spPr>
        </p:pic>
        <p:sp>
          <p:nvSpPr>
            <p:cNvPr id="200" name="TextBox 199">
              <a:extLst>
                <a:ext uri="{FF2B5EF4-FFF2-40B4-BE49-F238E27FC236}">
                  <a16:creationId xmlns="" xmlns:a16="http://schemas.microsoft.com/office/drawing/2014/main" id="{204B5EED-61C3-48D3-9B2E-0FB1884DD94F}"/>
                </a:ext>
              </a:extLst>
            </p:cNvPr>
            <p:cNvSpPr txBox="1"/>
            <p:nvPr/>
          </p:nvSpPr>
          <p:spPr>
            <a:xfrm>
              <a:off x="9518837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Betsy</a:t>
              </a:r>
              <a:endParaRPr lang="en-US" sz="1200" dirty="0"/>
            </a:p>
          </p:txBody>
        </p:sp>
      </p:grpSp>
      <p:grpSp>
        <p:nvGrpSpPr>
          <p:cNvPr id="201" name="Group 200">
            <a:extLst>
              <a:ext uri="{FF2B5EF4-FFF2-40B4-BE49-F238E27FC236}">
                <a16:creationId xmlns="" xmlns:a16="http://schemas.microsoft.com/office/drawing/2014/main" id="{F3EAC97B-EB35-46E8-A1FA-403C3776C204}"/>
              </a:ext>
            </a:extLst>
          </p:cNvPr>
          <p:cNvGrpSpPr/>
          <p:nvPr/>
        </p:nvGrpSpPr>
        <p:grpSpPr>
          <a:xfrm>
            <a:off x="10911262" y="2126305"/>
            <a:ext cx="1120718" cy="1518008"/>
            <a:chOff x="1689526" y="2073166"/>
            <a:chExt cx="1120718" cy="1518008"/>
          </a:xfrm>
        </p:grpSpPr>
        <p:sp>
          <p:nvSpPr>
            <p:cNvPr id="202" name="TextBox 201">
              <a:extLst>
                <a:ext uri="{FF2B5EF4-FFF2-40B4-BE49-F238E27FC236}">
                  <a16:creationId xmlns="" xmlns:a16="http://schemas.microsoft.com/office/drawing/2014/main" id="{1411B81F-682A-486F-8118-CFF9477E2563}"/>
                </a:ext>
              </a:extLst>
            </p:cNvPr>
            <p:cNvSpPr txBox="1"/>
            <p:nvPr/>
          </p:nvSpPr>
          <p:spPr>
            <a:xfrm>
              <a:off x="1726932" y="3314175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Spud</a:t>
              </a:r>
              <a:endParaRPr lang="en-US" sz="1200" dirty="0"/>
            </a:p>
          </p:txBody>
        </p:sp>
        <p:pic>
          <p:nvPicPr>
            <p:cNvPr id="203" name="Picture 202">
              <a:extLst>
                <a:ext uri="{FF2B5EF4-FFF2-40B4-BE49-F238E27FC236}">
                  <a16:creationId xmlns="" xmlns:a16="http://schemas.microsoft.com/office/drawing/2014/main" id="{753DC273-3AFA-4F8D-A940-1E59DA1F43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9526" y="2073166"/>
              <a:ext cx="1120718" cy="1313814"/>
            </a:xfrm>
            <a:prstGeom prst="rect">
              <a:avLst/>
            </a:prstGeom>
          </p:spPr>
        </p:pic>
      </p:grpSp>
      <p:grpSp>
        <p:nvGrpSpPr>
          <p:cNvPr id="204" name="Group 203">
            <a:extLst>
              <a:ext uri="{FF2B5EF4-FFF2-40B4-BE49-F238E27FC236}">
                <a16:creationId xmlns="" xmlns:a16="http://schemas.microsoft.com/office/drawing/2014/main" id="{2951B966-D7EA-430B-8B5A-017D30D361AC}"/>
              </a:ext>
            </a:extLst>
          </p:cNvPr>
          <p:cNvGrpSpPr/>
          <p:nvPr/>
        </p:nvGrpSpPr>
        <p:grpSpPr>
          <a:xfrm>
            <a:off x="10999929" y="2086907"/>
            <a:ext cx="943385" cy="1557406"/>
            <a:chOff x="1692194" y="3791797"/>
            <a:chExt cx="943385" cy="1557406"/>
          </a:xfrm>
        </p:grpSpPr>
        <p:sp>
          <p:nvSpPr>
            <p:cNvPr id="205" name="TextBox 204">
              <a:extLst>
                <a:ext uri="{FF2B5EF4-FFF2-40B4-BE49-F238E27FC236}">
                  <a16:creationId xmlns="" xmlns:a16="http://schemas.microsoft.com/office/drawing/2014/main" id="{D6A0210D-1A7E-4810-BE9A-79EF031AB156}"/>
                </a:ext>
              </a:extLst>
            </p:cNvPr>
            <p:cNvSpPr txBox="1"/>
            <p:nvPr/>
          </p:nvSpPr>
          <p:spPr>
            <a:xfrm>
              <a:off x="1719585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Margo</a:t>
              </a:r>
              <a:endParaRPr lang="en-US" sz="1200" dirty="0"/>
            </a:p>
          </p:txBody>
        </p:sp>
        <p:pic>
          <p:nvPicPr>
            <p:cNvPr id="206" name="Picture 205">
              <a:extLst>
                <a:ext uri="{FF2B5EF4-FFF2-40B4-BE49-F238E27FC236}">
                  <a16:creationId xmlns="" xmlns:a16="http://schemas.microsoft.com/office/drawing/2014/main" id="{A7F40437-927B-42AB-AEAC-DE3ABA366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1692194" y="3791797"/>
              <a:ext cx="943385" cy="1304020"/>
            </a:xfrm>
            <a:prstGeom prst="rect">
              <a:avLst/>
            </a:prstGeom>
          </p:spPr>
        </p:pic>
      </p:grpSp>
      <p:grpSp>
        <p:nvGrpSpPr>
          <p:cNvPr id="207" name="Group 206">
            <a:extLst>
              <a:ext uri="{FF2B5EF4-FFF2-40B4-BE49-F238E27FC236}">
                <a16:creationId xmlns="" xmlns:a16="http://schemas.microsoft.com/office/drawing/2014/main" id="{E3727159-45E7-4BCA-A0CF-7429819A8F50}"/>
              </a:ext>
            </a:extLst>
          </p:cNvPr>
          <p:cNvGrpSpPr/>
          <p:nvPr/>
        </p:nvGrpSpPr>
        <p:grpSpPr>
          <a:xfrm>
            <a:off x="10962045" y="2109347"/>
            <a:ext cx="1019152" cy="1534966"/>
            <a:chOff x="2907656" y="300705"/>
            <a:chExt cx="1019152" cy="1534966"/>
          </a:xfrm>
        </p:grpSpPr>
        <p:sp>
          <p:nvSpPr>
            <p:cNvPr id="208" name="TextBox 207">
              <a:extLst>
                <a:ext uri="{FF2B5EF4-FFF2-40B4-BE49-F238E27FC236}">
                  <a16:creationId xmlns="" xmlns:a16="http://schemas.microsoft.com/office/drawing/2014/main" id="{B849706B-3AD7-45AC-9CA6-75247A7815FC}"/>
                </a:ext>
              </a:extLst>
            </p:cNvPr>
            <p:cNvSpPr txBox="1"/>
            <p:nvPr/>
          </p:nvSpPr>
          <p:spPr>
            <a:xfrm>
              <a:off x="3017756" y="1558672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Sam</a:t>
              </a:r>
              <a:endParaRPr lang="en-US" sz="1200" dirty="0"/>
            </a:p>
          </p:txBody>
        </p:sp>
        <p:pic>
          <p:nvPicPr>
            <p:cNvPr id="209" name="Picture 208">
              <a:extLst>
                <a:ext uri="{FF2B5EF4-FFF2-40B4-BE49-F238E27FC236}">
                  <a16:creationId xmlns="" xmlns:a16="http://schemas.microsoft.com/office/drawing/2014/main" id="{A26887F8-FF92-42B1-BA8C-6AFDA4CED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2907656" y="300705"/>
              <a:ext cx="1019152" cy="1335278"/>
            </a:xfrm>
            <a:prstGeom prst="rect">
              <a:avLst/>
            </a:prstGeom>
          </p:spPr>
        </p:pic>
      </p:grpSp>
      <p:grpSp>
        <p:nvGrpSpPr>
          <p:cNvPr id="210" name="Group 209">
            <a:extLst>
              <a:ext uri="{FF2B5EF4-FFF2-40B4-BE49-F238E27FC236}">
                <a16:creationId xmlns="" xmlns:a16="http://schemas.microsoft.com/office/drawing/2014/main" id="{45A98F68-EC85-48A9-9704-41009328DE1B}"/>
              </a:ext>
            </a:extLst>
          </p:cNvPr>
          <p:cNvGrpSpPr/>
          <p:nvPr/>
        </p:nvGrpSpPr>
        <p:grpSpPr>
          <a:xfrm>
            <a:off x="11027320" y="2058005"/>
            <a:ext cx="888602" cy="1586308"/>
            <a:chOff x="3048890" y="3762895"/>
            <a:chExt cx="888602" cy="1586308"/>
          </a:xfrm>
        </p:grpSpPr>
        <p:sp>
          <p:nvSpPr>
            <p:cNvPr id="211" name="TextBox 210">
              <a:extLst>
                <a:ext uri="{FF2B5EF4-FFF2-40B4-BE49-F238E27FC236}">
                  <a16:creationId xmlns="" xmlns:a16="http://schemas.microsoft.com/office/drawing/2014/main" id="{DDE46DF5-02C2-4F0E-96D2-A6FB2C0FA397}"/>
                </a:ext>
              </a:extLst>
            </p:cNvPr>
            <p:cNvSpPr txBox="1"/>
            <p:nvPr/>
          </p:nvSpPr>
          <p:spPr>
            <a:xfrm>
              <a:off x="3048890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Mira</a:t>
              </a:r>
              <a:endParaRPr lang="en-US" sz="1200" dirty="0"/>
            </a:p>
          </p:txBody>
        </p:sp>
        <p:pic>
          <p:nvPicPr>
            <p:cNvPr id="212" name="Picture 211">
              <a:extLst>
                <a:ext uri="{FF2B5EF4-FFF2-40B4-BE49-F238E27FC236}">
                  <a16:creationId xmlns="" xmlns:a16="http://schemas.microsoft.com/office/drawing/2014/main" id="{5D00D464-4CD8-4E74-9F7B-67E544047A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3066512" y="3762895"/>
              <a:ext cx="853359" cy="1338803"/>
            </a:xfrm>
            <a:prstGeom prst="rect">
              <a:avLst/>
            </a:prstGeom>
          </p:spPr>
        </p:pic>
      </p:grpSp>
      <p:grpSp>
        <p:nvGrpSpPr>
          <p:cNvPr id="213" name="Group 212">
            <a:extLst>
              <a:ext uri="{FF2B5EF4-FFF2-40B4-BE49-F238E27FC236}">
                <a16:creationId xmlns="" xmlns:a16="http://schemas.microsoft.com/office/drawing/2014/main" id="{7E6D13E4-5DE2-43DF-AFB9-8774E57DBBAD}"/>
              </a:ext>
            </a:extLst>
          </p:cNvPr>
          <p:cNvGrpSpPr/>
          <p:nvPr/>
        </p:nvGrpSpPr>
        <p:grpSpPr>
          <a:xfrm>
            <a:off x="10925977" y="2145019"/>
            <a:ext cx="1091288" cy="1499294"/>
            <a:chOff x="5543190" y="3849909"/>
            <a:chExt cx="1091288" cy="1499294"/>
          </a:xfrm>
        </p:grpSpPr>
        <p:sp>
          <p:nvSpPr>
            <p:cNvPr id="214" name="TextBox 213">
              <a:extLst>
                <a:ext uri="{FF2B5EF4-FFF2-40B4-BE49-F238E27FC236}">
                  <a16:creationId xmlns="" xmlns:a16="http://schemas.microsoft.com/office/drawing/2014/main" id="{A0D2F9E6-AAF9-4D21-8CC9-DD5705240004}"/>
                </a:ext>
              </a:extLst>
            </p:cNvPr>
            <p:cNvSpPr txBox="1"/>
            <p:nvPr/>
          </p:nvSpPr>
          <p:spPr>
            <a:xfrm>
              <a:off x="5644533" y="5072204"/>
              <a:ext cx="8886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Henry</a:t>
              </a:r>
              <a:endParaRPr lang="en-US" sz="1200" dirty="0"/>
            </a:p>
          </p:txBody>
        </p:sp>
        <p:pic>
          <p:nvPicPr>
            <p:cNvPr id="215" name="Picture 214">
              <a:extLst>
                <a:ext uri="{FF2B5EF4-FFF2-40B4-BE49-F238E27FC236}">
                  <a16:creationId xmlns="" xmlns:a16="http://schemas.microsoft.com/office/drawing/2014/main" id="{0062AEC2-6E53-4513-B3C1-5845E5A3A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5543190" y="3849909"/>
              <a:ext cx="1091288" cy="1197850"/>
            </a:xfrm>
            <a:prstGeom prst="rect">
              <a:avLst/>
            </a:prstGeom>
          </p:spPr>
        </p:pic>
      </p:grpSp>
      <p:sp>
        <p:nvSpPr>
          <p:cNvPr id="216" name="Oval 215">
            <a:extLst>
              <a:ext uri="{FF2B5EF4-FFF2-40B4-BE49-F238E27FC236}">
                <a16:creationId xmlns="" xmlns:a16="http://schemas.microsoft.com/office/drawing/2014/main" id="{D4B4AAED-B9F8-4E84-AAC3-D5E8F88D0CBD}"/>
              </a:ext>
            </a:extLst>
          </p:cNvPr>
          <p:cNvSpPr>
            <a:spLocks noChangeAspect="1"/>
          </p:cNvSpPr>
          <p:nvPr/>
        </p:nvSpPr>
        <p:spPr>
          <a:xfrm>
            <a:off x="805927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="" xmlns:a16="http://schemas.microsoft.com/office/drawing/2014/main" id="{B42AA478-9CDC-44BD-9226-63A4FCE058B2}"/>
              </a:ext>
            </a:extLst>
          </p:cNvPr>
          <p:cNvSpPr>
            <a:spLocks noChangeAspect="1"/>
          </p:cNvSpPr>
          <p:nvPr/>
        </p:nvSpPr>
        <p:spPr>
          <a:xfrm>
            <a:off x="1596943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="" xmlns:a16="http://schemas.microsoft.com/office/drawing/2014/main" id="{925F679D-9585-48E6-839D-D6FBBB0E0955}"/>
              </a:ext>
            </a:extLst>
          </p:cNvPr>
          <p:cNvSpPr>
            <a:spLocks noChangeAspect="1"/>
          </p:cNvSpPr>
          <p:nvPr/>
        </p:nvSpPr>
        <p:spPr>
          <a:xfrm>
            <a:off x="2387959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="" xmlns:a16="http://schemas.microsoft.com/office/drawing/2014/main" id="{ED2BEF3E-26B7-4996-BAD1-E0E34BA78843}"/>
              </a:ext>
            </a:extLst>
          </p:cNvPr>
          <p:cNvSpPr>
            <a:spLocks noChangeAspect="1"/>
          </p:cNvSpPr>
          <p:nvPr/>
        </p:nvSpPr>
        <p:spPr>
          <a:xfrm>
            <a:off x="3178975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="" xmlns:a16="http://schemas.microsoft.com/office/drawing/2014/main" id="{CE079891-6550-49BD-87B1-9C91740EF9DA}"/>
              </a:ext>
            </a:extLst>
          </p:cNvPr>
          <p:cNvSpPr>
            <a:spLocks noChangeAspect="1"/>
          </p:cNvSpPr>
          <p:nvPr/>
        </p:nvSpPr>
        <p:spPr>
          <a:xfrm>
            <a:off x="3969991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="" xmlns:a16="http://schemas.microsoft.com/office/drawing/2014/main" id="{98912CE7-A8F8-4E36-8629-60C865F0C43F}"/>
              </a:ext>
            </a:extLst>
          </p:cNvPr>
          <p:cNvSpPr>
            <a:spLocks noChangeAspect="1"/>
          </p:cNvSpPr>
          <p:nvPr/>
        </p:nvSpPr>
        <p:spPr>
          <a:xfrm>
            <a:off x="4761007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2" name="Oval 221">
            <a:extLst>
              <a:ext uri="{FF2B5EF4-FFF2-40B4-BE49-F238E27FC236}">
                <a16:creationId xmlns="" xmlns:a16="http://schemas.microsoft.com/office/drawing/2014/main" id="{872A09D4-6ADD-495E-8E34-6889667B7F61}"/>
              </a:ext>
            </a:extLst>
          </p:cNvPr>
          <p:cNvSpPr>
            <a:spLocks noChangeAspect="1"/>
          </p:cNvSpPr>
          <p:nvPr/>
        </p:nvSpPr>
        <p:spPr>
          <a:xfrm>
            <a:off x="5552023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="" xmlns:a16="http://schemas.microsoft.com/office/drawing/2014/main" id="{2584F3AF-FC04-4665-B7E2-3F5C832B2699}"/>
              </a:ext>
            </a:extLst>
          </p:cNvPr>
          <p:cNvSpPr>
            <a:spLocks noChangeAspect="1"/>
          </p:cNvSpPr>
          <p:nvPr/>
        </p:nvSpPr>
        <p:spPr>
          <a:xfrm>
            <a:off x="6343039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="" xmlns:a16="http://schemas.microsoft.com/office/drawing/2014/main" id="{AAA8C92E-4907-4FD0-A526-A416DB302805}"/>
              </a:ext>
            </a:extLst>
          </p:cNvPr>
          <p:cNvSpPr>
            <a:spLocks noChangeAspect="1"/>
          </p:cNvSpPr>
          <p:nvPr/>
        </p:nvSpPr>
        <p:spPr>
          <a:xfrm>
            <a:off x="7134055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="" xmlns:a16="http://schemas.microsoft.com/office/drawing/2014/main" id="{87468964-64A9-4182-91B0-4547302F98C9}"/>
              </a:ext>
            </a:extLst>
          </p:cNvPr>
          <p:cNvSpPr>
            <a:spLocks noChangeAspect="1"/>
          </p:cNvSpPr>
          <p:nvPr/>
        </p:nvSpPr>
        <p:spPr>
          <a:xfrm>
            <a:off x="7925071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="" xmlns:a16="http://schemas.microsoft.com/office/drawing/2014/main" id="{0820F780-6F49-49F3-BC2A-70844F2866D6}"/>
              </a:ext>
            </a:extLst>
          </p:cNvPr>
          <p:cNvSpPr>
            <a:spLocks noChangeAspect="1"/>
          </p:cNvSpPr>
          <p:nvPr/>
        </p:nvSpPr>
        <p:spPr>
          <a:xfrm>
            <a:off x="8716087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="" xmlns:a16="http://schemas.microsoft.com/office/drawing/2014/main" id="{6B4723CC-7B70-4476-B0C5-6D7458BE5733}"/>
              </a:ext>
            </a:extLst>
          </p:cNvPr>
          <p:cNvSpPr>
            <a:spLocks noChangeAspect="1"/>
          </p:cNvSpPr>
          <p:nvPr/>
        </p:nvSpPr>
        <p:spPr>
          <a:xfrm>
            <a:off x="9507104" y="586525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="" xmlns:a16="http://schemas.microsoft.com/office/drawing/2014/main" id="{205BB179-4EA4-4109-9AD1-800E41AF5577}"/>
              </a:ext>
            </a:extLst>
          </p:cNvPr>
          <p:cNvSpPr>
            <a:spLocks noChangeAspect="1"/>
          </p:cNvSpPr>
          <p:nvPr/>
        </p:nvSpPr>
        <p:spPr>
          <a:xfrm>
            <a:off x="805927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="" xmlns:a16="http://schemas.microsoft.com/office/drawing/2014/main" id="{B5DE0115-673F-4FCE-B669-0E91FE0261D9}"/>
              </a:ext>
            </a:extLst>
          </p:cNvPr>
          <p:cNvSpPr>
            <a:spLocks noChangeAspect="1"/>
          </p:cNvSpPr>
          <p:nvPr/>
        </p:nvSpPr>
        <p:spPr>
          <a:xfrm>
            <a:off x="1596943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Oval 229">
            <a:extLst>
              <a:ext uri="{FF2B5EF4-FFF2-40B4-BE49-F238E27FC236}">
                <a16:creationId xmlns="" xmlns:a16="http://schemas.microsoft.com/office/drawing/2014/main" id="{82582709-8177-4FF1-B82C-B823AD90A715}"/>
              </a:ext>
            </a:extLst>
          </p:cNvPr>
          <p:cNvSpPr>
            <a:spLocks noChangeAspect="1"/>
          </p:cNvSpPr>
          <p:nvPr/>
        </p:nvSpPr>
        <p:spPr>
          <a:xfrm>
            <a:off x="2387959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="" xmlns:a16="http://schemas.microsoft.com/office/drawing/2014/main" id="{832319F6-C785-46EE-8D53-35CF2C1D027D}"/>
              </a:ext>
            </a:extLst>
          </p:cNvPr>
          <p:cNvSpPr>
            <a:spLocks noChangeAspect="1"/>
          </p:cNvSpPr>
          <p:nvPr/>
        </p:nvSpPr>
        <p:spPr>
          <a:xfrm>
            <a:off x="3178975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2" name="Oval 231">
            <a:extLst>
              <a:ext uri="{FF2B5EF4-FFF2-40B4-BE49-F238E27FC236}">
                <a16:creationId xmlns="" xmlns:a16="http://schemas.microsoft.com/office/drawing/2014/main" id="{5E8D24F3-1FD6-486B-97ED-77746A383B46}"/>
              </a:ext>
            </a:extLst>
          </p:cNvPr>
          <p:cNvSpPr>
            <a:spLocks noChangeAspect="1"/>
          </p:cNvSpPr>
          <p:nvPr/>
        </p:nvSpPr>
        <p:spPr>
          <a:xfrm>
            <a:off x="3969991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3" name="Oval 232">
            <a:extLst>
              <a:ext uri="{FF2B5EF4-FFF2-40B4-BE49-F238E27FC236}">
                <a16:creationId xmlns="" xmlns:a16="http://schemas.microsoft.com/office/drawing/2014/main" id="{A8FCC503-0946-4CCE-8C31-D6F3FB2CC2B1}"/>
              </a:ext>
            </a:extLst>
          </p:cNvPr>
          <p:cNvSpPr>
            <a:spLocks noChangeAspect="1"/>
          </p:cNvSpPr>
          <p:nvPr/>
        </p:nvSpPr>
        <p:spPr>
          <a:xfrm>
            <a:off x="4761007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4" name="Oval 233">
            <a:extLst>
              <a:ext uri="{FF2B5EF4-FFF2-40B4-BE49-F238E27FC236}">
                <a16:creationId xmlns="" xmlns:a16="http://schemas.microsoft.com/office/drawing/2014/main" id="{064914CF-7C83-4827-AF10-F4AE86A3EAB2}"/>
              </a:ext>
            </a:extLst>
          </p:cNvPr>
          <p:cNvSpPr>
            <a:spLocks noChangeAspect="1"/>
          </p:cNvSpPr>
          <p:nvPr/>
        </p:nvSpPr>
        <p:spPr>
          <a:xfrm>
            <a:off x="5552023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Oval 234">
            <a:extLst>
              <a:ext uri="{FF2B5EF4-FFF2-40B4-BE49-F238E27FC236}">
                <a16:creationId xmlns="" xmlns:a16="http://schemas.microsoft.com/office/drawing/2014/main" id="{F7490659-B1B8-45F2-8C83-6B59EAE2DACE}"/>
              </a:ext>
            </a:extLst>
          </p:cNvPr>
          <p:cNvSpPr>
            <a:spLocks noChangeAspect="1"/>
          </p:cNvSpPr>
          <p:nvPr/>
        </p:nvSpPr>
        <p:spPr>
          <a:xfrm>
            <a:off x="6343039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" name="Oval 235">
            <a:extLst>
              <a:ext uri="{FF2B5EF4-FFF2-40B4-BE49-F238E27FC236}">
                <a16:creationId xmlns="" xmlns:a16="http://schemas.microsoft.com/office/drawing/2014/main" id="{80E26A30-A141-4314-8299-B6A974F9ADC2}"/>
              </a:ext>
            </a:extLst>
          </p:cNvPr>
          <p:cNvSpPr>
            <a:spLocks noChangeAspect="1"/>
          </p:cNvSpPr>
          <p:nvPr/>
        </p:nvSpPr>
        <p:spPr>
          <a:xfrm>
            <a:off x="7134055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Oval 236">
            <a:extLst>
              <a:ext uri="{FF2B5EF4-FFF2-40B4-BE49-F238E27FC236}">
                <a16:creationId xmlns="" xmlns:a16="http://schemas.microsoft.com/office/drawing/2014/main" id="{0C3A36E4-D965-4DE7-B124-0B629531D115}"/>
              </a:ext>
            </a:extLst>
          </p:cNvPr>
          <p:cNvSpPr>
            <a:spLocks noChangeAspect="1"/>
          </p:cNvSpPr>
          <p:nvPr/>
        </p:nvSpPr>
        <p:spPr>
          <a:xfrm>
            <a:off x="7925071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Oval 237">
            <a:extLst>
              <a:ext uri="{FF2B5EF4-FFF2-40B4-BE49-F238E27FC236}">
                <a16:creationId xmlns="" xmlns:a16="http://schemas.microsoft.com/office/drawing/2014/main" id="{7A0900CA-FE16-452D-8738-49E1F37A1A42}"/>
              </a:ext>
            </a:extLst>
          </p:cNvPr>
          <p:cNvSpPr>
            <a:spLocks noChangeAspect="1"/>
          </p:cNvSpPr>
          <p:nvPr/>
        </p:nvSpPr>
        <p:spPr>
          <a:xfrm>
            <a:off x="8716087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Oval 238">
            <a:extLst>
              <a:ext uri="{FF2B5EF4-FFF2-40B4-BE49-F238E27FC236}">
                <a16:creationId xmlns="" xmlns:a16="http://schemas.microsoft.com/office/drawing/2014/main" id="{A009C9FA-5776-4085-A5CE-4523D6FC0BB6}"/>
              </a:ext>
            </a:extLst>
          </p:cNvPr>
          <p:cNvSpPr>
            <a:spLocks noChangeAspect="1"/>
          </p:cNvSpPr>
          <p:nvPr/>
        </p:nvSpPr>
        <p:spPr>
          <a:xfrm>
            <a:off x="9507104" y="6340383"/>
            <a:ext cx="559635" cy="324000"/>
          </a:xfrm>
          <a:prstGeom prst="ellipse">
            <a:avLst/>
          </a:prstGeom>
          <a:solidFill>
            <a:srgbClr val="FFCC00"/>
          </a:solidFill>
          <a:ln>
            <a:noFill/>
          </a:ln>
          <a:effectLst>
            <a:outerShdw blurRad="63500" dist="63500" dir="2700000" algn="t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11254054" y="6297457"/>
            <a:ext cx="429768" cy="398745"/>
          </a:xfrm>
          <a:prstGeom prst="actionButtonHom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00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4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274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5" fill="hold">
                      <p:stCondLst>
                        <p:cond delay="0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1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291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2" fill="hold">
                      <p:stCondLst>
                        <p:cond delay="0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8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5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325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6" fill="hold">
                      <p:stCondLst>
                        <p:cond delay="0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2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>
                      <p:stCondLst>
                        <p:cond delay="0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9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>
                      <p:stCondLst>
                        <p:cond delay="0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6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376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7" fill="hold">
                      <p:stCondLst>
                        <p:cond delay="0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3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393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4" fill="hold">
                      <p:stCondLst>
                        <p:cond delay="0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0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9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4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15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6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2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10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0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0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9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"/>
                  </p:tgtEl>
                </p:cond>
              </p:nextCondLst>
            </p:seq>
            <p:seq concurrent="1" nextAc="seek">
              <p:cTn id="431" restart="whenNotActive" fill="hold" evtFilter="cancelBubble" nodeType="interactiveSeq">
                <p:stCondLst>
                  <p:cond evt="onClick" delay="0">
                    <p:tgtEl>
                      <p:spTgt spid="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2" fill="hold">
                      <p:stCondLst>
                        <p:cond delay="0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5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36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7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3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4" fill="hold">
                      <p:stCondLst>
                        <p:cond delay="indefinite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1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1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1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7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6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7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8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10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0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10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1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"/>
                  </p:tgtEl>
                </p:cond>
              </p:nextCondLst>
            </p:seq>
            <p:seq concurrent="1" nextAc="seek">
              <p:cTn id="473" restart="whenNotActive" fill="hold" evtFilter="cancelBubble" nodeType="interactiveSeq">
                <p:stCondLst>
                  <p:cond evt="onClick" delay="0">
                    <p:tgtEl>
                      <p:spTgt spid="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4" fill="hold">
                      <p:stCondLst>
                        <p:cond delay="0"/>
                      </p:stCondLst>
                      <p:childTnLst>
                        <p:par>
                          <p:cTn id="475" fill="hold">
                            <p:stCondLst>
                              <p:cond delay="0"/>
                            </p:stCondLst>
                            <p:childTnLst>
                              <p:par>
                                <p:cTn id="4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7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78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9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5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2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"/>
                  </p:tgtEl>
                </p:cond>
              </p:nextCondLst>
            </p:seq>
            <p:seq concurrent="1" nextAc="seek">
              <p:cTn id="494" restart="whenNotActive" fill="hold" evtFilter="cancelBubble" nodeType="interactiveSeq">
                <p:stCondLst>
                  <p:cond evt="onClick" delay="0">
                    <p:tgtEl>
                      <p:spTgt spid="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5" fill="hold">
                      <p:stCondLst>
                        <p:cond delay="0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99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0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6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7" fill="hold">
                      <p:stCondLst>
                        <p:cond delay="indefinite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3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"/>
                  </p:tgtEl>
                </p:cond>
              </p:nextCondLst>
            </p:seq>
            <p:seq concurrent="1" nextAc="seek">
              <p:cTn id="515" restart="whenNotActive" fill="hold" evtFilter="cancelBubble" nodeType="interactiveSeq">
                <p:stCondLst>
                  <p:cond evt="onClick" delay="0">
                    <p:tgtEl>
                      <p:spTgt spid="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6" fill="hold">
                      <p:stCondLst>
                        <p:cond delay="0"/>
                      </p:stCondLst>
                      <p:childTnLst>
                        <p:par>
                          <p:cTn id="517" fill="hold">
                            <p:stCondLst>
                              <p:cond delay="0"/>
                            </p:stCondLst>
                            <p:childTnLst>
                              <p:par>
                                <p:cTn id="5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9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20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1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4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7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10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10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0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4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1"/>
                  </p:tgtEl>
                </p:cond>
              </p:nextCondLst>
            </p:seq>
            <p:seq concurrent="1" nextAc="seek">
              <p:cTn id="536" restart="whenNotActive" fill="hold" evtFilter="cancelBubble" nodeType="interactiveSeq">
                <p:stCondLst>
                  <p:cond evt="onClick" delay="0">
                    <p:tgtEl>
                      <p:spTgt spid="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7" fill="hold">
                      <p:stCondLst>
                        <p:cond delay="0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0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41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2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5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8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9" fill="hold">
                      <p:stCondLst>
                        <p:cond delay="indefinite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10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10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10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5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2"/>
                  </p:tgtEl>
                </p:cond>
              </p:nextCondLst>
            </p:seq>
            <p:seq concurrent="1" nextAc="seek">
              <p:cTn id="557" restart="whenNotActive" fill="hold" evtFilter="cancelBubble" nodeType="interactiveSeq">
                <p:stCondLst>
                  <p:cond evt="onClick" delay="0">
                    <p:tgtEl>
                      <p:spTgt spid="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8" fill="hold">
                      <p:stCondLst>
                        <p:cond delay="0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1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2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3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6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0" fill="hold">
                      <p:stCondLst>
                        <p:cond delay="indefinite"/>
                      </p:stCondLst>
                      <p:childTnLst>
                        <p:par>
                          <p:cTn id="571" fill="hold">
                            <p:stCondLst>
                              <p:cond delay="0"/>
                            </p:stCondLst>
                            <p:childTnLst>
                              <p:par>
                                <p:cTn id="57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10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10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10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6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"/>
                  </p:tgtEl>
                </p:cond>
              </p:nextCondLst>
            </p:seq>
            <p:seq concurrent="1" nextAc="seek">
              <p:cTn id="578" restart="whenNotActive" fill="hold" evtFilter="cancelBubble" nodeType="interactiveSeq">
                <p:stCondLst>
                  <p:cond evt="onClick" delay="0">
                    <p:tgtEl>
                      <p:spTgt spid="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9" fill="hold">
                      <p:stCondLst>
                        <p:cond delay="0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2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83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4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0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1" fill="hold">
                      <p:stCondLst>
                        <p:cond delay="indefinite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10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10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7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"/>
                  </p:tgtEl>
                </p:cond>
              </p:nextCondLst>
            </p:seq>
            <p:seq concurrent="1" nextAc="seek">
              <p:cTn id="599" restart="whenNotActive" fill="hold" evtFilter="cancelBubble" nodeType="interactiveSeq">
                <p:stCondLst>
                  <p:cond evt="onClick" delay="0">
                    <p:tgtEl>
                      <p:spTgt spid="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0" fill="hold">
                      <p:stCondLst>
                        <p:cond delay="0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3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04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5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8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1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5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8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"/>
                  </p:tgtEl>
                </p:cond>
              </p:nextCondLst>
            </p:seq>
            <p:seq concurrent="1" nextAc="seek">
              <p:cTn id="620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1" fill="hold">
                      <p:stCondLst>
                        <p:cond delay="0"/>
                      </p:stCondLst>
                      <p:childTnLst>
                        <p:par>
                          <p:cTn id="622" fill="hold">
                            <p:stCondLst>
                              <p:cond delay="0"/>
                            </p:stCondLst>
                            <p:childTnLst>
                              <p:par>
                                <p:cTn id="6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4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25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6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9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2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3" fill="hold">
                      <p:stCondLst>
                        <p:cond delay="indefinite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6"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9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seq concurrent="1" nextAc="seek">
              <p:cTn id="641" restart="whenNotActive" fill="hold" evtFilter="cancelBubble" nodeType="interactiveSeq">
                <p:stCondLst>
                  <p:cond evt="onClick" delay="0">
                    <p:tgtEl>
                      <p:spTgt spid="2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2" fill="hold">
                      <p:stCondLst>
                        <p:cond delay="0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5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46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7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3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4" fill="hold">
                      <p:stCondLst>
                        <p:cond delay="indefinite"/>
                      </p:stCondLst>
                      <p:childTnLst>
                        <p:par>
                          <p:cTn id="655" fill="hold">
                            <p:stCondLst>
                              <p:cond delay="0"/>
                            </p:stCondLst>
                            <p:childTnLst>
                              <p:par>
                                <p:cTn id="65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10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10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10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0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7"/>
                  </p:tgtEl>
                </p:cond>
              </p:nextCondLst>
            </p:seq>
            <p:seq concurrent="1" nextAc="seek">
              <p:cTn id="662" restart="whenNotActive" fill="hold" evtFilter="cancelBubble" nodeType="interactiveSeq">
                <p:stCondLst>
                  <p:cond evt="onClick" delay="0">
                    <p:tgtEl>
                      <p:spTgt spid="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3" fill="hold">
                      <p:stCondLst>
                        <p:cond delay="0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6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67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8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1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4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5" fill="hold">
                      <p:stCondLst>
                        <p:cond delay="indefinite"/>
                      </p:stCondLst>
                      <p:childTnLst>
                        <p:par>
                          <p:cTn id="676" fill="hold">
                            <p:stCondLst>
                              <p:cond delay="0"/>
                            </p:stCondLst>
                            <p:childTnLst>
                              <p:par>
                                <p:cTn id="6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1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1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0" dur="1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1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8"/>
                  </p:tgtEl>
                </p:cond>
              </p:nextCondLst>
            </p:seq>
            <p:seq concurrent="1" nextAc="seek">
              <p:cTn id="683" restart="whenNotActive" fill="hold" evtFilter="cancelBubble" nodeType="interactiveSeq">
                <p:stCondLst>
                  <p:cond evt="onClick" delay="0">
                    <p:tgtEl>
                      <p:spTgt spid="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4" fill="hold">
                      <p:stCondLst>
                        <p:cond delay="0"/>
                      </p:stCondLst>
                      <p:childTnLst>
                        <p:par>
                          <p:cTn id="685" fill="hold">
                            <p:stCondLst>
                              <p:cond delay="0"/>
                            </p:stCondLst>
                            <p:childTnLst>
                              <p:par>
                                <p:cTn id="6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7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88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9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5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6" fill="hold">
                      <p:stCondLst>
                        <p:cond delay="indefinite"/>
                      </p:stCondLst>
                      <p:childTnLst>
                        <p:par>
                          <p:cTn id="697" fill="hold">
                            <p:stCondLst>
                              <p:cond delay="0"/>
                            </p:stCondLst>
                            <p:childTnLst>
                              <p:par>
                                <p:cTn id="69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9" dur="1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0" dur="1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1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9"/>
                  </p:tgtEl>
                </p:cond>
              </p:nextCondLst>
            </p:seq>
            <p:seq concurrent="1" nextAc="seek">
              <p:cTn id="704" restart="whenNotActive" fill="hold" evtFilter="cancelBubble" nodeType="interactiveSeq">
                <p:stCondLst>
                  <p:cond evt="onClick" delay="0">
                    <p:tgtEl>
                      <p:spTgt spid="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5" fill="hold">
                      <p:stCondLst>
                        <p:cond delay="0"/>
                      </p:stCondLst>
                      <p:childTnLst>
                        <p:par>
                          <p:cTn id="706" fill="hold">
                            <p:stCondLst>
                              <p:cond delay="0"/>
                            </p:stCondLst>
                            <p:childTnLst>
                              <p:par>
                                <p:cTn id="7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8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09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0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6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7" fill="hold">
                      <p:stCondLst>
                        <p:cond delay="indefinite"/>
                      </p:stCondLst>
                      <p:childTnLst>
                        <p:par>
                          <p:cTn id="718" fill="hold">
                            <p:stCondLst>
                              <p:cond delay="0"/>
                            </p:stCondLst>
                            <p:childTnLst>
                              <p:par>
                                <p:cTn id="7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0" dur="1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1" dur="1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1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3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0"/>
                  </p:tgtEl>
                </p:cond>
              </p:nextCondLst>
            </p:seq>
            <p:seq concurrent="1" nextAc="seek">
              <p:cTn id="725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6" fill="hold">
                      <p:stCondLst>
                        <p:cond delay="0"/>
                      </p:stCondLst>
                      <p:childTnLst>
                        <p:par>
                          <p:cTn id="727" fill="hold">
                            <p:stCondLst>
                              <p:cond delay="0"/>
                            </p:stCondLst>
                            <p:childTnLst>
                              <p:par>
                                <p:cTn id="7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9" dur="1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30" dur="1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1" dur="1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4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6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8" fill="hold">
                      <p:stCondLst>
                        <p:cond delay="indefinite"/>
                      </p:stCondLst>
                      <p:childTnLst>
                        <p:par>
                          <p:cTn id="739" fill="hold">
                            <p:stCondLst>
                              <p:cond delay="0"/>
                            </p:stCondLst>
                            <p:childTnLst>
                              <p:par>
                                <p:cTn id="74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1" dur="10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10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10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4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seq concurrent="1" nextAc="seek">
              <p:cTn id="746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7" fill="hold">
                      <p:stCondLst>
                        <p:cond delay="0"/>
                      </p:stCondLst>
                      <p:childTnLst>
                        <p:par>
                          <p:cTn id="748" fill="hold">
                            <p:stCondLst>
                              <p:cond delay="0"/>
                            </p:stCondLst>
                            <p:childTnLst>
                              <p:par>
                                <p:cTn id="7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0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51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2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5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6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7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8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9" fill="hold">
                      <p:stCondLst>
                        <p:cond delay="indefinite"/>
                      </p:stCondLst>
                      <p:childTnLst>
                        <p:par>
                          <p:cTn id="760" fill="hold">
                            <p:stCondLst>
                              <p:cond delay="0"/>
                            </p:stCondLst>
                            <p:childTnLst>
                              <p:par>
                                <p:cTn id="76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2"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4"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5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767" restart="whenNotActive" fill="hold" evtFilter="cancelBubble" nodeType="interactiveSeq">
                <p:stCondLst>
                  <p:cond evt="onClick" delay="0">
                    <p:tgtEl>
                      <p:spTgt spid="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8" fill="hold">
                      <p:stCondLst>
                        <p:cond delay="0"/>
                      </p:stCondLst>
                      <p:childTnLst>
                        <p:par>
                          <p:cTn id="769" fill="hold">
                            <p:stCondLst>
                              <p:cond delay="0"/>
                            </p:stCondLst>
                            <p:childTnLst>
                              <p:par>
                                <p:cTn id="7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1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72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3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6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7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8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9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0" fill="hold">
                      <p:stCondLst>
                        <p:cond delay="indefinite"/>
                      </p:stCondLst>
                      <p:childTnLst>
                        <p:par>
                          <p:cTn id="781" fill="hold">
                            <p:stCondLst>
                              <p:cond delay="0"/>
                            </p:stCondLst>
                            <p:childTnLst>
                              <p:par>
                                <p:cTn id="78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3" dur="1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4" dur="1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5" dur="1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6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3"/>
                  </p:tgtEl>
                </p:cond>
              </p:nextCondLst>
            </p:seq>
            <p:seq concurrent="1" nextAc="seek">
              <p:cTn id="788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9" fill="hold">
                      <p:stCondLst>
                        <p:cond delay="0"/>
                      </p:stCondLst>
                      <p:childTnLst>
                        <p:par>
                          <p:cTn id="790" fill="hold">
                            <p:stCondLst>
                              <p:cond delay="0"/>
                            </p:stCondLst>
                            <p:childTnLst>
                              <p:par>
                                <p:cTn id="7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2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93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4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7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8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0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1" fill="hold">
                      <p:stCondLst>
                        <p:cond delay="indefinite"/>
                      </p:stCondLst>
                      <p:childTnLst>
                        <p:par>
                          <p:cTn id="802" fill="hold">
                            <p:stCondLst>
                              <p:cond delay="0"/>
                            </p:stCondLst>
                            <p:childTnLst>
                              <p:par>
                                <p:cTn id="8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4" dur="1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1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6" dur="1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7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809" restart="whenNotActive" fill="hold" evtFilter="cancelBubble" nodeType="interactiveSeq">
                <p:stCondLst>
                  <p:cond evt="onClick" delay="0">
                    <p:tgtEl>
                      <p:spTgt spid="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0" fill="hold">
                      <p:stCondLst>
                        <p:cond delay="0"/>
                      </p:stCondLst>
                      <p:childTnLst>
                        <p:par>
                          <p:cTn id="811" fill="hold">
                            <p:stCondLst>
                              <p:cond delay="0"/>
                            </p:stCondLst>
                            <p:childTnLst>
                              <p:par>
                                <p:cTn id="8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3" dur="1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14" dur="1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5" dur="1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8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9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0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1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2" fill="hold">
                      <p:stCondLst>
                        <p:cond delay="indefinite"/>
                      </p:stCondLst>
                      <p:childTnLst>
                        <p:par>
                          <p:cTn id="823" fill="hold">
                            <p:stCondLst>
                              <p:cond delay="0"/>
                            </p:stCondLst>
                            <p:childTnLst>
                              <p:par>
                                <p:cTn id="8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5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6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7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8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"/>
                  </p:tgtEl>
                </p:cond>
              </p:nextCondLst>
            </p:seq>
            <p:seq concurrent="1" nextAc="seek">
              <p:cTn id="830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1" fill="hold">
                      <p:stCondLst>
                        <p:cond delay="0"/>
                      </p:stCondLst>
                      <p:childTnLst>
                        <p:par>
                          <p:cTn id="832" fill="hold">
                            <p:stCondLst>
                              <p:cond delay="0"/>
                            </p:stCondLst>
                            <p:childTnLst>
                              <p:par>
                                <p:cTn id="8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4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35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6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3" fill="hold">
                      <p:stCondLst>
                        <p:cond delay="indefinite"/>
                      </p:stCondLst>
                      <p:childTnLst>
                        <p:par>
                          <p:cTn id="844" fill="hold">
                            <p:stCondLst>
                              <p:cond delay="0"/>
                            </p:stCondLst>
                            <p:childTnLst>
                              <p:par>
                                <p:cTn id="8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6" dur="10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7" dur="10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8" dur="10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9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851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2" fill="hold">
                      <p:stCondLst>
                        <p:cond delay="0"/>
                      </p:stCondLst>
                      <p:childTnLst>
                        <p:par>
                          <p:cTn id="853" fill="hold">
                            <p:stCondLst>
                              <p:cond delay="0"/>
                            </p:stCondLst>
                            <p:childTnLst>
                              <p:par>
                                <p:cTn id="8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5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56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7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0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1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2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4" fill="hold">
                      <p:stCondLst>
                        <p:cond delay="indefinite"/>
                      </p:stCondLst>
                      <p:childTnLst>
                        <p:par>
                          <p:cTn id="865" fill="hold">
                            <p:stCondLst>
                              <p:cond delay="0"/>
                            </p:stCondLst>
                            <p:childTnLst>
                              <p:par>
                                <p:cTn id="8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0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seq concurrent="1" nextAc="seek">
              <p:cTn id="872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3" fill="hold">
                      <p:stCondLst>
                        <p:cond delay="0"/>
                      </p:stCondLst>
                      <p:childTnLst>
                        <p:par>
                          <p:cTn id="874" fill="hold">
                            <p:stCondLst>
                              <p:cond delay="0"/>
                            </p:stCondLst>
                            <p:childTnLst>
                              <p:par>
                                <p:cTn id="8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6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77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8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1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2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4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5" fill="hold">
                      <p:stCondLst>
                        <p:cond delay="indefinite"/>
                      </p:stCondLst>
                      <p:childTnLst>
                        <p:par>
                          <p:cTn id="886" fill="hold">
                            <p:stCondLst>
                              <p:cond delay="0"/>
                            </p:stCondLst>
                            <p:childTnLst>
                              <p:par>
                                <p:cTn id="88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8" dur="1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9" dur="1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0" dur="1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1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893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4" fill="hold">
                      <p:stCondLst>
                        <p:cond delay="0"/>
                      </p:stCondLst>
                      <p:childTnLst>
                        <p:par>
                          <p:cTn id="895" fill="hold">
                            <p:stCondLst>
                              <p:cond delay="0"/>
                            </p:stCondLst>
                            <p:childTnLst>
                              <p:par>
                                <p:cTn id="8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7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8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9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2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5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6" fill="hold">
                      <p:stCondLst>
                        <p:cond delay="indefinite"/>
                      </p:stCondLst>
                      <p:childTnLst>
                        <p:par>
                          <p:cTn id="907" fill="hold">
                            <p:stCondLst>
                              <p:cond delay="0"/>
                            </p:stCondLst>
                            <p:childTnLst>
                              <p:par>
                                <p:cTn id="90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9" dur="10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10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10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2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112</Words>
  <Application>Microsoft Macintosh PowerPoint</Application>
  <PresentationFormat>Widescreen</PresentationFormat>
  <Paragraphs>55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Kara Lewis</dc:creator>
  <cp:lastModifiedBy>Kara Lewis</cp:lastModifiedBy>
  <cp:revision>1</cp:revision>
  <dcterms:created xsi:type="dcterms:W3CDTF">2020-11-06T14:05:02Z</dcterms:created>
  <dcterms:modified xsi:type="dcterms:W3CDTF">2020-11-06T14:06:14Z</dcterms:modified>
</cp:coreProperties>
</file>