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2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200" u="none" kumimoji="0" normalizeH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1pPr>
    <a:lvl2pPr marL="0" marR="0" indent="2286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200" u="none" kumimoji="0" normalizeH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2pPr>
    <a:lvl3pPr marL="0" marR="0" indent="4572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200" u="none" kumimoji="0" normalizeH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3pPr>
    <a:lvl4pPr marL="0" marR="0" indent="6858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200" u="none" kumimoji="0" normalizeH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4pPr>
    <a:lvl5pPr marL="0" marR="0" indent="9144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200" u="none" kumimoji="0" normalizeH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5pPr>
    <a:lvl6pPr marL="0" marR="0" indent="11430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200" u="none" kumimoji="0" normalizeH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6pPr>
    <a:lvl7pPr marL="0" marR="0" indent="13716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200" u="none" kumimoji="0" normalizeH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7pPr>
    <a:lvl8pPr marL="0" marR="0" indent="16002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200" u="none" kumimoji="0" normalizeH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8pPr>
    <a:lvl9pPr marL="0" marR="0" indent="18288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200" u="none" kumimoji="0" normalizeH="0">
        <a:ln>
          <a:noFill/>
        </a:ln>
        <a:solidFill>
          <a:srgbClr val="414141"/>
        </a:solidFill>
        <a:effectLst/>
        <a:uFillTx/>
        <a:latin typeface="Palatino"/>
        <a:ea typeface="Palatino"/>
        <a:cs typeface="Palatino"/>
        <a:sym typeface="Palatino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C9C3BA">
              <a:alpha val="50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9847F"/>
          </a:solidFill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2525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-375889"/>
              <a:satOff val="-9195"/>
              <a:lumOff val="-14901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left>
          <a:right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right>
          <a:top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top>
          <a:bottom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bottom>
          <a:insideH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insideH>
          <a:insideV>
            <a:ln w="25400" cap="rnd">
              <a:solidFill>
                <a:srgbClr val="C9C3BA"/>
              </a:solidFill>
              <a:custDash>
                <a:ds d="1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C9C3BA">
              <a:alpha val="75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EEE7283C-3CF3-47DC-8721-378D4A62B228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C9C3BA"/>
              </a:solidFill>
              <a:prstDash val="solid"/>
              <a:miter lim="400000"/>
            </a:ln>
          </a:top>
          <a:bottom>
            <a:ln w="12700" cap="flat">
              <a:solidFill>
                <a:srgbClr val="C9C3BA"/>
              </a:solidFill>
              <a:prstDash val="solid"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C9C3BA">
              <a:alpha val="50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39D60"/>
          </a:solidFill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2525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3">
              <a:hueOff val="708446"/>
              <a:satOff val="-4821"/>
              <a:lumOff val="-14251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left>
          <a:right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right>
          <a:top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insideH>
          <a:insideV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chemeClr val="accent1">
              <a:hueOff val="-113918"/>
              <a:satOff val="19024"/>
              <a:lumOff val="19749"/>
              <a:alpha val="35000"/>
            </a:scheme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38AAF"/>
          </a:solidFill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369196"/>
              <a:satOff val="13972"/>
              <a:lumOff val="-24493"/>
            </a:schemeClr>
          </a:solidFill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chemeClr val="accent1">
                  <a:hueOff val="-113918"/>
                  <a:satOff val="19024"/>
                  <a:lumOff val="19749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369194"/>
              <a:satOff val="6343"/>
              <a:lumOff val="-13963"/>
            </a:schemeClr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solidFill>
                <a:srgbClr val="C9C3BA"/>
              </a:solidFill>
              <a:prstDash val="solid"/>
              <a:miter lim="400000"/>
            </a:ln>
          </a:left>
          <a:right>
            <a:ln w="12700" cap="flat">
              <a:solidFill>
                <a:srgbClr val="C9C3BA"/>
              </a:solidFill>
              <a:prstDash val="solid"/>
              <a:miter lim="400000"/>
            </a:ln>
          </a:right>
          <a:top>
            <a:ln w="12700" cap="flat">
              <a:solidFill>
                <a:srgbClr val="C9C3BA"/>
              </a:solidFill>
              <a:prstDash val="solid"/>
              <a:miter lim="400000"/>
            </a:ln>
          </a:top>
          <a:bottom>
            <a:ln w="12700" cap="flat">
              <a:solidFill>
                <a:srgbClr val="C9C3BA"/>
              </a:solidFill>
              <a:prstDash val="solid"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solidFill>
                <a:srgbClr val="C9C3B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C9C3BA">
              <a:alpha val="50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6635F"/>
          </a:solidFill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9C3BA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9847F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C9C3BA">
              <a:alpha val="35000"/>
            </a:srgbClr>
          </a:solidFill>
        </a:fill>
      </a:tcStyle>
    </a:band2H>
    <a:firstCol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89847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9847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alatino"/>
          <a:ea typeface="Palatino"/>
          <a:cs typeface="Palatino"/>
        </a:font>
        <a:srgbClr val="41414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89847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0" name="Shape 130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0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Line"/>
          <p:cNvSpPr/>
          <p:nvPr/>
        </p:nvSpPr>
        <p:spPr>
          <a:xfrm>
            <a:off x="3762375" y="5332015"/>
            <a:ext cx="16874231" cy="1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 algn="l" defTabSz="642937">
              <a:defRPr sz="1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14" name="Line"/>
          <p:cNvSpPr/>
          <p:nvPr/>
        </p:nvSpPr>
        <p:spPr>
          <a:xfrm>
            <a:off x="3762375" y="1813718"/>
            <a:ext cx="16875027" cy="1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 algn="l" defTabSz="642937">
              <a:defRPr sz="1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15" name="Lorem Ipsum Dolor"/>
          <p:cNvSpPr txBox="1"/>
          <p:nvPr>
            <p:ph type="body" sz="quarter" idx="21"/>
          </p:nvPr>
        </p:nvSpPr>
        <p:spPr>
          <a:xfrm>
            <a:off x="3762375" y="1754187"/>
            <a:ext cx="10126266" cy="714376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buClrTx/>
              <a:buSzTx/>
              <a:buFontTx/>
              <a:buNone/>
              <a:defRPr i="1" sz="3200"/>
            </a:lvl1pPr>
          </a:lstStyle>
          <a:p>
            <a:pPr/>
            <a:r>
              <a:t>Lorem Ipsum Dolor</a:t>
            </a:r>
          </a:p>
        </p:txBody>
      </p:sp>
      <p:sp>
        <p:nvSpPr>
          <p:cNvPr id="16" name="Title Text"/>
          <p:cNvSpPr txBox="1"/>
          <p:nvPr>
            <p:ph type="title"/>
          </p:nvPr>
        </p:nvSpPr>
        <p:spPr>
          <a:xfrm>
            <a:off x="3762375" y="1885156"/>
            <a:ext cx="10126266" cy="3393282"/>
          </a:xfrm>
          <a:prstGeom prst="rect">
            <a:avLst/>
          </a:prstGeom>
        </p:spPr>
        <p:txBody>
          <a:bodyPr/>
          <a:lstStyle>
            <a:lvl1pPr algn="l"/>
          </a:lstStyle>
          <a:p>
            <a:pPr/>
            <a:r>
              <a:t>Title Text</a:t>
            </a:r>
          </a:p>
        </p:txBody>
      </p:sp>
      <p:sp>
        <p:nvSpPr>
          <p:cNvPr id="17" name="Body Level One…"/>
          <p:cNvSpPr txBox="1"/>
          <p:nvPr>
            <p:ph type="body" sz="quarter" idx="1"/>
          </p:nvPr>
        </p:nvSpPr>
        <p:spPr>
          <a:xfrm>
            <a:off x="14692312" y="1885156"/>
            <a:ext cx="5965032" cy="339328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ClrTx/>
              <a:buSzTx/>
              <a:buFontTx/>
              <a:buNone/>
              <a:defRPr sz="3200"/>
            </a:lvl1pPr>
            <a:lvl2pPr marL="0" indent="228600">
              <a:spcBef>
                <a:spcPts val="0"/>
              </a:spcBef>
              <a:buClrTx/>
              <a:buSzTx/>
              <a:buFontTx/>
              <a:buNone/>
              <a:defRPr sz="3200"/>
            </a:lvl2pPr>
            <a:lvl3pPr marL="0" indent="457200">
              <a:spcBef>
                <a:spcPts val="0"/>
              </a:spcBef>
              <a:buClrTx/>
              <a:buSzTx/>
              <a:buFontTx/>
              <a:buNone/>
              <a:defRPr sz="3200"/>
            </a:lvl3pPr>
            <a:lvl4pPr marL="0" indent="685800">
              <a:spcBef>
                <a:spcPts val="0"/>
              </a:spcBef>
              <a:buClrTx/>
              <a:buSzTx/>
              <a:buFontTx/>
              <a:buNone/>
              <a:defRPr sz="3200"/>
            </a:lvl4pPr>
            <a:lvl5pPr marL="0" indent="914400">
              <a:spcBef>
                <a:spcPts val="0"/>
              </a:spcBef>
              <a:buClrTx/>
              <a:buSzTx/>
              <a:buFontTx/>
              <a:buNone/>
              <a:defRPr sz="3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Line"/>
          <p:cNvSpPr/>
          <p:nvPr/>
        </p:nvSpPr>
        <p:spPr>
          <a:xfrm flipV="1">
            <a:off x="14289988" y="9919062"/>
            <a:ext cx="1" cy="2310130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 algn="l" defTabSz="642937">
              <a:defRPr sz="1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26" name="Line"/>
          <p:cNvSpPr/>
          <p:nvPr/>
        </p:nvSpPr>
        <p:spPr>
          <a:xfrm>
            <a:off x="3762375" y="12840890"/>
            <a:ext cx="16874231" cy="1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 algn="l" defTabSz="642937">
              <a:defRPr sz="1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27" name="Line"/>
          <p:cNvSpPr/>
          <p:nvPr/>
        </p:nvSpPr>
        <p:spPr>
          <a:xfrm>
            <a:off x="3762375" y="9322593"/>
            <a:ext cx="16875027" cy="1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 algn="l" defTabSz="642937">
              <a:defRPr sz="1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28" name="Line"/>
          <p:cNvSpPr/>
          <p:nvPr/>
        </p:nvSpPr>
        <p:spPr>
          <a:xfrm flipV="1">
            <a:off x="14289988" y="9919062"/>
            <a:ext cx="1" cy="2310130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 algn="l" defTabSz="642937">
              <a:defRPr sz="1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29" name="Lorem Ipsum Dolor"/>
          <p:cNvSpPr txBox="1"/>
          <p:nvPr>
            <p:ph type="body" sz="quarter" idx="21"/>
          </p:nvPr>
        </p:nvSpPr>
        <p:spPr>
          <a:xfrm>
            <a:off x="3762375" y="8572500"/>
            <a:ext cx="10126266" cy="714375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buClrTx/>
              <a:buSzTx/>
              <a:buFontTx/>
              <a:buNone/>
              <a:defRPr i="1" sz="3200"/>
            </a:lvl1pPr>
          </a:lstStyle>
          <a:p>
            <a:pPr/>
            <a:r>
              <a:t>Lorem Ipsum Dolor</a:t>
            </a:r>
          </a:p>
        </p:txBody>
      </p:sp>
      <p:sp>
        <p:nvSpPr>
          <p:cNvPr id="30" name="Image"/>
          <p:cNvSpPr/>
          <p:nvPr>
            <p:ph type="pic" idx="22"/>
          </p:nvPr>
        </p:nvSpPr>
        <p:spPr>
          <a:xfrm>
            <a:off x="3869531" y="785812"/>
            <a:ext cx="16627079" cy="9965532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1" name="Title Text"/>
          <p:cNvSpPr txBox="1"/>
          <p:nvPr>
            <p:ph type="title"/>
          </p:nvPr>
        </p:nvSpPr>
        <p:spPr>
          <a:xfrm>
            <a:off x="3762375" y="9394031"/>
            <a:ext cx="10126266" cy="3393282"/>
          </a:xfrm>
          <a:prstGeom prst="rect">
            <a:avLst/>
          </a:prstGeom>
        </p:spPr>
        <p:txBody>
          <a:bodyPr/>
          <a:lstStyle>
            <a:lvl1pPr algn="l"/>
          </a:lstStyle>
          <a:p>
            <a:pPr/>
            <a:r>
              <a:t>Title Text</a:t>
            </a:r>
          </a:p>
        </p:txBody>
      </p:sp>
      <p:sp>
        <p:nvSpPr>
          <p:cNvPr id="32" name="Body Level One…"/>
          <p:cNvSpPr txBox="1"/>
          <p:nvPr>
            <p:ph type="body" sz="quarter" idx="1"/>
          </p:nvPr>
        </p:nvSpPr>
        <p:spPr>
          <a:xfrm>
            <a:off x="14692312" y="9394031"/>
            <a:ext cx="5965032" cy="339328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ClrTx/>
              <a:buSzTx/>
              <a:buFontTx/>
              <a:buNone/>
              <a:defRPr sz="3200"/>
            </a:lvl1pPr>
            <a:lvl2pPr marL="0" indent="228600">
              <a:spcBef>
                <a:spcPts val="0"/>
              </a:spcBef>
              <a:buClrTx/>
              <a:buSzTx/>
              <a:buFontTx/>
              <a:buNone/>
              <a:defRPr sz="3200"/>
            </a:lvl2pPr>
            <a:lvl3pPr marL="0" indent="457200">
              <a:spcBef>
                <a:spcPts val="0"/>
              </a:spcBef>
              <a:buClrTx/>
              <a:buSzTx/>
              <a:buFontTx/>
              <a:buNone/>
              <a:defRPr sz="3200"/>
            </a:lvl3pPr>
            <a:lvl4pPr marL="0" indent="685800">
              <a:spcBef>
                <a:spcPts val="0"/>
              </a:spcBef>
              <a:buClrTx/>
              <a:buSzTx/>
              <a:buFontTx/>
              <a:buNone/>
              <a:defRPr sz="3200"/>
            </a:lvl4pPr>
            <a:lvl5pPr marL="0" indent="914400">
              <a:spcBef>
                <a:spcPts val="0"/>
              </a:spcBef>
              <a:buClrTx/>
              <a:buSzTx/>
              <a:buFontTx/>
              <a:buNone/>
              <a:defRPr sz="3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itle Text"/>
          <p:cNvSpPr txBox="1"/>
          <p:nvPr>
            <p:ph type="title"/>
          </p:nvPr>
        </p:nvSpPr>
        <p:spPr>
          <a:xfrm>
            <a:off x="3762375" y="5161359"/>
            <a:ext cx="16859250" cy="3393282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Line"/>
          <p:cNvSpPr/>
          <p:nvPr/>
        </p:nvSpPr>
        <p:spPr>
          <a:xfrm>
            <a:off x="3762375" y="6858000"/>
            <a:ext cx="7982400" cy="0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 algn="l" defTabSz="642937">
              <a:defRPr sz="1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49" name="Line"/>
          <p:cNvSpPr/>
          <p:nvPr/>
        </p:nvSpPr>
        <p:spPr>
          <a:xfrm>
            <a:off x="3762375" y="3893343"/>
            <a:ext cx="7982320" cy="1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 algn="l" defTabSz="642937">
              <a:defRPr sz="1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50" name="Lorem Ipsum Dolor"/>
          <p:cNvSpPr txBox="1"/>
          <p:nvPr>
            <p:ph type="body" sz="quarter" idx="21"/>
          </p:nvPr>
        </p:nvSpPr>
        <p:spPr>
          <a:xfrm>
            <a:off x="3762375" y="3053953"/>
            <a:ext cx="7983141" cy="714376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buClrTx/>
              <a:buSzTx/>
              <a:buFontTx/>
              <a:buNone/>
              <a:defRPr i="1" sz="3200"/>
            </a:lvl1pPr>
          </a:lstStyle>
          <a:p>
            <a:pPr/>
            <a:r>
              <a:t>Lorem Ipsum Dolor</a:t>
            </a:r>
          </a:p>
        </p:txBody>
      </p:sp>
      <p:sp>
        <p:nvSpPr>
          <p:cNvPr id="51" name="Image"/>
          <p:cNvSpPr/>
          <p:nvPr>
            <p:ph type="pic" sz="half" idx="22"/>
          </p:nvPr>
        </p:nvSpPr>
        <p:spPr>
          <a:xfrm>
            <a:off x="12476482" y="830460"/>
            <a:ext cx="8165930" cy="11965783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52" name="Title Text"/>
          <p:cNvSpPr txBox="1"/>
          <p:nvPr>
            <p:ph type="title"/>
          </p:nvPr>
        </p:nvSpPr>
        <p:spPr>
          <a:xfrm>
            <a:off x="3762375" y="3946921"/>
            <a:ext cx="7983141" cy="2857501"/>
          </a:xfrm>
          <a:prstGeom prst="rect">
            <a:avLst/>
          </a:prstGeom>
        </p:spPr>
        <p:txBody>
          <a:bodyPr/>
          <a:lstStyle>
            <a:lvl1pPr algn="l">
              <a:defRPr sz="7800"/>
            </a:lvl1pPr>
          </a:lstStyle>
          <a:p>
            <a:pPr/>
            <a:r>
              <a:t>Title Text</a:t>
            </a:r>
          </a:p>
        </p:txBody>
      </p:sp>
      <p:sp>
        <p:nvSpPr>
          <p:cNvPr id="53" name="Body Level One…"/>
          <p:cNvSpPr txBox="1"/>
          <p:nvPr>
            <p:ph type="body" sz="quarter" idx="1"/>
          </p:nvPr>
        </p:nvSpPr>
        <p:spPr>
          <a:xfrm>
            <a:off x="3762375" y="7072312"/>
            <a:ext cx="7983141" cy="5643563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ClrTx/>
              <a:buSzTx/>
              <a:buFontTx/>
              <a:buNone/>
              <a:defRPr sz="3200"/>
            </a:lvl1pPr>
            <a:lvl2pPr marL="0" indent="228600">
              <a:spcBef>
                <a:spcPts val="0"/>
              </a:spcBef>
              <a:buClrTx/>
              <a:buSzTx/>
              <a:buFontTx/>
              <a:buNone/>
              <a:defRPr sz="3200"/>
            </a:lvl2pPr>
            <a:lvl3pPr marL="0" indent="457200">
              <a:spcBef>
                <a:spcPts val="0"/>
              </a:spcBef>
              <a:buClrTx/>
              <a:buSzTx/>
              <a:buFontTx/>
              <a:buNone/>
              <a:defRPr sz="3200"/>
            </a:lvl3pPr>
            <a:lvl4pPr marL="0" indent="685800">
              <a:spcBef>
                <a:spcPts val="0"/>
              </a:spcBef>
              <a:buClrTx/>
              <a:buSzTx/>
              <a:buFontTx/>
              <a:buNone/>
              <a:defRPr sz="3200"/>
            </a:lvl4pPr>
            <a:lvl5pPr marL="0" indent="914400">
              <a:spcBef>
                <a:spcPts val="0"/>
              </a:spcBef>
              <a:buClrTx/>
              <a:buSzTx/>
              <a:buFontTx/>
              <a:buNone/>
              <a:defRPr sz="3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70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Image"/>
          <p:cNvSpPr/>
          <p:nvPr>
            <p:ph type="pic" sz="half" idx="21"/>
          </p:nvPr>
        </p:nvSpPr>
        <p:spPr>
          <a:xfrm>
            <a:off x="12638484" y="2446734"/>
            <a:ext cx="7840266" cy="11488577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79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80" name="Body Level One…"/>
          <p:cNvSpPr txBox="1"/>
          <p:nvPr>
            <p:ph type="body" sz="half" idx="1"/>
          </p:nvPr>
        </p:nvSpPr>
        <p:spPr>
          <a:xfrm>
            <a:off x="3762375" y="3839765"/>
            <a:ext cx="8179594" cy="8929689"/>
          </a:xfrm>
          <a:prstGeom prst="rect">
            <a:avLst/>
          </a:prstGeom>
        </p:spPr>
        <p:txBody>
          <a:bodyPr/>
          <a:lstStyle>
            <a:lvl1pPr marL="551179" indent="-551179">
              <a:spcBef>
                <a:spcPts val="2500"/>
              </a:spcBef>
              <a:buSzPct val="65000"/>
              <a:defRPr sz="4200"/>
            </a:lvl1pPr>
            <a:lvl2pPr marL="944879" indent="-551179">
              <a:spcBef>
                <a:spcPts val="2500"/>
              </a:spcBef>
              <a:buSzPct val="65000"/>
              <a:defRPr sz="4200"/>
            </a:lvl2pPr>
            <a:lvl3pPr marL="1338579" indent="-551179">
              <a:spcBef>
                <a:spcPts val="2500"/>
              </a:spcBef>
              <a:buSzPct val="65000"/>
              <a:defRPr sz="4200"/>
            </a:lvl3pPr>
            <a:lvl4pPr marL="1732279" indent="-551179">
              <a:spcBef>
                <a:spcPts val="2500"/>
              </a:spcBef>
              <a:buSzPct val="65000"/>
              <a:defRPr sz="4200"/>
            </a:lvl4pPr>
            <a:lvl5pPr marL="2125979" indent="-551179">
              <a:spcBef>
                <a:spcPts val="2500"/>
              </a:spcBef>
              <a:buSzPct val="65000"/>
              <a:defRPr sz="4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Body Level One…"/>
          <p:cNvSpPr txBox="1"/>
          <p:nvPr>
            <p:ph type="body" idx="1"/>
          </p:nvPr>
        </p:nvSpPr>
        <p:spPr>
          <a:xfrm>
            <a:off x="3762375" y="1785937"/>
            <a:ext cx="16859250" cy="10144126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Image"/>
          <p:cNvSpPr/>
          <p:nvPr>
            <p:ph type="pic" sz="quarter" idx="21"/>
          </p:nvPr>
        </p:nvSpPr>
        <p:spPr>
          <a:xfrm>
            <a:off x="11852512" y="6197203"/>
            <a:ext cx="9418751" cy="6625829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97" name="Image"/>
          <p:cNvSpPr/>
          <p:nvPr>
            <p:ph type="pic" sz="quarter" idx="22"/>
          </p:nvPr>
        </p:nvSpPr>
        <p:spPr>
          <a:xfrm>
            <a:off x="12442031" y="892968"/>
            <a:ext cx="8197455" cy="4947048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98" name="Image"/>
          <p:cNvSpPr/>
          <p:nvPr>
            <p:ph type="pic" sz="half" idx="23"/>
          </p:nvPr>
        </p:nvSpPr>
        <p:spPr>
          <a:xfrm>
            <a:off x="3726656" y="857250"/>
            <a:ext cx="8056238" cy="11805047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9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–Johnny Appleseed"/>
          <p:cNvSpPr txBox="1"/>
          <p:nvPr>
            <p:ph type="body" sz="quarter" idx="21"/>
          </p:nvPr>
        </p:nvSpPr>
        <p:spPr>
          <a:xfrm>
            <a:off x="3798093" y="8393906"/>
            <a:ext cx="16787814" cy="863601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1600"/>
              </a:spcBef>
              <a:buClrTx/>
              <a:buSzTx/>
              <a:buFontTx/>
              <a:buNone/>
              <a:defRPr i="1" sz="4200"/>
            </a:lvl1pPr>
          </a:lstStyle>
          <a:p>
            <a:pPr/>
            <a:r>
              <a:t>–Johnny Appleseed</a:t>
            </a:r>
          </a:p>
        </p:txBody>
      </p:sp>
      <p:sp>
        <p:nvSpPr>
          <p:cNvPr id="107" name="“Type a quote here.”"/>
          <p:cNvSpPr txBox="1"/>
          <p:nvPr>
            <p:ph type="body" sz="quarter" idx="22"/>
          </p:nvPr>
        </p:nvSpPr>
        <p:spPr>
          <a:xfrm>
            <a:off x="4833937" y="5981303"/>
            <a:ext cx="14716126" cy="1003301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FontTx/>
              <a:buNone/>
            </a:lvl1pPr>
          </a:lstStyle>
          <a:p>
            <a:pPr/>
            <a:r>
              <a:t>“Type a quote here.” </a:t>
            </a:r>
          </a:p>
        </p:txBody>
      </p:sp>
      <p:sp>
        <p:nvSpPr>
          <p:cNvPr id="10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Image"/>
          <p:cNvSpPr/>
          <p:nvPr>
            <p:ph type="pic" idx="21"/>
          </p:nvPr>
        </p:nvSpPr>
        <p:spPr>
          <a:xfrm>
            <a:off x="1779984" y="-178594"/>
            <a:ext cx="19984641" cy="1405864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1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"/>
          <p:cNvSpPr/>
          <p:nvPr/>
        </p:nvSpPr>
        <p:spPr>
          <a:xfrm>
            <a:off x="3762375" y="3053953"/>
            <a:ext cx="16871192" cy="1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 algn="l" defTabSz="642937">
              <a:defRPr sz="1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3" name="Line"/>
          <p:cNvSpPr/>
          <p:nvPr/>
        </p:nvSpPr>
        <p:spPr>
          <a:xfrm>
            <a:off x="3762375" y="892968"/>
            <a:ext cx="16871192" cy="1"/>
          </a:xfrm>
          <a:prstGeom prst="line">
            <a:avLst/>
          </a:pr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 algn="l" defTabSz="642937">
              <a:defRPr sz="1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</a:p>
        </p:txBody>
      </p:sp>
      <p:sp>
        <p:nvSpPr>
          <p:cNvPr id="4" name="Title Text"/>
          <p:cNvSpPr txBox="1"/>
          <p:nvPr>
            <p:ph type="title"/>
          </p:nvPr>
        </p:nvSpPr>
        <p:spPr>
          <a:xfrm>
            <a:off x="3762375" y="1125140"/>
            <a:ext cx="16859250" cy="1714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5" name="Body Level One…"/>
          <p:cNvSpPr txBox="1"/>
          <p:nvPr>
            <p:ph type="body" idx="1"/>
          </p:nvPr>
        </p:nvSpPr>
        <p:spPr>
          <a:xfrm>
            <a:off x="3762375" y="3696890"/>
            <a:ext cx="16859250" cy="8572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" name="Slide Number"/>
          <p:cNvSpPr txBox="1"/>
          <p:nvPr>
            <p:ph type="sldNum" sz="quarter" idx="2"/>
          </p:nvPr>
        </p:nvSpPr>
        <p:spPr>
          <a:xfrm>
            <a:off x="11952882" y="13019484"/>
            <a:ext cx="460376" cy="549276"/>
          </a:xfrm>
          <a:prstGeom prst="rect">
            <a:avLst/>
          </a:prstGeom>
          <a:ln w="12700">
            <a:miter lim="400000"/>
          </a:ln>
        </p:spPr>
        <p:txBody>
          <a:bodyPr wrap="none" lIns="71437" tIns="71437" rIns="71437" bIns="71437">
            <a:spAutoFit/>
          </a:bodyPr>
          <a:lstStyle>
            <a:lvl1pPr>
              <a:defRPr sz="2400">
                <a:solidFill>
                  <a:srgbClr val="4C4946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  <p:transition xmlns:p14="http://schemas.microsoft.com/office/powerpoint/2010/main" spd="med" advClick="1"/>
  <p:txStyles>
    <p:titleStyle>
      <a:lvl1pPr marL="0" marR="0" indent="0" algn="ctr" defTabSz="821531" rtl="0" latinLnBrk="0">
        <a:lnSpc>
          <a:spcPct val="90000"/>
        </a:lnSpc>
        <a:spcBef>
          <a:spcPts val="22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800" u="none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1pPr>
      <a:lvl2pPr marL="0" marR="0" indent="228600" algn="ctr" defTabSz="821531" rtl="0" latinLnBrk="0">
        <a:lnSpc>
          <a:spcPct val="90000"/>
        </a:lnSpc>
        <a:spcBef>
          <a:spcPts val="22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800" u="none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2pPr>
      <a:lvl3pPr marL="0" marR="0" indent="457200" algn="ctr" defTabSz="821531" rtl="0" latinLnBrk="0">
        <a:lnSpc>
          <a:spcPct val="90000"/>
        </a:lnSpc>
        <a:spcBef>
          <a:spcPts val="22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800" u="none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3pPr>
      <a:lvl4pPr marL="0" marR="0" indent="685800" algn="ctr" defTabSz="821531" rtl="0" latinLnBrk="0">
        <a:lnSpc>
          <a:spcPct val="90000"/>
        </a:lnSpc>
        <a:spcBef>
          <a:spcPts val="22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800" u="none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4pPr>
      <a:lvl5pPr marL="0" marR="0" indent="914400" algn="ctr" defTabSz="821531" rtl="0" latinLnBrk="0">
        <a:lnSpc>
          <a:spcPct val="90000"/>
        </a:lnSpc>
        <a:spcBef>
          <a:spcPts val="22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800" u="none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5pPr>
      <a:lvl6pPr marL="0" marR="0" indent="1143000" algn="ctr" defTabSz="821531" rtl="0" latinLnBrk="0">
        <a:lnSpc>
          <a:spcPct val="90000"/>
        </a:lnSpc>
        <a:spcBef>
          <a:spcPts val="22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800" u="none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6pPr>
      <a:lvl7pPr marL="0" marR="0" indent="1371600" algn="ctr" defTabSz="821531" rtl="0" latinLnBrk="0">
        <a:lnSpc>
          <a:spcPct val="90000"/>
        </a:lnSpc>
        <a:spcBef>
          <a:spcPts val="22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800" u="none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7pPr>
      <a:lvl8pPr marL="0" marR="0" indent="1600200" algn="ctr" defTabSz="821531" rtl="0" latinLnBrk="0">
        <a:lnSpc>
          <a:spcPct val="90000"/>
        </a:lnSpc>
        <a:spcBef>
          <a:spcPts val="22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800" u="none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8pPr>
      <a:lvl9pPr marL="0" marR="0" indent="1828800" algn="ctr" defTabSz="821531" rtl="0" latinLnBrk="0">
        <a:lnSpc>
          <a:spcPct val="90000"/>
        </a:lnSpc>
        <a:spcBef>
          <a:spcPts val="220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9800" u="none">
          <a:solidFill>
            <a:srgbClr val="D93E2B"/>
          </a:solidFill>
          <a:uFillTx/>
          <a:latin typeface="+mn-lt"/>
          <a:ea typeface="+mn-ea"/>
          <a:cs typeface="+mn-cs"/>
          <a:sym typeface="Bodoni SvtyTwo ITC TT-Book"/>
        </a:defRPr>
      </a:lvl9pPr>
    </p:titleStyle>
    <p:bodyStyle>
      <a:lvl1pPr marL="652638" marR="0" indent="-652638" algn="l" defTabSz="821531" rtl="0" latinLnBrk="0">
        <a:lnSpc>
          <a:spcPct val="100000"/>
        </a:lnSpc>
        <a:spcBef>
          <a:spcPts val="33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b="0" baseline="0" cap="none" i="0" spc="0" strike="noStrike" sz="5000" u="none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1pPr>
      <a:lvl2pPr marL="1122538" marR="0" indent="-652638" algn="l" defTabSz="821531" rtl="0" latinLnBrk="0">
        <a:lnSpc>
          <a:spcPct val="100000"/>
        </a:lnSpc>
        <a:spcBef>
          <a:spcPts val="33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b="0" baseline="0" cap="none" i="0" spc="0" strike="noStrike" sz="5000" u="none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2pPr>
      <a:lvl3pPr marL="1592438" marR="0" indent="-652638" algn="l" defTabSz="821531" rtl="0" latinLnBrk="0">
        <a:lnSpc>
          <a:spcPct val="100000"/>
        </a:lnSpc>
        <a:spcBef>
          <a:spcPts val="33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b="0" baseline="0" cap="none" i="0" spc="0" strike="noStrike" sz="5000" u="none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3pPr>
      <a:lvl4pPr marL="2062338" marR="0" indent="-652638" algn="l" defTabSz="821531" rtl="0" latinLnBrk="0">
        <a:lnSpc>
          <a:spcPct val="100000"/>
        </a:lnSpc>
        <a:spcBef>
          <a:spcPts val="33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b="0" baseline="0" cap="none" i="0" spc="0" strike="noStrike" sz="5000" u="none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4pPr>
      <a:lvl5pPr marL="2532238" marR="0" indent="-652638" algn="l" defTabSz="821531" rtl="0" latinLnBrk="0">
        <a:lnSpc>
          <a:spcPct val="100000"/>
        </a:lnSpc>
        <a:spcBef>
          <a:spcPts val="33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b="0" baseline="0" cap="none" i="0" spc="0" strike="noStrike" sz="5000" u="none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5pPr>
      <a:lvl6pPr marL="3002138" marR="0" indent="-652638" algn="l" defTabSz="821531" rtl="0" latinLnBrk="0">
        <a:lnSpc>
          <a:spcPct val="100000"/>
        </a:lnSpc>
        <a:spcBef>
          <a:spcPts val="33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b="0" baseline="0" cap="none" i="0" spc="0" strike="noStrike" sz="5000" u="none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6pPr>
      <a:lvl7pPr marL="3472038" marR="0" indent="-652638" algn="l" defTabSz="821531" rtl="0" latinLnBrk="0">
        <a:lnSpc>
          <a:spcPct val="100000"/>
        </a:lnSpc>
        <a:spcBef>
          <a:spcPts val="33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b="0" baseline="0" cap="none" i="0" spc="0" strike="noStrike" sz="5000" u="none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7pPr>
      <a:lvl8pPr marL="3941938" marR="0" indent="-652638" algn="l" defTabSz="821531" rtl="0" latinLnBrk="0">
        <a:lnSpc>
          <a:spcPct val="100000"/>
        </a:lnSpc>
        <a:spcBef>
          <a:spcPts val="33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b="0" baseline="0" cap="none" i="0" spc="0" strike="noStrike" sz="5000" u="none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8pPr>
      <a:lvl9pPr marL="4411838" marR="0" indent="-652638" algn="l" defTabSz="821531" rtl="0" latinLnBrk="0">
        <a:lnSpc>
          <a:spcPct val="100000"/>
        </a:lnSpc>
        <a:spcBef>
          <a:spcPts val="3300"/>
        </a:spcBef>
        <a:spcAft>
          <a:spcPts val="0"/>
        </a:spcAft>
        <a:buClr>
          <a:srgbClr val="929292"/>
        </a:buClr>
        <a:buSzPct val="60000"/>
        <a:buFont typeface="Zapf Dingbats"/>
        <a:buChar char="❖"/>
        <a:tabLst/>
        <a:defRPr b="0" baseline="0" cap="none" i="0" spc="0" strike="noStrike" sz="5000" u="none">
          <a:solidFill>
            <a:srgbClr val="414141"/>
          </a:solidFill>
          <a:uFillTx/>
          <a:latin typeface="Palatino"/>
          <a:ea typeface="Palatino"/>
          <a:cs typeface="Palatino"/>
          <a:sym typeface="Palatino"/>
        </a:defRPr>
      </a:lvl9pPr>
    </p:bodyStyle>
    <p:otherStyle>
      <a:lvl1pPr marL="0" marR="0" indent="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1pPr>
      <a:lvl2pPr marL="0" marR="0" indent="2286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2pPr>
      <a:lvl3pPr marL="0" marR="0" indent="4572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3pPr>
      <a:lvl4pPr marL="0" marR="0" indent="6858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4pPr>
      <a:lvl5pPr marL="0" marR="0" indent="9144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5pPr>
      <a:lvl6pPr marL="0" marR="0" indent="11430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6pPr>
      <a:lvl7pPr marL="0" marR="0" indent="13716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7pPr>
      <a:lvl8pPr marL="0" marR="0" indent="16002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8pPr>
      <a:lvl9pPr marL="0" marR="0" indent="18288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3" Type="http://schemas.openxmlformats.org/officeDocument/2006/relationships/image" Target="../media/image3.png"/><Relationship Id="rId4" Type="http://schemas.openxmlformats.org/officeDocument/2006/relationships/image" Target="../media/image4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hyperlink" Target="https://youtu.be/LpV3tMy_WZ0" TargetMode="Externa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University of Wales Trinity St David | GAM L5"/>
          <p:cNvSpPr txBox="1"/>
          <p:nvPr>
            <p:ph type="body" idx="21"/>
          </p:nvPr>
        </p:nvSpPr>
        <p:spPr>
          <a:xfrm>
            <a:off x="3762375" y="1036637"/>
            <a:ext cx="16859250" cy="6762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3B7F80"/>
                </a:solidFill>
              </a:defRPr>
            </a:lvl1pPr>
          </a:lstStyle>
          <a:p>
            <a:pPr>
              <a:defRPr>
                <a:solidFill>
                  <a:srgbClr val="414141"/>
                </a:solidFill>
              </a:defRPr>
            </a:pPr>
            <a:r>
              <a:rPr>
                <a:solidFill>
                  <a:srgbClr val="3B7F80"/>
                </a:solidFill>
              </a:rPr>
              <a:t>University of Wales Trinity St David | GAM L5</a:t>
            </a:r>
          </a:p>
        </p:txBody>
      </p:sp>
      <p:sp>
        <p:nvSpPr>
          <p:cNvPr id="133" name="Asking the right questions in the right way."/>
          <p:cNvSpPr txBox="1"/>
          <p:nvPr>
            <p:ph type="ctrTitle"/>
          </p:nvPr>
        </p:nvSpPr>
        <p:spPr>
          <a:xfrm>
            <a:off x="3762375" y="1808956"/>
            <a:ext cx="10126266" cy="3393282"/>
          </a:xfrm>
          <a:prstGeom prst="rect">
            <a:avLst/>
          </a:prstGeom>
        </p:spPr>
        <p:txBody>
          <a:bodyPr/>
          <a:lstStyle>
            <a:lvl1pPr>
              <a:defRPr sz="65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</a:defRPr>
            </a:lvl1pPr>
          </a:lstStyle>
          <a:p>
            <a:pPr/>
            <a:r>
              <a:t>Asking the right questions in the right way.</a:t>
            </a:r>
          </a:p>
        </p:txBody>
      </p:sp>
      <p:pic>
        <p:nvPicPr>
          <p:cNvPr id="134" name="Banner Image.jpg" descr="Banner Image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773031" y="5684555"/>
            <a:ext cx="16874231" cy="7030931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37" name="Image"/>
          <p:cNvGrpSpPr/>
          <p:nvPr/>
        </p:nvGrpSpPr>
        <p:grpSpPr>
          <a:xfrm>
            <a:off x="18053050" y="3011289"/>
            <a:ext cx="2794000" cy="1244601"/>
            <a:chOff x="0" y="0"/>
            <a:chExt cx="2794000" cy="1244600"/>
          </a:xfrm>
        </p:grpSpPr>
        <p:pic>
          <p:nvPicPr>
            <p:cNvPr id="136" name="Image" descr="Image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177800" y="114300"/>
              <a:ext cx="2438400" cy="787400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35" name="Image" descr="Image"/>
            <p:cNvPicPr>
              <a:picLocks noChangeAspect="0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2794000" cy="1244600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" presetID="2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Class="entr" nodeType="withEffect" presetSubtype="1" presetID="2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Class="entr" nodeType="afterEffect" presetSubtype="1" presetID="2" grpId="2" fill="hold">
                                  <p:stCondLst>
                                    <p:cond delay="100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Class="entr" nodeType="clickEffect" presetSubtype="4" presetID="7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7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7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34" grpId="3"/>
      <p:bldP build="p" bldLvl="5" animBg="1" rev="0" advAuto="0" spid="132" grpId="1"/>
      <p:bldP build="whole" bldLvl="1" animBg="1" rev="0" advAuto="0" spid="133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  <p:sp>
        <p:nvSpPr>
          <p:cNvPr id="140" name="“Surveys show that surveys never lie.”  Natalie Angier."/>
          <p:cNvSpPr txBox="1"/>
          <p:nvPr>
            <p:ph type="body" idx="1"/>
          </p:nvPr>
        </p:nvSpPr>
        <p:spPr>
          <a:xfrm>
            <a:off x="3762375" y="3696890"/>
            <a:ext cx="19257503" cy="8572501"/>
          </a:xfrm>
          <a:prstGeom prst="rect">
            <a:avLst/>
          </a:prstGeom>
        </p:spPr>
        <p:txBody>
          <a:bodyPr/>
          <a:lstStyle/>
          <a:p>
            <a:pPr marL="0" marR="384047" indent="0" algn="r" defTabSz="384047">
              <a:spcBef>
                <a:spcPts val="400"/>
              </a:spcBef>
              <a:buClrTx/>
              <a:buSzTx/>
              <a:buFontTx/>
              <a:buNone/>
              <a:tabLst>
                <a:tab pos="381000" algn="l"/>
              </a:tabLst>
              <a:defRPr sz="20579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“Surveys show that surveys never lie.”  </a:t>
            </a:r>
            <a:r>
              <a:rPr sz="10080"/>
              <a:t>Natalie Angier.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1" animBg="1" rev="0" advAuto="0" spid="140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The most important part of the survey process is the creation of questions that accurately measure the opinions, experiences and behaviours of your target audience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96596" indent="0" defTabSz="196596">
              <a:spcBef>
                <a:spcPts val="200"/>
              </a:spcBef>
              <a:buClrTx/>
              <a:buSzTx/>
              <a:buFontTx/>
              <a:buNone/>
              <a:tabLst>
                <a:tab pos="190500" algn="l"/>
              </a:tabLst>
              <a:defRPr sz="86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The most important part of the survey process is the creation of questions that accurately measure the opinions, experiences and behaviours of your target audience.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51072" marR="196596" indent="-651072" defTabSz="196596">
              <a:spcBef>
                <a:spcPts val="200"/>
              </a:spcBef>
              <a:buClrTx/>
              <a:buSzPct val="75000"/>
              <a:buFontTx/>
              <a:buChar char="•"/>
              <a:tabLst>
                <a:tab pos="190500" algn="l"/>
              </a:tabLst>
              <a:defRPr sz="4988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96596" indent="0" defTabSz="196596">
              <a:spcBef>
                <a:spcPts val="200"/>
              </a:spcBef>
              <a:buClrTx/>
              <a:buSzTx/>
              <a:buFontTx/>
              <a:buNone/>
              <a:tabLst>
                <a:tab pos="190500" algn="l"/>
              </a:tabLst>
              <a:defRPr sz="258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96596">
              <a:spcBef>
                <a:spcPts val="0"/>
              </a:spcBef>
              <a:buClrTx/>
              <a:buSzTx/>
              <a:buFontTx/>
              <a:buNone/>
              <a:defRPr sz="1376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516"/>
          </a:p>
          <a:p>
            <a:pPr marL="0" indent="0" defTabSz="196596">
              <a:spcBef>
                <a:spcPts val="0"/>
              </a:spcBef>
              <a:buClrTx/>
              <a:buSzTx/>
              <a:buFontTx/>
              <a:buNone/>
              <a:defRPr sz="1376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43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4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Creating productive surveys involves both writing good questions and organising them to form the questionnaire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96596" indent="0" defTabSz="196596">
              <a:spcBef>
                <a:spcPts val="200"/>
              </a:spcBef>
              <a:buClrTx/>
              <a:buSzTx/>
              <a:buFontTx/>
              <a:buNone/>
              <a:tabLst>
                <a:tab pos="190500" algn="l"/>
              </a:tabLst>
              <a:defRPr sz="86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Creating productive surveys involves both writing good questions and organising them to form the questionnaire.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96596" indent="0" defTabSz="196596">
              <a:spcBef>
                <a:spcPts val="200"/>
              </a:spcBef>
              <a:buClrTx/>
              <a:buSzTx/>
              <a:buFontTx/>
              <a:buNone/>
              <a:tabLst>
                <a:tab pos="190500" algn="l"/>
              </a:tabLst>
              <a:defRPr sz="86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51072" marR="196596" indent="-651072" defTabSz="196596">
              <a:spcBef>
                <a:spcPts val="200"/>
              </a:spcBef>
              <a:buClrTx/>
              <a:buSzPct val="75000"/>
              <a:buFontTx/>
              <a:buChar char="•"/>
              <a:tabLst>
                <a:tab pos="190500" algn="l"/>
              </a:tabLst>
              <a:defRPr sz="4988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96596" indent="0" defTabSz="196596">
              <a:spcBef>
                <a:spcPts val="200"/>
              </a:spcBef>
              <a:buClrTx/>
              <a:buSzTx/>
              <a:buFontTx/>
              <a:buNone/>
              <a:tabLst>
                <a:tab pos="190500" algn="l"/>
              </a:tabLst>
              <a:defRPr sz="258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96596">
              <a:spcBef>
                <a:spcPts val="0"/>
              </a:spcBef>
              <a:buClrTx/>
              <a:buSzTx/>
              <a:buFontTx/>
              <a:buNone/>
              <a:defRPr sz="1376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516"/>
          </a:p>
          <a:p>
            <a:pPr marL="0" indent="0" defTabSz="196596">
              <a:spcBef>
                <a:spcPts val="0"/>
              </a:spcBef>
              <a:buClrTx/>
              <a:buSzTx/>
              <a:buFontTx/>
              <a:buNone/>
              <a:defRPr sz="1376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46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4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d News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274320" indent="0" defTabSz="274320">
              <a:spcBef>
                <a:spcPts val="300"/>
              </a:spcBef>
              <a:buClrTx/>
              <a:buSzTx/>
              <a:buFontTx/>
              <a:buNone/>
              <a:tabLst>
                <a:tab pos="266700" algn="l"/>
              </a:tabLst>
              <a:defRPr sz="27000">
                <a:solidFill>
                  <a:srgbClr val="AA2233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Good News.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274320" indent="0" defTabSz="274320">
              <a:spcBef>
                <a:spcPts val="300"/>
              </a:spcBef>
              <a:buClrTx/>
              <a:buSzTx/>
              <a:buFontTx/>
              <a:buNone/>
              <a:tabLst>
                <a:tab pos="266700" algn="l"/>
              </a:tabLst>
              <a:defRPr sz="12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908473" marR="274320" indent="-908473" defTabSz="274320">
              <a:spcBef>
                <a:spcPts val="300"/>
              </a:spcBef>
              <a:buClrTx/>
              <a:buSzPct val="75000"/>
              <a:buFontTx/>
              <a:buChar char="•"/>
              <a:tabLst>
                <a:tab pos="266700" algn="l"/>
              </a:tabLst>
              <a:defRPr sz="696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274320" indent="0" defTabSz="274320">
              <a:spcBef>
                <a:spcPts val="300"/>
              </a:spcBef>
              <a:buClrTx/>
              <a:buSzTx/>
              <a:buFontTx/>
              <a:buNone/>
              <a:tabLst>
                <a:tab pos="266700" algn="l"/>
              </a:tabLst>
              <a:defRPr sz="36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274320">
              <a:spcBef>
                <a:spcPts val="0"/>
              </a:spcBef>
              <a:buClrTx/>
              <a:buSzTx/>
              <a:buFontTx/>
              <a:buNone/>
              <a:defRPr sz="192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720"/>
          </a:p>
          <a:p>
            <a:pPr marL="0" indent="0" defTabSz="274320">
              <a:spcBef>
                <a:spcPts val="0"/>
              </a:spcBef>
              <a:buClrTx/>
              <a:buSzTx/>
              <a:buFontTx/>
              <a:buNone/>
              <a:defRPr sz="192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49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4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Your questionnaires are pilot surveys and as such, don’t need to measure change over time - something that often considers  how opinions or behaviours have been measured in prior surveys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Your questionnaires are pilot surveys and as such, don’t need to measure change over time - something that often considers  how opinions or behaviours have been measured in prior surveys.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52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51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retesting a survey - a pilot survey -  is an essential step in the questionnaire design process to evaluate how people might respond to the main questionnaire and specific questions therein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Pretesting a survey - a pilot survey -  is an essential step in the questionnaire design process to evaluate how people might respond to the main questionnaire and specific questions therein.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55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2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5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imilar to any design process, questionnaire development is iterative. The development of questions are tested ahead of their release by qualitative methods i.e focus groups, tutorials, pre-testing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Similar to any design process, questionnaire development is iterative. The development of questions are tested ahead of their release by qualitative methods i.e focus groups, tutorials, pre-testing.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58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57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imilar to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274320" indent="0" defTabSz="274320">
              <a:spcBef>
                <a:spcPts val="300"/>
              </a:spcBef>
              <a:buClrTx/>
              <a:buSzTx/>
              <a:buFontTx/>
              <a:buNone/>
              <a:tabLst>
                <a:tab pos="266700" algn="l"/>
              </a:tabLst>
              <a:defRPr sz="27000">
                <a:solidFill>
                  <a:srgbClr val="AA2233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Similar to.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274320" indent="0" defTabSz="274320">
              <a:spcBef>
                <a:spcPts val="300"/>
              </a:spcBef>
              <a:buClrTx/>
              <a:buSzTx/>
              <a:buFontTx/>
              <a:buNone/>
              <a:tabLst>
                <a:tab pos="266700" algn="l"/>
              </a:tabLst>
              <a:defRPr sz="12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908473" marR="274320" indent="-908473" defTabSz="274320">
              <a:spcBef>
                <a:spcPts val="300"/>
              </a:spcBef>
              <a:buClrTx/>
              <a:buSzPct val="75000"/>
              <a:buFontTx/>
              <a:buChar char="•"/>
              <a:tabLst>
                <a:tab pos="266700" algn="l"/>
              </a:tabLst>
              <a:defRPr sz="696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274320" indent="0" defTabSz="274320">
              <a:spcBef>
                <a:spcPts val="300"/>
              </a:spcBef>
              <a:buClrTx/>
              <a:buSzTx/>
              <a:buFontTx/>
              <a:buNone/>
              <a:tabLst>
                <a:tab pos="266700" algn="l"/>
              </a:tabLst>
              <a:defRPr sz="36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274320">
              <a:spcBef>
                <a:spcPts val="0"/>
              </a:spcBef>
              <a:buClrTx/>
              <a:buSzTx/>
              <a:buFontTx/>
              <a:buNone/>
              <a:defRPr sz="192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720"/>
          </a:p>
          <a:p>
            <a:pPr marL="0" indent="0" defTabSz="274320">
              <a:spcBef>
                <a:spcPts val="0"/>
              </a:spcBef>
              <a:buClrTx/>
              <a:buSzTx/>
              <a:buFontTx/>
              <a:buNone/>
              <a:defRPr sz="192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61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0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A comedian testing out new material to a smaller audience prior to a bigger tour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A comedian testing out new material to a smaller audience prior to a bigger tour.</a:t>
            </a: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rPr sz="4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rPr>
              <a:t>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64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  <p:sp>
        <p:nvSpPr>
          <p:cNvPr id="167" name="“Open &amp;  Closed”"/>
          <p:cNvSpPr txBox="1"/>
          <p:nvPr>
            <p:ph type="body" idx="1"/>
          </p:nvPr>
        </p:nvSpPr>
        <p:spPr>
          <a:xfrm>
            <a:off x="3762375" y="3696890"/>
            <a:ext cx="20924201" cy="8572501"/>
          </a:xfrm>
          <a:prstGeom prst="rect">
            <a:avLst/>
          </a:prstGeom>
        </p:spPr>
        <p:txBody>
          <a:bodyPr/>
          <a:lstStyle>
            <a:lvl1pPr marL="0" marR="457200" indent="0" defTabSz="457200">
              <a:spcBef>
                <a:spcPts val="500"/>
              </a:spcBef>
              <a:buClrTx/>
              <a:buSzTx/>
              <a:buFontTx/>
              <a:buNone/>
              <a:tabLst>
                <a:tab pos="457200" algn="l"/>
              </a:tabLst>
              <a:defRPr sz="20000">
                <a:solidFill>
                  <a:schemeClr val="accent2">
                    <a:hueOff val="614819"/>
                    <a:satOff val="14458"/>
                    <a:lumOff val="-30440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lvl1pPr>
          </a:lstStyle>
          <a:p>
            <a:pPr/>
            <a:r>
              <a:t>“Open &amp;  Closed”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7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Are the questions posed in your pilot survey open-ended, where your target audience provides a response in their own words ?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Are the questions posed in your pilot survey open-ended, where your target audience provides a response in their own words ?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70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9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Or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274320" indent="0" defTabSz="274320">
              <a:spcBef>
                <a:spcPts val="300"/>
              </a:spcBef>
              <a:buClrTx/>
              <a:buSzTx/>
              <a:buFontTx/>
              <a:buNone/>
              <a:tabLst>
                <a:tab pos="266700" algn="l"/>
              </a:tabLst>
              <a:defRPr sz="27000">
                <a:solidFill>
                  <a:srgbClr val="AA2233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Or.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274320" indent="0" defTabSz="274320">
              <a:spcBef>
                <a:spcPts val="300"/>
              </a:spcBef>
              <a:buClrTx/>
              <a:buSzTx/>
              <a:buFontTx/>
              <a:buNone/>
              <a:tabLst>
                <a:tab pos="266700" algn="l"/>
              </a:tabLst>
              <a:defRPr sz="12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908473" marR="274320" indent="-908473" defTabSz="274320">
              <a:spcBef>
                <a:spcPts val="300"/>
              </a:spcBef>
              <a:buClrTx/>
              <a:buSzPct val="75000"/>
              <a:buFontTx/>
              <a:buChar char="•"/>
              <a:tabLst>
                <a:tab pos="266700" algn="l"/>
              </a:tabLst>
              <a:defRPr sz="696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274320" indent="0" defTabSz="274320">
              <a:spcBef>
                <a:spcPts val="300"/>
              </a:spcBef>
              <a:buClrTx/>
              <a:buSzTx/>
              <a:buFontTx/>
              <a:buNone/>
              <a:tabLst>
                <a:tab pos="266700" algn="l"/>
              </a:tabLst>
              <a:defRPr sz="36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274320">
              <a:spcBef>
                <a:spcPts val="0"/>
              </a:spcBef>
              <a:buClrTx/>
              <a:buSzTx/>
              <a:buFontTx/>
              <a:buNone/>
              <a:defRPr sz="192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720"/>
          </a:p>
          <a:p>
            <a:pPr marL="0" indent="0" defTabSz="274320">
              <a:spcBef>
                <a:spcPts val="0"/>
              </a:spcBef>
              <a:buClrTx/>
              <a:buSzTx/>
              <a:buFontTx/>
              <a:buNone/>
              <a:defRPr sz="192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73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7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Are the questions posed closed-ended, where they are asked to choose from a list of response choices?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Are the questions posed closed-ended, where they are asked to choose from a list of response choices?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76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75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  <p:sp>
        <p:nvSpPr>
          <p:cNvPr id="179" name="“Let Us Explore”"/>
          <p:cNvSpPr txBox="1"/>
          <p:nvPr>
            <p:ph type="body" idx="1"/>
          </p:nvPr>
        </p:nvSpPr>
        <p:spPr>
          <a:xfrm>
            <a:off x="3762375" y="3696890"/>
            <a:ext cx="20924201" cy="8572501"/>
          </a:xfrm>
          <a:prstGeom prst="rect">
            <a:avLst/>
          </a:prstGeom>
        </p:spPr>
        <p:txBody>
          <a:bodyPr/>
          <a:lstStyle>
            <a:lvl1pPr marL="0" marR="457200" indent="0" defTabSz="457200">
              <a:spcBef>
                <a:spcPts val="500"/>
              </a:spcBef>
              <a:buClrTx/>
              <a:buSzTx/>
              <a:buFontTx/>
              <a:buNone/>
              <a:tabLst>
                <a:tab pos="457200" algn="l"/>
              </a:tabLst>
              <a:defRPr sz="20000">
                <a:solidFill>
                  <a:schemeClr val="accent2">
                    <a:hueOff val="614819"/>
                    <a:satOff val="14458"/>
                    <a:lumOff val="-30440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lvl1pPr>
          </a:lstStyle>
          <a:p>
            <a:pPr/>
            <a:r>
              <a:t>“Let Us Explore”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Class="entr" nodeType="with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1" animBg="1" rev="0" advAuto="0" spid="179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It’s fine to conduct a pilot survey using only open-ended questions to discover which responses are most common. These responses can then develop closed-ended questions that include the most common responses as answer choices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It’s fine to conduct a pilot survey using only open-ended questions to discover which responses are most common. These responses can then develop closed-ended questions that include the most common responses as answer choices. 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82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81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However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274320" indent="0" defTabSz="274320">
              <a:spcBef>
                <a:spcPts val="300"/>
              </a:spcBef>
              <a:buClrTx/>
              <a:buSzTx/>
              <a:buFontTx/>
              <a:buNone/>
              <a:tabLst>
                <a:tab pos="266700" algn="l"/>
              </a:tabLst>
              <a:defRPr sz="27000">
                <a:solidFill>
                  <a:srgbClr val="AA2233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However.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274320" indent="0" defTabSz="274320">
              <a:spcBef>
                <a:spcPts val="300"/>
              </a:spcBef>
              <a:buClrTx/>
              <a:buSzTx/>
              <a:buFontTx/>
              <a:buNone/>
              <a:tabLst>
                <a:tab pos="266700" algn="l"/>
              </a:tabLst>
              <a:defRPr sz="12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908473" marR="274320" indent="-908473" defTabSz="274320">
              <a:spcBef>
                <a:spcPts val="300"/>
              </a:spcBef>
              <a:buClrTx/>
              <a:buSzPct val="75000"/>
              <a:buFontTx/>
              <a:buChar char="•"/>
              <a:tabLst>
                <a:tab pos="266700" algn="l"/>
              </a:tabLst>
              <a:defRPr sz="696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274320" indent="0" defTabSz="274320">
              <a:spcBef>
                <a:spcPts val="300"/>
              </a:spcBef>
              <a:buClrTx/>
              <a:buSzTx/>
              <a:buFontTx/>
              <a:buNone/>
              <a:tabLst>
                <a:tab pos="266700" algn="l"/>
              </a:tabLst>
              <a:defRPr sz="36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274320">
              <a:spcBef>
                <a:spcPts val="0"/>
              </a:spcBef>
              <a:buClrTx/>
              <a:buSzTx/>
              <a:buFontTx/>
              <a:buNone/>
              <a:defRPr sz="192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720"/>
          </a:p>
          <a:p>
            <a:pPr marL="0" indent="0" defTabSz="274320">
              <a:spcBef>
                <a:spcPts val="0"/>
              </a:spcBef>
              <a:buClrTx/>
              <a:buSzTx/>
              <a:buFontTx/>
              <a:buNone/>
              <a:defRPr sz="192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85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84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Too many open-ended questions will alienate your target audience; you’re asking too much of them. It all about,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Too many open-ended questions will alienate your target audience; you’re asking too much of them. It all about, 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88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87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  <p:sp>
        <p:nvSpPr>
          <p:cNvPr id="191" name="“Balance”"/>
          <p:cNvSpPr txBox="1"/>
          <p:nvPr>
            <p:ph type="body" idx="1"/>
          </p:nvPr>
        </p:nvSpPr>
        <p:spPr>
          <a:xfrm>
            <a:off x="3762375" y="3696890"/>
            <a:ext cx="20924201" cy="8572501"/>
          </a:xfrm>
          <a:prstGeom prst="rect">
            <a:avLst/>
          </a:prstGeom>
        </p:spPr>
        <p:txBody>
          <a:bodyPr/>
          <a:lstStyle>
            <a:lvl1pPr marL="0" marR="425195" indent="0" defTabSz="425195">
              <a:spcBef>
                <a:spcPts val="400"/>
              </a:spcBef>
              <a:buClrTx/>
              <a:buSzTx/>
              <a:buFontTx/>
              <a:buNone/>
              <a:tabLst>
                <a:tab pos="419100" algn="l"/>
              </a:tabLst>
              <a:defRPr sz="41850">
                <a:solidFill>
                  <a:schemeClr val="accent2">
                    <a:hueOff val="614819"/>
                    <a:satOff val="14458"/>
                    <a:lumOff val="-30440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lvl1pPr>
          </a:lstStyle>
          <a:p>
            <a:pPr/>
            <a:r>
              <a:t>“Balance”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2" presetID="15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91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Closed Questions in their most basic form only require a yes or no answer but they do have their uses in a survey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rPr>
                <a:solidFill>
                  <a:srgbClr val="CB5A45"/>
                </a:solidFill>
              </a:rPr>
              <a:t>Closed Questions</a:t>
            </a:r>
            <a:r>
              <a:t> in their most basic form only require a yes or no answer but they do have their uses in a survey. </a:t>
            </a: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 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94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93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Can you think of two instances where closed questions might be useful?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12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rPr>
                <a:solidFill>
                  <a:srgbClr val="CB5A45"/>
                </a:solidFill>
              </a:rPr>
              <a:t>Can you think of two instances where closed questions might be useful?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 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197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96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Explain to me how a closed question might find its way into your survey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12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rPr>
                <a:solidFill>
                  <a:schemeClr val="accent2">
                    <a:hueOff val="614819"/>
                    <a:satOff val="14458"/>
                    <a:lumOff val="-30440"/>
                  </a:schemeClr>
                </a:solidFill>
              </a:rPr>
              <a:t>Explain to me how a closed question might find its way into your survey.</a:t>
            </a:r>
            <a:r>
              <a:rPr sz="4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rPr>
              <a:t> </a:t>
            </a:r>
            <a:r>
              <a:rPr>
                <a:solidFill>
                  <a:srgbClr val="CB5A45"/>
                </a:solidFill>
              </a:rPr>
              <a:t>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 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00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99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Closed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352043" indent="0" defTabSz="352043">
              <a:spcBef>
                <a:spcPts val="300"/>
              </a:spcBef>
              <a:buClrTx/>
              <a:buSzTx/>
              <a:buFontTx/>
              <a:buNone/>
              <a:tabLst>
                <a:tab pos="342900" algn="l"/>
              </a:tabLst>
              <a:defRPr sz="34650">
                <a:solidFill>
                  <a:srgbClr val="AA2233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Closed.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1165874" marR="352043" indent="-1165874" defTabSz="352043">
              <a:spcBef>
                <a:spcPts val="300"/>
              </a:spcBef>
              <a:buClrTx/>
              <a:buSzPct val="75000"/>
              <a:buFontTx/>
              <a:buChar char="•"/>
              <a:tabLst>
                <a:tab pos="342900" algn="l"/>
              </a:tabLst>
              <a:defRPr sz="8932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352043" indent="0" defTabSz="352043">
              <a:spcBef>
                <a:spcPts val="300"/>
              </a:spcBef>
              <a:buClrTx/>
              <a:buSzTx/>
              <a:buFontTx/>
              <a:buNone/>
              <a:tabLst>
                <a:tab pos="342900" algn="l"/>
              </a:tabLst>
              <a:defRPr sz="4619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352043">
              <a:spcBef>
                <a:spcPts val="0"/>
              </a:spcBef>
              <a:buClrTx/>
              <a:buSzTx/>
              <a:buFontTx/>
              <a:buNone/>
              <a:defRPr sz="2464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924"/>
          </a:p>
          <a:p>
            <a:pPr marL="0" indent="0" defTabSz="352043">
              <a:spcBef>
                <a:spcPts val="0"/>
              </a:spcBef>
              <a:buClrTx/>
              <a:buSzTx/>
              <a:buFontTx/>
              <a:buNone/>
              <a:defRPr sz="2464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03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02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Are you feeling better today ?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Are you feeling better today ?</a:t>
            </a: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Are you equipped for an attempt at human flight  ?</a:t>
            </a: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Will you please stop pointing at me ?</a:t>
            </a: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 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06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05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  <p:sp>
        <p:nvSpPr>
          <p:cNvPr id="209" name="“The Classic”"/>
          <p:cNvSpPr txBox="1"/>
          <p:nvPr>
            <p:ph type="body" idx="1"/>
          </p:nvPr>
        </p:nvSpPr>
        <p:spPr>
          <a:xfrm>
            <a:off x="3762375" y="3696890"/>
            <a:ext cx="20924201" cy="8572501"/>
          </a:xfrm>
          <a:prstGeom prst="rect">
            <a:avLst/>
          </a:prstGeom>
        </p:spPr>
        <p:txBody>
          <a:bodyPr/>
          <a:lstStyle>
            <a:lvl1pPr marL="0" marR="306324" indent="0" defTabSz="306324">
              <a:spcBef>
                <a:spcPts val="300"/>
              </a:spcBef>
              <a:buClrTx/>
              <a:buSzTx/>
              <a:buFontTx/>
              <a:buNone/>
              <a:tabLst>
                <a:tab pos="304800" algn="l"/>
              </a:tabLst>
              <a:defRPr sz="30150">
                <a:solidFill>
                  <a:schemeClr val="accent2">
                    <a:hueOff val="614819"/>
                    <a:satOff val="14458"/>
                    <a:lumOff val="-30440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lvl1pPr>
          </a:lstStyle>
          <a:p>
            <a:pPr/>
            <a:r>
              <a:t>“The Classic”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" presetID="2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09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Does anyone have any questions ?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1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rPr>
                <a:solidFill>
                  <a:srgbClr val="CB5A45"/>
                </a:solidFill>
              </a:rPr>
              <a:t>Does anyone have any questions ?</a:t>
            </a:r>
            <a:endParaRPr>
              <a:solidFill>
                <a:srgbClr val="CB5A45"/>
              </a:solidFill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CB5A45"/>
              </a:solidFill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 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12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However, not all closed-ended questions have to be answered with a yes or no. Any question that is worded such that it can be answered with a simple, direct response of one word or just a few words is also closed-ended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However, not all closed-ended questions have to be answered with a yes or no. Any question that is worded such that it can be answered with a simple, direct response of one word or just a few words is also closed-ended.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15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These next three partially closed questions have direct responses that don't require elaboration in order to fully answer what was asked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These next three partially closed questions have direct responses that don't require elaboration in order to fully answer what was asked.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18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Who made this delicious gâteau  ?…"/>
          <p:cNvSpPr txBox="1"/>
          <p:nvPr>
            <p:ph type="body" idx="1"/>
          </p:nvPr>
        </p:nvSpPr>
        <p:spPr>
          <a:xfrm>
            <a:off x="3762375" y="3696890"/>
            <a:ext cx="16859250" cy="8677058"/>
          </a:xfrm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Who made this delicious gâteau  ?</a:t>
            </a: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Do you want to stay at home or go out  ?</a:t>
            </a: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Would you rather have an electric bike or scooter</a:t>
            </a:r>
            <a:r>
              <a:rPr sz="4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rPr>
              <a:t> </a:t>
            </a:r>
            <a:r>
              <a:t> ?</a:t>
            </a: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 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21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20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“Would you like to buy the first Xmas tree in that line or leave empty handed ?”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12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“Would you like to buy the first Xmas tree in that line or leave empty handed ?”</a:t>
            </a:r>
            <a:r>
              <a:rPr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rPr>
              <a:t>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24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23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This is actually called Hobson’s Choice, where you appear to have free choice but only one thing you want is actually offered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This is actually called Hobson’s Choice, where you </a:t>
            </a:r>
            <a:r>
              <a:rPr>
                <a:solidFill>
                  <a:schemeClr val="accent2">
                    <a:hueOff val="597264"/>
                    <a:satOff val="5158"/>
                    <a:lumOff val="-17289"/>
                  </a:schemeClr>
                </a:solidFill>
              </a:rPr>
              <a:t>appear</a:t>
            </a:r>
            <a:r>
              <a:t> to have free choice but only one thing you want is actually offered.</a:t>
            </a:r>
            <a:r>
              <a:rPr sz="4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rPr>
              <a:t> </a:t>
            </a:r>
            <a:r>
              <a:t>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27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“Shall I make you cry by using a range of stuffed, toy hedgehogs or with shards of glass from a disused Victorian warehouse ? ”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10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“Shall I make you cry by using a range of stuffed, toy hedgehogs or with shards of glass from a disused Victorian warehouse ?</a:t>
            </a:r>
            <a:r>
              <a:rPr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rPr>
              <a:t> </a:t>
            </a:r>
            <a:r>
              <a:t>”</a:t>
            </a:r>
            <a:r>
              <a:rPr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rPr>
              <a:t>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30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29" grpId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This is called Morton’s Fork, a seemingly logical dilemma that upon inspection sees you presented with equally bad choices. Often phrased as between a rock and an hard place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This is called Morton’s Fork, a seemingly logical dilemma that upon inspection sees you presented with equally bad choices. Often phrased as between a rock and an hard place.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rPr sz="4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rPr>
              <a:t> </a:t>
            </a:r>
            <a:r>
              <a:t>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33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Open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352043" indent="0" defTabSz="352043">
              <a:spcBef>
                <a:spcPts val="300"/>
              </a:spcBef>
              <a:buClrTx/>
              <a:buSzTx/>
              <a:buFontTx/>
              <a:buNone/>
              <a:tabLst>
                <a:tab pos="342900" algn="l"/>
              </a:tabLst>
              <a:defRPr sz="34650">
                <a:solidFill>
                  <a:schemeClr val="accent2">
                    <a:hueOff val="597264"/>
                    <a:satOff val="5158"/>
                    <a:lumOff val="-17289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Open.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1165874" marR="352043" indent="-1165874" defTabSz="352043">
              <a:spcBef>
                <a:spcPts val="300"/>
              </a:spcBef>
              <a:buClrTx/>
              <a:buSzPct val="75000"/>
              <a:buFontTx/>
              <a:buChar char="•"/>
              <a:tabLst>
                <a:tab pos="342900" algn="l"/>
              </a:tabLst>
              <a:defRPr sz="8932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352043" indent="0" defTabSz="352043">
              <a:spcBef>
                <a:spcPts val="300"/>
              </a:spcBef>
              <a:buClrTx/>
              <a:buSzTx/>
              <a:buFontTx/>
              <a:buNone/>
              <a:tabLst>
                <a:tab pos="342900" algn="l"/>
              </a:tabLst>
              <a:defRPr sz="4619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352043">
              <a:spcBef>
                <a:spcPts val="0"/>
              </a:spcBef>
              <a:buClrTx/>
              <a:buSzTx/>
              <a:buFontTx/>
              <a:buNone/>
              <a:defRPr sz="2464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924"/>
          </a:p>
          <a:p>
            <a:pPr marL="0" indent="0" defTabSz="352043">
              <a:spcBef>
                <a:spcPts val="0"/>
              </a:spcBef>
              <a:buClrTx/>
              <a:buSzTx/>
              <a:buFontTx/>
              <a:buNone/>
              <a:defRPr sz="2464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36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7" dur="10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35" grpId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Open-ended questions are ones that require more than one-word answers or that the respondent chooses from a few options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Open-ended questions are ones that require more than one-word answers or that the respondent chooses from a few options.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39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38" grpId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These questions require longer responses, with answers often coming in the form of a list or a few sentences from the respondent.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These questions require longer responses, with answers often coming in the form of a list or a few sentences from the respondent.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42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41" grpId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What led you to make such a delicious gâteau ?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2">
                    <a:hueOff val="597264"/>
                    <a:satOff val="5158"/>
                    <a:lumOff val="-17289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What led you to make such a delicious gâteau ?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2">
                    <a:hueOff val="597264"/>
                    <a:satOff val="5158"/>
                    <a:lumOff val="-17289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What do you look for when choosing a set of wings ?</a:t>
            </a: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2">
                    <a:hueOff val="597264"/>
                    <a:satOff val="5158"/>
                    <a:lumOff val="-17289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How can I know it's the right time to point at someone until they cry ?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rgbClr val="CB5A45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 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45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44" grpId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What suggestions can you share to help me bring the substance of this lecture to a close ?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12000">
                <a:solidFill>
                  <a:schemeClr val="accent2">
                    <a:hueOff val="597264"/>
                    <a:satOff val="5158"/>
                    <a:lumOff val="-17289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What suggestions can you share to help me bring the substance of this lecture to a close ?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18000">
                <a:solidFill>
                  <a:schemeClr val="accent2">
                    <a:hueOff val="597264"/>
                    <a:satOff val="5158"/>
                    <a:lumOff val="-17289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CB5A45"/>
              </a:solidFill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 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48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47" grpId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https://youtu.be/LpV3tMy_WZ0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rPr u="sng">
                <a:hlinkClick r:id="rId2" invalidUrl="" action="" tgtFrame="" tooltip="" history="1" highlightClick="0" endSnd="0"/>
              </a:rPr>
              <a:t>https://youtu.be/LpV3tMy_WZ0</a:t>
            </a:r>
            <a:r>
              <a:rPr sz="4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rPr>
              <a:t> </a:t>
            </a:r>
            <a:r>
              <a:t>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r>
              <a:t> </a:t>
            </a: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800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  <a:endParaRPr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  <a:p>
            <a:pPr marL="605648" marR="182880" indent="-605648" defTabSz="182880">
              <a:spcBef>
                <a:spcPts val="200"/>
              </a:spcBef>
              <a:buClrTx/>
              <a:buSzPct val="75000"/>
              <a:buFontTx/>
              <a:buChar char="•"/>
              <a:tabLst>
                <a:tab pos="177800" algn="l"/>
              </a:tabLst>
              <a:defRPr sz="4640">
                <a:solidFill>
                  <a:schemeClr val="accent1">
                    <a:hueOff val="369196"/>
                    <a:satOff val="13972"/>
                    <a:lumOff val="-24493"/>
                  </a:schemeClr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marR="182880" indent="0" defTabSz="182880">
              <a:spcBef>
                <a:spcPts val="200"/>
              </a:spcBef>
              <a:buClrTx/>
              <a:buSzTx/>
              <a:buFontTx/>
              <a:buNone/>
              <a:tabLst>
                <a:tab pos="177800" algn="l"/>
              </a:tabLst>
              <a:defRPr sz="2400">
                <a:solidFill>
                  <a:srgbClr val="CB8E0C"/>
                </a:solidFill>
                <a:latin typeface="+mn-lt"/>
                <a:ea typeface="+mn-ea"/>
                <a:cs typeface="+mn-cs"/>
                <a:sym typeface="Bodoni SvtyTwo ITC TT-Book"/>
              </a:defRPr>
            </a:pPr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  <a:endParaRPr sz="480"/>
          </a:p>
          <a:p>
            <a:pPr marL="0" indent="0" defTabSz="182880">
              <a:spcBef>
                <a:spcPts val="0"/>
              </a:spcBef>
              <a:buClrTx/>
              <a:buSzTx/>
              <a:buFontTx/>
              <a:buNone/>
              <a:defRPr sz="1280">
                <a:solidFill>
                  <a:srgbClr val="000000"/>
                </a:solidFill>
                <a:latin typeface="Times Roman"/>
                <a:ea typeface="Times Roman"/>
                <a:cs typeface="Times Roman"/>
                <a:sym typeface="Times Roman"/>
              </a:defRPr>
            </a:pPr>
          </a:p>
        </p:txBody>
      </p:sp>
      <p:sp>
        <p:nvSpPr>
          <p:cNvPr id="251" name="GAM L5 | Creativity &amp; Value Creation"/>
          <p:cNvSpPr txBox="1"/>
          <p:nvPr>
            <p:ph type="title"/>
          </p:nvPr>
        </p:nvSpPr>
        <p:spPr>
          <a:xfrm>
            <a:off x="3762375" y="1125140"/>
            <a:ext cx="18853741" cy="1714501"/>
          </a:xfrm>
          <a:prstGeom prst="rect">
            <a:avLst/>
          </a:prstGeom>
        </p:spPr>
        <p:txBody>
          <a:bodyPr/>
          <a:lstStyle>
            <a:lvl1pPr algn="l">
              <a:lnSpc>
                <a:spcPct val="100000"/>
              </a:lnSpc>
              <a:spcBef>
                <a:spcPts val="0"/>
              </a:spcBef>
              <a:defRPr sz="3000">
                <a:solidFill>
                  <a:schemeClr val="accent6">
                    <a:hueOff val="36663"/>
                    <a:satOff val="1899"/>
                    <a:lumOff val="-23748"/>
                  </a:schemeClr>
                </a:solidFill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/>
            <a:r>
              <a:t>GAM L5 | Creativity &amp; Value Creation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>
                                        <p:cTn id="7" dur="30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50" grpId="1"/>
    </p:bldLst>
  </p:timing>
</p:sld>
</file>

<file path=ppt/theme/_rels/theme1.xml.rels><?xml version="1.0" encoding="UTF-8"?>
<Relationships xmlns="http://schemas.openxmlformats.org/package/2006/relationships"><Relationship Id="rId1" Type="http://schemas.openxmlformats.org/officeDocument/2006/relationships/image" Target="../media/image1.png"/></Relationships>

</file>

<file path=ppt/theme/_rels/theme2.xml.rels><?xml version="1.0" encoding="UTF-8"?>
<Relationships xmlns="http://schemas.openxmlformats.org/package/2006/relationships"><Relationship Id="rId1" Type="http://schemas.openxmlformats.org/officeDocument/2006/relationships/image" Target="../media/image2.png"/></Relationships>

</file>

<file path=ppt/theme/theme1.xml><?xml version="1.0" encoding="utf-8"?>
<a:theme xmlns:a="http://schemas.openxmlformats.org/drawingml/2006/main" xmlns:r="http://schemas.openxmlformats.org/officeDocument/2006/relationships" name="New_Template4">
  <a:themeElements>
    <a:clrScheme name="New_Template4">
      <a:dk1>
        <a:srgbClr val="414141"/>
      </a:dk1>
      <a:lt1>
        <a:srgbClr val="004141"/>
      </a:lt1>
      <a:dk2>
        <a:srgbClr val="66635F"/>
      </a:dk2>
      <a:lt2>
        <a:srgbClr val="C9C3BA"/>
      </a:lt2>
      <a:accent1>
        <a:srgbClr val="738FAF"/>
      </a:accent1>
      <a:accent2>
        <a:srgbClr val="74B6A8"/>
      </a:accent2>
      <a:accent3>
        <a:srgbClr val="A0AA69"/>
      </a:accent3>
      <a:accent4>
        <a:srgbClr val="CBA968"/>
      </a:accent4>
      <a:accent5>
        <a:srgbClr val="D08A7A"/>
      </a:accent5>
      <a:accent6>
        <a:srgbClr val="9E95A9"/>
      </a:accent6>
      <a:hlink>
        <a:srgbClr val="0000FF"/>
      </a:hlink>
      <a:folHlink>
        <a:srgbClr val="FF00FF"/>
      </a:folHlink>
    </a:clrScheme>
    <a:fontScheme name="New_Template4">
      <a:majorFont>
        <a:latin typeface="Bodoni SvtyTwo ITC TT-Book"/>
        <a:ea typeface="Bodoni SvtyTwo ITC TT-Book"/>
        <a:cs typeface="Bodoni SvtyTwo ITC TT-Book"/>
      </a:majorFont>
      <a:minorFont>
        <a:latin typeface="Bodoni SvtyTwo ITC TT-Book"/>
        <a:ea typeface="Bodoni SvtyTwo ITC TT-Book"/>
        <a:cs typeface="Bodoni SvtyTwo ITC TT-Book"/>
      </a:minorFont>
    </a:fontScheme>
    <a:fmtScheme name="New_Templat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 upright="0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400" u="none" kumimoji="0" normalizeH="0">
            <a:ln>
              <a:noFill/>
            </a:ln>
            <a:solidFill>
              <a:srgbClr val="FFFFFF"/>
            </a:solidFill>
            <a:effectLst>
              <a:outerShdw sx="100000" sy="100000" kx="0" ky="0" algn="b" rotWithShape="0" blurRad="25400" dist="33948" dir="2700000">
                <a:srgbClr val="3B3936"/>
              </a:outerShdw>
            </a:effectLst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414141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 upright="0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200" u="none" kumimoji="0" normalizeH="0">
            <a:ln>
              <a:noFill/>
            </a:ln>
            <a:solidFill>
              <a:srgbClr val="414141"/>
            </a:solidFill>
            <a:effectLst/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New_Template4">
  <a:themeElements>
    <a:clrScheme name="New_Template4">
      <a:dk1>
        <a:srgbClr val="000000"/>
      </a:dk1>
      <a:lt1>
        <a:srgbClr val="FFFFFF"/>
      </a:lt1>
      <a:dk2>
        <a:srgbClr val="66635F"/>
      </a:dk2>
      <a:lt2>
        <a:srgbClr val="C9C3BA"/>
      </a:lt2>
      <a:accent1>
        <a:srgbClr val="738FAF"/>
      </a:accent1>
      <a:accent2>
        <a:srgbClr val="74B6A8"/>
      </a:accent2>
      <a:accent3>
        <a:srgbClr val="A0AA69"/>
      </a:accent3>
      <a:accent4>
        <a:srgbClr val="CBA968"/>
      </a:accent4>
      <a:accent5>
        <a:srgbClr val="D08A7A"/>
      </a:accent5>
      <a:accent6>
        <a:srgbClr val="9E95A9"/>
      </a:accent6>
      <a:hlink>
        <a:srgbClr val="0000FF"/>
      </a:hlink>
      <a:folHlink>
        <a:srgbClr val="FF00FF"/>
      </a:folHlink>
    </a:clrScheme>
    <a:fontScheme name="New_Template4">
      <a:majorFont>
        <a:latin typeface="Bodoni SvtyTwo ITC TT-Book"/>
        <a:ea typeface="Bodoni SvtyTwo ITC TT-Book"/>
        <a:cs typeface="Bodoni SvtyTwo ITC TT-Book"/>
      </a:majorFont>
      <a:minorFont>
        <a:latin typeface="Bodoni SvtyTwo ITC TT-Book"/>
        <a:ea typeface="Bodoni SvtyTwo ITC TT-Book"/>
        <a:cs typeface="Bodoni SvtyTwo ITC TT-Book"/>
      </a:minorFont>
    </a:fontScheme>
    <a:fmtScheme name="New_Templat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 upright="0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400" u="none" kumimoji="0" normalizeH="0">
            <a:ln>
              <a:noFill/>
            </a:ln>
            <a:solidFill>
              <a:srgbClr val="FFFFFF"/>
            </a:solidFill>
            <a:effectLst>
              <a:outerShdw sx="100000" sy="100000" kx="0" ky="0" algn="b" rotWithShape="0" blurRad="25400" dist="33948" dir="2700000">
                <a:srgbClr val="3B3936"/>
              </a:outerShdw>
            </a:effectLst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414141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 upright="0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200" u="none" kumimoji="0" normalizeH="0">
            <a:ln>
              <a:noFill/>
            </a:ln>
            <a:solidFill>
              <a:srgbClr val="414141"/>
            </a:solidFill>
            <a:effectLst/>
            <a:uFillTx/>
            <a:latin typeface="Palatino"/>
            <a:ea typeface="Palatino"/>
            <a:cs typeface="Palatino"/>
            <a:sym typeface="Palatino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