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6" r:id="rId3"/>
    <p:sldId id="264" r:id="rId4"/>
    <p:sldId id="268" r:id="rId5"/>
    <p:sldId id="265" r:id="rId6"/>
    <p:sldId id="267" r:id="rId7"/>
    <p:sldId id="263" r:id="rId8"/>
    <p:sldId id="273" r:id="rId9"/>
    <p:sldId id="261" r:id="rId10"/>
    <p:sldId id="269" r:id="rId11"/>
    <p:sldId id="270" r:id="rId12"/>
    <p:sldId id="272" r:id="rId13"/>
    <p:sldId id="280" r:id="rId14"/>
    <p:sldId id="271" r:id="rId15"/>
    <p:sldId id="278" r:id="rId16"/>
    <p:sldId id="275" r:id="rId17"/>
    <p:sldId id="277" r:id="rId18"/>
    <p:sldId id="274" r:id="rId19"/>
    <p:sldId id="262" r:id="rId20"/>
    <p:sldId id="276" r:id="rId21"/>
    <p:sldId id="279" r:id="rId22"/>
    <p:sldId id="28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FFFFCC"/>
    <a:srgbClr val="00FFFF"/>
    <a:srgbClr val="FF3300"/>
    <a:srgbClr val="FF99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19" autoAdjust="0"/>
    <p:restoredTop sz="94660"/>
  </p:normalViewPr>
  <p:slideViewPr>
    <p:cSldViewPr snapToGrid="0">
      <p:cViewPr>
        <p:scale>
          <a:sx n="80" d="100"/>
          <a:sy n="80" d="100"/>
        </p:scale>
        <p:origin x="-1824" y="-204"/>
      </p:cViewPr>
      <p:guideLst>
        <p:guide orient="horz" pos="389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D16EA-CD9F-4CCF-A0AF-8B95DF5577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0ED9C4-4FEB-47B2-8D56-FC07139C88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B242F-DB76-4C17-B41D-9633A093F8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F6309-23C0-4CFE-8889-374DD386AC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1CEDB-9D86-412B-9038-5592616D36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7462F-4577-46F4-AE7A-68914E42B0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51D86-DE00-4AFC-B972-7F5956731C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CB946-5D8B-425A-AE5B-344F3B35A4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C7239-C222-4E8F-B277-2704EBF147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8AC81-3B7F-45A3-AF37-F5876ABFD3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F3A6F-32B5-46D0-B23E-C34A44461D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7092D11-3B80-42DF-9ADB-BADEE733A3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7006D1-4C8A-4E8B-9A10-105BA1DE070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11362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Number Grid</a:t>
            </a:r>
          </a:p>
          <a:p>
            <a:pPr algn="ctr"/>
            <a:endParaRPr lang="en-US" sz="4200" b="1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008000"/>
                </a:solidFill>
                <a:latin typeface="Comic Sans MS" pitchFamily="66" charset="0"/>
              </a:rPr>
              <a:t>Find the answer to each question somewhere in the number grid.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3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nimBg="1"/>
      <p:bldP spid="1044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23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4 more than 7 times 7?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53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8072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8073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74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075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76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77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78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79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80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081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82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83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84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85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86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87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88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089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90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91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92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93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94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95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96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097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98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099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00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01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02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103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04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05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06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107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08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09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10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111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12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13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14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15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16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17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18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8119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20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8121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122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7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7 more than half of 100?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6022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57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6024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6025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26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27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28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29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30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31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32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33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34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35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36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37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38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39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40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41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42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43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44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45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46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47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48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49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50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51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52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53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54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55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56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57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58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59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60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61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62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63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64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65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66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67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68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69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70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6071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72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6073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74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71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6 times 7?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0118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42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0120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0121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22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23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24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25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26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27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28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29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30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31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32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33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34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35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36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37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38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39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40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41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42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43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44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45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46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47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48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49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50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51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52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53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54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55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56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57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58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59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60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61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62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63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64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65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66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0167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68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0169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70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99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3 times 5?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7046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15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7048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7049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0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51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2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53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4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55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6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57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8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59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60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61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62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63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64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65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66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67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68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69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70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71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72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73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74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75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76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77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78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79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80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81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82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83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84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85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86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87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88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89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90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91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92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93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94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7095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96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7097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98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47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3 less than 90?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9094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87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9096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9097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098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099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0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01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2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03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4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05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6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07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08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09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10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11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12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13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14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15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16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17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18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19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20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21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22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23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24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25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26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27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28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29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30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33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34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35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36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37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39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40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9143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44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9145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146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51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70 take 8?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4998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62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5000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5001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02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03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04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05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06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07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08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09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10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11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12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13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15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16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17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18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19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20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21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22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23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24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25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26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27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28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29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30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31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32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33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34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35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36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37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38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39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40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41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42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43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44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45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46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5047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48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5049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50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91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5 multiplied by itself?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25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5240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5241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2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43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4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45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6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47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8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49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0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51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2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53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4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55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6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57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8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59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0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61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2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63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4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65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6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67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8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69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70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71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72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73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74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75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76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77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78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79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80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81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82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83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84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85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86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5287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88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5289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90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49" name="AutoShape 6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2 times 16?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32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63498" name="Group 10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63499" name="AutoShape 11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00" name="Text Box 12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01" name="AutoShape 13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02" name="Text Box 14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03" name="AutoShape 15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04" name="Text Box 16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05" name="AutoShape 17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06" name="Text Box 18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07" name="AutoShape 19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08" name="Text Box 20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09" name="AutoShape 21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10" name="Text Box 22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12" name="Text Box 24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13" name="AutoShape 25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14" name="Text Box 26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15" name="AutoShape 27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16" name="Text Box 28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17" name="AutoShape 29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18" name="Text Box 30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19" name="AutoShape 31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20" name="Text Box 32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21" name="AutoShape 33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22" name="Text Box 34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23" name="AutoShape 35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24" name="Text Box 36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25" name="AutoShape 37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26" name="Text Box 38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27" name="AutoShape 39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28" name="Text Box 40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29" name="AutoShape 41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30" name="Text Box 42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31" name="AutoShape 43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32" name="Text Box 44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33" name="AutoShape 45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34" name="Text Box 46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35" name="AutoShape 47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36" name="Text Box 48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37" name="AutoShape 49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38" name="Text Box 50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39" name="AutoShape 51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40" name="Text Box 52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41" name="AutoShape 53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42" name="Text Box 54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43" name="AutoShape 55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44" name="Text Box 56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63545" name="AutoShape 57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46" name="Text Box 58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63547" name="AutoShape 59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548" name="Text Box 60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9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4 lots of 20?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80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1144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1145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46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47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48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49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0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51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2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53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4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55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6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57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8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59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0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61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2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63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4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65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6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67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8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69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70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71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72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73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74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75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76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77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78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79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80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81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82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83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84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85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86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87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88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89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90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1191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92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1193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94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9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the biggest whole number under 30?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6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29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2168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2169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0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171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2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73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4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75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6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177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8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79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0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81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2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83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4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185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6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87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8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89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0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91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2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193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4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95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6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197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8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199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0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01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2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203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4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05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6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207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8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09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0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11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2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13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4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2215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6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2217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8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67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9 lots of 5?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14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45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4216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4217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18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19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0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21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2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23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4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25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6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27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8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29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0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31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2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33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4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35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6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37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8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39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0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41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2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43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4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45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6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47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8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49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50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51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52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53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54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55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56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57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58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59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60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61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62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4263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64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4265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66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9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2 less than 4 times 10?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38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102408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102409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0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11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2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13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4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15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6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17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8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19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0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21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2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23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4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25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6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27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8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29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0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31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2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33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4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35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6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37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8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39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40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41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42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43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44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45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46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47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48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49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50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51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52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53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54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2455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56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2457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58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43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half of 2 dozen?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190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3192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3193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4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195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6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197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8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199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0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01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2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03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4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05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6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07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8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09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0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11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2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13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4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15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6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17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8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19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20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21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22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23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24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25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26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27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28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29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30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31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32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33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34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35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36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37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38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3239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40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3241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42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11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9 less than 100?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91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100360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100361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2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63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4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65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6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67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8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69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0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71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2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73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4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75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6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77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8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79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0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81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2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83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4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85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6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87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8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89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90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91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92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93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94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95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96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397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98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399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00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401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02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403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04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405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06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0407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08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0409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410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39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one more than 2 times 11?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286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7288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7289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0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291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2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293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4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295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6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297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8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299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0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01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2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03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4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05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6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07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8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09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0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11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2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13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4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15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6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17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8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19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20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21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22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23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24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25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26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27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28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29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30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31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32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33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34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7335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36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7337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38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87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two dozen?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24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9336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9337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38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39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0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41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2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43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4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45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6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47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8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49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0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51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2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53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4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55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6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57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8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59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60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61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62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63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64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65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66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67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68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69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70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71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72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73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74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75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76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77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78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79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80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81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82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9383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84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9385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86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1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a quarter of 200?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50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6264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6265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66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67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68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69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0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71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2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73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4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75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6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77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8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79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0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81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2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83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4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85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6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87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8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89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90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91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92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93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94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95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96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297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98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299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00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301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02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303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04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305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06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307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08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309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10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6311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12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6313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314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27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11 more than 59?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74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70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3976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83977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78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3979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80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81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82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83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84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3985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86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87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88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89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90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91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92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3993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94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95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96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97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98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3999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00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4001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02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03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04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05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06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4007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08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09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10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4011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12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13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14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4015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16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17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18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19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20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21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22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84023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24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84025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4026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63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3 lots of 25?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10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75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8312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98313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4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15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6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17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8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19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0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21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2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23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4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25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6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27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8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29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0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31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2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33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4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35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6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37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8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39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40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41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42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43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44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45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46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47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48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49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50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51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52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53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54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55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56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57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58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98359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60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98361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62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3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98438" y="638175"/>
            <a:ext cx="5649912" cy="5534025"/>
          </a:xfrm>
          <a:prstGeom prst="roundRect">
            <a:avLst>
              <a:gd name="adj" fmla="val 13398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5983288" y="622300"/>
            <a:ext cx="2930525" cy="3976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6070600" y="835025"/>
            <a:ext cx="2735263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>
                <a:solidFill>
                  <a:srgbClr val="0000FF"/>
                </a:solidFill>
                <a:latin typeface="Comic Sans MS" pitchFamily="66" charset="0"/>
              </a:rPr>
              <a:t>What number is 8 less than 10 times 9?</a:t>
            </a:r>
            <a:endParaRPr lang="en-US" sz="35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382" name="AutoShape 6"/>
          <p:cNvSpPr>
            <a:spLocks noChangeArrowheads="1"/>
          </p:cNvSpPr>
          <p:nvPr/>
        </p:nvSpPr>
        <p:spPr bwMode="auto">
          <a:xfrm>
            <a:off x="6045200" y="4818063"/>
            <a:ext cx="2806700" cy="1357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CC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6343650" y="4764088"/>
            <a:ext cx="22113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rgbClr val="FF3300"/>
                </a:solidFill>
                <a:latin typeface="Comic Sans MS" pitchFamily="66" charset="0"/>
              </a:rPr>
              <a:t>82</a:t>
            </a:r>
            <a:endParaRPr lang="en-US" sz="9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101384" name="Group 8"/>
          <p:cNvGrpSpPr>
            <a:grpSpLocks/>
          </p:cNvGrpSpPr>
          <p:nvPr/>
        </p:nvGrpSpPr>
        <p:grpSpPr bwMode="auto">
          <a:xfrm>
            <a:off x="585788" y="998538"/>
            <a:ext cx="4875212" cy="4816475"/>
            <a:chOff x="194" y="163"/>
            <a:chExt cx="3281" cy="3241"/>
          </a:xfrm>
        </p:grpSpPr>
        <p:sp>
          <p:nvSpPr>
            <p:cNvPr id="101385" name="AutoShape 9"/>
            <p:cNvSpPr>
              <a:spLocks noChangeArrowheads="1"/>
            </p:cNvSpPr>
            <p:nvPr/>
          </p:nvSpPr>
          <p:spPr bwMode="auto">
            <a:xfrm>
              <a:off x="194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6" name="Text Box 10"/>
            <p:cNvSpPr txBox="1">
              <a:spLocks noChangeArrowheads="1"/>
            </p:cNvSpPr>
            <p:nvPr/>
          </p:nvSpPr>
          <p:spPr bwMode="auto">
            <a:xfrm>
              <a:off x="199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32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387" name="AutoShape 11"/>
            <p:cNvSpPr>
              <a:spLocks noChangeArrowheads="1"/>
            </p:cNvSpPr>
            <p:nvPr/>
          </p:nvSpPr>
          <p:spPr bwMode="auto">
            <a:xfrm>
              <a:off x="860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8" name="Text Box 12"/>
            <p:cNvSpPr txBox="1">
              <a:spLocks noChangeArrowheads="1"/>
            </p:cNvSpPr>
            <p:nvPr/>
          </p:nvSpPr>
          <p:spPr bwMode="auto">
            <a:xfrm>
              <a:off x="865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389" name="AutoShape 13"/>
            <p:cNvSpPr>
              <a:spLocks noChangeArrowheads="1"/>
            </p:cNvSpPr>
            <p:nvPr/>
          </p:nvSpPr>
          <p:spPr bwMode="auto">
            <a:xfrm>
              <a:off x="1528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0" name="Text Box 14"/>
            <p:cNvSpPr txBox="1">
              <a:spLocks noChangeArrowheads="1"/>
            </p:cNvSpPr>
            <p:nvPr/>
          </p:nvSpPr>
          <p:spPr bwMode="auto">
            <a:xfrm>
              <a:off x="1533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70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391" name="AutoShape 15"/>
            <p:cNvSpPr>
              <a:spLocks noChangeArrowheads="1"/>
            </p:cNvSpPr>
            <p:nvPr/>
          </p:nvSpPr>
          <p:spPr bwMode="auto">
            <a:xfrm>
              <a:off x="2195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2" name="Text Box 16"/>
            <p:cNvSpPr txBox="1">
              <a:spLocks noChangeArrowheads="1"/>
            </p:cNvSpPr>
            <p:nvPr/>
          </p:nvSpPr>
          <p:spPr bwMode="auto">
            <a:xfrm>
              <a:off x="2200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62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393" name="AutoShape 17"/>
            <p:cNvSpPr>
              <a:spLocks noChangeArrowheads="1"/>
            </p:cNvSpPr>
            <p:nvPr/>
          </p:nvSpPr>
          <p:spPr bwMode="auto">
            <a:xfrm>
              <a:off x="2862" y="163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4" name="Text Box 18"/>
            <p:cNvSpPr txBox="1">
              <a:spLocks noChangeArrowheads="1"/>
            </p:cNvSpPr>
            <p:nvPr/>
          </p:nvSpPr>
          <p:spPr bwMode="auto">
            <a:xfrm>
              <a:off x="2867" y="23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395" name="AutoShape 19"/>
            <p:cNvSpPr>
              <a:spLocks noChangeArrowheads="1"/>
            </p:cNvSpPr>
            <p:nvPr/>
          </p:nvSpPr>
          <p:spPr bwMode="auto">
            <a:xfrm>
              <a:off x="194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6" name="Text Box 20"/>
            <p:cNvSpPr txBox="1">
              <a:spLocks noChangeArrowheads="1"/>
            </p:cNvSpPr>
            <p:nvPr/>
          </p:nvSpPr>
          <p:spPr bwMode="auto">
            <a:xfrm>
              <a:off x="199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397" name="AutoShape 21"/>
            <p:cNvSpPr>
              <a:spLocks noChangeArrowheads="1"/>
            </p:cNvSpPr>
            <p:nvPr/>
          </p:nvSpPr>
          <p:spPr bwMode="auto">
            <a:xfrm>
              <a:off x="860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8" name="Text Box 22"/>
            <p:cNvSpPr txBox="1">
              <a:spLocks noChangeArrowheads="1"/>
            </p:cNvSpPr>
            <p:nvPr/>
          </p:nvSpPr>
          <p:spPr bwMode="auto">
            <a:xfrm>
              <a:off x="865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53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399" name="AutoShape 23"/>
            <p:cNvSpPr>
              <a:spLocks noChangeArrowheads="1"/>
            </p:cNvSpPr>
            <p:nvPr/>
          </p:nvSpPr>
          <p:spPr bwMode="auto">
            <a:xfrm>
              <a:off x="1528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0" name="Text Box 24"/>
            <p:cNvSpPr txBox="1">
              <a:spLocks noChangeArrowheads="1"/>
            </p:cNvSpPr>
            <p:nvPr/>
          </p:nvSpPr>
          <p:spPr bwMode="auto">
            <a:xfrm>
              <a:off x="1533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66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01" name="AutoShape 25"/>
            <p:cNvSpPr>
              <a:spLocks noChangeArrowheads="1"/>
            </p:cNvSpPr>
            <p:nvPr/>
          </p:nvSpPr>
          <p:spPr bwMode="auto">
            <a:xfrm>
              <a:off x="2195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2" name="Text Box 26"/>
            <p:cNvSpPr txBox="1">
              <a:spLocks noChangeArrowheads="1"/>
            </p:cNvSpPr>
            <p:nvPr/>
          </p:nvSpPr>
          <p:spPr bwMode="auto">
            <a:xfrm>
              <a:off x="2200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87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03" name="AutoShape 27"/>
            <p:cNvSpPr>
              <a:spLocks noChangeArrowheads="1"/>
            </p:cNvSpPr>
            <p:nvPr/>
          </p:nvSpPr>
          <p:spPr bwMode="auto">
            <a:xfrm>
              <a:off x="2862" y="820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4" name="Text Box 28"/>
            <p:cNvSpPr txBox="1">
              <a:spLocks noChangeArrowheads="1"/>
            </p:cNvSpPr>
            <p:nvPr/>
          </p:nvSpPr>
          <p:spPr bwMode="auto">
            <a:xfrm>
              <a:off x="2867" y="887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05" name="AutoShape 29"/>
            <p:cNvSpPr>
              <a:spLocks noChangeArrowheads="1"/>
            </p:cNvSpPr>
            <p:nvPr/>
          </p:nvSpPr>
          <p:spPr bwMode="auto">
            <a:xfrm>
              <a:off x="194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6" name="Text Box 30"/>
            <p:cNvSpPr txBox="1">
              <a:spLocks noChangeArrowheads="1"/>
            </p:cNvSpPr>
            <p:nvPr/>
          </p:nvSpPr>
          <p:spPr bwMode="auto">
            <a:xfrm>
              <a:off x="199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07" name="AutoShape 31"/>
            <p:cNvSpPr>
              <a:spLocks noChangeArrowheads="1"/>
            </p:cNvSpPr>
            <p:nvPr/>
          </p:nvSpPr>
          <p:spPr bwMode="auto">
            <a:xfrm>
              <a:off x="860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8" name="Text Box 32"/>
            <p:cNvSpPr txBox="1">
              <a:spLocks noChangeArrowheads="1"/>
            </p:cNvSpPr>
            <p:nvPr/>
          </p:nvSpPr>
          <p:spPr bwMode="auto">
            <a:xfrm>
              <a:off x="865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29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09" name="AutoShape 33"/>
            <p:cNvSpPr>
              <a:spLocks noChangeArrowheads="1"/>
            </p:cNvSpPr>
            <p:nvPr/>
          </p:nvSpPr>
          <p:spPr bwMode="auto">
            <a:xfrm>
              <a:off x="1528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10" name="Text Box 34"/>
            <p:cNvSpPr txBox="1">
              <a:spLocks noChangeArrowheads="1"/>
            </p:cNvSpPr>
            <p:nvPr/>
          </p:nvSpPr>
          <p:spPr bwMode="auto">
            <a:xfrm>
              <a:off x="1533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12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11" name="AutoShape 35"/>
            <p:cNvSpPr>
              <a:spLocks noChangeArrowheads="1"/>
            </p:cNvSpPr>
            <p:nvPr/>
          </p:nvSpPr>
          <p:spPr bwMode="auto">
            <a:xfrm>
              <a:off x="2195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12" name="Text Box 36"/>
            <p:cNvSpPr txBox="1">
              <a:spLocks noChangeArrowheads="1"/>
            </p:cNvSpPr>
            <p:nvPr/>
          </p:nvSpPr>
          <p:spPr bwMode="auto">
            <a:xfrm>
              <a:off x="2200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13" name="AutoShape 37"/>
            <p:cNvSpPr>
              <a:spLocks noChangeArrowheads="1"/>
            </p:cNvSpPr>
            <p:nvPr/>
          </p:nvSpPr>
          <p:spPr bwMode="auto">
            <a:xfrm>
              <a:off x="2862" y="1477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14" name="Text Box 38"/>
            <p:cNvSpPr txBox="1">
              <a:spLocks noChangeArrowheads="1"/>
            </p:cNvSpPr>
            <p:nvPr/>
          </p:nvSpPr>
          <p:spPr bwMode="auto">
            <a:xfrm>
              <a:off x="2867" y="1544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19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15" name="AutoShape 39"/>
            <p:cNvSpPr>
              <a:spLocks noChangeArrowheads="1"/>
            </p:cNvSpPr>
            <p:nvPr/>
          </p:nvSpPr>
          <p:spPr bwMode="auto">
            <a:xfrm>
              <a:off x="194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16" name="Text Box 40"/>
            <p:cNvSpPr txBox="1">
              <a:spLocks noChangeArrowheads="1"/>
            </p:cNvSpPr>
            <p:nvPr/>
          </p:nvSpPr>
          <p:spPr bwMode="auto">
            <a:xfrm>
              <a:off x="199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25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17" name="AutoShape 41"/>
            <p:cNvSpPr>
              <a:spLocks noChangeArrowheads="1"/>
            </p:cNvSpPr>
            <p:nvPr/>
          </p:nvSpPr>
          <p:spPr bwMode="auto">
            <a:xfrm>
              <a:off x="860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18" name="Text Box 42"/>
            <p:cNvSpPr txBox="1">
              <a:spLocks noChangeArrowheads="1"/>
            </p:cNvSpPr>
            <p:nvPr/>
          </p:nvSpPr>
          <p:spPr bwMode="auto">
            <a:xfrm>
              <a:off x="865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50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19" name="AutoShape 43"/>
            <p:cNvSpPr>
              <a:spLocks noChangeArrowheads="1"/>
            </p:cNvSpPr>
            <p:nvPr/>
          </p:nvSpPr>
          <p:spPr bwMode="auto">
            <a:xfrm>
              <a:off x="1528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20" name="Text Box 44"/>
            <p:cNvSpPr txBox="1">
              <a:spLocks noChangeArrowheads="1"/>
            </p:cNvSpPr>
            <p:nvPr/>
          </p:nvSpPr>
          <p:spPr bwMode="auto">
            <a:xfrm>
              <a:off x="1533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23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21" name="AutoShape 45"/>
            <p:cNvSpPr>
              <a:spLocks noChangeArrowheads="1"/>
            </p:cNvSpPr>
            <p:nvPr/>
          </p:nvSpPr>
          <p:spPr bwMode="auto">
            <a:xfrm>
              <a:off x="2195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9900">
                    <a:gamma/>
                    <a:shade val="4627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22" name="Text Box 46"/>
            <p:cNvSpPr txBox="1">
              <a:spLocks noChangeArrowheads="1"/>
            </p:cNvSpPr>
            <p:nvPr/>
          </p:nvSpPr>
          <p:spPr bwMode="auto">
            <a:xfrm>
              <a:off x="2200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75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23" name="AutoShape 47"/>
            <p:cNvSpPr>
              <a:spLocks noChangeArrowheads="1"/>
            </p:cNvSpPr>
            <p:nvPr/>
          </p:nvSpPr>
          <p:spPr bwMode="auto">
            <a:xfrm>
              <a:off x="2862" y="2134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24" name="Text Box 48"/>
            <p:cNvSpPr txBox="1">
              <a:spLocks noChangeArrowheads="1"/>
            </p:cNvSpPr>
            <p:nvPr/>
          </p:nvSpPr>
          <p:spPr bwMode="auto">
            <a:xfrm>
              <a:off x="2867" y="2200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40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25" name="AutoShape 49"/>
            <p:cNvSpPr>
              <a:spLocks noChangeArrowheads="1"/>
            </p:cNvSpPr>
            <p:nvPr/>
          </p:nvSpPr>
          <p:spPr bwMode="auto">
            <a:xfrm>
              <a:off x="194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26" name="Text Box 50"/>
            <p:cNvSpPr txBox="1">
              <a:spLocks noChangeArrowheads="1"/>
            </p:cNvSpPr>
            <p:nvPr/>
          </p:nvSpPr>
          <p:spPr bwMode="auto">
            <a:xfrm>
              <a:off x="199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60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27" name="AutoShape 51"/>
            <p:cNvSpPr>
              <a:spLocks noChangeArrowheads="1"/>
            </p:cNvSpPr>
            <p:nvPr/>
          </p:nvSpPr>
          <p:spPr bwMode="auto">
            <a:xfrm>
              <a:off x="860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CC33">
                    <a:gamma/>
                    <a:shade val="46275"/>
                    <a:invGamma/>
                  </a:srgbClr>
                </a:gs>
                <a:gs pos="50000">
                  <a:srgbClr val="33CC33"/>
                </a:gs>
                <a:gs pos="100000">
                  <a:srgbClr val="33CC3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28" name="Text Box 52"/>
            <p:cNvSpPr txBox="1">
              <a:spLocks noChangeArrowheads="1"/>
            </p:cNvSpPr>
            <p:nvPr/>
          </p:nvSpPr>
          <p:spPr bwMode="auto">
            <a:xfrm>
              <a:off x="865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24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29" name="AutoShape 53"/>
            <p:cNvSpPr>
              <a:spLocks noChangeArrowheads="1"/>
            </p:cNvSpPr>
            <p:nvPr/>
          </p:nvSpPr>
          <p:spPr bwMode="auto">
            <a:xfrm>
              <a:off x="1528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30" name="Text Box 54"/>
            <p:cNvSpPr txBox="1">
              <a:spLocks noChangeArrowheads="1"/>
            </p:cNvSpPr>
            <p:nvPr/>
          </p:nvSpPr>
          <p:spPr bwMode="auto">
            <a:xfrm>
              <a:off x="1533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3333FF"/>
                  </a:solidFill>
                  <a:latin typeface="Comic Sans MS" pitchFamily="66" charset="0"/>
                </a:rPr>
                <a:t>91</a:t>
              </a:r>
              <a:endParaRPr lang="en-US" sz="4000" b="1">
                <a:solidFill>
                  <a:srgbClr val="3333FF"/>
                </a:solidFill>
                <a:latin typeface="Comic Sans MS" pitchFamily="66" charset="0"/>
              </a:endParaRPr>
            </a:p>
          </p:txBody>
        </p:sp>
        <p:sp>
          <p:nvSpPr>
            <p:cNvPr id="101431" name="AutoShape 55"/>
            <p:cNvSpPr>
              <a:spLocks noChangeArrowheads="1"/>
            </p:cNvSpPr>
            <p:nvPr/>
          </p:nvSpPr>
          <p:spPr bwMode="auto">
            <a:xfrm>
              <a:off x="2195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CC0099">
                    <a:gamma/>
                    <a:shade val="46275"/>
                    <a:invGamma/>
                  </a:srgbClr>
                </a:gs>
                <a:gs pos="50000">
                  <a:srgbClr val="CC0099"/>
                </a:gs>
                <a:gs pos="100000">
                  <a:srgbClr val="CC0099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32" name="Text Box 56"/>
            <p:cNvSpPr txBox="1">
              <a:spLocks noChangeArrowheads="1"/>
            </p:cNvSpPr>
            <p:nvPr/>
          </p:nvSpPr>
          <p:spPr bwMode="auto">
            <a:xfrm>
              <a:off x="2200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82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  <p:sp>
          <p:nvSpPr>
            <p:cNvPr id="101433" name="AutoShape 57"/>
            <p:cNvSpPr>
              <a:spLocks noChangeArrowheads="1"/>
            </p:cNvSpPr>
            <p:nvPr/>
          </p:nvSpPr>
          <p:spPr bwMode="auto">
            <a:xfrm>
              <a:off x="2862" y="2791"/>
              <a:ext cx="613" cy="613"/>
            </a:xfrm>
            <a:prstGeom prst="octagon">
              <a:avLst>
                <a:gd name="adj" fmla="val 29287"/>
              </a:avLst>
            </a:prstGeom>
            <a:gradFill rotWithShape="1">
              <a:gsLst>
                <a:gs pos="0">
                  <a:srgbClr val="3333FF">
                    <a:gamma/>
                    <a:shade val="46275"/>
                    <a:invGamma/>
                  </a:srgbClr>
                </a:gs>
                <a:gs pos="50000">
                  <a:srgbClr val="3333FF"/>
                </a:gs>
                <a:gs pos="100000">
                  <a:srgbClr val="3333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34" name="Text Box 58"/>
            <p:cNvSpPr txBox="1">
              <a:spLocks noChangeArrowheads="1"/>
            </p:cNvSpPr>
            <p:nvPr/>
          </p:nvSpPr>
          <p:spPr bwMode="auto">
            <a:xfrm>
              <a:off x="2867" y="2858"/>
              <a:ext cx="603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4000" b="1">
                  <a:solidFill>
                    <a:srgbClr val="FFFF00"/>
                  </a:solidFill>
                  <a:latin typeface="Comic Sans MS" pitchFamily="66" charset="0"/>
                </a:rPr>
                <a:t>38</a:t>
              </a:r>
              <a:endParaRPr lang="en-US" sz="4000" b="1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707</Words>
  <Application>Microsoft Office PowerPoint</Application>
  <PresentationFormat>On-screen Show (4:3)</PresentationFormat>
  <Paragraphs>545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50</cp:revision>
  <dcterms:created xsi:type="dcterms:W3CDTF">2006-03-03T16:34:11Z</dcterms:created>
  <dcterms:modified xsi:type="dcterms:W3CDTF">2011-11-25T19:55:54Z</dcterms:modified>
</cp:coreProperties>
</file>