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2089DF3-C763-E08A-EA30-21B989566865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5BC64B-09F9-B84B-EE00-17AD8ED6314C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3781803-E36E-48A8-8F8C-9B58C7C90196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7/19/2026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EE7B68-852C-C43C-4816-777CBCA5EA41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DCF41D-1FB9-E3BE-048A-D1EA4934BC9B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2B57A09-4163-4DD9-8746-CA7EF449DA5E}" type="slidenum">
              <a:t>‹#›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6867251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3A689DB-B710-1E53-7664-A040DE6E1FBB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434CD5-D63C-6C82-D2FC-AD8D93FA2BEA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5DEA6A71-6512-4B51-90BF-CEF7FE097A22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1913228-34CE-CB93-1197-B01FD8122F0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4D7DE29F-22AA-8B5D-616D-53000D3F526C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B5B2B8-4D75-3E7A-2732-5C14CE885EE0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60D594-235D-546D-BC6E-CD29E507FA8F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1DA447F8-7120-49FE-BE85-6F1845161C5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3874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EF6013-B1EA-A52F-D0EC-F1E460F1CD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46C1E6-2DF0-03F1-EAFD-19D3C72AF8FF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8BB636-0177-FBEA-FCF8-FA42927172BB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5791E99-1139-4B37-9FAC-49E1AE8E391A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EAD17-A038-7BAE-35CB-2E0C67A6C1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055355" cy="4007403"/>
          </a:xfrm>
        </p:spPr>
        <p:txBody>
          <a:bodyPr anchor="t">
            <a:noAutofit/>
          </a:bodyPr>
          <a:lstStyle>
            <a:lvl1pPr>
              <a:defRPr sz="9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E10304-57B8-D100-8C26-52ABA9754C80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09593" y="5427000"/>
            <a:ext cx="9144000" cy="745199"/>
          </a:xfrm>
        </p:spPr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47B95AC-F6DF-AA2D-9C64-43ED446D07F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0699D54-0A68-0805-865C-F499DBE8FBE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2ABD6B2C-FA6C-49B2-AB93-D6AB95A2AA73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5E8CAB-1AE9-59EA-E5D0-D46889E710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F86244E9-044B-420F-894E-5B588EA0D33D}" type="slidenum"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24C0F3C-6FB5-DFEB-398B-C23C2FCDD520}"/>
              </a:ext>
            </a:extLst>
          </p:cNvPr>
          <p:cNvSpPr/>
          <p:nvPr/>
        </p:nvSpPr>
        <p:spPr>
          <a:xfrm>
            <a:off x="11250896" y="464819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0153FCD-B8DF-78FB-D4B6-F216EC9EC0A8}"/>
              </a:ext>
            </a:extLst>
          </p:cNvPr>
          <p:cNvSpPr/>
          <p:nvPr/>
        </p:nvSpPr>
        <p:spPr>
          <a:xfrm>
            <a:off x="685800" y="4998695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8774DD9-750A-3E0D-F372-4F83B6E6C5DA}"/>
              </a:ext>
            </a:extLst>
          </p:cNvPr>
          <p:cNvSpPr/>
          <p:nvPr/>
        </p:nvSpPr>
        <p:spPr>
          <a:xfrm>
            <a:off x="10998567" y="4730630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1D0DC36-3D01-60C0-E484-8D2070F8A174}"/>
              </a:ext>
            </a:extLst>
          </p:cNvPr>
          <p:cNvSpPr/>
          <p:nvPr/>
        </p:nvSpPr>
        <p:spPr>
          <a:xfrm>
            <a:off x="10976146" y="473063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</p:spTree>
    <p:extLst>
      <p:ext uri="{BB962C8B-B14F-4D97-AF65-F5344CB8AC3E}">
        <p14:creationId xmlns:p14="http://schemas.microsoft.com/office/powerpoint/2010/main" val="383932852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1EC55-CC4D-37A3-BC43-09C9AE5379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3656" cy="761996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8990A-2AEB-EA47-E864-4E2595C5CBB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12648" y="1828800"/>
            <a:ext cx="10963656" cy="43434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12E757F8-DB01-D342-104E-45F43760B3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F35B40B-EFA0-CC39-6DF4-2990DD4F054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D143AF00-F290-4D8D-8984-A6096A7607CC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BD7208-0894-17EE-88BB-65D23684DA1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7777012D-3E6A-46CE-8453-BBDEAB2E8AB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93701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D929D-6A6B-3FE9-3F4A-68233B4778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4175" y="4419596"/>
            <a:ext cx="10963656" cy="1352242"/>
          </a:xfrm>
        </p:spPr>
        <p:txBody>
          <a:bodyPr>
            <a:noAutofit/>
          </a:bodyPr>
          <a:lstStyle>
            <a:lvl1pPr>
              <a:defRPr sz="7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DC0116-19D5-A7EC-3285-F236C7DAF090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14175" y="5943600"/>
            <a:ext cx="10963656" cy="609603"/>
          </a:xfrm>
        </p:spPr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Picture Placeholder 14">
            <a:extLst>
              <a:ext uri="{FF2B5EF4-FFF2-40B4-BE49-F238E27FC236}">
                <a16:creationId xmlns:a16="http://schemas.microsoft.com/office/drawing/2014/main" id="{4DA97CBF-11E7-A830-A103-1D196D78A08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41148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79408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8E47F-02CD-8377-F99E-411D5B3EF8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76746" y="685800"/>
            <a:ext cx="7080510" cy="3200400"/>
          </a:xfrm>
        </p:spPr>
        <p:txBody>
          <a:bodyPr anchor="t">
            <a:noAutofit/>
          </a:bodyPr>
          <a:lstStyle>
            <a:lvl1pPr>
              <a:defRPr sz="7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068244-817C-E553-DC32-A74614B9F2A0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4476746" y="5277551"/>
            <a:ext cx="7080510" cy="894648"/>
          </a:xfrm>
        </p:spPr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Picture Placeholder 25">
            <a:extLst>
              <a:ext uri="{FF2B5EF4-FFF2-40B4-BE49-F238E27FC236}">
                <a16:creationId xmlns:a16="http://schemas.microsoft.com/office/drawing/2014/main" id="{ADE412C8-DD79-E804-6014-654D7987A3E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388925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2D877C-C441-6739-C635-431AC333F7C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476746" y="6343951"/>
            <a:ext cx="2100486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0914A03E-B27E-3BD5-0C56-D3B8A619E51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635142" y="6343951"/>
            <a:ext cx="1458906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7D7BBB7A-5DAF-4298-86C6-918B45C866D9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431D739-1AE6-9EAD-E92B-5C8374330DE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F442175F-10B9-4AE3-A00E-38895B711673}" type="slidenum">
              <a:t>‹#›</a:t>
            </a:fld>
            <a:endParaRPr lang="en-US"/>
          </a:p>
        </p:txBody>
      </p:sp>
      <p:cxnSp>
        <p:nvCxnSpPr>
          <p:cNvPr id="8" name="Straight Connector 17">
            <a:extLst>
              <a:ext uri="{FF2B5EF4-FFF2-40B4-BE49-F238E27FC236}">
                <a16:creationId xmlns:a16="http://schemas.microsoft.com/office/drawing/2014/main" id="{9ADCA7B8-63B1-0069-B63C-AA727234B6C1}"/>
              </a:ext>
            </a:extLst>
          </p:cNvPr>
          <p:cNvCxnSpPr/>
          <p:nvPr/>
        </p:nvCxnSpPr>
        <p:spPr>
          <a:xfrm>
            <a:off x="4479801" y="4876796"/>
            <a:ext cx="7077456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871928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13DA1-6564-4ABF-38DC-EDFC6BE2AC3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04079" y="685800"/>
            <a:ext cx="4872224" cy="2743200"/>
          </a:xfrm>
        </p:spPr>
        <p:txBody>
          <a:bodyPr anchor="t">
            <a:noAutofit/>
          </a:bodyPr>
          <a:lstStyle>
            <a:lvl1pPr>
              <a:defRPr sz="7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00A426-C010-9168-5F2D-40007AF89ADE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702552" y="5277551"/>
            <a:ext cx="4873752" cy="894639"/>
          </a:xfrm>
        </p:spPr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Picture Placeholder 17">
            <a:extLst>
              <a:ext uri="{FF2B5EF4-FFF2-40B4-BE49-F238E27FC236}">
                <a16:creationId xmlns:a16="http://schemas.microsoft.com/office/drawing/2014/main" id="{CE5D1A33-E283-FB3E-5C1B-231FB6F5E47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6096003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FFB8DE-166B-57CC-5D0F-CEC088D92EB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702552" y="6343951"/>
            <a:ext cx="2100486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E85D505-D9D3-43E8-31CB-C4D4C4131CF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618884" y="6343951"/>
            <a:ext cx="1475164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9F36ACDA-3066-44E3-AFB7-ED71A5646B9B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E329141-2302-2AC3-BEF3-5E20AA070F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94734981-0A74-4B52-94F6-51947C5E113B}" type="slidenum">
              <a:t>‹#›</a:t>
            </a:fld>
            <a:endParaRPr lang="en-US"/>
          </a:p>
        </p:txBody>
      </p:sp>
      <p:cxnSp>
        <p:nvCxnSpPr>
          <p:cNvPr id="8" name="Straight Connector 9">
            <a:extLst>
              <a:ext uri="{FF2B5EF4-FFF2-40B4-BE49-F238E27FC236}">
                <a16:creationId xmlns:a16="http://schemas.microsoft.com/office/drawing/2014/main" id="{40C70AE7-0A7E-7E1D-B836-FD1F0DD9BD28}"/>
              </a:ext>
            </a:extLst>
          </p:cNvPr>
          <p:cNvCxnSpPr/>
          <p:nvPr/>
        </p:nvCxnSpPr>
        <p:spPr>
          <a:xfrm>
            <a:off x="6704079" y="4876796"/>
            <a:ext cx="4873752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67095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22">
            <a:extLst>
              <a:ext uri="{FF2B5EF4-FFF2-40B4-BE49-F238E27FC236}">
                <a16:creationId xmlns:a16="http://schemas.microsoft.com/office/drawing/2014/main" id="{E624BE5F-B824-3292-0788-C0BBA731F81B}"/>
              </a:ext>
            </a:extLst>
          </p:cNvPr>
          <p:cNvCxnSpPr/>
          <p:nvPr/>
        </p:nvCxnSpPr>
        <p:spPr>
          <a:xfrm>
            <a:off x="612648" y="4876796"/>
            <a:ext cx="7077456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136E945D-88BB-BA15-9DA6-355514CA761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7080510" cy="3200400"/>
          </a:xfrm>
        </p:spPr>
        <p:txBody>
          <a:bodyPr anchor="t">
            <a:noAutofit/>
          </a:bodyPr>
          <a:lstStyle>
            <a:lvl1pPr>
              <a:defRPr sz="7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6562C97D-5EDF-EF9D-1CB2-737E2665E613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12648" y="5277551"/>
            <a:ext cx="7080510" cy="894648"/>
          </a:xfrm>
        </p:spPr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334DC355-1479-8060-3458-769C63780CE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6338703"/>
            <a:ext cx="2070485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6">
            <a:extLst>
              <a:ext uri="{FF2B5EF4-FFF2-40B4-BE49-F238E27FC236}">
                <a16:creationId xmlns:a16="http://schemas.microsoft.com/office/drawing/2014/main" id="{FCFCE5A1-0F4E-EECD-20CB-1C813940142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887364" y="6338703"/>
            <a:ext cx="1392576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3E54F5B4-4AA8-4C19-A1CE-9609ACBA1B1A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66374F57-66B4-08F5-95F1-46EA5AEF929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279940" y="6342296"/>
            <a:ext cx="429210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B1CF0B0A-3519-4EF1-B43F-4C007E79727F}" type="slidenum">
              <a:t>‹#›</a:t>
            </a:fld>
            <a:endParaRPr lang="en-US"/>
          </a:p>
        </p:txBody>
      </p:sp>
      <p:sp>
        <p:nvSpPr>
          <p:cNvPr id="8" name="Picture Placeholder 25">
            <a:extLst>
              <a:ext uri="{FF2B5EF4-FFF2-40B4-BE49-F238E27FC236}">
                <a16:creationId xmlns:a16="http://schemas.microsoft.com/office/drawing/2014/main" id="{5E7454F9-DE42-95E4-8540-020F1D62F18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302752" y="0"/>
            <a:ext cx="388925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056298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5E59DA31-003E-C317-B9BA-9612A02743FE}"/>
              </a:ext>
            </a:extLst>
          </p:cNvPr>
          <p:cNvSpPr/>
          <p:nvPr/>
        </p:nvSpPr>
        <p:spPr>
          <a:xfrm>
            <a:off x="11250896" y="514492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63769026-CA5F-3C5E-9F47-80F89A023754}"/>
              </a:ext>
            </a:extLst>
          </p:cNvPr>
          <p:cNvSpPr/>
          <p:nvPr/>
        </p:nvSpPr>
        <p:spPr>
          <a:xfrm>
            <a:off x="685800" y="5495425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59A4A4D7-315F-A52C-10D7-97078887041D}"/>
              </a:ext>
            </a:extLst>
          </p:cNvPr>
          <p:cNvSpPr/>
          <p:nvPr/>
        </p:nvSpPr>
        <p:spPr>
          <a:xfrm>
            <a:off x="10998567" y="522735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46969340-8BA1-C46D-8740-9B63A79B806D}"/>
              </a:ext>
            </a:extLst>
          </p:cNvPr>
          <p:cNvSpPr/>
          <p:nvPr/>
        </p:nvSpPr>
        <p:spPr>
          <a:xfrm>
            <a:off x="10976146" y="5227368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53A0CF7-309A-5E7F-6ADC-101AF4E57E5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1600200"/>
            <a:ext cx="10483925" cy="3492870"/>
          </a:xfrm>
        </p:spPr>
        <p:txBody>
          <a:bodyPr>
            <a:noAutofit/>
          </a:bodyPr>
          <a:lstStyle>
            <a:lvl1pPr>
              <a:defRPr sz="9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C613633-A064-4E71-BE94-F73C32D8CE22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12648" y="5931310"/>
            <a:ext cx="10483925" cy="816860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9EDDC922-8581-8210-7367-A27A4DA1A10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234113"/>
            <a:ext cx="2805406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E0A78DD-3BDE-C28C-D667-1F8C4EAA903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21507" y="234113"/>
            <a:ext cx="2875065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9E123B08-19CE-404A-BBE6-B63766E0D37A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E5681F68-A985-0533-9936-B962280AFB9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47093" y="234113"/>
            <a:ext cx="4292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04235209-9EAE-4C5D-9811-4A8A41867997}" type="slidenum">
              <a:t>‹#›</a:t>
            </a:fld>
            <a:endParaRPr lang="en-US"/>
          </a:p>
        </p:txBody>
      </p:sp>
      <p:pic>
        <p:nvPicPr>
          <p:cNvPr id="11" name="Line">
            <a:extLst>
              <a:ext uri="{FF2B5EF4-FFF2-40B4-BE49-F238E27FC236}">
                <a16:creationId xmlns:a16="http://schemas.microsoft.com/office/drawing/2014/main" id="{58180ACC-E5C5-E616-A91E-339E93F9A30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971800" y="4038603"/>
            <a:ext cx="10923934" cy="74519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545146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3">
    <p:bg>
      <p:bgPr>
        <a:solidFill>
          <a:srgbClr val="1422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05B59C90-8383-EF40-B354-4CE689425722}"/>
              </a:ext>
            </a:extLst>
          </p:cNvPr>
          <p:cNvSpPr/>
          <p:nvPr/>
        </p:nvSpPr>
        <p:spPr>
          <a:xfrm>
            <a:off x="11250896" y="4645152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F55593D4-772B-4401-58B5-A7CE9ED343CA}"/>
              </a:ext>
            </a:extLst>
          </p:cNvPr>
          <p:cNvSpPr/>
          <p:nvPr/>
        </p:nvSpPr>
        <p:spPr>
          <a:xfrm>
            <a:off x="685800" y="4995650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F477F7ED-8B52-47EF-7EAB-6AB05784FE7F}"/>
              </a:ext>
            </a:extLst>
          </p:cNvPr>
          <p:cNvSpPr/>
          <p:nvPr/>
        </p:nvSpPr>
        <p:spPr>
          <a:xfrm>
            <a:off x="10998567" y="4727585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61571CA6-0ACB-92FA-25C3-651A35C5CCDC}"/>
              </a:ext>
            </a:extLst>
          </p:cNvPr>
          <p:cNvSpPr/>
          <p:nvPr/>
        </p:nvSpPr>
        <p:spPr>
          <a:xfrm>
            <a:off x="10976146" y="4727585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B7E2B8B9-DFD3-2B05-FC9A-C685183B91FD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09593" y="5431536"/>
            <a:ext cx="9144000" cy="745199"/>
          </a:xfrm>
        </p:spPr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7B69EF8-7D66-AC51-667C-8918C7B57E1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1A4007D6-37C8-7C9E-0763-AE0C5DF8CFF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fld id="{E13B2C71-E3E5-4BF4-8DDD-B340258EE378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C073E5E-060C-7783-C470-5553E1A7104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</a:lstStyle>
          <a:p>
            <a:pPr lvl="0"/>
            <a:fld id="{A1CC3F38-DA67-45E9-9E2C-27A1BF292A07}" type="slidenum">
              <a:t>‹#›</a:t>
            </a:fld>
            <a:endParaRPr lang="en-US"/>
          </a:p>
        </p:txBody>
      </p:sp>
      <p:sp>
        <p:nvSpPr>
          <p:cNvPr id="10" name="Title 6">
            <a:extLst>
              <a:ext uri="{FF2B5EF4-FFF2-40B4-BE49-F238E27FC236}">
                <a16:creationId xmlns:a16="http://schemas.microsoft.com/office/drawing/2014/main" id="{93AE00AC-7560-0396-75E7-DA2D4F8F41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058400" cy="3355848"/>
          </a:xfrm>
        </p:spPr>
        <p:txBody>
          <a:bodyPr anchor="t">
            <a:noAutofit/>
          </a:bodyPr>
          <a:lstStyle>
            <a:lvl1pPr>
              <a:defRPr sz="9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45907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6">
            <a:extLst>
              <a:ext uri="{FF2B5EF4-FFF2-40B4-BE49-F238E27FC236}">
                <a16:creationId xmlns:a16="http://schemas.microsoft.com/office/drawing/2014/main" id="{F129214B-A325-EE9F-D5F3-512721CF34F1}"/>
              </a:ext>
            </a:extLst>
          </p:cNvPr>
          <p:cNvSpPr/>
          <p:nvPr/>
        </p:nvSpPr>
        <p:spPr>
          <a:xfrm>
            <a:off x="11250896" y="579119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3" name="Freeform: Shape 8">
            <a:extLst>
              <a:ext uri="{FF2B5EF4-FFF2-40B4-BE49-F238E27FC236}">
                <a16:creationId xmlns:a16="http://schemas.microsoft.com/office/drawing/2014/main" id="{564548D6-9DE2-81C1-43ED-93B1546F29AA}"/>
              </a:ext>
            </a:extLst>
          </p:cNvPr>
          <p:cNvSpPr/>
          <p:nvPr/>
        </p:nvSpPr>
        <p:spPr>
          <a:xfrm>
            <a:off x="685800" y="6141695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4" name="Freeform: Shape 9">
            <a:extLst>
              <a:ext uri="{FF2B5EF4-FFF2-40B4-BE49-F238E27FC236}">
                <a16:creationId xmlns:a16="http://schemas.microsoft.com/office/drawing/2014/main" id="{F3D257E1-E70C-D4FD-DFA4-9CFFE33773F4}"/>
              </a:ext>
            </a:extLst>
          </p:cNvPr>
          <p:cNvSpPr/>
          <p:nvPr/>
        </p:nvSpPr>
        <p:spPr>
          <a:xfrm>
            <a:off x="10998567" y="5873630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5" name="Freeform: Shape 10">
            <a:extLst>
              <a:ext uri="{FF2B5EF4-FFF2-40B4-BE49-F238E27FC236}">
                <a16:creationId xmlns:a16="http://schemas.microsoft.com/office/drawing/2014/main" id="{1A6902A6-A754-7BF8-BB5D-9A6D29F404A5}"/>
              </a:ext>
            </a:extLst>
          </p:cNvPr>
          <p:cNvSpPr/>
          <p:nvPr/>
        </p:nvSpPr>
        <p:spPr>
          <a:xfrm>
            <a:off x="10976146" y="587363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39F50DC-6C3A-3815-526F-3B41ED22E76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990596"/>
            <a:ext cx="10058400" cy="5029200"/>
          </a:xfrm>
        </p:spPr>
        <p:txBody>
          <a:bodyPr>
            <a:noAutofit/>
          </a:bodyPr>
          <a:lstStyle>
            <a:lvl1pPr>
              <a:defRPr sz="11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3B72B52-F7B1-892C-558B-8EE1F77AAF9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137388"/>
            <a:ext cx="2805406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0189C79B-BDAD-EF3D-67E3-8505400F97B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893929" y="137388"/>
            <a:ext cx="2202643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B7A623FA-129F-485C-9BDE-63C0EE5D9667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AE8C42C1-8DAA-A111-67AA-66E5D701F67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47093" y="137388"/>
            <a:ext cx="429210" cy="365129"/>
          </a:xfrm>
        </p:spPr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593F3E5E-54F7-4533-8485-5E4BF256F09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183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rgbClr val="CC56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6">
            <a:extLst>
              <a:ext uri="{FF2B5EF4-FFF2-40B4-BE49-F238E27FC236}">
                <a16:creationId xmlns:a16="http://schemas.microsoft.com/office/drawing/2014/main" id="{5ABCAA39-C194-89EF-600D-888386A1E063}"/>
              </a:ext>
            </a:extLst>
          </p:cNvPr>
          <p:cNvSpPr/>
          <p:nvPr/>
        </p:nvSpPr>
        <p:spPr>
          <a:xfrm>
            <a:off x="11250896" y="579119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3" name="Freeform: Shape 8">
            <a:extLst>
              <a:ext uri="{FF2B5EF4-FFF2-40B4-BE49-F238E27FC236}">
                <a16:creationId xmlns:a16="http://schemas.microsoft.com/office/drawing/2014/main" id="{B8B0CAF9-D150-5F34-E19A-A64EA3C832C8}"/>
              </a:ext>
            </a:extLst>
          </p:cNvPr>
          <p:cNvSpPr/>
          <p:nvPr/>
        </p:nvSpPr>
        <p:spPr>
          <a:xfrm>
            <a:off x="685800" y="6141695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4" name="Freeform: Shape 9">
            <a:extLst>
              <a:ext uri="{FF2B5EF4-FFF2-40B4-BE49-F238E27FC236}">
                <a16:creationId xmlns:a16="http://schemas.microsoft.com/office/drawing/2014/main" id="{D5654F6E-E52B-4B3D-D0FD-EB7BAA95D84E}"/>
              </a:ext>
            </a:extLst>
          </p:cNvPr>
          <p:cNvSpPr/>
          <p:nvPr/>
        </p:nvSpPr>
        <p:spPr>
          <a:xfrm>
            <a:off x="10998567" y="5873630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5" name="Freeform: Shape 10">
            <a:extLst>
              <a:ext uri="{FF2B5EF4-FFF2-40B4-BE49-F238E27FC236}">
                <a16:creationId xmlns:a16="http://schemas.microsoft.com/office/drawing/2014/main" id="{39ECCC7B-CC33-9D89-9E23-8BB8765B8650}"/>
              </a:ext>
            </a:extLst>
          </p:cNvPr>
          <p:cNvSpPr/>
          <p:nvPr/>
        </p:nvSpPr>
        <p:spPr>
          <a:xfrm>
            <a:off x="10976146" y="587363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9169001-F289-F731-D077-33E26124783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990596"/>
            <a:ext cx="10058400" cy="5029200"/>
          </a:xfrm>
        </p:spPr>
        <p:txBody>
          <a:bodyPr>
            <a:noAutofit/>
          </a:bodyPr>
          <a:lstStyle>
            <a:lvl1pPr>
              <a:defRPr sz="11000"/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391D53E2-659D-33D1-22B9-C608644320D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137388"/>
            <a:ext cx="2805406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4F73CAE9-F3D2-6838-BB0D-715A8B40370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893929" y="137388"/>
            <a:ext cx="2202643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523CB1C8-DD73-4C00-8562-3CB12337139D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DDCB82A-F18C-FF42-1C80-E48950DA89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47093" y="137388"/>
            <a:ext cx="4292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C5538276-A01D-4CF8-9085-A94EAB4808C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922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7">
            <a:extLst>
              <a:ext uri="{FF2B5EF4-FFF2-40B4-BE49-F238E27FC236}">
                <a16:creationId xmlns:a16="http://schemas.microsoft.com/office/drawing/2014/main" id="{7BB3EE17-C37C-A11C-AAD3-235979C8BC76}"/>
              </a:ext>
            </a:extLst>
          </p:cNvPr>
          <p:cNvSpPr/>
          <p:nvPr/>
        </p:nvSpPr>
        <p:spPr>
          <a:xfrm>
            <a:off x="11250896" y="2172321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3" name="Freeform: Shape 8">
            <a:extLst>
              <a:ext uri="{FF2B5EF4-FFF2-40B4-BE49-F238E27FC236}">
                <a16:creationId xmlns:a16="http://schemas.microsoft.com/office/drawing/2014/main" id="{0EE06AA6-BFBE-A91D-7EB9-99F26328B710}"/>
              </a:ext>
            </a:extLst>
          </p:cNvPr>
          <p:cNvSpPr/>
          <p:nvPr/>
        </p:nvSpPr>
        <p:spPr>
          <a:xfrm>
            <a:off x="685800" y="2522820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4" name="Freeform: Shape 9">
            <a:extLst>
              <a:ext uri="{FF2B5EF4-FFF2-40B4-BE49-F238E27FC236}">
                <a16:creationId xmlns:a16="http://schemas.microsoft.com/office/drawing/2014/main" id="{9AAAFF0A-26E6-D85B-1694-FF2D3BB1EF1E}"/>
              </a:ext>
            </a:extLst>
          </p:cNvPr>
          <p:cNvSpPr/>
          <p:nvPr/>
        </p:nvSpPr>
        <p:spPr>
          <a:xfrm>
            <a:off x="10998567" y="2254754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5" name="Freeform: Shape 10">
            <a:extLst>
              <a:ext uri="{FF2B5EF4-FFF2-40B4-BE49-F238E27FC236}">
                <a16:creationId xmlns:a16="http://schemas.microsoft.com/office/drawing/2014/main" id="{2E4BD9B3-5BF6-47F9-3718-AA0B204E2D72}"/>
              </a:ext>
            </a:extLst>
          </p:cNvPr>
          <p:cNvSpPr/>
          <p:nvPr/>
        </p:nvSpPr>
        <p:spPr>
          <a:xfrm>
            <a:off x="10976146" y="2254754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2735E2A-155E-D7C8-3B6D-3DCBC6CCD11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181" y="685800"/>
            <a:ext cx="9141412" cy="1532790"/>
          </a:xfrm>
        </p:spPr>
        <p:txBody>
          <a:bodyPr>
            <a:noAutofit/>
          </a:bodyPr>
          <a:lstStyle>
            <a:lvl1pPr>
              <a:defRPr sz="7200"/>
            </a:lvl1pPr>
          </a:lstStyle>
          <a:p>
            <a:pPr lvl="0"/>
            <a:r>
              <a:rPr lang="en-US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4B0274A-5335-3FF5-E877-3777867C1EE1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181" y="2958705"/>
            <a:ext cx="9141412" cy="3213494"/>
          </a:xfrm>
        </p:spPr>
        <p:txBody>
          <a:bodyPr>
            <a:noAutofit/>
          </a:bodyPr>
          <a:lstStyle>
            <a:lvl1pPr>
              <a:lnSpc>
                <a:spcPct val="150000"/>
              </a:lnSpc>
              <a:defRPr/>
            </a:lvl1pPr>
            <a:lvl2pPr>
              <a:lnSpc>
                <a:spcPct val="150000"/>
              </a:lnSpc>
              <a:defRPr sz="1800"/>
            </a:lvl2pPr>
            <a:lvl3pPr>
              <a:lnSpc>
                <a:spcPct val="150000"/>
              </a:lnSpc>
              <a:defRPr sz="1800"/>
            </a:lvl3pPr>
            <a:lvl4pPr>
              <a:lnSpc>
                <a:spcPct val="150000"/>
              </a:lnSpc>
              <a:defRPr sz="1800"/>
            </a:lvl4pPr>
            <a:lvl5pPr>
              <a:lnSpc>
                <a:spcPct val="150000"/>
              </a:lnSpc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A712EF14-5F89-4DA9-D36F-7006F91B5D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9E272A79-F293-7C95-BEAF-13B1F6E28E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6C673822-85F1-405E-B182-FC5A598C7626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7394B293-8993-36AC-2A54-DFBF2ECB88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0EECDBF0-EB2A-449B-8216-9DBB48F5533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5881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AEC4D-4EEF-33A4-FBEE-E1AC25B2A3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03" y="685800"/>
            <a:ext cx="5480300" cy="1818046"/>
          </a:xfrm>
        </p:spPr>
        <p:txBody>
          <a:bodyPr anchor="t">
            <a:noAutofit/>
          </a:bodyPr>
          <a:lstStyle>
            <a:lvl1pPr>
              <a:defRPr sz="9000"/>
            </a:lvl1pPr>
          </a:lstStyle>
          <a:p>
            <a:pPr lvl="0"/>
            <a:r>
              <a:rPr lang="en-US"/>
              <a:t>Agenda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29D71991-D42B-E1AC-9A88-5DE0AB744F2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547725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17BEDEC3-E411-C75F-037B-E3158F8942D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96003" y="3189765"/>
            <a:ext cx="5480300" cy="2982425"/>
          </a:xfrm>
        </p:spPr>
        <p:txBody>
          <a:bodyPr>
            <a:noAutofit/>
          </a:bodyPr>
          <a:lstStyle>
            <a:lvl1pPr>
              <a:lnSpc>
                <a:spcPct val="150000"/>
              </a:lnSpc>
              <a:defRPr/>
            </a:lvl1pPr>
            <a:lvl2pPr>
              <a:lnSpc>
                <a:spcPct val="150000"/>
              </a:lnSpc>
              <a:defRPr sz="1800"/>
            </a:lvl2pPr>
            <a:lvl3pPr>
              <a:lnSpc>
                <a:spcPct val="150000"/>
              </a:lnSpc>
              <a:defRPr sz="1800"/>
            </a:lvl3pPr>
            <a:lvl4pPr>
              <a:lnSpc>
                <a:spcPct val="150000"/>
              </a:lnSpc>
              <a:defRPr sz="1800"/>
            </a:lvl4pPr>
            <a:lvl5pPr>
              <a:lnSpc>
                <a:spcPct val="150000"/>
              </a:lnSpc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15">
            <a:extLst>
              <a:ext uri="{FF2B5EF4-FFF2-40B4-BE49-F238E27FC236}">
                <a16:creationId xmlns:a16="http://schemas.microsoft.com/office/drawing/2014/main" id="{13307255-ABE9-413C-EAFC-611E897EAF6B}"/>
              </a:ext>
            </a:extLst>
          </p:cNvPr>
          <p:cNvCxnSpPr/>
          <p:nvPr/>
        </p:nvCxnSpPr>
        <p:spPr>
          <a:xfrm>
            <a:off x="6096003" y="2743200"/>
            <a:ext cx="5477256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1CC5CB33-C383-C052-FEB7-7C43C95EF7F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096003" y="6343951"/>
            <a:ext cx="2985397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1560DC26-8FC6-3B41-08CC-AE103684CD2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535884" y="6343951"/>
            <a:ext cx="1553108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B1A399FF-A47B-481E-B711-E358F9AD8F48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216573A-6AAF-215B-89AC-4090BFE9AF4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D0ADC53F-4334-49FE-8299-293BA5F1F25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40728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4C619-C825-0CF5-20A7-A76D548B13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1824822"/>
            <a:ext cx="6397755" cy="1527971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F72B2F2A-A98E-6CCD-11F3-34E290B3156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3505196"/>
            <a:ext cx="4568955" cy="1645197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3FE58AC-5F7F-F6EF-F079-F9ECCF1BE4D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33AB294-8BE9-FD7A-BC89-EB65E9E1018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38D64B78-6CC1-4251-A155-27D357368D6E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359C9-2103-FCBF-2A59-1DC4E5FE6E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C2ACA03C-7568-4826-9920-48B7F4526F1B}" type="slidenum">
              <a:t>‹#›</a:t>
            </a:fld>
            <a:endParaRPr lang="en-US"/>
          </a:p>
        </p:txBody>
      </p:sp>
      <p:sp>
        <p:nvSpPr>
          <p:cNvPr id="7" name="Freeform: Shape 8">
            <a:extLst>
              <a:ext uri="{FF2B5EF4-FFF2-40B4-BE49-F238E27FC236}">
                <a16:creationId xmlns:a16="http://schemas.microsoft.com/office/drawing/2014/main" id="{1A74F9D1-4ED5-DC10-985D-43AD3FE472AA}"/>
              </a:ext>
            </a:extLst>
          </p:cNvPr>
          <p:cNvSpPr/>
          <p:nvPr/>
        </p:nvSpPr>
        <p:spPr>
          <a:xfrm>
            <a:off x="11250896" y="579119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8" name="Freeform: Shape 9">
            <a:extLst>
              <a:ext uri="{FF2B5EF4-FFF2-40B4-BE49-F238E27FC236}">
                <a16:creationId xmlns:a16="http://schemas.microsoft.com/office/drawing/2014/main" id="{2686F421-83E1-C966-7F18-12CAA5F75903}"/>
              </a:ext>
            </a:extLst>
          </p:cNvPr>
          <p:cNvSpPr/>
          <p:nvPr/>
        </p:nvSpPr>
        <p:spPr>
          <a:xfrm>
            <a:off x="685800" y="6141695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9" name="Freeform: Shape 10">
            <a:extLst>
              <a:ext uri="{FF2B5EF4-FFF2-40B4-BE49-F238E27FC236}">
                <a16:creationId xmlns:a16="http://schemas.microsoft.com/office/drawing/2014/main" id="{41BFB4CC-6825-D574-7C44-178FCC823E2C}"/>
              </a:ext>
            </a:extLst>
          </p:cNvPr>
          <p:cNvSpPr/>
          <p:nvPr/>
        </p:nvSpPr>
        <p:spPr>
          <a:xfrm>
            <a:off x="10998567" y="5873630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10" name="Freeform: Shape 11">
            <a:extLst>
              <a:ext uri="{FF2B5EF4-FFF2-40B4-BE49-F238E27FC236}">
                <a16:creationId xmlns:a16="http://schemas.microsoft.com/office/drawing/2014/main" id="{DA4BA071-3AB3-6391-3119-75F9CA9BB9BC}"/>
              </a:ext>
            </a:extLst>
          </p:cNvPr>
          <p:cNvSpPr/>
          <p:nvPr/>
        </p:nvSpPr>
        <p:spPr>
          <a:xfrm>
            <a:off x="10976146" y="587363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</p:spTree>
    <p:extLst>
      <p:ext uri="{BB962C8B-B14F-4D97-AF65-F5344CB8AC3E}">
        <p14:creationId xmlns:p14="http://schemas.microsoft.com/office/powerpoint/2010/main" val="35786636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26FC0-F9C1-3900-36F0-0E539F5F2FF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3654555" cy="3657600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8EF350F7-D636-3196-89C3-BC58CD9CD26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1603" y="685800"/>
            <a:ext cx="4572000" cy="36576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8A400837-D080-4F16-C5D5-DFE1D441BC9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6A9F14-2A3B-B68E-5EEE-16660AE3C41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93C3A3-25C7-48A1-BDCF-62983D9CD8DF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F3050B-0764-9974-12B9-F746182C2DC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F98AE9-C69A-45E5-94F3-F24656EF4365}" type="slidenum">
              <a:t>‹#›</a:t>
            </a:fld>
            <a:endParaRPr lang="en-US"/>
          </a:p>
        </p:txBody>
      </p:sp>
      <p:sp>
        <p:nvSpPr>
          <p:cNvPr id="7" name="Freeform: Shape 8">
            <a:extLst>
              <a:ext uri="{FF2B5EF4-FFF2-40B4-BE49-F238E27FC236}">
                <a16:creationId xmlns:a16="http://schemas.microsoft.com/office/drawing/2014/main" id="{D80C644D-7C24-1273-DBB7-9A0852031DD1}"/>
              </a:ext>
            </a:extLst>
          </p:cNvPr>
          <p:cNvSpPr/>
          <p:nvPr/>
        </p:nvSpPr>
        <p:spPr>
          <a:xfrm>
            <a:off x="11254005" y="5410203"/>
            <a:ext cx="6300" cy="7429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96"/>
              <a:gd name="f7" fmla="val 742941"/>
              <a:gd name="f8" fmla="val 742942"/>
              <a:gd name="f9" fmla="+- 0 0 -90"/>
              <a:gd name="f10" fmla="*/ f3 1 6296"/>
              <a:gd name="f11" fmla="*/ f4 1 742941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296"/>
              <a:gd name="f20" fmla="*/ f16 1 742941"/>
              <a:gd name="f21" fmla="*/ 0 f17 1"/>
              <a:gd name="f22" fmla="*/ 0 f16 1"/>
              <a:gd name="f23" fmla="*/ 742942 f16 1"/>
              <a:gd name="f24" fmla="+- f18 0 f1"/>
              <a:gd name="f25" fmla="*/ f21 1 6296"/>
              <a:gd name="f26" fmla="*/ f22 1 742941"/>
              <a:gd name="f27" fmla="*/ f23 1 742941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296" h="742941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8" name="Freeform: Shape 9">
            <a:extLst>
              <a:ext uri="{FF2B5EF4-FFF2-40B4-BE49-F238E27FC236}">
                <a16:creationId xmlns:a16="http://schemas.microsoft.com/office/drawing/2014/main" id="{633F73E9-2159-38BB-81A0-4B75D2F179D0}"/>
              </a:ext>
            </a:extLst>
          </p:cNvPr>
          <p:cNvSpPr/>
          <p:nvPr/>
        </p:nvSpPr>
        <p:spPr>
          <a:xfrm>
            <a:off x="10866793" y="5761881"/>
            <a:ext cx="742940" cy="63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2942"/>
              <a:gd name="f7" fmla="val 6296"/>
              <a:gd name="f8" fmla="+- 0 0 -90"/>
              <a:gd name="f9" fmla="*/ f3 1 742942"/>
              <a:gd name="f10" fmla="*/ f4 1 6296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742942"/>
              <a:gd name="f19" fmla="*/ f15 1 6296"/>
              <a:gd name="f20" fmla="*/ 742942 f16 1"/>
              <a:gd name="f21" fmla="*/ 0 f15 1"/>
              <a:gd name="f22" fmla="*/ 0 f16 1"/>
              <a:gd name="f23" fmla="+- f17 0 f1"/>
              <a:gd name="f24" fmla="*/ f20 1 742942"/>
              <a:gd name="f25" fmla="*/ f21 1 6296"/>
              <a:gd name="f26" fmla="*/ f22 1 742942"/>
              <a:gd name="f27" fmla="*/ f11 1 f18"/>
              <a:gd name="f28" fmla="*/ f12 1 f18"/>
              <a:gd name="f29" fmla="*/ f11 1 f19"/>
              <a:gd name="f30" fmla="*/ f13 1 f19"/>
              <a:gd name="f31" fmla="*/ f24 1 f18"/>
              <a:gd name="f32" fmla="*/ f25 1 f19"/>
              <a:gd name="f33" fmla="*/ f26 1 f18"/>
              <a:gd name="f34" fmla="*/ f27 f9 1"/>
              <a:gd name="f35" fmla="*/ f28 f9 1"/>
              <a:gd name="f36" fmla="*/ f30 f10 1"/>
              <a:gd name="f37" fmla="*/ f29 f10 1"/>
              <a:gd name="f38" fmla="*/ f31 f9 1"/>
              <a:gd name="f39" fmla="*/ f32 f10 1"/>
              <a:gd name="f40" fmla="*/ f33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8" y="f39"/>
              </a:cxn>
              <a:cxn ang="f23">
                <a:pos x="f40" y="f39"/>
              </a:cxn>
            </a:cxnLst>
            <a:rect l="f34" t="f37" r="f35" b="f36"/>
            <a:pathLst>
              <a:path w="742942" h="6296">
                <a:moveTo>
                  <a:pt x="f6" y="f5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9" name="Freeform: Shape 10">
            <a:extLst>
              <a:ext uri="{FF2B5EF4-FFF2-40B4-BE49-F238E27FC236}">
                <a16:creationId xmlns:a16="http://schemas.microsoft.com/office/drawing/2014/main" id="{A43DBCFF-2CAE-ACB9-5330-D024C5B116FF}"/>
              </a:ext>
            </a:extLst>
          </p:cNvPr>
          <p:cNvSpPr/>
          <p:nvPr/>
        </p:nvSpPr>
        <p:spPr>
          <a:xfrm>
            <a:off x="11003889" y="5492380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38"/>
              <a:gd name="f7" fmla="val 525339"/>
              <a:gd name="f8" fmla="+- 0 0 -90"/>
              <a:gd name="f9" fmla="*/ f3 1 525338"/>
              <a:gd name="f10" fmla="*/ f4 1 525339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525338"/>
              <a:gd name="f19" fmla="*/ f15 1 525339"/>
              <a:gd name="f20" fmla="*/ 525339 f16 1"/>
              <a:gd name="f21" fmla="*/ 0 f15 1"/>
              <a:gd name="f22" fmla="*/ 0 f16 1"/>
              <a:gd name="f23" fmla="*/ 525339 f15 1"/>
              <a:gd name="f24" fmla="+- f17 0 f1"/>
              <a:gd name="f25" fmla="*/ f20 1 525338"/>
              <a:gd name="f26" fmla="*/ f21 1 525339"/>
              <a:gd name="f27" fmla="*/ f22 1 525338"/>
              <a:gd name="f28" fmla="*/ f23 1 525339"/>
              <a:gd name="f29" fmla="*/ f11 1 f18"/>
              <a:gd name="f30" fmla="*/ f12 1 f18"/>
              <a:gd name="f31" fmla="*/ f11 1 f19"/>
              <a:gd name="f32" fmla="*/ f13 1 f19"/>
              <a:gd name="f33" fmla="*/ f25 1 f18"/>
              <a:gd name="f34" fmla="*/ f26 1 f19"/>
              <a:gd name="f35" fmla="*/ f27 1 f18"/>
              <a:gd name="f36" fmla="*/ f28 1 f19"/>
              <a:gd name="f37" fmla="*/ f29 f9 1"/>
              <a:gd name="f38" fmla="*/ f30 f9 1"/>
              <a:gd name="f39" fmla="*/ f32 f10 1"/>
              <a:gd name="f40" fmla="*/ f31 f10 1"/>
              <a:gd name="f41" fmla="*/ f33 f9 1"/>
              <a:gd name="f42" fmla="*/ f34 f10 1"/>
              <a:gd name="f43" fmla="*/ f35 f9 1"/>
              <a:gd name="f44" fmla="*/ f36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1" y="f42"/>
              </a:cxn>
              <a:cxn ang="f24">
                <a:pos x="f43" y="f44"/>
              </a:cxn>
            </a:cxnLst>
            <a:rect l="f37" t="f40" r="f38" b="f39"/>
            <a:pathLst>
              <a:path w="525338" h="525339">
                <a:moveTo>
                  <a:pt x="f7" y="f5"/>
                </a:moveTo>
                <a:lnTo>
                  <a:pt x="f5" y="f7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10" name="Freeform: Shape 11">
            <a:extLst>
              <a:ext uri="{FF2B5EF4-FFF2-40B4-BE49-F238E27FC236}">
                <a16:creationId xmlns:a16="http://schemas.microsoft.com/office/drawing/2014/main" id="{13344487-F32A-6365-B2C4-C1D84E7B0C92}"/>
              </a:ext>
            </a:extLst>
          </p:cNvPr>
          <p:cNvSpPr/>
          <p:nvPr/>
        </p:nvSpPr>
        <p:spPr>
          <a:xfrm>
            <a:off x="10981623" y="5492389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42"/>
              <a:gd name="f7" fmla="val 525339"/>
              <a:gd name="f8" fmla="val 525343"/>
              <a:gd name="f9" fmla="+- 0 0 -90"/>
              <a:gd name="f10" fmla="*/ f3 1 525342"/>
              <a:gd name="f11" fmla="*/ f4 1 525339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525342"/>
              <a:gd name="f20" fmla="*/ f16 1 525339"/>
              <a:gd name="f21" fmla="*/ 525343 f17 1"/>
              <a:gd name="f22" fmla="*/ 525339 f16 1"/>
              <a:gd name="f23" fmla="*/ 0 f17 1"/>
              <a:gd name="f24" fmla="*/ 0 f16 1"/>
              <a:gd name="f25" fmla="+- f18 0 f1"/>
              <a:gd name="f26" fmla="*/ f21 1 525342"/>
              <a:gd name="f27" fmla="*/ f22 1 525339"/>
              <a:gd name="f28" fmla="*/ f23 1 525342"/>
              <a:gd name="f29" fmla="*/ f24 1 525339"/>
              <a:gd name="f30" fmla="*/ f12 1 f19"/>
              <a:gd name="f31" fmla="*/ f13 1 f19"/>
              <a:gd name="f32" fmla="*/ f12 1 f20"/>
              <a:gd name="f33" fmla="*/ f14 1 f20"/>
              <a:gd name="f34" fmla="*/ f26 1 f19"/>
              <a:gd name="f35" fmla="*/ f27 1 f20"/>
              <a:gd name="f36" fmla="*/ f28 1 f19"/>
              <a:gd name="f37" fmla="*/ f29 1 f20"/>
              <a:gd name="f38" fmla="*/ f30 f10 1"/>
              <a:gd name="f39" fmla="*/ f31 f10 1"/>
              <a:gd name="f40" fmla="*/ f33 f11 1"/>
              <a:gd name="f41" fmla="*/ f32 f11 1"/>
              <a:gd name="f42" fmla="*/ f34 f10 1"/>
              <a:gd name="f43" fmla="*/ f35 f11 1"/>
              <a:gd name="f44" fmla="*/ f36 f10 1"/>
              <a:gd name="f45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42" y="f43"/>
              </a:cxn>
              <a:cxn ang="f25">
                <a:pos x="f44" y="f45"/>
              </a:cxn>
            </a:cxnLst>
            <a:rect l="f38" t="f41" r="f39" b="f40"/>
            <a:pathLst>
              <a:path w="525342" h="525339">
                <a:moveTo>
                  <a:pt x="f8" y="f7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</p:spTree>
    <p:extLst>
      <p:ext uri="{BB962C8B-B14F-4D97-AF65-F5344CB8AC3E}">
        <p14:creationId xmlns:p14="http://schemas.microsoft.com/office/powerpoint/2010/main" val="25710108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6">
            <a:extLst>
              <a:ext uri="{FF2B5EF4-FFF2-40B4-BE49-F238E27FC236}">
                <a16:creationId xmlns:a16="http://schemas.microsoft.com/office/drawing/2014/main" id="{B5E986A7-5222-45C0-2DD2-BAB89995D50B}"/>
              </a:ext>
            </a:extLst>
          </p:cNvPr>
          <p:cNvSpPr/>
          <p:nvPr/>
        </p:nvSpPr>
        <p:spPr>
          <a:xfrm>
            <a:off x="11250896" y="5407944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3" name="Freeform: Shape 8">
            <a:extLst>
              <a:ext uri="{FF2B5EF4-FFF2-40B4-BE49-F238E27FC236}">
                <a16:creationId xmlns:a16="http://schemas.microsoft.com/office/drawing/2014/main" id="{49178668-3B88-CB41-27D2-05120987055F}"/>
              </a:ext>
            </a:extLst>
          </p:cNvPr>
          <p:cNvSpPr/>
          <p:nvPr/>
        </p:nvSpPr>
        <p:spPr>
          <a:xfrm>
            <a:off x="685800" y="5758443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4" name="Freeform: Shape 9">
            <a:extLst>
              <a:ext uri="{FF2B5EF4-FFF2-40B4-BE49-F238E27FC236}">
                <a16:creationId xmlns:a16="http://schemas.microsoft.com/office/drawing/2014/main" id="{42410DF9-A895-45DD-1B1C-B9B844AA97CA}"/>
              </a:ext>
            </a:extLst>
          </p:cNvPr>
          <p:cNvSpPr/>
          <p:nvPr/>
        </p:nvSpPr>
        <p:spPr>
          <a:xfrm>
            <a:off x="10998567" y="5490377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5" name="Freeform: Shape 10">
            <a:extLst>
              <a:ext uri="{FF2B5EF4-FFF2-40B4-BE49-F238E27FC236}">
                <a16:creationId xmlns:a16="http://schemas.microsoft.com/office/drawing/2014/main" id="{B23A3DCC-44FB-6E6E-263F-D0838BF83234}"/>
              </a:ext>
            </a:extLst>
          </p:cNvPr>
          <p:cNvSpPr/>
          <p:nvPr/>
        </p:nvSpPr>
        <p:spPr>
          <a:xfrm>
            <a:off x="10976146" y="5490377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B23714C-AB84-E19F-F162-733DE5D954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3654555" cy="4083582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EF8246C6-731E-3564-68B1-B6E38B25F58A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1603" y="685800"/>
            <a:ext cx="6045391" cy="4083582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F487BC7-760E-317D-CB7D-5CB3F96F137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38329A95-20CD-A876-B4EB-DFBFAF7C510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5DD660-BF9B-43AF-BFB9-A23147330CC1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3DDD69E2-94E7-8B3A-F08B-9ADF9D241D4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08F293-0556-4120-89DC-401AFA2FBF4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4013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6">
            <a:extLst>
              <a:ext uri="{FF2B5EF4-FFF2-40B4-BE49-F238E27FC236}">
                <a16:creationId xmlns:a16="http://schemas.microsoft.com/office/drawing/2014/main" id="{DBEE040C-6D80-EA30-38E1-1892774BC242}"/>
              </a:ext>
            </a:extLst>
          </p:cNvPr>
          <p:cNvSpPr/>
          <p:nvPr/>
        </p:nvSpPr>
        <p:spPr>
          <a:xfrm>
            <a:off x="968459" y="5410203"/>
            <a:ext cx="6300" cy="7429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96"/>
              <a:gd name="f7" fmla="val 742941"/>
              <a:gd name="f8" fmla="val 742942"/>
              <a:gd name="f9" fmla="+- 0 0 -90"/>
              <a:gd name="f10" fmla="*/ f3 1 6296"/>
              <a:gd name="f11" fmla="*/ f4 1 742941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296"/>
              <a:gd name="f20" fmla="*/ f16 1 742941"/>
              <a:gd name="f21" fmla="*/ 0 f17 1"/>
              <a:gd name="f22" fmla="*/ 0 f16 1"/>
              <a:gd name="f23" fmla="*/ 742942 f16 1"/>
              <a:gd name="f24" fmla="+- f18 0 f1"/>
              <a:gd name="f25" fmla="*/ f21 1 6296"/>
              <a:gd name="f26" fmla="*/ f22 1 742941"/>
              <a:gd name="f27" fmla="*/ f23 1 742941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296" h="742941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3" name="Freeform: Shape 8">
            <a:extLst>
              <a:ext uri="{FF2B5EF4-FFF2-40B4-BE49-F238E27FC236}">
                <a16:creationId xmlns:a16="http://schemas.microsoft.com/office/drawing/2014/main" id="{DBBF1682-3123-C6EF-7EAB-85BE9E718953}"/>
              </a:ext>
            </a:extLst>
          </p:cNvPr>
          <p:cNvSpPr/>
          <p:nvPr/>
        </p:nvSpPr>
        <p:spPr>
          <a:xfrm>
            <a:off x="581247" y="5761881"/>
            <a:ext cx="742940" cy="63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2942"/>
              <a:gd name="f7" fmla="val 6296"/>
              <a:gd name="f8" fmla="+- 0 0 -90"/>
              <a:gd name="f9" fmla="*/ f3 1 742942"/>
              <a:gd name="f10" fmla="*/ f4 1 6296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742942"/>
              <a:gd name="f19" fmla="*/ f15 1 6296"/>
              <a:gd name="f20" fmla="*/ 742942 f16 1"/>
              <a:gd name="f21" fmla="*/ 0 f15 1"/>
              <a:gd name="f22" fmla="*/ 0 f16 1"/>
              <a:gd name="f23" fmla="+- f17 0 f1"/>
              <a:gd name="f24" fmla="*/ f20 1 742942"/>
              <a:gd name="f25" fmla="*/ f21 1 6296"/>
              <a:gd name="f26" fmla="*/ f22 1 742942"/>
              <a:gd name="f27" fmla="*/ f11 1 f18"/>
              <a:gd name="f28" fmla="*/ f12 1 f18"/>
              <a:gd name="f29" fmla="*/ f11 1 f19"/>
              <a:gd name="f30" fmla="*/ f13 1 f19"/>
              <a:gd name="f31" fmla="*/ f24 1 f18"/>
              <a:gd name="f32" fmla="*/ f25 1 f19"/>
              <a:gd name="f33" fmla="*/ f26 1 f18"/>
              <a:gd name="f34" fmla="*/ f27 f9 1"/>
              <a:gd name="f35" fmla="*/ f28 f9 1"/>
              <a:gd name="f36" fmla="*/ f30 f10 1"/>
              <a:gd name="f37" fmla="*/ f29 f10 1"/>
              <a:gd name="f38" fmla="*/ f31 f9 1"/>
              <a:gd name="f39" fmla="*/ f32 f10 1"/>
              <a:gd name="f40" fmla="*/ f33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8" y="f39"/>
              </a:cxn>
              <a:cxn ang="f23">
                <a:pos x="f40" y="f39"/>
              </a:cxn>
            </a:cxnLst>
            <a:rect l="f34" t="f37" r="f35" b="f36"/>
            <a:pathLst>
              <a:path w="742942" h="6296">
                <a:moveTo>
                  <a:pt x="f6" y="f5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14D3C9AB-6F5A-38AD-95D2-FA577D6A5675}"/>
              </a:ext>
            </a:extLst>
          </p:cNvPr>
          <p:cNvSpPr/>
          <p:nvPr/>
        </p:nvSpPr>
        <p:spPr>
          <a:xfrm>
            <a:off x="718343" y="5492380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38"/>
              <a:gd name="f7" fmla="val 525339"/>
              <a:gd name="f8" fmla="+- 0 0 -90"/>
              <a:gd name="f9" fmla="*/ f3 1 525338"/>
              <a:gd name="f10" fmla="*/ f4 1 525339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525338"/>
              <a:gd name="f19" fmla="*/ f15 1 525339"/>
              <a:gd name="f20" fmla="*/ 525339 f16 1"/>
              <a:gd name="f21" fmla="*/ 0 f15 1"/>
              <a:gd name="f22" fmla="*/ 0 f16 1"/>
              <a:gd name="f23" fmla="*/ 525339 f15 1"/>
              <a:gd name="f24" fmla="+- f17 0 f1"/>
              <a:gd name="f25" fmla="*/ f20 1 525338"/>
              <a:gd name="f26" fmla="*/ f21 1 525339"/>
              <a:gd name="f27" fmla="*/ f22 1 525338"/>
              <a:gd name="f28" fmla="*/ f23 1 525339"/>
              <a:gd name="f29" fmla="*/ f11 1 f18"/>
              <a:gd name="f30" fmla="*/ f12 1 f18"/>
              <a:gd name="f31" fmla="*/ f11 1 f19"/>
              <a:gd name="f32" fmla="*/ f13 1 f19"/>
              <a:gd name="f33" fmla="*/ f25 1 f18"/>
              <a:gd name="f34" fmla="*/ f26 1 f19"/>
              <a:gd name="f35" fmla="*/ f27 1 f18"/>
              <a:gd name="f36" fmla="*/ f28 1 f19"/>
              <a:gd name="f37" fmla="*/ f29 f9 1"/>
              <a:gd name="f38" fmla="*/ f30 f9 1"/>
              <a:gd name="f39" fmla="*/ f32 f10 1"/>
              <a:gd name="f40" fmla="*/ f31 f10 1"/>
              <a:gd name="f41" fmla="*/ f33 f9 1"/>
              <a:gd name="f42" fmla="*/ f34 f10 1"/>
              <a:gd name="f43" fmla="*/ f35 f9 1"/>
              <a:gd name="f44" fmla="*/ f36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1" y="f42"/>
              </a:cxn>
              <a:cxn ang="f24">
                <a:pos x="f43" y="f44"/>
              </a:cxn>
            </a:cxnLst>
            <a:rect l="f37" t="f40" r="f38" b="f39"/>
            <a:pathLst>
              <a:path w="525338" h="525339">
                <a:moveTo>
                  <a:pt x="f7" y="f5"/>
                </a:moveTo>
                <a:lnTo>
                  <a:pt x="f5" y="f7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DC1CB47A-E5B1-1272-0812-9159F84C90CC}"/>
              </a:ext>
            </a:extLst>
          </p:cNvPr>
          <p:cNvSpPr/>
          <p:nvPr/>
        </p:nvSpPr>
        <p:spPr>
          <a:xfrm>
            <a:off x="696077" y="5492389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42"/>
              <a:gd name="f7" fmla="val 525339"/>
              <a:gd name="f8" fmla="val 525343"/>
              <a:gd name="f9" fmla="+- 0 0 -90"/>
              <a:gd name="f10" fmla="*/ f3 1 525342"/>
              <a:gd name="f11" fmla="*/ f4 1 525339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525342"/>
              <a:gd name="f20" fmla="*/ f16 1 525339"/>
              <a:gd name="f21" fmla="*/ 525343 f17 1"/>
              <a:gd name="f22" fmla="*/ 525339 f16 1"/>
              <a:gd name="f23" fmla="*/ 0 f17 1"/>
              <a:gd name="f24" fmla="*/ 0 f16 1"/>
              <a:gd name="f25" fmla="+- f18 0 f1"/>
              <a:gd name="f26" fmla="*/ f21 1 525342"/>
              <a:gd name="f27" fmla="*/ f22 1 525339"/>
              <a:gd name="f28" fmla="*/ f23 1 525342"/>
              <a:gd name="f29" fmla="*/ f24 1 525339"/>
              <a:gd name="f30" fmla="*/ f12 1 f19"/>
              <a:gd name="f31" fmla="*/ f13 1 f19"/>
              <a:gd name="f32" fmla="*/ f12 1 f20"/>
              <a:gd name="f33" fmla="*/ f14 1 f20"/>
              <a:gd name="f34" fmla="*/ f26 1 f19"/>
              <a:gd name="f35" fmla="*/ f27 1 f20"/>
              <a:gd name="f36" fmla="*/ f28 1 f19"/>
              <a:gd name="f37" fmla="*/ f29 1 f20"/>
              <a:gd name="f38" fmla="*/ f30 f10 1"/>
              <a:gd name="f39" fmla="*/ f31 f10 1"/>
              <a:gd name="f40" fmla="*/ f33 f11 1"/>
              <a:gd name="f41" fmla="*/ f32 f11 1"/>
              <a:gd name="f42" fmla="*/ f34 f10 1"/>
              <a:gd name="f43" fmla="*/ f35 f11 1"/>
              <a:gd name="f44" fmla="*/ f36 f10 1"/>
              <a:gd name="f45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42" y="f43"/>
              </a:cxn>
              <a:cxn ang="f25">
                <a:pos x="f44" y="f45"/>
              </a:cxn>
            </a:cxnLst>
            <a:rect l="f38" t="f41" r="f39" b="f40"/>
            <a:pathLst>
              <a:path w="525342" h="525339">
                <a:moveTo>
                  <a:pt x="f8" y="f7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521CE57-7A72-5D5C-C3AD-84929E35AD6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4677" y="685800"/>
            <a:ext cx="3652525" cy="4102455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7E2586DF-F9C7-9DE4-EBC0-98E402ED590B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1603" y="685800"/>
            <a:ext cx="6394700" cy="5454999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6DF54BD-A3CA-9B48-C6B6-8083428E8BB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0038BC30-E87E-C5D7-FE03-0ED005A3AEB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7CC1FD59-7E33-4792-869F-87E8A55EBA80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A0A44E8B-98F7-95AF-5C96-139A8AA145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A9C97475-6688-4387-B5DE-BBBEB23B133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5910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A26BBF3C-A190-D64F-AF6F-E7F58F9B6AB9}"/>
              </a:ext>
            </a:extLst>
          </p:cNvPr>
          <p:cNvSpPr/>
          <p:nvPr/>
        </p:nvSpPr>
        <p:spPr>
          <a:xfrm>
            <a:off x="968459" y="5410203"/>
            <a:ext cx="6300" cy="7429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96"/>
              <a:gd name="f7" fmla="val 742941"/>
              <a:gd name="f8" fmla="val 742942"/>
              <a:gd name="f9" fmla="+- 0 0 -90"/>
              <a:gd name="f10" fmla="*/ f3 1 6296"/>
              <a:gd name="f11" fmla="*/ f4 1 742941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296"/>
              <a:gd name="f20" fmla="*/ f16 1 742941"/>
              <a:gd name="f21" fmla="*/ 0 f17 1"/>
              <a:gd name="f22" fmla="*/ 0 f16 1"/>
              <a:gd name="f23" fmla="*/ 742942 f16 1"/>
              <a:gd name="f24" fmla="+- f18 0 f1"/>
              <a:gd name="f25" fmla="*/ f21 1 6296"/>
              <a:gd name="f26" fmla="*/ f22 1 742941"/>
              <a:gd name="f27" fmla="*/ f23 1 742941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296" h="742941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EA4DCA6A-77E7-325F-03ED-5BEFE68F2BD4}"/>
              </a:ext>
            </a:extLst>
          </p:cNvPr>
          <p:cNvSpPr/>
          <p:nvPr/>
        </p:nvSpPr>
        <p:spPr>
          <a:xfrm>
            <a:off x="581247" y="5761881"/>
            <a:ext cx="742940" cy="63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2942"/>
              <a:gd name="f7" fmla="val 6296"/>
              <a:gd name="f8" fmla="+- 0 0 -90"/>
              <a:gd name="f9" fmla="*/ f3 1 742942"/>
              <a:gd name="f10" fmla="*/ f4 1 6296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742942"/>
              <a:gd name="f19" fmla="*/ f15 1 6296"/>
              <a:gd name="f20" fmla="*/ 742942 f16 1"/>
              <a:gd name="f21" fmla="*/ 0 f15 1"/>
              <a:gd name="f22" fmla="*/ 0 f16 1"/>
              <a:gd name="f23" fmla="+- f17 0 f1"/>
              <a:gd name="f24" fmla="*/ f20 1 742942"/>
              <a:gd name="f25" fmla="*/ f21 1 6296"/>
              <a:gd name="f26" fmla="*/ f22 1 742942"/>
              <a:gd name="f27" fmla="*/ f11 1 f18"/>
              <a:gd name="f28" fmla="*/ f12 1 f18"/>
              <a:gd name="f29" fmla="*/ f11 1 f19"/>
              <a:gd name="f30" fmla="*/ f13 1 f19"/>
              <a:gd name="f31" fmla="*/ f24 1 f18"/>
              <a:gd name="f32" fmla="*/ f25 1 f19"/>
              <a:gd name="f33" fmla="*/ f26 1 f18"/>
              <a:gd name="f34" fmla="*/ f27 f9 1"/>
              <a:gd name="f35" fmla="*/ f28 f9 1"/>
              <a:gd name="f36" fmla="*/ f30 f10 1"/>
              <a:gd name="f37" fmla="*/ f29 f10 1"/>
              <a:gd name="f38" fmla="*/ f31 f9 1"/>
              <a:gd name="f39" fmla="*/ f32 f10 1"/>
              <a:gd name="f40" fmla="*/ f33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8" y="f39"/>
              </a:cxn>
              <a:cxn ang="f23">
                <a:pos x="f40" y="f39"/>
              </a:cxn>
            </a:cxnLst>
            <a:rect l="f34" t="f37" r="f35" b="f36"/>
            <a:pathLst>
              <a:path w="742942" h="6296">
                <a:moveTo>
                  <a:pt x="f6" y="f5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591FA9FA-A059-7852-4EEB-86D980007210}"/>
              </a:ext>
            </a:extLst>
          </p:cNvPr>
          <p:cNvSpPr/>
          <p:nvPr/>
        </p:nvSpPr>
        <p:spPr>
          <a:xfrm>
            <a:off x="718343" y="5492380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38"/>
              <a:gd name="f7" fmla="val 525339"/>
              <a:gd name="f8" fmla="+- 0 0 -90"/>
              <a:gd name="f9" fmla="*/ f3 1 525338"/>
              <a:gd name="f10" fmla="*/ f4 1 525339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525338"/>
              <a:gd name="f19" fmla="*/ f15 1 525339"/>
              <a:gd name="f20" fmla="*/ 525339 f16 1"/>
              <a:gd name="f21" fmla="*/ 0 f15 1"/>
              <a:gd name="f22" fmla="*/ 0 f16 1"/>
              <a:gd name="f23" fmla="*/ 525339 f15 1"/>
              <a:gd name="f24" fmla="+- f17 0 f1"/>
              <a:gd name="f25" fmla="*/ f20 1 525338"/>
              <a:gd name="f26" fmla="*/ f21 1 525339"/>
              <a:gd name="f27" fmla="*/ f22 1 525338"/>
              <a:gd name="f28" fmla="*/ f23 1 525339"/>
              <a:gd name="f29" fmla="*/ f11 1 f18"/>
              <a:gd name="f30" fmla="*/ f12 1 f18"/>
              <a:gd name="f31" fmla="*/ f11 1 f19"/>
              <a:gd name="f32" fmla="*/ f13 1 f19"/>
              <a:gd name="f33" fmla="*/ f25 1 f18"/>
              <a:gd name="f34" fmla="*/ f26 1 f19"/>
              <a:gd name="f35" fmla="*/ f27 1 f18"/>
              <a:gd name="f36" fmla="*/ f28 1 f19"/>
              <a:gd name="f37" fmla="*/ f29 f9 1"/>
              <a:gd name="f38" fmla="*/ f30 f9 1"/>
              <a:gd name="f39" fmla="*/ f32 f10 1"/>
              <a:gd name="f40" fmla="*/ f31 f10 1"/>
              <a:gd name="f41" fmla="*/ f33 f9 1"/>
              <a:gd name="f42" fmla="*/ f34 f10 1"/>
              <a:gd name="f43" fmla="*/ f35 f9 1"/>
              <a:gd name="f44" fmla="*/ f36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1" y="f42"/>
              </a:cxn>
              <a:cxn ang="f24">
                <a:pos x="f43" y="f44"/>
              </a:cxn>
            </a:cxnLst>
            <a:rect l="f37" t="f40" r="f38" b="f39"/>
            <a:pathLst>
              <a:path w="525338" h="525339">
                <a:moveTo>
                  <a:pt x="f7" y="f5"/>
                </a:moveTo>
                <a:lnTo>
                  <a:pt x="f5" y="f7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B368DBCE-74B4-79AD-1529-AFD5FBEB514F}"/>
              </a:ext>
            </a:extLst>
          </p:cNvPr>
          <p:cNvSpPr/>
          <p:nvPr/>
        </p:nvSpPr>
        <p:spPr>
          <a:xfrm>
            <a:off x="696077" y="5492389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42"/>
              <a:gd name="f7" fmla="val 525339"/>
              <a:gd name="f8" fmla="val 525343"/>
              <a:gd name="f9" fmla="+- 0 0 -90"/>
              <a:gd name="f10" fmla="*/ f3 1 525342"/>
              <a:gd name="f11" fmla="*/ f4 1 525339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525342"/>
              <a:gd name="f20" fmla="*/ f16 1 525339"/>
              <a:gd name="f21" fmla="*/ 525343 f17 1"/>
              <a:gd name="f22" fmla="*/ 525339 f16 1"/>
              <a:gd name="f23" fmla="*/ 0 f17 1"/>
              <a:gd name="f24" fmla="*/ 0 f16 1"/>
              <a:gd name="f25" fmla="+- f18 0 f1"/>
              <a:gd name="f26" fmla="*/ f21 1 525342"/>
              <a:gd name="f27" fmla="*/ f22 1 525339"/>
              <a:gd name="f28" fmla="*/ f23 1 525342"/>
              <a:gd name="f29" fmla="*/ f24 1 525339"/>
              <a:gd name="f30" fmla="*/ f12 1 f19"/>
              <a:gd name="f31" fmla="*/ f13 1 f19"/>
              <a:gd name="f32" fmla="*/ f12 1 f20"/>
              <a:gd name="f33" fmla="*/ f14 1 f20"/>
              <a:gd name="f34" fmla="*/ f26 1 f19"/>
              <a:gd name="f35" fmla="*/ f27 1 f20"/>
              <a:gd name="f36" fmla="*/ f28 1 f19"/>
              <a:gd name="f37" fmla="*/ f29 1 f20"/>
              <a:gd name="f38" fmla="*/ f30 f10 1"/>
              <a:gd name="f39" fmla="*/ f31 f10 1"/>
              <a:gd name="f40" fmla="*/ f33 f11 1"/>
              <a:gd name="f41" fmla="*/ f32 f11 1"/>
              <a:gd name="f42" fmla="*/ f34 f10 1"/>
              <a:gd name="f43" fmla="*/ f35 f11 1"/>
              <a:gd name="f44" fmla="*/ f36 f10 1"/>
              <a:gd name="f45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42" y="f43"/>
              </a:cxn>
              <a:cxn ang="f25">
                <a:pos x="f44" y="f45"/>
              </a:cxn>
            </a:cxnLst>
            <a:rect l="f38" t="f41" r="f39" b="f40"/>
            <a:pathLst>
              <a:path w="525342" h="525339">
                <a:moveTo>
                  <a:pt x="f8" y="f7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964AC66-1E3A-D71D-F62E-045FED97190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3654555" cy="4550255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B531811-2025-C89A-FEE3-11759E430D6B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1603" y="685800"/>
            <a:ext cx="6394700" cy="5464015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DA78510-8EE3-41F8-8843-F72B4A76179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EECFAD41-2494-DBFC-C284-98EAAB23B1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F39947D0-9FE4-454C-972C-003FD75EB756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0E998FE0-88B9-7685-C7DC-C88FCBAB3E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F63BE967-7534-4852-BC97-6ABCF7873B0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511942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rgbClr val="F6F2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5">
            <a:extLst>
              <a:ext uri="{FF2B5EF4-FFF2-40B4-BE49-F238E27FC236}">
                <a16:creationId xmlns:a16="http://schemas.microsoft.com/office/drawing/2014/main" id="{FDBB3873-ED37-E71F-EB49-0AD0554F0FC6}"/>
              </a:ext>
            </a:extLst>
          </p:cNvPr>
          <p:cNvCxnSpPr/>
          <p:nvPr/>
        </p:nvCxnSpPr>
        <p:spPr>
          <a:xfrm>
            <a:off x="5191030" y="2362196"/>
            <a:ext cx="6391656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CBE34E35-11DB-FC73-D48A-598D776121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91030" y="685809"/>
            <a:ext cx="6391372" cy="1372002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13">
            <a:extLst>
              <a:ext uri="{FF2B5EF4-FFF2-40B4-BE49-F238E27FC236}">
                <a16:creationId xmlns:a16="http://schemas.microsoft.com/office/drawing/2014/main" id="{44227C29-E32C-DC78-6CC4-5B7D08BF40E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4560451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39DBBD5C-04BC-1F2F-2F51-16A4B2769F8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0725" y="2743200"/>
            <a:ext cx="6395569" cy="342899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3C558688-ADCF-FD87-1743-EBC67D84C0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191030" y="6343823"/>
            <a:ext cx="336490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119C861-5A23-BFCF-65EB-96448910F2F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030714" y="6343951"/>
            <a:ext cx="20608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9927DF7C-2029-4BE2-A645-A1D08D062643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CDCB3C8C-192B-781A-8BB1-6756DAD805A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899301BB-5A31-499E-B804-7625A8D8315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557979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4">
            <a:extLst>
              <a:ext uri="{FF2B5EF4-FFF2-40B4-BE49-F238E27FC236}">
                <a16:creationId xmlns:a16="http://schemas.microsoft.com/office/drawing/2014/main" id="{6C23B90E-DB0E-4022-4B7A-09546EB7A783}"/>
              </a:ext>
            </a:extLst>
          </p:cNvPr>
          <p:cNvCxnSpPr/>
          <p:nvPr/>
        </p:nvCxnSpPr>
        <p:spPr>
          <a:xfrm>
            <a:off x="612648" y="2359152"/>
            <a:ext cx="6336792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6F88531C-196E-5D48-DE90-5B59005DD1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6391372" cy="1371993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8EC5E3E5-DA79-9E51-569D-94ACBFB51E39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776" y="2742642"/>
            <a:ext cx="6391244" cy="342954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9">
            <a:extLst>
              <a:ext uri="{FF2B5EF4-FFF2-40B4-BE49-F238E27FC236}">
                <a16:creationId xmlns:a16="http://schemas.microsoft.com/office/drawing/2014/main" id="{1C05C3BF-C34C-52A0-DC4D-5591ED4CB98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776" y="6346868"/>
            <a:ext cx="2805406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8">
            <a:extLst>
              <a:ext uri="{FF2B5EF4-FFF2-40B4-BE49-F238E27FC236}">
                <a16:creationId xmlns:a16="http://schemas.microsoft.com/office/drawing/2014/main" id="{9F1B6FBB-A099-8610-28C5-42FAD9EEDBB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886891" y="6346868"/>
            <a:ext cx="1607268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1842538A-540D-44A8-B609-422EF3B3CB52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7" name="Slide Number Placeholder 11">
            <a:extLst>
              <a:ext uri="{FF2B5EF4-FFF2-40B4-BE49-F238E27FC236}">
                <a16:creationId xmlns:a16="http://schemas.microsoft.com/office/drawing/2014/main" id="{C726B176-81D9-8AA8-D470-7DAD58C6DEA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530928" y="6346868"/>
            <a:ext cx="4292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2EE188BA-4F19-461A-B401-3B5258A33361}" type="slidenum">
              <a:t>‹#›</a:t>
            </a:fld>
            <a:endParaRPr lang="en-US"/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2F97355F-CE36-34A4-D862-B965927F3D0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631545" y="0"/>
            <a:ext cx="4560451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220201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55335-CB03-01AD-9527-65A52DD69D5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18303" y="685800"/>
            <a:ext cx="6858000" cy="1111535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C0A0C87F-B7B6-38ED-4764-75641CD1DC7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410027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C61815E8-D7DB-1156-4306-15F06D992DEB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718303" y="1965960"/>
            <a:ext cx="6858000" cy="4200195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BC42265-DC69-0A8A-1A5F-685CE042621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724393" y="6343951"/>
            <a:ext cx="34229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2">
            <a:extLst>
              <a:ext uri="{FF2B5EF4-FFF2-40B4-BE49-F238E27FC236}">
                <a16:creationId xmlns:a16="http://schemas.microsoft.com/office/drawing/2014/main" id="{5CD7F079-E34F-3BF8-1E17-9B88503883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945703" y="6343951"/>
            <a:ext cx="2150869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01736DCA-042C-4F00-B162-F8B5AEA9AC0B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55D63362-871C-9F79-324E-FADAFBC3DCD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1F43B0F6-7D1A-463D-B189-C27A73497A4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320205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3100F-B9B3-45AE-CFCD-C4A6971A09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6858000" cy="1111535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04487BC7-3A54-DDB5-A00E-51B91DA922AB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1965960"/>
            <a:ext cx="6858000" cy="4200195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1D8C507B-F742-ACAC-747C-A2E8822E33C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6346868"/>
            <a:ext cx="2805406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2B3F9CC-A341-F160-36FD-31442FB183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115851" y="6346868"/>
            <a:ext cx="2925586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77C9E5A6-AF57-4AA8-8641-508B828A9018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6" name="Slide Number Placeholder 9">
            <a:extLst>
              <a:ext uri="{FF2B5EF4-FFF2-40B4-BE49-F238E27FC236}">
                <a16:creationId xmlns:a16="http://schemas.microsoft.com/office/drawing/2014/main" id="{D76D5C6F-3F79-0883-570D-DF83EE5344D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041437" y="6346868"/>
            <a:ext cx="4292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6674DAD2-87E2-44D3-A82C-515074220BE1}" type="slidenum">
              <a:t>‹#›</a:t>
            </a:fld>
            <a:endParaRPr lang="en-US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26E872C6-B10A-C0E5-86F9-796AD6AD2D9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91735" y="0"/>
            <a:ext cx="410027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78865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E4E4A-5A39-DDC2-4B37-7C998993017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10403" y="685800"/>
            <a:ext cx="4561667" cy="1371261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11">
            <a:extLst>
              <a:ext uri="{FF2B5EF4-FFF2-40B4-BE49-F238E27FC236}">
                <a16:creationId xmlns:a16="http://schemas.microsoft.com/office/drawing/2014/main" id="{7B3BD742-387F-A340-3D54-E09D8132DDA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6390467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F9F010C5-6D76-B4A6-D207-3C96E6AD586A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7020735" y="2286000"/>
            <a:ext cx="4561667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2568EA21-A421-76A8-B865-5CCC3D300FE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7020735" y="6343951"/>
            <a:ext cx="2105095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7EECE6B0-D560-9940-1915-7A54784283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375068" y="6343951"/>
            <a:ext cx="1772024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1A794020-7115-4697-86C6-F953410D53AE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A9F626-3D94-9887-7212-B93C0829D2D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C492E3A3-F3A3-4FB6-9E37-B245A7887F7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2337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D1864-4502-45A6-856E-F12F1A4C4A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685800"/>
            <a:ext cx="4572000" cy="1371261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D5B8A0BD-4138-0905-4256-09AF3BA853D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9603" y="2286000"/>
            <a:ext cx="4561667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A642A7C-1239-21FC-568E-99F41F99FB2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09603" y="6343951"/>
            <a:ext cx="2105095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6A40C2-AED2-396B-9383-BA35F6CC4F0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963927" y="6343951"/>
            <a:ext cx="1772024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BA844DAB-66BB-4DD7-A6AA-76DE0BFD0564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3DC92591-5B42-CD7F-A3E5-1253B725F0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735961" y="6343951"/>
            <a:ext cx="4292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FD6013A8-2F9F-45D2-B49D-DAD1C252910B}" type="slidenum">
              <a:t>‹#›</a:t>
            </a:fld>
            <a:endParaRPr lang="en-US"/>
          </a:p>
        </p:txBody>
      </p:sp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9243401F-EF22-F419-6B5C-B351CFE2E4E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801538" y="0"/>
            <a:ext cx="6390467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045464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4AAAA-C067-45D3-5CBF-7B0DDC466D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12665" y="687784"/>
            <a:ext cx="3363254" cy="1993392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2C27F5AE-C1F3-C924-D185-13EE59F0F2F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7584143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10A56544-86F0-B2EC-C59E-E78A6732DF3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212793" y="2880360"/>
            <a:ext cx="3363254" cy="3274612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8">
            <a:extLst>
              <a:ext uri="{FF2B5EF4-FFF2-40B4-BE49-F238E27FC236}">
                <a16:creationId xmlns:a16="http://schemas.microsoft.com/office/drawing/2014/main" id="{4E163790-0282-B74E-64B2-9FE3D5E8B97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8212665" y="6343951"/>
            <a:ext cx="2012064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CCAD676-F6E5-DAEE-94CE-F76820FA41C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0224720" y="6343951"/>
            <a:ext cx="922373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72E41F51-1D93-46D3-B519-C237824D1696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5A09AF2A-5918-56B1-BDB8-6758F7F4233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084E4D2E-5AC6-41A6-BCB7-F04CFA82617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24246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63A6B-CB69-F426-4D65-549C0B1A7E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5702" y="685800"/>
            <a:ext cx="3364992" cy="199629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F7190FD7-4175-199E-3C16-8AE45A94686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5702" y="2880360"/>
            <a:ext cx="3364992" cy="3234854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5BD9BCA0-A2A7-EC12-1AF5-A956B992799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5702" y="6343951"/>
            <a:ext cx="2012064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B9DDA4D-0C71-4C34-AA1B-C6CD74ADBB9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627757" y="6343951"/>
            <a:ext cx="922373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1212E31A-F3CE-4611-85E2-BC0AEF748F4B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6" name="Slide Number Placeholder 9">
            <a:extLst>
              <a:ext uri="{FF2B5EF4-FFF2-40B4-BE49-F238E27FC236}">
                <a16:creationId xmlns:a16="http://schemas.microsoft.com/office/drawing/2014/main" id="{26AE62D0-134C-85FB-B85E-E38D2433AD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550130" y="6343951"/>
            <a:ext cx="4292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E1F40BBD-91F4-4487-BA0C-D4F1C7C55A11}" type="slidenum">
              <a:t>‹#›</a:t>
            </a:fld>
            <a:endParaRPr lang="en-US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772C17F1-A201-B5FD-FE58-DB8F0AE4F52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607853" y="0"/>
            <a:ext cx="7584143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51115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0F20C-FA23-EDAB-1A0E-FF1E3ED7AB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839203" y="685800"/>
            <a:ext cx="2748119" cy="2743200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6195EEA2-0370-BC17-93FB-77484507932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058BF3A8-0026-19DF-C6BB-2BAAEEA6129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839203" y="3703320"/>
            <a:ext cx="2743200" cy="247605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5E361556-29F4-C170-C174-44615F1399D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8839203" y="6343951"/>
            <a:ext cx="1404463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96BE05A-892F-91FB-442C-F6CE790F3AA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0292522" y="6343951"/>
            <a:ext cx="85457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9DDF8D89-EDBF-449E-8C8B-19911B8F40AF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4A72BF-FE02-F827-2E91-0826E1ABF5C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D24525AD-1868-412E-8C83-413464B7542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7868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30C0F-FA2B-EE10-3986-63EFF21A71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5692" y="685800"/>
            <a:ext cx="2748110" cy="2743200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5A608AAD-7144-E81C-2A87-5C601DB29F4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6689" y="3703320"/>
            <a:ext cx="2743200" cy="247605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23D48AE-82DF-AEB2-41E9-A85ABD325D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5692" y="6343951"/>
            <a:ext cx="1404463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EB1871-0FA5-D313-DC7B-0F134ECDD95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069022" y="6343951"/>
            <a:ext cx="85457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87FE962F-4AD9-4B37-968A-B4838F1C73C4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FD484B99-22D4-377C-4675-D8C56C944D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2923592" y="6343951"/>
            <a:ext cx="4292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8BB0372C-131A-4136-A3BD-8AE1E061F446}" type="slidenum">
              <a:t>‹#›</a:t>
            </a:fld>
            <a:endParaRPr lang="en-US"/>
          </a:p>
        </p:txBody>
      </p:sp>
      <p:sp>
        <p:nvSpPr>
          <p:cNvPr id="7" name="Picture Placeholder 3">
            <a:extLst>
              <a:ext uri="{FF2B5EF4-FFF2-40B4-BE49-F238E27FC236}">
                <a16:creationId xmlns:a16="http://schemas.microsoft.com/office/drawing/2014/main" id="{BFE2E496-30AE-262A-1056-F26D53C8780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962396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21649937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704C5-5156-C0BF-74BA-FCCF7B0361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4343400"/>
            <a:ext cx="4019519" cy="1159934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2733437D-FC6D-4329-9AEF-93F668EC059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38862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04B843C0-552B-50B7-25A0-F0E8322EEEA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1603" y="4343400"/>
            <a:ext cx="6400800" cy="1159934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83BE1BB2-F6BA-48F0-9A49-EA9D6F5C52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B55E47B5-3736-044E-F703-425370ADF52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90A7E411-125F-4D07-A96D-56A551A35403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940A24-5C2D-434D-F09A-25B68B9763D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231BE898-8DCD-4F72-AC82-0FF9342BC45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83857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1BEBA-84AB-3DD5-4953-0EE4693E8BB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3886200"/>
            <a:ext cx="3044951" cy="2245126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FA0D2138-B70B-0EC1-C820-AF2AE1417DC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344332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4A811E4F-77C5-29CF-94C0-0890395D11C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267203" y="3886200"/>
            <a:ext cx="7315200" cy="2245126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73CFD282-0F4C-2C37-01E8-72B9646C083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048693FA-E885-8420-5B13-CFC637D5413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B9D091A0-F204-4C6D-9016-5FDEB8958F33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C1AA06-0340-303B-4BB5-1E6570520DA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2AFBAE71-24AF-45C0-B649-65293E176BD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39820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02B20-B37E-B7C5-0D25-5D8BCAFFDFA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685800"/>
            <a:ext cx="3044951" cy="2035719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250216CF-0B2B-410E-6890-08F73038EDD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259156" y="685800"/>
            <a:ext cx="7315200" cy="2014660"/>
          </a:xfrm>
        </p:spPr>
        <p:txBody>
          <a:bodyPr anchor="b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638BCBF6-89D3-0D80-DC83-96742953AEE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09603" y="2896371"/>
            <a:ext cx="2791023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0B2179-9991-FB87-C4EA-0FEECD086B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565895" y="2896371"/>
            <a:ext cx="1559381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B49D5AFB-876B-4E89-A3EE-2C02D9B9BEF5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6FCE938A-2CEE-98BC-3B8C-E7E5E9E8204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45155" y="2896371"/>
            <a:ext cx="429210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B8009F1C-D626-4D3C-A2FD-CACD728CB2EC}" type="slidenum">
              <a:t>‹#›</a:t>
            </a:fld>
            <a:endParaRPr lang="en-US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6E6D1C8B-A507-984D-5797-2F49FBC0FBB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3414671"/>
            <a:ext cx="12191996" cy="344332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4662696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rgbClr val="F6F2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5BE85-DF89-C655-0CF9-830F255ACB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9"/>
            <a:ext cx="5483355" cy="1388315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D42E428B-D0B8-5218-B147-D7FB5B94C19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2651760"/>
            <a:ext cx="5483355" cy="352184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6A44F8D5-BDFB-41E3-C75A-B4370F8AED0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717795" y="685809"/>
            <a:ext cx="4864607" cy="548637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cxnSp>
        <p:nvCxnSpPr>
          <p:cNvPr id="5" name="Straight Connector 2">
            <a:extLst>
              <a:ext uri="{FF2B5EF4-FFF2-40B4-BE49-F238E27FC236}">
                <a16:creationId xmlns:a16="http://schemas.microsoft.com/office/drawing/2014/main" id="{20CDCA3B-2B91-40D5-FDB9-FD7FC0429D7B}"/>
              </a:ext>
            </a:extLst>
          </p:cNvPr>
          <p:cNvCxnSpPr/>
          <p:nvPr/>
        </p:nvCxnSpPr>
        <p:spPr>
          <a:xfrm>
            <a:off x="609603" y="2362233"/>
            <a:ext cx="5486400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  <p:sp>
        <p:nvSpPr>
          <p:cNvPr id="6" name="Footer Placeholder 7">
            <a:extLst>
              <a:ext uri="{FF2B5EF4-FFF2-40B4-BE49-F238E27FC236}">
                <a16:creationId xmlns:a16="http://schemas.microsoft.com/office/drawing/2014/main" id="{DDFEE50E-5429-0183-6858-661098DA9B4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CC8ACA-B9DA-46C7-6BD9-F58341A700E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3B24936F-EA25-4187-8EAC-DEBA83A22D9F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D60BE72F-EB0D-970F-AB10-B7D3D569FF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E8967761-785D-46EC-9EA0-EBF3034183C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985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527D7-58D6-A843-7635-7099FD38BB1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9755" cy="898526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cxnSp>
        <p:nvCxnSpPr>
          <p:cNvPr id="3" name="Straight Connector 6">
            <a:extLst>
              <a:ext uri="{FF2B5EF4-FFF2-40B4-BE49-F238E27FC236}">
                <a16:creationId xmlns:a16="http://schemas.microsoft.com/office/drawing/2014/main" id="{ABA77FC1-8CDD-EF18-3A28-D2FCEE577376}"/>
              </a:ext>
            </a:extLst>
          </p:cNvPr>
          <p:cNvCxnSpPr/>
          <p:nvPr/>
        </p:nvCxnSpPr>
        <p:spPr>
          <a:xfrm>
            <a:off x="609603" y="1904996"/>
            <a:ext cx="10972800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D13A93E7-A96B-977A-8A95-71F7EA44208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9603" y="2286009"/>
            <a:ext cx="5479477" cy="2987655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5D891CA8-8680-8D03-87B4-F01A4AA7DEE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715573" y="2285305"/>
            <a:ext cx="4863775" cy="388619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BDDB830F-905A-7CA8-22EB-08E1BA5EF3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6343951"/>
            <a:ext cx="2642936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4199B18-36B0-DD66-CE57-708D8F5391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9686595" y="6343951"/>
            <a:ext cx="1449698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13F0A480-CF2A-4EDE-A9D4-4CB5B3A4958F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C1399358-4D5A-4B9E-2ACC-02EC13AB58D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36294" y="6343951"/>
            <a:ext cx="443063" cy="365129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535CE8BF-D284-469F-910D-97571C54B0E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79612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A9D9E-CE84-D6D8-EC4D-19B20AC1EE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89903" y="685809"/>
            <a:ext cx="5486400" cy="1388306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5">
            <a:extLst>
              <a:ext uri="{FF2B5EF4-FFF2-40B4-BE49-F238E27FC236}">
                <a16:creationId xmlns:a16="http://schemas.microsoft.com/office/drawing/2014/main" id="{BD01EB83-939E-8B93-2687-6747EA73232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16662" y="685809"/>
            <a:ext cx="4864607" cy="548637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AAA447B2-68F7-B569-6697-A6708E5D1BF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89903" y="2650333"/>
            <a:ext cx="5486400" cy="3521857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14">
            <a:extLst>
              <a:ext uri="{FF2B5EF4-FFF2-40B4-BE49-F238E27FC236}">
                <a16:creationId xmlns:a16="http://schemas.microsoft.com/office/drawing/2014/main" id="{0513347E-4A58-28FB-5030-A1EB874404CF}"/>
              </a:ext>
            </a:extLst>
          </p:cNvPr>
          <p:cNvCxnSpPr/>
          <p:nvPr/>
        </p:nvCxnSpPr>
        <p:spPr>
          <a:xfrm>
            <a:off x="6089903" y="2362215"/>
            <a:ext cx="5486401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  <p:sp>
        <p:nvSpPr>
          <p:cNvPr id="6" name="Footer Placeholder 7">
            <a:extLst>
              <a:ext uri="{FF2B5EF4-FFF2-40B4-BE49-F238E27FC236}">
                <a16:creationId xmlns:a16="http://schemas.microsoft.com/office/drawing/2014/main" id="{335260A7-F4FC-01ED-6DC8-BD818D39545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82C730-BFA9-E53A-5E24-B9FA3D268D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7BCF6ED8-60D2-472A-B8A7-045504C9533B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6AF4B79F-25E0-7DEF-FCB4-0C23C55C55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5E451273-3DB9-4051-B692-05AA2FCF860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45926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96C6E-8C6E-030F-DC9F-F3FF29396E0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685800"/>
            <a:ext cx="4564767" cy="1426802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B2F3A5F9-409A-21F4-D3E2-5ADC6520D9B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09603" y="2514600"/>
            <a:ext cx="4564767" cy="363659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37963E77-27AF-BED5-57F1-8A37F7062BA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790063" y="685800"/>
            <a:ext cx="5792339" cy="5465396"/>
          </a:xfrm>
        </p:spPr>
        <p:txBody>
          <a:bodyPr anchor="b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F760C1F2-B607-8A3B-F0E4-2C91270811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7FD2245-57CC-82DE-36F4-37527B2426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8546F4C0-9FB0-4522-AD1B-59534A71AD56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8944C9-6DF6-CE90-1A59-3BE118C534A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937E8ADE-B828-4744-A496-854DB347BB9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28093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CBF32-B3E9-78F4-AAAB-4E90986DE49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3656" cy="891101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8">
            <a:extLst>
              <a:ext uri="{FF2B5EF4-FFF2-40B4-BE49-F238E27FC236}">
                <a16:creationId xmlns:a16="http://schemas.microsoft.com/office/drawing/2014/main" id="{87E5B4E2-5D61-8A82-395F-A6F5BAFC917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12648" y="2057400"/>
            <a:ext cx="2740155" cy="409150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C867B5FE-4D3B-EC6A-D2A7-EB097E66ED4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3810003" y="2057400"/>
            <a:ext cx="7766300" cy="4091501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AB21F7BF-EC97-8DFA-EBB7-B6C91959285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71A5754-15E7-F59A-65FC-8CD2EA762A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ACEA60BB-AA59-408A-A2AE-B72A0E62C78A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377A82-14FD-DBC4-CBC4-EA26BC6C414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B82E1844-FD37-4740-8259-E5652153ECD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47127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6">
            <a:extLst>
              <a:ext uri="{FF2B5EF4-FFF2-40B4-BE49-F238E27FC236}">
                <a16:creationId xmlns:a16="http://schemas.microsoft.com/office/drawing/2014/main" id="{65F082E6-CEF8-3035-8571-D5204ED952A9}"/>
              </a:ext>
            </a:extLst>
          </p:cNvPr>
          <p:cNvSpPr/>
          <p:nvPr/>
        </p:nvSpPr>
        <p:spPr>
          <a:xfrm>
            <a:off x="11250896" y="4343400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47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3" name="Freeform: Shape 7">
            <a:extLst>
              <a:ext uri="{FF2B5EF4-FFF2-40B4-BE49-F238E27FC236}">
                <a16:creationId xmlns:a16="http://schemas.microsoft.com/office/drawing/2014/main" id="{23D6A49A-5FBF-2E6C-9A9A-43709DA22F99}"/>
              </a:ext>
            </a:extLst>
          </p:cNvPr>
          <p:cNvSpPr/>
          <p:nvPr/>
        </p:nvSpPr>
        <p:spPr>
          <a:xfrm>
            <a:off x="685800" y="4693898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47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D5668156-DDAF-983B-FF2A-17C9E3C9B81E}"/>
              </a:ext>
            </a:extLst>
          </p:cNvPr>
          <p:cNvSpPr/>
          <p:nvPr/>
        </p:nvSpPr>
        <p:spPr>
          <a:xfrm>
            <a:off x="10998567" y="4425833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47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021B348C-8C55-CA99-D838-CC94228ACEB0}"/>
              </a:ext>
            </a:extLst>
          </p:cNvPr>
          <p:cNvSpPr/>
          <p:nvPr/>
        </p:nvSpPr>
        <p:spPr>
          <a:xfrm>
            <a:off x="10976146" y="4425833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47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6" name="Title 14">
            <a:extLst>
              <a:ext uri="{FF2B5EF4-FFF2-40B4-BE49-F238E27FC236}">
                <a16:creationId xmlns:a16="http://schemas.microsoft.com/office/drawing/2014/main" id="{B3479F4F-98D5-9759-9559-C6B83CC238C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025460"/>
            <a:ext cx="9144000" cy="868680"/>
          </a:xfrm>
        </p:spPr>
        <p:txBody>
          <a:bodyPr anchor="t"/>
          <a:lstStyle>
            <a:lvl1pPr>
              <a:lnSpc>
                <a:spcPct val="110000"/>
              </a:lnSpc>
              <a:defRPr sz="1800" cap="none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12">
            <a:extLst>
              <a:ext uri="{FF2B5EF4-FFF2-40B4-BE49-F238E27FC236}">
                <a16:creationId xmlns:a16="http://schemas.microsoft.com/office/drawing/2014/main" id="{C37100C1-A097-F756-BBE5-3F9F144763B8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82481" y="1143000"/>
            <a:ext cx="10115678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99C7F75B-F7AE-6E0D-4E3F-C0C5479B92D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BCB0680D-E5BC-8235-B35E-1CADBE6EDF3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52288F52-B0EB-48D8-98D4-40E4F794C9BB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DFE81D5C-741E-9D0C-E8E6-BD4285781DF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31A28CAD-C897-4E99-821D-B4E8A9ECDFC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95619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rgbClr val="F6F2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87E6F7FA-2C9E-EF3A-B003-313937B495A3}"/>
              </a:ext>
            </a:extLst>
          </p:cNvPr>
          <p:cNvSpPr/>
          <p:nvPr/>
        </p:nvSpPr>
        <p:spPr>
          <a:xfrm>
            <a:off x="11254005" y="729224"/>
            <a:ext cx="6300" cy="7429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96"/>
              <a:gd name="f7" fmla="val 742941"/>
              <a:gd name="f8" fmla="val 742942"/>
              <a:gd name="f9" fmla="+- 0 0 -90"/>
              <a:gd name="f10" fmla="*/ f3 1 6296"/>
              <a:gd name="f11" fmla="*/ f4 1 742941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296"/>
              <a:gd name="f20" fmla="*/ f16 1 742941"/>
              <a:gd name="f21" fmla="*/ 0 f17 1"/>
              <a:gd name="f22" fmla="*/ 0 f16 1"/>
              <a:gd name="f23" fmla="*/ 742942 f16 1"/>
              <a:gd name="f24" fmla="+- f18 0 f1"/>
              <a:gd name="f25" fmla="*/ f21 1 6296"/>
              <a:gd name="f26" fmla="*/ f22 1 742941"/>
              <a:gd name="f27" fmla="*/ f23 1 742941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296" h="742941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12A27C1D-F377-DF27-0540-8F7CD84C0424}"/>
              </a:ext>
            </a:extLst>
          </p:cNvPr>
          <p:cNvSpPr/>
          <p:nvPr/>
        </p:nvSpPr>
        <p:spPr>
          <a:xfrm>
            <a:off x="10866793" y="1080912"/>
            <a:ext cx="742940" cy="63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2942"/>
              <a:gd name="f7" fmla="val 6296"/>
              <a:gd name="f8" fmla="+- 0 0 -90"/>
              <a:gd name="f9" fmla="*/ f3 1 742942"/>
              <a:gd name="f10" fmla="*/ f4 1 6296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742942"/>
              <a:gd name="f19" fmla="*/ f15 1 6296"/>
              <a:gd name="f20" fmla="*/ 742942 f16 1"/>
              <a:gd name="f21" fmla="*/ 0 f15 1"/>
              <a:gd name="f22" fmla="*/ 0 f16 1"/>
              <a:gd name="f23" fmla="+- f17 0 f1"/>
              <a:gd name="f24" fmla="*/ f20 1 742942"/>
              <a:gd name="f25" fmla="*/ f21 1 6296"/>
              <a:gd name="f26" fmla="*/ f22 1 742942"/>
              <a:gd name="f27" fmla="*/ f11 1 f18"/>
              <a:gd name="f28" fmla="*/ f12 1 f18"/>
              <a:gd name="f29" fmla="*/ f11 1 f19"/>
              <a:gd name="f30" fmla="*/ f13 1 f19"/>
              <a:gd name="f31" fmla="*/ f24 1 f18"/>
              <a:gd name="f32" fmla="*/ f25 1 f19"/>
              <a:gd name="f33" fmla="*/ f26 1 f18"/>
              <a:gd name="f34" fmla="*/ f27 f9 1"/>
              <a:gd name="f35" fmla="*/ f28 f9 1"/>
              <a:gd name="f36" fmla="*/ f30 f10 1"/>
              <a:gd name="f37" fmla="*/ f29 f10 1"/>
              <a:gd name="f38" fmla="*/ f31 f9 1"/>
              <a:gd name="f39" fmla="*/ f32 f10 1"/>
              <a:gd name="f40" fmla="*/ f33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8" y="f39"/>
              </a:cxn>
              <a:cxn ang="f23">
                <a:pos x="f40" y="f39"/>
              </a:cxn>
            </a:cxnLst>
            <a:rect l="f34" t="f37" r="f35" b="f36"/>
            <a:pathLst>
              <a:path w="742942" h="6296">
                <a:moveTo>
                  <a:pt x="f6" y="f5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21FBB0FC-E1BD-2682-EDF2-E4F0075BFD96}"/>
              </a:ext>
            </a:extLst>
          </p:cNvPr>
          <p:cNvSpPr/>
          <p:nvPr/>
        </p:nvSpPr>
        <p:spPr>
          <a:xfrm>
            <a:off x="11003889" y="811411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38"/>
              <a:gd name="f7" fmla="val 525339"/>
              <a:gd name="f8" fmla="+- 0 0 -90"/>
              <a:gd name="f9" fmla="*/ f3 1 525338"/>
              <a:gd name="f10" fmla="*/ f4 1 525339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525338"/>
              <a:gd name="f19" fmla="*/ f15 1 525339"/>
              <a:gd name="f20" fmla="*/ 525339 f16 1"/>
              <a:gd name="f21" fmla="*/ 0 f15 1"/>
              <a:gd name="f22" fmla="*/ 0 f16 1"/>
              <a:gd name="f23" fmla="*/ 525339 f15 1"/>
              <a:gd name="f24" fmla="+- f17 0 f1"/>
              <a:gd name="f25" fmla="*/ f20 1 525338"/>
              <a:gd name="f26" fmla="*/ f21 1 525339"/>
              <a:gd name="f27" fmla="*/ f22 1 525338"/>
              <a:gd name="f28" fmla="*/ f23 1 525339"/>
              <a:gd name="f29" fmla="*/ f11 1 f18"/>
              <a:gd name="f30" fmla="*/ f12 1 f18"/>
              <a:gd name="f31" fmla="*/ f11 1 f19"/>
              <a:gd name="f32" fmla="*/ f13 1 f19"/>
              <a:gd name="f33" fmla="*/ f25 1 f18"/>
              <a:gd name="f34" fmla="*/ f26 1 f19"/>
              <a:gd name="f35" fmla="*/ f27 1 f18"/>
              <a:gd name="f36" fmla="*/ f28 1 f19"/>
              <a:gd name="f37" fmla="*/ f29 f9 1"/>
              <a:gd name="f38" fmla="*/ f30 f9 1"/>
              <a:gd name="f39" fmla="*/ f32 f10 1"/>
              <a:gd name="f40" fmla="*/ f31 f10 1"/>
              <a:gd name="f41" fmla="*/ f33 f9 1"/>
              <a:gd name="f42" fmla="*/ f34 f10 1"/>
              <a:gd name="f43" fmla="*/ f35 f9 1"/>
              <a:gd name="f44" fmla="*/ f36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1" y="f42"/>
              </a:cxn>
              <a:cxn ang="f24">
                <a:pos x="f43" y="f44"/>
              </a:cxn>
            </a:cxnLst>
            <a:rect l="f37" t="f40" r="f38" b="f39"/>
            <a:pathLst>
              <a:path w="525338" h="525339">
                <a:moveTo>
                  <a:pt x="f7" y="f5"/>
                </a:moveTo>
                <a:lnTo>
                  <a:pt x="f5" y="f7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E9AF1D56-199A-3430-F916-9EBD0F5E679C}"/>
              </a:ext>
            </a:extLst>
          </p:cNvPr>
          <p:cNvSpPr/>
          <p:nvPr/>
        </p:nvSpPr>
        <p:spPr>
          <a:xfrm>
            <a:off x="10981623" y="811411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42"/>
              <a:gd name="f7" fmla="val 525339"/>
              <a:gd name="f8" fmla="val 525343"/>
              <a:gd name="f9" fmla="+- 0 0 -90"/>
              <a:gd name="f10" fmla="*/ f3 1 525342"/>
              <a:gd name="f11" fmla="*/ f4 1 525339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525342"/>
              <a:gd name="f20" fmla="*/ f16 1 525339"/>
              <a:gd name="f21" fmla="*/ 525343 f17 1"/>
              <a:gd name="f22" fmla="*/ 525339 f16 1"/>
              <a:gd name="f23" fmla="*/ 0 f17 1"/>
              <a:gd name="f24" fmla="*/ 0 f16 1"/>
              <a:gd name="f25" fmla="+- f18 0 f1"/>
              <a:gd name="f26" fmla="*/ f21 1 525342"/>
              <a:gd name="f27" fmla="*/ f22 1 525339"/>
              <a:gd name="f28" fmla="*/ f23 1 525342"/>
              <a:gd name="f29" fmla="*/ f24 1 525339"/>
              <a:gd name="f30" fmla="*/ f12 1 f19"/>
              <a:gd name="f31" fmla="*/ f13 1 f19"/>
              <a:gd name="f32" fmla="*/ f12 1 f20"/>
              <a:gd name="f33" fmla="*/ f14 1 f20"/>
              <a:gd name="f34" fmla="*/ f26 1 f19"/>
              <a:gd name="f35" fmla="*/ f27 1 f20"/>
              <a:gd name="f36" fmla="*/ f28 1 f19"/>
              <a:gd name="f37" fmla="*/ f29 1 f20"/>
              <a:gd name="f38" fmla="*/ f30 f10 1"/>
              <a:gd name="f39" fmla="*/ f31 f10 1"/>
              <a:gd name="f40" fmla="*/ f33 f11 1"/>
              <a:gd name="f41" fmla="*/ f32 f11 1"/>
              <a:gd name="f42" fmla="*/ f34 f10 1"/>
              <a:gd name="f43" fmla="*/ f35 f11 1"/>
              <a:gd name="f44" fmla="*/ f36 f10 1"/>
              <a:gd name="f45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42" y="f43"/>
              </a:cxn>
              <a:cxn ang="f25">
                <a:pos x="f44" y="f45"/>
              </a:cxn>
            </a:cxnLst>
            <a:rect l="f38" t="f41" r="f39" b="f40"/>
            <a:pathLst>
              <a:path w="525342" h="525339">
                <a:moveTo>
                  <a:pt x="f8" y="f7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6" name="Title 12">
            <a:extLst>
              <a:ext uri="{FF2B5EF4-FFF2-40B4-BE49-F238E27FC236}">
                <a16:creationId xmlns:a16="http://schemas.microsoft.com/office/drawing/2014/main" id="{17F0A063-DA19-1301-FF8F-AB35A88E4F8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4859871"/>
            <a:ext cx="9144000" cy="1097280"/>
          </a:xfrm>
        </p:spPr>
        <p:txBody>
          <a:bodyPr anchor="t"/>
          <a:lstStyle>
            <a:lvl1pPr>
              <a:lnSpc>
                <a:spcPct val="110000"/>
              </a:lnSpc>
              <a:defRPr sz="1800" cap="none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12">
            <a:extLst>
              <a:ext uri="{FF2B5EF4-FFF2-40B4-BE49-F238E27FC236}">
                <a16:creationId xmlns:a16="http://schemas.microsoft.com/office/drawing/2014/main" id="{669F46D3-39BE-C8CA-77EA-1C9BB66E3CE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82481" y="1600200"/>
            <a:ext cx="9171111" cy="3259671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1EB80949-0BE6-C32D-DC43-D8DF845B6B5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411C940D-3867-E09F-716B-61CA8985F1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9A08CE03-6773-43F3-8536-BE86FAEC2361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03CE9055-0E9D-65C4-4463-D778875EB4F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AB4E61C8-2B8C-4CCF-8A8C-2B72E11535C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56939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rgbClr val="1422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4">
            <a:extLst>
              <a:ext uri="{FF2B5EF4-FFF2-40B4-BE49-F238E27FC236}">
                <a16:creationId xmlns:a16="http://schemas.microsoft.com/office/drawing/2014/main" id="{9BA95629-8E71-25CB-09E1-10511EAF10C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257800"/>
            <a:ext cx="9144000" cy="868680"/>
          </a:xfrm>
        </p:spPr>
        <p:txBody>
          <a:bodyPr anchor="t"/>
          <a:lstStyle>
            <a:lvl1pPr>
              <a:lnSpc>
                <a:spcPct val="110000"/>
              </a:lnSpc>
              <a:defRPr sz="1800" cap="none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D5E9B190-468A-C0A8-319C-724B2C179BF8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82481" y="1143000"/>
            <a:ext cx="10115678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00FBBF-45C5-20DE-D575-41B06D0B07E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719F009F-3B26-002B-F466-608D8B2B4D0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35B5172F-D22F-4B2D-93F0-24F390318361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031DACE5-AA12-46FA-165D-3DCA288B9F2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7CB9CE70-3D65-4264-B8D1-68952B167509}" type="slidenum">
              <a:t>‹#›</a:t>
            </a:fld>
            <a:endParaRPr lang="en-US"/>
          </a:p>
        </p:txBody>
      </p:sp>
      <p:sp>
        <p:nvSpPr>
          <p:cNvPr id="7" name="Freeform: Shape 5">
            <a:extLst>
              <a:ext uri="{FF2B5EF4-FFF2-40B4-BE49-F238E27FC236}">
                <a16:creationId xmlns:a16="http://schemas.microsoft.com/office/drawing/2014/main" id="{5882C1DD-53F7-9F43-6942-B1DA8BDCAFD1}"/>
              </a:ext>
            </a:extLst>
          </p:cNvPr>
          <p:cNvSpPr/>
          <p:nvPr/>
        </p:nvSpPr>
        <p:spPr>
          <a:xfrm>
            <a:off x="11250896" y="4562060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47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8" name="Freeform: Shape 6">
            <a:extLst>
              <a:ext uri="{FF2B5EF4-FFF2-40B4-BE49-F238E27FC236}">
                <a16:creationId xmlns:a16="http://schemas.microsoft.com/office/drawing/2014/main" id="{44B0200F-2949-8492-B089-762C1A3B3A1A}"/>
              </a:ext>
            </a:extLst>
          </p:cNvPr>
          <p:cNvSpPr/>
          <p:nvPr/>
        </p:nvSpPr>
        <p:spPr>
          <a:xfrm>
            <a:off x="685800" y="4912559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47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077E532-D7E8-B151-02B2-0B5577AA505E}"/>
              </a:ext>
            </a:extLst>
          </p:cNvPr>
          <p:cNvSpPr/>
          <p:nvPr/>
        </p:nvSpPr>
        <p:spPr>
          <a:xfrm>
            <a:off x="10998567" y="4644493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47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10" name="Freeform: Shape 11">
            <a:extLst>
              <a:ext uri="{FF2B5EF4-FFF2-40B4-BE49-F238E27FC236}">
                <a16:creationId xmlns:a16="http://schemas.microsoft.com/office/drawing/2014/main" id="{8782617D-E9A2-8794-E984-89BB74C4E986}"/>
              </a:ext>
            </a:extLst>
          </p:cNvPr>
          <p:cNvSpPr/>
          <p:nvPr/>
        </p:nvSpPr>
        <p:spPr>
          <a:xfrm>
            <a:off x="10976146" y="4644502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47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</p:spTree>
    <p:extLst>
      <p:ext uri="{BB962C8B-B14F-4D97-AF65-F5344CB8AC3E}">
        <p14:creationId xmlns:p14="http://schemas.microsoft.com/office/powerpoint/2010/main" val="279491371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7">
            <a:extLst>
              <a:ext uri="{FF2B5EF4-FFF2-40B4-BE49-F238E27FC236}">
                <a16:creationId xmlns:a16="http://schemas.microsoft.com/office/drawing/2014/main" id="{9BA3807E-FF78-226F-26A2-8684F71EE21C}"/>
              </a:ext>
            </a:extLst>
          </p:cNvPr>
          <p:cNvSpPr/>
          <p:nvPr/>
        </p:nvSpPr>
        <p:spPr>
          <a:xfrm>
            <a:off x="11254005" y="5410203"/>
            <a:ext cx="6300" cy="7429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96"/>
              <a:gd name="f7" fmla="val 742941"/>
              <a:gd name="f8" fmla="val 742942"/>
              <a:gd name="f9" fmla="+- 0 0 -90"/>
              <a:gd name="f10" fmla="*/ f3 1 6296"/>
              <a:gd name="f11" fmla="*/ f4 1 742941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296"/>
              <a:gd name="f20" fmla="*/ f16 1 742941"/>
              <a:gd name="f21" fmla="*/ 0 f17 1"/>
              <a:gd name="f22" fmla="*/ 0 f16 1"/>
              <a:gd name="f23" fmla="*/ 742942 f16 1"/>
              <a:gd name="f24" fmla="+- f18 0 f1"/>
              <a:gd name="f25" fmla="*/ f21 1 6296"/>
              <a:gd name="f26" fmla="*/ f22 1 742941"/>
              <a:gd name="f27" fmla="*/ f23 1 742941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296" h="742941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1B324400-4B62-F9B4-D436-51C057B168D4}"/>
              </a:ext>
            </a:extLst>
          </p:cNvPr>
          <p:cNvSpPr/>
          <p:nvPr/>
        </p:nvSpPr>
        <p:spPr>
          <a:xfrm>
            <a:off x="10866793" y="5761881"/>
            <a:ext cx="742940" cy="63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2942"/>
              <a:gd name="f7" fmla="val 6296"/>
              <a:gd name="f8" fmla="+- 0 0 -90"/>
              <a:gd name="f9" fmla="*/ f3 1 742942"/>
              <a:gd name="f10" fmla="*/ f4 1 6296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742942"/>
              <a:gd name="f19" fmla="*/ f15 1 6296"/>
              <a:gd name="f20" fmla="*/ 742942 f16 1"/>
              <a:gd name="f21" fmla="*/ 0 f15 1"/>
              <a:gd name="f22" fmla="*/ 0 f16 1"/>
              <a:gd name="f23" fmla="+- f17 0 f1"/>
              <a:gd name="f24" fmla="*/ f20 1 742942"/>
              <a:gd name="f25" fmla="*/ f21 1 6296"/>
              <a:gd name="f26" fmla="*/ f22 1 742942"/>
              <a:gd name="f27" fmla="*/ f11 1 f18"/>
              <a:gd name="f28" fmla="*/ f12 1 f18"/>
              <a:gd name="f29" fmla="*/ f11 1 f19"/>
              <a:gd name="f30" fmla="*/ f13 1 f19"/>
              <a:gd name="f31" fmla="*/ f24 1 f18"/>
              <a:gd name="f32" fmla="*/ f25 1 f19"/>
              <a:gd name="f33" fmla="*/ f26 1 f18"/>
              <a:gd name="f34" fmla="*/ f27 f9 1"/>
              <a:gd name="f35" fmla="*/ f28 f9 1"/>
              <a:gd name="f36" fmla="*/ f30 f10 1"/>
              <a:gd name="f37" fmla="*/ f29 f10 1"/>
              <a:gd name="f38" fmla="*/ f31 f9 1"/>
              <a:gd name="f39" fmla="*/ f32 f10 1"/>
              <a:gd name="f40" fmla="*/ f33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8" y="f39"/>
              </a:cxn>
              <a:cxn ang="f23">
                <a:pos x="f40" y="f39"/>
              </a:cxn>
            </a:cxnLst>
            <a:rect l="f34" t="f37" r="f35" b="f36"/>
            <a:pathLst>
              <a:path w="742942" h="6296">
                <a:moveTo>
                  <a:pt x="f6" y="f5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ED1319F9-3C02-D055-6021-3AF6F6135D8C}"/>
              </a:ext>
            </a:extLst>
          </p:cNvPr>
          <p:cNvSpPr/>
          <p:nvPr/>
        </p:nvSpPr>
        <p:spPr>
          <a:xfrm>
            <a:off x="11003889" y="5492380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38"/>
              <a:gd name="f7" fmla="val 525339"/>
              <a:gd name="f8" fmla="+- 0 0 -90"/>
              <a:gd name="f9" fmla="*/ f3 1 525338"/>
              <a:gd name="f10" fmla="*/ f4 1 525339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525338"/>
              <a:gd name="f19" fmla="*/ f15 1 525339"/>
              <a:gd name="f20" fmla="*/ 525339 f16 1"/>
              <a:gd name="f21" fmla="*/ 0 f15 1"/>
              <a:gd name="f22" fmla="*/ 0 f16 1"/>
              <a:gd name="f23" fmla="*/ 525339 f15 1"/>
              <a:gd name="f24" fmla="+- f17 0 f1"/>
              <a:gd name="f25" fmla="*/ f20 1 525338"/>
              <a:gd name="f26" fmla="*/ f21 1 525339"/>
              <a:gd name="f27" fmla="*/ f22 1 525338"/>
              <a:gd name="f28" fmla="*/ f23 1 525339"/>
              <a:gd name="f29" fmla="*/ f11 1 f18"/>
              <a:gd name="f30" fmla="*/ f12 1 f18"/>
              <a:gd name="f31" fmla="*/ f11 1 f19"/>
              <a:gd name="f32" fmla="*/ f13 1 f19"/>
              <a:gd name="f33" fmla="*/ f25 1 f18"/>
              <a:gd name="f34" fmla="*/ f26 1 f19"/>
              <a:gd name="f35" fmla="*/ f27 1 f18"/>
              <a:gd name="f36" fmla="*/ f28 1 f19"/>
              <a:gd name="f37" fmla="*/ f29 f9 1"/>
              <a:gd name="f38" fmla="*/ f30 f9 1"/>
              <a:gd name="f39" fmla="*/ f32 f10 1"/>
              <a:gd name="f40" fmla="*/ f31 f10 1"/>
              <a:gd name="f41" fmla="*/ f33 f9 1"/>
              <a:gd name="f42" fmla="*/ f34 f10 1"/>
              <a:gd name="f43" fmla="*/ f35 f9 1"/>
              <a:gd name="f44" fmla="*/ f36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1" y="f42"/>
              </a:cxn>
              <a:cxn ang="f24">
                <a:pos x="f43" y="f44"/>
              </a:cxn>
            </a:cxnLst>
            <a:rect l="f37" t="f40" r="f38" b="f39"/>
            <a:pathLst>
              <a:path w="525338" h="525339">
                <a:moveTo>
                  <a:pt x="f7" y="f5"/>
                </a:moveTo>
                <a:lnTo>
                  <a:pt x="f5" y="f7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750ED8CF-F8D4-EB77-D2B4-8FD253AD3824}"/>
              </a:ext>
            </a:extLst>
          </p:cNvPr>
          <p:cNvSpPr/>
          <p:nvPr/>
        </p:nvSpPr>
        <p:spPr>
          <a:xfrm>
            <a:off x="10981623" y="5492389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42"/>
              <a:gd name="f7" fmla="val 525339"/>
              <a:gd name="f8" fmla="val 525343"/>
              <a:gd name="f9" fmla="+- 0 0 -90"/>
              <a:gd name="f10" fmla="*/ f3 1 525342"/>
              <a:gd name="f11" fmla="*/ f4 1 525339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525342"/>
              <a:gd name="f20" fmla="*/ f16 1 525339"/>
              <a:gd name="f21" fmla="*/ 525343 f17 1"/>
              <a:gd name="f22" fmla="*/ 525339 f16 1"/>
              <a:gd name="f23" fmla="*/ 0 f17 1"/>
              <a:gd name="f24" fmla="*/ 0 f16 1"/>
              <a:gd name="f25" fmla="+- f18 0 f1"/>
              <a:gd name="f26" fmla="*/ f21 1 525342"/>
              <a:gd name="f27" fmla="*/ f22 1 525339"/>
              <a:gd name="f28" fmla="*/ f23 1 525342"/>
              <a:gd name="f29" fmla="*/ f24 1 525339"/>
              <a:gd name="f30" fmla="*/ f12 1 f19"/>
              <a:gd name="f31" fmla="*/ f13 1 f19"/>
              <a:gd name="f32" fmla="*/ f12 1 f20"/>
              <a:gd name="f33" fmla="*/ f14 1 f20"/>
              <a:gd name="f34" fmla="*/ f26 1 f19"/>
              <a:gd name="f35" fmla="*/ f27 1 f20"/>
              <a:gd name="f36" fmla="*/ f28 1 f19"/>
              <a:gd name="f37" fmla="*/ f29 1 f20"/>
              <a:gd name="f38" fmla="*/ f30 f10 1"/>
              <a:gd name="f39" fmla="*/ f31 f10 1"/>
              <a:gd name="f40" fmla="*/ f33 f11 1"/>
              <a:gd name="f41" fmla="*/ f32 f11 1"/>
              <a:gd name="f42" fmla="*/ f34 f10 1"/>
              <a:gd name="f43" fmla="*/ f35 f11 1"/>
              <a:gd name="f44" fmla="*/ f36 f10 1"/>
              <a:gd name="f45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42" y="f43"/>
              </a:cxn>
              <a:cxn ang="f25">
                <a:pos x="f44" y="f45"/>
              </a:cxn>
            </a:cxnLst>
            <a:rect l="f38" t="f41" r="f39" b="f40"/>
            <a:pathLst>
              <a:path w="525342" h="525339">
                <a:moveTo>
                  <a:pt x="f8" y="f7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3B7539D-A81D-5D99-B900-066AD9742B1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>
            <a:noAutofit/>
          </a:bodyPr>
          <a:lstStyle>
            <a:lvl1pPr>
              <a:defRPr>
                <a:solidFill>
                  <a:srgbClr val="14223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5D3A358-D0C4-1FA4-75E1-24084333CDFB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9603" y="685800"/>
            <a:ext cx="10972800" cy="4514529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1pPr>
            <a:lvl2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2pPr>
            <a:lvl3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3pPr>
            <a:lvl4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4pPr>
            <a:lvl5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4044E0E4-2939-4138-1578-22E2C90698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10D422FF-77D5-332E-F7AE-727ACD23E9B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B1FFD0AA-EDA4-4465-9FC4-D05A8598F3DE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41EE2088-EB32-6402-CA3C-EF6C1B4D6A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904AE95C-5A93-474C-A4A2-0C2822BC79B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2253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rgbClr val="1422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146F3908-8F41-A803-3325-13361475656C}"/>
              </a:ext>
            </a:extLst>
          </p:cNvPr>
          <p:cNvSpPr/>
          <p:nvPr/>
        </p:nvSpPr>
        <p:spPr>
          <a:xfrm>
            <a:off x="11250896" y="543014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BE5E1DF0-FF04-C7FA-FF70-3AE7DFBB3790}"/>
              </a:ext>
            </a:extLst>
          </p:cNvPr>
          <p:cNvSpPr/>
          <p:nvPr/>
        </p:nvSpPr>
        <p:spPr>
          <a:xfrm>
            <a:off x="685800" y="5780644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743E889D-8B0E-67B5-597E-42A22EAB0E8F}"/>
              </a:ext>
            </a:extLst>
          </p:cNvPr>
          <p:cNvSpPr/>
          <p:nvPr/>
        </p:nvSpPr>
        <p:spPr>
          <a:xfrm>
            <a:off x="10998567" y="551257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4F053BB6-7CBD-DC1C-4CF2-780EE7B8DB39}"/>
              </a:ext>
            </a:extLst>
          </p:cNvPr>
          <p:cNvSpPr/>
          <p:nvPr/>
        </p:nvSpPr>
        <p:spPr>
          <a:xfrm>
            <a:off x="10976146" y="5512588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A670269-055D-71C5-235A-ECCAE9F9D69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>
            <a:noAutofit/>
          </a:bodyPr>
          <a:lstStyle>
            <a:lvl1pPr>
              <a:defRPr>
                <a:solidFill>
                  <a:srgbClr val="14223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C495FD-5C31-D9F1-FD08-3F3B792B5E1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685800"/>
            <a:ext cx="10972800" cy="4572000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1pPr>
            <a:lvl2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2pPr>
            <a:lvl3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3pPr>
            <a:lvl4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4pPr>
            <a:lvl5pPr>
              <a:lnSpc>
                <a:spcPct val="90000"/>
              </a:lnSpc>
              <a:defRPr sz="7000" cap="all">
                <a:solidFill>
                  <a:srgbClr val="F6F2E6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B75E2249-EE9B-FC95-882A-AA2EC69C4A0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B67C82D9-5069-8288-567E-E8CD2AB802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E7A298A7-F9CE-44A5-B75D-EA242AAD9E48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6D282222-7EC6-D148-F270-22F7032FCBE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BD0C8ED9-F527-4FBA-8869-08F89719990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9448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EBB4ECFB-BED9-B125-0918-7CD68CF7B33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22477" y="685800"/>
            <a:ext cx="9140955" cy="2699775"/>
          </a:xfrm>
        </p:spPr>
        <p:txBody>
          <a:bodyPr>
            <a:noAutofit/>
          </a:bodyPr>
          <a:lstStyle>
            <a:lvl1pPr marL="164592" indent="-164592">
              <a:spcBef>
                <a:spcPts val="0"/>
              </a:spcBef>
              <a:defRPr sz="5400" cap="all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730AD86-7AC6-4299-EA85-34CF89DA54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15DB45BC-2A5E-CBCC-E5C3-BA1DDF866BB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AD91286E-8D84-4E2B-AB2E-EF038D8FB4BC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76271C-CB98-AF05-4A97-05498FF49E0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2A79BEFB-1AA1-4ACF-8EA3-B5FA86C46E10}" type="slidenum">
              <a:t>‹#›</a:t>
            </a:fld>
            <a:endParaRPr lang="en-US"/>
          </a:p>
        </p:txBody>
      </p:sp>
      <p:sp>
        <p:nvSpPr>
          <p:cNvPr id="6" name="Freeform: Shape 7">
            <a:extLst>
              <a:ext uri="{FF2B5EF4-FFF2-40B4-BE49-F238E27FC236}">
                <a16:creationId xmlns:a16="http://schemas.microsoft.com/office/drawing/2014/main" id="{C324C2C9-1CD0-0A01-DA13-CD986EB14DA7}"/>
              </a:ext>
            </a:extLst>
          </p:cNvPr>
          <p:cNvSpPr/>
          <p:nvPr/>
        </p:nvSpPr>
        <p:spPr>
          <a:xfrm>
            <a:off x="11250896" y="4562060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2CA5F67D-79F8-3D07-77B5-380F26360B65}"/>
              </a:ext>
            </a:extLst>
          </p:cNvPr>
          <p:cNvSpPr/>
          <p:nvPr/>
        </p:nvSpPr>
        <p:spPr>
          <a:xfrm>
            <a:off x="685800" y="4912559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8" name="Freeform: Shape 10">
            <a:extLst>
              <a:ext uri="{FF2B5EF4-FFF2-40B4-BE49-F238E27FC236}">
                <a16:creationId xmlns:a16="http://schemas.microsoft.com/office/drawing/2014/main" id="{974AF9FB-4E58-3D6F-09A5-B7DDCD3408C8}"/>
              </a:ext>
            </a:extLst>
          </p:cNvPr>
          <p:cNvSpPr/>
          <p:nvPr/>
        </p:nvSpPr>
        <p:spPr>
          <a:xfrm>
            <a:off x="10998567" y="4644493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B516713A-B24F-B6FE-9862-9808B46AB048}"/>
              </a:ext>
            </a:extLst>
          </p:cNvPr>
          <p:cNvSpPr/>
          <p:nvPr/>
        </p:nvSpPr>
        <p:spPr>
          <a:xfrm>
            <a:off x="10976146" y="4644493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10" name="Title 5">
            <a:extLst>
              <a:ext uri="{FF2B5EF4-FFF2-40B4-BE49-F238E27FC236}">
                <a16:creationId xmlns:a16="http://schemas.microsoft.com/office/drawing/2014/main" id="{1C3C4913-0E3E-7440-D7C1-81ABE87803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486400"/>
            <a:ext cx="10058400" cy="669468"/>
          </a:xfrm>
        </p:spPr>
        <p:txBody>
          <a:bodyPr anchor="ctr"/>
          <a:lstStyle>
            <a:lvl1pPr>
              <a:lnSpc>
                <a:spcPct val="120000"/>
              </a:lnSpc>
              <a:defRPr sz="1800" cap="none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8617330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rgbClr val="CC56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7">
            <a:extLst>
              <a:ext uri="{FF2B5EF4-FFF2-40B4-BE49-F238E27FC236}">
                <a16:creationId xmlns:a16="http://schemas.microsoft.com/office/drawing/2014/main" id="{F5D1D837-1D8A-8010-EB0B-0665E44D63EF}"/>
              </a:ext>
            </a:extLst>
          </p:cNvPr>
          <p:cNvSpPr/>
          <p:nvPr/>
        </p:nvSpPr>
        <p:spPr>
          <a:xfrm>
            <a:off x="11254005" y="729224"/>
            <a:ext cx="6300" cy="7429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96"/>
              <a:gd name="f7" fmla="val 742941"/>
              <a:gd name="f8" fmla="val 742942"/>
              <a:gd name="f9" fmla="+- 0 0 -90"/>
              <a:gd name="f10" fmla="*/ f3 1 6296"/>
              <a:gd name="f11" fmla="*/ f4 1 742941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296"/>
              <a:gd name="f20" fmla="*/ f16 1 742941"/>
              <a:gd name="f21" fmla="*/ 0 f17 1"/>
              <a:gd name="f22" fmla="*/ 0 f16 1"/>
              <a:gd name="f23" fmla="*/ 742942 f16 1"/>
              <a:gd name="f24" fmla="+- f18 0 f1"/>
              <a:gd name="f25" fmla="*/ f21 1 6296"/>
              <a:gd name="f26" fmla="*/ f22 1 742941"/>
              <a:gd name="f27" fmla="*/ f23 1 742941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296" h="742941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0053BE25-A9F4-1EA3-C33D-D5DACC1D35CB}"/>
              </a:ext>
            </a:extLst>
          </p:cNvPr>
          <p:cNvSpPr/>
          <p:nvPr/>
        </p:nvSpPr>
        <p:spPr>
          <a:xfrm>
            <a:off x="10866793" y="1080912"/>
            <a:ext cx="742940" cy="63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2942"/>
              <a:gd name="f7" fmla="val 6296"/>
              <a:gd name="f8" fmla="+- 0 0 -90"/>
              <a:gd name="f9" fmla="*/ f3 1 742942"/>
              <a:gd name="f10" fmla="*/ f4 1 6296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742942"/>
              <a:gd name="f19" fmla="*/ f15 1 6296"/>
              <a:gd name="f20" fmla="*/ 742942 f16 1"/>
              <a:gd name="f21" fmla="*/ 0 f15 1"/>
              <a:gd name="f22" fmla="*/ 0 f16 1"/>
              <a:gd name="f23" fmla="+- f17 0 f1"/>
              <a:gd name="f24" fmla="*/ f20 1 742942"/>
              <a:gd name="f25" fmla="*/ f21 1 6296"/>
              <a:gd name="f26" fmla="*/ f22 1 742942"/>
              <a:gd name="f27" fmla="*/ f11 1 f18"/>
              <a:gd name="f28" fmla="*/ f12 1 f18"/>
              <a:gd name="f29" fmla="*/ f11 1 f19"/>
              <a:gd name="f30" fmla="*/ f13 1 f19"/>
              <a:gd name="f31" fmla="*/ f24 1 f18"/>
              <a:gd name="f32" fmla="*/ f25 1 f19"/>
              <a:gd name="f33" fmla="*/ f26 1 f18"/>
              <a:gd name="f34" fmla="*/ f27 f9 1"/>
              <a:gd name="f35" fmla="*/ f28 f9 1"/>
              <a:gd name="f36" fmla="*/ f30 f10 1"/>
              <a:gd name="f37" fmla="*/ f29 f10 1"/>
              <a:gd name="f38" fmla="*/ f31 f9 1"/>
              <a:gd name="f39" fmla="*/ f32 f10 1"/>
              <a:gd name="f40" fmla="*/ f33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8" y="f39"/>
              </a:cxn>
              <a:cxn ang="f23">
                <a:pos x="f40" y="f39"/>
              </a:cxn>
            </a:cxnLst>
            <a:rect l="f34" t="f37" r="f35" b="f36"/>
            <a:pathLst>
              <a:path w="742942" h="6296">
                <a:moveTo>
                  <a:pt x="f6" y="f5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83136D9D-A953-C702-EFF6-9957C8213B17}"/>
              </a:ext>
            </a:extLst>
          </p:cNvPr>
          <p:cNvSpPr/>
          <p:nvPr/>
        </p:nvSpPr>
        <p:spPr>
          <a:xfrm>
            <a:off x="11003889" y="811411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38"/>
              <a:gd name="f7" fmla="val 525339"/>
              <a:gd name="f8" fmla="+- 0 0 -90"/>
              <a:gd name="f9" fmla="*/ f3 1 525338"/>
              <a:gd name="f10" fmla="*/ f4 1 525339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525338"/>
              <a:gd name="f19" fmla="*/ f15 1 525339"/>
              <a:gd name="f20" fmla="*/ 525339 f16 1"/>
              <a:gd name="f21" fmla="*/ 0 f15 1"/>
              <a:gd name="f22" fmla="*/ 0 f16 1"/>
              <a:gd name="f23" fmla="*/ 525339 f15 1"/>
              <a:gd name="f24" fmla="+- f17 0 f1"/>
              <a:gd name="f25" fmla="*/ f20 1 525338"/>
              <a:gd name="f26" fmla="*/ f21 1 525339"/>
              <a:gd name="f27" fmla="*/ f22 1 525338"/>
              <a:gd name="f28" fmla="*/ f23 1 525339"/>
              <a:gd name="f29" fmla="*/ f11 1 f18"/>
              <a:gd name="f30" fmla="*/ f12 1 f18"/>
              <a:gd name="f31" fmla="*/ f11 1 f19"/>
              <a:gd name="f32" fmla="*/ f13 1 f19"/>
              <a:gd name="f33" fmla="*/ f25 1 f18"/>
              <a:gd name="f34" fmla="*/ f26 1 f19"/>
              <a:gd name="f35" fmla="*/ f27 1 f18"/>
              <a:gd name="f36" fmla="*/ f28 1 f19"/>
              <a:gd name="f37" fmla="*/ f29 f9 1"/>
              <a:gd name="f38" fmla="*/ f30 f9 1"/>
              <a:gd name="f39" fmla="*/ f32 f10 1"/>
              <a:gd name="f40" fmla="*/ f31 f10 1"/>
              <a:gd name="f41" fmla="*/ f33 f9 1"/>
              <a:gd name="f42" fmla="*/ f34 f10 1"/>
              <a:gd name="f43" fmla="*/ f35 f9 1"/>
              <a:gd name="f44" fmla="*/ f36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1" y="f42"/>
              </a:cxn>
              <a:cxn ang="f24">
                <a:pos x="f43" y="f44"/>
              </a:cxn>
            </a:cxnLst>
            <a:rect l="f37" t="f40" r="f38" b="f39"/>
            <a:pathLst>
              <a:path w="525338" h="525339">
                <a:moveTo>
                  <a:pt x="f7" y="f5"/>
                </a:moveTo>
                <a:lnTo>
                  <a:pt x="f5" y="f7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88DDC303-448A-5A74-8733-16B41746F12B}"/>
              </a:ext>
            </a:extLst>
          </p:cNvPr>
          <p:cNvSpPr/>
          <p:nvPr/>
        </p:nvSpPr>
        <p:spPr>
          <a:xfrm>
            <a:off x="10981623" y="811411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42"/>
              <a:gd name="f7" fmla="val 525339"/>
              <a:gd name="f8" fmla="val 525343"/>
              <a:gd name="f9" fmla="+- 0 0 -90"/>
              <a:gd name="f10" fmla="*/ f3 1 525342"/>
              <a:gd name="f11" fmla="*/ f4 1 525339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525342"/>
              <a:gd name="f20" fmla="*/ f16 1 525339"/>
              <a:gd name="f21" fmla="*/ 525343 f17 1"/>
              <a:gd name="f22" fmla="*/ 525339 f16 1"/>
              <a:gd name="f23" fmla="*/ 0 f17 1"/>
              <a:gd name="f24" fmla="*/ 0 f16 1"/>
              <a:gd name="f25" fmla="+- f18 0 f1"/>
              <a:gd name="f26" fmla="*/ f21 1 525342"/>
              <a:gd name="f27" fmla="*/ f22 1 525339"/>
              <a:gd name="f28" fmla="*/ f23 1 525342"/>
              <a:gd name="f29" fmla="*/ f24 1 525339"/>
              <a:gd name="f30" fmla="*/ f12 1 f19"/>
              <a:gd name="f31" fmla="*/ f13 1 f19"/>
              <a:gd name="f32" fmla="*/ f12 1 f20"/>
              <a:gd name="f33" fmla="*/ f14 1 f20"/>
              <a:gd name="f34" fmla="*/ f26 1 f19"/>
              <a:gd name="f35" fmla="*/ f27 1 f20"/>
              <a:gd name="f36" fmla="*/ f28 1 f19"/>
              <a:gd name="f37" fmla="*/ f29 1 f20"/>
              <a:gd name="f38" fmla="*/ f30 f10 1"/>
              <a:gd name="f39" fmla="*/ f31 f10 1"/>
              <a:gd name="f40" fmla="*/ f33 f11 1"/>
              <a:gd name="f41" fmla="*/ f32 f11 1"/>
              <a:gd name="f42" fmla="*/ f34 f10 1"/>
              <a:gd name="f43" fmla="*/ f35 f11 1"/>
              <a:gd name="f44" fmla="*/ f36 f10 1"/>
              <a:gd name="f45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42" y="f43"/>
              </a:cxn>
              <a:cxn ang="f25">
                <a:pos x="f44" y="f45"/>
              </a:cxn>
            </a:cxnLst>
            <a:rect l="f38" t="f41" r="f39" b="f40"/>
            <a:pathLst>
              <a:path w="525342" h="525339">
                <a:moveTo>
                  <a:pt x="f8" y="f7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000102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5C820C75-1CD7-0E00-3FDA-01F620492CA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1600200"/>
            <a:ext cx="10055355" cy="3657600"/>
          </a:xfrm>
        </p:spPr>
        <p:txBody>
          <a:bodyPr anchor="b">
            <a:noAutofit/>
          </a:bodyPr>
          <a:lstStyle>
            <a:lvl1pPr marL="164592" indent="-164592">
              <a:spcBef>
                <a:spcPts val="0"/>
              </a:spcBef>
              <a:defRPr sz="5400" cap="all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85BB4DF7-D25F-C126-013C-9022FB71A1E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Date Placeholder 2">
            <a:extLst>
              <a:ext uri="{FF2B5EF4-FFF2-40B4-BE49-F238E27FC236}">
                <a16:creationId xmlns:a16="http://schemas.microsoft.com/office/drawing/2014/main" id="{FB28E2A4-6B41-4E7A-C4B1-A97A9276E5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9F47F773-C382-408F-8686-7F8F2CCE1526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9" name="Slide Number Placeholder 4">
            <a:extLst>
              <a:ext uri="{FF2B5EF4-FFF2-40B4-BE49-F238E27FC236}">
                <a16:creationId xmlns:a16="http://schemas.microsoft.com/office/drawing/2014/main" id="{7091C13F-51D4-D0AB-1C11-F133BE0BEA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EADD879F-9795-4805-A77C-0D8B313B8346}" type="slidenum">
              <a:t>‹#›</a:t>
            </a:fld>
            <a:endParaRPr lang="en-US"/>
          </a:p>
        </p:txBody>
      </p:sp>
      <p:sp>
        <p:nvSpPr>
          <p:cNvPr id="10" name="Title 5">
            <a:extLst>
              <a:ext uri="{FF2B5EF4-FFF2-40B4-BE49-F238E27FC236}">
                <a16:creationId xmlns:a16="http://schemas.microsoft.com/office/drawing/2014/main" id="{8D4C62A6-DF68-F7BD-6295-73AC8D1DAA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486400"/>
            <a:ext cx="10058400" cy="669468"/>
          </a:xfrm>
        </p:spPr>
        <p:txBody>
          <a:bodyPr anchor="ctr"/>
          <a:lstStyle>
            <a:lvl1pPr>
              <a:lnSpc>
                <a:spcPct val="120000"/>
              </a:lnSpc>
              <a:defRPr sz="1800" cap="none"/>
            </a:lvl1pPr>
          </a:lstStyle>
          <a:p>
            <a:pPr lvl="0"/>
            <a:r>
              <a:rPr lang="en-US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255160542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rgbClr val="1422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ACEA028A-2865-2ED0-AA7A-B2DCDD66D6EA}"/>
              </a:ext>
            </a:extLst>
          </p:cNvPr>
          <p:cNvSpPr/>
          <p:nvPr/>
        </p:nvSpPr>
        <p:spPr>
          <a:xfrm>
            <a:off x="11250896" y="5430146"/>
            <a:ext cx="6355" cy="7451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351"/>
              <a:gd name="f7" fmla="val 745197"/>
              <a:gd name="f8" fmla="val 745198"/>
              <a:gd name="f9" fmla="+- 0 0 -90"/>
              <a:gd name="f10" fmla="*/ f3 1 6351"/>
              <a:gd name="f11" fmla="*/ f4 1 745197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351"/>
              <a:gd name="f20" fmla="*/ f16 1 745197"/>
              <a:gd name="f21" fmla="*/ 0 f17 1"/>
              <a:gd name="f22" fmla="*/ 0 f16 1"/>
              <a:gd name="f23" fmla="*/ 745198 f16 1"/>
              <a:gd name="f24" fmla="+- f18 0 f1"/>
              <a:gd name="f25" fmla="*/ f21 1 6351"/>
              <a:gd name="f26" fmla="*/ f22 1 745197"/>
              <a:gd name="f27" fmla="*/ f23 1 745197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351" h="745197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77AF9D5F-2F97-6370-0378-477C37502DCF}"/>
              </a:ext>
            </a:extLst>
          </p:cNvPr>
          <p:cNvSpPr/>
          <p:nvPr/>
        </p:nvSpPr>
        <p:spPr>
          <a:xfrm>
            <a:off x="685800" y="5780644"/>
            <a:ext cx="1092393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923933"/>
              <a:gd name="f7" fmla="val 10923934"/>
              <a:gd name="f8" fmla="val 1"/>
              <a:gd name="f9" fmla="+- 0 0 -90"/>
              <a:gd name="f10" fmla="*/ f3 1 10923933"/>
              <a:gd name="f11" fmla="*/ f4 1 0"/>
              <a:gd name="f12" fmla="val f5"/>
              <a:gd name="f13" fmla="val f6"/>
              <a:gd name="f14" fmla="*/ f9 f0 1"/>
              <a:gd name="f15" fmla="+- f12 0 f12"/>
              <a:gd name="f16" fmla="+- f13 0 f12"/>
              <a:gd name="f17" fmla="*/ f14 1 f2"/>
              <a:gd name="f18" fmla="*/ f16 1 10923933"/>
              <a:gd name="f19" fmla="*/ f15 1 0"/>
              <a:gd name="f20" fmla="+- f17 0 f1"/>
              <a:gd name="f21" fmla="*/ 10923934 1 f18"/>
              <a:gd name="f22" fmla="*/ 0 1 f19"/>
              <a:gd name="f23" fmla="*/ 0 1 f18"/>
              <a:gd name="f24" fmla="*/ 1 1 f19"/>
              <a:gd name="f25" fmla="*/ 10923933 1 f18"/>
              <a:gd name="f26" fmla="*/ f23 f10 1"/>
              <a:gd name="f27" fmla="*/ f25 f10 1"/>
              <a:gd name="f28" fmla="*/ f24 f11 1"/>
              <a:gd name="f29" fmla="*/ f22 f11 1"/>
              <a:gd name="f30" fmla="*/ f21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30" y="f29"/>
              </a:cxn>
              <a:cxn ang="f20">
                <a:pos x="f26" y="f28"/>
              </a:cxn>
            </a:cxnLst>
            <a:rect l="f26" t="f29" r="f27" b="f28"/>
            <a:pathLst>
              <a:path w="10923933">
                <a:moveTo>
                  <a:pt x="f7" y="f5"/>
                </a:moveTo>
                <a:lnTo>
                  <a:pt x="f5" y="f8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9CC17459-83DA-25E9-7E38-E46296CE5A81}"/>
              </a:ext>
            </a:extLst>
          </p:cNvPr>
          <p:cNvSpPr/>
          <p:nvPr/>
        </p:nvSpPr>
        <p:spPr>
          <a:xfrm>
            <a:off x="10998567" y="5512579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0 f17 1"/>
              <a:gd name="f24" fmla="*/ 0 f18 1"/>
              <a:gd name="f25" fmla="*/ 526935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5"/>
                </a:moveTo>
                <a:lnTo>
                  <a:pt x="f5" y="f9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C8874D80-8087-64B3-2252-629E7CBFECDA}"/>
              </a:ext>
            </a:extLst>
          </p:cNvPr>
          <p:cNvSpPr/>
          <p:nvPr/>
        </p:nvSpPr>
        <p:spPr>
          <a:xfrm>
            <a:off x="10976146" y="5512588"/>
            <a:ext cx="529940" cy="5269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937"/>
              <a:gd name="f7" fmla="val 526934"/>
              <a:gd name="f8" fmla="val 529938"/>
              <a:gd name="f9" fmla="val 526935"/>
              <a:gd name="f10" fmla="+- 0 0 -90"/>
              <a:gd name="f11" fmla="*/ f3 1 529937"/>
              <a:gd name="f12" fmla="*/ f4 1 526934"/>
              <a:gd name="f13" fmla="val f5"/>
              <a:gd name="f14" fmla="val f6"/>
              <a:gd name="f15" fmla="val f7"/>
              <a:gd name="f16" fmla="*/ f10 f0 1"/>
              <a:gd name="f17" fmla="+- f15 0 f13"/>
              <a:gd name="f18" fmla="+- f14 0 f13"/>
              <a:gd name="f19" fmla="*/ f16 1 f2"/>
              <a:gd name="f20" fmla="*/ f18 1 529937"/>
              <a:gd name="f21" fmla="*/ f17 1 526934"/>
              <a:gd name="f22" fmla="*/ 529938 f18 1"/>
              <a:gd name="f23" fmla="*/ 526935 f17 1"/>
              <a:gd name="f24" fmla="*/ 0 f18 1"/>
              <a:gd name="f25" fmla="*/ 0 f17 1"/>
              <a:gd name="f26" fmla="+- f19 0 f1"/>
              <a:gd name="f27" fmla="*/ f22 1 529937"/>
              <a:gd name="f28" fmla="*/ f23 1 526934"/>
              <a:gd name="f29" fmla="*/ f24 1 529937"/>
              <a:gd name="f30" fmla="*/ f25 1 526934"/>
              <a:gd name="f31" fmla="*/ f13 1 f20"/>
              <a:gd name="f32" fmla="*/ f14 1 f20"/>
              <a:gd name="f33" fmla="*/ f13 1 f21"/>
              <a:gd name="f34" fmla="*/ f15 1 f21"/>
              <a:gd name="f35" fmla="*/ f27 1 f20"/>
              <a:gd name="f36" fmla="*/ f28 1 f21"/>
              <a:gd name="f37" fmla="*/ f29 1 f20"/>
              <a:gd name="f38" fmla="*/ f30 1 f21"/>
              <a:gd name="f39" fmla="*/ f31 f11 1"/>
              <a:gd name="f40" fmla="*/ f32 f11 1"/>
              <a:gd name="f41" fmla="*/ f34 f12 1"/>
              <a:gd name="f42" fmla="*/ f33 f12 1"/>
              <a:gd name="f43" fmla="*/ f35 f11 1"/>
              <a:gd name="f44" fmla="*/ f36 f12 1"/>
              <a:gd name="f45" fmla="*/ f37 f11 1"/>
              <a:gd name="f46" fmla="*/ f3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6">
                <a:pos x="f43" y="f44"/>
              </a:cxn>
              <a:cxn ang="f26">
                <a:pos x="f45" y="f46"/>
              </a:cxn>
            </a:cxnLst>
            <a:rect l="f39" t="f42" r="f40" b="f41"/>
            <a:pathLst>
              <a:path w="529937" h="526934">
                <a:moveTo>
                  <a:pt x="f8" y="f9"/>
                </a:moveTo>
                <a:lnTo>
                  <a:pt x="f5" y="f5"/>
                </a:lnTo>
              </a:path>
            </a:pathLst>
          </a:custGeom>
          <a:noFill/>
          <a:ln w="31729" cap="flat">
            <a:solidFill>
              <a:srgbClr val="F3BC24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Bahnschrift SemiLight"/>
            </a:endParaRP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E6DB03C2-F90E-5433-D99C-4D1B628B50F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868680"/>
            <a:ext cx="9140955" cy="3660745"/>
          </a:xfrm>
        </p:spPr>
        <p:txBody>
          <a:bodyPr anchor="ctr">
            <a:noAutofit/>
          </a:bodyPr>
          <a:lstStyle>
            <a:lvl1pPr marL="164592" indent="-164592">
              <a:lnSpc>
                <a:spcPct val="110000"/>
              </a:lnSpc>
              <a:spcBef>
                <a:spcPts val="0"/>
              </a:spcBef>
              <a:defRPr sz="5400" cap="all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E67164A1-C9F8-0CE5-CFAF-92BA3E6229E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Date Placeholder 2">
            <a:extLst>
              <a:ext uri="{FF2B5EF4-FFF2-40B4-BE49-F238E27FC236}">
                <a16:creationId xmlns:a16="http://schemas.microsoft.com/office/drawing/2014/main" id="{22CD2E6F-2054-06C4-D0A6-1A076D97F58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F139A78A-80D2-4D9F-AAC3-66FC769BB87D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9" name="Slide Number Placeholder 4">
            <a:extLst>
              <a:ext uri="{FF2B5EF4-FFF2-40B4-BE49-F238E27FC236}">
                <a16:creationId xmlns:a16="http://schemas.microsoft.com/office/drawing/2014/main" id="{A2D0012E-F04D-90F2-11C8-4D57D22F758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B5269357-70F7-4EE6-85A1-620029F8C8CB}" type="slidenum">
              <a:t>‹#›</a:t>
            </a:fld>
            <a:endParaRPr lang="en-US"/>
          </a:p>
        </p:txBody>
      </p:sp>
      <p:sp>
        <p:nvSpPr>
          <p:cNvPr id="10" name="Title 12">
            <a:extLst>
              <a:ext uri="{FF2B5EF4-FFF2-40B4-BE49-F238E27FC236}">
                <a16:creationId xmlns:a16="http://schemas.microsoft.com/office/drawing/2014/main" id="{F626138C-0A80-7649-AE95-21201860EF0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4617720"/>
            <a:ext cx="9140955" cy="788605"/>
          </a:xfrm>
        </p:spPr>
        <p:txBody>
          <a:bodyPr anchor="t"/>
          <a:lstStyle>
            <a:lvl1pPr>
              <a:lnSpc>
                <a:spcPct val="120000"/>
              </a:lnSpc>
              <a:defRPr sz="1800" cap="none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401970526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CB248-507A-0EF1-110C-91359A1EA5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3656" cy="1133170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ED0EB850-B4A9-6AB7-A06D-192D7E8E0CC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776" y="1965960"/>
            <a:ext cx="5074920" cy="419576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9">
            <a:extLst>
              <a:ext uri="{FF2B5EF4-FFF2-40B4-BE49-F238E27FC236}">
                <a16:creationId xmlns:a16="http://schemas.microsoft.com/office/drawing/2014/main" id="{C5CA6A50-5C80-6A03-EA9A-9CEBF577EF9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470971" y="1965960"/>
            <a:ext cx="5075240" cy="419576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16C6084D-27C5-182A-02F8-FF62F7B14B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C1106736-1B2F-38EC-F1ED-A0551653739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56808F67-25CA-4B8C-B1D6-FC83CFCADDF6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74933B-6FDD-588C-94D8-20F26E23D37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0DB18CF8-8357-4EB3-A910-D74BD7414B8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84883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6B56C-C54B-3AC7-A4AA-53817B78DBD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3656" cy="1133170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0A6199-C8ED-810F-8AAA-EAE1327D7C3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40080" y="1878561"/>
            <a:ext cx="5074920" cy="559832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1600" b="1" cap="all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0BB52437-5D01-645F-B9A9-173B53886B2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497570" y="1878561"/>
            <a:ext cx="5075560" cy="559832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1600" b="1" cap="all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10CEE2CF-3F1C-3228-302E-65436E298F6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9603" y="2514600"/>
            <a:ext cx="5075240" cy="3659191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11">
            <a:extLst>
              <a:ext uri="{FF2B5EF4-FFF2-40B4-BE49-F238E27FC236}">
                <a16:creationId xmlns:a16="http://schemas.microsoft.com/office/drawing/2014/main" id="{8C460189-3421-8294-220C-79A50B1FFD7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497570" y="2514600"/>
            <a:ext cx="5075560" cy="3659191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7AC841A0-2F62-49E1-C05A-B25181DA53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97269E02-CB3D-303F-2D44-16BA08152D1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DEADCA79-F45E-476D-A3FD-043B30272E92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48041E-F8FD-044C-79A5-6E8D18EA8EA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3441EB5C-44B6-4858-A8F3-CC313685355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70275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FA548-AA01-80B5-7883-75DAB7AC64F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3656" cy="1133170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4D68B29-3FC7-225D-584D-1E13AA20ACC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F94E53E-44D3-8B9C-60CB-A8CDB825B10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C632D688-BB6A-4D6C-83AC-1A75246F69A1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985345-EAC2-B58B-76C1-A5CA217595A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63A50570-C5F1-4996-8396-A0A66565E0E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12024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42D5BCB0-1250-2FF0-F52B-25F5C9FCDC1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92857E6D-AA5B-B648-3825-1563FEB03E1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BE792B52-78B8-4DC1-9B88-ECB1E61B5940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81A4D3-C24A-84F6-A466-6DE9F35F0FE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51E26193-52AC-410A-BBE6-87EF263D37C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41285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AA71A-F8D8-2BB1-DF2E-9BBC7E1136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3654555" cy="3643911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04480B6F-6983-6AED-D334-656FF037210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12648" y="4526280"/>
            <a:ext cx="3654555" cy="1621112"/>
          </a:xfrm>
        </p:spPr>
        <p:txBody>
          <a:bodyPr anchor="b">
            <a:noAutofit/>
          </a:bodyPr>
          <a:lstStyle>
            <a:lvl1pPr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DD3C93E-57C5-1189-5BFC-44F3A451482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876796" y="685800"/>
            <a:ext cx="6699497" cy="54864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807D2CDD-F88E-E832-6465-A7BB2F653B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CD57911-070C-08DC-394F-BBF28554B73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388988FA-4BBF-4D24-8F9C-0247DCF3B735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A0D69A-BFCE-4545-EC4E-D0A37FA8442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06C1A0C9-51D0-4BCC-BAA3-D06C0D5D273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751678"/>
      </p:ext>
    </p:extLst>
  </p:cSld>
  <p:clrMapOvr>
    <a:masterClrMapping/>
  </p:clrMapOvr>
  <p:hf sldNum="0" hdr="0" ftr="0" dt="0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3F68F-8AD5-AD6A-C612-DE8363F2ED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3654555" cy="3643911"/>
          </a:xfrm>
        </p:spPr>
        <p:txBody>
          <a:bodyPr anchor="t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EAF5C016-EEA5-5D6D-9CB1-3B28E01A2E5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12648" y="4526280"/>
            <a:ext cx="3654555" cy="1621112"/>
          </a:xfrm>
        </p:spPr>
        <p:txBody>
          <a:bodyPr anchor="b">
            <a:noAutofit/>
          </a:bodyPr>
          <a:lstStyle>
            <a:lvl1pPr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74F2C33D-765A-588F-1200-E9F3F528DBD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872042" y="685800"/>
            <a:ext cx="6699497" cy="544263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.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C8ECC208-30DE-6673-D237-BC3A279F42B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3287B9D-A503-A75F-DC85-E1C60D2C651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8485795D-9C2C-42B6-B707-44EF6F4A2FE1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434B96-9903-DF73-BBC9-DA1DB2160DF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/>
            </a:lvl1pPr>
          </a:lstStyle>
          <a:p>
            <a:pPr lvl="0"/>
            <a:fld id="{6A42D665-138F-4E8F-A196-923E458106F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08921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04F30-3E4B-EC9E-6F0A-939EAA80045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72800" cy="1828800"/>
          </a:xfrm>
        </p:spPr>
        <p:txBody>
          <a:bodyPr>
            <a:noAutofit/>
          </a:bodyPr>
          <a:lstStyle>
            <a:lvl1pPr>
              <a:defRPr sz="9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A31CBD89-4BAD-2DB0-E1A2-7ED20C4411A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776" y="3429000"/>
            <a:ext cx="10972800" cy="2743200"/>
          </a:xfrm>
        </p:spPr>
        <p:txBody>
          <a:bodyPr>
            <a:noAutofit/>
          </a:bodyPr>
          <a:lstStyle>
            <a:lvl1pPr>
              <a:defRPr sz="1400">
                <a:solidFill>
                  <a:srgbClr val="F6F2E6"/>
                </a:solidFill>
              </a:defRPr>
            </a:lvl1pPr>
            <a:lvl2pPr>
              <a:defRPr sz="1400">
                <a:solidFill>
                  <a:srgbClr val="F6F2E6"/>
                </a:solidFill>
              </a:defRPr>
            </a:lvl2pPr>
            <a:lvl3pPr>
              <a:defRPr>
                <a:solidFill>
                  <a:srgbClr val="F6F2E6"/>
                </a:solidFill>
              </a:defRPr>
            </a:lvl3pPr>
            <a:lvl4pPr>
              <a:defRPr>
                <a:solidFill>
                  <a:srgbClr val="F6F2E6"/>
                </a:solidFill>
              </a:defRPr>
            </a:lvl4pPr>
            <a:lvl5pPr>
              <a:defRPr>
                <a:solidFill>
                  <a:srgbClr val="F6F2E6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8">
            <a:extLst>
              <a:ext uri="{FF2B5EF4-FFF2-40B4-BE49-F238E27FC236}">
                <a16:creationId xmlns:a16="http://schemas.microsoft.com/office/drawing/2014/main" id="{6A6B885A-4E87-49F6-47D5-CBEBC6C5A103}"/>
              </a:ext>
            </a:extLst>
          </p:cNvPr>
          <p:cNvCxnSpPr/>
          <p:nvPr/>
        </p:nvCxnSpPr>
        <p:spPr>
          <a:xfrm>
            <a:off x="621792" y="2895603"/>
            <a:ext cx="10963656" cy="0"/>
          </a:xfrm>
          <a:prstGeom prst="straightConnector1">
            <a:avLst/>
          </a:prstGeom>
          <a:noFill/>
          <a:ln w="31747" cap="flat">
            <a:solidFill>
              <a:srgbClr val="CC563B"/>
            </a:solidFill>
            <a:prstDash val="solid"/>
            <a:miter/>
          </a:ln>
        </p:spPr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0514CF-F218-9C4C-29B1-AA0F3A8EB8B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34C876BD-E004-6021-E824-2142999E62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7FE5585F-6AA2-4BD9-81C7-6406FFA74CC3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18C2DDE-AC7F-6A4D-3698-6009BBFE1EE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65176EB9-7E76-4CAD-9020-866A5DDFB5E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79824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rgbClr val="0001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368EA6FD-3E30-C652-6B43-224CFF0E9D71}"/>
              </a:ext>
            </a:extLst>
          </p:cNvPr>
          <p:cNvSpPr/>
          <p:nvPr/>
        </p:nvSpPr>
        <p:spPr>
          <a:xfrm>
            <a:off x="11254005" y="729224"/>
            <a:ext cx="6300" cy="7429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96"/>
              <a:gd name="f7" fmla="val 742941"/>
              <a:gd name="f8" fmla="val 742942"/>
              <a:gd name="f9" fmla="+- 0 0 -90"/>
              <a:gd name="f10" fmla="*/ f3 1 6296"/>
              <a:gd name="f11" fmla="*/ f4 1 742941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6296"/>
              <a:gd name="f20" fmla="*/ f16 1 742941"/>
              <a:gd name="f21" fmla="*/ 0 f17 1"/>
              <a:gd name="f22" fmla="*/ 0 f16 1"/>
              <a:gd name="f23" fmla="*/ 742942 f16 1"/>
              <a:gd name="f24" fmla="+- f18 0 f1"/>
              <a:gd name="f25" fmla="*/ f21 1 6296"/>
              <a:gd name="f26" fmla="*/ f22 1 742941"/>
              <a:gd name="f27" fmla="*/ f23 1 742941"/>
              <a:gd name="f28" fmla="*/ f12 1 f19"/>
              <a:gd name="f29" fmla="*/ f13 1 f19"/>
              <a:gd name="f30" fmla="*/ f12 1 f20"/>
              <a:gd name="f31" fmla="*/ f14 1 f20"/>
              <a:gd name="f32" fmla="*/ f25 1 f19"/>
              <a:gd name="f33" fmla="*/ f26 1 f20"/>
              <a:gd name="f34" fmla="*/ f27 1 f20"/>
              <a:gd name="f35" fmla="*/ f28 f10 1"/>
              <a:gd name="f36" fmla="*/ f29 f10 1"/>
              <a:gd name="f37" fmla="*/ f31 f11 1"/>
              <a:gd name="f38" fmla="*/ f30 f11 1"/>
              <a:gd name="f39" fmla="*/ f32 f10 1"/>
              <a:gd name="f40" fmla="*/ f33 f11 1"/>
              <a:gd name="f41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9" y="f40"/>
              </a:cxn>
              <a:cxn ang="f24">
                <a:pos x="f39" y="f41"/>
              </a:cxn>
            </a:cxnLst>
            <a:rect l="f35" t="f38" r="f36" b="f37"/>
            <a:pathLst>
              <a:path w="6296" h="742941">
                <a:moveTo>
                  <a:pt x="f5" y="f5"/>
                </a:moveTo>
                <a:lnTo>
                  <a:pt x="f5" y="f8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1E4CA6DB-8BC9-A8E8-39DE-ECC44AD508D3}"/>
              </a:ext>
            </a:extLst>
          </p:cNvPr>
          <p:cNvSpPr/>
          <p:nvPr/>
        </p:nvSpPr>
        <p:spPr>
          <a:xfrm>
            <a:off x="10866793" y="1080912"/>
            <a:ext cx="742940" cy="63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2942"/>
              <a:gd name="f7" fmla="val 6296"/>
              <a:gd name="f8" fmla="+- 0 0 -90"/>
              <a:gd name="f9" fmla="*/ f3 1 742942"/>
              <a:gd name="f10" fmla="*/ f4 1 6296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742942"/>
              <a:gd name="f19" fmla="*/ f15 1 6296"/>
              <a:gd name="f20" fmla="*/ 742942 f16 1"/>
              <a:gd name="f21" fmla="*/ 0 f15 1"/>
              <a:gd name="f22" fmla="*/ 0 f16 1"/>
              <a:gd name="f23" fmla="+- f17 0 f1"/>
              <a:gd name="f24" fmla="*/ f20 1 742942"/>
              <a:gd name="f25" fmla="*/ f21 1 6296"/>
              <a:gd name="f26" fmla="*/ f22 1 742942"/>
              <a:gd name="f27" fmla="*/ f11 1 f18"/>
              <a:gd name="f28" fmla="*/ f12 1 f18"/>
              <a:gd name="f29" fmla="*/ f11 1 f19"/>
              <a:gd name="f30" fmla="*/ f13 1 f19"/>
              <a:gd name="f31" fmla="*/ f24 1 f18"/>
              <a:gd name="f32" fmla="*/ f25 1 f19"/>
              <a:gd name="f33" fmla="*/ f26 1 f18"/>
              <a:gd name="f34" fmla="*/ f27 f9 1"/>
              <a:gd name="f35" fmla="*/ f28 f9 1"/>
              <a:gd name="f36" fmla="*/ f30 f10 1"/>
              <a:gd name="f37" fmla="*/ f29 f10 1"/>
              <a:gd name="f38" fmla="*/ f31 f9 1"/>
              <a:gd name="f39" fmla="*/ f32 f10 1"/>
              <a:gd name="f40" fmla="*/ f33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8" y="f39"/>
              </a:cxn>
              <a:cxn ang="f23">
                <a:pos x="f40" y="f39"/>
              </a:cxn>
            </a:cxnLst>
            <a:rect l="f34" t="f37" r="f35" b="f36"/>
            <a:pathLst>
              <a:path w="742942" h="6296">
                <a:moveTo>
                  <a:pt x="f6" y="f5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4" name="Freeform: Shape 10">
            <a:extLst>
              <a:ext uri="{FF2B5EF4-FFF2-40B4-BE49-F238E27FC236}">
                <a16:creationId xmlns:a16="http://schemas.microsoft.com/office/drawing/2014/main" id="{AA354E0D-4B33-F515-DE1D-307FCBEE005A}"/>
              </a:ext>
            </a:extLst>
          </p:cNvPr>
          <p:cNvSpPr/>
          <p:nvPr/>
        </p:nvSpPr>
        <p:spPr>
          <a:xfrm>
            <a:off x="11003889" y="811411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38"/>
              <a:gd name="f7" fmla="val 525339"/>
              <a:gd name="f8" fmla="+- 0 0 -90"/>
              <a:gd name="f9" fmla="*/ f3 1 525338"/>
              <a:gd name="f10" fmla="*/ f4 1 525339"/>
              <a:gd name="f11" fmla="val f5"/>
              <a:gd name="f12" fmla="val f6"/>
              <a:gd name="f13" fmla="val f7"/>
              <a:gd name="f14" fmla="*/ f8 f0 1"/>
              <a:gd name="f15" fmla="+- f13 0 f11"/>
              <a:gd name="f16" fmla="+- f12 0 f11"/>
              <a:gd name="f17" fmla="*/ f14 1 f2"/>
              <a:gd name="f18" fmla="*/ f16 1 525338"/>
              <a:gd name="f19" fmla="*/ f15 1 525339"/>
              <a:gd name="f20" fmla="*/ 525339 f16 1"/>
              <a:gd name="f21" fmla="*/ 0 f15 1"/>
              <a:gd name="f22" fmla="*/ 0 f16 1"/>
              <a:gd name="f23" fmla="*/ 525339 f15 1"/>
              <a:gd name="f24" fmla="+- f17 0 f1"/>
              <a:gd name="f25" fmla="*/ f20 1 525338"/>
              <a:gd name="f26" fmla="*/ f21 1 525339"/>
              <a:gd name="f27" fmla="*/ f22 1 525338"/>
              <a:gd name="f28" fmla="*/ f23 1 525339"/>
              <a:gd name="f29" fmla="*/ f11 1 f18"/>
              <a:gd name="f30" fmla="*/ f12 1 f18"/>
              <a:gd name="f31" fmla="*/ f11 1 f19"/>
              <a:gd name="f32" fmla="*/ f13 1 f19"/>
              <a:gd name="f33" fmla="*/ f25 1 f18"/>
              <a:gd name="f34" fmla="*/ f26 1 f19"/>
              <a:gd name="f35" fmla="*/ f27 1 f18"/>
              <a:gd name="f36" fmla="*/ f28 1 f19"/>
              <a:gd name="f37" fmla="*/ f29 f9 1"/>
              <a:gd name="f38" fmla="*/ f30 f9 1"/>
              <a:gd name="f39" fmla="*/ f32 f10 1"/>
              <a:gd name="f40" fmla="*/ f31 f10 1"/>
              <a:gd name="f41" fmla="*/ f33 f9 1"/>
              <a:gd name="f42" fmla="*/ f34 f10 1"/>
              <a:gd name="f43" fmla="*/ f35 f9 1"/>
              <a:gd name="f44" fmla="*/ f36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41" y="f42"/>
              </a:cxn>
              <a:cxn ang="f24">
                <a:pos x="f43" y="f44"/>
              </a:cxn>
            </a:cxnLst>
            <a:rect l="f37" t="f40" r="f38" b="f39"/>
            <a:pathLst>
              <a:path w="525338" h="525339">
                <a:moveTo>
                  <a:pt x="f7" y="f5"/>
                </a:moveTo>
                <a:lnTo>
                  <a:pt x="f5" y="f7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929A8A96-BACB-6061-CC48-E112779B3D49}"/>
              </a:ext>
            </a:extLst>
          </p:cNvPr>
          <p:cNvSpPr/>
          <p:nvPr/>
        </p:nvSpPr>
        <p:spPr>
          <a:xfrm>
            <a:off x="10981623" y="811411"/>
            <a:ext cx="525341" cy="5253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5342"/>
              <a:gd name="f7" fmla="val 525339"/>
              <a:gd name="f8" fmla="val 525343"/>
              <a:gd name="f9" fmla="+- 0 0 -90"/>
              <a:gd name="f10" fmla="*/ f3 1 525342"/>
              <a:gd name="f11" fmla="*/ f4 1 525339"/>
              <a:gd name="f12" fmla="val f5"/>
              <a:gd name="f13" fmla="val f6"/>
              <a:gd name="f14" fmla="val f7"/>
              <a:gd name="f15" fmla="*/ f9 f0 1"/>
              <a:gd name="f16" fmla="+- f14 0 f12"/>
              <a:gd name="f17" fmla="+- f13 0 f12"/>
              <a:gd name="f18" fmla="*/ f15 1 f2"/>
              <a:gd name="f19" fmla="*/ f17 1 525342"/>
              <a:gd name="f20" fmla="*/ f16 1 525339"/>
              <a:gd name="f21" fmla="*/ 525343 f17 1"/>
              <a:gd name="f22" fmla="*/ 525339 f16 1"/>
              <a:gd name="f23" fmla="*/ 0 f17 1"/>
              <a:gd name="f24" fmla="*/ 0 f16 1"/>
              <a:gd name="f25" fmla="+- f18 0 f1"/>
              <a:gd name="f26" fmla="*/ f21 1 525342"/>
              <a:gd name="f27" fmla="*/ f22 1 525339"/>
              <a:gd name="f28" fmla="*/ f23 1 525342"/>
              <a:gd name="f29" fmla="*/ f24 1 525339"/>
              <a:gd name="f30" fmla="*/ f12 1 f19"/>
              <a:gd name="f31" fmla="*/ f13 1 f19"/>
              <a:gd name="f32" fmla="*/ f12 1 f20"/>
              <a:gd name="f33" fmla="*/ f14 1 f20"/>
              <a:gd name="f34" fmla="*/ f26 1 f19"/>
              <a:gd name="f35" fmla="*/ f27 1 f20"/>
              <a:gd name="f36" fmla="*/ f28 1 f19"/>
              <a:gd name="f37" fmla="*/ f29 1 f20"/>
              <a:gd name="f38" fmla="*/ f30 f10 1"/>
              <a:gd name="f39" fmla="*/ f31 f10 1"/>
              <a:gd name="f40" fmla="*/ f33 f11 1"/>
              <a:gd name="f41" fmla="*/ f32 f11 1"/>
              <a:gd name="f42" fmla="*/ f34 f10 1"/>
              <a:gd name="f43" fmla="*/ f35 f11 1"/>
              <a:gd name="f44" fmla="*/ f36 f10 1"/>
              <a:gd name="f45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42" y="f43"/>
              </a:cxn>
              <a:cxn ang="f25">
                <a:pos x="f44" y="f45"/>
              </a:cxn>
            </a:cxnLst>
            <a:rect l="f38" t="f41" r="f39" b="f40"/>
            <a:pathLst>
              <a:path w="525342" h="525339">
                <a:moveTo>
                  <a:pt x="f8" y="f7"/>
                </a:moveTo>
                <a:lnTo>
                  <a:pt x="f5" y="f5"/>
                </a:lnTo>
              </a:path>
            </a:pathLst>
          </a:custGeom>
          <a:noFill/>
          <a:ln w="31080" cap="flat">
            <a:solidFill>
              <a:srgbClr val="CC563B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ahnschrift Semi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5977388-66D0-FB26-32D1-8499389936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8226427" cy="3725055"/>
          </a:xfrm>
        </p:spPr>
        <p:txBody>
          <a:bodyPr>
            <a:noAutofit/>
          </a:bodyPr>
          <a:lstStyle>
            <a:lvl1pPr>
              <a:defRPr sz="9000">
                <a:solidFill>
                  <a:srgbClr val="F6F2E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7533A61-26AA-639C-BBA5-7105518D6591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776" y="4572000"/>
            <a:ext cx="8226427" cy="1608008"/>
          </a:xfrm>
        </p:spPr>
        <p:txBody>
          <a:bodyPr>
            <a:noAutofit/>
          </a:bodyPr>
          <a:lstStyle>
            <a:lvl1pPr>
              <a:defRPr>
                <a:solidFill>
                  <a:srgbClr val="F6F2E6"/>
                </a:solidFill>
              </a:defRPr>
            </a:lvl1pPr>
            <a:lvl2pPr>
              <a:defRPr sz="1800">
                <a:solidFill>
                  <a:srgbClr val="F6F2E6"/>
                </a:solidFill>
              </a:defRPr>
            </a:lvl2pPr>
            <a:lvl3pPr>
              <a:defRPr sz="1800">
                <a:solidFill>
                  <a:srgbClr val="F6F2E6"/>
                </a:solidFill>
              </a:defRPr>
            </a:lvl3pPr>
            <a:lvl4pPr>
              <a:defRPr sz="1800">
                <a:solidFill>
                  <a:srgbClr val="F6F2E6"/>
                </a:solidFill>
              </a:defRPr>
            </a:lvl4pPr>
            <a:lvl5pPr>
              <a:defRPr sz="1800">
                <a:solidFill>
                  <a:srgbClr val="F6F2E6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1D14AC4B-8F89-D5FE-2F45-15D9F2CAAE8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1E2D17BE-DC58-DB39-E8C5-C55BF0AFA3E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D2592FE9-8556-4A2C-8700-469A2F8774CE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2BCF7010-3341-A8AF-653E-AD9544991D2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>
            <a:no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DDEA1E2F-55BB-4C25-8069-538D6BC2391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283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2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42C57B-9EA1-5805-D76A-8120CC3AE2C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963656" cy="9144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90942E-9A0D-5917-4F5B-AD9AC4FE135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12648" y="1600200"/>
            <a:ext cx="10963656" cy="4572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9B821306-2D34-A8B8-B873-F4A3F13120CC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12648" y="6343951"/>
            <a:ext cx="280540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all" spc="0" baseline="0">
                <a:solidFill>
                  <a:srgbClr val="000000"/>
                </a:solidFill>
                <a:uFillTx/>
                <a:latin typeface="Bahnschrift SemiLight"/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096C5C5-CE39-DE33-4163-A4DF7DCCDC3E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893929" y="6343951"/>
            <a:ext cx="220264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all" spc="0" baseline="0">
                <a:solidFill>
                  <a:srgbClr val="000000"/>
                </a:solidFill>
                <a:uFillTx/>
                <a:latin typeface="Bahnschrift SemiLight"/>
              </a:defRPr>
            </a:lvl1pPr>
          </a:lstStyle>
          <a:p>
            <a:pPr lvl="0"/>
            <a:fld id="{12835879-EFAA-4D16-87BA-8B9465BB8DF8}" type="datetime1">
              <a:rPr lang="en-US"/>
              <a:pPr lvl="0"/>
              <a:t>7/19/2026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D0F771-B4A7-AE80-B75A-0DC7AC9A609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147093" y="6343951"/>
            <a:ext cx="42921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all" spc="0" baseline="0">
                <a:solidFill>
                  <a:srgbClr val="000000"/>
                </a:solidFill>
                <a:uFillTx/>
                <a:latin typeface="Bahnschrift SemiLight"/>
              </a:defRPr>
            </a:lvl1pPr>
          </a:lstStyle>
          <a:p>
            <a:pPr lvl="0"/>
            <a:fld id="{AE0E6650-9AA2-4B80-A7D8-35DF22BC11F9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  <p:sldLayoutId id="2147483678" r:id="rId30"/>
    <p:sldLayoutId id="2147483679" r:id="rId31"/>
    <p:sldLayoutId id="2147483680" r:id="rId32"/>
    <p:sldLayoutId id="2147483681" r:id="rId33"/>
    <p:sldLayoutId id="2147483682" r:id="rId34"/>
    <p:sldLayoutId id="2147483683" r:id="rId35"/>
    <p:sldLayoutId id="2147483684" r:id="rId36"/>
    <p:sldLayoutId id="2147483685" r:id="rId37"/>
    <p:sldLayoutId id="2147483686" r:id="rId38"/>
    <p:sldLayoutId id="2147483687" r:id="rId39"/>
    <p:sldLayoutId id="2147483688" r:id="rId40"/>
    <p:sldLayoutId id="2147483689" r:id="rId41"/>
    <p:sldLayoutId id="2147483690" r:id="rId42"/>
    <p:sldLayoutId id="2147483691" r:id="rId43"/>
    <p:sldLayoutId id="2147483692" r:id="rId44"/>
    <p:sldLayoutId id="2147483693" r:id="rId45"/>
    <p:sldLayoutId id="2147483694" r:id="rId46"/>
    <p:sldLayoutId id="2147483695" r:id="rId47"/>
    <p:sldLayoutId id="2147483696" r:id="rId48"/>
    <p:sldLayoutId id="2147483697" r:id="rId49"/>
    <p:sldLayoutId id="2147483698" r:id="rId50"/>
    <p:sldLayoutId id="2147483699" r:id="rId51"/>
  </p:sldLayoutIdLst>
  <p:txStyles>
    <p:titleStyle>
      <a:lvl1pPr marL="0" marR="0" lvl="0" indent="0" algn="l" defTabSz="914400" rtl="0" fontAlgn="auto" hangingPunct="1">
        <a:lnSpc>
          <a:spcPct val="80000"/>
        </a:lnSpc>
        <a:spcBef>
          <a:spcPts val="0"/>
        </a:spcBef>
        <a:spcAft>
          <a:spcPts val="0"/>
        </a:spcAft>
        <a:buNone/>
        <a:tabLst/>
        <a:defRPr lang="en-US" sz="5400" b="0" i="0" u="none" strike="noStrike" kern="1200" cap="all" spc="0" baseline="0">
          <a:solidFill>
            <a:srgbClr val="000102"/>
          </a:solidFill>
          <a:uFillTx/>
          <a:latin typeface="Bahnschrift SemiLight"/>
        </a:defRPr>
      </a:lvl1pPr>
    </p:titleStyle>
    <p:bodyStyle>
      <a:lvl1pPr marL="0" marR="0" lvl="0" indent="0" algn="l" defTabSz="914400" rtl="0" fontAlgn="auto" hangingPunct="1">
        <a:lnSpc>
          <a:spcPct val="100000"/>
        </a:lnSpc>
        <a:spcBef>
          <a:spcPts val="1000"/>
        </a:spcBef>
        <a:spcAft>
          <a:spcPts val="0"/>
        </a:spcAft>
        <a:buNone/>
        <a:tabLst/>
        <a:defRPr lang="en-US" sz="1800" b="0" i="0" u="none" strike="noStrike" kern="1200" cap="none" spc="0" baseline="0">
          <a:solidFill>
            <a:srgbClr val="000102"/>
          </a:solidFill>
          <a:uFillTx/>
          <a:latin typeface="Bahnschrift SemiLight"/>
        </a:defRPr>
      </a:lvl1pPr>
      <a:lvl2pPr marL="228600" marR="0" lvl="1" indent="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None/>
        <a:tabLst/>
        <a:defRPr lang="en-US" sz="1600" b="0" i="0" u="none" strike="noStrike" kern="1200" cap="none" spc="0" baseline="0">
          <a:solidFill>
            <a:srgbClr val="000102"/>
          </a:solidFill>
          <a:uFillTx/>
          <a:latin typeface="Bahnschrift SemiLight"/>
        </a:defRPr>
      </a:lvl2pPr>
      <a:lvl3pPr marL="457200" marR="0" lvl="2" indent="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None/>
        <a:tabLst/>
        <a:defRPr lang="en-US" sz="1400" b="0" i="0" u="none" strike="noStrike" kern="1200" cap="none" spc="0" baseline="0">
          <a:solidFill>
            <a:srgbClr val="000102"/>
          </a:solidFill>
          <a:uFillTx/>
          <a:latin typeface="Bahnschrift SemiLight"/>
        </a:defRPr>
      </a:lvl3pPr>
      <a:lvl4pPr marL="685800" marR="0" lvl="3" indent="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None/>
        <a:tabLst/>
        <a:defRPr lang="en-US" sz="1400" b="0" i="0" u="none" strike="noStrike" kern="1200" cap="none" spc="0" baseline="0">
          <a:solidFill>
            <a:srgbClr val="000102"/>
          </a:solidFill>
          <a:uFillTx/>
          <a:latin typeface="Bahnschrift SemiLight"/>
        </a:defRPr>
      </a:lvl4pPr>
      <a:lvl5pPr marL="914400" marR="0" lvl="4" indent="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None/>
        <a:tabLst/>
        <a:defRPr lang="en-US" sz="1400" b="0" i="0" u="none" strike="noStrike" kern="1200" cap="none" spc="0" baseline="0">
          <a:solidFill>
            <a:srgbClr val="000102"/>
          </a:solidFill>
          <a:uFillTx/>
          <a:latin typeface="Bahnschrift SemiLigh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F9CFCC5B-3C3B-912F-65DE-65538EE153E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 b="1"/>
              <a:t>Enterprise Network Security: Deploying and Securing Check Point Infrastructure</a:t>
            </a:r>
            <a:br>
              <a:rPr lang="en-GB" sz="1800" b="1"/>
            </a:br>
            <a:br>
              <a:rPr lang="en-GB" sz="1800" b="1"/>
            </a:br>
            <a:br>
              <a:rPr lang="en-GB" sz="1800" b="1"/>
            </a:br>
            <a:r>
              <a:rPr lang="en-GB" sz="2000" b="1"/>
              <a:t>Module</a:t>
            </a:r>
            <a:r>
              <a:rPr lang="en-GB" sz="1800"/>
              <a:t>: ACCA7032 Enterprise Network Security</a:t>
            </a:r>
            <a:br>
              <a:rPr lang="en-GB" sz="1800"/>
            </a:br>
            <a:br>
              <a:rPr lang="en-GB" sz="2000"/>
            </a:br>
            <a:r>
              <a:rPr lang="en-GB" sz="2000" b="1"/>
              <a:t>Core Focus</a:t>
            </a:r>
            <a:r>
              <a:rPr lang="en-GB" sz="1800"/>
              <a:t>: Deployment, Configuration, and Integration of Check Point GAiA Appliances</a:t>
            </a:r>
            <a:br>
              <a:rPr lang="en-GB" sz="1800"/>
            </a:br>
            <a:br>
              <a:rPr lang="en-GB" sz="1800"/>
            </a:br>
            <a:br>
              <a:rPr lang="en-GB" sz="1800"/>
            </a:br>
            <a:br>
              <a:rPr lang="en-GB" sz="1800"/>
            </a:br>
            <a:r>
              <a:rPr lang="en-GB" sz="1800"/>
              <a:t>Name: Daudul Islam</a:t>
            </a:r>
            <a:br>
              <a:rPr lang="en-GB" sz="1800"/>
            </a:br>
            <a:r>
              <a:rPr lang="en-GB" sz="1800"/>
              <a:t>Student ID: 2507415</a:t>
            </a:r>
            <a:br>
              <a:rPr lang="en-GB" sz="1800" b="1"/>
            </a:br>
            <a:endParaRPr lang="en-US" sz="1800" b="1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570E2-9FD5-1ACE-1883-0BB151BEA3A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800"/>
              <a:t>Lab Objectives &amp; Implementation Sequence</a:t>
            </a:r>
          </a:p>
        </p:txBody>
      </p:sp>
      <p:pic>
        <p:nvPicPr>
          <p:cNvPr id="3" name="Picture 4" descr="Blue blocks and networks technology background">
            <a:extLst>
              <a:ext uri="{FF2B5EF4-FFF2-40B4-BE49-F238E27FC236}">
                <a16:creationId xmlns:a16="http://schemas.microsoft.com/office/drawing/2014/main" id="{78C59E9F-0AD4-73DC-AEEE-A060075F08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729" r="48640" b="-446"/>
          <a:stretch>
            <a:fillRect/>
          </a:stretch>
        </p:blipFill>
        <p:spPr>
          <a:xfrm>
            <a:off x="18" y="9"/>
            <a:ext cx="4100242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871138F-C4F9-CEBC-207E-EEDBA946027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718303" y="1965960"/>
            <a:ext cx="6858000" cy="4200195"/>
          </a:xfrm>
        </p:spPr>
        <p:txBody>
          <a:bodyPr/>
          <a:lstStyle/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r>
              <a:rPr lang="en-GB" sz="1400" b="1"/>
              <a:t>Phase 1</a:t>
            </a:r>
            <a:r>
              <a:rPr lang="en-GB" sz="1400"/>
              <a:t>: Installation of Check Point GAiA appliances (A-GUI, A-SMS, and A-GW)</a:t>
            </a:r>
          </a:p>
          <a:p>
            <a:pPr lvl="0"/>
            <a:r>
              <a:rPr lang="en-GB" sz="1400" b="1"/>
              <a:t>Phase 2</a:t>
            </a:r>
            <a:r>
              <a:rPr lang="en-GB" sz="1400"/>
              <a:t>: Initial system configuration and First-Time Wizard completion</a:t>
            </a:r>
          </a:p>
          <a:p>
            <a:pPr lvl="0"/>
            <a:r>
              <a:rPr lang="en-GB" sz="1400" b="1"/>
              <a:t>Phase 3</a:t>
            </a:r>
            <a:r>
              <a:rPr lang="en-GB" sz="1400"/>
              <a:t>: Interconnecting the S-DC production network with the Check Point infrastructure</a:t>
            </a:r>
          </a:p>
          <a:p>
            <a:pPr lvl="0"/>
            <a:r>
              <a:rPr lang="en-GB" sz="1400" b="1"/>
              <a:t>Phase 4</a:t>
            </a:r>
            <a:r>
              <a:rPr lang="en-GB" sz="1400"/>
              <a:t>: Security policy enforcement and multi-datacenter verification (S-DC &amp; L-DC)</a:t>
            </a:r>
          </a:p>
          <a:p>
            <a:pPr lvl="0"/>
            <a:endParaRPr lang="en-GB" sz="1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B4DFC-BC50-A0F7-52A6-5715C863ECF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sz="1800"/>
              <a:t>Network Topology Architecture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C2CDA-89B5-2C7E-6756-A4F4531778B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 b="1"/>
          </a:p>
          <a:p>
            <a:pPr lvl="0"/>
            <a:endParaRPr lang="en-GB" b="1"/>
          </a:p>
          <a:p>
            <a:pPr lvl="0"/>
            <a:endParaRPr lang="en-GB" b="1"/>
          </a:p>
          <a:p>
            <a:pPr lvl="0"/>
            <a:r>
              <a:rPr lang="en-GB" b="1"/>
              <a:t>Management Plane</a:t>
            </a:r>
            <a:r>
              <a:rPr lang="en-GB"/>
              <a:t>: Dedicated subnet mapping out the A-GUI console and the Management Server  </a:t>
            </a:r>
          </a:p>
          <a:p>
            <a:pPr lvl="0"/>
            <a:r>
              <a:rPr lang="en-GB" b="1"/>
              <a:t>Gateway Boundaries</a:t>
            </a:r>
            <a:r>
              <a:rPr lang="en-GB"/>
              <a:t>: A-GW acting as the security enforcement barrier between the Internet, </a:t>
            </a:r>
          </a:p>
          <a:p>
            <a:pPr lvl="0"/>
            <a:r>
              <a:rPr lang="en-GB"/>
              <a:t>S-DC, and L-DC</a:t>
            </a:r>
          </a:p>
          <a:p>
            <a:pPr lvl="0"/>
            <a:r>
              <a:rPr lang="en-GB" b="1"/>
              <a:t>Protected Zones</a:t>
            </a:r>
            <a:r>
              <a:rPr lang="en-GB"/>
              <a:t>: S-DC network domain (SWANSEA.ACCA) and </a:t>
            </a:r>
          </a:p>
          <a:p>
            <a:pPr lvl="0"/>
            <a:r>
              <a:rPr lang="en-GB"/>
              <a:t>L-DC child domain (LONDON.SWANSEA.ACCA) isolated behind the gateway</a:t>
            </a:r>
          </a:p>
        </p:txBody>
      </p:sp>
      <p:pic>
        <p:nvPicPr>
          <p:cNvPr id="4" name="Picture 3" descr="Network Topologies. Definition, Types, Examples and Importance -  zenarmor.com">
            <a:extLst>
              <a:ext uri="{FF2B5EF4-FFF2-40B4-BE49-F238E27FC236}">
                <a16:creationId xmlns:a16="http://schemas.microsoft.com/office/drawing/2014/main" id="{E306BBD1-3241-21F5-C908-A35D3F5F23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299" y="1988838"/>
            <a:ext cx="2605473" cy="263630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D3DA5-3F19-74AC-669D-742B09890CE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/>
              <a:t>Target IP Addressing Matrix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5C7C76-1154-159C-DB7D-90AC9EF92C9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12648" y="4526280"/>
            <a:ext cx="3654555" cy="1621112"/>
          </a:xfrm>
        </p:spPr>
        <p:txBody>
          <a:bodyPr anchor="b">
            <a:noAutofit/>
          </a:bodyPr>
          <a:lstStyle/>
          <a:p>
            <a:endParaRPr lang="en-GB"/>
          </a:p>
        </p:txBody>
      </p:sp>
      <p:grpSp>
        <p:nvGrpSpPr>
          <p:cNvPr id="4" name="Content Placeholder 2">
            <a:extLst>
              <a:ext uri="{FF2B5EF4-FFF2-40B4-BE49-F238E27FC236}">
                <a16:creationId xmlns:a16="http://schemas.microsoft.com/office/drawing/2014/main" id="{2C7394E2-B813-9919-FD29-FBAAB83BC824}"/>
              </a:ext>
            </a:extLst>
          </p:cNvPr>
          <p:cNvGrpSpPr/>
          <p:nvPr/>
        </p:nvGrpSpPr>
        <p:grpSpPr>
          <a:xfrm>
            <a:off x="4876796" y="699836"/>
            <a:ext cx="6699497" cy="5458327"/>
            <a:chOff x="4876796" y="699836"/>
            <a:chExt cx="6699497" cy="5458327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1B78478F-CDC4-8E70-4985-EB489F072012}"/>
                </a:ext>
              </a:extLst>
            </p:cNvPr>
            <p:cNvSpPr/>
            <p:nvPr/>
          </p:nvSpPr>
          <p:spPr>
            <a:xfrm>
              <a:off x="4876796" y="699836"/>
              <a:ext cx="6699497" cy="13127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9502"/>
                <a:gd name="f7" fmla="val 1312739"/>
                <a:gd name="f8" fmla="val 218794"/>
                <a:gd name="f9" fmla="val 97957"/>
                <a:gd name="f10" fmla="val 6480708"/>
                <a:gd name="f11" fmla="val 6601545"/>
                <a:gd name="f12" fmla="val 1093945"/>
                <a:gd name="f13" fmla="val 1214782"/>
                <a:gd name="f14" fmla="+- 0 0 -90"/>
                <a:gd name="f15" fmla="*/ f3 1 6699502"/>
                <a:gd name="f16" fmla="*/ f4 1 1312739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699502"/>
                <a:gd name="f25" fmla="*/ f21 1 1312739"/>
                <a:gd name="f26" fmla="*/ 0 f22 1"/>
                <a:gd name="f27" fmla="*/ 218794 f21 1"/>
                <a:gd name="f28" fmla="*/ 218794 f22 1"/>
                <a:gd name="f29" fmla="*/ 0 f21 1"/>
                <a:gd name="f30" fmla="*/ 6480708 f22 1"/>
                <a:gd name="f31" fmla="*/ 6699502 f22 1"/>
                <a:gd name="f32" fmla="*/ 1093945 f21 1"/>
                <a:gd name="f33" fmla="*/ 1312739 f21 1"/>
                <a:gd name="f34" fmla="+- f23 0 f1"/>
                <a:gd name="f35" fmla="*/ f26 1 6699502"/>
                <a:gd name="f36" fmla="*/ f27 1 1312739"/>
                <a:gd name="f37" fmla="*/ f28 1 6699502"/>
                <a:gd name="f38" fmla="*/ f29 1 1312739"/>
                <a:gd name="f39" fmla="*/ f30 1 6699502"/>
                <a:gd name="f40" fmla="*/ f31 1 6699502"/>
                <a:gd name="f41" fmla="*/ f32 1 1312739"/>
                <a:gd name="f42" fmla="*/ f33 1 1312739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699502" h="1312739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28436C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55521" tIns="155521" rIns="155521" bIns="155521" anchor="ctr" anchorCtr="0" compatLnSpc="1">
              <a:noAutofit/>
            </a:bodyPr>
            <a:lstStyle/>
            <a:p>
              <a:pPr marL="0" marR="0" lvl="0" indent="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none" strike="noStrike" kern="1200" cap="none" spc="0" baseline="0">
                  <a:solidFill>
                    <a:srgbClr val="FFFFFF"/>
                  </a:solidFill>
                  <a:uFillTx/>
                  <a:latin typeface="Bahnschrift SemiLight"/>
                </a:rPr>
                <a:t>A-GUI Console</a:t>
              </a:r>
              <a:r>
                <a:rPr lang="en-GB" sz="2400" b="0" i="0" u="none" strike="noStrike" kern="1200" cap="none" spc="0" baseline="0">
                  <a:solidFill>
                    <a:srgbClr val="FFFFFF"/>
                  </a:solidFill>
                  <a:uFillTx/>
                  <a:latin typeface="Bahnschrift SemiLight"/>
                </a:rPr>
                <a:t>: 10.1.1.201/24 | Windows 10 environment (8 GB RAM / 60 GB HDD)</a:t>
              </a:r>
              <a:endPara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Bahnschrift SemiLight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E115D700-C702-709F-BC1C-D92C01F7913A}"/>
                </a:ext>
              </a:extLst>
            </p:cNvPr>
            <p:cNvSpPr/>
            <p:nvPr/>
          </p:nvSpPr>
          <p:spPr>
            <a:xfrm>
              <a:off x="4876796" y="2081695"/>
              <a:ext cx="6699497" cy="13127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9502"/>
                <a:gd name="f7" fmla="val 1312739"/>
                <a:gd name="f8" fmla="val 218794"/>
                <a:gd name="f9" fmla="val 97957"/>
                <a:gd name="f10" fmla="val 6480708"/>
                <a:gd name="f11" fmla="val 6601545"/>
                <a:gd name="f12" fmla="val 1093945"/>
                <a:gd name="f13" fmla="val 1214782"/>
                <a:gd name="f14" fmla="+- 0 0 -90"/>
                <a:gd name="f15" fmla="*/ f3 1 6699502"/>
                <a:gd name="f16" fmla="*/ f4 1 1312739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699502"/>
                <a:gd name="f25" fmla="*/ f21 1 1312739"/>
                <a:gd name="f26" fmla="*/ 0 f22 1"/>
                <a:gd name="f27" fmla="*/ 218794 f21 1"/>
                <a:gd name="f28" fmla="*/ 218794 f22 1"/>
                <a:gd name="f29" fmla="*/ 0 f21 1"/>
                <a:gd name="f30" fmla="*/ 6480708 f22 1"/>
                <a:gd name="f31" fmla="*/ 6699502 f22 1"/>
                <a:gd name="f32" fmla="*/ 1093945 f21 1"/>
                <a:gd name="f33" fmla="*/ 1312739 f21 1"/>
                <a:gd name="f34" fmla="+- f23 0 f1"/>
                <a:gd name="f35" fmla="*/ f26 1 6699502"/>
                <a:gd name="f36" fmla="*/ f27 1 1312739"/>
                <a:gd name="f37" fmla="*/ f28 1 6699502"/>
                <a:gd name="f38" fmla="*/ f29 1 1312739"/>
                <a:gd name="f39" fmla="*/ f30 1 6699502"/>
                <a:gd name="f40" fmla="*/ f31 1 6699502"/>
                <a:gd name="f41" fmla="*/ f32 1 1312739"/>
                <a:gd name="f42" fmla="*/ f33 1 1312739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699502" h="1312739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28436C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55521" tIns="155521" rIns="155521" bIns="155521" anchor="ctr" anchorCtr="0" compatLnSpc="1">
              <a:noAutofit/>
            </a:bodyPr>
            <a:lstStyle/>
            <a:p>
              <a:pPr marL="0" marR="0" lvl="0" indent="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none" strike="noStrike" kern="1200" cap="none" spc="0" baseline="0">
                  <a:solidFill>
                    <a:srgbClr val="FFFFFF"/>
                  </a:solidFill>
                  <a:uFillTx/>
                  <a:latin typeface="Bahnschrift SemiLight"/>
                </a:rPr>
                <a:t>A-SMS Management Server</a:t>
              </a:r>
              <a:r>
                <a:rPr lang="en-GB" sz="2400" b="0" i="0" u="none" strike="noStrike" kern="1200" cap="none" spc="0" baseline="0">
                  <a:solidFill>
                    <a:srgbClr val="FFFFFF"/>
                  </a:solidFill>
                  <a:uFillTx/>
                  <a:latin typeface="Bahnschrift SemiLight"/>
                </a:rPr>
                <a:t>: 10.1.1.101/24 | Check Point R81.20 Platform</a:t>
              </a:r>
              <a:endPara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Bahnschrift SemiLight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5095DF96-4EDD-53EB-5A1D-309BCC17C28C}"/>
                </a:ext>
              </a:extLst>
            </p:cNvPr>
            <p:cNvSpPr/>
            <p:nvPr/>
          </p:nvSpPr>
          <p:spPr>
            <a:xfrm>
              <a:off x="4876796" y="3463564"/>
              <a:ext cx="6699497" cy="13127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9502"/>
                <a:gd name="f7" fmla="val 1312739"/>
                <a:gd name="f8" fmla="val 218794"/>
                <a:gd name="f9" fmla="val 97957"/>
                <a:gd name="f10" fmla="val 6480708"/>
                <a:gd name="f11" fmla="val 6601545"/>
                <a:gd name="f12" fmla="val 1093945"/>
                <a:gd name="f13" fmla="val 1214782"/>
                <a:gd name="f14" fmla="+- 0 0 -90"/>
                <a:gd name="f15" fmla="*/ f3 1 6699502"/>
                <a:gd name="f16" fmla="*/ f4 1 1312739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699502"/>
                <a:gd name="f25" fmla="*/ f21 1 1312739"/>
                <a:gd name="f26" fmla="*/ 0 f22 1"/>
                <a:gd name="f27" fmla="*/ 218794 f21 1"/>
                <a:gd name="f28" fmla="*/ 218794 f22 1"/>
                <a:gd name="f29" fmla="*/ 0 f21 1"/>
                <a:gd name="f30" fmla="*/ 6480708 f22 1"/>
                <a:gd name="f31" fmla="*/ 6699502 f22 1"/>
                <a:gd name="f32" fmla="*/ 1093945 f21 1"/>
                <a:gd name="f33" fmla="*/ 1312739 f21 1"/>
                <a:gd name="f34" fmla="+- f23 0 f1"/>
                <a:gd name="f35" fmla="*/ f26 1 6699502"/>
                <a:gd name="f36" fmla="*/ f27 1 1312739"/>
                <a:gd name="f37" fmla="*/ f28 1 6699502"/>
                <a:gd name="f38" fmla="*/ f29 1 1312739"/>
                <a:gd name="f39" fmla="*/ f30 1 6699502"/>
                <a:gd name="f40" fmla="*/ f31 1 6699502"/>
                <a:gd name="f41" fmla="*/ f32 1 1312739"/>
                <a:gd name="f42" fmla="*/ f33 1 1312739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699502" h="1312739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28436C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55521" tIns="155521" rIns="155521" bIns="155521" anchor="ctr" anchorCtr="0" compatLnSpc="1">
              <a:noAutofit/>
            </a:bodyPr>
            <a:lstStyle/>
            <a:p>
              <a:pPr marL="0" marR="0" lvl="0" indent="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none" strike="noStrike" kern="1200" cap="none" spc="0" baseline="0">
                  <a:solidFill>
                    <a:srgbClr val="FFFFFF"/>
                  </a:solidFill>
                  <a:uFillTx/>
                  <a:latin typeface="Bahnschrift SemiLight"/>
                </a:rPr>
                <a:t>A-GW Security Gateway</a:t>
              </a:r>
              <a:r>
                <a:rPr lang="en-GB" sz="2400" b="0" i="0" u="none" strike="noStrike" kern="1200" cap="none" spc="0" baseline="0">
                  <a:solidFill>
                    <a:srgbClr val="FFFFFF"/>
                  </a:solidFill>
                  <a:uFillTx/>
                  <a:latin typeface="Bahnschrift SemiLight"/>
                </a:rPr>
                <a:t>: Multi-homed interface deployment (10.1.1.1, 192.1.1.254, and 20.0.0.1)</a:t>
              </a:r>
              <a:endPara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Bahnschrift SemiLight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B347F70-540D-E092-0A2F-6B07C3AE18FE}"/>
                </a:ext>
              </a:extLst>
            </p:cNvPr>
            <p:cNvSpPr/>
            <p:nvPr/>
          </p:nvSpPr>
          <p:spPr>
            <a:xfrm>
              <a:off x="4876796" y="4845423"/>
              <a:ext cx="6699497" cy="13127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9502"/>
                <a:gd name="f7" fmla="val 1312739"/>
                <a:gd name="f8" fmla="val 218794"/>
                <a:gd name="f9" fmla="val 97957"/>
                <a:gd name="f10" fmla="val 6480708"/>
                <a:gd name="f11" fmla="val 6601545"/>
                <a:gd name="f12" fmla="val 1093945"/>
                <a:gd name="f13" fmla="val 1214782"/>
                <a:gd name="f14" fmla="+- 0 0 -90"/>
                <a:gd name="f15" fmla="*/ f3 1 6699502"/>
                <a:gd name="f16" fmla="*/ f4 1 1312739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699502"/>
                <a:gd name="f25" fmla="*/ f21 1 1312739"/>
                <a:gd name="f26" fmla="*/ 0 f22 1"/>
                <a:gd name="f27" fmla="*/ 218794 f21 1"/>
                <a:gd name="f28" fmla="*/ 218794 f22 1"/>
                <a:gd name="f29" fmla="*/ 0 f21 1"/>
                <a:gd name="f30" fmla="*/ 6480708 f22 1"/>
                <a:gd name="f31" fmla="*/ 6699502 f22 1"/>
                <a:gd name="f32" fmla="*/ 1093945 f21 1"/>
                <a:gd name="f33" fmla="*/ 1312739 f21 1"/>
                <a:gd name="f34" fmla="+- f23 0 f1"/>
                <a:gd name="f35" fmla="*/ f26 1 6699502"/>
                <a:gd name="f36" fmla="*/ f27 1 1312739"/>
                <a:gd name="f37" fmla="*/ f28 1 6699502"/>
                <a:gd name="f38" fmla="*/ f29 1 1312739"/>
                <a:gd name="f39" fmla="*/ f30 1 6699502"/>
                <a:gd name="f40" fmla="*/ f31 1 6699502"/>
                <a:gd name="f41" fmla="*/ f32 1 1312739"/>
                <a:gd name="f42" fmla="*/ f33 1 1312739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699502" h="1312739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28436C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55521" tIns="155521" rIns="155521" bIns="155521" anchor="ctr" anchorCtr="0" compatLnSpc="1">
              <a:noAutofit/>
            </a:bodyPr>
            <a:lstStyle/>
            <a:p>
              <a:pPr marL="0" marR="0" lvl="0" indent="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none" strike="noStrike" kern="1200" cap="none" spc="0" baseline="0">
                  <a:solidFill>
                    <a:srgbClr val="FFFFFF"/>
                  </a:solidFill>
                  <a:uFillTx/>
                  <a:latin typeface="Bahnschrift SemiLight"/>
                </a:rPr>
                <a:t>Production Domain Servers</a:t>
              </a:r>
              <a:r>
                <a:rPr lang="en-GB" sz="2400" b="0" i="0" u="none" strike="noStrike" kern="1200" cap="none" spc="0" baseline="0">
                  <a:solidFill>
                    <a:srgbClr val="FFFFFF"/>
                  </a:solidFill>
                  <a:uFillTx/>
                  <a:latin typeface="Bahnschrift SemiLight"/>
                </a:rPr>
                <a:t>: Pre-configured S-DC primary domain controller and client environments</a:t>
              </a:r>
              <a:endPara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Bahnschrift SemiLight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A397F-A144-7CC5-586A-102A4D141DC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4300"/>
              <a:t>Management Station Setup (A-GUI)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6557049C-BC3C-0085-9637-BC9381D21B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8" r="53117"/>
          <a:stretch>
            <a:fillRect/>
          </a:stretch>
        </p:blipFill>
        <p:spPr>
          <a:xfrm>
            <a:off x="18" y="9"/>
            <a:ext cx="5477237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5415EB8-C737-88FA-279E-E375A7573CA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96003" y="3189765"/>
            <a:ext cx="5480300" cy="2982425"/>
          </a:xfrm>
        </p:spPr>
        <p:txBody>
          <a:bodyPr/>
          <a:lstStyle/>
          <a:p>
            <a:pPr lvl="0">
              <a:lnSpc>
                <a:spcPct val="140000"/>
              </a:lnSpc>
            </a:pPr>
            <a:endParaRPr lang="en-GB" sz="1100" b="1"/>
          </a:p>
          <a:p>
            <a:pPr lvl="0">
              <a:lnSpc>
                <a:spcPct val="140000"/>
              </a:lnSpc>
            </a:pPr>
            <a:endParaRPr lang="en-GB" sz="1100" b="1"/>
          </a:p>
          <a:p>
            <a:pPr lvl="0">
              <a:lnSpc>
                <a:spcPct val="140000"/>
              </a:lnSpc>
            </a:pPr>
            <a:endParaRPr lang="en-GB" sz="1100" b="1"/>
          </a:p>
          <a:p>
            <a:pPr lvl="0">
              <a:lnSpc>
                <a:spcPct val="140000"/>
              </a:lnSpc>
            </a:pPr>
            <a:r>
              <a:rPr lang="en-GB" sz="1100" b="1"/>
              <a:t>Host Provisioning</a:t>
            </a:r>
            <a:r>
              <a:rPr lang="en-GB" sz="1100"/>
              <a:t>: Installing Windows 10 with designated vRAM and storage metrics</a:t>
            </a:r>
          </a:p>
          <a:p>
            <a:pPr lvl="0">
              <a:lnSpc>
                <a:spcPct val="140000"/>
              </a:lnSpc>
            </a:pPr>
            <a:r>
              <a:rPr lang="en-GB" sz="1100" b="1"/>
              <a:t>Network Isolation</a:t>
            </a:r>
            <a:r>
              <a:rPr lang="en-GB" sz="1100"/>
              <a:t>: Mapping network interfaces cleanly to internal segments</a:t>
            </a:r>
          </a:p>
          <a:p>
            <a:pPr lvl="0">
              <a:lnSpc>
                <a:spcPct val="140000"/>
              </a:lnSpc>
            </a:pPr>
            <a:r>
              <a:rPr lang="en-GB" sz="1100" b="1"/>
              <a:t>Temporary Bridging</a:t>
            </a:r>
            <a:r>
              <a:rPr lang="en-GB" sz="1100"/>
              <a:t>: Leveraging a temporary bridged adapter to access installation binaries from shared repositories</a:t>
            </a:r>
          </a:p>
          <a:p>
            <a:pPr lvl="0">
              <a:lnSpc>
                <a:spcPct val="140000"/>
              </a:lnSpc>
            </a:pPr>
            <a:r>
              <a:rPr lang="en-GB" sz="1100" b="1"/>
              <a:t>Console Deployment</a:t>
            </a:r>
            <a:r>
              <a:rPr lang="en-GB" sz="1100"/>
              <a:t>: Installation of Check Point SmartConsole R81.20 toolset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28531-1605-D4F7-D58B-41A0ADC614D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400"/>
              <a:t>Security Management Server (A-SMS) Installation</a:t>
            </a:r>
          </a:p>
        </p:txBody>
      </p:sp>
      <p:pic>
        <p:nvPicPr>
          <p:cNvPr id="3" name="Picture 4" descr="Top view of cubes connected with black lines">
            <a:extLst>
              <a:ext uri="{FF2B5EF4-FFF2-40B4-BE49-F238E27FC236}">
                <a16:creationId xmlns:a16="http://schemas.microsoft.com/office/drawing/2014/main" id="{6A56B961-E896-9E03-D46A-4E33FB4FDD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24" r="20102"/>
          <a:stretch>
            <a:fillRect/>
          </a:stretch>
        </p:blipFill>
        <p:spPr>
          <a:xfrm>
            <a:off x="18" y="0"/>
            <a:ext cx="4560432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9633E1C-0211-7B21-1C39-0FED2175DE5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80725" y="2743200"/>
            <a:ext cx="6395569" cy="3428990"/>
          </a:xfrm>
        </p:spPr>
        <p:txBody>
          <a:bodyPr/>
          <a:lstStyle/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r>
              <a:rPr lang="en-GB" sz="1400" b="1"/>
              <a:t>Hypervisor Preparation</a:t>
            </a:r>
            <a:r>
              <a:rPr lang="en-GB" sz="1400"/>
              <a:t>: Profiling the VM under a 64-bit architecture framework</a:t>
            </a:r>
          </a:p>
          <a:p>
            <a:pPr lvl="0"/>
            <a:r>
              <a:rPr lang="en-GB" sz="1400" b="1"/>
              <a:t>Media Mounting</a:t>
            </a:r>
            <a:r>
              <a:rPr lang="en-GB" sz="1400"/>
              <a:t>: Booting from the official Check Point GAiA R81.20 ISO image</a:t>
            </a:r>
          </a:p>
          <a:p>
            <a:pPr lvl="0"/>
            <a:r>
              <a:rPr lang="en-GB" sz="1400" b="1"/>
              <a:t>Localization &amp; Disk Setup</a:t>
            </a:r>
            <a:r>
              <a:rPr lang="en-GB" sz="1400"/>
              <a:t>: Applying custom keyboard profiles and maintaining standard disk partition maps</a:t>
            </a:r>
          </a:p>
          <a:p>
            <a:pPr lvl="0"/>
            <a:r>
              <a:rPr lang="en-GB" sz="1400" b="1"/>
              <a:t>Credential Baseline</a:t>
            </a:r>
            <a:r>
              <a:rPr lang="en-GB" sz="1400"/>
              <a:t>: Defining protected root and administrative account keys</a:t>
            </a:r>
          </a:p>
          <a:p>
            <a:pPr lvl="0"/>
            <a:endParaRPr lang="en-GB" sz="14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69487-251C-B7B7-FEE5-D398A14FFB0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600"/>
              <a:t>A-SMS Network Baseline &amp; Session Hardening</a:t>
            </a:r>
          </a:p>
        </p:txBody>
      </p:sp>
      <p:pic>
        <p:nvPicPr>
          <p:cNvPr id="3" name="Picture 4" descr="Digital financial graph">
            <a:extLst>
              <a:ext uri="{FF2B5EF4-FFF2-40B4-BE49-F238E27FC236}">
                <a16:creationId xmlns:a16="http://schemas.microsoft.com/office/drawing/2014/main" id="{FDCAFA95-2E4C-3EA1-A912-AE737B3939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181" r="19894"/>
          <a:stretch>
            <a:fillRect/>
          </a:stretch>
        </p:blipFill>
        <p:spPr>
          <a:xfrm>
            <a:off x="18" y="9"/>
            <a:ext cx="5477237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FB409DA-189E-EC64-244E-707C2DAD5CF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96003" y="3189765"/>
            <a:ext cx="5480300" cy="2982425"/>
          </a:xfrm>
        </p:spPr>
        <p:txBody>
          <a:bodyPr/>
          <a:lstStyle/>
          <a:p>
            <a:pPr lvl="0">
              <a:lnSpc>
                <a:spcPct val="140000"/>
              </a:lnSpc>
            </a:pPr>
            <a:endParaRPr lang="en-GB" sz="1000" b="1"/>
          </a:p>
          <a:p>
            <a:pPr lvl="0">
              <a:lnSpc>
                <a:spcPct val="140000"/>
              </a:lnSpc>
            </a:pPr>
            <a:endParaRPr lang="en-GB" sz="1000" b="1"/>
          </a:p>
          <a:p>
            <a:pPr lvl="0">
              <a:lnSpc>
                <a:spcPct val="140000"/>
              </a:lnSpc>
            </a:pPr>
            <a:endParaRPr lang="en-GB" sz="1000" b="1"/>
          </a:p>
          <a:p>
            <a:pPr lvl="0">
              <a:lnSpc>
                <a:spcPct val="140000"/>
              </a:lnSpc>
            </a:pPr>
            <a:r>
              <a:rPr lang="en-GB" sz="1000" b="1"/>
              <a:t>Interface Binding</a:t>
            </a:r>
            <a:r>
              <a:rPr lang="en-GB" sz="1000"/>
              <a:t>: Selecting the physical interface eth0 as the designated management link</a:t>
            </a:r>
          </a:p>
          <a:p>
            <a:pPr lvl="0">
              <a:lnSpc>
                <a:spcPct val="140000"/>
              </a:lnSpc>
            </a:pPr>
            <a:r>
              <a:rPr lang="en-GB" sz="1000" b="1"/>
              <a:t>Static Network Configuration</a:t>
            </a:r>
            <a:r>
              <a:rPr lang="en-GB" sz="1000"/>
              <a:t>: Applying the target static IP address 10.1.1.101 and subnet masks</a:t>
            </a:r>
          </a:p>
          <a:p>
            <a:pPr lvl="0">
              <a:lnSpc>
                <a:spcPct val="140000"/>
              </a:lnSpc>
            </a:pPr>
            <a:r>
              <a:rPr lang="en-GB" sz="1000" b="1"/>
              <a:t>Terminal Post-Configuration</a:t>
            </a:r>
            <a:r>
              <a:rPr lang="en-GB" sz="1000"/>
              <a:t>: Disabling dynamic DHCP options across the interface</a:t>
            </a:r>
          </a:p>
          <a:p>
            <a:pPr lvl="0">
              <a:lnSpc>
                <a:spcPct val="140000"/>
              </a:lnSpc>
            </a:pPr>
            <a:r>
              <a:rPr lang="en-GB" sz="1000" b="1"/>
              <a:t>Administrative Hardening</a:t>
            </a:r>
            <a:r>
              <a:rPr lang="en-GB" sz="1000"/>
              <a:t>: Running set inactivity-timeout and saving via command-line interface</a:t>
            </a:r>
          </a:p>
          <a:p>
            <a:pPr lvl="0">
              <a:lnSpc>
                <a:spcPct val="140000"/>
              </a:lnSpc>
            </a:pPr>
            <a:endParaRPr lang="en-GB" sz="10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CCB26-2F48-144F-481E-5DEAC6E8555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9299777" cy="1303038"/>
          </a:xfrm>
        </p:spPr>
        <p:txBody>
          <a:bodyPr>
            <a:normAutofit/>
          </a:bodyPr>
          <a:lstStyle/>
          <a:p>
            <a:pPr lvl="0"/>
            <a:r>
              <a:rPr lang="en-GB" sz="4500"/>
              <a:t>A-SMS First-Time Wizard Execution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D8251-9934-22D7-79B4-B3B3E422CE1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81603" y="685800"/>
            <a:ext cx="6394700" cy="5464015"/>
          </a:xfrm>
        </p:spPr>
        <p:txBody>
          <a:bodyPr/>
          <a:lstStyle/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r>
              <a:rPr lang="en-GB" sz="1400" b="1"/>
              <a:t>Web Portal Initialization</a:t>
            </a:r>
            <a:r>
              <a:rPr lang="en-GB" sz="1400"/>
              <a:t>: Establishing a secure HTTPS connection from the A-GUI machine</a:t>
            </a:r>
          </a:p>
          <a:p>
            <a:pPr lvl="0"/>
            <a:r>
              <a:rPr lang="en-GB" sz="1400" b="1"/>
              <a:t>Identity Configuration</a:t>
            </a:r>
            <a:r>
              <a:rPr lang="en-GB" sz="1400"/>
              <a:t>: Mapping host profiling rules, localized domains, and upstream DNS roots</a:t>
            </a:r>
          </a:p>
          <a:p>
            <a:pPr lvl="0"/>
            <a:r>
              <a:rPr lang="en-GB" sz="1400" b="1"/>
              <a:t>Product Selection Strategy</a:t>
            </a:r>
            <a:r>
              <a:rPr lang="en-GB" sz="1400"/>
              <a:t>: Enabling 'Security Management' features while explicitly keeping 'Security Gateway' options disabled</a:t>
            </a:r>
          </a:p>
          <a:p>
            <a:pPr lvl="0"/>
            <a:r>
              <a:rPr lang="en-GB" sz="1400" b="1"/>
              <a:t>Role Assignment</a:t>
            </a:r>
            <a:r>
              <a:rPr lang="en-GB" sz="1400"/>
              <a:t>: Finalizing the system explicitly as the 'Primary Security Management' engine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B0DE1-D649-49D7-ABEE-7AD8858FD0E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5000"/>
              <a:t>A-SMS API Readiness Validation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634D91C1-2AD5-E4A9-E483-BA9987AEE980}"/>
              </a:ext>
            </a:extLst>
          </p:cNvPr>
          <p:cNvGrpSpPr/>
          <p:nvPr/>
        </p:nvGrpSpPr>
        <p:grpSpPr>
          <a:xfrm>
            <a:off x="5181603" y="688067"/>
            <a:ext cx="6394700" cy="5459480"/>
            <a:chOff x="5181603" y="688067"/>
            <a:chExt cx="6394700" cy="5459480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AF0A5E9B-099B-C1CD-C0E4-291C60951F8C}"/>
                </a:ext>
              </a:extLst>
            </p:cNvPr>
            <p:cNvSpPr/>
            <p:nvPr/>
          </p:nvSpPr>
          <p:spPr>
            <a:xfrm>
              <a:off x="5181603" y="688067"/>
              <a:ext cx="6394700" cy="1149364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AE7CC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5" name="Rectangle 4" descr="Disconnected">
              <a:extLst>
                <a:ext uri="{FF2B5EF4-FFF2-40B4-BE49-F238E27FC236}">
                  <a16:creationId xmlns:a16="http://schemas.microsoft.com/office/drawing/2014/main" id="{C7081256-016B-2BF5-0F3D-B611698508D1}"/>
                </a:ext>
              </a:extLst>
            </p:cNvPr>
            <p:cNvSpPr/>
            <p:nvPr/>
          </p:nvSpPr>
          <p:spPr>
            <a:xfrm>
              <a:off x="5529285" y="946678"/>
              <a:ext cx="632152" cy="632152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840201D-4C02-87E2-C03D-BE4B77FAF9FF}"/>
                </a:ext>
              </a:extLst>
            </p:cNvPr>
            <p:cNvSpPr/>
            <p:nvPr/>
          </p:nvSpPr>
          <p:spPr>
            <a:xfrm>
              <a:off x="6509110" y="688067"/>
              <a:ext cx="5067184" cy="1149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67187"/>
                <a:gd name="f7" fmla="val 1149364"/>
                <a:gd name="f8" fmla="+- 0 0 -90"/>
                <a:gd name="f9" fmla="*/ f3 1 5067187"/>
                <a:gd name="f10" fmla="*/ f4 1 114936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067187"/>
                <a:gd name="f19" fmla="*/ f15 1 1149364"/>
                <a:gd name="f20" fmla="*/ 0 f16 1"/>
                <a:gd name="f21" fmla="*/ 0 f15 1"/>
                <a:gd name="f22" fmla="*/ 5067187 f16 1"/>
                <a:gd name="f23" fmla="*/ 1149364 f15 1"/>
                <a:gd name="f24" fmla="+- f17 0 f1"/>
                <a:gd name="f25" fmla="*/ f20 1 5067187"/>
                <a:gd name="f26" fmla="*/ f21 1 1149364"/>
                <a:gd name="f27" fmla="*/ f22 1 5067187"/>
                <a:gd name="f28" fmla="*/ f23 1 114936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067187" h="114936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1642" tIns="121642" rIns="121642" bIns="121642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1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Client Access Scope</a:t>
              </a: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: Restricting administrative console access to the 10.1.1.0/24 subnet block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02B1558A-AEFD-83BC-F573-78FD38A429BB}"/>
                </a:ext>
              </a:extLst>
            </p:cNvPr>
            <p:cNvSpPr/>
            <p:nvPr/>
          </p:nvSpPr>
          <p:spPr>
            <a:xfrm>
              <a:off x="5181603" y="2124772"/>
              <a:ext cx="6394700" cy="1149364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AE7CC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7" descr="Database">
              <a:extLst>
                <a:ext uri="{FF2B5EF4-FFF2-40B4-BE49-F238E27FC236}">
                  <a16:creationId xmlns:a16="http://schemas.microsoft.com/office/drawing/2014/main" id="{617B7F51-C39E-9916-0615-2CDB51C6BE14}"/>
                </a:ext>
              </a:extLst>
            </p:cNvPr>
            <p:cNvSpPr/>
            <p:nvPr/>
          </p:nvSpPr>
          <p:spPr>
            <a:xfrm>
              <a:off x="5529285" y="2383383"/>
              <a:ext cx="632152" cy="632152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F391D13-A9CB-7C7B-327D-1C69A9F59E9A}"/>
                </a:ext>
              </a:extLst>
            </p:cNvPr>
            <p:cNvSpPr/>
            <p:nvPr/>
          </p:nvSpPr>
          <p:spPr>
            <a:xfrm>
              <a:off x="6509110" y="2124772"/>
              <a:ext cx="5067184" cy="1149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67187"/>
                <a:gd name="f7" fmla="val 1149364"/>
                <a:gd name="f8" fmla="+- 0 0 -90"/>
                <a:gd name="f9" fmla="*/ f3 1 5067187"/>
                <a:gd name="f10" fmla="*/ f4 1 114936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067187"/>
                <a:gd name="f19" fmla="*/ f15 1 1149364"/>
                <a:gd name="f20" fmla="*/ 0 f16 1"/>
                <a:gd name="f21" fmla="*/ 0 f15 1"/>
                <a:gd name="f22" fmla="*/ 5067187 f16 1"/>
                <a:gd name="f23" fmla="*/ 1149364 f15 1"/>
                <a:gd name="f24" fmla="+- f17 0 f1"/>
                <a:gd name="f25" fmla="*/ f20 1 5067187"/>
                <a:gd name="f26" fmla="*/ f21 1 1149364"/>
                <a:gd name="f27" fmla="*/ f22 1 5067187"/>
                <a:gd name="f28" fmla="*/ f23 1 114936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067187" h="114936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1642" tIns="121642" rIns="121642" bIns="121642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1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Wizard Compilation</a:t>
              </a: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: Reviewing deployment summaries and triggering final configuration writes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B6DD7C35-53BE-B315-55C8-CD65B4240F79}"/>
                </a:ext>
              </a:extLst>
            </p:cNvPr>
            <p:cNvSpPr/>
            <p:nvPr/>
          </p:nvSpPr>
          <p:spPr>
            <a:xfrm>
              <a:off x="5181603" y="3561478"/>
              <a:ext cx="6394700" cy="1149364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AE7CC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Rectangle 10" descr="Balloon Animal">
              <a:extLst>
                <a:ext uri="{FF2B5EF4-FFF2-40B4-BE49-F238E27FC236}">
                  <a16:creationId xmlns:a16="http://schemas.microsoft.com/office/drawing/2014/main" id="{65EDCAC9-52FE-1A9E-347E-963CF93741F7}"/>
                </a:ext>
              </a:extLst>
            </p:cNvPr>
            <p:cNvSpPr/>
            <p:nvPr/>
          </p:nvSpPr>
          <p:spPr>
            <a:xfrm>
              <a:off x="5529285" y="3820088"/>
              <a:ext cx="632152" cy="632152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F28912F6-7459-F747-B132-DFC5296C8073}"/>
                </a:ext>
              </a:extLst>
            </p:cNvPr>
            <p:cNvSpPr/>
            <p:nvPr/>
          </p:nvSpPr>
          <p:spPr>
            <a:xfrm>
              <a:off x="6509110" y="3561478"/>
              <a:ext cx="5067184" cy="1149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67187"/>
                <a:gd name="f7" fmla="val 1149364"/>
                <a:gd name="f8" fmla="+- 0 0 -90"/>
                <a:gd name="f9" fmla="*/ f3 1 5067187"/>
                <a:gd name="f10" fmla="*/ f4 1 114936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067187"/>
                <a:gd name="f19" fmla="*/ f15 1 1149364"/>
                <a:gd name="f20" fmla="*/ 0 f16 1"/>
                <a:gd name="f21" fmla="*/ 0 f15 1"/>
                <a:gd name="f22" fmla="*/ 5067187 f16 1"/>
                <a:gd name="f23" fmla="*/ 1149364 f15 1"/>
                <a:gd name="f24" fmla="+- f17 0 f1"/>
                <a:gd name="f25" fmla="*/ f20 1 5067187"/>
                <a:gd name="f26" fmla="*/ f21 1 1149364"/>
                <a:gd name="f27" fmla="*/ f22 1 5067187"/>
                <a:gd name="f28" fmla="*/ f23 1 114936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067187" h="114936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1642" tIns="121642" rIns="121642" bIns="121642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1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Service Verification</a:t>
              </a: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: Launching the built-in portal terminal environment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63B30C0-D98F-819D-87FE-2F03956E8F73}"/>
                </a:ext>
              </a:extLst>
            </p:cNvPr>
            <p:cNvSpPr/>
            <p:nvPr/>
          </p:nvSpPr>
          <p:spPr>
            <a:xfrm>
              <a:off x="5181603" y="4998183"/>
              <a:ext cx="6394700" cy="1149364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AE7CC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Rectangle 13" descr="Checkmark">
              <a:extLst>
                <a:ext uri="{FF2B5EF4-FFF2-40B4-BE49-F238E27FC236}">
                  <a16:creationId xmlns:a16="http://schemas.microsoft.com/office/drawing/2014/main" id="{2935C870-2667-253E-596E-023E780CBDC3}"/>
                </a:ext>
              </a:extLst>
            </p:cNvPr>
            <p:cNvSpPr/>
            <p:nvPr/>
          </p:nvSpPr>
          <p:spPr>
            <a:xfrm>
              <a:off x="5529285" y="5256794"/>
              <a:ext cx="632152" cy="632152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DA1FE71-96F2-6F27-A569-F77372F88DDE}"/>
                </a:ext>
              </a:extLst>
            </p:cNvPr>
            <p:cNvSpPr/>
            <p:nvPr/>
          </p:nvSpPr>
          <p:spPr>
            <a:xfrm>
              <a:off x="6509110" y="4998183"/>
              <a:ext cx="5067184" cy="1149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67187"/>
                <a:gd name="f7" fmla="val 1149364"/>
                <a:gd name="f8" fmla="+- 0 0 -90"/>
                <a:gd name="f9" fmla="*/ f3 1 5067187"/>
                <a:gd name="f10" fmla="*/ f4 1 114936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067187"/>
                <a:gd name="f19" fmla="*/ f15 1 1149364"/>
                <a:gd name="f20" fmla="*/ 0 f16 1"/>
                <a:gd name="f21" fmla="*/ 0 f15 1"/>
                <a:gd name="f22" fmla="*/ 5067187 f16 1"/>
                <a:gd name="f23" fmla="*/ 1149364 f15 1"/>
                <a:gd name="f24" fmla="+- f17 0 f1"/>
                <a:gd name="f25" fmla="*/ f20 1 5067187"/>
                <a:gd name="f26" fmla="*/ f21 1 1149364"/>
                <a:gd name="f27" fmla="*/ f22 1 5067187"/>
                <a:gd name="f28" fmla="*/ f23 1 114936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067187" h="114936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1642" tIns="121642" rIns="121642" bIns="121642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1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Status Command Validation</a:t>
              </a: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: Running the explicit command line parameter api status to check service health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7AEE7-A08E-A379-FC1D-C26D5A0EAC1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4200"/>
              <a:t>Security Gateway (A-GW) Operating System Deployment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3857C399-7FFA-91D2-D823-129A125B10AB}"/>
              </a:ext>
            </a:extLst>
          </p:cNvPr>
          <p:cNvGrpSpPr/>
          <p:nvPr/>
        </p:nvGrpSpPr>
        <p:grpSpPr>
          <a:xfrm>
            <a:off x="5181603" y="688067"/>
            <a:ext cx="6394700" cy="5459480"/>
            <a:chOff x="5181603" y="688067"/>
            <a:chExt cx="6394700" cy="5459480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3F0AEEED-F7C9-1110-C2B6-93E1A9753D3D}"/>
                </a:ext>
              </a:extLst>
            </p:cNvPr>
            <p:cNvSpPr/>
            <p:nvPr/>
          </p:nvSpPr>
          <p:spPr>
            <a:xfrm>
              <a:off x="5181603" y="688067"/>
              <a:ext cx="6394700" cy="1149364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AE7CC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5" name="Rectangle 4" descr="Computer">
              <a:extLst>
                <a:ext uri="{FF2B5EF4-FFF2-40B4-BE49-F238E27FC236}">
                  <a16:creationId xmlns:a16="http://schemas.microsoft.com/office/drawing/2014/main" id="{94BE5A9D-15EB-03E1-6446-253BBB8FD55F}"/>
                </a:ext>
              </a:extLst>
            </p:cNvPr>
            <p:cNvSpPr/>
            <p:nvPr/>
          </p:nvSpPr>
          <p:spPr>
            <a:xfrm>
              <a:off x="5529285" y="946678"/>
              <a:ext cx="632152" cy="632152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A9724AF6-B89D-9CD9-66CA-AB35F08E570E}"/>
                </a:ext>
              </a:extLst>
            </p:cNvPr>
            <p:cNvSpPr/>
            <p:nvPr/>
          </p:nvSpPr>
          <p:spPr>
            <a:xfrm>
              <a:off x="6509110" y="688067"/>
              <a:ext cx="5067184" cy="1149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67187"/>
                <a:gd name="f7" fmla="val 1149364"/>
                <a:gd name="f8" fmla="+- 0 0 -90"/>
                <a:gd name="f9" fmla="*/ f3 1 5067187"/>
                <a:gd name="f10" fmla="*/ f4 1 114936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067187"/>
                <a:gd name="f19" fmla="*/ f15 1 1149364"/>
                <a:gd name="f20" fmla="*/ 0 f16 1"/>
                <a:gd name="f21" fmla="*/ 0 f15 1"/>
                <a:gd name="f22" fmla="*/ 5067187 f16 1"/>
                <a:gd name="f23" fmla="*/ 1149364 f15 1"/>
                <a:gd name="f24" fmla="+- f17 0 f1"/>
                <a:gd name="f25" fmla="*/ f20 1 5067187"/>
                <a:gd name="f26" fmla="*/ f21 1 1149364"/>
                <a:gd name="f27" fmla="*/ f22 1 5067187"/>
                <a:gd name="f28" fmla="*/ f23 1 114936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067187" h="114936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1642" tIns="121642" rIns="121642" bIns="121642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1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Appliance Deployment</a:t>
              </a: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: Provisioning a dedicated virtual instance for firewall enforcement duties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E26A590-59AF-BC8D-2169-DCA2365B8E05}"/>
                </a:ext>
              </a:extLst>
            </p:cNvPr>
            <p:cNvSpPr/>
            <p:nvPr/>
          </p:nvSpPr>
          <p:spPr>
            <a:xfrm>
              <a:off x="5181603" y="2124772"/>
              <a:ext cx="6394700" cy="1149364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AE7CC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7" descr="User Network">
              <a:extLst>
                <a:ext uri="{FF2B5EF4-FFF2-40B4-BE49-F238E27FC236}">
                  <a16:creationId xmlns:a16="http://schemas.microsoft.com/office/drawing/2014/main" id="{6BD4A69F-A7B1-C3F6-76E8-D68BEBD627E8}"/>
                </a:ext>
              </a:extLst>
            </p:cNvPr>
            <p:cNvSpPr/>
            <p:nvPr/>
          </p:nvSpPr>
          <p:spPr>
            <a:xfrm>
              <a:off x="5529285" y="2383383"/>
              <a:ext cx="632152" cy="632152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29E8B14-D51E-D106-65F1-6A7D97998C39}"/>
                </a:ext>
              </a:extLst>
            </p:cNvPr>
            <p:cNvSpPr/>
            <p:nvPr/>
          </p:nvSpPr>
          <p:spPr>
            <a:xfrm>
              <a:off x="6509110" y="2124772"/>
              <a:ext cx="5067184" cy="1149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67187"/>
                <a:gd name="f7" fmla="val 1149364"/>
                <a:gd name="f8" fmla="+- 0 0 -90"/>
                <a:gd name="f9" fmla="*/ f3 1 5067187"/>
                <a:gd name="f10" fmla="*/ f4 1 114936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067187"/>
                <a:gd name="f19" fmla="*/ f15 1 1149364"/>
                <a:gd name="f20" fmla="*/ 0 f16 1"/>
                <a:gd name="f21" fmla="*/ 0 f15 1"/>
                <a:gd name="f22" fmla="*/ 5067187 f16 1"/>
                <a:gd name="f23" fmla="*/ 1149364 f15 1"/>
                <a:gd name="f24" fmla="+- f17 0 f1"/>
                <a:gd name="f25" fmla="*/ f20 1 5067187"/>
                <a:gd name="f26" fmla="*/ f21 1 1149364"/>
                <a:gd name="f27" fmla="*/ f22 1 5067187"/>
                <a:gd name="f28" fmla="*/ f23 1 114936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067187" h="114936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1642" tIns="121642" rIns="121642" bIns="121642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1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Target Network Assignment</a:t>
              </a: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: Aligning management link settings statically to interface eth0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A1EAB35-2055-3D65-23B6-AE5B02E50D3D}"/>
                </a:ext>
              </a:extLst>
            </p:cNvPr>
            <p:cNvSpPr/>
            <p:nvPr/>
          </p:nvSpPr>
          <p:spPr>
            <a:xfrm>
              <a:off x="5181603" y="3561478"/>
              <a:ext cx="6394700" cy="1149364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AE7CC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Rectangle 10" descr="Disconnected">
              <a:extLst>
                <a:ext uri="{FF2B5EF4-FFF2-40B4-BE49-F238E27FC236}">
                  <a16:creationId xmlns:a16="http://schemas.microsoft.com/office/drawing/2014/main" id="{558E93C9-AE73-38E7-B257-CEF4FB7B6E87}"/>
                </a:ext>
              </a:extLst>
            </p:cNvPr>
            <p:cNvSpPr/>
            <p:nvPr/>
          </p:nvSpPr>
          <p:spPr>
            <a:xfrm>
              <a:off x="5529285" y="3820088"/>
              <a:ext cx="632152" cy="632152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6AD2961-5BFF-AD52-289D-702287D9EC7E}"/>
                </a:ext>
              </a:extLst>
            </p:cNvPr>
            <p:cNvSpPr/>
            <p:nvPr/>
          </p:nvSpPr>
          <p:spPr>
            <a:xfrm>
              <a:off x="6509110" y="3561478"/>
              <a:ext cx="5067184" cy="1149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67187"/>
                <a:gd name="f7" fmla="val 1149364"/>
                <a:gd name="f8" fmla="+- 0 0 -90"/>
                <a:gd name="f9" fmla="*/ f3 1 5067187"/>
                <a:gd name="f10" fmla="*/ f4 1 114936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067187"/>
                <a:gd name="f19" fmla="*/ f15 1 1149364"/>
                <a:gd name="f20" fmla="*/ 0 f16 1"/>
                <a:gd name="f21" fmla="*/ 0 f15 1"/>
                <a:gd name="f22" fmla="*/ 5067187 f16 1"/>
                <a:gd name="f23" fmla="*/ 1149364 f15 1"/>
                <a:gd name="f24" fmla="+- f17 0 f1"/>
                <a:gd name="f25" fmla="*/ f20 1 5067187"/>
                <a:gd name="f26" fmla="*/ f21 1 1149364"/>
                <a:gd name="f27" fmla="*/ f22 1 5067187"/>
                <a:gd name="f28" fmla="*/ f23 1 114936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067187" h="114936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1642" tIns="121642" rIns="121642" bIns="121642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1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Initial Management IP</a:t>
              </a: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: Binding temporary static values to IP 10.1.1.1/24 with DHCP options turned off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8A8A938-AD60-9A22-07AB-BA186489DC8D}"/>
                </a:ext>
              </a:extLst>
            </p:cNvPr>
            <p:cNvSpPr/>
            <p:nvPr/>
          </p:nvSpPr>
          <p:spPr>
            <a:xfrm>
              <a:off x="5181603" y="4998183"/>
              <a:ext cx="6394700" cy="1149364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AE7CC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Rectangle 13" descr="Database">
              <a:extLst>
                <a:ext uri="{FF2B5EF4-FFF2-40B4-BE49-F238E27FC236}">
                  <a16:creationId xmlns:a16="http://schemas.microsoft.com/office/drawing/2014/main" id="{E3E1556D-D42F-1C6F-298A-8D8999D5026C}"/>
                </a:ext>
              </a:extLst>
            </p:cNvPr>
            <p:cNvSpPr/>
            <p:nvPr/>
          </p:nvSpPr>
          <p:spPr>
            <a:xfrm>
              <a:off x="5529285" y="5256794"/>
              <a:ext cx="632152" cy="632152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0BDE98C-92E4-D6E6-868C-6518F722CCED}"/>
                </a:ext>
              </a:extLst>
            </p:cNvPr>
            <p:cNvSpPr/>
            <p:nvPr/>
          </p:nvSpPr>
          <p:spPr>
            <a:xfrm>
              <a:off x="6509110" y="4998183"/>
              <a:ext cx="5067184" cy="1149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067187"/>
                <a:gd name="f7" fmla="val 1149364"/>
                <a:gd name="f8" fmla="+- 0 0 -90"/>
                <a:gd name="f9" fmla="*/ f3 1 5067187"/>
                <a:gd name="f10" fmla="*/ f4 1 114936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067187"/>
                <a:gd name="f19" fmla="*/ f15 1 1149364"/>
                <a:gd name="f20" fmla="*/ 0 f16 1"/>
                <a:gd name="f21" fmla="*/ 0 f15 1"/>
                <a:gd name="f22" fmla="*/ 5067187 f16 1"/>
                <a:gd name="f23" fmla="*/ 1149364 f15 1"/>
                <a:gd name="f24" fmla="+- f17 0 f1"/>
                <a:gd name="f25" fmla="*/ f20 1 5067187"/>
                <a:gd name="f26" fmla="*/ f21 1 1149364"/>
                <a:gd name="f27" fmla="*/ f22 1 5067187"/>
                <a:gd name="f28" fmla="*/ f23 1 114936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067187" h="114936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1642" tIns="121642" rIns="121642" bIns="121642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1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OS Baseline Compilation</a:t>
              </a: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Bahnschrift SemiLight"/>
                </a:rPr>
                <a:t>: Carrying out base partition installation and restarting into the GAiA engine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93CB3-8F8E-B15E-295A-D5E38A99C0A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000"/>
              <a:t>A-GW Interface Architecture &amp; First-Time Wizard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D3AC184D-FE91-CEB3-B88C-0FC66FF8E052}"/>
              </a:ext>
            </a:extLst>
          </p:cNvPr>
          <p:cNvGrpSpPr/>
          <p:nvPr/>
        </p:nvGrpSpPr>
        <p:grpSpPr>
          <a:xfrm>
            <a:off x="726179" y="2691408"/>
            <a:ext cx="10736592" cy="2618183"/>
            <a:chOff x="726179" y="2691408"/>
            <a:chExt cx="10736592" cy="2618183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1FC0C470-978D-5229-8FCE-FBB6090443F2}"/>
                </a:ext>
              </a:extLst>
            </p:cNvPr>
            <p:cNvSpPr/>
            <p:nvPr/>
          </p:nvSpPr>
          <p:spPr>
            <a:xfrm>
              <a:off x="1188857" y="2691408"/>
              <a:ext cx="1447367" cy="1447367"/>
            </a:xfrm>
            <a:custGeom>
              <a:avLst>
                <a:gd name="f9" fmla="val 29727"/>
                <a:gd name="f10" fmla="val 0"/>
              </a:avLst>
              <a:gdLst>
                <a:gd name="f2" fmla="val 10800000"/>
                <a:gd name="f3" fmla="val 5400000"/>
                <a:gd name="f4" fmla="val 16200000"/>
                <a:gd name="f5" fmla="val w"/>
                <a:gd name="f6" fmla="val h"/>
                <a:gd name="f7" fmla="val ss"/>
                <a:gd name="f8" fmla="val 0"/>
                <a:gd name="f9" fmla="val 29727"/>
                <a:gd name="f10" fmla="val 0"/>
                <a:gd name="f11" fmla="abs f5"/>
                <a:gd name="f12" fmla="abs f6"/>
                <a:gd name="f13" fmla="abs f7"/>
                <a:gd name="f14" fmla="val f8"/>
                <a:gd name="f15" fmla="val f9"/>
                <a:gd name="f16" fmla="val f10"/>
                <a:gd name="f17" fmla="?: f11 f5 1"/>
                <a:gd name="f18" fmla="?: f12 f6 1"/>
                <a:gd name="f19" fmla="?: f13 f7 1"/>
                <a:gd name="f20" fmla="*/ f17 1 21600"/>
                <a:gd name="f21" fmla="*/ f18 1 21600"/>
                <a:gd name="f22" fmla="*/ 21600 f17 1"/>
                <a:gd name="f23" fmla="*/ 21600 f18 1"/>
                <a:gd name="f24" fmla="min f21 f20"/>
                <a:gd name="f25" fmla="*/ f22 1 f19"/>
                <a:gd name="f26" fmla="*/ f23 1 f19"/>
                <a:gd name="f27" fmla="val f25"/>
                <a:gd name="f28" fmla="val f26"/>
                <a:gd name="f29" fmla="*/ f14 f24 1"/>
                <a:gd name="f30" fmla="+- f28 0 f14"/>
                <a:gd name="f31" fmla="+- f27 0 f14"/>
                <a:gd name="f32" fmla="*/ f27 f24 1"/>
                <a:gd name="f33" fmla="*/ f28 f24 1"/>
                <a:gd name="f34" fmla="min f31 f30"/>
                <a:gd name="f35" fmla="*/ f34 f15 1"/>
                <a:gd name="f36" fmla="*/ f34 f16 1"/>
                <a:gd name="f37" fmla="*/ f35 1 100000"/>
                <a:gd name="f38" fmla="*/ f36 1 100000"/>
                <a:gd name="f39" fmla="+- f28 0 f37"/>
                <a:gd name="f40" fmla="+- f27 0 f38"/>
                <a:gd name="f41" fmla="*/ f37 29289 1"/>
                <a:gd name="f42" fmla="*/ f38 29289 1"/>
                <a:gd name="f43" fmla="*/ f37 f24 1"/>
                <a:gd name="f44" fmla="*/ f38 f24 1"/>
                <a:gd name="f45" fmla="*/ f41 1 100000"/>
                <a:gd name="f46" fmla="*/ f42 1 100000"/>
                <a:gd name="f47" fmla="*/ f40 f24 1"/>
                <a:gd name="f48" fmla="*/ f39 f24 1"/>
                <a:gd name="f49" fmla="+- f45 0 f46"/>
                <a:gd name="f50" fmla="?: f49 f45 f46"/>
                <a:gd name="f51" fmla="+- f27 0 f50"/>
                <a:gd name="f52" fmla="+- f28 0 f50"/>
                <a:gd name="f53" fmla="*/ f50 f24 1"/>
                <a:gd name="f54" fmla="*/ f51 f24 1"/>
                <a:gd name="f55" fmla="*/ f52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3" t="f53" r="f54" b="f55"/>
              <a:pathLst>
                <a:path>
                  <a:moveTo>
                    <a:pt x="f43" y="f29"/>
                  </a:moveTo>
                  <a:lnTo>
                    <a:pt x="f47" y="f29"/>
                  </a:lnTo>
                  <a:arcTo wR="f44" hR="f44" stAng="f4" swAng="f3"/>
                  <a:lnTo>
                    <a:pt x="f32" y="f48"/>
                  </a:lnTo>
                  <a:arcTo wR="f43" hR="f43" stAng="f8" swAng="f3"/>
                  <a:lnTo>
                    <a:pt x="f44" y="f33"/>
                  </a:lnTo>
                  <a:arcTo wR="f44" hR="f44" stAng="f3" swAng="f3"/>
                  <a:lnTo>
                    <a:pt x="f29" y="f43"/>
                  </a:lnTo>
                  <a:arcTo wR="f43" hR="f43" stAng="f2" swAng="f3"/>
                  <a:close/>
                </a:path>
              </a:pathLst>
            </a:custGeom>
            <a:solidFill>
              <a:srgbClr val="DBD7D3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5" name="Rectangle 4" descr="Unlock">
              <a:extLst>
                <a:ext uri="{FF2B5EF4-FFF2-40B4-BE49-F238E27FC236}">
                  <a16:creationId xmlns:a16="http://schemas.microsoft.com/office/drawing/2014/main" id="{FBCF8503-313E-4149-5D01-A1BD8EEDDB4E}"/>
                </a:ext>
              </a:extLst>
            </p:cNvPr>
            <p:cNvSpPr/>
            <p:nvPr/>
          </p:nvSpPr>
          <p:spPr>
            <a:xfrm>
              <a:off x="1497311" y="2999862"/>
              <a:ext cx="830458" cy="830458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3E461F89-A74B-1C86-480D-59BC9726CE3E}"/>
                </a:ext>
              </a:extLst>
            </p:cNvPr>
            <p:cNvSpPr/>
            <p:nvPr/>
          </p:nvSpPr>
          <p:spPr>
            <a:xfrm>
              <a:off x="726179" y="4589593"/>
              <a:ext cx="2372730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72728"/>
                <a:gd name="f7" fmla="val 720000"/>
                <a:gd name="f8" fmla="+- 0 0 -90"/>
                <a:gd name="f9" fmla="*/ f3 1 2372728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372728"/>
                <a:gd name="f19" fmla="*/ f15 1 720000"/>
                <a:gd name="f20" fmla="*/ 0 f16 1"/>
                <a:gd name="f21" fmla="*/ 0 f15 1"/>
                <a:gd name="f22" fmla="*/ 2372728 f16 1"/>
                <a:gd name="f23" fmla="*/ 720000 f15 1"/>
                <a:gd name="f24" fmla="+- f17 0 f1"/>
                <a:gd name="f25" fmla="*/ f20 1 2372728"/>
                <a:gd name="f26" fmla="*/ f21 1 720000"/>
                <a:gd name="f27" fmla="*/ f22 1 2372728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372728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all" spc="0" baseline="0">
                  <a:solidFill>
                    <a:srgbClr val="000000"/>
                  </a:solidFill>
                  <a:uFillTx/>
                  <a:latin typeface="Bahnschrift SemiLight"/>
                </a:rPr>
                <a:t>Web Portal Authentication</a:t>
              </a:r>
              <a:r>
                <a:rPr lang="en-GB" sz="1100" b="0" i="0" u="none" strike="noStrike" kern="1200" cap="all" spc="0" baseline="0">
                  <a:solidFill>
                    <a:srgbClr val="000000"/>
                  </a:solidFill>
                  <a:uFillTx/>
                  <a:latin typeface="Bahnschrift SemiLight"/>
                </a:rPr>
                <a:t>: Launching portal properties at host address 10.1.1.1</a:t>
              </a:r>
              <a:endParaRPr lang="en-US" sz="1100" b="0" i="0" u="none" strike="noStrike" kern="1200" cap="all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71D8219-9BE8-4CAD-920D-A0EFEA4150DC}"/>
                </a:ext>
              </a:extLst>
            </p:cNvPr>
            <p:cNvSpPr/>
            <p:nvPr/>
          </p:nvSpPr>
          <p:spPr>
            <a:xfrm>
              <a:off x="3976817" y="2691408"/>
              <a:ext cx="1447367" cy="1447367"/>
            </a:xfrm>
            <a:custGeom>
              <a:avLst>
                <a:gd name="f9" fmla="val 29727"/>
                <a:gd name="f10" fmla="val 0"/>
              </a:avLst>
              <a:gdLst>
                <a:gd name="f2" fmla="val 10800000"/>
                <a:gd name="f3" fmla="val 5400000"/>
                <a:gd name="f4" fmla="val 16200000"/>
                <a:gd name="f5" fmla="val w"/>
                <a:gd name="f6" fmla="val h"/>
                <a:gd name="f7" fmla="val ss"/>
                <a:gd name="f8" fmla="val 0"/>
                <a:gd name="f9" fmla="val 29727"/>
                <a:gd name="f10" fmla="val 0"/>
                <a:gd name="f11" fmla="abs f5"/>
                <a:gd name="f12" fmla="abs f6"/>
                <a:gd name="f13" fmla="abs f7"/>
                <a:gd name="f14" fmla="val f8"/>
                <a:gd name="f15" fmla="val f9"/>
                <a:gd name="f16" fmla="val f10"/>
                <a:gd name="f17" fmla="?: f11 f5 1"/>
                <a:gd name="f18" fmla="?: f12 f6 1"/>
                <a:gd name="f19" fmla="?: f13 f7 1"/>
                <a:gd name="f20" fmla="*/ f17 1 21600"/>
                <a:gd name="f21" fmla="*/ f18 1 21600"/>
                <a:gd name="f22" fmla="*/ 21600 f17 1"/>
                <a:gd name="f23" fmla="*/ 21600 f18 1"/>
                <a:gd name="f24" fmla="min f21 f20"/>
                <a:gd name="f25" fmla="*/ f22 1 f19"/>
                <a:gd name="f26" fmla="*/ f23 1 f19"/>
                <a:gd name="f27" fmla="val f25"/>
                <a:gd name="f28" fmla="val f26"/>
                <a:gd name="f29" fmla="*/ f14 f24 1"/>
                <a:gd name="f30" fmla="+- f28 0 f14"/>
                <a:gd name="f31" fmla="+- f27 0 f14"/>
                <a:gd name="f32" fmla="*/ f27 f24 1"/>
                <a:gd name="f33" fmla="*/ f28 f24 1"/>
                <a:gd name="f34" fmla="min f31 f30"/>
                <a:gd name="f35" fmla="*/ f34 f15 1"/>
                <a:gd name="f36" fmla="*/ f34 f16 1"/>
                <a:gd name="f37" fmla="*/ f35 1 100000"/>
                <a:gd name="f38" fmla="*/ f36 1 100000"/>
                <a:gd name="f39" fmla="+- f28 0 f37"/>
                <a:gd name="f40" fmla="+- f27 0 f38"/>
                <a:gd name="f41" fmla="*/ f37 29289 1"/>
                <a:gd name="f42" fmla="*/ f38 29289 1"/>
                <a:gd name="f43" fmla="*/ f37 f24 1"/>
                <a:gd name="f44" fmla="*/ f38 f24 1"/>
                <a:gd name="f45" fmla="*/ f41 1 100000"/>
                <a:gd name="f46" fmla="*/ f42 1 100000"/>
                <a:gd name="f47" fmla="*/ f40 f24 1"/>
                <a:gd name="f48" fmla="*/ f39 f24 1"/>
                <a:gd name="f49" fmla="+- f45 0 f46"/>
                <a:gd name="f50" fmla="?: f49 f45 f46"/>
                <a:gd name="f51" fmla="+- f27 0 f50"/>
                <a:gd name="f52" fmla="+- f28 0 f50"/>
                <a:gd name="f53" fmla="*/ f50 f24 1"/>
                <a:gd name="f54" fmla="*/ f51 f24 1"/>
                <a:gd name="f55" fmla="*/ f52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3" t="f53" r="f54" b="f55"/>
              <a:pathLst>
                <a:path>
                  <a:moveTo>
                    <a:pt x="f43" y="f29"/>
                  </a:moveTo>
                  <a:lnTo>
                    <a:pt x="f47" y="f29"/>
                  </a:lnTo>
                  <a:arcTo wR="f44" hR="f44" stAng="f4" swAng="f3"/>
                  <a:lnTo>
                    <a:pt x="f32" y="f48"/>
                  </a:lnTo>
                  <a:arcTo wR="f43" hR="f43" stAng="f8" swAng="f3"/>
                  <a:lnTo>
                    <a:pt x="f44" y="f33"/>
                  </a:lnTo>
                  <a:arcTo wR="f44" hR="f44" stAng="f3" swAng="f3"/>
                  <a:lnTo>
                    <a:pt x="f29" y="f43"/>
                  </a:lnTo>
                  <a:arcTo wR="f43" hR="f43" stAng="f2" swAng="f3"/>
                  <a:close/>
                </a:path>
              </a:pathLst>
            </a:custGeom>
            <a:solidFill>
              <a:srgbClr val="DBD7D3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7" descr="User">
              <a:extLst>
                <a:ext uri="{FF2B5EF4-FFF2-40B4-BE49-F238E27FC236}">
                  <a16:creationId xmlns:a16="http://schemas.microsoft.com/office/drawing/2014/main" id="{0C98AFE3-B0AB-EEA2-3A26-FEB32FCB44F3}"/>
                </a:ext>
              </a:extLst>
            </p:cNvPr>
            <p:cNvSpPr/>
            <p:nvPr/>
          </p:nvSpPr>
          <p:spPr>
            <a:xfrm>
              <a:off x="4285271" y="2999862"/>
              <a:ext cx="830458" cy="830458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C02203C-6639-D2F5-EB90-20626D260C7A}"/>
                </a:ext>
              </a:extLst>
            </p:cNvPr>
            <p:cNvSpPr/>
            <p:nvPr/>
          </p:nvSpPr>
          <p:spPr>
            <a:xfrm>
              <a:off x="3514130" y="4589593"/>
              <a:ext cx="2372730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72728"/>
                <a:gd name="f7" fmla="val 720000"/>
                <a:gd name="f8" fmla="+- 0 0 -90"/>
                <a:gd name="f9" fmla="*/ f3 1 2372728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372728"/>
                <a:gd name="f19" fmla="*/ f15 1 720000"/>
                <a:gd name="f20" fmla="*/ 0 f16 1"/>
                <a:gd name="f21" fmla="*/ 0 f15 1"/>
                <a:gd name="f22" fmla="*/ 2372728 f16 1"/>
                <a:gd name="f23" fmla="*/ 720000 f15 1"/>
                <a:gd name="f24" fmla="+- f17 0 f1"/>
                <a:gd name="f25" fmla="*/ f20 1 2372728"/>
                <a:gd name="f26" fmla="*/ f21 1 720000"/>
                <a:gd name="f27" fmla="*/ f22 1 2372728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372728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all" spc="0" baseline="0">
                  <a:solidFill>
                    <a:srgbClr val="000000"/>
                  </a:solidFill>
                  <a:uFillTx/>
                  <a:latin typeface="Bahnschrift SemiLight"/>
                </a:rPr>
                <a:t>Product Profile Enforcement</a:t>
              </a:r>
              <a:r>
                <a:rPr lang="en-GB" sz="1100" b="0" i="0" u="none" strike="noStrike" kern="1200" cap="all" spc="0" baseline="0">
                  <a:solidFill>
                    <a:srgbClr val="000000"/>
                  </a:solidFill>
                  <a:uFillTx/>
                  <a:latin typeface="Bahnschrift SemiLight"/>
                </a:rPr>
                <a:t>: Disabling management features while explicitly turning on 'Security Gateway' features</a:t>
              </a:r>
              <a:endParaRPr lang="en-US" sz="1100" b="0" i="0" u="none" strike="noStrike" kern="1200" cap="all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43E44BD-CE11-3131-8676-6FFA9420C374}"/>
                </a:ext>
              </a:extLst>
            </p:cNvPr>
            <p:cNvSpPr/>
            <p:nvPr/>
          </p:nvSpPr>
          <p:spPr>
            <a:xfrm>
              <a:off x="6764767" y="2691408"/>
              <a:ext cx="1447367" cy="1447367"/>
            </a:xfrm>
            <a:custGeom>
              <a:avLst>
                <a:gd name="f9" fmla="val 29727"/>
                <a:gd name="f10" fmla="val 0"/>
              </a:avLst>
              <a:gdLst>
                <a:gd name="f2" fmla="val 10800000"/>
                <a:gd name="f3" fmla="val 5400000"/>
                <a:gd name="f4" fmla="val 16200000"/>
                <a:gd name="f5" fmla="val w"/>
                <a:gd name="f6" fmla="val h"/>
                <a:gd name="f7" fmla="val ss"/>
                <a:gd name="f8" fmla="val 0"/>
                <a:gd name="f9" fmla="val 29727"/>
                <a:gd name="f10" fmla="val 0"/>
                <a:gd name="f11" fmla="abs f5"/>
                <a:gd name="f12" fmla="abs f6"/>
                <a:gd name="f13" fmla="abs f7"/>
                <a:gd name="f14" fmla="val f8"/>
                <a:gd name="f15" fmla="val f9"/>
                <a:gd name="f16" fmla="val f10"/>
                <a:gd name="f17" fmla="?: f11 f5 1"/>
                <a:gd name="f18" fmla="?: f12 f6 1"/>
                <a:gd name="f19" fmla="?: f13 f7 1"/>
                <a:gd name="f20" fmla="*/ f17 1 21600"/>
                <a:gd name="f21" fmla="*/ f18 1 21600"/>
                <a:gd name="f22" fmla="*/ 21600 f17 1"/>
                <a:gd name="f23" fmla="*/ 21600 f18 1"/>
                <a:gd name="f24" fmla="min f21 f20"/>
                <a:gd name="f25" fmla="*/ f22 1 f19"/>
                <a:gd name="f26" fmla="*/ f23 1 f19"/>
                <a:gd name="f27" fmla="val f25"/>
                <a:gd name="f28" fmla="val f26"/>
                <a:gd name="f29" fmla="*/ f14 f24 1"/>
                <a:gd name="f30" fmla="+- f28 0 f14"/>
                <a:gd name="f31" fmla="+- f27 0 f14"/>
                <a:gd name="f32" fmla="*/ f27 f24 1"/>
                <a:gd name="f33" fmla="*/ f28 f24 1"/>
                <a:gd name="f34" fmla="min f31 f30"/>
                <a:gd name="f35" fmla="*/ f34 f15 1"/>
                <a:gd name="f36" fmla="*/ f34 f16 1"/>
                <a:gd name="f37" fmla="*/ f35 1 100000"/>
                <a:gd name="f38" fmla="*/ f36 1 100000"/>
                <a:gd name="f39" fmla="+- f28 0 f37"/>
                <a:gd name="f40" fmla="+- f27 0 f38"/>
                <a:gd name="f41" fmla="*/ f37 29289 1"/>
                <a:gd name="f42" fmla="*/ f38 29289 1"/>
                <a:gd name="f43" fmla="*/ f37 f24 1"/>
                <a:gd name="f44" fmla="*/ f38 f24 1"/>
                <a:gd name="f45" fmla="*/ f41 1 100000"/>
                <a:gd name="f46" fmla="*/ f42 1 100000"/>
                <a:gd name="f47" fmla="*/ f40 f24 1"/>
                <a:gd name="f48" fmla="*/ f39 f24 1"/>
                <a:gd name="f49" fmla="+- f45 0 f46"/>
                <a:gd name="f50" fmla="?: f49 f45 f46"/>
                <a:gd name="f51" fmla="+- f27 0 f50"/>
                <a:gd name="f52" fmla="+- f28 0 f50"/>
                <a:gd name="f53" fmla="*/ f50 f24 1"/>
                <a:gd name="f54" fmla="*/ f51 f24 1"/>
                <a:gd name="f55" fmla="*/ f52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3" t="f53" r="f54" b="f55"/>
              <a:pathLst>
                <a:path>
                  <a:moveTo>
                    <a:pt x="f43" y="f29"/>
                  </a:moveTo>
                  <a:lnTo>
                    <a:pt x="f47" y="f29"/>
                  </a:lnTo>
                  <a:arcTo wR="f44" hR="f44" stAng="f4" swAng="f3"/>
                  <a:lnTo>
                    <a:pt x="f32" y="f48"/>
                  </a:lnTo>
                  <a:arcTo wR="f43" hR="f43" stAng="f8" swAng="f3"/>
                  <a:lnTo>
                    <a:pt x="f44" y="f33"/>
                  </a:lnTo>
                  <a:arcTo wR="f44" hR="f44" stAng="f3" swAng="f3"/>
                  <a:lnTo>
                    <a:pt x="f29" y="f43"/>
                  </a:lnTo>
                  <a:arcTo wR="f43" hR="f43" stAng="f2" swAng="f3"/>
                  <a:close/>
                </a:path>
              </a:pathLst>
            </a:custGeom>
            <a:solidFill>
              <a:srgbClr val="DBD7D3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Rectangle 10" descr="Processor">
              <a:extLst>
                <a:ext uri="{FF2B5EF4-FFF2-40B4-BE49-F238E27FC236}">
                  <a16:creationId xmlns:a16="http://schemas.microsoft.com/office/drawing/2014/main" id="{9F16CBF6-E8B2-173C-6BD4-FB2C429811FD}"/>
                </a:ext>
              </a:extLst>
            </p:cNvPr>
            <p:cNvSpPr/>
            <p:nvPr/>
          </p:nvSpPr>
          <p:spPr>
            <a:xfrm>
              <a:off x="7073222" y="2999862"/>
              <a:ext cx="830458" cy="830458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EDF66EC-2693-F280-B89B-542885995716}"/>
                </a:ext>
              </a:extLst>
            </p:cNvPr>
            <p:cNvSpPr/>
            <p:nvPr/>
          </p:nvSpPr>
          <p:spPr>
            <a:xfrm>
              <a:off x="6302090" y="4589593"/>
              <a:ext cx="2372730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72728"/>
                <a:gd name="f7" fmla="val 720000"/>
                <a:gd name="f8" fmla="+- 0 0 -90"/>
                <a:gd name="f9" fmla="*/ f3 1 2372728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372728"/>
                <a:gd name="f19" fmla="*/ f15 1 720000"/>
                <a:gd name="f20" fmla="*/ 0 f16 1"/>
                <a:gd name="f21" fmla="*/ 0 f15 1"/>
                <a:gd name="f22" fmla="*/ 2372728 f16 1"/>
                <a:gd name="f23" fmla="*/ 720000 f15 1"/>
                <a:gd name="f24" fmla="+- f17 0 f1"/>
                <a:gd name="f25" fmla="*/ f20 1 2372728"/>
                <a:gd name="f26" fmla="*/ f21 1 720000"/>
                <a:gd name="f27" fmla="*/ f22 1 2372728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372728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all" spc="0" baseline="0">
                  <a:solidFill>
                    <a:srgbClr val="000000"/>
                  </a:solidFill>
                  <a:uFillTx/>
                  <a:latin typeface="Bahnschrift SemiLight"/>
                </a:rPr>
                <a:t>Dynamic IP Evaluation</a:t>
              </a:r>
              <a:r>
                <a:rPr lang="en-GB" sz="1100" b="0" i="0" u="none" strike="noStrike" kern="1200" cap="all" spc="0" baseline="0">
                  <a:solidFill>
                    <a:srgbClr val="000000"/>
                  </a:solidFill>
                  <a:uFillTx/>
                  <a:latin typeface="Bahnschrift SemiLight"/>
                </a:rPr>
                <a:t>: Setting up the appliance to use static address schemes rather than dynamic allocations</a:t>
              </a:r>
              <a:endParaRPr lang="en-US" sz="1100" b="0" i="0" u="none" strike="noStrike" kern="1200" cap="all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FDD9FB1-3024-7B79-8D56-C2F787A81C0C}"/>
                </a:ext>
              </a:extLst>
            </p:cNvPr>
            <p:cNvSpPr/>
            <p:nvPr/>
          </p:nvSpPr>
          <p:spPr>
            <a:xfrm>
              <a:off x="9552727" y="2691408"/>
              <a:ext cx="1447367" cy="1447367"/>
            </a:xfrm>
            <a:custGeom>
              <a:avLst>
                <a:gd name="f9" fmla="val 29727"/>
                <a:gd name="f10" fmla="val 0"/>
              </a:avLst>
              <a:gdLst>
                <a:gd name="f2" fmla="val 10800000"/>
                <a:gd name="f3" fmla="val 5400000"/>
                <a:gd name="f4" fmla="val 16200000"/>
                <a:gd name="f5" fmla="val w"/>
                <a:gd name="f6" fmla="val h"/>
                <a:gd name="f7" fmla="val ss"/>
                <a:gd name="f8" fmla="val 0"/>
                <a:gd name="f9" fmla="val 29727"/>
                <a:gd name="f10" fmla="val 0"/>
                <a:gd name="f11" fmla="abs f5"/>
                <a:gd name="f12" fmla="abs f6"/>
                <a:gd name="f13" fmla="abs f7"/>
                <a:gd name="f14" fmla="val f8"/>
                <a:gd name="f15" fmla="val f9"/>
                <a:gd name="f16" fmla="val f10"/>
                <a:gd name="f17" fmla="?: f11 f5 1"/>
                <a:gd name="f18" fmla="?: f12 f6 1"/>
                <a:gd name="f19" fmla="?: f13 f7 1"/>
                <a:gd name="f20" fmla="*/ f17 1 21600"/>
                <a:gd name="f21" fmla="*/ f18 1 21600"/>
                <a:gd name="f22" fmla="*/ 21600 f17 1"/>
                <a:gd name="f23" fmla="*/ 21600 f18 1"/>
                <a:gd name="f24" fmla="min f21 f20"/>
                <a:gd name="f25" fmla="*/ f22 1 f19"/>
                <a:gd name="f26" fmla="*/ f23 1 f19"/>
                <a:gd name="f27" fmla="val f25"/>
                <a:gd name="f28" fmla="val f26"/>
                <a:gd name="f29" fmla="*/ f14 f24 1"/>
                <a:gd name="f30" fmla="+- f28 0 f14"/>
                <a:gd name="f31" fmla="+- f27 0 f14"/>
                <a:gd name="f32" fmla="*/ f27 f24 1"/>
                <a:gd name="f33" fmla="*/ f28 f24 1"/>
                <a:gd name="f34" fmla="min f31 f30"/>
                <a:gd name="f35" fmla="*/ f34 f15 1"/>
                <a:gd name="f36" fmla="*/ f34 f16 1"/>
                <a:gd name="f37" fmla="*/ f35 1 100000"/>
                <a:gd name="f38" fmla="*/ f36 1 100000"/>
                <a:gd name="f39" fmla="+- f28 0 f37"/>
                <a:gd name="f40" fmla="+- f27 0 f38"/>
                <a:gd name="f41" fmla="*/ f37 29289 1"/>
                <a:gd name="f42" fmla="*/ f38 29289 1"/>
                <a:gd name="f43" fmla="*/ f37 f24 1"/>
                <a:gd name="f44" fmla="*/ f38 f24 1"/>
                <a:gd name="f45" fmla="*/ f41 1 100000"/>
                <a:gd name="f46" fmla="*/ f42 1 100000"/>
                <a:gd name="f47" fmla="*/ f40 f24 1"/>
                <a:gd name="f48" fmla="*/ f39 f24 1"/>
                <a:gd name="f49" fmla="+- f45 0 f46"/>
                <a:gd name="f50" fmla="?: f49 f45 f46"/>
                <a:gd name="f51" fmla="+- f27 0 f50"/>
                <a:gd name="f52" fmla="+- f28 0 f50"/>
                <a:gd name="f53" fmla="*/ f50 f24 1"/>
                <a:gd name="f54" fmla="*/ f51 f24 1"/>
                <a:gd name="f55" fmla="*/ f52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3" t="f53" r="f54" b="f55"/>
              <a:pathLst>
                <a:path>
                  <a:moveTo>
                    <a:pt x="f43" y="f29"/>
                  </a:moveTo>
                  <a:lnTo>
                    <a:pt x="f47" y="f29"/>
                  </a:lnTo>
                  <a:arcTo wR="f44" hR="f44" stAng="f4" swAng="f3"/>
                  <a:lnTo>
                    <a:pt x="f32" y="f48"/>
                  </a:lnTo>
                  <a:arcTo wR="f43" hR="f43" stAng="f8" swAng="f3"/>
                  <a:lnTo>
                    <a:pt x="f44" y="f33"/>
                  </a:lnTo>
                  <a:arcTo wR="f44" hR="f44" stAng="f3" swAng="f3"/>
                  <a:lnTo>
                    <a:pt x="f29" y="f43"/>
                  </a:lnTo>
                  <a:arcTo wR="f43" hR="f43" stAng="f2" swAng="f3"/>
                  <a:close/>
                </a:path>
              </a:pathLst>
            </a:custGeom>
            <a:solidFill>
              <a:srgbClr val="DBD7D3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Rectangle 13" descr="Coins">
              <a:extLst>
                <a:ext uri="{FF2B5EF4-FFF2-40B4-BE49-F238E27FC236}">
                  <a16:creationId xmlns:a16="http://schemas.microsoft.com/office/drawing/2014/main" id="{B3EDE955-B043-DF22-F47F-B5B98A3AE790}"/>
                </a:ext>
              </a:extLst>
            </p:cNvPr>
            <p:cNvSpPr/>
            <p:nvPr/>
          </p:nvSpPr>
          <p:spPr>
            <a:xfrm>
              <a:off x="9861182" y="2999862"/>
              <a:ext cx="830458" cy="830458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3B83451-2F3F-27F5-B059-EF3FE512538B}"/>
                </a:ext>
              </a:extLst>
            </p:cNvPr>
            <p:cNvSpPr/>
            <p:nvPr/>
          </p:nvSpPr>
          <p:spPr>
            <a:xfrm>
              <a:off x="9090041" y="4589593"/>
              <a:ext cx="2372730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72728"/>
                <a:gd name="f7" fmla="val 720000"/>
                <a:gd name="f8" fmla="+- 0 0 -90"/>
                <a:gd name="f9" fmla="*/ f3 1 2372728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372728"/>
                <a:gd name="f19" fmla="*/ f15 1 720000"/>
                <a:gd name="f20" fmla="*/ 0 f16 1"/>
                <a:gd name="f21" fmla="*/ 0 f15 1"/>
                <a:gd name="f22" fmla="*/ 2372728 f16 1"/>
                <a:gd name="f23" fmla="*/ 720000 f15 1"/>
                <a:gd name="f24" fmla="+- f17 0 f1"/>
                <a:gd name="f25" fmla="*/ f20 1 2372728"/>
                <a:gd name="f26" fmla="*/ f21 1 720000"/>
                <a:gd name="f27" fmla="*/ f22 1 2372728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372728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all" spc="0" baseline="0">
                  <a:solidFill>
                    <a:srgbClr val="000000"/>
                  </a:solidFill>
                  <a:uFillTx/>
                  <a:latin typeface="Bahnschrift SemiLight"/>
                </a:rPr>
                <a:t>Trust Token Definition</a:t>
              </a:r>
              <a:r>
                <a:rPr lang="en-GB" sz="1100" b="0" i="0" u="none" strike="noStrike" kern="1200" cap="all" spc="0" baseline="0">
                  <a:solidFill>
                    <a:srgbClr val="000000"/>
                  </a:solidFill>
                  <a:uFillTx/>
                  <a:latin typeface="Bahnschrift SemiLight"/>
                </a:rPr>
                <a:t>: Setting up a strong passkey token to authorize Secure Internal Communication (SIC)</a:t>
              </a:r>
              <a:endParaRPr lang="en-US" sz="1100" b="0" i="0" u="none" strike="noStrike" kern="1200" cap="all" spc="0" baseline="0">
                <a:solidFill>
                  <a:srgbClr val="000000"/>
                </a:solidFill>
                <a:uFillTx/>
                <a:latin typeface="Bahnschrift SemiLight"/>
              </a:endParaRP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91A7B-15A5-B068-F96F-8C8DF93D769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400"/>
              <a:t>Advanced Multi-Homed Network Interface Mapping</a:t>
            </a:r>
          </a:p>
        </p:txBody>
      </p:sp>
      <p:pic>
        <p:nvPicPr>
          <p:cNvPr id="3" name="Picture 4" descr="Graph">
            <a:extLst>
              <a:ext uri="{FF2B5EF4-FFF2-40B4-BE49-F238E27FC236}">
                <a16:creationId xmlns:a16="http://schemas.microsoft.com/office/drawing/2014/main" id="{56249198-9C9E-0B09-536B-4DDADDEF81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683" r="36949"/>
          <a:stretch>
            <a:fillRect/>
          </a:stretch>
        </p:blipFill>
        <p:spPr>
          <a:xfrm>
            <a:off x="18" y="9"/>
            <a:ext cx="4100242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54D0E84-1F60-B508-D409-F846349ED7B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718303" y="1965960"/>
            <a:ext cx="6858000" cy="4200195"/>
          </a:xfrm>
        </p:spPr>
        <p:txBody>
          <a:bodyPr/>
          <a:lstStyle/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r>
              <a:rPr lang="en-GB" sz="1400" b="1"/>
              <a:t>Interface eth0 (Management)</a:t>
            </a:r>
            <a:r>
              <a:rPr lang="en-GB" sz="1400"/>
              <a:t>: Static IP 10.1.1.1/24 | Connected to the local subnet</a:t>
            </a:r>
          </a:p>
          <a:p>
            <a:pPr lvl="0"/>
            <a:r>
              <a:rPr lang="en-GB" sz="1400" b="1"/>
              <a:t>Interface eth1 (Production Zone)</a:t>
            </a:r>
            <a:r>
              <a:rPr lang="en-GB" sz="1400"/>
              <a:t>: Static IP 192.168.1.254/24 | Serving as the default gateway for S-DC</a:t>
            </a:r>
          </a:p>
          <a:p>
            <a:pPr lvl="0"/>
            <a:r>
              <a:rPr lang="en-GB" sz="1400" b="1"/>
              <a:t>Interface eth2 (Datacenter Interconnect)</a:t>
            </a:r>
            <a:r>
              <a:rPr lang="en-GB" sz="1400"/>
              <a:t>: Static IP 20.0.0.1/32 | Bound to the secondary domain line</a:t>
            </a:r>
          </a:p>
          <a:p>
            <a:pPr lvl="0"/>
            <a:r>
              <a:rPr lang="en-GB" sz="1400" b="1"/>
              <a:t>Interface eth3 (External Internet)</a:t>
            </a:r>
            <a:r>
              <a:rPr lang="en-GB" sz="1400"/>
              <a:t>: Dynamic routing enabled to fetch address parameters automatically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DF61E-C7EC-E4B9-63BA-5BC0C13F366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5800"/>
            <a:ext cx="10595920" cy="1375047"/>
          </a:xfrm>
        </p:spPr>
        <p:txBody>
          <a:bodyPr>
            <a:normAutofit/>
          </a:bodyPr>
          <a:lstStyle/>
          <a:p>
            <a:pPr lvl="0"/>
            <a:r>
              <a:rPr lang="en-GB" sz="3400"/>
              <a:t>Establishing Secure Internal Communication (SIC)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FE22C-3721-7E94-0D75-20C53187C10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81603" y="685800"/>
            <a:ext cx="6394700" cy="5464015"/>
          </a:xfrm>
        </p:spPr>
        <p:txBody>
          <a:bodyPr/>
          <a:lstStyle/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endParaRPr lang="en-GB" sz="1400" b="1"/>
          </a:p>
          <a:p>
            <a:pPr lvl="0"/>
            <a:r>
              <a:rPr lang="en-GB" sz="1400" b="1"/>
              <a:t>Console Convergence</a:t>
            </a:r>
            <a:r>
              <a:rPr lang="en-GB" sz="1400"/>
              <a:t>: Accessing the primary management server from the console station</a:t>
            </a:r>
          </a:p>
          <a:p>
            <a:pPr lvl="0"/>
            <a:r>
              <a:rPr lang="en-GB" sz="1400" b="1"/>
              <a:t>Object Construction</a:t>
            </a:r>
            <a:r>
              <a:rPr lang="en-GB" sz="1400"/>
              <a:t>: Launching the platform's Gateway Creation Wizard</a:t>
            </a:r>
          </a:p>
          <a:p>
            <a:pPr lvl="0"/>
            <a:r>
              <a:rPr lang="en-GB" sz="1400" b="1"/>
              <a:t>Cryptographic Handshake</a:t>
            </a:r>
            <a:r>
              <a:rPr lang="en-GB" sz="1400"/>
              <a:t>: Inputting the shared one-time activation token to establish trust</a:t>
            </a:r>
          </a:p>
          <a:p>
            <a:pPr lvl="0"/>
            <a:r>
              <a:rPr lang="en-GB" sz="1400" b="1"/>
              <a:t>Status Validation</a:t>
            </a:r>
            <a:r>
              <a:rPr lang="en-GB" sz="1400"/>
              <a:t>: Verifying that the status reads 'Communicating' to confirm successful policy management links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C7EC4-5DC4-9DF1-4A16-0C9423DF2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285074277"/>
      </p:ext>
    </p:extLst>
  </p:cSld>
  <p:clrMapOvr>
    <a:masterClrMapping/>
  </p:clrMapOvr>
</p:sld>
</file>

<file path=ppt/theme/theme1.xml><?xml version="1.0" encoding="utf-8"?>
<a:theme xmlns:a="http://schemas.openxmlformats.org/drawingml/2006/main" name="Blockwork elegan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%7b4424ACE7-99F9-40CA-A50B-6C31A1CBEB74%7d0f45c1b8-b519-4737-8f12-a18148944ef7-TFfcaeb239-e0ad-43c4-9739-4084ddd7c62fe496f549_win32</Template>
  <TotalTime>59</TotalTime>
  <Words>761</Words>
  <Application>Microsoft Office PowerPoint</Application>
  <PresentationFormat>Widescreen</PresentationFormat>
  <Paragraphs>91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Bahnschrift SemiLight</vt:lpstr>
      <vt:lpstr>Blockwork elegance</vt:lpstr>
      <vt:lpstr>Enterprise Network Security: Deploying and Securing Check Point Infrastructure   Module: ACCA7032 Enterprise Network Security  Core Focus: Deployment, Configuration, and Integration of Check Point GAiA Appliances    Name: Daudul Islam Student ID: 2507415 </vt:lpstr>
      <vt:lpstr>Lab Objectives &amp; Implementation Sequence</vt:lpstr>
      <vt:lpstr>Network Topology Architecture</vt:lpstr>
      <vt:lpstr>Target IP Addressing Matrix</vt:lpstr>
      <vt:lpstr>Management Station Setup (A-GUI)</vt:lpstr>
      <vt:lpstr>Security Management Server (A-SMS) Installation</vt:lpstr>
      <vt:lpstr>A-SMS Network Baseline &amp; Session Hardening</vt:lpstr>
      <vt:lpstr>A-SMS First-Time Wizard Execution</vt:lpstr>
      <vt:lpstr>A-SMS API Readiness Validation</vt:lpstr>
      <vt:lpstr>Security Gateway (A-GW) Operating System Deployment</vt:lpstr>
      <vt:lpstr>A-GW Interface Architecture &amp; First-Time Wizard</vt:lpstr>
      <vt:lpstr>Advanced Multi-Homed Network Interface Mapping</vt:lpstr>
      <vt:lpstr>Establishing Secure Internal Communication (SIC)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Daudul Islam (2507415)</dc:creator>
  <cp:lastModifiedBy>Daudul Islam (2507415)</cp:lastModifiedBy>
  <cp:revision>2</cp:revision>
  <dcterms:created xsi:type="dcterms:W3CDTF">2026-07-19T09:40:37Z</dcterms:created>
  <dcterms:modified xsi:type="dcterms:W3CDTF">2026-07-19T13:50:04Z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  <property fmtid="{D5CDD505-2E9C-101B-9397-08002B2CF9AE}" pid="3" name="MediaServiceImageTags">
    <vt:lpwstr/>
  </property>
</Properties>
</file>