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E1FC38-955F-F84B-A94E-BAD2ADFE9E1B}" v="9" dt="2025-01-09T11:55:12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41"/>
    <p:restoredTop sz="94621"/>
  </p:normalViewPr>
  <p:slideViewPr>
    <p:cSldViewPr snapToGrid="0">
      <p:cViewPr>
        <p:scale>
          <a:sx n="60" d="100"/>
          <a:sy n="60" d="100"/>
        </p:scale>
        <p:origin x="488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68287-164E-F94E-91F7-5FC04FB3565D}" type="datetimeFigureOut">
              <a:rPr lang="en-US" smtClean="0"/>
              <a:t>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D6485-CFDC-3045-B666-F3666BC25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17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16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06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147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49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330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21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7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332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136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114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4249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45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7" r:id="rId6"/>
    <p:sldLayoutId id="2147483872" r:id="rId7"/>
    <p:sldLayoutId id="2147483873" r:id="rId8"/>
    <p:sldLayoutId id="2147483874" r:id="rId9"/>
    <p:sldLayoutId id="2147483876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6615" y="5863030"/>
            <a:ext cx="7955280" cy="870008"/>
          </a:xfrm>
        </p:spPr>
        <p:txBody>
          <a:bodyPr anchor="ctr">
            <a:normAutofit fontScale="90000"/>
          </a:bodyPr>
          <a:lstStyle/>
          <a:p>
            <a:r>
              <a:rPr lang="en-US" sz="4800" dirty="0"/>
              <a:t>Rachel Jones</a:t>
            </a:r>
            <a:br>
              <a:rPr lang="en-US" sz="4800" dirty="0"/>
            </a:br>
            <a:r>
              <a:rPr lang="en-US" sz="4800" dirty="0"/>
              <a:t>Young people and Society 2.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75A46-2902-D611-DB2D-F42BE4769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8323" y="5863030"/>
            <a:ext cx="3527062" cy="870008"/>
          </a:xfrm>
        </p:spPr>
        <p:txBody>
          <a:bodyPr anchor="ctr">
            <a:normAutofit/>
          </a:bodyPr>
          <a:lstStyle/>
          <a:p>
            <a:pPr algn="r"/>
            <a:r>
              <a:rPr lang="en-US" sz="1600" dirty="0"/>
              <a:t>ECYW5004</a:t>
            </a:r>
          </a:p>
        </p:txBody>
      </p:sp>
    </p:spTree>
    <p:extLst>
      <p:ext uri="{BB962C8B-B14F-4D97-AF65-F5344CB8AC3E}">
        <p14:creationId xmlns:p14="http://schemas.microsoft.com/office/powerpoint/2010/main" val="1145494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434438"/>
            <a:ext cx="2983229" cy="2612976"/>
          </a:xfrm>
        </p:spPr>
        <p:txBody>
          <a:bodyPr anchor="t">
            <a:normAutofit/>
          </a:bodyPr>
          <a:lstStyle/>
          <a:p>
            <a:r>
              <a:rPr lang="en-US" sz="4400"/>
              <a:t>Mental Health and well being.</a:t>
            </a: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4229100" y="1348712"/>
            <a:ext cx="7290648" cy="410100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776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7BB33-B7E3-870F-3D37-47B4A778BA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dirty="0">
                <a:ln/>
                <a:solidFill>
                  <a:schemeClr val="accent3"/>
                </a:solidFill>
              </a:rPr>
              <a:t>             </a:t>
            </a:r>
            <a:r>
              <a:rPr lang="en-US" u="sng" dirty="0" err="1">
                <a:ln/>
              </a:rPr>
              <a:t>Programme</a:t>
            </a:r>
            <a:r>
              <a:rPr lang="en-US" u="sng" dirty="0">
                <a:ln/>
              </a:rPr>
              <a:t> Contract.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F3B89-62E4-69FF-452A-9CFB6A156907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</a:rPr>
              <a:t>• </a:t>
            </a: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 Respectful of others.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Appropriate language.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Be kind.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A safe space to speak honestly and openly.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Take a brake if needed.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No judgement.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Respect each others personal space.</a:t>
            </a:r>
            <a:endParaRPr lang="en-US" b="1" dirty="0">
              <a:ln>
                <a:solidFill>
                  <a:schemeClr val="tx1"/>
                </a:solidFill>
              </a:ln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08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7BB33-B7E3-870F-3D37-47B4A778BA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dirty="0">
                <a:ln/>
                <a:solidFill>
                  <a:schemeClr val="accent3"/>
                </a:solidFill>
              </a:rPr>
              <a:t>             </a:t>
            </a:r>
            <a:r>
              <a:rPr lang="en-US" u="sng" dirty="0" err="1">
                <a:ln/>
              </a:rPr>
              <a:t>Programme</a:t>
            </a:r>
            <a:r>
              <a:rPr lang="en-US" u="sng" dirty="0">
                <a:ln/>
              </a:rPr>
              <a:t> Plan.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F3B89-62E4-69FF-452A-9CFB6A156907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</a:rPr>
              <a:t>•  Self Care</a:t>
            </a: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and Mental Health.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Healthy Eating.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Bullying / Cyber bullying.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Wellbeing.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Sexual Health.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Reflecting and Evaluating what we have learned.</a:t>
            </a:r>
            <a:endParaRPr lang="en-US" b="1" dirty="0">
              <a:ln>
                <a:solidFill>
                  <a:schemeClr val="tx1"/>
                </a:solidFill>
              </a:ln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25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D671D2-091D-C7B1-A210-319D99EBC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3591" y="1673156"/>
            <a:ext cx="5428033" cy="35797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105525-CC8B-37D0-984A-4C108A8CE86D}"/>
              </a:ext>
            </a:extLst>
          </p:cNvPr>
          <p:cNvSpPr txBox="1"/>
          <p:nvPr/>
        </p:nvSpPr>
        <p:spPr>
          <a:xfrm>
            <a:off x="3993518" y="845211"/>
            <a:ext cx="60992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/>
              <a:t>The 5 Ways to Wellbeing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520BE9-01E9-3D0C-E800-471A97D46FB0}"/>
              </a:ext>
            </a:extLst>
          </p:cNvPr>
          <p:cNvSpPr txBox="1"/>
          <p:nvPr/>
        </p:nvSpPr>
        <p:spPr>
          <a:xfrm>
            <a:off x="8229600" y="5252935"/>
            <a:ext cx="1439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mind.org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267211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473" y="142251"/>
            <a:ext cx="4083627" cy="5978328"/>
          </a:xfrm>
        </p:spPr>
        <p:txBody>
          <a:bodyPr anchor="t">
            <a:normAutofit fontScale="900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Mind.org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your local MIND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Barnados.org.uk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local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NSPCC.org.uk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local support services or dial 0800 1111.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Childline.org.uk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offer online 1-2-1 chat and support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aswell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as links to wider support and services on their  website. 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Samaritans- 116123.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Local youth services/ youth workers.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Teachers.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 NHS dial 111 press 2 for urgent mental health support.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Text SHOUT to Shout’s helpline on 85258.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GP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Sexual Health Services, Swansea bay Health board Tel- 03005550279 @NHS.UK.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•Beat Eating disorders helpline Wales online chat 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or dial 0808 801 0434. </a:t>
            </a: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4229100" y="1348712"/>
            <a:ext cx="7290648" cy="410100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DF54997-CAB5-E056-053C-7181A747EFCA}"/>
              </a:ext>
            </a:extLst>
          </p:cNvPr>
          <p:cNvSpPr txBox="1"/>
          <p:nvPr/>
        </p:nvSpPr>
        <p:spPr>
          <a:xfrm>
            <a:off x="5209542" y="191484"/>
            <a:ext cx="550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Support services for young people in Wales.</a:t>
            </a:r>
          </a:p>
        </p:txBody>
      </p:sp>
    </p:spTree>
    <p:extLst>
      <p:ext uri="{BB962C8B-B14F-4D97-AF65-F5344CB8AC3E}">
        <p14:creationId xmlns:p14="http://schemas.microsoft.com/office/powerpoint/2010/main" val="507513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64FB6180-6F1D-58F2-6A74-B3E2F239FFA1}"/>
              </a:ext>
            </a:extLst>
          </p:cNvPr>
          <p:cNvSpPr txBox="1"/>
          <p:nvPr/>
        </p:nvSpPr>
        <p:spPr>
          <a:xfrm>
            <a:off x="404037" y="341162"/>
            <a:ext cx="1161075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 and parents: Media use and attitudes report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Children’s media lives. Ten Years of Longitudinal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www.ofcom.org.uk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siteassets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/resources/documents/research-and-data/media-literacy-research/children/children-media-use-and-attitudes-2024/childrens-media-literacy-report-2024.pdf?v=368229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health/publications/sleep-matters-impact-sleep-health-and-wellbeing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Moodle, ECYW5005. Exploring healthy relationships. Splitz Support Service. Devon.</a:t>
            </a: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Mind UK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 ways to wellbeing | mind - mind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 Ways To Well Being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www.mind.org.uk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/workplace/mental-health-at-work/five-ways-to-wellbeing/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mind.org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nature benefits mental health - mind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Nature and mental health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www.mind.org.uk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/information-support/tips-for-everyday-living/nature-and-mental-health/how-nature-benefits-mental-health/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73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789A784-FC91-E433-02E3-4D08AF3881CA}"/>
              </a:ext>
            </a:extLst>
          </p:cNvPr>
          <p:cNvSpPr txBox="1"/>
          <p:nvPr/>
        </p:nvSpPr>
        <p:spPr>
          <a:xfrm>
            <a:off x="616687" y="341162"/>
            <a:ext cx="9186531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NHS.ORG 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Sex activities and risks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choices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www.nhs.uk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/live-well/sexual-health/sex-activities-and-risk/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Nspcc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Bullying and cyberbullying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NSPCC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www.nspcc.org.uk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/what-is-child-abuse/types-of-abuse/bullying-and-cyberbullying/#what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Physical Health and Mental Health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Foundation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www.mentalhealth.org.uk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/explore-mental-health/a-z-topics/physical-health-and-mental-health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Sleep matters: The impact of sleep on Health and Wellbeing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Foundation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www.mentalhealth.org.uk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/explore-mental-health/publications/sleep-matters-impact-sleep-health-and-wellbeing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 Parliament 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Screen time: Impacts on education and Wellbeing - Education Committee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Screen Time Impacts on Education and Well Being Report.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publications.parliament.uk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/pa/cm5804/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cmselect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cmeduc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/118/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summary.html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161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0703110-7969-556C-7147-3B4A8EEF2C6F}"/>
              </a:ext>
            </a:extLst>
          </p:cNvPr>
          <p:cNvSpPr txBox="1"/>
          <p:nvPr/>
        </p:nvSpPr>
        <p:spPr>
          <a:xfrm>
            <a:off x="255181" y="1033659"/>
            <a:ext cx="1135557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UNICEF.ORG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to raise a healthy eater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 to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/parenting/food-nutrition/how-to-raise-healthy-eater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emotions explode: Mental Health Resource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(no date)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/professional/resources/when-emotions-explode/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 minds UK (2001)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statistics UK: Young people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/about-us/media-centre/mental-health-statistics/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 Minds 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Deconstructing the system: Mental health report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/about-us/reports-and-impact/deconstructing-the-system/global-issues-and-their-impact-on-young-people/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D63034-7891-C875-5A6E-14355FCA4D45}"/>
              </a:ext>
            </a:extLst>
          </p:cNvPr>
          <p:cNvSpPr txBox="1"/>
          <p:nvPr/>
        </p:nvSpPr>
        <p:spPr>
          <a:xfrm>
            <a:off x="829340" y="5061098"/>
            <a:ext cx="10037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Pictures by Power Point Design.</a:t>
            </a:r>
          </a:p>
        </p:txBody>
      </p:sp>
    </p:spTree>
    <p:extLst>
      <p:ext uri="{BB962C8B-B14F-4D97-AF65-F5344CB8AC3E}">
        <p14:creationId xmlns:p14="http://schemas.microsoft.com/office/powerpoint/2010/main" val="406701617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RegularSeed_2SEEDS">
      <a:dk1>
        <a:srgbClr val="000000"/>
      </a:dk1>
      <a:lt1>
        <a:srgbClr val="FFFFFF"/>
      </a:lt1>
      <a:dk2>
        <a:srgbClr val="351E22"/>
      </a:dk2>
      <a:lt2>
        <a:srgbClr val="E8E2E3"/>
      </a:lt2>
      <a:accent1>
        <a:srgbClr val="3BB195"/>
      </a:accent1>
      <a:accent2>
        <a:srgbClr val="47B56D"/>
      </a:accent2>
      <a:accent3>
        <a:srgbClr val="4BACC0"/>
      </a:accent3>
      <a:accent4>
        <a:srgbClr val="B13B81"/>
      </a:accent4>
      <a:accent5>
        <a:srgbClr val="C34D61"/>
      </a:accent5>
      <a:accent6>
        <a:srgbClr val="B1583B"/>
      </a:accent6>
      <a:hlink>
        <a:srgbClr val="BF3F5E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4310</TotalTime>
  <Words>845</Words>
  <Application>Microsoft Macintosh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Grandview Display</vt:lpstr>
      <vt:lpstr>Times New Roman</vt:lpstr>
      <vt:lpstr>DashVTI</vt:lpstr>
      <vt:lpstr>Rachel Jones Young people and Society 2.</vt:lpstr>
      <vt:lpstr>Mental Health and well being.</vt:lpstr>
      <vt:lpstr>             Programme Contract.</vt:lpstr>
      <vt:lpstr>             Programme Plan.</vt:lpstr>
      <vt:lpstr>PowerPoint Presentation</vt:lpstr>
      <vt:lpstr>•  Mind.org to find your local MIND Services.  • Barnados.org.uk to find local services.  • NSPCC.org.uk to find local support services or dial 0800 1111.  • Childline.org.uk offer online 1-2-1 chat and support aswell as links to wider support and services on their  website.   • Samaritans- 116123.  • Local youth services/ youth workers.  • Teachers.  •  NHS dial 111 press 2 for urgent mental health support.  • Text SHOUT to Shout’s helpline on 85258.  • GP services.  • Sexual Health Services, Swansea bay Health board Tel- 03005550279 @NHS.UK.  •Beat Eating disorders helpline Wales online chat   or dial 0808 801 0434.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Rachel Jones Young people and Society 2.</dc:title>
  <dc:creator>Rachel Jones</dc:creator>
  <cp:lastModifiedBy>Rachel Jones</cp:lastModifiedBy>
  <cp:revision>3</cp:revision>
  <dcterms:created xsi:type="dcterms:W3CDTF">2025-01-06T12:06:25Z</dcterms:created>
  <dcterms:modified xsi:type="dcterms:W3CDTF">2025-01-09T11:56:34Z</dcterms:modified>
</cp:coreProperties>
</file>