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2" r:id="rId5"/>
    <p:sldId id="263" r:id="rId6"/>
    <p:sldId id="261" r:id="rId7"/>
    <p:sldId id="264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76"/>
    <p:restoredTop sz="94640"/>
  </p:normalViewPr>
  <p:slideViewPr>
    <p:cSldViewPr snapToGrid="0">
      <p:cViewPr varScale="1">
        <p:scale>
          <a:sx n="90" d="100"/>
          <a:sy n="90" d="100"/>
        </p:scale>
        <p:origin x="208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FA43B-8391-9012-1CC8-D51CD7682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7C7FB9-212B-7476-6B57-F8E74D1468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8812D-A987-B9E8-C779-2B731342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7955A-F777-9D9B-4EDC-A2A10919D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59628-9BF0-5EF7-8F71-0210C9088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19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006C-37B9-201B-352B-B0F83CA59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B935D-82D3-7F89-4923-A7D96408C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29DC0-45E9-6FB6-DDCA-49EFAAFE2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CFA9C-D232-9D89-6A82-BE8A70760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4160C-947C-AD88-9038-9BACFF64C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86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6C29B-9689-BAD3-8255-83A723C8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B0C8A-7C78-D52F-3F99-ABF151983D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A6C33-3FDC-980B-05E8-A46A35646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2ECB0-66E0-E27C-C5F0-13372E05E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2169D-9287-DD64-443B-71FD90020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12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00EE6-23C8-4211-3752-2EC408A6E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129EA-17CB-878E-6959-35231F1222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A0E89-49A5-EC37-570E-67664A5193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31DE9D-6808-0F95-7AEA-F4F8AC73B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90133-7F55-C795-7CC7-E70342A55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94C105-FFAA-4348-F53A-A2A99A0C8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47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4D574-64EA-4D4C-B34F-4D4C62F08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DAA81-E9B2-AA33-F19D-99A9C7F222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7909F0-CC5E-C097-5DAB-18F1A91B3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FCBE17-253A-3443-C753-FC0CBF0A3B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56AC62-3303-C04B-5E8F-56505C86B9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316BE7-6AF7-1EE4-9BCC-75F5A6567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3B4C17-1659-6615-7206-25CDDCDB2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750606-9017-6049-A098-24BE21596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932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3E0D4-4A8C-3FF5-2CD8-03EC1AF5A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0DFF07-497A-5E86-A1BD-837B03E95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B0A6FD-CDD3-FA22-E3AF-7C60D7915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659F5B-5A44-8DFD-5478-635793592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925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74944D-8632-2144-FE39-7A2AF5087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AD2FEA-5F72-A4B8-9489-8F154B37E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D0837-C26C-79BD-9108-58F7090AC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31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D0ABE-8613-3BF4-8BE0-1F67F2ADC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2929B-931F-BD0E-ED81-3330B089A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120BEA-6217-47A1-DE84-BEFF0CCC58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E79887-C906-99CF-5B2C-A011A055C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F84454-E422-4F66-B2BC-FCF35E073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CC5E07-12B0-FB78-6945-58F4C0B1B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204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EE56D-7388-4B33-3C80-F98F407C7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A24A08-50EB-1333-D88C-AAFAC2FC3C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480939-76B7-9946-A463-8797DFDA3E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5B84B-65C3-48BC-9DE3-C6E27BFF0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FFE77-BD90-0013-826F-3D6CDC9F3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E94DFA-1BE0-7195-4D3E-CF22821FC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25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57346-276A-9724-77EA-5F918953D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0505EC-820F-0DAC-BFEE-2F1FA57DD2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F81A1-86D5-8A72-4C13-085F4D15C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4F22F-68E3-7824-1CF1-1E691F51F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CCD18-8611-AC0A-B308-F04039FA1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47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4D9E3C-64A4-7679-709D-C24B5922D9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F453B-5539-8BF9-B183-4A8CB6D037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FBF81-7BF8-099A-1CF9-E1C81EFD7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1ACE2-85BD-A1DE-CAAA-8CD8F9D8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225A0-E178-BE26-D48F-8611D8D76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08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9DD869-C4A0-4909-069F-9D1C5608C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84A0A-E272-4A98-2ED5-A167A59A35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33909-BFA7-97D8-53FA-27C122673C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2C21C-2812-F544-9E87-0DBB9379D904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39026-2CFE-3A6A-7933-885DBA2D3A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704F0-0F81-0AA8-FF05-9192A41214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A4E5F-D9C2-E743-8635-45CF04542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262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lancashire-67486896" TargetMode="External"/><Relationship Id="rId2" Type="http://schemas.openxmlformats.org/officeDocument/2006/relationships/hyperlink" Target="https://www.college.police.uk/app/engagement-and-communication/media-rela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underland.ac.uk/more/news/story/What-is-a-journalist-How-the-Nicola-Bulley-case-highlighted-a-worrying-trend-2069m" TargetMode="External"/><Relationship Id="rId4" Type="http://schemas.openxmlformats.org/officeDocument/2006/relationships/hyperlink" Target="https://www.bbc.co.uk/news/articles/cp3wypnk1pp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xclusive: Hundreds of UK police kept jobs after sickening social media  abuses | openDemocracy">
            <a:extLst>
              <a:ext uri="{FF2B5EF4-FFF2-40B4-BE49-F238E27FC236}">
                <a16:creationId xmlns:a16="http://schemas.microsoft.com/office/drawing/2014/main" id="{087DB770-4F59-C704-6B7C-D7E22541D1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98" b="9091"/>
          <a:stretch/>
        </p:blipFill>
        <p:spPr bwMode="auto">
          <a:xfrm>
            <a:off x="3523488" y="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91452-36F0-F4A6-0BBA-A7E5991DB4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720" y="383011"/>
            <a:ext cx="5352805" cy="3204134"/>
          </a:xfrm>
        </p:spPr>
        <p:txBody>
          <a:bodyPr anchor="b">
            <a:normAutofit/>
          </a:bodyPr>
          <a:lstStyle/>
          <a:p>
            <a:r>
              <a:rPr lang="en-GB" sz="2000" dirty="0">
                <a:effectLst/>
                <a:latin typeface="Century Schoolbook" panose="02040604050505020304" pitchFamily="18" charset="0"/>
                <a:ea typeface="ADLaM Display" panose="02010000000000000000" pitchFamily="2" charset="77"/>
                <a:cs typeface="ADLaM Display" panose="02010000000000000000" pitchFamily="2" charset="77"/>
              </a:rPr>
              <a:t>The Role of Media in Public Protection. Evaluate if media outlets have a responsibility on the impact of public safety and perception.</a:t>
            </a:r>
            <a:br>
              <a:rPr lang="en-GB" sz="2000" dirty="0">
                <a:effectLst/>
                <a:latin typeface="Chalkboard" panose="03050602040202020205" pitchFamily="66" charset="77"/>
                <a:ea typeface="ADLaM Display" panose="02010000000000000000" pitchFamily="2" charset="77"/>
                <a:cs typeface="ADLaM Display" panose="02010000000000000000" pitchFamily="2" charset="77"/>
              </a:rPr>
            </a:br>
            <a:endParaRPr lang="en-GB" sz="2000" dirty="0">
              <a:latin typeface="Chalkboard" panose="03050602040202020205" pitchFamily="66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EEFEE7-6ABC-6886-2877-44F81599B1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Century Schoolbook" panose="02040604050505020304" pitchFamily="18" charset="0"/>
              </a:rPr>
              <a:t>Emily Prothero | Professional Policing</a:t>
            </a:r>
          </a:p>
          <a:p>
            <a:r>
              <a:rPr lang="en-GB" sz="1600" dirty="0">
                <a:latin typeface="Century Schoolbook" panose="02040604050505020304" pitchFamily="18" charset="0"/>
              </a:rPr>
              <a:t>2204285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5281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 diagram of a diagram of a social media society&#10;&#10;Description automatically generated">
            <a:extLst>
              <a:ext uri="{FF2B5EF4-FFF2-40B4-BE49-F238E27FC236}">
                <a16:creationId xmlns:a16="http://schemas.microsoft.com/office/drawing/2014/main" id="{A7AD3332-805C-EF53-1967-FFD4E5846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/>
        </p:blipFill>
        <p:spPr>
          <a:xfrm>
            <a:off x="20" y="0"/>
            <a:ext cx="12191980" cy="68567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A87E70-A239-0C1D-7DD5-ACD4A66262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5357"/>
          <a:stretch/>
        </p:blipFill>
        <p:spPr>
          <a:xfrm>
            <a:off x="10253973" y="6480463"/>
            <a:ext cx="1841500" cy="28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225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diagram of various symbols&#10;&#10;Description automatically generated with medium confidence">
            <a:extLst>
              <a:ext uri="{FF2B5EF4-FFF2-40B4-BE49-F238E27FC236}">
                <a16:creationId xmlns:a16="http://schemas.microsoft.com/office/drawing/2014/main" id="{8325391D-25CB-ACC1-5A76-EC3C2E616B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817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01B3CC-B49F-4CE0-B198-228D1D428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Full independent review commissioned into police handling of Nicola Bulley  case | The Independent">
            <a:extLst>
              <a:ext uri="{FF2B5EF4-FFF2-40B4-BE49-F238E27FC236}">
                <a16:creationId xmlns:a16="http://schemas.microsoft.com/office/drawing/2014/main" id="{6E1E7C2B-ABCF-206B-3499-A7A028C553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8" r="43769"/>
          <a:stretch/>
        </p:blipFill>
        <p:spPr bwMode="auto">
          <a:xfrm>
            <a:off x="321734" y="557189"/>
            <a:ext cx="4276956" cy="574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9B9F851-A159-359E-7B95-7B3D40E3E0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8" r="643"/>
          <a:stretch/>
        </p:blipFill>
        <p:spPr>
          <a:xfrm>
            <a:off x="4772525" y="557189"/>
            <a:ext cx="7097742" cy="57436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070670-B2BF-4E22-5DE2-169271D4E9C2}"/>
              </a:ext>
            </a:extLst>
          </p:cNvPr>
          <p:cNvSpPr txBox="1"/>
          <p:nvPr/>
        </p:nvSpPr>
        <p:spPr>
          <a:xfrm>
            <a:off x="10920148" y="6440903"/>
            <a:ext cx="1900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entury Schoolbook" panose="02040604050505020304" pitchFamily="18" charset="0"/>
              </a:rPr>
              <a:t>(Stanley, 2024)</a:t>
            </a:r>
          </a:p>
        </p:txBody>
      </p:sp>
    </p:spTree>
    <p:extLst>
      <p:ext uri="{BB962C8B-B14F-4D97-AF65-F5344CB8AC3E}">
        <p14:creationId xmlns:p14="http://schemas.microsoft.com/office/powerpoint/2010/main" val="4124799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EA0A7D-226C-15AF-1222-A61D5A70E7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131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43F295-E6E7-DD5C-B71D-543591D1FD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101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ACDBB3C3-84AE-4B18-0176-FA7C198FF9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127" b="1063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198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02B9-54CF-6C06-9F00-F4A33C71A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entury Schoolbook" panose="02040604050505020304" pitchFamily="18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C567-39F3-AD0C-B7ED-5D3D1E805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8732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Century Schoolbook" panose="02040604050505020304" pitchFamily="18" charset="0"/>
            </a:endParaRPr>
          </a:p>
          <a:p>
            <a:pPr marL="0" indent="0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College of Policing (2022).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Media relations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. Available at: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  <a:hlinkClick r:id="rId2"/>
              </a:rPr>
              <a:t>https://www.college.police.uk/app/engagement-and-communication/media-relations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. (Accessed 10</a:t>
            </a:r>
            <a:r>
              <a:rPr lang="en-GB" sz="1100" b="0" i="0" u="none" strike="noStrike" baseline="3000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th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 January, 2025).</a:t>
            </a:r>
          </a:p>
          <a:p>
            <a:pPr marL="0" indent="0">
              <a:buNone/>
            </a:pP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Hohl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, K (2011)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The role of mass media and police communication in trust in the police: new approaches to the analysis of survey and media data.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 PhD thesis, London School of Economics and Political Science</a:t>
            </a:r>
            <a:r>
              <a:rPr lang="en-GB" sz="1100" dirty="0">
                <a:solidFill>
                  <a:srgbClr val="000000"/>
                </a:solidFill>
                <a:latin typeface="Century Schoolbook" panose="02040604050505020304" pitchFamily="18" charset="0"/>
              </a:rPr>
              <a:t>. (Accessed 11</a:t>
            </a:r>
            <a:r>
              <a:rPr lang="en-GB" sz="1100" baseline="30000" dirty="0">
                <a:solidFill>
                  <a:srgbClr val="000000"/>
                </a:solidFill>
                <a:latin typeface="Century Schoolbook" panose="02040604050505020304" pitchFamily="18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Century Schoolbook" panose="02040604050505020304" pitchFamily="18" charset="0"/>
              </a:rPr>
              <a:t> January, 2025) </a:t>
            </a:r>
          </a:p>
          <a:p>
            <a:pPr marL="0" indent="0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Horsburgh, L. (2023). Nicola Bulley review: Key report findings at a glance. Available at: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  <a:hlinkClick r:id="rId3"/>
              </a:rPr>
              <a:t>https://www.bbc.co.uk/news/uk-england-lancashire-67486896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 [Accessed 19 Jan. 2025].</a:t>
            </a:r>
          </a:p>
          <a:p>
            <a:pPr marL="0" indent="0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Stanley, E. (2024).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Nicola Bulley: Family tell ‘unfiltered story’ in new documentary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BBC News. Available at: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https://www.bbc.co.uk/news/articles/cp3wypnk1ppo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rgbClr val="000000"/>
                </a:solidFill>
                <a:latin typeface="Century Schoolbook" panose="02040604050505020304" pitchFamily="18" charset="0"/>
              </a:rPr>
              <a:t>(Accessed 9</a:t>
            </a:r>
            <a:r>
              <a:rPr lang="en-GB" sz="1100" baseline="30000" dirty="0">
                <a:solidFill>
                  <a:srgbClr val="000000"/>
                </a:solidFill>
                <a:latin typeface="Century Schoolbook" panose="02040604050505020304" pitchFamily="18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Century Schoolbook" panose="02040604050505020304" pitchFamily="18" charset="0"/>
              </a:rPr>
              <a:t> January, 2025) </a:t>
            </a:r>
          </a:p>
          <a:p>
            <a:pPr marL="0" indent="0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University of Sunderland (2023).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is a journalist? How the Nicola Bulley case highlighted a worrying trend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. Available at: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  <a:hlinkClick r:id="rId5"/>
              </a:rPr>
              <a:t>https://www.sunderland.ac.uk/more/news/story/What-is-a-journalist-How-the-Nicola-Bulley-case-highlighted-a-worrying-trend-2069m</a:t>
            </a:r>
            <a:r>
              <a:rPr lang="en-GB" sz="1100" dirty="0">
                <a:solidFill>
                  <a:srgbClr val="000000"/>
                </a:solidFill>
                <a:latin typeface="Century Schoolbook" panose="02040604050505020304" pitchFamily="18" charset="0"/>
              </a:rPr>
              <a:t>.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[Accessed 19 Jan. 2025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].</a:t>
            </a:r>
          </a:p>
          <a:p>
            <a:pPr marL="0" indent="0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Century Schoolbook" panose="02040604050505020304" pitchFamily="18" charset="0"/>
            </a:endParaRPr>
          </a:p>
          <a:p>
            <a:pPr marL="0" indent="0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Century Schoolbook" panose="02040604050505020304" pitchFamily="18" charset="0"/>
            </a:endParaRPr>
          </a:p>
          <a:p>
            <a:pPr marL="0" indent="0">
              <a:buNone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Century Schoolbook" panose="020406040505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936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2838</TotalTime>
  <Words>264</Words>
  <Application>Microsoft Macintosh PowerPoint</Application>
  <PresentationFormat>Widescreen</PresentationFormat>
  <Paragraphs>16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Century Schoolbook</vt:lpstr>
      <vt:lpstr>Chalkboard</vt:lpstr>
      <vt:lpstr>Times New Roman</vt:lpstr>
      <vt:lpstr>Office Theme</vt:lpstr>
      <vt:lpstr>The Role of Media in Public Protection. Evaluate if media outlets have a responsibility on the impact of public safety and perception.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Media in Public Protection. Evaluate if media outlets have a responsibility on the impact of public safety and perception. </dc:title>
  <dc:creator>Emily Prothero</dc:creator>
  <cp:lastModifiedBy>Emily Prothero</cp:lastModifiedBy>
  <cp:revision>2</cp:revision>
  <dcterms:created xsi:type="dcterms:W3CDTF">2025-01-18T10:58:50Z</dcterms:created>
  <dcterms:modified xsi:type="dcterms:W3CDTF">2025-01-20T10:19:22Z</dcterms:modified>
</cp:coreProperties>
</file>