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4260" r:id="rId4"/>
  </p:sldMasterIdLst>
  <p:handoutMasterIdLst>
    <p:handoutMasterId r:id="rId6"/>
  </p:handoutMasterIdLst>
  <p:sldIdLst>
    <p:sldId id="256" r:id="rId5"/>
  </p:sldIdLst>
  <p:sldSz cx="43891200" cy="21945600"/>
  <p:notesSz cx="7010400" cy="9271000"/>
  <p:embeddedFontLst>
    <p:embeddedFont>
      <p:font typeface="Libre Baskerville" panose="02000000000000000000" pitchFamily="2" charset="0"/>
      <p:regular r:id="rId7"/>
      <p:bold r:id="rId8"/>
      <p:italic r:id="rId9"/>
    </p:embeddedFont>
  </p:embeddedFontLst>
  <p:custDataLst>
    <p:tags r:id="rId10"/>
  </p:custDataLst>
  <p:defaultTextStyle>
    <a:defPPr>
      <a:defRPr lang="en-US"/>
    </a:defPPr>
    <a:lvl1pPr marL="0" algn="l" defTabSz="3756396" rtl="0" eaLnBrk="1" latinLnBrk="0" hangingPunct="1">
      <a:defRPr sz="7400" kern="1200">
        <a:solidFill>
          <a:schemeClr val="tx1"/>
        </a:solidFill>
        <a:latin typeface="+mn-lt"/>
        <a:ea typeface="+mn-ea"/>
        <a:cs typeface="+mn-cs"/>
      </a:defRPr>
    </a:lvl1pPr>
    <a:lvl2pPr marL="1878198" algn="l" defTabSz="3756396" rtl="0" eaLnBrk="1" latinLnBrk="0" hangingPunct="1">
      <a:defRPr sz="7400" kern="1200">
        <a:solidFill>
          <a:schemeClr val="tx1"/>
        </a:solidFill>
        <a:latin typeface="+mn-lt"/>
        <a:ea typeface="+mn-ea"/>
        <a:cs typeface="+mn-cs"/>
      </a:defRPr>
    </a:lvl2pPr>
    <a:lvl3pPr marL="3756396" algn="l" defTabSz="3756396" rtl="0" eaLnBrk="1" latinLnBrk="0" hangingPunct="1">
      <a:defRPr sz="7400" kern="1200">
        <a:solidFill>
          <a:schemeClr val="tx1"/>
        </a:solidFill>
        <a:latin typeface="+mn-lt"/>
        <a:ea typeface="+mn-ea"/>
        <a:cs typeface="+mn-cs"/>
      </a:defRPr>
    </a:lvl3pPr>
    <a:lvl4pPr marL="5634594" algn="l" defTabSz="3756396" rtl="0" eaLnBrk="1" latinLnBrk="0" hangingPunct="1">
      <a:defRPr sz="7400" kern="1200">
        <a:solidFill>
          <a:schemeClr val="tx1"/>
        </a:solidFill>
        <a:latin typeface="+mn-lt"/>
        <a:ea typeface="+mn-ea"/>
        <a:cs typeface="+mn-cs"/>
      </a:defRPr>
    </a:lvl4pPr>
    <a:lvl5pPr marL="7512797" algn="l" defTabSz="3756396" rtl="0" eaLnBrk="1" latinLnBrk="0" hangingPunct="1">
      <a:defRPr sz="7400" kern="1200">
        <a:solidFill>
          <a:schemeClr val="tx1"/>
        </a:solidFill>
        <a:latin typeface="+mn-lt"/>
        <a:ea typeface="+mn-ea"/>
        <a:cs typeface="+mn-cs"/>
      </a:defRPr>
    </a:lvl5pPr>
    <a:lvl6pPr marL="9390995" algn="l" defTabSz="3756396" rtl="0" eaLnBrk="1" latinLnBrk="0" hangingPunct="1">
      <a:defRPr sz="7400" kern="1200">
        <a:solidFill>
          <a:schemeClr val="tx1"/>
        </a:solidFill>
        <a:latin typeface="+mn-lt"/>
        <a:ea typeface="+mn-ea"/>
        <a:cs typeface="+mn-cs"/>
      </a:defRPr>
    </a:lvl6pPr>
    <a:lvl7pPr marL="11269197" algn="l" defTabSz="3756396" rtl="0" eaLnBrk="1" latinLnBrk="0" hangingPunct="1">
      <a:defRPr sz="7400" kern="1200">
        <a:solidFill>
          <a:schemeClr val="tx1"/>
        </a:solidFill>
        <a:latin typeface="+mn-lt"/>
        <a:ea typeface="+mn-ea"/>
        <a:cs typeface="+mn-cs"/>
      </a:defRPr>
    </a:lvl7pPr>
    <a:lvl8pPr marL="13147394" algn="l" defTabSz="3756396" rtl="0" eaLnBrk="1" latinLnBrk="0" hangingPunct="1">
      <a:defRPr sz="7400" kern="1200">
        <a:solidFill>
          <a:schemeClr val="tx1"/>
        </a:solidFill>
        <a:latin typeface="+mn-lt"/>
        <a:ea typeface="+mn-ea"/>
        <a:cs typeface="+mn-cs"/>
      </a:defRPr>
    </a:lvl8pPr>
    <a:lvl9pPr marL="15025593" algn="l" defTabSz="3756396" rtl="0" eaLnBrk="1" latinLnBrk="0" hangingPunct="1">
      <a:defRPr sz="7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userDrawn="1">
          <p15:clr>
            <a:srgbClr val="A4A3A4"/>
          </p15:clr>
        </p15:guide>
        <p15:guide id="2" pos="1920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0967F14-E307-493D-A9B2-6D2F5EC53A98}" v="45" dt="2025-10-08T01:40:49.98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–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–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6949" autoAdjust="0"/>
    <p:restoredTop sz="94710" autoAdjust="0"/>
  </p:normalViewPr>
  <p:slideViewPr>
    <p:cSldViewPr snapToGrid="0">
      <p:cViewPr varScale="1">
        <p:scale>
          <a:sx n="24" d="100"/>
          <a:sy n="24" d="100"/>
        </p:scale>
        <p:origin x="974" y="82"/>
      </p:cViewPr>
      <p:guideLst>
        <p:guide orient="horz"/>
        <p:guide pos="1920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>
        <p:scale>
          <a:sx n="66" d="100"/>
          <a:sy n="66" d="100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2.fntdata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font" Target="fonts/font1.fntdata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handoutMaster" Target="handoutMasters/handoutMaster1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microsoft.com/office/2015/10/relationships/revisionInfo" Target="revisionInfo.xml"/><Relationship Id="rId10" Type="http://schemas.openxmlformats.org/officeDocument/2006/relationships/tags" Target="tags/tag1.xml"/><Relationship Id="rId4" Type="http://schemas.openxmlformats.org/officeDocument/2006/relationships/slideMaster" Target="slideMasters/slideMaster1.xml"/><Relationship Id="rId9" Type="http://schemas.openxmlformats.org/officeDocument/2006/relationships/font" Target="fonts/font3.fntdata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37840" cy="463550"/>
          </a:xfrm>
          <a:prstGeom prst="rect">
            <a:avLst/>
          </a:prstGeom>
        </p:spPr>
        <p:txBody>
          <a:bodyPr vert="horz" lIns="93031" tIns="46516" rIns="93031" bIns="46516" rtlCol="0"/>
          <a:lstStyle>
            <a:defPPr>
              <a:defRPr kern="1200"/>
            </a:defPPr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970938" y="0"/>
            <a:ext cx="3037840" cy="463550"/>
          </a:xfrm>
          <a:prstGeom prst="rect">
            <a:avLst/>
          </a:prstGeom>
        </p:spPr>
        <p:txBody>
          <a:bodyPr vert="horz" lIns="93031" tIns="46516" rIns="93031" bIns="46516" rtlCol="0"/>
          <a:lstStyle>
            <a:defPPr>
              <a:defRPr kern="1200"/>
            </a:defPPr>
            <a:lvl1pPr algn="r">
              <a:defRPr sz="1200"/>
            </a:lvl1pPr>
          </a:lstStyle>
          <a:p>
            <a:fld id="{302F586B-0015-43FB-918D-31E1A09780E3}" type="datetimeFigureOut">
              <a:rPr lang="en-US" smtClean="0"/>
              <a:t>10/11/2025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805841"/>
            <a:ext cx="3037840" cy="463550"/>
          </a:xfrm>
          <a:prstGeom prst="rect">
            <a:avLst/>
          </a:prstGeom>
        </p:spPr>
        <p:txBody>
          <a:bodyPr vert="horz" lIns="93031" tIns="46516" rIns="93031" bIns="46516" rtlCol="0" anchor="b"/>
          <a:lstStyle>
            <a:defPPr>
              <a:defRPr kern="1200"/>
            </a:defPPr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970938" y="8805841"/>
            <a:ext cx="3037840" cy="463550"/>
          </a:xfrm>
          <a:prstGeom prst="rect">
            <a:avLst/>
          </a:prstGeom>
        </p:spPr>
        <p:txBody>
          <a:bodyPr vert="horz" lIns="93031" tIns="46516" rIns="93031" bIns="46516" rtlCol="0" anchor="b"/>
          <a:lstStyle>
            <a:defPPr>
              <a:defRPr kern="1200"/>
            </a:defPPr>
            <a:lvl1pPr algn="r">
              <a:defRPr sz="1200"/>
            </a:lvl1pPr>
          </a:lstStyle>
          <a:p>
            <a:fld id="{5F29C2D4-4424-41A2-A90C-29D31B733A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551335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69557311"/>
      </p:ext>
    </p:extLst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defPPr>
              <a:defRPr kern="1200"/>
            </a:def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defPPr>
              <a:defRPr kern="1200"/>
            </a:def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kern="1200"/>
            </a:defPPr>
          </a:lstStyle>
          <a:p>
            <a:fld id="{1D3EE5B7-680E-44FF-962F-3113FAB5030E}" type="datetimeFigureOut">
              <a:rPr lang="en-US" smtClean="0"/>
              <a:t>10/11/2025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/>
            </a:def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/>
            </a:defPPr>
          </a:lstStyle>
          <a:p>
            <a:fld id="{E7FB6C12-88B7-467E-AE43-45481E6289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312520"/>
      </p:ext>
    </p:extLst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67103" y="14102085"/>
            <a:ext cx="37307521" cy="4358640"/>
          </a:xfrm>
        </p:spPr>
        <p:txBody>
          <a:bodyPr anchor="t"/>
          <a:lstStyle>
            <a:defPPr>
              <a:defRPr kern="1200"/>
            </a:defPPr>
            <a:lvl1pPr algn="l">
              <a:defRPr sz="11001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67103" y="9301483"/>
            <a:ext cx="37307521" cy="4800598"/>
          </a:xfrm>
        </p:spPr>
        <p:txBody>
          <a:bodyPr anchor="b"/>
          <a:lstStyle>
            <a:defPPr>
              <a:defRPr kern="1200"/>
            </a:defPPr>
            <a:lvl1pPr marL="0" indent="0">
              <a:buNone/>
              <a:defRPr sz="5467">
                <a:solidFill>
                  <a:schemeClr val="tx1">
                    <a:tint val="75000"/>
                  </a:schemeClr>
                </a:solidFill>
              </a:defRPr>
            </a:lvl1pPr>
            <a:lvl2pPr marL="1253758" indent="0">
              <a:buNone/>
              <a:defRPr sz="4934">
                <a:solidFill>
                  <a:schemeClr val="tx1">
                    <a:tint val="75000"/>
                  </a:schemeClr>
                </a:solidFill>
              </a:defRPr>
            </a:lvl2pPr>
            <a:lvl3pPr marL="2507516" indent="0">
              <a:buNone/>
              <a:defRPr sz="4400">
                <a:solidFill>
                  <a:schemeClr val="tx1">
                    <a:tint val="75000"/>
                  </a:schemeClr>
                </a:solidFill>
              </a:defRPr>
            </a:lvl3pPr>
            <a:lvl4pPr marL="3761275" indent="0">
              <a:buNone/>
              <a:defRPr sz="3867">
                <a:solidFill>
                  <a:schemeClr val="tx1">
                    <a:tint val="75000"/>
                  </a:schemeClr>
                </a:solidFill>
              </a:defRPr>
            </a:lvl4pPr>
            <a:lvl5pPr marL="5015033" indent="0">
              <a:buNone/>
              <a:defRPr sz="3867">
                <a:solidFill>
                  <a:schemeClr val="tx1">
                    <a:tint val="75000"/>
                  </a:schemeClr>
                </a:solidFill>
              </a:defRPr>
            </a:lvl5pPr>
            <a:lvl6pPr marL="6268791" indent="0">
              <a:buNone/>
              <a:defRPr sz="3867">
                <a:solidFill>
                  <a:schemeClr val="tx1">
                    <a:tint val="75000"/>
                  </a:schemeClr>
                </a:solidFill>
              </a:defRPr>
            </a:lvl6pPr>
            <a:lvl7pPr marL="7522549" indent="0">
              <a:buNone/>
              <a:defRPr sz="3867">
                <a:solidFill>
                  <a:schemeClr val="tx1">
                    <a:tint val="75000"/>
                  </a:schemeClr>
                </a:solidFill>
              </a:defRPr>
            </a:lvl7pPr>
            <a:lvl8pPr marL="8776307" indent="0">
              <a:buNone/>
              <a:defRPr sz="3867">
                <a:solidFill>
                  <a:schemeClr val="tx1">
                    <a:tint val="75000"/>
                  </a:schemeClr>
                </a:solidFill>
              </a:defRPr>
            </a:lvl8pPr>
            <a:lvl9pPr marL="10030065" indent="0">
              <a:buNone/>
              <a:defRPr sz="3867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kern="1200"/>
            </a:defPPr>
          </a:lstStyle>
          <a:p>
            <a:fld id="{1D3EE5B7-680E-44FF-962F-3113FAB5030E}" type="datetimeFigureOut">
              <a:rPr lang="en-US" smtClean="0"/>
              <a:t>10/11/2025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/>
            </a:def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/>
            </a:defPPr>
          </a:lstStyle>
          <a:p>
            <a:fld id="{E7FB6C12-88B7-467E-AE43-45481E6289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9840672"/>
      </p:ext>
    </p:extLst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defPPr>
              <a:defRPr kern="1200"/>
            </a:def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194560" y="5120642"/>
            <a:ext cx="19385280" cy="14483082"/>
          </a:xfrm>
        </p:spPr>
        <p:txBody>
          <a:bodyPr/>
          <a:lstStyle>
            <a:defPPr>
              <a:defRPr kern="1200"/>
            </a:defPPr>
            <a:lvl1pPr>
              <a:defRPr sz="7667"/>
            </a:lvl1pPr>
            <a:lvl2pPr>
              <a:defRPr sz="6600"/>
            </a:lvl2pPr>
            <a:lvl3pPr>
              <a:defRPr sz="5467"/>
            </a:lvl3pPr>
            <a:lvl4pPr>
              <a:defRPr sz="4934"/>
            </a:lvl4pPr>
            <a:lvl5pPr>
              <a:defRPr sz="4934"/>
            </a:lvl5pPr>
            <a:lvl6pPr>
              <a:defRPr sz="4934"/>
            </a:lvl6pPr>
            <a:lvl7pPr>
              <a:defRPr sz="4934"/>
            </a:lvl7pPr>
            <a:lvl8pPr>
              <a:defRPr sz="4934"/>
            </a:lvl8pPr>
            <a:lvl9pPr>
              <a:defRPr sz="4934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2311361" y="5120642"/>
            <a:ext cx="19385280" cy="14483082"/>
          </a:xfrm>
        </p:spPr>
        <p:txBody>
          <a:bodyPr/>
          <a:lstStyle>
            <a:defPPr>
              <a:defRPr kern="1200"/>
            </a:defPPr>
            <a:lvl1pPr>
              <a:defRPr sz="7667"/>
            </a:lvl1pPr>
            <a:lvl2pPr>
              <a:defRPr sz="6600"/>
            </a:lvl2pPr>
            <a:lvl3pPr>
              <a:defRPr sz="5467"/>
            </a:lvl3pPr>
            <a:lvl4pPr>
              <a:defRPr sz="4934"/>
            </a:lvl4pPr>
            <a:lvl5pPr>
              <a:defRPr sz="4934"/>
            </a:lvl5pPr>
            <a:lvl6pPr>
              <a:defRPr sz="4934"/>
            </a:lvl6pPr>
            <a:lvl7pPr>
              <a:defRPr sz="4934"/>
            </a:lvl7pPr>
            <a:lvl8pPr>
              <a:defRPr sz="4934"/>
            </a:lvl8pPr>
            <a:lvl9pPr>
              <a:defRPr sz="4934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kern="1200"/>
            </a:defPPr>
          </a:lstStyle>
          <a:p>
            <a:fld id="{1D3EE5B7-680E-44FF-962F-3113FAB5030E}" type="datetimeFigureOut">
              <a:rPr lang="en-US" smtClean="0"/>
              <a:t>10/11/2025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/>
            </a:def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/>
            </a:defPPr>
          </a:lstStyle>
          <a:p>
            <a:fld id="{E7FB6C12-88B7-467E-AE43-45481E6289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8327797"/>
      </p:ext>
    </p:extLst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defPPr>
              <a:defRPr kern="1200"/>
            </a:defPPr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94560" y="4912362"/>
            <a:ext cx="19392902" cy="2047238"/>
          </a:xfrm>
        </p:spPr>
        <p:txBody>
          <a:bodyPr anchor="b"/>
          <a:lstStyle>
            <a:defPPr>
              <a:defRPr kern="1200"/>
            </a:defPPr>
            <a:lvl1pPr marL="0" indent="0">
              <a:buNone/>
              <a:defRPr sz="6600" b="1"/>
            </a:lvl1pPr>
            <a:lvl2pPr marL="1253758" indent="0">
              <a:buNone/>
              <a:defRPr sz="5467" b="1"/>
            </a:lvl2pPr>
            <a:lvl3pPr marL="2507516" indent="0">
              <a:buNone/>
              <a:defRPr sz="4934" b="1"/>
            </a:lvl3pPr>
            <a:lvl4pPr marL="3761275" indent="0">
              <a:buNone/>
              <a:defRPr sz="4400" b="1"/>
            </a:lvl4pPr>
            <a:lvl5pPr marL="5015033" indent="0">
              <a:buNone/>
              <a:defRPr sz="4400" b="1"/>
            </a:lvl5pPr>
            <a:lvl6pPr marL="6268791" indent="0">
              <a:buNone/>
              <a:defRPr sz="4400" b="1"/>
            </a:lvl6pPr>
            <a:lvl7pPr marL="7522549" indent="0">
              <a:buNone/>
              <a:defRPr sz="4400" b="1"/>
            </a:lvl7pPr>
            <a:lvl8pPr marL="8776307" indent="0">
              <a:buNone/>
              <a:defRPr sz="4400" b="1"/>
            </a:lvl8pPr>
            <a:lvl9pPr marL="10030065" indent="0">
              <a:buNone/>
              <a:defRPr sz="44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194560" y="6959600"/>
            <a:ext cx="19392902" cy="12644122"/>
          </a:xfrm>
        </p:spPr>
        <p:txBody>
          <a:bodyPr/>
          <a:lstStyle>
            <a:defPPr>
              <a:defRPr kern="1200"/>
            </a:defPPr>
            <a:lvl1pPr>
              <a:defRPr sz="6600"/>
            </a:lvl1pPr>
            <a:lvl2pPr>
              <a:defRPr sz="5467"/>
            </a:lvl2pPr>
            <a:lvl3pPr>
              <a:defRPr sz="4934"/>
            </a:lvl3pPr>
            <a:lvl4pPr>
              <a:defRPr sz="4400"/>
            </a:lvl4pPr>
            <a:lvl5pPr>
              <a:defRPr sz="4400"/>
            </a:lvl5pPr>
            <a:lvl6pPr>
              <a:defRPr sz="4400"/>
            </a:lvl6pPr>
            <a:lvl7pPr>
              <a:defRPr sz="4400"/>
            </a:lvl7pPr>
            <a:lvl8pPr>
              <a:defRPr sz="4400"/>
            </a:lvl8pPr>
            <a:lvl9pPr>
              <a:defRPr sz="4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2296121" y="4912362"/>
            <a:ext cx="19400520" cy="2047238"/>
          </a:xfrm>
        </p:spPr>
        <p:txBody>
          <a:bodyPr anchor="b"/>
          <a:lstStyle>
            <a:defPPr>
              <a:defRPr kern="1200"/>
            </a:defPPr>
            <a:lvl1pPr marL="0" indent="0">
              <a:buNone/>
              <a:defRPr sz="6600" b="1"/>
            </a:lvl1pPr>
            <a:lvl2pPr marL="1253758" indent="0">
              <a:buNone/>
              <a:defRPr sz="5467" b="1"/>
            </a:lvl2pPr>
            <a:lvl3pPr marL="2507516" indent="0">
              <a:buNone/>
              <a:defRPr sz="4934" b="1"/>
            </a:lvl3pPr>
            <a:lvl4pPr marL="3761275" indent="0">
              <a:buNone/>
              <a:defRPr sz="4400" b="1"/>
            </a:lvl4pPr>
            <a:lvl5pPr marL="5015033" indent="0">
              <a:buNone/>
              <a:defRPr sz="4400" b="1"/>
            </a:lvl5pPr>
            <a:lvl6pPr marL="6268791" indent="0">
              <a:buNone/>
              <a:defRPr sz="4400" b="1"/>
            </a:lvl6pPr>
            <a:lvl7pPr marL="7522549" indent="0">
              <a:buNone/>
              <a:defRPr sz="4400" b="1"/>
            </a:lvl7pPr>
            <a:lvl8pPr marL="8776307" indent="0">
              <a:buNone/>
              <a:defRPr sz="4400" b="1"/>
            </a:lvl8pPr>
            <a:lvl9pPr marL="10030065" indent="0">
              <a:buNone/>
              <a:defRPr sz="44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22296121" y="6959600"/>
            <a:ext cx="19400520" cy="12644122"/>
          </a:xfrm>
        </p:spPr>
        <p:txBody>
          <a:bodyPr/>
          <a:lstStyle>
            <a:defPPr>
              <a:defRPr kern="1200"/>
            </a:defPPr>
            <a:lvl1pPr>
              <a:defRPr sz="6600"/>
            </a:lvl1pPr>
            <a:lvl2pPr>
              <a:defRPr sz="5467"/>
            </a:lvl2pPr>
            <a:lvl3pPr>
              <a:defRPr sz="4934"/>
            </a:lvl3pPr>
            <a:lvl4pPr>
              <a:defRPr sz="4400"/>
            </a:lvl4pPr>
            <a:lvl5pPr>
              <a:defRPr sz="4400"/>
            </a:lvl5pPr>
            <a:lvl6pPr>
              <a:defRPr sz="4400"/>
            </a:lvl6pPr>
            <a:lvl7pPr>
              <a:defRPr sz="4400"/>
            </a:lvl7pPr>
            <a:lvl8pPr>
              <a:defRPr sz="4400"/>
            </a:lvl8pPr>
            <a:lvl9pPr>
              <a:defRPr sz="4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kern="1200"/>
            </a:defPPr>
          </a:lstStyle>
          <a:p>
            <a:fld id="{1D3EE5B7-680E-44FF-962F-3113FAB5030E}" type="datetimeFigureOut">
              <a:rPr lang="en-US" smtClean="0"/>
              <a:t>10/11/2025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/>
            </a:def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/>
            </a:defPPr>
          </a:lstStyle>
          <a:p>
            <a:fld id="{E7FB6C12-88B7-467E-AE43-45481E6289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4033029"/>
      </p:ext>
    </p:extLst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defPPr>
              <a:defRPr kern="1200"/>
            </a:def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kern="1200"/>
            </a:defPPr>
          </a:lstStyle>
          <a:p>
            <a:fld id="{1D3EE5B7-680E-44FF-962F-3113FAB5030E}" type="datetimeFigureOut">
              <a:rPr lang="en-US" smtClean="0"/>
              <a:t>10/11/2025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/>
            </a:def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/>
            </a:defPPr>
          </a:lstStyle>
          <a:p>
            <a:fld id="{E7FB6C12-88B7-467E-AE43-45481E6289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5114502"/>
      </p:ext>
    </p:extLst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kern="1200"/>
            </a:defPPr>
          </a:lstStyle>
          <a:p>
            <a:fld id="{1D3EE5B7-680E-44FF-962F-3113FAB5030E}" type="datetimeFigureOut">
              <a:rPr lang="en-US" smtClean="0"/>
              <a:t>10/11/2025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/>
            </a:def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/>
            </a:defPPr>
          </a:lstStyle>
          <a:p>
            <a:fld id="{E7FB6C12-88B7-467E-AE43-45481E6289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4814781"/>
      </p:ext>
    </p:extLst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7" y="873760"/>
            <a:ext cx="14439902" cy="3718560"/>
          </a:xfrm>
        </p:spPr>
        <p:txBody>
          <a:bodyPr anchor="b"/>
          <a:lstStyle>
            <a:defPPr>
              <a:defRPr kern="1200"/>
            </a:defPPr>
            <a:lvl1pPr algn="l">
              <a:defRPr sz="5467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160239" y="873761"/>
            <a:ext cx="24536400" cy="18729961"/>
          </a:xfrm>
        </p:spPr>
        <p:txBody>
          <a:bodyPr/>
          <a:lstStyle>
            <a:defPPr>
              <a:defRPr kern="1200"/>
            </a:defPPr>
            <a:lvl1pPr>
              <a:defRPr sz="8800"/>
            </a:lvl1pPr>
            <a:lvl2pPr>
              <a:defRPr sz="7667"/>
            </a:lvl2pPr>
            <a:lvl3pPr>
              <a:defRPr sz="6600"/>
            </a:lvl3pPr>
            <a:lvl4pPr>
              <a:defRPr sz="5467"/>
            </a:lvl4pPr>
            <a:lvl5pPr>
              <a:defRPr sz="5467"/>
            </a:lvl5pPr>
            <a:lvl6pPr>
              <a:defRPr sz="5467"/>
            </a:lvl6pPr>
            <a:lvl7pPr>
              <a:defRPr sz="5467"/>
            </a:lvl7pPr>
            <a:lvl8pPr>
              <a:defRPr sz="5467"/>
            </a:lvl8pPr>
            <a:lvl9pPr>
              <a:defRPr sz="546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94567" y="4592321"/>
            <a:ext cx="14439902" cy="15011402"/>
          </a:xfrm>
        </p:spPr>
        <p:txBody>
          <a:bodyPr/>
          <a:lstStyle>
            <a:defPPr>
              <a:defRPr kern="1200"/>
            </a:defPPr>
            <a:lvl1pPr marL="0" indent="0">
              <a:buNone/>
              <a:defRPr sz="3867"/>
            </a:lvl1pPr>
            <a:lvl2pPr marL="1253758" indent="0">
              <a:buNone/>
              <a:defRPr sz="3267"/>
            </a:lvl2pPr>
            <a:lvl3pPr marL="2507516" indent="0">
              <a:buNone/>
              <a:defRPr sz="2733"/>
            </a:lvl3pPr>
            <a:lvl4pPr marL="3761275" indent="0">
              <a:buNone/>
              <a:defRPr sz="2467"/>
            </a:lvl4pPr>
            <a:lvl5pPr marL="5015033" indent="0">
              <a:buNone/>
              <a:defRPr sz="2467"/>
            </a:lvl5pPr>
            <a:lvl6pPr marL="6268791" indent="0">
              <a:buNone/>
              <a:defRPr sz="2467"/>
            </a:lvl6pPr>
            <a:lvl7pPr marL="7522549" indent="0">
              <a:buNone/>
              <a:defRPr sz="2467"/>
            </a:lvl7pPr>
            <a:lvl8pPr marL="8776307" indent="0">
              <a:buNone/>
              <a:defRPr sz="2467"/>
            </a:lvl8pPr>
            <a:lvl9pPr marL="10030065" indent="0">
              <a:buNone/>
              <a:defRPr sz="2467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kern="1200"/>
            </a:defPPr>
          </a:lstStyle>
          <a:p>
            <a:fld id="{1D3EE5B7-680E-44FF-962F-3113FAB5030E}" type="datetimeFigureOut">
              <a:rPr lang="en-US" smtClean="0"/>
              <a:t>10/11/2025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/>
            </a:def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/>
            </a:defPPr>
          </a:lstStyle>
          <a:p>
            <a:fld id="{E7FB6C12-88B7-467E-AE43-45481E6289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6449707"/>
      </p:ext>
    </p:extLst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02983" y="15361920"/>
            <a:ext cx="26334721" cy="1813562"/>
          </a:xfrm>
        </p:spPr>
        <p:txBody>
          <a:bodyPr anchor="b"/>
          <a:lstStyle>
            <a:defPPr>
              <a:defRPr kern="1200"/>
            </a:defPPr>
            <a:lvl1pPr algn="l">
              <a:defRPr sz="5467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602983" y="1960881"/>
            <a:ext cx="26334721" cy="13167359"/>
          </a:xfrm>
        </p:spPr>
        <p:txBody>
          <a:bodyPr/>
          <a:lstStyle>
            <a:defPPr>
              <a:defRPr kern="1200"/>
            </a:defPPr>
            <a:lvl1pPr marL="0" indent="0">
              <a:buNone/>
              <a:defRPr sz="8800"/>
            </a:lvl1pPr>
            <a:lvl2pPr marL="1253758" indent="0">
              <a:buNone/>
              <a:defRPr sz="7667"/>
            </a:lvl2pPr>
            <a:lvl3pPr marL="2507516" indent="0">
              <a:buNone/>
              <a:defRPr sz="6600"/>
            </a:lvl3pPr>
            <a:lvl4pPr marL="3761275" indent="0">
              <a:buNone/>
              <a:defRPr sz="5467"/>
            </a:lvl4pPr>
            <a:lvl5pPr marL="5015033" indent="0">
              <a:buNone/>
              <a:defRPr sz="5467"/>
            </a:lvl5pPr>
            <a:lvl6pPr marL="6268791" indent="0">
              <a:buNone/>
              <a:defRPr sz="5467"/>
            </a:lvl6pPr>
            <a:lvl7pPr marL="7522549" indent="0">
              <a:buNone/>
              <a:defRPr sz="5467"/>
            </a:lvl7pPr>
            <a:lvl8pPr marL="8776307" indent="0">
              <a:buNone/>
              <a:defRPr sz="5467"/>
            </a:lvl8pPr>
            <a:lvl9pPr marL="10030065" indent="0">
              <a:buNone/>
              <a:defRPr sz="5467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02983" y="17175482"/>
            <a:ext cx="26334721" cy="2575558"/>
          </a:xfrm>
        </p:spPr>
        <p:txBody>
          <a:bodyPr/>
          <a:lstStyle>
            <a:defPPr>
              <a:defRPr kern="1200"/>
            </a:defPPr>
            <a:lvl1pPr marL="0" indent="0">
              <a:buNone/>
              <a:defRPr sz="3867"/>
            </a:lvl1pPr>
            <a:lvl2pPr marL="1253758" indent="0">
              <a:buNone/>
              <a:defRPr sz="3267"/>
            </a:lvl2pPr>
            <a:lvl3pPr marL="2507516" indent="0">
              <a:buNone/>
              <a:defRPr sz="2733"/>
            </a:lvl3pPr>
            <a:lvl4pPr marL="3761275" indent="0">
              <a:buNone/>
              <a:defRPr sz="2467"/>
            </a:lvl4pPr>
            <a:lvl5pPr marL="5015033" indent="0">
              <a:buNone/>
              <a:defRPr sz="2467"/>
            </a:lvl5pPr>
            <a:lvl6pPr marL="6268791" indent="0">
              <a:buNone/>
              <a:defRPr sz="2467"/>
            </a:lvl6pPr>
            <a:lvl7pPr marL="7522549" indent="0">
              <a:buNone/>
              <a:defRPr sz="2467"/>
            </a:lvl7pPr>
            <a:lvl8pPr marL="8776307" indent="0">
              <a:buNone/>
              <a:defRPr sz="2467"/>
            </a:lvl8pPr>
            <a:lvl9pPr marL="10030065" indent="0">
              <a:buNone/>
              <a:defRPr sz="2467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kern="1200"/>
            </a:defPPr>
          </a:lstStyle>
          <a:p>
            <a:fld id="{1D3EE5B7-680E-44FF-962F-3113FAB5030E}" type="datetimeFigureOut">
              <a:rPr lang="en-US" smtClean="0"/>
              <a:t>10/11/2025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/>
            </a:def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/>
            </a:defPPr>
          </a:lstStyle>
          <a:p>
            <a:fld id="{E7FB6C12-88B7-467E-AE43-45481E6289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6626189"/>
      </p:ext>
    </p:extLst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defPPr>
              <a:defRPr kern="1200"/>
            </a:def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defPPr>
              <a:defRPr kern="1200"/>
            </a:def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kern="1200"/>
            </a:defPPr>
          </a:lstStyle>
          <a:p>
            <a:fld id="{1D3EE5B7-680E-44FF-962F-3113FAB5030E}" type="datetimeFigureOut">
              <a:rPr lang="en-US" smtClean="0"/>
              <a:t>10/11/2025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/>
            </a:def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/>
            </a:defPPr>
          </a:lstStyle>
          <a:p>
            <a:fld id="{E7FB6C12-88B7-467E-AE43-45481E6289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5524836"/>
      </p:ext>
    </p:extLst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1821121" y="878843"/>
            <a:ext cx="9875520" cy="18724880"/>
          </a:xfrm>
        </p:spPr>
        <p:txBody>
          <a:bodyPr vert="eaVert"/>
          <a:lstStyle>
            <a:defPPr>
              <a:defRPr kern="1200"/>
            </a:def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94561" y="878843"/>
            <a:ext cx="28895039" cy="18724880"/>
          </a:xfrm>
        </p:spPr>
        <p:txBody>
          <a:bodyPr vert="eaVert"/>
          <a:lstStyle>
            <a:defPPr>
              <a:defRPr kern="1200"/>
            </a:def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kern="1200"/>
            </a:defPPr>
          </a:lstStyle>
          <a:p>
            <a:fld id="{1D3EE5B7-680E-44FF-962F-3113FAB5030E}" type="datetimeFigureOut">
              <a:rPr lang="en-US" smtClean="0"/>
              <a:t>10/11/2025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/>
            </a:def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/>
            </a:defPPr>
          </a:lstStyle>
          <a:p>
            <a:fld id="{E7FB6C12-88B7-467E-AE43-45481E6289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4872284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194561" y="878842"/>
            <a:ext cx="39502079" cy="3657600"/>
          </a:xfrm>
          <a:prstGeom prst="rect">
            <a:avLst/>
          </a:prstGeom>
        </p:spPr>
        <p:txBody>
          <a:bodyPr vert="horz" lIns="376108" tIns="188056" rIns="376108" bIns="188056" rtlCol="0" anchor="ctr">
            <a:normAutofit/>
          </a:bodyPr>
          <a:lstStyle>
            <a:defPPr>
              <a:defRPr kern="1200"/>
            </a:def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94561" y="5120642"/>
            <a:ext cx="39502079" cy="14483082"/>
          </a:xfrm>
          <a:prstGeom prst="rect">
            <a:avLst/>
          </a:prstGeom>
        </p:spPr>
        <p:txBody>
          <a:bodyPr vert="horz" lIns="376108" tIns="188056" rIns="376108" bIns="188056" rtlCol="0">
            <a:normAutofit/>
          </a:bodyPr>
          <a:lstStyle>
            <a:defPPr>
              <a:defRPr kern="1200"/>
            </a:def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194560" y="20340324"/>
            <a:ext cx="10241280" cy="1168400"/>
          </a:xfrm>
          <a:prstGeom prst="rect">
            <a:avLst/>
          </a:prstGeom>
        </p:spPr>
        <p:txBody>
          <a:bodyPr vert="horz" lIns="376108" tIns="188056" rIns="376108" bIns="188056" rtlCol="0" anchor="ctr"/>
          <a:lstStyle>
            <a:defPPr>
              <a:defRPr kern="1200"/>
            </a:defPPr>
            <a:lvl1pPr algn="l">
              <a:defRPr sz="3267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3EE5B7-680E-44FF-962F-3113FAB5030E}" type="datetimeFigureOut">
              <a:rPr lang="en-US" smtClean="0"/>
              <a:t>10/11/2025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996161" y="20340324"/>
            <a:ext cx="13898880" cy="1168400"/>
          </a:xfrm>
          <a:prstGeom prst="rect">
            <a:avLst/>
          </a:prstGeom>
        </p:spPr>
        <p:txBody>
          <a:bodyPr vert="horz" lIns="376108" tIns="188056" rIns="376108" bIns="188056" rtlCol="0" anchor="ctr"/>
          <a:lstStyle>
            <a:defPPr>
              <a:defRPr kern="1200"/>
            </a:defPPr>
            <a:lvl1pPr algn="ctr">
              <a:defRPr sz="3267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1455361" y="20340324"/>
            <a:ext cx="10241280" cy="1168400"/>
          </a:xfrm>
          <a:prstGeom prst="rect">
            <a:avLst/>
          </a:prstGeom>
        </p:spPr>
        <p:txBody>
          <a:bodyPr vert="horz" lIns="376108" tIns="188056" rIns="376108" bIns="188056" rtlCol="0" anchor="ctr"/>
          <a:lstStyle>
            <a:defPPr>
              <a:defRPr kern="1200"/>
            </a:defPPr>
            <a:lvl1pPr algn="r">
              <a:defRPr sz="3267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FB6C12-88B7-467E-AE43-45481E628990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New picture"/>
          <p:cNvPicPr/>
          <p:nvPr/>
        </p:nvPicPr>
        <p:blipFill>
          <a:blip r:embed="rId13"/>
          <a:stretch>
            <a:fillRect/>
          </a:stretch>
        </p:blipFill>
        <p:spPr>
          <a:xfrm rot="16200000">
            <a:off x="-11074400" y="10972800"/>
            <a:ext cx="14274800" cy="3937000"/>
          </a:xfrm>
          <a:prstGeom prst="rect">
            <a:avLst/>
          </a:prstGeom>
        </p:spPr>
      </p:pic>
      <p:pic>
        <p:nvPicPr>
          <p:cNvPr id="8" name="New picture"/>
          <p:cNvPicPr/>
          <p:nvPr/>
        </p:nvPicPr>
        <p:blipFill>
          <a:blip r:embed="rId13"/>
          <a:stretch>
            <a:fillRect/>
          </a:stretch>
        </p:blipFill>
        <p:spPr>
          <a:xfrm rot="5400000">
            <a:off x="40690800" y="10972800"/>
            <a:ext cx="14274800" cy="3937000"/>
          </a:xfrm>
          <a:prstGeom prst="rect">
            <a:avLst/>
          </a:prstGeom>
        </p:spPr>
      </p:pic>
      <p:pic>
        <p:nvPicPr>
          <p:cNvPr id="9" name="New picture"/>
          <p:cNvPicPr/>
          <p:nvPr/>
        </p:nvPicPr>
        <p:blipFill>
          <a:blip r:embed="rId14"/>
          <a:stretch>
            <a:fillRect/>
          </a:stretch>
        </p:blipFill>
        <p:spPr>
          <a:xfrm>
            <a:off x="6946900" y="22453600"/>
            <a:ext cx="29997400" cy="1447800"/>
          </a:xfrm>
          <a:prstGeom prst="rect">
            <a:avLst/>
          </a:prstGeom>
        </p:spPr>
      </p:pic>
      <p:sp>
        <p:nvSpPr>
          <p:cNvPr id="10" name="New shape"/>
          <p:cNvSpPr/>
          <p:nvPr/>
        </p:nvSpPr>
        <p:spPr>
          <a:xfrm>
            <a:off x="6946900" y="23025100"/>
            <a:ext cx="21945600" cy="1270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r>
              <a:rPr sz="4560">
                <a:solidFill>
                  <a:srgbClr val="808080"/>
                </a:solidFill>
              </a:rPr>
              <a:t>Template ID: hypotheticalocean  Size: 48x24</a:t>
            </a:r>
          </a:p>
        </p:txBody>
      </p:sp>
    </p:spTree>
    <p:extLst>
      <p:ext uri="{BB962C8B-B14F-4D97-AF65-F5344CB8AC3E}">
        <p14:creationId xmlns:p14="http://schemas.microsoft.com/office/powerpoint/2010/main" val="26592328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61" r:id="rId1"/>
    <p:sldLayoutId id="2147484262" r:id="rId2"/>
    <p:sldLayoutId id="2147484263" r:id="rId3"/>
    <p:sldLayoutId id="2147484264" r:id="rId4"/>
    <p:sldLayoutId id="2147484265" r:id="rId5"/>
    <p:sldLayoutId id="2147484266" r:id="rId6"/>
    <p:sldLayoutId id="2147484267" r:id="rId7"/>
    <p:sldLayoutId id="2147484268" r:id="rId8"/>
    <p:sldLayoutId id="2147484269" r:id="rId9"/>
    <p:sldLayoutId id="2147484270" r:id="rId10"/>
    <p:sldLayoutId id="2147484271" r:id="rId11"/>
  </p:sldLayoutIdLst>
  <p:transition/>
  <p:txStyles>
    <p:titleStyle>
      <a:defPPr>
        <a:defRPr kern="1200"/>
      </a:defPPr>
      <a:lvl1pPr algn="ctr" defTabSz="2507516" rtl="0" eaLnBrk="1" latinLnBrk="0" hangingPunct="1">
        <a:spcBef>
          <a:spcPct val="0"/>
        </a:spcBef>
        <a:buNone/>
        <a:defRPr sz="12067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defPPr>
        <a:defRPr kern="1200"/>
      </a:defPPr>
      <a:lvl1pPr marL="940317" indent="-940317" algn="l" defTabSz="2507516" rtl="0" eaLnBrk="1" latinLnBrk="0" hangingPunct="1">
        <a:spcBef>
          <a:spcPct val="20000"/>
        </a:spcBef>
        <a:buFont typeface="Arial" pitchFamily="34" charset="0"/>
        <a:buChar char="•"/>
        <a:defRPr sz="8800" kern="1200">
          <a:solidFill>
            <a:schemeClr val="tx1"/>
          </a:solidFill>
          <a:latin typeface="+mn-lt"/>
          <a:ea typeface="+mn-ea"/>
          <a:cs typeface="+mn-cs"/>
        </a:defRPr>
      </a:lvl1pPr>
      <a:lvl2pPr marL="2037358" indent="-783600" algn="l" defTabSz="2507516" rtl="0" eaLnBrk="1" latinLnBrk="0" hangingPunct="1">
        <a:spcBef>
          <a:spcPct val="20000"/>
        </a:spcBef>
        <a:buFont typeface="Arial" pitchFamily="34" charset="0"/>
        <a:buChar char="–"/>
        <a:defRPr sz="7667" kern="1200">
          <a:solidFill>
            <a:schemeClr val="tx1"/>
          </a:solidFill>
          <a:latin typeface="+mn-lt"/>
          <a:ea typeface="+mn-ea"/>
          <a:cs typeface="+mn-cs"/>
        </a:defRPr>
      </a:lvl2pPr>
      <a:lvl3pPr marL="3134395" indent="-626879" algn="l" defTabSz="2507516" rtl="0" eaLnBrk="1" latinLnBrk="0" hangingPunct="1">
        <a:spcBef>
          <a:spcPct val="20000"/>
        </a:spcBef>
        <a:buFont typeface="Arial" pitchFamily="34" charset="0"/>
        <a:buChar char="•"/>
        <a:defRPr sz="6600" kern="1200">
          <a:solidFill>
            <a:schemeClr val="tx1"/>
          </a:solidFill>
          <a:latin typeface="+mn-lt"/>
          <a:ea typeface="+mn-ea"/>
          <a:cs typeface="+mn-cs"/>
        </a:defRPr>
      </a:lvl3pPr>
      <a:lvl4pPr marL="4388153" indent="-626879" algn="l" defTabSz="2507516" rtl="0" eaLnBrk="1" latinLnBrk="0" hangingPunct="1">
        <a:spcBef>
          <a:spcPct val="20000"/>
        </a:spcBef>
        <a:buFont typeface="Arial" pitchFamily="34" charset="0"/>
        <a:buChar char="–"/>
        <a:defRPr sz="5467" kern="1200">
          <a:solidFill>
            <a:schemeClr val="tx1"/>
          </a:solidFill>
          <a:latin typeface="+mn-lt"/>
          <a:ea typeface="+mn-ea"/>
          <a:cs typeface="+mn-cs"/>
        </a:defRPr>
      </a:lvl4pPr>
      <a:lvl5pPr marL="5641911" indent="-626879" algn="l" defTabSz="2507516" rtl="0" eaLnBrk="1" latinLnBrk="0" hangingPunct="1">
        <a:spcBef>
          <a:spcPct val="20000"/>
        </a:spcBef>
        <a:buFont typeface="Arial" pitchFamily="34" charset="0"/>
        <a:buChar char="»"/>
        <a:defRPr sz="5467" kern="1200">
          <a:solidFill>
            <a:schemeClr val="tx1"/>
          </a:solidFill>
          <a:latin typeface="+mn-lt"/>
          <a:ea typeface="+mn-ea"/>
          <a:cs typeface="+mn-cs"/>
        </a:defRPr>
      </a:lvl5pPr>
      <a:lvl6pPr marL="6895670" indent="-626879" algn="l" defTabSz="2507516" rtl="0" eaLnBrk="1" latinLnBrk="0" hangingPunct="1">
        <a:spcBef>
          <a:spcPct val="20000"/>
        </a:spcBef>
        <a:buFont typeface="Arial" pitchFamily="34" charset="0"/>
        <a:buChar char="•"/>
        <a:defRPr sz="5467" kern="1200">
          <a:solidFill>
            <a:schemeClr val="tx1"/>
          </a:solidFill>
          <a:latin typeface="+mn-lt"/>
          <a:ea typeface="+mn-ea"/>
          <a:cs typeface="+mn-cs"/>
        </a:defRPr>
      </a:lvl6pPr>
      <a:lvl7pPr marL="8149428" indent="-626879" algn="l" defTabSz="2507516" rtl="0" eaLnBrk="1" latinLnBrk="0" hangingPunct="1">
        <a:spcBef>
          <a:spcPct val="20000"/>
        </a:spcBef>
        <a:buFont typeface="Arial" pitchFamily="34" charset="0"/>
        <a:buChar char="•"/>
        <a:defRPr sz="5467" kern="1200">
          <a:solidFill>
            <a:schemeClr val="tx1"/>
          </a:solidFill>
          <a:latin typeface="+mn-lt"/>
          <a:ea typeface="+mn-ea"/>
          <a:cs typeface="+mn-cs"/>
        </a:defRPr>
      </a:lvl7pPr>
      <a:lvl8pPr marL="9403186" indent="-626879" algn="l" defTabSz="2507516" rtl="0" eaLnBrk="1" latinLnBrk="0" hangingPunct="1">
        <a:spcBef>
          <a:spcPct val="20000"/>
        </a:spcBef>
        <a:buFont typeface="Arial" pitchFamily="34" charset="0"/>
        <a:buChar char="•"/>
        <a:defRPr sz="5467" kern="1200">
          <a:solidFill>
            <a:schemeClr val="tx1"/>
          </a:solidFill>
          <a:latin typeface="+mn-lt"/>
          <a:ea typeface="+mn-ea"/>
          <a:cs typeface="+mn-cs"/>
        </a:defRPr>
      </a:lvl8pPr>
      <a:lvl9pPr marL="10656944" indent="-626879" algn="l" defTabSz="2507516" rtl="0" eaLnBrk="1" latinLnBrk="0" hangingPunct="1">
        <a:spcBef>
          <a:spcPct val="20000"/>
        </a:spcBef>
        <a:buFont typeface="Arial" pitchFamily="34" charset="0"/>
        <a:buChar char="•"/>
        <a:defRPr sz="5467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507516" rtl="0" eaLnBrk="1" latinLnBrk="0" hangingPunct="1">
        <a:defRPr sz="4934" kern="1200">
          <a:solidFill>
            <a:schemeClr val="tx1"/>
          </a:solidFill>
          <a:latin typeface="+mn-lt"/>
          <a:ea typeface="+mn-ea"/>
          <a:cs typeface="+mn-cs"/>
        </a:defRPr>
      </a:lvl1pPr>
      <a:lvl2pPr marL="1253758" algn="l" defTabSz="2507516" rtl="0" eaLnBrk="1" latinLnBrk="0" hangingPunct="1">
        <a:defRPr sz="4934" kern="1200">
          <a:solidFill>
            <a:schemeClr val="tx1"/>
          </a:solidFill>
          <a:latin typeface="+mn-lt"/>
          <a:ea typeface="+mn-ea"/>
          <a:cs typeface="+mn-cs"/>
        </a:defRPr>
      </a:lvl2pPr>
      <a:lvl3pPr marL="2507516" algn="l" defTabSz="2507516" rtl="0" eaLnBrk="1" latinLnBrk="0" hangingPunct="1">
        <a:defRPr sz="4934" kern="1200">
          <a:solidFill>
            <a:schemeClr val="tx1"/>
          </a:solidFill>
          <a:latin typeface="+mn-lt"/>
          <a:ea typeface="+mn-ea"/>
          <a:cs typeface="+mn-cs"/>
        </a:defRPr>
      </a:lvl3pPr>
      <a:lvl4pPr marL="3761275" algn="l" defTabSz="2507516" rtl="0" eaLnBrk="1" latinLnBrk="0" hangingPunct="1">
        <a:defRPr sz="4934" kern="1200">
          <a:solidFill>
            <a:schemeClr val="tx1"/>
          </a:solidFill>
          <a:latin typeface="+mn-lt"/>
          <a:ea typeface="+mn-ea"/>
          <a:cs typeface="+mn-cs"/>
        </a:defRPr>
      </a:lvl4pPr>
      <a:lvl5pPr marL="5015033" algn="l" defTabSz="2507516" rtl="0" eaLnBrk="1" latinLnBrk="0" hangingPunct="1">
        <a:defRPr sz="4934" kern="1200">
          <a:solidFill>
            <a:schemeClr val="tx1"/>
          </a:solidFill>
          <a:latin typeface="+mn-lt"/>
          <a:ea typeface="+mn-ea"/>
          <a:cs typeface="+mn-cs"/>
        </a:defRPr>
      </a:lvl5pPr>
      <a:lvl6pPr marL="6268791" algn="l" defTabSz="2507516" rtl="0" eaLnBrk="1" latinLnBrk="0" hangingPunct="1">
        <a:defRPr sz="4934" kern="1200">
          <a:solidFill>
            <a:schemeClr val="tx1"/>
          </a:solidFill>
          <a:latin typeface="+mn-lt"/>
          <a:ea typeface="+mn-ea"/>
          <a:cs typeface="+mn-cs"/>
        </a:defRPr>
      </a:lvl6pPr>
      <a:lvl7pPr marL="7522549" algn="l" defTabSz="2507516" rtl="0" eaLnBrk="1" latinLnBrk="0" hangingPunct="1">
        <a:defRPr sz="4934" kern="1200">
          <a:solidFill>
            <a:schemeClr val="tx1"/>
          </a:solidFill>
          <a:latin typeface="+mn-lt"/>
          <a:ea typeface="+mn-ea"/>
          <a:cs typeface="+mn-cs"/>
        </a:defRPr>
      </a:lvl7pPr>
      <a:lvl8pPr marL="8776307" algn="l" defTabSz="2507516" rtl="0" eaLnBrk="1" latinLnBrk="0" hangingPunct="1">
        <a:defRPr sz="4934" kern="1200">
          <a:solidFill>
            <a:schemeClr val="tx1"/>
          </a:solidFill>
          <a:latin typeface="+mn-lt"/>
          <a:ea typeface="+mn-ea"/>
          <a:cs typeface="+mn-cs"/>
        </a:defRPr>
      </a:lvl8pPr>
      <a:lvl9pPr marL="10030065" algn="l" defTabSz="2507516" rtl="0" eaLnBrk="1" latinLnBrk="0" hangingPunct="1">
        <a:defRPr sz="4934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4.png"/><Relationship Id="rId7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hyperlink" Target="http://www.nhs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521F6296-A549-4F83-B5B3-AC0848E6BAEF}"/>
              </a:ext>
            </a:extLst>
          </p:cNvPr>
          <p:cNvGrpSpPr/>
          <p:nvPr/>
        </p:nvGrpSpPr>
        <p:grpSpPr>
          <a:xfrm>
            <a:off x="0" y="2766429"/>
            <a:ext cx="43891200" cy="19076139"/>
            <a:chOff x="0" y="6028267"/>
            <a:chExt cx="44443113" cy="26890133"/>
          </a:xfrm>
        </p:grpSpPr>
        <p:grpSp>
          <p:nvGrpSpPr>
            <p:cNvPr id="2" name="Group 1">
              <a:extLst>
                <a:ext uri="{FF2B5EF4-FFF2-40B4-BE49-F238E27FC236}">
                  <a16:creationId xmlns:a16="http://schemas.microsoft.com/office/drawing/2014/main" id="{54EF5A1D-A47F-4CE3-BE70-8A161F635104}"/>
                </a:ext>
              </a:extLst>
            </p:cNvPr>
            <p:cNvGrpSpPr/>
            <p:nvPr/>
          </p:nvGrpSpPr>
          <p:grpSpPr>
            <a:xfrm>
              <a:off x="0" y="6028267"/>
              <a:ext cx="44443113" cy="25903116"/>
              <a:chOff x="0" y="5073453"/>
              <a:chExt cx="44443113" cy="26849706"/>
            </a:xfrm>
          </p:grpSpPr>
          <p:sp>
            <p:nvSpPr>
              <p:cNvPr id="35" name="Flowchart: Document 34"/>
              <p:cNvSpPr/>
              <p:nvPr/>
            </p:nvSpPr>
            <p:spPr>
              <a:xfrm rot="10800000">
                <a:off x="3" y="5073453"/>
                <a:ext cx="43891194" cy="17841375"/>
              </a:xfrm>
              <a:prstGeom prst="flowChartDocument">
                <a:avLst/>
              </a:prstGeom>
              <a:solidFill>
                <a:srgbClr val="8CD23C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kern="1200"/>
                </a:defPPr>
              </a:lstStyle>
              <a:p>
                <a:pPr algn="ctr"/>
                <a:endParaRPr lang="en-US" sz="4934"/>
              </a:p>
            </p:txBody>
          </p:sp>
          <p:sp>
            <p:nvSpPr>
              <p:cNvPr id="38" name="Flowchart: Document 37"/>
              <p:cNvSpPr/>
              <p:nvPr/>
            </p:nvSpPr>
            <p:spPr>
              <a:xfrm rot="10800000">
                <a:off x="0" y="5348902"/>
                <a:ext cx="43891200" cy="17565925"/>
              </a:xfrm>
              <a:prstGeom prst="flowChartDocument">
                <a:avLst/>
              </a:prstGeom>
              <a:solidFill>
                <a:srgbClr val="235078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kern="1200"/>
                </a:defPPr>
              </a:lstStyle>
              <a:p>
                <a:pPr algn="ctr"/>
                <a:endParaRPr lang="en-US" sz="4934"/>
              </a:p>
            </p:txBody>
          </p:sp>
          <p:sp>
            <p:nvSpPr>
              <p:cNvPr id="39" name="Flowchart: Document 70"/>
              <p:cNvSpPr/>
              <p:nvPr/>
            </p:nvSpPr>
            <p:spPr>
              <a:xfrm rot="10800000" flipH="1">
                <a:off x="0" y="5254193"/>
                <a:ext cx="43891200" cy="17672427"/>
              </a:xfrm>
              <a:custGeom>
                <a:avLst/>
                <a:gdLst>
                  <a:gd name="connsiteX0" fmla="*/ 0 w 21600"/>
                  <a:gd name="connsiteY0" fmla="*/ 0 h 21600"/>
                  <a:gd name="connsiteX1" fmla="*/ 21600 w 21600"/>
                  <a:gd name="connsiteY1" fmla="*/ 0 h 21600"/>
                  <a:gd name="connsiteX2" fmla="*/ 21600 w 21600"/>
                  <a:gd name="connsiteY2" fmla="*/ 17322 h 21600"/>
                  <a:gd name="connsiteX3" fmla="*/ 0 w 21600"/>
                  <a:gd name="connsiteY3" fmla="*/ 20172 h 21600"/>
                  <a:gd name="connsiteX4" fmla="*/ 0 w 21600"/>
                  <a:gd name="connsiteY4" fmla="*/ 0 h 21600"/>
                  <a:gd name="connsiteX0dup0" fmla="*/ 0 w 21600"/>
                  <a:gd name="connsiteY0dup0" fmla="*/ 0 h 21495"/>
                  <a:gd name="connsiteX1dup0" fmla="*/ 21600 w 21600"/>
                  <a:gd name="connsiteY1dup0" fmla="*/ 0 h 21495"/>
                  <a:gd name="connsiteX2dup0" fmla="*/ 15601 w 21600"/>
                  <a:gd name="connsiteY2dup0" fmla="*/ 18514 h 21495"/>
                  <a:gd name="connsiteX3dup0" fmla="*/ 0 w 21600"/>
                  <a:gd name="connsiteY3dup0" fmla="*/ 20172 h 21495"/>
                  <a:gd name="connsiteX4dup0" fmla="*/ 0 w 21600"/>
                  <a:gd name="connsiteY4dup0" fmla="*/ 0 h 21495"/>
                  <a:gd name="connsiteX0dup0dup1" fmla="*/ 0 w 15601"/>
                  <a:gd name="connsiteY0dup0dup1" fmla="*/ 29 h 21524"/>
                  <a:gd name="connsiteX1dup0dup1" fmla="*/ 15591 w 15601"/>
                  <a:gd name="connsiteY1dup0dup1" fmla="*/ 0 h 21524"/>
                  <a:gd name="connsiteX2dup0dup1" fmla="*/ 15601 w 15601"/>
                  <a:gd name="connsiteY2dup0dup1" fmla="*/ 18543 h 21524"/>
                  <a:gd name="connsiteX3dup0dup1" fmla="*/ 0 w 15601"/>
                  <a:gd name="connsiteY3dup0dup1" fmla="*/ 20201 h 21524"/>
                  <a:gd name="connsiteX4dup0dup1" fmla="*/ 0 w 15601"/>
                  <a:gd name="connsiteY4dup0dup1" fmla="*/ 29 h 21524"/>
                  <a:gd name="connsiteX0dup0dup1dup2" fmla="*/ 0 w 15601"/>
                  <a:gd name="connsiteY0dup0dup1dup2" fmla="*/ 29 h 21278"/>
                  <a:gd name="connsiteX1dup0dup1dup2" fmla="*/ 15591 w 15601"/>
                  <a:gd name="connsiteY1dup0dup1dup2" fmla="*/ 0 h 21278"/>
                  <a:gd name="connsiteX2dup0dup1dup2" fmla="*/ 15601 w 15601"/>
                  <a:gd name="connsiteY2dup0dup1dup2" fmla="*/ 18543 h 21278"/>
                  <a:gd name="connsiteX3dup0dup1dup2" fmla="*/ 0 w 15601"/>
                  <a:gd name="connsiteY3dup0dup1dup2" fmla="*/ 20201 h 21278"/>
                  <a:gd name="connsiteX4dup0dup1dup2" fmla="*/ 0 w 15601"/>
                  <a:gd name="connsiteY4dup0dup1dup2" fmla="*/ 29 h 21278"/>
                  <a:gd name="connsiteX0dup0dup1dup2dup3" fmla="*/ 0 w 15601"/>
                  <a:gd name="connsiteY0dup0dup1dup2dup3" fmla="*/ 29 h 21156"/>
                  <a:gd name="connsiteX1dup0dup1dup2dup3" fmla="*/ 15591 w 15601"/>
                  <a:gd name="connsiteY1dup0dup1dup2dup3" fmla="*/ 0 h 21156"/>
                  <a:gd name="connsiteX2dup0dup1dup2dup3" fmla="*/ 15601 w 15601"/>
                  <a:gd name="connsiteY2dup0dup1dup2dup3" fmla="*/ 18543 h 21156"/>
                  <a:gd name="connsiteX3dup0dup1dup2dup3" fmla="*/ 0 w 15601"/>
                  <a:gd name="connsiteY3dup0dup1dup2dup3" fmla="*/ 20201 h 21156"/>
                  <a:gd name="connsiteX4dup0dup1dup2dup3" fmla="*/ 0 w 15601"/>
                  <a:gd name="connsiteY4dup0dup1dup2dup3" fmla="*/ 29 h 21156"/>
                  <a:gd name="connsiteX0dup0dup1dup2dup3dup4" fmla="*/ 0 w 15601"/>
                  <a:gd name="connsiteY0dup0dup1dup2dup3dup4" fmla="*/ 29 h 21172"/>
                  <a:gd name="connsiteX1dup0dup1dup2dup3dup4" fmla="*/ 15591 w 15601"/>
                  <a:gd name="connsiteY1dup0dup1dup2dup3dup4" fmla="*/ 0 h 21172"/>
                  <a:gd name="connsiteX2dup0dup1dup2dup3dup4" fmla="*/ 15601 w 15601"/>
                  <a:gd name="connsiteY2dup0dup1dup2dup3dup4" fmla="*/ 18543 h 21172"/>
                  <a:gd name="connsiteX3dup0dup1dup2dup3dup4" fmla="*/ 0 w 15601"/>
                  <a:gd name="connsiteY3dup0dup1dup2dup3dup4" fmla="*/ 20201 h 21172"/>
                  <a:gd name="connsiteX4dup0dup1dup2dup3dup4" fmla="*/ 0 w 15601"/>
                  <a:gd name="connsiteY4dup0dup1dup2dup3dup4" fmla="*/ 29 h 21172"/>
                  <a:gd name="connsiteX0dup0dup1dup2dup3dup4dup5" fmla="*/ 0 w 15601"/>
                  <a:gd name="connsiteY0dup0dup1dup2dup3dup4dup5" fmla="*/ 29 h 21294"/>
                  <a:gd name="connsiteX1dup0dup1dup2dup3dup4dup5" fmla="*/ 15591 w 15601"/>
                  <a:gd name="connsiteY1dup0dup1dup2dup3dup4dup5" fmla="*/ 0 h 21294"/>
                  <a:gd name="connsiteX2dup0dup1dup2dup3dup4dup5" fmla="*/ 15601 w 15601"/>
                  <a:gd name="connsiteY2dup0dup1dup2dup3dup4dup5" fmla="*/ 18543 h 21294"/>
                  <a:gd name="connsiteX3dup0dup1dup2dup3dup4dup5" fmla="*/ 0 w 15601"/>
                  <a:gd name="connsiteY3dup0dup1dup2dup3dup4dup5" fmla="*/ 20201 h 21294"/>
                  <a:gd name="connsiteX4dup0dup1dup2dup3dup4dup5" fmla="*/ 0 w 15601"/>
                  <a:gd name="connsiteY4dup0dup1dup2dup3dup4dup5" fmla="*/ 29 h 21294"/>
                  <a:gd name="connsiteX0dup0dup1dup2dup3dup4dup5dup6" fmla="*/ 0 w 15601"/>
                  <a:gd name="connsiteY0dup0dup1dup2dup3dup4dup5dup6" fmla="*/ 29 h 21270"/>
                  <a:gd name="connsiteX1dup0dup1dup2dup3dup4dup5dup6" fmla="*/ 15591 w 15601"/>
                  <a:gd name="connsiteY1dup0dup1dup2dup3dup4dup5dup6" fmla="*/ 0 h 21270"/>
                  <a:gd name="connsiteX2dup0dup1dup2dup3dup4dup5dup6" fmla="*/ 15601 w 15601"/>
                  <a:gd name="connsiteY2dup0dup1dup2dup3dup4dup5dup6" fmla="*/ 18543 h 21270"/>
                  <a:gd name="connsiteX3dup0dup1dup2dup3dup4dup5dup6" fmla="*/ 0 w 15601"/>
                  <a:gd name="connsiteY3dup0dup1dup2dup3dup4dup5dup6" fmla="*/ 20201 h 21270"/>
                  <a:gd name="connsiteX4dup0dup1dup2dup3dup4dup5dup6" fmla="*/ 0 w 15601"/>
                  <a:gd name="connsiteY4dup0dup1dup2dup3dup4dup5dup6" fmla="*/ 29 h 21270"/>
                  <a:gd name="connsiteX0dup0dup1dup2dup3dup4dup5dup6dup7" fmla="*/ 0 w 15601"/>
                  <a:gd name="connsiteY0dup0dup1dup2dup3dup4dup5dup6dup7" fmla="*/ 29 h 21322"/>
                  <a:gd name="connsiteX1dup0dup1dup2dup3dup4dup5dup6dup7" fmla="*/ 15591 w 15601"/>
                  <a:gd name="connsiteY1dup0dup1dup2dup3dup4dup5dup6dup7" fmla="*/ 0 h 21322"/>
                  <a:gd name="connsiteX2dup0dup1dup2dup3dup4dup5dup6dup7" fmla="*/ 15601 w 15601"/>
                  <a:gd name="connsiteY2dup0dup1dup2dup3dup4dup5dup6dup7" fmla="*/ 18863 h 21322"/>
                  <a:gd name="connsiteX3dup0dup1dup2dup3dup4dup5dup6dup7" fmla="*/ 0 w 15601"/>
                  <a:gd name="connsiteY3dup0dup1dup2dup3dup4dup5dup6dup7" fmla="*/ 20201 h 21322"/>
                  <a:gd name="connsiteX4dup0dup1dup2dup3dup4dup5dup6dup7" fmla="*/ 0 w 15601"/>
                  <a:gd name="connsiteY4dup0dup1dup2dup3dup4dup5dup6dup7" fmla="*/ 29 h 21322"/>
                  <a:gd name="connsiteX0dup0dup1dup2dup3dup4dup5dup6dup7dup8" fmla="*/ 0 w 15601"/>
                  <a:gd name="connsiteY0dup0dup1dup2dup3dup4dup5dup6dup7dup8" fmla="*/ 29 h 21347"/>
                  <a:gd name="connsiteX1dup0dup1dup2dup3dup4dup5dup6dup7dup8" fmla="*/ 15591 w 15601"/>
                  <a:gd name="connsiteY1dup0dup1dup2dup3dup4dup5dup6dup7dup8" fmla="*/ 0 h 21347"/>
                  <a:gd name="connsiteX2dup0dup1dup2dup3dup4dup5dup6dup7dup8" fmla="*/ 15601 w 15601"/>
                  <a:gd name="connsiteY2dup0dup1dup2dup3dup4dup5dup6dup7dup8" fmla="*/ 18863 h 21347"/>
                  <a:gd name="connsiteX3dup0dup1dup2dup3dup4dup5dup6dup7dup8" fmla="*/ 0 w 15601"/>
                  <a:gd name="connsiteY3dup0dup1dup2dup3dup4dup5dup6dup7dup8" fmla="*/ 20201 h 21347"/>
                  <a:gd name="connsiteX4dup0dup1dup2dup3dup4dup5dup6dup7dup8" fmla="*/ 0 w 15601"/>
                  <a:gd name="connsiteY4dup0dup1dup2dup3dup4dup5dup6dup7dup8" fmla="*/ 29 h 21347"/>
                  <a:gd name="connsiteX0dup0dup1dup2dup3dup4dup5dup6dup7dup8dup9" fmla="*/ 0 w 15601"/>
                  <a:gd name="connsiteY0dup0dup1dup2dup3dup4dup5dup6dup7dup8dup9" fmla="*/ 29 h 21222"/>
                  <a:gd name="connsiteX1dup0dup1dup2dup3dup4dup5dup6dup7dup8dup9" fmla="*/ 15591 w 15601"/>
                  <a:gd name="connsiteY1dup0dup1dup2dup3dup4dup5dup6dup7dup8dup9" fmla="*/ 0 h 21222"/>
                  <a:gd name="connsiteX2dup0dup1dup2dup3dup4dup5dup6dup7dup8dup9" fmla="*/ 15601 w 15601"/>
                  <a:gd name="connsiteY2dup0dup1dup2dup3dup4dup5dup6dup7dup8dup9" fmla="*/ 18863 h 21222"/>
                  <a:gd name="connsiteX3dup0dup1dup2dup3dup4dup5dup6dup7dup8dup9" fmla="*/ 0 w 15601"/>
                  <a:gd name="connsiteY3dup0dup1dup2dup3dup4dup5dup6dup7dup8dup9" fmla="*/ 20201 h 21222"/>
                  <a:gd name="connsiteX4dup0dup1dup2dup3dup4dup5dup6dup7dup8dup9" fmla="*/ 0 w 15601"/>
                  <a:gd name="connsiteY4dup0dup1dup2dup3dup4dup5dup6dup7dup8dup9" fmla="*/ 29 h 21222"/>
                  <a:gd name="connsiteX0dup0dup1dup2dup3dup4dup5dup6dup7dup8dup9dup10" fmla="*/ 0 w 15601"/>
                  <a:gd name="connsiteY0dup0dup1dup2dup3dup4dup5dup6dup7dup8dup9dup10" fmla="*/ 29 h 21210"/>
                  <a:gd name="connsiteX1dup0dup1dup2dup3dup4dup5dup6dup7dup8dup9dup10" fmla="*/ 15591 w 15601"/>
                  <a:gd name="connsiteY1dup0dup1dup2dup3dup4dup5dup6dup7dup8dup9dup10" fmla="*/ 0 h 21210"/>
                  <a:gd name="connsiteX2dup0dup1dup2dup3dup4dup5dup6dup7dup8dup9dup10" fmla="*/ 15601 w 15601"/>
                  <a:gd name="connsiteY2dup0dup1dup2dup3dup4dup5dup6dup7dup8dup9dup10" fmla="*/ 18863 h 21210"/>
                  <a:gd name="connsiteX3dup0dup1dup2dup3dup4dup5dup6dup7dup8dup9dup10" fmla="*/ 0 w 15601"/>
                  <a:gd name="connsiteY3dup0dup1dup2dup3dup4dup5dup6dup7dup8dup9dup10" fmla="*/ 20201 h 21210"/>
                  <a:gd name="connsiteX4dup0dup1dup2dup3dup4dup5dup6dup7dup8dup9dup10" fmla="*/ 0 w 15601"/>
                  <a:gd name="connsiteY4dup0dup1dup2dup3dup4dup5dup6dup7dup8dup9dup10" fmla="*/ 29 h 21210"/>
                  <a:gd name="connsiteX0dup0dup1dup2dup3dup4dup5dup6dup7dup8dup9dup10dup11" fmla="*/ 0 w 15601"/>
                  <a:gd name="connsiteY0dup0dup1dup2dup3dup4dup5dup6dup7dup8dup9dup10dup11" fmla="*/ 29 h 21275"/>
                  <a:gd name="connsiteX1dup0dup1dup2dup3dup4dup5dup6dup7dup8dup9dup10dup11" fmla="*/ 15591 w 15601"/>
                  <a:gd name="connsiteY1dup0dup1dup2dup3dup4dup5dup6dup7dup8dup9dup10dup11" fmla="*/ 0 h 21275"/>
                  <a:gd name="connsiteX2dup0dup1dup2dup3dup4dup5dup6dup7dup8dup9dup10dup11" fmla="*/ 15601 w 15601"/>
                  <a:gd name="connsiteY2dup0dup1dup2dup3dup4dup5dup6dup7dup8dup9dup10dup11" fmla="*/ 19241 h 21275"/>
                  <a:gd name="connsiteX3dup0dup1dup2dup3dup4dup5dup6dup7dup8dup9dup10dup11" fmla="*/ 0 w 15601"/>
                  <a:gd name="connsiteY3dup0dup1dup2dup3dup4dup5dup6dup7dup8dup9dup10dup11" fmla="*/ 20201 h 21275"/>
                  <a:gd name="connsiteX4dup0dup1dup2dup3dup4dup5dup6dup7dup8dup9dup10dup11" fmla="*/ 0 w 15601"/>
                  <a:gd name="connsiteY4dup0dup1dup2dup3dup4dup5dup6dup7dup8dup9dup10dup11" fmla="*/ 29 h 21275"/>
                  <a:gd name="connsiteX0dup0dup1dup2dup3dup4dup5dup6dup7dup8dup9dup10dup11dup12" fmla="*/ 0 w 15601"/>
                  <a:gd name="connsiteY0dup0dup1dup2dup3dup4dup5dup6dup7dup8dup9dup10dup11dup12" fmla="*/ 29 h 21467"/>
                  <a:gd name="connsiteX1dup0dup1dup2dup3dup4dup5dup6dup7dup8dup9dup10dup11dup12" fmla="*/ 15591 w 15601"/>
                  <a:gd name="connsiteY1dup0dup1dup2dup3dup4dup5dup6dup7dup8dup9dup10dup11dup12" fmla="*/ 0 h 21467"/>
                  <a:gd name="connsiteX2dup0dup1dup2dup3dup4dup5dup6dup7dup8dup9dup10dup11dup12" fmla="*/ 15601 w 15601"/>
                  <a:gd name="connsiteY2dup0dup1dup2dup3dup4dup5dup6dup7dup8dup9dup10dup11dup12" fmla="*/ 19241 h 21467"/>
                  <a:gd name="connsiteX3dup0dup1dup2dup3dup4dup5dup6dup7dup8dup9dup10dup11dup12" fmla="*/ 0 w 15601"/>
                  <a:gd name="connsiteY3dup0dup1dup2dup3dup4dup5dup6dup7dup8dup9dup10dup11dup12" fmla="*/ 20434 h 21467"/>
                  <a:gd name="connsiteX4dup0dup1dup2dup3dup4dup5dup6dup7dup8dup9dup10dup11dup12" fmla="*/ 0 w 15601"/>
                  <a:gd name="connsiteY4dup0dup1dup2dup3dup4dup5dup6dup7dup8dup9dup10dup11dup12" fmla="*/ 29 h 21467"/>
                  <a:gd name="connsiteX0dup0dup1dup2dup3dup4dup5dup6dup7dup8dup9dup10dup11dup12dup13" fmla="*/ 0 w 15601"/>
                  <a:gd name="connsiteY0dup0dup1dup2dup3dup4dup5dup6dup7dup8dup9dup10dup11dup12dup13" fmla="*/ 29 h 21343"/>
                  <a:gd name="connsiteX1dup0dup1dup2dup3dup4dup5dup6dup7dup8dup9dup10dup11dup12dup13" fmla="*/ 15591 w 15601"/>
                  <a:gd name="connsiteY1dup0dup1dup2dup3dup4dup5dup6dup7dup8dup9dup10dup11dup12dup13" fmla="*/ 0 h 21343"/>
                  <a:gd name="connsiteX2dup0dup1dup2dup3dup4dup5dup6dup7dup8dup9dup10dup11dup12dup13" fmla="*/ 15601 w 15601"/>
                  <a:gd name="connsiteY2dup0dup1dup2dup3dup4dup5dup6dup7dup8dup9dup10dup11dup12dup13" fmla="*/ 19241 h 21343"/>
                  <a:gd name="connsiteX3dup0dup1dup2dup3dup4dup5dup6dup7dup8dup9dup10dup11dup12dup13" fmla="*/ 0 w 15601"/>
                  <a:gd name="connsiteY3dup0dup1dup2dup3dup4dup5dup6dup7dup8dup9dup10dup11dup12dup13" fmla="*/ 20434 h 21343"/>
                  <a:gd name="connsiteX4dup0dup1dup2dup3dup4dup5dup6dup7dup8dup9dup10dup11dup12dup13" fmla="*/ 0 w 15601"/>
                  <a:gd name="connsiteY4dup0dup1dup2dup3dup4dup5dup6dup7dup8dup9dup10dup11dup12dup13" fmla="*/ 29 h 21343"/>
                  <a:gd name="connsiteX0dup0dup1dup2dup3dup4dup5dup6dup7dup8dup9dup10dup11dup12dup13dup14" fmla="*/ 0 w 15601"/>
                  <a:gd name="connsiteY0dup0dup1dup2dup3dup4dup5dup6dup7dup8dup9dup10dup11dup12dup13dup14" fmla="*/ 29 h 21351"/>
                  <a:gd name="connsiteX1dup0dup1dup2dup3dup4dup5dup6dup7dup8dup9dup10dup11dup12dup13dup14" fmla="*/ 15591 w 15601"/>
                  <a:gd name="connsiteY1dup0dup1dup2dup3dup4dup5dup6dup7dup8dup9dup10dup11dup12dup13dup14" fmla="*/ 0 h 21351"/>
                  <a:gd name="connsiteX2dup0dup1dup2dup3dup4dup5dup6dup7dup8dup9dup10dup11dup12dup13dup14" fmla="*/ 15601 w 15601"/>
                  <a:gd name="connsiteY2dup0dup1dup2dup3dup4dup5dup6dup7dup8dup9dup10dup11dup12dup13dup14" fmla="*/ 19241 h 21351"/>
                  <a:gd name="connsiteX3dup0dup1dup2dup3dup4dup5dup6dup7dup8dup9dup10dup11dup12dup13dup14" fmla="*/ 0 w 15601"/>
                  <a:gd name="connsiteY3dup0dup1dup2dup3dup4dup5dup6dup7dup8dup9dup10dup11dup12dup13dup14" fmla="*/ 20434 h 21351"/>
                  <a:gd name="connsiteX4dup0dup1dup2dup3dup4dup5dup6dup7dup8dup9dup10dup11dup12dup13dup14" fmla="*/ 0 w 15601"/>
                  <a:gd name="connsiteY4dup0dup1dup2dup3dup4dup5dup6dup7dup8dup9dup10dup11dup12dup13dup14" fmla="*/ 29 h 21351"/>
                </a:gdLst>
                <a:ahLst/>
                <a:cxnLst>
                  <a:cxn ang="0">
                    <a:pos x="connsiteX0dup0dup1dup2dup3dup4dup5dup6dup7dup8dup9dup10dup11dup12dup13dup14" y="connsiteY0dup0dup1dup2dup3dup4dup5dup6dup7dup8dup9dup10dup11dup12dup13dup14"/>
                  </a:cxn>
                  <a:cxn ang="0">
                    <a:pos x="connsiteX1dup0dup1dup2dup3dup4dup5dup6dup7dup8dup9dup10dup11dup12dup13dup14" y="connsiteY1dup0dup1dup2dup3dup4dup5dup6dup7dup8dup9dup10dup11dup12dup13dup14"/>
                  </a:cxn>
                  <a:cxn ang="0">
                    <a:pos x="connsiteX2dup0dup1dup2dup3dup4dup5dup6dup7dup8dup9dup10dup11dup12dup13dup14" y="connsiteY2dup0dup1dup2dup3dup4dup5dup6dup7dup8dup9dup10dup11dup12dup13dup14"/>
                  </a:cxn>
                  <a:cxn ang="0">
                    <a:pos x="connsiteX3dup0dup1dup2dup3dup4dup5dup6dup7dup8dup9dup10dup11dup12dup13dup14" y="connsiteY3dup0dup1dup2dup3dup4dup5dup6dup7dup8dup9dup10dup11dup12dup13dup14"/>
                  </a:cxn>
                  <a:cxn ang="0">
                    <a:pos x="connsiteX4dup0dup1dup2dup3dup4dup5dup6dup7dup8dup9dup10dup11dup12dup13dup14" y="connsiteY4dup0dup1dup2dup3dup4dup5dup6dup7dup8dup9dup10dup11dup12dup13dup14"/>
                  </a:cxn>
                </a:cxnLst>
                <a:rect l="l" t="t" r="r" b="b"/>
                <a:pathLst>
                  <a:path w="15601" h="21351">
                    <a:moveTo>
                      <a:pt x="0" y="29"/>
                    </a:moveTo>
                    <a:lnTo>
                      <a:pt x="15591" y="0"/>
                    </a:lnTo>
                    <a:cubicBezTo>
                      <a:pt x="15591" y="5774"/>
                      <a:pt x="15601" y="13467"/>
                      <a:pt x="15601" y="19241"/>
                    </a:cubicBezTo>
                    <a:cubicBezTo>
                      <a:pt x="10638" y="19328"/>
                      <a:pt x="7602" y="23020"/>
                      <a:pt x="0" y="20434"/>
                    </a:cubicBezTo>
                    <a:lnTo>
                      <a:pt x="0" y="29"/>
                    </a:lnTo>
                    <a:close/>
                  </a:path>
                </a:pathLst>
              </a:custGeom>
              <a:solidFill>
                <a:schemeClr val="bg2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kern="1200"/>
                </a:defPPr>
              </a:lstStyle>
              <a:p>
                <a:pPr algn="ctr"/>
                <a:r>
                  <a:rPr lang="en-US" sz="4934" dirty="0"/>
                  <a:t> </a:t>
                </a:r>
              </a:p>
            </p:txBody>
          </p:sp>
          <p:sp>
            <p:nvSpPr>
              <p:cNvPr id="40" name="Flowchart: Document 70"/>
              <p:cNvSpPr/>
              <p:nvPr/>
            </p:nvSpPr>
            <p:spPr>
              <a:xfrm rot="10800000" flipH="1">
                <a:off x="551913" y="5166577"/>
                <a:ext cx="43891200" cy="26756582"/>
              </a:xfrm>
              <a:custGeom>
                <a:avLst/>
                <a:gdLst>
                  <a:gd name="connsiteX0" fmla="*/ 0 w 21600"/>
                  <a:gd name="connsiteY0" fmla="*/ 0 h 21600"/>
                  <a:gd name="connsiteX1" fmla="*/ 21600 w 21600"/>
                  <a:gd name="connsiteY1" fmla="*/ 0 h 21600"/>
                  <a:gd name="connsiteX2" fmla="*/ 21600 w 21600"/>
                  <a:gd name="connsiteY2" fmla="*/ 17322 h 21600"/>
                  <a:gd name="connsiteX3" fmla="*/ 0 w 21600"/>
                  <a:gd name="connsiteY3" fmla="*/ 20172 h 21600"/>
                  <a:gd name="connsiteX4" fmla="*/ 0 w 21600"/>
                  <a:gd name="connsiteY4" fmla="*/ 0 h 21600"/>
                  <a:gd name="connsiteX0dup0" fmla="*/ 0 w 21600"/>
                  <a:gd name="connsiteY0dup0" fmla="*/ 0 h 21495"/>
                  <a:gd name="connsiteX1dup0" fmla="*/ 21600 w 21600"/>
                  <a:gd name="connsiteY1dup0" fmla="*/ 0 h 21495"/>
                  <a:gd name="connsiteX2dup0" fmla="*/ 15601 w 21600"/>
                  <a:gd name="connsiteY2dup0" fmla="*/ 18514 h 21495"/>
                  <a:gd name="connsiteX3dup0" fmla="*/ 0 w 21600"/>
                  <a:gd name="connsiteY3dup0" fmla="*/ 20172 h 21495"/>
                  <a:gd name="connsiteX4dup0" fmla="*/ 0 w 21600"/>
                  <a:gd name="connsiteY4dup0" fmla="*/ 0 h 21495"/>
                  <a:gd name="connsiteX0dup0dup1" fmla="*/ 0 w 15601"/>
                  <a:gd name="connsiteY0dup0dup1" fmla="*/ 29 h 21524"/>
                  <a:gd name="connsiteX1dup0dup1" fmla="*/ 15591 w 15601"/>
                  <a:gd name="connsiteY1dup0dup1" fmla="*/ 0 h 21524"/>
                  <a:gd name="connsiteX2dup0dup1" fmla="*/ 15601 w 15601"/>
                  <a:gd name="connsiteY2dup0dup1" fmla="*/ 18543 h 21524"/>
                  <a:gd name="connsiteX3dup0dup1" fmla="*/ 0 w 15601"/>
                  <a:gd name="connsiteY3dup0dup1" fmla="*/ 20201 h 21524"/>
                  <a:gd name="connsiteX4dup0dup1" fmla="*/ 0 w 15601"/>
                  <a:gd name="connsiteY4dup0dup1" fmla="*/ 29 h 21524"/>
                  <a:gd name="connsiteX0dup0dup1dup2" fmla="*/ 0 w 15601"/>
                  <a:gd name="connsiteY0dup0dup1dup2" fmla="*/ 29 h 21278"/>
                  <a:gd name="connsiteX1dup0dup1dup2" fmla="*/ 15591 w 15601"/>
                  <a:gd name="connsiteY1dup0dup1dup2" fmla="*/ 0 h 21278"/>
                  <a:gd name="connsiteX2dup0dup1dup2" fmla="*/ 15601 w 15601"/>
                  <a:gd name="connsiteY2dup0dup1dup2" fmla="*/ 18543 h 21278"/>
                  <a:gd name="connsiteX3dup0dup1dup2" fmla="*/ 0 w 15601"/>
                  <a:gd name="connsiteY3dup0dup1dup2" fmla="*/ 20201 h 21278"/>
                  <a:gd name="connsiteX4dup0dup1dup2" fmla="*/ 0 w 15601"/>
                  <a:gd name="connsiteY4dup0dup1dup2" fmla="*/ 29 h 21278"/>
                  <a:gd name="connsiteX0dup0dup1dup2dup3" fmla="*/ 0 w 15601"/>
                  <a:gd name="connsiteY0dup0dup1dup2dup3" fmla="*/ 29 h 21156"/>
                  <a:gd name="connsiteX1dup0dup1dup2dup3" fmla="*/ 15591 w 15601"/>
                  <a:gd name="connsiteY1dup0dup1dup2dup3" fmla="*/ 0 h 21156"/>
                  <a:gd name="connsiteX2dup0dup1dup2dup3" fmla="*/ 15601 w 15601"/>
                  <a:gd name="connsiteY2dup0dup1dup2dup3" fmla="*/ 18543 h 21156"/>
                  <a:gd name="connsiteX3dup0dup1dup2dup3" fmla="*/ 0 w 15601"/>
                  <a:gd name="connsiteY3dup0dup1dup2dup3" fmla="*/ 20201 h 21156"/>
                  <a:gd name="connsiteX4dup0dup1dup2dup3" fmla="*/ 0 w 15601"/>
                  <a:gd name="connsiteY4dup0dup1dup2dup3" fmla="*/ 29 h 21156"/>
                  <a:gd name="connsiteX0dup0dup1dup2dup3dup4" fmla="*/ 0 w 15601"/>
                  <a:gd name="connsiteY0dup0dup1dup2dup3dup4" fmla="*/ 29 h 21172"/>
                  <a:gd name="connsiteX1dup0dup1dup2dup3dup4" fmla="*/ 15591 w 15601"/>
                  <a:gd name="connsiteY1dup0dup1dup2dup3dup4" fmla="*/ 0 h 21172"/>
                  <a:gd name="connsiteX2dup0dup1dup2dup3dup4" fmla="*/ 15601 w 15601"/>
                  <a:gd name="connsiteY2dup0dup1dup2dup3dup4" fmla="*/ 18543 h 21172"/>
                  <a:gd name="connsiteX3dup0dup1dup2dup3dup4" fmla="*/ 0 w 15601"/>
                  <a:gd name="connsiteY3dup0dup1dup2dup3dup4" fmla="*/ 20201 h 21172"/>
                  <a:gd name="connsiteX4dup0dup1dup2dup3dup4" fmla="*/ 0 w 15601"/>
                  <a:gd name="connsiteY4dup0dup1dup2dup3dup4" fmla="*/ 29 h 21172"/>
                  <a:gd name="connsiteX0dup0dup1dup2dup3dup4dup5" fmla="*/ 0 w 15601"/>
                  <a:gd name="connsiteY0dup0dup1dup2dup3dup4dup5" fmla="*/ 29 h 21294"/>
                  <a:gd name="connsiteX1dup0dup1dup2dup3dup4dup5" fmla="*/ 15591 w 15601"/>
                  <a:gd name="connsiteY1dup0dup1dup2dup3dup4dup5" fmla="*/ 0 h 21294"/>
                  <a:gd name="connsiteX2dup0dup1dup2dup3dup4dup5" fmla="*/ 15601 w 15601"/>
                  <a:gd name="connsiteY2dup0dup1dup2dup3dup4dup5" fmla="*/ 18543 h 21294"/>
                  <a:gd name="connsiteX3dup0dup1dup2dup3dup4dup5" fmla="*/ 0 w 15601"/>
                  <a:gd name="connsiteY3dup0dup1dup2dup3dup4dup5" fmla="*/ 20201 h 21294"/>
                  <a:gd name="connsiteX4dup0dup1dup2dup3dup4dup5" fmla="*/ 0 w 15601"/>
                  <a:gd name="connsiteY4dup0dup1dup2dup3dup4dup5" fmla="*/ 29 h 21294"/>
                  <a:gd name="connsiteX0dup0dup1dup2dup3dup4dup5dup6" fmla="*/ 0 w 15601"/>
                  <a:gd name="connsiteY0dup0dup1dup2dup3dup4dup5dup6" fmla="*/ 29 h 21270"/>
                  <a:gd name="connsiteX1dup0dup1dup2dup3dup4dup5dup6" fmla="*/ 15591 w 15601"/>
                  <a:gd name="connsiteY1dup0dup1dup2dup3dup4dup5dup6" fmla="*/ 0 h 21270"/>
                  <a:gd name="connsiteX2dup0dup1dup2dup3dup4dup5dup6" fmla="*/ 15601 w 15601"/>
                  <a:gd name="connsiteY2dup0dup1dup2dup3dup4dup5dup6" fmla="*/ 18543 h 21270"/>
                  <a:gd name="connsiteX3dup0dup1dup2dup3dup4dup5dup6" fmla="*/ 0 w 15601"/>
                  <a:gd name="connsiteY3dup0dup1dup2dup3dup4dup5dup6" fmla="*/ 20201 h 21270"/>
                  <a:gd name="connsiteX4dup0dup1dup2dup3dup4dup5dup6" fmla="*/ 0 w 15601"/>
                  <a:gd name="connsiteY4dup0dup1dup2dup3dup4dup5dup6" fmla="*/ 29 h 21270"/>
                  <a:gd name="connsiteX0dup0dup1dup2dup3dup4dup5dup6dup7" fmla="*/ 0 w 15601"/>
                  <a:gd name="connsiteY0dup0dup1dup2dup3dup4dup5dup6dup7" fmla="*/ 29 h 21322"/>
                  <a:gd name="connsiteX1dup0dup1dup2dup3dup4dup5dup6dup7" fmla="*/ 15591 w 15601"/>
                  <a:gd name="connsiteY1dup0dup1dup2dup3dup4dup5dup6dup7" fmla="*/ 0 h 21322"/>
                  <a:gd name="connsiteX2dup0dup1dup2dup3dup4dup5dup6dup7" fmla="*/ 15601 w 15601"/>
                  <a:gd name="connsiteY2dup0dup1dup2dup3dup4dup5dup6dup7" fmla="*/ 18863 h 21322"/>
                  <a:gd name="connsiteX3dup0dup1dup2dup3dup4dup5dup6dup7" fmla="*/ 0 w 15601"/>
                  <a:gd name="connsiteY3dup0dup1dup2dup3dup4dup5dup6dup7" fmla="*/ 20201 h 21322"/>
                  <a:gd name="connsiteX4dup0dup1dup2dup3dup4dup5dup6dup7" fmla="*/ 0 w 15601"/>
                  <a:gd name="connsiteY4dup0dup1dup2dup3dup4dup5dup6dup7" fmla="*/ 29 h 21322"/>
                  <a:gd name="connsiteX0dup0dup1dup2dup3dup4dup5dup6dup7dup8" fmla="*/ 0 w 15601"/>
                  <a:gd name="connsiteY0dup0dup1dup2dup3dup4dup5dup6dup7dup8" fmla="*/ 29 h 21347"/>
                  <a:gd name="connsiteX1dup0dup1dup2dup3dup4dup5dup6dup7dup8" fmla="*/ 15591 w 15601"/>
                  <a:gd name="connsiteY1dup0dup1dup2dup3dup4dup5dup6dup7dup8" fmla="*/ 0 h 21347"/>
                  <a:gd name="connsiteX2dup0dup1dup2dup3dup4dup5dup6dup7dup8" fmla="*/ 15601 w 15601"/>
                  <a:gd name="connsiteY2dup0dup1dup2dup3dup4dup5dup6dup7dup8" fmla="*/ 18863 h 21347"/>
                  <a:gd name="connsiteX3dup0dup1dup2dup3dup4dup5dup6dup7dup8" fmla="*/ 0 w 15601"/>
                  <a:gd name="connsiteY3dup0dup1dup2dup3dup4dup5dup6dup7dup8" fmla="*/ 20201 h 21347"/>
                  <a:gd name="connsiteX4dup0dup1dup2dup3dup4dup5dup6dup7dup8" fmla="*/ 0 w 15601"/>
                  <a:gd name="connsiteY4dup0dup1dup2dup3dup4dup5dup6dup7dup8" fmla="*/ 29 h 21347"/>
                  <a:gd name="connsiteX0dup0dup1dup2dup3dup4dup5dup6dup7dup8dup9" fmla="*/ 0 w 15601"/>
                  <a:gd name="connsiteY0dup0dup1dup2dup3dup4dup5dup6dup7dup8dup9" fmla="*/ 29 h 21222"/>
                  <a:gd name="connsiteX1dup0dup1dup2dup3dup4dup5dup6dup7dup8dup9" fmla="*/ 15591 w 15601"/>
                  <a:gd name="connsiteY1dup0dup1dup2dup3dup4dup5dup6dup7dup8dup9" fmla="*/ 0 h 21222"/>
                  <a:gd name="connsiteX2dup0dup1dup2dup3dup4dup5dup6dup7dup8dup9" fmla="*/ 15601 w 15601"/>
                  <a:gd name="connsiteY2dup0dup1dup2dup3dup4dup5dup6dup7dup8dup9" fmla="*/ 18863 h 21222"/>
                  <a:gd name="connsiteX3dup0dup1dup2dup3dup4dup5dup6dup7dup8dup9" fmla="*/ 0 w 15601"/>
                  <a:gd name="connsiteY3dup0dup1dup2dup3dup4dup5dup6dup7dup8dup9" fmla="*/ 20201 h 21222"/>
                  <a:gd name="connsiteX4dup0dup1dup2dup3dup4dup5dup6dup7dup8dup9" fmla="*/ 0 w 15601"/>
                  <a:gd name="connsiteY4dup0dup1dup2dup3dup4dup5dup6dup7dup8dup9" fmla="*/ 29 h 21222"/>
                  <a:gd name="connsiteX0dup0dup1dup2dup3dup4dup5dup6dup7dup8dup9dup10" fmla="*/ 0 w 15601"/>
                  <a:gd name="connsiteY0dup0dup1dup2dup3dup4dup5dup6dup7dup8dup9dup10" fmla="*/ 29 h 21210"/>
                  <a:gd name="connsiteX1dup0dup1dup2dup3dup4dup5dup6dup7dup8dup9dup10" fmla="*/ 15591 w 15601"/>
                  <a:gd name="connsiteY1dup0dup1dup2dup3dup4dup5dup6dup7dup8dup9dup10" fmla="*/ 0 h 21210"/>
                  <a:gd name="connsiteX2dup0dup1dup2dup3dup4dup5dup6dup7dup8dup9dup10" fmla="*/ 15601 w 15601"/>
                  <a:gd name="connsiteY2dup0dup1dup2dup3dup4dup5dup6dup7dup8dup9dup10" fmla="*/ 18863 h 21210"/>
                  <a:gd name="connsiteX3dup0dup1dup2dup3dup4dup5dup6dup7dup8dup9dup10" fmla="*/ 0 w 15601"/>
                  <a:gd name="connsiteY3dup0dup1dup2dup3dup4dup5dup6dup7dup8dup9dup10" fmla="*/ 20201 h 21210"/>
                  <a:gd name="connsiteX4dup0dup1dup2dup3dup4dup5dup6dup7dup8dup9dup10" fmla="*/ 0 w 15601"/>
                  <a:gd name="connsiteY4dup0dup1dup2dup3dup4dup5dup6dup7dup8dup9dup10" fmla="*/ 29 h 21210"/>
                  <a:gd name="connsiteX0dup0dup1dup2dup3dup4dup5dup6dup7dup8dup9dup10dup11" fmla="*/ 0 w 15601"/>
                  <a:gd name="connsiteY0dup0dup1dup2dup3dup4dup5dup6dup7dup8dup9dup10dup11" fmla="*/ 29 h 21275"/>
                  <a:gd name="connsiteX1dup0dup1dup2dup3dup4dup5dup6dup7dup8dup9dup10dup11" fmla="*/ 15591 w 15601"/>
                  <a:gd name="connsiteY1dup0dup1dup2dup3dup4dup5dup6dup7dup8dup9dup10dup11" fmla="*/ 0 h 21275"/>
                  <a:gd name="connsiteX2dup0dup1dup2dup3dup4dup5dup6dup7dup8dup9dup10dup11" fmla="*/ 15601 w 15601"/>
                  <a:gd name="connsiteY2dup0dup1dup2dup3dup4dup5dup6dup7dup8dup9dup10dup11" fmla="*/ 19241 h 21275"/>
                  <a:gd name="connsiteX3dup0dup1dup2dup3dup4dup5dup6dup7dup8dup9dup10dup11" fmla="*/ 0 w 15601"/>
                  <a:gd name="connsiteY3dup0dup1dup2dup3dup4dup5dup6dup7dup8dup9dup10dup11" fmla="*/ 20201 h 21275"/>
                  <a:gd name="connsiteX4dup0dup1dup2dup3dup4dup5dup6dup7dup8dup9dup10dup11" fmla="*/ 0 w 15601"/>
                  <a:gd name="connsiteY4dup0dup1dup2dup3dup4dup5dup6dup7dup8dup9dup10dup11" fmla="*/ 29 h 21275"/>
                  <a:gd name="connsiteX0dup0dup1dup2dup3dup4dup5dup6dup7dup8dup9dup10dup11dup12" fmla="*/ 0 w 15601"/>
                  <a:gd name="connsiteY0dup0dup1dup2dup3dup4dup5dup6dup7dup8dup9dup10dup11dup12" fmla="*/ 29 h 21467"/>
                  <a:gd name="connsiteX1dup0dup1dup2dup3dup4dup5dup6dup7dup8dup9dup10dup11dup12" fmla="*/ 15591 w 15601"/>
                  <a:gd name="connsiteY1dup0dup1dup2dup3dup4dup5dup6dup7dup8dup9dup10dup11dup12" fmla="*/ 0 h 21467"/>
                  <a:gd name="connsiteX2dup0dup1dup2dup3dup4dup5dup6dup7dup8dup9dup10dup11dup12" fmla="*/ 15601 w 15601"/>
                  <a:gd name="connsiteY2dup0dup1dup2dup3dup4dup5dup6dup7dup8dup9dup10dup11dup12" fmla="*/ 19241 h 21467"/>
                  <a:gd name="connsiteX3dup0dup1dup2dup3dup4dup5dup6dup7dup8dup9dup10dup11dup12" fmla="*/ 0 w 15601"/>
                  <a:gd name="connsiteY3dup0dup1dup2dup3dup4dup5dup6dup7dup8dup9dup10dup11dup12" fmla="*/ 20434 h 21467"/>
                  <a:gd name="connsiteX4dup0dup1dup2dup3dup4dup5dup6dup7dup8dup9dup10dup11dup12" fmla="*/ 0 w 15601"/>
                  <a:gd name="connsiteY4dup0dup1dup2dup3dup4dup5dup6dup7dup8dup9dup10dup11dup12" fmla="*/ 29 h 21467"/>
                  <a:gd name="connsiteX0dup0dup1dup2dup3dup4dup5dup6dup7dup8dup9dup10dup11dup12dup13" fmla="*/ 0 w 15601"/>
                  <a:gd name="connsiteY0dup0dup1dup2dup3dup4dup5dup6dup7dup8dup9dup10dup11dup12dup13" fmla="*/ 29 h 21343"/>
                  <a:gd name="connsiteX1dup0dup1dup2dup3dup4dup5dup6dup7dup8dup9dup10dup11dup12dup13" fmla="*/ 15591 w 15601"/>
                  <a:gd name="connsiteY1dup0dup1dup2dup3dup4dup5dup6dup7dup8dup9dup10dup11dup12dup13" fmla="*/ 0 h 21343"/>
                  <a:gd name="connsiteX2dup0dup1dup2dup3dup4dup5dup6dup7dup8dup9dup10dup11dup12dup13" fmla="*/ 15601 w 15601"/>
                  <a:gd name="connsiteY2dup0dup1dup2dup3dup4dup5dup6dup7dup8dup9dup10dup11dup12dup13" fmla="*/ 19241 h 21343"/>
                  <a:gd name="connsiteX3dup0dup1dup2dup3dup4dup5dup6dup7dup8dup9dup10dup11dup12dup13" fmla="*/ 0 w 15601"/>
                  <a:gd name="connsiteY3dup0dup1dup2dup3dup4dup5dup6dup7dup8dup9dup10dup11dup12dup13" fmla="*/ 20434 h 21343"/>
                  <a:gd name="connsiteX4dup0dup1dup2dup3dup4dup5dup6dup7dup8dup9dup10dup11dup12dup13" fmla="*/ 0 w 15601"/>
                  <a:gd name="connsiteY4dup0dup1dup2dup3dup4dup5dup6dup7dup8dup9dup10dup11dup12dup13" fmla="*/ 29 h 21343"/>
                  <a:gd name="connsiteX0dup0dup1dup2dup3dup4dup5dup6dup7dup8dup9dup10dup11dup12dup13dup14" fmla="*/ 0 w 15601"/>
                  <a:gd name="connsiteY0dup0dup1dup2dup3dup4dup5dup6dup7dup8dup9dup10dup11dup12dup13dup14" fmla="*/ 29 h 21351"/>
                  <a:gd name="connsiteX1dup0dup1dup2dup3dup4dup5dup6dup7dup8dup9dup10dup11dup12dup13dup14" fmla="*/ 15591 w 15601"/>
                  <a:gd name="connsiteY1dup0dup1dup2dup3dup4dup5dup6dup7dup8dup9dup10dup11dup12dup13dup14" fmla="*/ 0 h 21351"/>
                  <a:gd name="connsiteX2dup0dup1dup2dup3dup4dup5dup6dup7dup8dup9dup10dup11dup12dup13dup14" fmla="*/ 15601 w 15601"/>
                  <a:gd name="connsiteY2dup0dup1dup2dup3dup4dup5dup6dup7dup8dup9dup10dup11dup12dup13dup14" fmla="*/ 19241 h 21351"/>
                  <a:gd name="connsiteX3dup0dup1dup2dup3dup4dup5dup6dup7dup8dup9dup10dup11dup12dup13dup14" fmla="*/ 0 w 15601"/>
                  <a:gd name="connsiteY3dup0dup1dup2dup3dup4dup5dup6dup7dup8dup9dup10dup11dup12dup13dup14" fmla="*/ 20434 h 21351"/>
                  <a:gd name="connsiteX4dup0dup1dup2dup3dup4dup5dup6dup7dup8dup9dup10dup11dup12dup13dup14" fmla="*/ 0 w 15601"/>
                  <a:gd name="connsiteY4dup0dup1dup2dup3dup4dup5dup6dup7dup8dup9dup10dup11dup12dup13dup14" fmla="*/ 29 h 21351"/>
                </a:gdLst>
                <a:ahLst/>
                <a:cxnLst>
                  <a:cxn ang="0">
                    <a:pos x="connsiteX0dup0dup1dup2dup3dup4dup5dup6dup7dup8dup9dup10dup11dup12dup13dup14" y="connsiteY0dup0dup1dup2dup3dup4dup5dup6dup7dup8dup9dup10dup11dup12dup13dup14"/>
                  </a:cxn>
                  <a:cxn ang="0">
                    <a:pos x="connsiteX1dup0dup1dup2dup3dup4dup5dup6dup7dup8dup9dup10dup11dup12dup13dup14" y="connsiteY1dup0dup1dup2dup3dup4dup5dup6dup7dup8dup9dup10dup11dup12dup13dup14"/>
                  </a:cxn>
                  <a:cxn ang="0">
                    <a:pos x="connsiteX2dup0dup1dup2dup3dup4dup5dup6dup7dup8dup9dup10dup11dup12dup13dup14" y="connsiteY2dup0dup1dup2dup3dup4dup5dup6dup7dup8dup9dup10dup11dup12dup13dup14"/>
                  </a:cxn>
                  <a:cxn ang="0">
                    <a:pos x="connsiteX3dup0dup1dup2dup3dup4dup5dup6dup7dup8dup9dup10dup11dup12dup13dup14" y="connsiteY3dup0dup1dup2dup3dup4dup5dup6dup7dup8dup9dup10dup11dup12dup13dup14"/>
                  </a:cxn>
                  <a:cxn ang="0">
                    <a:pos x="connsiteX4dup0dup1dup2dup3dup4dup5dup6dup7dup8dup9dup10dup11dup12dup13dup14" y="connsiteY4dup0dup1dup2dup3dup4dup5dup6dup7dup8dup9dup10dup11dup12dup13dup14"/>
                  </a:cxn>
                </a:cxnLst>
                <a:rect l="l" t="t" r="r" b="b"/>
                <a:pathLst>
                  <a:path w="15601" h="21351">
                    <a:moveTo>
                      <a:pt x="0" y="29"/>
                    </a:moveTo>
                    <a:lnTo>
                      <a:pt x="15591" y="0"/>
                    </a:lnTo>
                    <a:cubicBezTo>
                      <a:pt x="15591" y="5774"/>
                      <a:pt x="15601" y="13467"/>
                      <a:pt x="15601" y="19241"/>
                    </a:cubicBezTo>
                    <a:cubicBezTo>
                      <a:pt x="10638" y="19328"/>
                      <a:pt x="7602" y="23020"/>
                      <a:pt x="0" y="20434"/>
                    </a:cubicBezTo>
                    <a:lnTo>
                      <a:pt x="0" y="29"/>
                    </a:lnTo>
                    <a:close/>
                  </a:path>
                </a:pathLst>
              </a:custGeom>
              <a:gradFill flip="none" rotWithShape="1">
                <a:gsLst>
                  <a:gs pos="0">
                    <a:schemeClr val="bg1"/>
                  </a:gs>
                  <a:gs pos="100000">
                    <a:srgbClr val="D1F2F7"/>
                  </a:gs>
                </a:gsLst>
                <a:lin ang="2700000" scaled="1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kern="1200"/>
                </a:defPPr>
              </a:lstStyle>
              <a:p>
                <a:pPr algn="ctr"/>
                <a:r>
                  <a:rPr lang="en-US" sz="4934" dirty="0"/>
                  <a:t> </a:t>
                </a:r>
                <a:r>
                  <a:rPr lang="en-GB" sz="5400" b="1" dirty="0">
                    <a:latin typeface="Arial" panose="020B0604020202020204" pitchFamily="34" charset="0"/>
                    <a:cs typeface="Arial" panose="020B0604020202020204" pitchFamily="34" charset="0"/>
                  </a:rPr>
                  <a:t>References</a:t>
                </a:r>
                <a:endParaRPr lang="en-US" sz="4934" dirty="0"/>
              </a:p>
            </p:txBody>
          </p:sp>
        </p:grpSp>
        <p:sp>
          <p:nvSpPr>
            <p:cNvPr id="56" name="Rectangle 55"/>
            <p:cNvSpPr/>
            <p:nvPr/>
          </p:nvSpPr>
          <p:spPr>
            <a:xfrm>
              <a:off x="0" y="32156400"/>
              <a:ext cx="43891200" cy="762000"/>
            </a:xfrm>
            <a:prstGeom prst="rect">
              <a:avLst/>
            </a:prstGeom>
            <a:solidFill>
              <a:srgbClr val="235078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kern="1200"/>
              </a:defPPr>
            </a:lstStyle>
            <a:p>
              <a:pPr algn="ctr"/>
              <a:endParaRPr lang="en-US" sz="4934"/>
            </a:p>
          </p:txBody>
        </p:sp>
        <p:cxnSp>
          <p:nvCxnSpPr>
            <p:cNvPr id="57" name="Straight Connector 56"/>
            <p:cNvCxnSpPr/>
            <p:nvPr/>
          </p:nvCxnSpPr>
          <p:spPr>
            <a:xfrm>
              <a:off x="0" y="32079943"/>
              <a:ext cx="43891200" cy="0"/>
            </a:xfrm>
            <a:prstGeom prst="line">
              <a:avLst/>
            </a:prstGeom>
            <a:ln w="254000">
              <a:solidFill>
                <a:srgbClr val="8CD23C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5" name="Text Placeholder 5">
            <a:extLst>
              <a:ext uri="{FF2B5EF4-FFF2-40B4-BE49-F238E27FC236}">
                <a16:creationId xmlns:a16="http://schemas.microsoft.com/office/drawing/2014/main" id="{B2C25681-95AF-45D0-852E-DC3E00E2FDFE}"/>
              </a:ext>
            </a:extLst>
          </p:cNvPr>
          <p:cNvSpPr txBox="1"/>
          <p:nvPr/>
        </p:nvSpPr>
        <p:spPr>
          <a:xfrm>
            <a:off x="4972048" y="222009"/>
            <a:ext cx="14462598" cy="2268419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defPPr>
              <a:defRPr kern="1200"/>
            </a:defPPr>
            <a:lvl1pPr marL="0" marR="0" indent="0" algn="l" defTabSz="3783013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SzTx/>
              <a:buFontTx/>
              <a:buNone/>
              <a:defRPr sz="6000" kern="1200" baseline="0">
                <a:solidFill>
                  <a:schemeClr val="tx2"/>
                </a:solidFill>
                <a:latin typeface="Franklin Gothic Heavy" pitchFamily="34" charset="0"/>
                <a:ea typeface="+mn-ea"/>
                <a:cs typeface="+mn-cs"/>
              </a:defRPr>
            </a:lvl1pPr>
            <a:lvl2pPr marL="1880543" indent="0" algn="l" defTabSz="3761086" rtl="0" eaLnBrk="1" latinLnBrk="0" hangingPunct="1">
              <a:spcBef>
                <a:spcPct val="20000"/>
              </a:spcBef>
              <a:buFontTx/>
              <a:buNone/>
              <a:defRPr sz="1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3761086" indent="0" algn="l" defTabSz="3761086" rtl="0" eaLnBrk="1" latinLnBrk="0" hangingPunct="1">
              <a:spcBef>
                <a:spcPct val="20000"/>
              </a:spcBef>
              <a:buFontTx/>
              <a:buNone/>
              <a:defRPr sz="9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5641629" indent="0" algn="l" defTabSz="3761086" rtl="0" eaLnBrk="1" latinLnBrk="0" hangingPunct="1">
              <a:spcBef>
                <a:spcPct val="20000"/>
              </a:spcBef>
              <a:buFontTx/>
              <a:buNone/>
              <a:defRPr sz="8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522172" indent="0" algn="l" defTabSz="3761086" rtl="0" eaLnBrk="1" latinLnBrk="0" hangingPunct="1">
              <a:spcBef>
                <a:spcPct val="20000"/>
              </a:spcBef>
              <a:buFontTx/>
              <a:buNone/>
              <a:defRPr sz="8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0342988" indent="-940272" algn="l" defTabSz="3761086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8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2223531" indent="-940272" algn="l" defTabSz="3761086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8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4104074" indent="-940272" algn="l" defTabSz="3761086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8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5984617" indent="-940272" algn="l" defTabSz="3761086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8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2507516">
              <a:spcBef>
                <a:spcPct val="20000"/>
              </a:spcBef>
              <a:defRPr/>
            </a:pPr>
            <a:r>
              <a:rPr lang="en-GB" sz="3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Nazra Bibi</a:t>
            </a:r>
            <a:br>
              <a:rPr lang="en-GB" sz="3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 2321286</a:t>
            </a:r>
            <a:br>
              <a:rPr lang="en-GB" sz="3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Module: LCLM5006 – Developing Emotional Intelligence Skills</a:t>
            </a:r>
            <a:br>
              <a:rPr lang="en-GB" sz="3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Abdallah Naser</a:t>
            </a:r>
            <a:br>
              <a:rPr lang="en-GB" sz="3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 Title: C1 Poster Presentation</a:t>
            </a:r>
            <a:endParaRPr lang="en-US" sz="36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7" name="Rectangle 10">
            <a:extLst>
              <a:ext uri="{FF2B5EF4-FFF2-40B4-BE49-F238E27FC236}">
                <a16:creationId xmlns:a16="http://schemas.microsoft.com/office/drawing/2014/main" id="{E62CA47B-6D2F-458C-98CC-19C397FB88B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0336" y="5126241"/>
            <a:ext cx="6400800" cy="582201"/>
          </a:xfrm>
          <a:prstGeom prst="rect">
            <a:avLst/>
          </a:prstGeom>
          <a:noFill/>
          <a:ln w="12700">
            <a:noFill/>
            <a:miter lim="800000"/>
          </a:ln>
        </p:spPr>
        <p:txBody>
          <a:bodyPr wrap="none" lIns="91417" tIns="48768" rIns="91417" bIns="45709" anchor="ctr" anchorCtr="0"/>
          <a:lstStyle>
            <a:defPPr>
              <a:defRPr kern="1200"/>
            </a:defPPr>
          </a:lstStyle>
          <a:p>
            <a:pPr defTabSz="3135215">
              <a:defRPr/>
            </a:pPr>
            <a:endParaRPr lang="en-US" sz="2400" b="1" dirty="0">
              <a:solidFill>
                <a:srgbClr val="1482A5"/>
              </a:solidFill>
              <a:latin typeface="Libre Baskerville" panose="02000000000000000000" pitchFamily="2" charset="0"/>
            </a:endParaRPr>
          </a:p>
        </p:txBody>
      </p:sp>
      <p:sp>
        <p:nvSpPr>
          <p:cNvPr id="45" name="Rectangle 10"/>
          <p:cNvSpPr>
            <a:spLocks noChangeArrowheads="1"/>
          </p:cNvSpPr>
          <p:nvPr/>
        </p:nvSpPr>
        <p:spPr bwMode="auto">
          <a:xfrm>
            <a:off x="2124388" y="3677332"/>
            <a:ext cx="9722968" cy="582201"/>
          </a:xfrm>
          <a:prstGeom prst="rect">
            <a:avLst/>
          </a:prstGeom>
          <a:solidFill>
            <a:schemeClr val="accent2"/>
          </a:solidFill>
          <a:ln w="12700">
            <a:noFill/>
            <a:miter lim="800000"/>
          </a:ln>
        </p:spPr>
        <p:txBody>
          <a:bodyPr wrap="none" lIns="91417" tIns="48768" rIns="91417" bIns="45709" anchor="ctr" anchorCtr="0"/>
          <a:lstStyle>
            <a:defPPr>
              <a:defRPr kern="1200"/>
            </a:defPPr>
          </a:lstStyle>
          <a:p>
            <a:pPr algn="ctr" defTabSz="3135215">
              <a:defRPr/>
            </a:pPr>
            <a:r>
              <a:rPr lang="en-US" sz="4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50" name="Rectangle 10">
            <a:extLst>
              <a:ext uri="{FF2B5EF4-FFF2-40B4-BE49-F238E27FC236}">
                <a16:creationId xmlns:a16="http://schemas.microsoft.com/office/drawing/2014/main" id="{1BD94FDB-190B-4638-89EC-A656D127038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27124" y="11225432"/>
            <a:ext cx="9722968" cy="1515604"/>
          </a:xfrm>
          <a:prstGeom prst="rect">
            <a:avLst/>
          </a:prstGeom>
          <a:solidFill>
            <a:schemeClr val="accent2"/>
          </a:solidFill>
          <a:ln w="12700">
            <a:noFill/>
            <a:miter lim="800000"/>
          </a:ln>
        </p:spPr>
        <p:txBody>
          <a:bodyPr wrap="none" lIns="91417" tIns="48768" rIns="91417" bIns="45709" anchor="ctr" anchorCtr="0"/>
          <a:lstStyle>
            <a:defPPr>
              <a:defRPr kern="1200"/>
            </a:defPPr>
          </a:lstStyle>
          <a:p>
            <a:pPr algn="ctr" defTabSz="3135215">
              <a:defRPr/>
            </a:pPr>
            <a:r>
              <a:rPr lang="en-GB" sz="4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  <a:endParaRPr lang="en-US" sz="4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2A83FC4A-9B97-8CB7-CFBE-5968BAEBDF2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27124" y="5148948"/>
            <a:ext cx="10056933" cy="50167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Emotional Intelligence (EI) is the ability to recognise, understand, and manage our own emotions, and those of others (Goleman, 2018).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As a student and store manager, I see how EI helps build positive relationships, manage stress, and communicate effectively at work and in learning (CIPD, 2021).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As Daniel Goleman stated: “If you are tuned out of your own emotions, you will be poor at reading them in other people.”</a:t>
            </a:r>
            <a:endParaRPr kumimoji="0" lang="en-US" altLang="en-US" sz="3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D7A93EB-C04D-9625-A6B1-BE938403EC28}"/>
              </a:ext>
            </a:extLst>
          </p:cNvPr>
          <p:cNvSpPr txBox="1"/>
          <p:nvPr/>
        </p:nvSpPr>
        <p:spPr>
          <a:xfrm flipH="1">
            <a:off x="1139997" y="13637301"/>
            <a:ext cx="10056933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I researched using UK-based academic databases, CIPD and CMI reports, NHS mental health resources, and peer-reviewed journals (2015–2024).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I compared different views on emotional intelligence and mindfulness in learning and in the workplace.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I also reflected on my own experience as a 44-year-old student and store manager balancing studies, work, and family life.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All sources were cited using the Harvard referencing system.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0731193-1B32-5A2D-7C9C-AA5BD495791F}"/>
              </a:ext>
            </a:extLst>
          </p:cNvPr>
          <p:cNvSpPr txBox="1"/>
          <p:nvPr/>
        </p:nvSpPr>
        <p:spPr>
          <a:xfrm>
            <a:off x="21488400" y="11715750"/>
            <a:ext cx="914400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ECCD11C1-25DD-E8D5-D89F-25C08F9EF3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975" y="2490428"/>
            <a:ext cx="4020213" cy="239063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500591ED-CBD3-0F27-1D9C-E6B06CD8DA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07588" y="10441707"/>
            <a:ext cx="3560364" cy="254451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F851A06-D851-A86B-0511-808D85E67746}"/>
              </a:ext>
            </a:extLst>
          </p:cNvPr>
          <p:cNvSpPr txBox="1"/>
          <p:nvPr/>
        </p:nvSpPr>
        <p:spPr>
          <a:xfrm>
            <a:off x="25265098" y="4853228"/>
            <a:ext cx="8465144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At times, I feel anxious about English and maths skills, but I manage emotions through mindfulness apps (Headspace, NHS-endorsed).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When stressed, I pause and use breathing techniques to avoid reacting quickly.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I remind myself that returning to education later in life is a strength, showing resilience and determination.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At work, staying calm with customers or team members helps me practise emotional control, which also supports my studies.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64A0BB64-FC76-F7D6-4CE6-EAE4CE0873BD}"/>
              </a:ext>
            </a:extLst>
          </p:cNvPr>
          <p:cNvSpPr txBox="1"/>
          <p:nvPr/>
        </p:nvSpPr>
        <p:spPr>
          <a:xfrm>
            <a:off x="25089560" y="12186071"/>
            <a:ext cx="9730975" cy="89562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Support networks: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engaging with tutors, classmates, colleagues, and family.</a:t>
            </a: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Time management: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using study planners and breaking tasks into steps (Open University, 2019).</a:t>
            </a: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Growth mindset: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seeing mistakes as learning opportunities.</a:t>
            </a: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Work experience: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as a store manager at Dessert Franchise, I’ve developed strong communication and problem-solving skills, which help me stay calm and organised in both work and study.</a:t>
            </a: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EI challenges and actions: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Stress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: practice mindfulness, take short breaks, and ask for help when needed.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Self-doubt: 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use positive self-talk and seek feedback from peers and lecturers.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Balancing work, family, and study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: plan weekly schedules and set priorities to manage responsibilities effectively.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AD8B454-BC0D-D81D-426B-94CAC7A07E8F}"/>
              </a:ext>
            </a:extLst>
          </p:cNvPr>
          <p:cNvSpPr txBox="1"/>
          <p:nvPr/>
        </p:nvSpPr>
        <p:spPr>
          <a:xfrm>
            <a:off x="35305238" y="6835152"/>
            <a:ext cx="8465144" cy="111722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References 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CIPD (2021). </a:t>
            </a:r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Emotional intelligence at work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. Chartered Institute of Personnel and Development. (online)Available at: www.cipd.co.uk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Goleman, D. (2018). </a:t>
            </a:r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Emotional Intelligence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. London: Bloomsbury.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NHS (2023). </a:t>
            </a:r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Mindfulness for mental wellbeing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. National Health Service. [online] Available at: 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www.nhs.uk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Mind (2022). </a:t>
            </a:r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Managing stress and building resilience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. Mind UK. (online)Available at: www.mind.org.uk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Open University (2019). </a:t>
            </a:r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Time management skills for study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. The Open University. (online) Available at: www.open.ac.uk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CMI (2020). </a:t>
            </a:r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Emotional intelligence in leadership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. Chartered Management Institute. (online) Available at: www.managers.org.uk</a:t>
            </a:r>
          </a:p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28" name="Table 27">
            <a:extLst>
              <a:ext uri="{FF2B5EF4-FFF2-40B4-BE49-F238E27FC236}">
                <a16:creationId xmlns:a16="http://schemas.microsoft.com/office/drawing/2014/main" id="{296AA7B5-7777-F6D8-89A2-CD82E28330E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84479027"/>
              </p:ext>
            </p:extLst>
          </p:nvPr>
        </p:nvGraphicFramePr>
        <p:xfrm>
          <a:off x="11901917" y="5708441"/>
          <a:ext cx="13066830" cy="15496533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3915392">
                  <a:extLst>
                    <a:ext uri="{9D8B030D-6E8A-4147-A177-3AD203B41FA5}">
                      <a16:colId xmlns:a16="http://schemas.microsoft.com/office/drawing/2014/main" val="3020248266"/>
                    </a:ext>
                  </a:extLst>
                </a:gridCol>
                <a:gridCol w="9151438">
                  <a:extLst>
                    <a:ext uri="{9D8B030D-6E8A-4147-A177-3AD203B41FA5}">
                      <a16:colId xmlns:a16="http://schemas.microsoft.com/office/drawing/2014/main" val="4230031843"/>
                    </a:ext>
                  </a:extLst>
                </a:gridCol>
              </a:tblGrid>
              <a:tr h="2107840">
                <a:tc>
                  <a:txBody>
                    <a:bodyPr/>
                    <a:lstStyle/>
                    <a:p>
                      <a:r>
                        <a:rPr lang="en-GB" sz="5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4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How Can Someone Develop Emotional Intelligence?</a:t>
                      </a:r>
                    </a:p>
                    <a:p>
                      <a:endParaRPr lang="en-GB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151025"/>
                  </a:ext>
                </a:extLst>
              </a:tr>
              <a:tr h="2433042">
                <a:tc>
                  <a:txBody>
                    <a:bodyPr/>
                    <a:lstStyle/>
                    <a:p>
                      <a:r>
                        <a:rPr lang="en-GB" sz="3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Self-awareness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reflecting on moods and triggers (CIPD, 2021).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59982461"/>
                  </a:ext>
                </a:extLst>
              </a:tr>
              <a:tr h="3579838">
                <a:tc>
                  <a:txBody>
                    <a:bodyPr/>
                    <a:lstStyle/>
                    <a:p>
                      <a:r>
                        <a:rPr lang="en-GB" sz="3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Self-regulation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using breathing, journaling, or mindfulness techniques (NHS, 2023).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76532063"/>
                  </a:ext>
                </a:extLst>
              </a:tr>
              <a:tr h="2433042">
                <a:tc>
                  <a:txBody>
                    <a:bodyPr/>
                    <a:lstStyle/>
                    <a:p>
                      <a:r>
                        <a:rPr lang="en-GB" sz="3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Motivation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setting realistic academic and personal goals.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36397151"/>
                  </a:ext>
                </a:extLst>
              </a:tr>
              <a:tr h="2433042">
                <a:tc>
                  <a:txBody>
                    <a:bodyPr/>
                    <a:lstStyle/>
                    <a:p>
                      <a:r>
                        <a:rPr lang="en-GB" sz="3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Empathy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actively listening and respecting others’ perspectives.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08886580"/>
                  </a:ext>
                </a:extLst>
              </a:tr>
              <a:tr h="2433042">
                <a:tc>
                  <a:txBody>
                    <a:bodyPr/>
                    <a:lstStyle/>
                    <a:p>
                      <a:r>
                        <a:rPr lang="en-GB" sz="3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Social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teamwork, communication, and conflict management.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63440779"/>
                  </a:ext>
                </a:extLst>
              </a:tr>
            </a:tbl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5F5F2CC8-8DFC-89AE-CD63-4027902B4AF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982226" y="4726320"/>
            <a:ext cx="2772842" cy="229552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25F304F-2FE2-1465-5899-9AC1C13318D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6322" y="76885"/>
            <a:ext cx="4721754" cy="2529916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2B67C014-193B-EE6D-A15A-503FAD9E94AE}"/>
              </a:ext>
            </a:extLst>
          </p:cNvPr>
          <p:cNvSpPr txBox="1"/>
          <p:nvPr/>
        </p:nvSpPr>
        <p:spPr>
          <a:xfrm>
            <a:off x="19845730" y="817309"/>
            <a:ext cx="23160713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"If you are tuned out of your own emotions, you will be poor at reading them in other people.</a:t>
            </a: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"</a:t>
            </a:r>
            <a:br>
              <a:rPr lang="en-GB" dirty="0"/>
            </a:br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Daniel Goleman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8C9D33C-A5A9-FB1F-D690-A7EC3C47813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5365597" y="17452351"/>
            <a:ext cx="7980542" cy="369001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519CFEBC-A4EE-0B1B-7E47-74A6FD660D8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3683343" y="2900708"/>
            <a:ext cx="9216059" cy="2764949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E83F6A37-7B2A-E973-D719-85FF9745D5F3}"/>
              </a:ext>
            </a:extLst>
          </p:cNvPr>
          <p:cNvSpPr txBox="1"/>
          <p:nvPr/>
        </p:nvSpPr>
        <p:spPr>
          <a:xfrm>
            <a:off x="34465846" y="4259533"/>
            <a:ext cx="184731" cy="123110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C691F58-3424-519A-E55A-494F7AC976D3}"/>
              </a:ext>
            </a:extLst>
          </p:cNvPr>
          <p:cNvSpPr txBox="1"/>
          <p:nvPr/>
        </p:nvSpPr>
        <p:spPr>
          <a:xfrm>
            <a:off x="25044245" y="3313489"/>
            <a:ext cx="9216059" cy="1446550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en-GB" sz="4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2: Reflection: My Experience as a Student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05DF34D-818A-A350-E4CE-D82EEB9E9548}"/>
              </a:ext>
            </a:extLst>
          </p:cNvPr>
          <p:cNvSpPr txBox="1"/>
          <p:nvPr/>
        </p:nvSpPr>
        <p:spPr>
          <a:xfrm>
            <a:off x="25265096" y="10641928"/>
            <a:ext cx="10100502" cy="1446550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en-GB" sz="4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3:Success Factors in Studies &amp; Actions for Challenges</a:t>
            </a:r>
          </a:p>
        </p:txBody>
      </p:sp>
    </p:spTree>
    <p:extLst>
      <p:ext uri="{BB962C8B-B14F-4D97-AF65-F5344CB8AC3E}">
        <p14:creationId xmlns:p14="http://schemas.microsoft.com/office/powerpoint/2010/main" val="4038871067"/>
      </p:ext>
    </p:extLst>
  </p:cSld>
  <p:clrMapOvr>
    <a:masterClrMapping/>
  </p:clrMapOvr>
  <p:transition/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NET" val="4.0.30319.42000"/>
  <p:tag name="AS_OS" val="Microsoft Windows NT 6.2.9200.0"/>
  <p:tag name="AS_RELEASE_DATE" val="2022.04.14"/>
  <p:tag name="AS_TITLE" val="Aspose.Slides for .NET 4.0 Client Profile"/>
  <p:tag name="AS_VERSION" val="22.4"/>
  <p:tag name="POSTERNERDTEMPLATE" val="hypotheticalocean|08-2022"/>
</p:tagLst>
</file>

<file path=ppt/theme/theme1.xml><?xml version="1.0" encoding="utf-8"?>
<a:theme xmlns:a="http://schemas.openxmlformats.org/drawingml/2006/main" name="Office Theme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7bdb143-267e-438d-bcbf-e88b565c1722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77BF7F1F3F93E4997B21D6B9868348F" ma:contentTypeVersion="6" ma:contentTypeDescription="Create a new document." ma:contentTypeScope="" ma:versionID="650ba9ff11aecfe6e227f32fe5ddc6b7">
  <xsd:schema xmlns:xsd="http://www.w3.org/2001/XMLSchema" xmlns:xs="http://www.w3.org/2001/XMLSchema" xmlns:p="http://schemas.microsoft.com/office/2006/metadata/properties" xmlns:ns3="a7bdb143-267e-438d-bcbf-e88b565c1722" targetNamespace="http://schemas.microsoft.com/office/2006/metadata/properties" ma:root="true" ma:fieldsID="08d3525afb62de16f5944fe117c81a2c" ns3:_="">
    <xsd:import namespace="a7bdb143-267e-438d-bcbf-e88b565c1722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DateTaken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7bdb143-267e-438d-bcbf-e88b565c172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7451257-849D-4D26-9F5F-CE551DC035AD}">
  <ds:schemaRefs>
    <ds:schemaRef ds:uri="http://schemas.microsoft.com/office/2006/metadata/properties"/>
    <ds:schemaRef ds:uri="http://schemas.microsoft.com/office/2006/documentManagement/types"/>
    <ds:schemaRef ds:uri="http://purl.org/dc/elements/1.1/"/>
    <ds:schemaRef ds:uri="http://schemas.openxmlformats.org/package/2006/metadata/core-properties"/>
    <ds:schemaRef ds:uri="http://schemas.microsoft.com/office/infopath/2007/PartnerControls"/>
    <ds:schemaRef ds:uri="http://purl.org/dc/dcmitype/"/>
    <ds:schemaRef ds:uri="a7bdb143-267e-438d-bcbf-e88b565c1722"/>
    <ds:schemaRef ds:uri="http://www.w3.org/XML/1998/namespace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C3FB2259-B05E-449F-BDFD-14D727DFA31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A8143B1-B0C0-4F59-8BE3-BCBE32DB5FF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7bdb143-267e-438d-bcbf-e88b565c172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656</Words>
  <Application>Microsoft Office PowerPoint</Application>
  <PresentationFormat>Custom</PresentationFormat>
  <Paragraphs>41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Calibri</vt:lpstr>
      <vt:lpstr>Arial</vt:lpstr>
      <vt:lpstr>Libre Baskerville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Sample research poster</dc:title>
  <dc:subject>Free Poster Presentation Example</dc:subject>
  <dc:creator>Graphicsland/MakeSigns.com</dc:creator>
  <cp:keywords>scientific, research, template, custom, poster, presentation, symposium, printing, powerpoint, create, design, example, sample, download</cp:keywords>
  <dc:description>Download our scientific poster templates at no cost to you and get one step closer to making a great research poster.</dc:description>
  <cp:lastModifiedBy>Nazra Bibi (2321286)</cp:lastModifiedBy>
  <cp:revision>23</cp:revision>
  <cp:lastPrinted>2011-01-21T18:13:44Z</cp:lastPrinted>
  <dcterms:modified xsi:type="dcterms:W3CDTF">2025-10-11T11:20:54Z</dcterms:modified>
  <cp:category>scientific poster powerpoint</cp:category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0x010100B77BF7F1F3F93E4997B21D6B9868348F</vt:lpwstr>
  </property>
</Properties>
</file>