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1" r:id="rId3"/>
    <p:sldId id="257" r:id="rId4"/>
    <p:sldId id="260" r:id="rId5"/>
    <p:sldId id="261" r:id="rId6"/>
    <p:sldId id="263" r:id="rId7"/>
    <p:sldId id="264" r:id="rId8"/>
    <p:sldId id="258" r:id="rId9"/>
    <p:sldId id="262" r:id="rId10"/>
    <p:sldId id="259" r:id="rId11"/>
    <p:sldId id="265" r:id="rId12"/>
    <p:sldId id="266" r:id="rId13"/>
    <p:sldId id="267" r:id="rId14"/>
    <p:sldId id="270" r:id="rId15"/>
    <p:sldId id="268" r:id="rId16"/>
    <p:sldId id="269"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66"/>
    <a:srgbClr val="96969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9" autoAdjust="0"/>
    <p:restoredTop sz="94660"/>
  </p:normalViewPr>
  <p:slideViewPr>
    <p:cSldViewPr snapToGrid="0">
      <p:cViewPr varScale="1">
        <p:scale>
          <a:sx n="143" d="100"/>
          <a:sy n="143" d="100"/>
        </p:scale>
        <p:origin x="116" y="6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a:t>Our Results</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standard"/>
        <c:varyColors val="0"/>
        <c:ser>
          <c:idx val="0"/>
          <c:order val="0"/>
          <c:tx>
            <c:strRef>
              <c:f>Sheet1!$B$1</c:f>
              <c:strCache>
                <c:ptCount val="1"/>
                <c:pt idx="0">
                  <c:v>BEFORE PROGRAMME</c:v>
                </c:pt>
              </c:strCache>
            </c:strRef>
          </c:tx>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cat>
            <c:strRef>
              <c:f>Sheet1!$A$2:$A$5</c:f>
              <c:strCache>
                <c:ptCount val="4"/>
                <c:pt idx="0">
                  <c:v>Managers Performance</c:v>
                </c:pt>
                <c:pt idx="1">
                  <c:v>Leadership Skills Acquired</c:v>
                </c:pt>
                <c:pt idx="2">
                  <c:v>Culture </c:v>
                </c:pt>
                <c:pt idx="3">
                  <c:v>Business performance</c:v>
                </c:pt>
              </c:strCache>
            </c:strRef>
          </c:cat>
          <c:val>
            <c:numRef>
              <c:f>Sheet1!$B$2:$B$5</c:f>
              <c:numCache>
                <c:formatCode>General</c:formatCode>
                <c:ptCount val="4"/>
                <c:pt idx="0">
                  <c:v>1</c:v>
                </c:pt>
                <c:pt idx="1">
                  <c:v>0.5</c:v>
                </c:pt>
                <c:pt idx="2">
                  <c:v>1</c:v>
                </c:pt>
                <c:pt idx="3">
                  <c:v>2</c:v>
                </c:pt>
              </c:numCache>
            </c:numRef>
          </c:val>
          <c:extLst>
            <c:ext xmlns:c16="http://schemas.microsoft.com/office/drawing/2014/chart" uri="{C3380CC4-5D6E-409C-BE32-E72D297353CC}">
              <c16:uniqueId val="{00000000-2F1E-4837-9448-19440C11C6B4}"/>
            </c:ext>
          </c:extLst>
        </c:ser>
        <c:ser>
          <c:idx val="1"/>
          <c:order val="1"/>
          <c:tx>
            <c:strRef>
              <c:f>Sheet1!$C$1</c:f>
              <c:strCache>
                <c:ptCount val="1"/>
                <c:pt idx="0">
                  <c:v>DURING PROGRAMME</c:v>
                </c:pt>
              </c:strCache>
            </c:strRef>
          </c:tx>
          <c:spPr>
            <a:solidFill>
              <a:schemeClr val="accent2">
                <a:alpha val="85000"/>
              </a:schemeClr>
            </a:solidFill>
            <a:ln w="9525" cap="flat" cmpd="sng" algn="ctr">
              <a:solidFill>
                <a:schemeClr val="accent2">
                  <a:lumMod val="75000"/>
                </a:schemeClr>
              </a:solidFill>
              <a:round/>
            </a:ln>
            <a:effectLst/>
            <a:sp3d contourW="9525">
              <a:contourClr>
                <a:schemeClr val="accent2">
                  <a:lumMod val="75000"/>
                </a:schemeClr>
              </a:contourClr>
            </a:sp3d>
          </c:spPr>
          <c:invertIfNegative val="0"/>
          <c:cat>
            <c:strRef>
              <c:f>Sheet1!$A$2:$A$5</c:f>
              <c:strCache>
                <c:ptCount val="4"/>
                <c:pt idx="0">
                  <c:v>Managers Performance</c:v>
                </c:pt>
                <c:pt idx="1">
                  <c:v>Leadership Skills Acquired</c:v>
                </c:pt>
                <c:pt idx="2">
                  <c:v>Culture </c:v>
                </c:pt>
                <c:pt idx="3">
                  <c:v>Business performance</c:v>
                </c:pt>
              </c:strCache>
            </c:strRef>
          </c:cat>
          <c:val>
            <c:numRef>
              <c:f>Sheet1!$C$2:$C$5</c:f>
              <c:numCache>
                <c:formatCode>General</c:formatCode>
                <c:ptCount val="4"/>
                <c:pt idx="0">
                  <c:v>2</c:v>
                </c:pt>
                <c:pt idx="1">
                  <c:v>2.8</c:v>
                </c:pt>
                <c:pt idx="2">
                  <c:v>3</c:v>
                </c:pt>
                <c:pt idx="3">
                  <c:v>2.8</c:v>
                </c:pt>
              </c:numCache>
            </c:numRef>
          </c:val>
          <c:extLst>
            <c:ext xmlns:c16="http://schemas.microsoft.com/office/drawing/2014/chart" uri="{C3380CC4-5D6E-409C-BE32-E72D297353CC}">
              <c16:uniqueId val="{00000001-2F1E-4837-9448-19440C11C6B4}"/>
            </c:ext>
          </c:extLst>
        </c:ser>
        <c:ser>
          <c:idx val="2"/>
          <c:order val="2"/>
          <c:tx>
            <c:strRef>
              <c:f>Sheet1!$D$1</c:f>
              <c:strCache>
                <c:ptCount val="1"/>
                <c:pt idx="0">
                  <c:v>FOLLOWING PROGRAMME</c:v>
                </c:pt>
              </c:strCache>
            </c:strRef>
          </c:tx>
          <c:spPr>
            <a:solidFill>
              <a:schemeClr val="accent3">
                <a:alpha val="85000"/>
              </a:schemeClr>
            </a:solidFill>
            <a:ln w="9525" cap="flat" cmpd="sng" algn="ctr">
              <a:solidFill>
                <a:schemeClr val="accent3">
                  <a:lumMod val="75000"/>
                </a:schemeClr>
              </a:solidFill>
              <a:round/>
            </a:ln>
            <a:effectLst/>
            <a:sp3d contourW="9525">
              <a:contourClr>
                <a:schemeClr val="accent3">
                  <a:lumMod val="75000"/>
                </a:schemeClr>
              </a:contourClr>
            </a:sp3d>
          </c:spPr>
          <c:invertIfNegative val="0"/>
          <c:cat>
            <c:strRef>
              <c:f>Sheet1!$A$2:$A$5</c:f>
              <c:strCache>
                <c:ptCount val="4"/>
                <c:pt idx="0">
                  <c:v>Managers Performance</c:v>
                </c:pt>
                <c:pt idx="1">
                  <c:v>Leadership Skills Acquired</c:v>
                </c:pt>
                <c:pt idx="2">
                  <c:v>Culture </c:v>
                </c:pt>
                <c:pt idx="3">
                  <c:v>Business performance</c:v>
                </c:pt>
              </c:strCache>
            </c:strRef>
          </c:cat>
          <c:val>
            <c:numRef>
              <c:f>Sheet1!$D$2:$D$5</c:f>
              <c:numCache>
                <c:formatCode>General</c:formatCode>
                <c:ptCount val="4"/>
                <c:pt idx="0">
                  <c:v>3.8</c:v>
                </c:pt>
                <c:pt idx="1">
                  <c:v>4.0999999999999996</c:v>
                </c:pt>
                <c:pt idx="2">
                  <c:v>4</c:v>
                </c:pt>
                <c:pt idx="3">
                  <c:v>4.8</c:v>
                </c:pt>
              </c:numCache>
            </c:numRef>
          </c:val>
          <c:extLst>
            <c:ext xmlns:c16="http://schemas.microsoft.com/office/drawing/2014/chart" uri="{C3380CC4-5D6E-409C-BE32-E72D297353CC}">
              <c16:uniqueId val="{00000002-2F1E-4837-9448-19440C11C6B4}"/>
            </c:ext>
          </c:extLst>
        </c:ser>
        <c:dLbls>
          <c:showLegendKey val="0"/>
          <c:showVal val="0"/>
          <c:showCatName val="0"/>
          <c:showSerName val="0"/>
          <c:showPercent val="0"/>
          <c:showBubbleSize val="0"/>
        </c:dLbls>
        <c:gapWidth val="65"/>
        <c:shape val="box"/>
        <c:axId val="1043883584"/>
        <c:axId val="1043880304"/>
        <c:axId val="1273607272"/>
      </c:bar3DChart>
      <c:catAx>
        <c:axId val="1043883584"/>
        <c:scaling>
          <c:orientation val="minMax"/>
        </c:scaling>
        <c:delete val="0"/>
        <c:axPos val="b"/>
        <c:numFmt formatCode="General" sourceLinked="1"/>
        <c:majorTickMark val="out"/>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1043880304"/>
        <c:crosses val="autoZero"/>
        <c:auto val="1"/>
        <c:lblAlgn val="ctr"/>
        <c:lblOffset val="100"/>
        <c:noMultiLvlLbl val="0"/>
      </c:catAx>
      <c:valAx>
        <c:axId val="1043880304"/>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crossAx val="1043883584"/>
        <c:crosses val="autoZero"/>
        <c:crossBetween val="between"/>
      </c:valAx>
      <c:serAx>
        <c:axId val="1273607272"/>
        <c:scaling>
          <c:orientation val="minMax"/>
        </c:scaling>
        <c:delete val="0"/>
        <c:axPos val="b"/>
        <c:majorTickMark val="out"/>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crossAx val="1043880304"/>
        <c:crosses val="autoZero"/>
      </c:ser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iagrams/_rels/data1.xml.rels><?xml version="1.0" encoding="UTF-8" standalone="yes"?>
<Relationships xmlns="http://schemas.openxmlformats.org/package/2006/relationships"><Relationship Id="rId1" Type="http://schemas.openxmlformats.org/officeDocument/2006/relationships/image" Target="../media/image9.jpg"/></Relationships>
</file>

<file path=ppt/diagrams/_rels/data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 Id="rId5" Type="http://schemas.openxmlformats.org/officeDocument/2006/relationships/image" Target="../media/image14.jpeg"/><Relationship Id="rId4" Type="http://schemas.openxmlformats.org/officeDocument/2006/relationships/image" Target="../media/image13.jpeg"/></Relationships>
</file>

<file path=ppt/diagrams/_rels/data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image" Target="../media/image20.jpg"/><Relationship Id="rId4" Type="http://schemas.openxmlformats.org/officeDocument/2006/relationships/image" Target="../media/image23.png"/></Relationships>
</file>

<file path=ppt/diagrams/_rels/data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1.jpeg"/><Relationship Id="rId5" Type="http://schemas.openxmlformats.org/officeDocument/2006/relationships/image" Target="../media/image12.jpeg"/><Relationship Id="rId4" Type="http://schemas.openxmlformats.org/officeDocument/2006/relationships/image" Target="../media/image10.jpeg"/></Relationships>
</file>

<file path=ppt/diagrams/_rels/data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image" Target="../media/image28.jpeg"/><Relationship Id="rId4" Type="http://schemas.openxmlformats.org/officeDocument/2006/relationships/image" Target="../media/image31.jpeg"/></Relationships>
</file>

<file path=ppt/diagrams/_rels/data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image" Target="../media/image32.jpeg"/><Relationship Id="rId5" Type="http://schemas.openxmlformats.org/officeDocument/2006/relationships/image" Target="../media/image36.jpeg"/><Relationship Id="rId4" Type="http://schemas.openxmlformats.org/officeDocument/2006/relationships/image" Target="../media/image35.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9.jpg"/></Relationships>
</file>

<file path=ppt/diagrams/_rels/drawing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 Id="rId5" Type="http://schemas.openxmlformats.org/officeDocument/2006/relationships/image" Target="../media/image14.jpeg"/><Relationship Id="rId4" Type="http://schemas.openxmlformats.org/officeDocument/2006/relationships/image" Target="../media/image13.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image" Target="../media/image20.jpg"/><Relationship Id="rId4"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 Id="rId5" Type="http://schemas.openxmlformats.org/officeDocument/2006/relationships/image" Target="../media/image14.jpeg"/><Relationship Id="rId4" Type="http://schemas.openxmlformats.org/officeDocument/2006/relationships/image" Target="../media/image13.jpeg"/></Relationships>
</file>

<file path=ppt/diagrams/_rels/drawing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image" Target="../media/image28.jpeg"/><Relationship Id="rId4" Type="http://schemas.openxmlformats.org/officeDocument/2006/relationships/image" Target="../media/image31.jpeg"/></Relationships>
</file>

<file path=ppt/diagrams/_rels/drawing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image" Target="../media/image32.jpeg"/><Relationship Id="rId5" Type="http://schemas.openxmlformats.org/officeDocument/2006/relationships/image" Target="../media/image36.jpeg"/><Relationship Id="rId4" Type="http://schemas.openxmlformats.org/officeDocument/2006/relationships/image" Target="../media/image35.jpe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23E835-94C0-44AB-B4F0-793449F8FF55}" type="doc">
      <dgm:prSet loTypeId="urn:microsoft.com/office/officeart/2005/8/layout/vList3" loCatId="list" qsTypeId="urn:microsoft.com/office/officeart/2005/8/quickstyle/simple1" qsCatId="simple" csTypeId="urn:microsoft.com/office/officeart/2005/8/colors/colorful4" csCatId="colorful" phldr="1"/>
      <dgm:spPr/>
      <dgm:t>
        <a:bodyPr/>
        <a:lstStyle/>
        <a:p>
          <a:endParaRPr lang="en-US"/>
        </a:p>
      </dgm:t>
    </dgm:pt>
    <dgm:pt modelId="{651F54BD-5CED-499D-A9EA-1DDAD830FD80}">
      <dgm:prSet phldrT="[Text]"/>
      <dgm:spPr/>
      <dgm:t>
        <a:bodyPr/>
        <a:lstStyle/>
        <a:p>
          <a:r>
            <a:rPr lang="en-GB" dirty="0" smtClean="0"/>
            <a:t>Help current leadership development </a:t>
          </a:r>
          <a:endParaRPr lang="en-US" dirty="0"/>
        </a:p>
      </dgm:t>
    </dgm:pt>
    <dgm:pt modelId="{87AA830D-359F-455B-AAB2-A70849290A97}" type="parTrans" cxnId="{78E38712-FA71-4113-8571-D6F4CD4D5C09}">
      <dgm:prSet/>
      <dgm:spPr/>
      <dgm:t>
        <a:bodyPr/>
        <a:lstStyle/>
        <a:p>
          <a:endParaRPr lang="en-US"/>
        </a:p>
      </dgm:t>
    </dgm:pt>
    <dgm:pt modelId="{EFC5913D-0EA5-45D3-A1B3-9EA8EED01BEE}" type="sibTrans" cxnId="{78E38712-FA71-4113-8571-D6F4CD4D5C09}">
      <dgm:prSet/>
      <dgm:spPr/>
      <dgm:t>
        <a:bodyPr/>
        <a:lstStyle/>
        <a:p>
          <a:endParaRPr lang="en-US"/>
        </a:p>
      </dgm:t>
    </dgm:pt>
    <dgm:pt modelId="{B090D47E-F3B0-4D7E-BD52-13EDED33A9F0}">
      <dgm:prSet phldrT="[Text]"/>
      <dgm:spPr/>
      <dgm:t>
        <a:bodyPr/>
        <a:lstStyle/>
        <a:p>
          <a:r>
            <a:rPr lang="en-US" dirty="0" smtClean="0"/>
            <a:t> </a:t>
          </a:r>
          <a:r>
            <a:rPr lang="en-GB" dirty="0" smtClean="0"/>
            <a:t>Trust- Ensure secrecy is instilled </a:t>
          </a:r>
          <a:endParaRPr lang="en-US" dirty="0"/>
        </a:p>
      </dgm:t>
    </dgm:pt>
    <dgm:pt modelId="{F01C3D3C-FD9A-4114-8810-0CF7EBEDE8A2}" type="parTrans" cxnId="{75C872BA-52CA-4E8D-98B1-2DAA7E0E861B}">
      <dgm:prSet/>
      <dgm:spPr/>
      <dgm:t>
        <a:bodyPr/>
        <a:lstStyle/>
        <a:p>
          <a:endParaRPr lang="en-US"/>
        </a:p>
      </dgm:t>
    </dgm:pt>
    <dgm:pt modelId="{53417AFF-EDF5-4817-B382-551EB627FA1A}" type="sibTrans" cxnId="{75C872BA-52CA-4E8D-98B1-2DAA7E0E861B}">
      <dgm:prSet/>
      <dgm:spPr/>
      <dgm:t>
        <a:bodyPr/>
        <a:lstStyle/>
        <a:p>
          <a:endParaRPr lang="en-US"/>
        </a:p>
      </dgm:t>
    </dgm:pt>
    <dgm:pt modelId="{1237FDE3-0AD2-47D9-8F29-7D9415DE185D}">
      <dgm:prSet/>
      <dgm:spPr/>
      <dgm:t>
        <a:bodyPr/>
        <a:lstStyle/>
        <a:p>
          <a:r>
            <a:rPr lang="en-GB" dirty="0" smtClean="0"/>
            <a:t>Introduce diversity </a:t>
          </a:r>
          <a:endParaRPr lang="en-US" dirty="0"/>
        </a:p>
      </dgm:t>
    </dgm:pt>
    <dgm:pt modelId="{C01295AF-BEDC-4D87-B619-7CC9C307558D}" type="parTrans" cxnId="{E47E868E-110C-4560-9D80-CBBFE646B21B}">
      <dgm:prSet/>
      <dgm:spPr/>
      <dgm:t>
        <a:bodyPr/>
        <a:lstStyle/>
        <a:p>
          <a:endParaRPr lang="en-US"/>
        </a:p>
      </dgm:t>
    </dgm:pt>
    <dgm:pt modelId="{8E49550F-BC6D-41A0-ADC0-5B5CE3060EFA}" type="sibTrans" cxnId="{E47E868E-110C-4560-9D80-CBBFE646B21B}">
      <dgm:prSet/>
      <dgm:spPr/>
      <dgm:t>
        <a:bodyPr/>
        <a:lstStyle/>
        <a:p>
          <a:endParaRPr lang="en-US"/>
        </a:p>
      </dgm:t>
    </dgm:pt>
    <dgm:pt modelId="{D37F6168-8302-4556-9216-81112844FEBE}">
      <dgm:prSet phldrT="[Text]"/>
      <dgm:spPr/>
      <dgm:t>
        <a:bodyPr/>
        <a:lstStyle/>
        <a:p>
          <a:r>
            <a:rPr lang="en-GB" dirty="0" smtClean="0"/>
            <a:t>Follow Apple’s in house training </a:t>
          </a:r>
          <a:endParaRPr lang="en-US" dirty="0"/>
        </a:p>
      </dgm:t>
    </dgm:pt>
    <dgm:pt modelId="{54195050-8C37-459F-B4A1-CA8BAB996F50}" type="parTrans" cxnId="{A94986E0-29DD-4412-8C47-2E4569BE614C}">
      <dgm:prSet/>
      <dgm:spPr/>
      <dgm:t>
        <a:bodyPr/>
        <a:lstStyle/>
        <a:p>
          <a:endParaRPr lang="en-US"/>
        </a:p>
      </dgm:t>
    </dgm:pt>
    <dgm:pt modelId="{C29104B0-E13E-4056-B8B7-9C7441447A6A}" type="sibTrans" cxnId="{A94986E0-29DD-4412-8C47-2E4569BE614C}">
      <dgm:prSet/>
      <dgm:spPr/>
      <dgm:t>
        <a:bodyPr/>
        <a:lstStyle/>
        <a:p>
          <a:endParaRPr lang="en-US"/>
        </a:p>
      </dgm:t>
    </dgm:pt>
    <dgm:pt modelId="{A312DB1F-5506-47B7-935F-7E925BEF408F}">
      <dgm:prSet phldrT="[Text]"/>
      <dgm:spPr/>
      <dgm:t>
        <a:bodyPr/>
        <a:lstStyle/>
        <a:p>
          <a:r>
            <a:rPr lang="en-GB" dirty="0" smtClean="0"/>
            <a:t>Focus on the business objectives </a:t>
          </a:r>
          <a:endParaRPr lang="en-US" dirty="0"/>
        </a:p>
      </dgm:t>
    </dgm:pt>
    <dgm:pt modelId="{A8FE2D6D-048A-43F8-B466-D9586D608F02}" type="parTrans" cxnId="{B321B1B7-29F8-4617-B3ED-EEA75D0294AD}">
      <dgm:prSet/>
      <dgm:spPr/>
      <dgm:t>
        <a:bodyPr/>
        <a:lstStyle/>
        <a:p>
          <a:endParaRPr lang="en-US"/>
        </a:p>
      </dgm:t>
    </dgm:pt>
    <dgm:pt modelId="{8B147D03-B61A-4706-AA69-6DBC7F7869D6}" type="sibTrans" cxnId="{B321B1B7-29F8-4617-B3ED-EEA75D0294AD}">
      <dgm:prSet/>
      <dgm:spPr/>
      <dgm:t>
        <a:bodyPr/>
        <a:lstStyle/>
        <a:p>
          <a:endParaRPr lang="en-US"/>
        </a:p>
      </dgm:t>
    </dgm:pt>
    <dgm:pt modelId="{FD4A035F-F4FD-41CD-9353-F3C0853BDD91}">
      <dgm:prSet phldrT="[Text]"/>
      <dgm:spPr/>
      <dgm:t>
        <a:bodyPr/>
        <a:lstStyle/>
        <a:p>
          <a:r>
            <a:rPr lang="en-GB" dirty="0" smtClean="0"/>
            <a:t>Smart, dynamic, interesting and passionate</a:t>
          </a:r>
          <a:endParaRPr lang="en-US" dirty="0"/>
        </a:p>
      </dgm:t>
    </dgm:pt>
    <dgm:pt modelId="{B286B399-9B26-4A4D-94B1-2BA86D14CC33}" type="parTrans" cxnId="{99CA867F-BD08-4DC0-BFCE-0F51D60E5D83}">
      <dgm:prSet/>
      <dgm:spPr/>
      <dgm:t>
        <a:bodyPr/>
        <a:lstStyle/>
        <a:p>
          <a:endParaRPr lang="en-US"/>
        </a:p>
      </dgm:t>
    </dgm:pt>
    <dgm:pt modelId="{135EE036-8CC4-4FEA-A1F9-4E7E9229D166}" type="sibTrans" cxnId="{99CA867F-BD08-4DC0-BFCE-0F51D60E5D83}">
      <dgm:prSet/>
      <dgm:spPr/>
      <dgm:t>
        <a:bodyPr/>
        <a:lstStyle/>
        <a:p>
          <a:endParaRPr lang="en-US"/>
        </a:p>
      </dgm:t>
    </dgm:pt>
    <dgm:pt modelId="{A50C4BE0-2920-44A9-B280-C914C33A52BB}" type="pres">
      <dgm:prSet presAssocID="{1023E835-94C0-44AB-B4F0-793449F8FF55}" presName="linearFlow" presStyleCnt="0">
        <dgm:presLayoutVars>
          <dgm:dir/>
          <dgm:resizeHandles val="exact"/>
        </dgm:presLayoutVars>
      </dgm:prSet>
      <dgm:spPr/>
      <dgm:t>
        <a:bodyPr/>
        <a:lstStyle/>
        <a:p>
          <a:endParaRPr lang="en-US"/>
        </a:p>
      </dgm:t>
    </dgm:pt>
    <dgm:pt modelId="{5A1AC34E-0681-47FE-B44B-D0763FEAE1B3}" type="pres">
      <dgm:prSet presAssocID="{651F54BD-5CED-499D-A9EA-1DDAD830FD80}" presName="composite" presStyleCnt="0"/>
      <dgm:spPr/>
      <dgm:t>
        <a:bodyPr/>
        <a:lstStyle/>
        <a:p>
          <a:endParaRPr lang="en-US"/>
        </a:p>
      </dgm:t>
    </dgm:pt>
    <dgm:pt modelId="{C90BF755-7510-4A64-9227-FD275D61182D}" type="pres">
      <dgm:prSet presAssocID="{651F54BD-5CED-499D-A9EA-1DDAD830FD80}" presName="imgShp" presStyleLbl="fgImgPlace1" presStyleIdx="0"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dgm:spPr>
      <dgm:t>
        <a:bodyPr/>
        <a:lstStyle/>
        <a:p>
          <a:endParaRPr lang="en-US"/>
        </a:p>
      </dgm:t>
    </dgm:pt>
    <dgm:pt modelId="{69AA2C56-B608-4DB6-A568-4849022D658B}" type="pres">
      <dgm:prSet presAssocID="{651F54BD-5CED-499D-A9EA-1DDAD830FD80}" presName="txShp" presStyleLbl="node1" presStyleIdx="0" presStyleCnt="6">
        <dgm:presLayoutVars>
          <dgm:bulletEnabled val="1"/>
        </dgm:presLayoutVars>
      </dgm:prSet>
      <dgm:spPr/>
      <dgm:t>
        <a:bodyPr/>
        <a:lstStyle/>
        <a:p>
          <a:endParaRPr lang="en-US"/>
        </a:p>
      </dgm:t>
    </dgm:pt>
    <dgm:pt modelId="{B5AB0CF5-A8C4-43E7-867F-40A79207ED23}" type="pres">
      <dgm:prSet presAssocID="{EFC5913D-0EA5-45D3-A1B3-9EA8EED01BEE}" presName="spacing" presStyleCnt="0"/>
      <dgm:spPr/>
      <dgm:t>
        <a:bodyPr/>
        <a:lstStyle/>
        <a:p>
          <a:endParaRPr lang="en-US"/>
        </a:p>
      </dgm:t>
    </dgm:pt>
    <dgm:pt modelId="{F3BA8BDE-9B26-4903-A716-D392ED36014D}" type="pres">
      <dgm:prSet presAssocID="{B090D47E-F3B0-4D7E-BD52-13EDED33A9F0}" presName="composite" presStyleCnt="0"/>
      <dgm:spPr/>
      <dgm:t>
        <a:bodyPr/>
        <a:lstStyle/>
        <a:p>
          <a:endParaRPr lang="en-US"/>
        </a:p>
      </dgm:t>
    </dgm:pt>
    <dgm:pt modelId="{BFC4E427-E585-452A-8B63-A0FD48EA1B27}" type="pres">
      <dgm:prSet presAssocID="{B090D47E-F3B0-4D7E-BD52-13EDED33A9F0}" presName="imgShp" presStyleLbl="fgImgPlace1" presStyleIdx="1"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dgm:spPr>
      <dgm:t>
        <a:bodyPr/>
        <a:lstStyle/>
        <a:p>
          <a:endParaRPr lang="en-US"/>
        </a:p>
      </dgm:t>
    </dgm:pt>
    <dgm:pt modelId="{FA76490A-7768-4487-8B92-4E7711BA723A}" type="pres">
      <dgm:prSet presAssocID="{B090D47E-F3B0-4D7E-BD52-13EDED33A9F0}" presName="txShp" presStyleLbl="node1" presStyleIdx="1" presStyleCnt="6">
        <dgm:presLayoutVars>
          <dgm:bulletEnabled val="1"/>
        </dgm:presLayoutVars>
      </dgm:prSet>
      <dgm:spPr/>
      <dgm:t>
        <a:bodyPr/>
        <a:lstStyle/>
        <a:p>
          <a:endParaRPr lang="en-US"/>
        </a:p>
      </dgm:t>
    </dgm:pt>
    <dgm:pt modelId="{01FAAC7D-EE8D-4FDA-8675-7FC2ECFF79A6}" type="pres">
      <dgm:prSet presAssocID="{53417AFF-EDF5-4817-B382-551EB627FA1A}" presName="spacing" presStyleCnt="0"/>
      <dgm:spPr/>
      <dgm:t>
        <a:bodyPr/>
        <a:lstStyle/>
        <a:p>
          <a:endParaRPr lang="en-US"/>
        </a:p>
      </dgm:t>
    </dgm:pt>
    <dgm:pt modelId="{626C67E7-92C9-441C-A960-6DE2290A9611}" type="pres">
      <dgm:prSet presAssocID="{1237FDE3-0AD2-47D9-8F29-7D9415DE185D}" presName="composite" presStyleCnt="0"/>
      <dgm:spPr/>
      <dgm:t>
        <a:bodyPr/>
        <a:lstStyle/>
        <a:p>
          <a:endParaRPr lang="en-US"/>
        </a:p>
      </dgm:t>
    </dgm:pt>
    <dgm:pt modelId="{93CAEF62-B385-4491-AE0D-C35BE2523CDD}" type="pres">
      <dgm:prSet presAssocID="{1237FDE3-0AD2-47D9-8F29-7D9415DE185D}" presName="imgShp" presStyleLbl="fgImgPlace1" presStyleIdx="2"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dgm:spPr>
      <dgm:t>
        <a:bodyPr/>
        <a:lstStyle/>
        <a:p>
          <a:endParaRPr lang="en-US"/>
        </a:p>
      </dgm:t>
    </dgm:pt>
    <dgm:pt modelId="{B578FBAD-9040-42A4-B897-CFD72E19CF03}" type="pres">
      <dgm:prSet presAssocID="{1237FDE3-0AD2-47D9-8F29-7D9415DE185D}" presName="txShp" presStyleLbl="node1" presStyleIdx="2" presStyleCnt="6">
        <dgm:presLayoutVars>
          <dgm:bulletEnabled val="1"/>
        </dgm:presLayoutVars>
      </dgm:prSet>
      <dgm:spPr/>
      <dgm:t>
        <a:bodyPr/>
        <a:lstStyle/>
        <a:p>
          <a:endParaRPr lang="en-US"/>
        </a:p>
      </dgm:t>
    </dgm:pt>
    <dgm:pt modelId="{4986E830-217A-4BEF-8183-A91B81F308E9}" type="pres">
      <dgm:prSet presAssocID="{8E49550F-BC6D-41A0-ADC0-5B5CE3060EFA}" presName="spacing" presStyleCnt="0"/>
      <dgm:spPr/>
      <dgm:t>
        <a:bodyPr/>
        <a:lstStyle/>
        <a:p>
          <a:endParaRPr lang="en-US"/>
        </a:p>
      </dgm:t>
    </dgm:pt>
    <dgm:pt modelId="{063EF147-BED2-4CF8-856A-74B1D1B3F8CC}" type="pres">
      <dgm:prSet presAssocID="{D37F6168-8302-4556-9216-81112844FEBE}" presName="composite" presStyleCnt="0"/>
      <dgm:spPr/>
      <dgm:t>
        <a:bodyPr/>
        <a:lstStyle/>
        <a:p>
          <a:endParaRPr lang="en-US"/>
        </a:p>
      </dgm:t>
    </dgm:pt>
    <dgm:pt modelId="{69A1E906-70C5-441C-8335-7A17CE9C7B40}" type="pres">
      <dgm:prSet presAssocID="{D37F6168-8302-4556-9216-81112844FEBE}" presName="imgShp" presStyleLbl="fgImgPlace1" presStyleIdx="3"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dgm:spPr>
      <dgm:t>
        <a:bodyPr/>
        <a:lstStyle/>
        <a:p>
          <a:endParaRPr lang="en-US"/>
        </a:p>
      </dgm:t>
    </dgm:pt>
    <dgm:pt modelId="{8705513D-FDBD-47D3-9F2C-E1BCC1A42824}" type="pres">
      <dgm:prSet presAssocID="{D37F6168-8302-4556-9216-81112844FEBE}" presName="txShp" presStyleLbl="node1" presStyleIdx="3" presStyleCnt="6">
        <dgm:presLayoutVars>
          <dgm:bulletEnabled val="1"/>
        </dgm:presLayoutVars>
      </dgm:prSet>
      <dgm:spPr/>
      <dgm:t>
        <a:bodyPr/>
        <a:lstStyle/>
        <a:p>
          <a:endParaRPr lang="en-US"/>
        </a:p>
      </dgm:t>
    </dgm:pt>
    <dgm:pt modelId="{988863AA-AAEC-40BB-88FE-61B108A00A27}" type="pres">
      <dgm:prSet presAssocID="{C29104B0-E13E-4056-B8B7-9C7441447A6A}" presName="spacing" presStyleCnt="0"/>
      <dgm:spPr/>
    </dgm:pt>
    <dgm:pt modelId="{A30AA6F9-B61F-43DB-8C47-AC9CFB94867A}" type="pres">
      <dgm:prSet presAssocID="{A312DB1F-5506-47B7-935F-7E925BEF408F}" presName="composite" presStyleCnt="0"/>
      <dgm:spPr/>
    </dgm:pt>
    <dgm:pt modelId="{5EF7AD84-F794-4DDB-8B17-822FCC4C7C4B}" type="pres">
      <dgm:prSet presAssocID="{A312DB1F-5506-47B7-935F-7E925BEF408F}" presName="imgShp" presStyleLbl="fgImgPlace1" presStyleIdx="4"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dgm:spPr>
      <dgm:t>
        <a:bodyPr/>
        <a:lstStyle/>
        <a:p>
          <a:endParaRPr lang="en-US"/>
        </a:p>
      </dgm:t>
    </dgm:pt>
    <dgm:pt modelId="{25F4F1F5-FB9F-41CE-824A-1F44B4CCDE9D}" type="pres">
      <dgm:prSet presAssocID="{A312DB1F-5506-47B7-935F-7E925BEF408F}" presName="txShp" presStyleLbl="node1" presStyleIdx="4" presStyleCnt="6">
        <dgm:presLayoutVars>
          <dgm:bulletEnabled val="1"/>
        </dgm:presLayoutVars>
      </dgm:prSet>
      <dgm:spPr/>
      <dgm:t>
        <a:bodyPr/>
        <a:lstStyle/>
        <a:p>
          <a:endParaRPr lang="en-US"/>
        </a:p>
      </dgm:t>
    </dgm:pt>
    <dgm:pt modelId="{B9053FDF-DBE4-4EC9-B078-EF689B9F78B8}" type="pres">
      <dgm:prSet presAssocID="{8B147D03-B61A-4706-AA69-6DBC7F7869D6}" presName="spacing" presStyleCnt="0"/>
      <dgm:spPr/>
    </dgm:pt>
    <dgm:pt modelId="{E68793B7-AFA9-4164-A3E0-8B1B31885485}" type="pres">
      <dgm:prSet presAssocID="{FD4A035F-F4FD-41CD-9353-F3C0853BDD91}" presName="composite" presStyleCnt="0"/>
      <dgm:spPr/>
    </dgm:pt>
    <dgm:pt modelId="{BAB1F7EA-CB78-49C9-BEDC-A71CDF559325}" type="pres">
      <dgm:prSet presAssocID="{FD4A035F-F4FD-41CD-9353-F3C0853BDD91}" presName="imgShp" presStyleLbl="fgImgPlace1" presStyleIdx="5"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dgm:spPr>
      <dgm:t>
        <a:bodyPr/>
        <a:lstStyle/>
        <a:p>
          <a:endParaRPr lang="en-US"/>
        </a:p>
      </dgm:t>
    </dgm:pt>
    <dgm:pt modelId="{D7DE2410-CD1D-4F1B-8C8E-2992D33C6B4A}" type="pres">
      <dgm:prSet presAssocID="{FD4A035F-F4FD-41CD-9353-F3C0853BDD91}" presName="txShp" presStyleLbl="node1" presStyleIdx="5" presStyleCnt="6">
        <dgm:presLayoutVars>
          <dgm:bulletEnabled val="1"/>
        </dgm:presLayoutVars>
      </dgm:prSet>
      <dgm:spPr/>
      <dgm:t>
        <a:bodyPr/>
        <a:lstStyle/>
        <a:p>
          <a:endParaRPr lang="en-US"/>
        </a:p>
      </dgm:t>
    </dgm:pt>
  </dgm:ptLst>
  <dgm:cxnLst>
    <dgm:cxn modelId="{EEF9155C-F805-4F48-85D0-749903405635}" type="presOf" srcId="{B090D47E-F3B0-4D7E-BD52-13EDED33A9F0}" destId="{FA76490A-7768-4487-8B92-4E7711BA723A}" srcOrd="0" destOrd="0" presId="urn:microsoft.com/office/officeart/2005/8/layout/vList3"/>
    <dgm:cxn modelId="{99CA867F-BD08-4DC0-BFCE-0F51D60E5D83}" srcId="{1023E835-94C0-44AB-B4F0-793449F8FF55}" destId="{FD4A035F-F4FD-41CD-9353-F3C0853BDD91}" srcOrd="5" destOrd="0" parTransId="{B286B399-9B26-4A4D-94B1-2BA86D14CC33}" sibTransId="{135EE036-8CC4-4FEA-A1F9-4E7E9229D166}"/>
    <dgm:cxn modelId="{BF1070C4-A256-44E6-93B4-4DD553FA466C}" type="presOf" srcId="{FD4A035F-F4FD-41CD-9353-F3C0853BDD91}" destId="{D7DE2410-CD1D-4F1B-8C8E-2992D33C6B4A}" srcOrd="0" destOrd="0" presId="urn:microsoft.com/office/officeart/2005/8/layout/vList3"/>
    <dgm:cxn modelId="{A94986E0-29DD-4412-8C47-2E4569BE614C}" srcId="{1023E835-94C0-44AB-B4F0-793449F8FF55}" destId="{D37F6168-8302-4556-9216-81112844FEBE}" srcOrd="3" destOrd="0" parTransId="{54195050-8C37-459F-B4A1-CA8BAB996F50}" sibTransId="{C29104B0-E13E-4056-B8B7-9C7441447A6A}"/>
    <dgm:cxn modelId="{E47E868E-110C-4560-9D80-CBBFE646B21B}" srcId="{1023E835-94C0-44AB-B4F0-793449F8FF55}" destId="{1237FDE3-0AD2-47D9-8F29-7D9415DE185D}" srcOrd="2" destOrd="0" parTransId="{C01295AF-BEDC-4D87-B619-7CC9C307558D}" sibTransId="{8E49550F-BC6D-41A0-ADC0-5B5CE3060EFA}"/>
    <dgm:cxn modelId="{C7191630-AA7C-4F53-9618-B7A4959C0DB7}" type="presOf" srcId="{A312DB1F-5506-47B7-935F-7E925BEF408F}" destId="{25F4F1F5-FB9F-41CE-824A-1F44B4CCDE9D}" srcOrd="0" destOrd="0" presId="urn:microsoft.com/office/officeart/2005/8/layout/vList3"/>
    <dgm:cxn modelId="{D173B83D-E463-4FAE-9CCE-28EF16912A3E}" type="presOf" srcId="{1023E835-94C0-44AB-B4F0-793449F8FF55}" destId="{A50C4BE0-2920-44A9-B280-C914C33A52BB}" srcOrd="0" destOrd="0" presId="urn:microsoft.com/office/officeart/2005/8/layout/vList3"/>
    <dgm:cxn modelId="{C61B4968-EBF4-422B-A831-E911F18938D2}" type="presOf" srcId="{D37F6168-8302-4556-9216-81112844FEBE}" destId="{8705513D-FDBD-47D3-9F2C-E1BCC1A42824}" srcOrd="0" destOrd="0" presId="urn:microsoft.com/office/officeart/2005/8/layout/vList3"/>
    <dgm:cxn modelId="{B321B1B7-29F8-4617-B3ED-EEA75D0294AD}" srcId="{1023E835-94C0-44AB-B4F0-793449F8FF55}" destId="{A312DB1F-5506-47B7-935F-7E925BEF408F}" srcOrd="4" destOrd="0" parTransId="{A8FE2D6D-048A-43F8-B466-D9586D608F02}" sibTransId="{8B147D03-B61A-4706-AA69-6DBC7F7869D6}"/>
    <dgm:cxn modelId="{75C872BA-52CA-4E8D-98B1-2DAA7E0E861B}" srcId="{1023E835-94C0-44AB-B4F0-793449F8FF55}" destId="{B090D47E-F3B0-4D7E-BD52-13EDED33A9F0}" srcOrd="1" destOrd="0" parTransId="{F01C3D3C-FD9A-4114-8810-0CF7EBEDE8A2}" sibTransId="{53417AFF-EDF5-4817-B382-551EB627FA1A}"/>
    <dgm:cxn modelId="{B8E2AB84-61BA-4231-840A-E1256F88FFB2}" type="presOf" srcId="{1237FDE3-0AD2-47D9-8F29-7D9415DE185D}" destId="{B578FBAD-9040-42A4-B897-CFD72E19CF03}" srcOrd="0" destOrd="0" presId="urn:microsoft.com/office/officeart/2005/8/layout/vList3"/>
    <dgm:cxn modelId="{78E38712-FA71-4113-8571-D6F4CD4D5C09}" srcId="{1023E835-94C0-44AB-B4F0-793449F8FF55}" destId="{651F54BD-5CED-499D-A9EA-1DDAD830FD80}" srcOrd="0" destOrd="0" parTransId="{87AA830D-359F-455B-AAB2-A70849290A97}" sibTransId="{EFC5913D-0EA5-45D3-A1B3-9EA8EED01BEE}"/>
    <dgm:cxn modelId="{5DE0953B-C318-4AF9-84B8-F564D42CEA7B}" type="presOf" srcId="{651F54BD-5CED-499D-A9EA-1DDAD830FD80}" destId="{69AA2C56-B608-4DB6-A568-4849022D658B}" srcOrd="0" destOrd="0" presId="urn:microsoft.com/office/officeart/2005/8/layout/vList3"/>
    <dgm:cxn modelId="{8CB4743A-954D-4FCC-988A-52B6F6F27B7D}" type="presParOf" srcId="{A50C4BE0-2920-44A9-B280-C914C33A52BB}" destId="{5A1AC34E-0681-47FE-B44B-D0763FEAE1B3}" srcOrd="0" destOrd="0" presId="urn:microsoft.com/office/officeart/2005/8/layout/vList3"/>
    <dgm:cxn modelId="{7D4D56CB-1CBB-4047-862A-D8D16DA0D8A8}" type="presParOf" srcId="{5A1AC34E-0681-47FE-B44B-D0763FEAE1B3}" destId="{C90BF755-7510-4A64-9227-FD275D61182D}" srcOrd="0" destOrd="0" presId="urn:microsoft.com/office/officeart/2005/8/layout/vList3"/>
    <dgm:cxn modelId="{57799980-8892-4E65-8FE2-63EFF2DB8F83}" type="presParOf" srcId="{5A1AC34E-0681-47FE-B44B-D0763FEAE1B3}" destId="{69AA2C56-B608-4DB6-A568-4849022D658B}" srcOrd="1" destOrd="0" presId="urn:microsoft.com/office/officeart/2005/8/layout/vList3"/>
    <dgm:cxn modelId="{19570DB1-2C11-458E-B98F-87C0C4A6866B}" type="presParOf" srcId="{A50C4BE0-2920-44A9-B280-C914C33A52BB}" destId="{B5AB0CF5-A8C4-43E7-867F-40A79207ED23}" srcOrd="1" destOrd="0" presId="urn:microsoft.com/office/officeart/2005/8/layout/vList3"/>
    <dgm:cxn modelId="{C696AE76-75C5-49F5-9FF1-FB67AD224585}" type="presParOf" srcId="{A50C4BE0-2920-44A9-B280-C914C33A52BB}" destId="{F3BA8BDE-9B26-4903-A716-D392ED36014D}" srcOrd="2" destOrd="0" presId="urn:microsoft.com/office/officeart/2005/8/layout/vList3"/>
    <dgm:cxn modelId="{390B484F-4D3A-4550-B9A7-7670FA9B8A5B}" type="presParOf" srcId="{F3BA8BDE-9B26-4903-A716-D392ED36014D}" destId="{BFC4E427-E585-452A-8B63-A0FD48EA1B27}" srcOrd="0" destOrd="0" presId="urn:microsoft.com/office/officeart/2005/8/layout/vList3"/>
    <dgm:cxn modelId="{F90917FC-4153-4BC4-9DF8-704E0811D94B}" type="presParOf" srcId="{F3BA8BDE-9B26-4903-A716-D392ED36014D}" destId="{FA76490A-7768-4487-8B92-4E7711BA723A}" srcOrd="1" destOrd="0" presId="urn:microsoft.com/office/officeart/2005/8/layout/vList3"/>
    <dgm:cxn modelId="{5064FC03-6866-44F6-9EB4-03251E927228}" type="presParOf" srcId="{A50C4BE0-2920-44A9-B280-C914C33A52BB}" destId="{01FAAC7D-EE8D-4FDA-8675-7FC2ECFF79A6}" srcOrd="3" destOrd="0" presId="urn:microsoft.com/office/officeart/2005/8/layout/vList3"/>
    <dgm:cxn modelId="{80F99A18-14A8-48A8-9D72-1F1415D27051}" type="presParOf" srcId="{A50C4BE0-2920-44A9-B280-C914C33A52BB}" destId="{626C67E7-92C9-441C-A960-6DE2290A9611}" srcOrd="4" destOrd="0" presId="urn:microsoft.com/office/officeart/2005/8/layout/vList3"/>
    <dgm:cxn modelId="{5D736A2D-639D-4A68-A93F-CF3E93E5BC71}" type="presParOf" srcId="{626C67E7-92C9-441C-A960-6DE2290A9611}" destId="{93CAEF62-B385-4491-AE0D-C35BE2523CDD}" srcOrd="0" destOrd="0" presId="urn:microsoft.com/office/officeart/2005/8/layout/vList3"/>
    <dgm:cxn modelId="{903208A0-FC6C-4AC3-A330-CBD61AC6376E}" type="presParOf" srcId="{626C67E7-92C9-441C-A960-6DE2290A9611}" destId="{B578FBAD-9040-42A4-B897-CFD72E19CF03}" srcOrd="1" destOrd="0" presId="urn:microsoft.com/office/officeart/2005/8/layout/vList3"/>
    <dgm:cxn modelId="{B292C9AB-8E75-4FE6-8F35-A908E114940C}" type="presParOf" srcId="{A50C4BE0-2920-44A9-B280-C914C33A52BB}" destId="{4986E830-217A-4BEF-8183-A91B81F308E9}" srcOrd="5" destOrd="0" presId="urn:microsoft.com/office/officeart/2005/8/layout/vList3"/>
    <dgm:cxn modelId="{11E7E665-3121-419C-9655-1273563D07A5}" type="presParOf" srcId="{A50C4BE0-2920-44A9-B280-C914C33A52BB}" destId="{063EF147-BED2-4CF8-856A-74B1D1B3F8CC}" srcOrd="6" destOrd="0" presId="urn:microsoft.com/office/officeart/2005/8/layout/vList3"/>
    <dgm:cxn modelId="{25759479-E618-41D5-BD35-800CD68F2D64}" type="presParOf" srcId="{063EF147-BED2-4CF8-856A-74B1D1B3F8CC}" destId="{69A1E906-70C5-441C-8335-7A17CE9C7B40}" srcOrd="0" destOrd="0" presId="urn:microsoft.com/office/officeart/2005/8/layout/vList3"/>
    <dgm:cxn modelId="{6BDCAE98-8482-452B-A0AA-07C334C1AB09}" type="presParOf" srcId="{063EF147-BED2-4CF8-856A-74B1D1B3F8CC}" destId="{8705513D-FDBD-47D3-9F2C-E1BCC1A42824}" srcOrd="1" destOrd="0" presId="urn:microsoft.com/office/officeart/2005/8/layout/vList3"/>
    <dgm:cxn modelId="{AC90191B-CA00-4843-BFFA-8CC856D66D4D}" type="presParOf" srcId="{A50C4BE0-2920-44A9-B280-C914C33A52BB}" destId="{988863AA-AAEC-40BB-88FE-61B108A00A27}" srcOrd="7" destOrd="0" presId="urn:microsoft.com/office/officeart/2005/8/layout/vList3"/>
    <dgm:cxn modelId="{E8B0E49D-F01A-4B2F-93B9-8DFCCF1B2B5A}" type="presParOf" srcId="{A50C4BE0-2920-44A9-B280-C914C33A52BB}" destId="{A30AA6F9-B61F-43DB-8C47-AC9CFB94867A}" srcOrd="8" destOrd="0" presId="urn:microsoft.com/office/officeart/2005/8/layout/vList3"/>
    <dgm:cxn modelId="{C82959AC-0E3C-4563-B2E7-7458682FE9BF}" type="presParOf" srcId="{A30AA6F9-B61F-43DB-8C47-AC9CFB94867A}" destId="{5EF7AD84-F794-4DDB-8B17-822FCC4C7C4B}" srcOrd="0" destOrd="0" presId="urn:microsoft.com/office/officeart/2005/8/layout/vList3"/>
    <dgm:cxn modelId="{B6AB520A-FE2C-4D67-85B5-35C8AC32761B}" type="presParOf" srcId="{A30AA6F9-B61F-43DB-8C47-AC9CFB94867A}" destId="{25F4F1F5-FB9F-41CE-824A-1F44B4CCDE9D}" srcOrd="1" destOrd="0" presId="urn:microsoft.com/office/officeart/2005/8/layout/vList3"/>
    <dgm:cxn modelId="{9FABA929-6E1D-475D-9AF5-0FC27F282A61}" type="presParOf" srcId="{A50C4BE0-2920-44A9-B280-C914C33A52BB}" destId="{B9053FDF-DBE4-4EC9-B078-EF689B9F78B8}" srcOrd="9" destOrd="0" presId="urn:microsoft.com/office/officeart/2005/8/layout/vList3"/>
    <dgm:cxn modelId="{77390C12-7517-496D-9BC9-BA416B1EA7A8}" type="presParOf" srcId="{A50C4BE0-2920-44A9-B280-C914C33A52BB}" destId="{E68793B7-AFA9-4164-A3E0-8B1B31885485}" srcOrd="10" destOrd="0" presId="urn:microsoft.com/office/officeart/2005/8/layout/vList3"/>
    <dgm:cxn modelId="{C40D1FF0-8820-4433-AFA1-C63DB1870D63}" type="presParOf" srcId="{E68793B7-AFA9-4164-A3E0-8B1B31885485}" destId="{BAB1F7EA-CB78-49C9-BEDC-A71CDF559325}" srcOrd="0" destOrd="0" presId="urn:microsoft.com/office/officeart/2005/8/layout/vList3"/>
    <dgm:cxn modelId="{DAD4FB77-1107-4316-AFE0-BA692A03CD0A}" type="presParOf" srcId="{E68793B7-AFA9-4164-A3E0-8B1B31885485}" destId="{D7DE2410-CD1D-4F1B-8C8E-2992D33C6B4A}"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A85C9F-FCD6-4993-9528-4311BF84B060}" type="doc">
      <dgm:prSet loTypeId="urn:microsoft.com/office/officeart/2008/layout/AscendingPictureAccentProcess" loCatId="process" qsTypeId="urn:microsoft.com/office/officeart/2005/8/quickstyle/simple4" qsCatId="simple" csTypeId="urn:microsoft.com/office/officeart/2005/8/colors/colorful1" csCatId="colorful" phldr="1"/>
      <dgm:spPr/>
      <dgm:t>
        <a:bodyPr/>
        <a:lstStyle/>
        <a:p>
          <a:endParaRPr lang="en-US"/>
        </a:p>
      </dgm:t>
    </dgm:pt>
    <dgm:pt modelId="{AB1508C4-962A-456C-9EFB-7744E7A6850E}">
      <dgm:prSet phldrT="[Text]"/>
      <dgm:spPr/>
      <dgm:t>
        <a:bodyPr/>
        <a:lstStyle/>
        <a:p>
          <a:r>
            <a:rPr lang="en-US" dirty="0" smtClean="0"/>
            <a:t>EXPERTS IN PEOPLE</a:t>
          </a:r>
          <a:endParaRPr lang="en-US" dirty="0"/>
        </a:p>
      </dgm:t>
    </dgm:pt>
    <dgm:pt modelId="{2228883B-4DCC-4D74-AFD0-B6D0AFC41D97}" type="parTrans" cxnId="{9D92BF6C-C70E-4372-9CE8-102B09C068E5}">
      <dgm:prSet/>
      <dgm:spPr/>
      <dgm:t>
        <a:bodyPr/>
        <a:lstStyle/>
        <a:p>
          <a:endParaRPr lang="en-US"/>
        </a:p>
      </dgm:t>
    </dgm:pt>
    <dgm:pt modelId="{0DD5DE82-B95D-4528-A702-A258F5E2C4C0}" type="sibTrans" cxnId="{9D92BF6C-C70E-4372-9CE8-102B09C068E5}">
      <dgm:prSet/>
      <dgm:spPr>
        <a:blipFill dpi="0" rotWithShape="1">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hand holding pencil and sketching" title="Sample Picture"/>
        </a:ext>
      </dgm:extLst>
    </dgm:pt>
    <dgm:pt modelId="{C439EFA3-ACE9-4C38-B298-4238E6E66A25}">
      <dgm:prSet phldrT="[Text]"/>
      <dgm:spPr/>
      <dgm:t>
        <a:bodyPr/>
        <a:lstStyle/>
        <a:p>
          <a:r>
            <a:rPr lang="en-US" dirty="0" smtClean="0"/>
            <a:t>FLEXIBLE LEARNING</a:t>
          </a:r>
          <a:endParaRPr lang="en-US" dirty="0"/>
        </a:p>
      </dgm:t>
    </dgm:pt>
    <dgm:pt modelId="{B2A4E454-63C8-4F5E-9A0E-B5946C12C4D5}" type="parTrans" cxnId="{E5C3E95D-1AA4-4834-866B-0747BAC89A42}">
      <dgm:prSet/>
      <dgm:spPr/>
      <dgm:t>
        <a:bodyPr/>
        <a:lstStyle/>
        <a:p>
          <a:endParaRPr lang="en-US"/>
        </a:p>
      </dgm:t>
    </dgm:pt>
    <dgm:pt modelId="{4ED2BF27-E356-4271-BA0C-541D11CE4E57}" type="sibTrans" cxnId="{E5C3E95D-1AA4-4834-866B-0747BAC89A42}">
      <dgm:prSet/>
      <dgm:spPr>
        <a:blipFill dpi="0" rotWithShape="1">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hands holding magnifier and pen" title="Sample Picture"/>
        </a:ext>
      </dgm:extLst>
    </dgm:pt>
    <dgm:pt modelId="{77BA099B-FABA-4EDB-8759-5E2C45E01008}">
      <dgm:prSet phldrT="[Text]"/>
      <dgm:spPr/>
      <dgm:t>
        <a:bodyPr/>
        <a:lstStyle/>
        <a:p>
          <a:r>
            <a:rPr lang="en-US" dirty="0" smtClean="0"/>
            <a:t>LEADERSHIP AND MANAGEMENT </a:t>
          </a:r>
          <a:endParaRPr lang="en-US" dirty="0"/>
        </a:p>
      </dgm:t>
    </dgm:pt>
    <dgm:pt modelId="{4C46E7D0-91BB-4252-A54B-DE010D9F9F06}" type="parTrans" cxnId="{AC839F40-C05E-41CD-9415-03F68BE022EB}">
      <dgm:prSet/>
      <dgm:spPr/>
      <dgm:t>
        <a:bodyPr/>
        <a:lstStyle/>
        <a:p>
          <a:endParaRPr lang="en-US"/>
        </a:p>
      </dgm:t>
    </dgm:pt>
    <dgm:pt modelId="{EE4C2868-C8D1-438D-84C2-1764E0A268CC}" type="sibTrans" cxnId="{AC839F40-C05E-41CD-9415-03F68BE022EB}">
      <dgm:prSet/>
      <dgm:spPr>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hand plugging cables into computer" title="Sample Picture"/>
        </a:ext>
      </dgm:extLst>
    </dgm:pt>
    <dgm:pt modelId="{FE41D54D-1250-4C9D-AE1C-6ADFB89E3A98}">
      <dgm:prSet phldrT="[Text]"/>
      <dgm:spPr/>
      <dgm:t>
        <a:bodyPr/>
        <a:lstStyle/>
        <a:p>
          <a:r>
            <a:rPr lang="en-US" dirty="0" smtClean="0"/>
            <a:t>BUSINESS SKILLS</a:t>
          </a:r>
          <a:endParaRPr lang="en-US" dirty="0"/>
        </a:p>
      </dgm:t>
    </dgm:pt>
    <dgm:pt modelId="{E407F257-8AE5-49F2-A8D0-34676DBB7188}" type="parTrans" cxnId="{E63875D3-AF8D-481A-AADA-3FF7DCF57D9B}">
      <dgm:prSet/>
      <dgm:spPr/>
      <dgm:t>
        <a:bodyPr/>
        <a:lstStyle/>
        <a:p>
          <a:endParaRPr lang="en-US"/>
        </a:p>
      </dgm:t>
    </dgm:pt>
    <dgm:pt modelId="{58C2F588-1BB4-4D51-A46C-70E04AC3E278}" type="sibTrans" cxnId="{E63875D3-AF8D-481A-AADA-3FF7DCF57D9B}">
      <dgm:prSet/>
      <dgm:spPr>
        <a:blipFill dpi="0" rotWithShape="1">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finger pushing power button" title="Sample Picture"/>
        </a:ext>
      </dgm:extLst>
    </dgm:pt>
    <dgm:pt modelId="{2F80060B-2178-4C39-88DE-E22E8C663FD1}">
      <dgm:prSet phldrT="[Text]"/>
      <dgm:spPr/>
      <dgm:t>
        <a:bodyPr/>
        <a:lstStyle/>
        <a:p>
          <a:r>
            <a:rPr lang="en-US" dirty="0" smtClean="0"/>
            <a:t>UNLOCK YOUR POTENTIAL </a:t>
          </a:r>
          <a:endParaRPr lang="en-US" dirty="0"/>
        </a:p>
      </dgm:t>
    </dgm:pt>
    <dgm:pt modelId="{8B1FFC24-0A78-4047-BFB1-2046A9542B6F}" type="parTrans" cxnId="{1D8ECA4B-E737-4CD8-ACFC-DE18A28E6C07}">
      <dgm:prSet/>
      <dgm:spPr/>
      <dgm:t>
        <a:bodyPr/>
        <a:lstStyle/>
        <a:p>
          <a:endParaRPr lang="en-US"/>
        </a:p>
      </dgm:t>
    </dgm:pt>
    <dgm:pt modelId="{24613E54-F040-4D87-9E02-F9F71F79060E}" type="sibTrans" cxnId="{1D8ECA4B-E737-4CD8-ACFC-DE18A28E6C07}">
      <dgm:prSet/>
      <dgm:spPr>
        <a:blipFill dpi="0" rotWithShape="1">
          <a:blip xmlns:r="http://schemas.openxmlformats.org/officeDocument/2006/relationships" r:embed="rId5">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hand holding pen and pointing to data in column chart" title="Sample Picture"/>
        </a:ext>
      </dgm:extLst>
    </dgm:pt>
    <dgm:pt modelId="{28102DFD-5914-47DE-A80F-58C721024B80}" type="pres">
      <dgm:prSet presAssocID="{0FA85C9F-FCD6-4993-9528-4311BF84B060}" presName="Name0" presStyleCnt="0">
        <dgm:presLayoutVars>
          <dgm:chMax val="7"/>
          <dgm:chPref val="7"/>
          <dgm:dir/>
        </dgm:presLayoutVars>
      </dgm:prSet>
      <dgm:spPr/>
      <dgm:t>
        <a:bodyPr/>
        <a:lstStyle/>
        <a:p>
          <a:endParaRPr lang="en-US"/>
        </a:p>
      </dgm:t>
    </dgm:pt>
    <dgm:pt modelId="{173C0D5B-2D86-456D-A251-8B716EB11AFA}" type="pres">
      <dgm:prSet presAssocID="{0FA85C9F-FCD6-4993-9528-4311BF84B060}" presName="dot1" presStyleLbl="alignNode1" presStyleIdx="0" presStyleCnt="15"/>
      <dgm:spPr/>
      <dgm:t>
        <a:bodyPr/>
        <a:lstStyle/>
        <a:p>
          <a:endParaRPr lang="en-US"/>
        </a:p>
      </dgm:t>
    </dgm:pt>
    <dgm:pt modelId="{8DC00181-D81A-4F72-A6D3-399EA3C15E73}" type="pres">
      <dgm:prSet presAssocID="{0FA85C9F-FCD6-4993-9528-4311BF84B060}" presName="dot2" presStyleLbl="alignNode1" presStyleIdx="1" presStyleCnt="15"/>
      <dgm:spPr/>
      <dgm:t>
        <a:bodyPr/>
        <a:lstStyle/>
        <a:p>
          <a:endParaRPr lang="en-US"/>
        </a:p>
      </dgm:t>
    </dgm:pt>
    <dgm:pt modelId="{226876B2-78A7-408C-8E45-1C8F63D543CB}" type="pres">
      <dgm:prSet presAssocID="{0FA85C9F-FCD6-4993-9528-4311BF84B060}" presName="dot3" presStyleLbl="alignNode1" presStyleIdx="2" presStyleCnt="15"/>
      <dgm:spPr/>
      <dgm:t>
        <a:bodyPr/>
        <a:lstStyle/>
        <a:p>
          <a:endParaRPr lang="en-US"/>
        </a:p>
      </dgm:t>
    </dgm:pt>
    <dgm:pt modelId="{23B56457-2346-4EA1-A1AC-1DD61A1D74A4}" type="pres">
      <dgm:prSet presAssocID="{0FA85C9F-FCD6-4993-9528-4311BF84B060}" presName="dot4" presStyleLbl="alignNode1" presStyleIdx="3" presStyleCnt="15"/>
      <dgm:spPr/>
      <dgm:t>
        <a:bodyPr/>
        <a:lstStyle/>
        <a:p>
          <a:endParaRPr lang="en-US"/>
        </a:p>
      </dgm:t>
    </dgm:pt>
    <dgm:pt modelId="{1C728761-B222-436F-8742-41E3FE1663C6}" type="pres">
      <dgm:prSet presAssocID="{0FA85C9F-FCD6-4993-9528-4311BF84B060}" presName="dot5" presStyleLbl="alignNode1" presStyleIdx="4" presStyleCnt="15"/>
      <dgm:spPr/>
      <dgm:t>
        <a:bodyPr/>
        <a:lstStyle/>
        <a:p>
          <a:endParaRPr lang="en-US"/>
        </a:p>
      </dgm:t>
    </dgm:pt>
    <dgm:pt modelId="{3D62AC57-7E65-4F55-B2C5-DE2DA495D972}" type="pres">
      <dgm:prSet presAssocID="{0FA85C9F-FCD6-4993-9528-4311BF84B060}" presName="dot6" presStyleLbl="alignNode1" presStyleIdx="5" presStyleCnt="15"/>
      <dgm:spPr/>
      <dgm:t>
        <a:bodyPr/>
        <a:lstStyle/>
        <a:p>
          <a:endParaRPr lang="en-US"/>
        </a:p>
      </dgm:t>
    </dgm:pt>
    <dgm:pt modelId="{55818819-EAC3-4B37-A758-623F7E9412F6}" type="pres">
      <dgm:prSet presAssocID="{0FA85C9F-FCD6-4993-9528-4311BF84B060}" presName="dot7" presStyleLbl="alignNode1" presStyleIdx="6" presStyleCnt="15"/>
      <dgm:spPr/>
      <dgm:t>
        <a:bodyPr/>
        <a:lstStyle/>
        <a:p>
          <a:endParaRPr lang="en-US"/>
        </a:p>
      </dgm:t>
    </dgm:pt>
    <dgm:pt modelId="{39E6420D-4C99-4A8E-B833-9FE8E1353E87}" type="pres">
      <dgm:prSet presAssocID="{0FA85C9F-FCD6-4993-9528-4311BF84B060}" presName="dot8" presStyleLbl="alignNode1" presStyleIdx="7" presStyleCnt="15"/>
      <dgm:spPr/>
      <dgm:t>
        <a:bodyPr/>
        <a:lstStyle/>
        <a:p>
          <a:endParaRPr lang="en-US"/>
        </a:p>
      </dgm:t>
    </dgm:pt>
    <dgm:pt modelId="{B9F44449-A2CF-46FB-A980-E172ECF811A0}" type="pres">
      <dgm:prSet presAssocID="{0FA85C9F-FCD6-4993-9528-4311BF84B060}" presName="dotArrow1" presStyleLbl="alignNode1" presStyleIdx="8" presStyleCnt="15"/>
      <dgm:spPr/>
      <dgm:t>
        <a:bodyPr/>
        <a:lstStyle/>
        <a:p>
          <a:endParaRPr lang="en-US"/>
        </a:p>
      </dgm:t>
    </dgm:pt>
    <dgm:pt modelId="{E648252E-CAA2-455A-A82D-AC6BB7541290}" type="pres">
      <dgm:prSet presAssocID="{0FA85C9F-FCD6-4993-9528-4311BF84B060}" presName="dotArrow2" presStyleLbl="alignNode1" presStyleIdx="9" presStyleCnt="15"/>
      <dgm:spPr/>
      <dgm:t>
        <a:bodyPr/>
        <a:lstStyle/>
        <a:p>
          <a:endParaRPr lang="en-US"/>
        </a:p>
      </dgm:t>
    </dgm:pt>
    <dgm:pt modelId="{714104D8-930A-4A1F-B402-2BE77935EFCA}" type="pres">
      <dgm:prSet presAssocID="{0FA85C9F-FCD6-4993-9528-4311BF84B060}" presName="dotArrow3" presStyleLbl="alignNode1" presStyleIdx="10" presStyleCnt="15"/>
      <dgm:spPr/>
      <dgm:t>
        <a:bodyPr/>
        <a:lstStyle/>
        <a:p>
          <a:endParaRPr lang="en-US"/>
        </a:p>
      </dgm:t>
    </dgm:pt>
    <dgm:pt modelId="{3F3A5ABE-0386-4878-B907-72E8EB073835}" type="pres">
      <dgm:prSet presAssocID="{0FA85C9F-FCD6-4993-9528-4311BF84B060}" presName="dotArrow4" presStyleLbl="alignNode1" presStyleIdx="11" presStyleCnt="15"/>
      <dgm:spPr/>
      <dgm:t>
        <a:bodyPr/>
        <a:lstStyle/>
        <a:p>
          <a:endParaRPr lang="en-US"/>
        </a:p>
      </dgm:t>
    </dgm:pt>
    <dgm:pt modelId="{66B157D2-617F-4600-81C1-54D22E05BD4D}" type="pres">
      <dgm:prSet presAssocID="{0FA85C9F-FCD6-4993-9528-4311BF84B060}" presName="dotArrow5" presStyleLbl="alignNode1" presStyleIdx="12" presStyleCnt="15"/>
      <dgm:spPr/>
      <dgm:t>
        <a:bodyPr/>
        <a:lstStyle/>
        <a:p>
          <a:endParaRPr lang="en-US"/>
        </a:p>
      </dgm:t>
    </dgm:pt>
    <dgm:pt modelId="{416A2F15-73F9-46F3-AD47-B996F5DC5F04}" type="pres">
      <dgm:prSet presAssocID="{0FA85C9F-FCD6-4993-9528-4311BF84B060}" presName="dotArrow6" presStyleLbl="alignNode1" presStyleIdx="13" presStyleCnt="15"/>
      <dgm:spPr/>
      <dgm:t>
        <a:bodyPr/>
        <a:lstStyle/>
        <a:p>
          <a:endParaRPr lang="en-US"/>
        </a:p>
      </dgm:t>
    </dgm:pt>
    <dgm:pt modelId="{DA7AAD41-5E68-49D8-BAB9-31F95DE8BA53}" type="pres">
      <dgm:prSet presAssocID="{0FA85C9F-FCD6-4993-9528-4311BF84B060}" presName="dotArrow7" presStyleLbl="alignNode1" presStyleIdx="14" presStyleCnt="15"/>
      <dgm:spPr/>
      <dgm:t>
        <a:bodyPr/>
        <a:lstStyle/>
        <a:p>
          <a:endParaRPr lang="en-US"/>
        </a:p>
      </dgm:t>
    </dgm:pt>
    <dgm:pt modelId="{AFAE8CB1-BD31-4AB5-813F-04CE280D7BC3}" type="pres">
      <dgm:prSet presAssocID="{AB1508C4-962A-456C-9EFB-7744E7A6850E}" presName="parTx1" presStyleLbl="node1" presStyleIdx="0" presStyleCnt="5"/>
      <dgm:spPr/>
      <dgm:t>
        <a:bodyPr/>
        <a:lstStyle/>
        <a:p>
          <a:endParaRPr lang="en-US"/>
        </a:p>
      </dgm:t>
    </dgm:pt>
    <dgm:pt modelId="{7A566C52-34DA-42C8-B174-71CC7A781691}" type="pres">
      <dgm:prSet presAssocID="{0DD5DE82-B95D-4528-A702-A258F5E2C4C0}" presName="picture1" presStyleCnt="0"/>
      <dgm:spPr/>
      <dgm:t>
        <a:bodyPr/>
        <a:lstStyle/>
        <a:p>
          <a:endParaRPr lang="en-US"/>
        </a:p>
      </dgm:t>
    </dgm:pt>
    <dgm:pt modelId="{1BDDF1A7-8F9A-491D-B616-D31125DA6177}" type="pres">
      <dgm:prSet presAssocID="{0DD5DE82-B95D-4528-A702-A258F5E2C4C0}" presName="imageRepeatNode" presStyleLbl="fgImgPlace1" presStyleIdx="0" presStyleCnt="5"/>
      <dgm:spPr/>
      <dgm:t>
        <a:bodyPr/>
        <a:lstStyle/>
        <a:p>
          <a:endParaRPr lang="en-US"/>
        </a:p>
      </dgm:t>
    </dgm:pt>
    <dgm:pt modelId="{25CE29FA-35B5-4976-AE6F-6E275956B89D}" type="pres">
      <dgm:prSet presAssocID="{C439EFA3-ACE9-4C38-B298-4238E6E66A25}" presName="parTx2" presStyleLbl="node1" presStyleIdx="1" presStyleCnt="5"/>
      <dgm:spPr/>
      <dgm:t>
        <a:bodyPr/>
        <a:lstStyle/>
        <a:p>
          <a:endParaRPr lang="en-US"/>
        </a:p>
      </dgm:t>
    </dgm:pt>
    <dgm:pt modelId="{303E2316-F5E0-4CA7-9B70-76FC5CD2449E}" type="pres">
      <dgm:prSet presAssocID="{4ED2BF27-E356-4271-BA0C-541D11CE4E57}" presName="picture2" presStyleCnt="0"/>
      <dgm:spPr/>
      <dgm:t>
        <a:bodyPr/>
        <a:lstStyle/>
        <a:p>
          <a:endParaRPr lang="en-US"/>
        </a:p>
      </dgm:t>
    </dgm:pt>
    <dgm:pt modelId="{E7155B03-8DE3-4B3E-A115-8567A0C88F58}" type="pres">
      <dgm:prSet presAssocID="{4ED2BF27-E356-4271-BA0C-541D11CE4E57}" presName="imageRepeatNode" presStyleLbl="fgImgPlace1" presStyleIdx="1" presStyleCnt="5"/>
      <dgm:spPr/>
      <dgm:t>
        <a:bodyPr/>
        <a:lstStyle/>
        <a:p>
          <a:endParaRPr lang="en-US"/>
        </a:p>
      </dgm:t>
    </dgm:pt>
    <dgm:pt modelId="{4BD86202-302F-4E2F-AFBB-306A3A126EF3}" type="pres">
      <dgm:prSet presAssocID="{77BA099B-FABA-4EDB-8759-5E2C45E01008}" presName="parTx3" presStyleLbl="node1" presStyleIdx="2" presStyleCnt="5"/>
      <dgm:spPr/>
      <dgm:t>
        <a:bodyPr/>
        <a:lstStyle/>
        <a:p>
          <a:endParaRPr lang="en-US"/>
        </a:p>
      </dgm:t>
    </dgm:pt>
    <dgm:pt modelId="{D7317E7B-4A4D-48AC-8D09-7E398136BB1D}" type="pres">
      <dgm:prSet presAssocID="{EE4C2868-C8D1-438D-84C2-1764E0A268CC}" presName="picture3" presStyleCnt="0"/>
      <dgm:spPr/>
      <dgm:t>
        <a:bodyPr/>
        <a:lstStyle/>
        <a:p>
          <a:endParaRPr lang="en-US"/>
        </a:p>
      </dgm:t>
    </dgm:pt>
    <dgm:pt modelId="{49CE950B-4F82-48D2-AF26-10C2170F8BB6}" type="pres">
      <dgm:prSet presAssocID="{EE4C2868-C8D1-438D-84C2-1764E0A268CC}" presName="imageRepeatNode" presStyleLbl="fgImgPlace1" presStyleIdx="2" presStyleCnt="5"/>
      <dgm:spPr/>
      <dgm:t>
        <a:bodyPr/>
        <a:lstStyle/>
        <a:p>
          <a:endParaRPr lang="en-US"/>
        </a:p>
      </dgm:t>
    </dgm:pt>
    <dgm:pt modelId="{DF1382B8-D134-46BF-9446-A780E4628B73}" type="pres">
      <dgm:prSet presAssocID="{FE41D54D-1250-4C9D-AE1C-6ADFB89E3A98}" presName="parTx4" presStyleLbl="node1" presStyleIdx="3" presStyleCnt="5"/>
      <dgm:spPr/>
      <dgm:t>
        <a:bodyPr/>
        <a:lstStyle/>
        <a:p>
          <a:endParaRPr lang="en-US"/>
        </a:p>
      </dgm:t>
    </dgm:pt>
    <dgm:pt modelId="{037FC98E-7686-4B85-A2D0-C76880C404EA}" type="pres">
      <dgm:prSet presAssocID="{58C2F588-1BB4-4D51-A46C-70E04AC3E278}" presName="picture4" presStyleCnt="0"/>
      <dgm:spPr/>
      <dgm:t>
        <a:bodyPr/>
        <a:lstStyle/>
        <a:p>
          <a:endParaRPr lang="en-US"/>
        </a:p>
      </dgm:t>
    </dgm:pt>
    <dgm:pt modelId="{BD330E29-DA28-4F5D-921B-C021D1F357B7}" type="pres">
      <dgm:prSet presAssocID="{58C2F588-1BB4-4D51-A46C-70E04AC3E278}" presName="imageRepeatNode" presStyleLbl="fgImgPlace1" presStyleIdx="3" presStyleCnt="5"/>
      <dgm:spPr/>
      <dgm:t>
        <a:bodyPr/>
        <a:lstStyle/>
        <a:p>
          <a:endParaRPr lang="en-US"/>
        </a:p>
      </dgm:t>
    </dgm:pt>
    <dgm:pt modelId="{D0FCD607-9F49-4A15-929A-8BBA12F40DC1}" type="pres">
      <dgm:prSet presAssocID="{2F80060B-2178-4C39-88DE-E22E8C663FD1}" presName="parTx5" presStyleLbl="node1" presStyleIdx="4" presStyleCnt="5"/>
      <dgm:spPr/>
      <dgm:t>
        <a:bodyPr/>
        <a:lstStyle/>
        <a:p>
          <a:endParaRPr lang="en-US"/>
        </a:p>
      </dgm:t>
    </dgm:pt>
    <dgm:pt modelId="{09319809-6BB4-43B1-9493-1B2DDCD76FA9}" type="pres">
      <dgm:prSet presAssocID="{24613E54-F040-4D87-9E02-F9F71F79060E}" presName="picture5" presStyleCnt="0"/>
      <dgm:spPr/>
      <dgm:t>
        <a:bodyPr/>
        <a:lstStyle/>
        <a:p>
          <a:endParaRPr lang="en-US"/>
        </a:p>
      </dgm:t>
    </dgm:pt>
    <dgm:pt modelId="{6BFFBD56-1663-40C9-A9CA-11AB837289A3}" type="pres">
      <dgm:prSet presAssocID="{24613E54-F040-4D87-9E02-F9F71F79060E}" presName="imageRepeatNode" presStyleLbl="fgImgPlace1" presStyleIdx="4" presStyleCnt="5"/>
      <dgm:spPr/>
      <dgm:t>
        <a:bodyPr/>
        <a:lstStyle/>
        <a:p>
          <a:endParaRPr lang="en-US"/>
        </a:p>
      </dgm:t>
    </dgm:pt>
  </dgm:ptLst>
  <dgm:cxnLst>
    <dgm:cxn modelId="{1D8ECA4B-E737-4CD8-ACFC-DE18A28E6C07}" srcId="{0FA85C9F-FCD6-4993-9528-4311BF84B060}" destId="{2F80060B-2178-4C39-88DE-E22E8C663FD1}" srcOrd="4" destOrd="0" parTransId="{8B1FFC24-0A78-4047-BFB1-2046A9542B6F}" sibTransId="{24613E54-F040-4D87-9E02-F9F71F79060E}"/>
    <dgm:cxn modelId="{E63875D3-AF8D-481A-AADA-3FF7DCF57D9B}" srcId="{0FA85C9F-FCD6-4993-9528-4311BF84B060}" destId="{FE41D54D-1250-4C9D-AE1C-6ADFB89E3A98}" srcOrd="3" destOrd="0" parTransId="{E407F257-8AE5-49F2-A8D0-34676DBB7188}" sibTransId="{58C2F588-1BB4-4D51-A46C-70E04AC3E278}"/>
    <dgm:cxn modelId="{1301C7D6-FCEF-4846-8152-1D73F17BE67A}" type="presOf" srcId="{0DD5DE82-B95D-4528-A702-A258F5E2C4C0}" destId="{1BDDF1A7-8F9A-491D-B616-D31125DA6177}" srcOrd="0" destOrd="0" presId="urn:microsoft.com/office/officeart/2008/layout/AscendingPictureAccentProcess"/>
    <dgm:cxn modelId="{7C2FF761-9D01-4276-B5B0-05B2CFFCC3D5}" type="presOf" srcId="{AB1508C4-962A-456C-9EFB-7744E7A6850E}" destId="{AFAE8CB1-BD31-4AB5-813F-04CE280D7BC3}" srcOrd="0" destOrd="0" presId="urn:microsoft.com/office/officeart/2008/layout/AscendingPictureAccentProcess"/>
    <dgm:cxn modelId="{AC839F40-C05E-41CD-9415-03F68BE022EB}" srcId="{0FA85C9F-FCD6-4993-9528-4311BF84B060}" destId="{77BA099B-FABA-4EDB-8759-5E2C45E01008}" srcOrd="2" destOrd="0" parTransId="{4C46E7D0-91BB-4252-A54B-DE010D9F9F06}" sibTransId="{EE4C2868-C8D1-438D-84C2-1764E0A268CC}"/>
    <dgm:cxn modelId="{E06F847A-1C53-4A8A-992C-DBEEC90816A8}" type="presOf" srcId="{FE41D54D-1250-4C9D-AE1C-6ADFB89E3A98}" destId="{DF1382B8-D134-46BF-9446-A780E4628B73}" srcOrd="0" destOrd="0" presId="urn:microsoft.com/office/officeart/2008/layout/AscendingPictureAccentProcess"/>
    <dgm:cxn modelId="{5B5791B9-618E-47A8-B1CB-90CCF5A5953E}" type="presOf" srcId="{EE4C2868-C8D1-438D-84C2-1764E0A268CC}" destId="{49CE950B-4F82-48D2-AF26-10C2170F8BB6}" srcOrd="0" destOrd="0" presId="urn:microsoft.com/office/officeart/2008/layout/AscendingPictureAccentProcess"/>
    <dgm:cxn modelId="{3A8E0CC9-D57C-4649-9199-A74CE8F4A574}" type="presOf" srcId="{C439EFA3-ACE9-4C38-B298-4238E6E66A25}" destId="{25CE29FA-35B5-4976-AE6F-6E275956B89D}" srcOrd="0" destOrd="0" presId="urn:microsoft.com/office/officeart/2008/layout/AscendingPictureAccentProcess"/>
    <dgm:cxn modelId="{B6434206-A07E-47C0-B230-DE5AF9EEF34B}" type="presOf" srcId="{0FA85C9F-FCD6-4993-9528-4311BF84B060}" destId="{28102DFD-5914-47DE-A80F-58C721024B80}" srcOrd="0" destOrd="0" presId="urn:microsoft.com/office/officeart/2008/layout/AscendingPictureAccentProcess"/>
    <dgm:cxn modelId="{49BDB67C-CB21-4DFA-80E2-C8210C044E82}" type="presOf" srcId="{2F80060B-2178-4C39-88DE-E22E8C663FD1}" destId="{D0FCD607-9F49-4A15-929A-8BBA12F40DC1}" srcOrd="0" destOrd="0" presId="urn:microsoft.com/office/officeart/2008/layout/AscendingPictureAccentProcess"/>
    <dgm:cxn modelId="{9D92BF6C-C70E-4372-9CE8-102B09C068E5}" srcId="{0FA85C9F-FCD6-4993-9528-4311BF84B060}" destId="{AB1508C4-962A-456C-9EFB-7744E7A6850E}" srcOrd="0" destOrd="0" parTransId="{2228883B-4DCC-4D74-AFD0-B6D0AFC41D97}" sibTransId="{0DD5DE82-B95D-4528-A702-A258F5E2C4C0}"/>
    <dgm:cxn modelId="{B6B31576-6BBC-47A5-B5F3-4E759973B821}" type="presOf" srcId="{77BA099B-FABA-4EDB-8759-5E2C45E01008}" destId="{4BD86202-302F-4E2F-AFBB-306A3A126EF3}" srcOrd="0" destOrd="0" presId="urn:microsoft.com/office/officeart/2008/layout/AscendingPictureAccentProcess"/>
    <dgm:cxn modelId="{C941F752-7F3F-4CB3-8A6A-C22D208524AB}" type="presOf" srcId="{4ED2BF27-E356-4271-BA0C-541D11CE4E57}" destId="{E7155B03-8DE3-4B3E-A115-8567A0C88F58}" srcOrd="0" destOrd="0" presId="urn:microsoft.com/office/officeart/2008/layout/AscendingPictureAccentProcess"/>
    <dgm:cxn modelId="{7A416DE9-C334-4B41-BB1A-3EAA7991CA13}" type="presOf" srcId="{24613E54-F040-4D87-9E02-F9F71F79060E}" destId="{6BFFBD56-1663-40C9-A9CA-11AB837289A3}" srcOrd="0" destOrd="0" presId="urn:microsoft.com/office/officeart/2008/layout/AscendingPictureAccentProcess"/>
    <dgm:cxn modelId="{76F4F52E-F611-450B-B526-B86A2801652D}" type="presOf" srcId="{58C2F588-1BB4-4D51-A46C-70E04AC3E278}" destId="{BD330E29-DA28-4F5D-921B-C021D1F357B7}" srcOrd="0" destOrd="0" presId="urn:microsoft.com/office/officeart/2008/layout/AscendingPictureAccentProcess"/>
    <dgm:cxn modelId="{E5C3E95D-1AA4-4834-866B-0747BAC89A42}" srcId="{0FA85C9F-FCD6-4993-9528-4311BF84B060}" destId="{C439EFA3-ACE9-4C38-B298-4238E6E66A25}" srcOrd="1" destOrd="0" parTransId="{B2A4E454-63C8-4F5E-9A0E-B5946C12C4D5}" sibTransId="{4ED2BF27-E356-4271-BA0C-541D11CE4E57}"/>
    <dgm:cxn modelId="{D7FA986C-C593-45AF-A814-3727FD5BF863}" type="presParOf" srcId="{28102DFD-5914-47DE-A80F-58C721024B80}" destId="{173C0D5B-2D86-456D-A251-8B716EB11AFA}" srcOrd="0" destOrd="0" presId="urn:microsoft.com/office/officeart/2008/layout/AscendingPictureAccentProcess"/>
    <dgm:cxn modelId="{C30CCB99-EF77-45B4-9194-B5273A99809D}" type="presParOf" srcId="{28102DFD-5914-47DE-A80F-58C721024B80}" destId="{8DC00181-D81A-4F72-A6D3-399EA3C15E73}" srcOrd="1" destOrd="0" presId="urn:microsoft.com/office/officeart/2008/layout/AscendingPictureAccentProcess"/>
    <dgm:cxn modelId="{73CEC24E-F315-4D16-8CF2-E2D5E5915613}" type="presParOf" srcId="{28102DFD-5914-47DE-A80F-58C721024B80}" destId="{226876B2-78A7-408C-8E45-1C8F63D543CB}" srcOrd="2" destOrd="0" presId="urn:microsoft.com/office/officeart/2008/layout/AscendingPictureAccentProcess"/>
    <dgm:cxn modelId="{4E729A14-EE08-43CA-A780-9E9B4F260115}" type="presParOf" srcId="{28102DFD-5914-47DE-A80F-58C721024B80}" destId="{23B56457-2346-4EA1-A1AC-1DD61A1D74A4}" srcOrd="3" destOrd="0" presId="urn:microsoft.com/office/officeart/2008/layout/AscendingPictureAccentProcess"/>
    <dgm:cxn modelId="{2FE74EE6-CEA4-4457-8F48-42F001637188}" type="presParOf" srcId="{28102DFD-5914-47DE-A80F-58C721024B80}" destId="{1C728761-B222-436F-8742-41E3FE1663C6}" srcOrd="4" destOrd="0" presId="urn:microsoft.com/office/officeart/2008/layout/AscendingPictureAccentProcess"/>
    <dgm:cxn modelId="{D9F5AB6A-C45A-4E6B-AC44-C220841F2C9B}" type="presParOf" srcId="{28102DFD-5914-47DE-A80F-58C721024B80}" destId="{3D62AC57-7E65-4F55-B2C5-DE2DA495D972}" srcOrd="5" destOrd="0" presId="urn:microsoft.com/office/officeart/2008/layout/AscendingPictureAccentProcess"/>
    <dgm:cxn modelId="{DED0417E-996E-4489-8607-9F0A39D7804D}" type="presParOf" srcId="{28102DFD-5914-47DE-A80F-58C721024B80}" destId="{55818819-EAC3-4B37-A758-623F7E9412F6}" srcOrd="6" destOrd="0" presId="urn:microsoft.com/office/officeart/2008/layout/AscendingPictureAccentProcess"/>
    <dgm:cxn modelId="{E51064D2-961D-4723-BD33-CCE1D10567FD}" type="presParOf" srcId="{28102DFD-5914-47DE-A80F-58C721024B80}" destId="{39E6420D-4C99-4A8E-B833-9FE8E1353E87}" srcOrd="7" destOrd="0" presId="urn:microsoft.com/office/officeart/2008/layout/AscendingPictureAccentProcess"/>
    <dgm:cxn modelId="{B3175A18-F12B-4CA9-A0A7-A3E8BEBA5DB7}" type="presParOf" srcId="{28102DFD-5914-47DE-A80F-58C721024B80}" destId="{B9F44449-A2CF-46FB-A980-E172ECF811A0}" srcOrd="8" destOrd="0" presId="urn:microsoft.com/office/officeart/2008/layout/AscendingPictureAccentProcess"/>
    <dgm:cxn modelId="{B58E116D-1CC7-4514-B52C-326F5A1E603E}" type="presParOf" srcId="{28102DFD-5914-47DE-A80F-58C721024B80}" destId="{E648252E-CAA2-455A-A82D-AC6BB7541290}" srcOrd="9" destOrd="0" presId="urn:microsoft.com/office/officeart/2008/layout/AscendingPictureAccentProcess"/>
    <dgm:cxn modelId="{B11260E7-414C-4D0A-B233-55AC927C9FF3}" type="presParOf" srcId="{28102DFD-5914-47DE-A80F-58C721024B80}" destId="{714104D8-930A-4A1F-B402-2BE77935EFCA}" srcOrd="10" destOrd="0" presId="urn:microsoft.com/office/officeart/2008/layout/AscendingPictureAccentProcess"/>
    <dgm:cxn modelId="{13DF91C8-8626-456E-B97C-AEFA1072DBAE}" type="presParOf" srcId="{28102DFD-5914-47DE-A80F-58C721024B80}" destId="{3F3A5ABE-0386-4878-B907-72E8EB073835}" srcOrd="11" destOrd="0" presId="urn:microsoft.com/office/officeart/2008/layout/AscendingPictureAccentProcess"/>
    <dgm:cxn modelId="{E8C1AA17-E3DD-47E3-9302-93EB5DD55997}" type="presParOf" srcId="{28102DFD-5914-47DE-A80F-58C721024B80}" destId="{66B157D2-617F-4600-81C1-54D22E05BD4D}" srcOrd="12" destOrd="0" presId="urn:microsoft.com/office/officeart/2008/layout/AscendingPictureAccentProcess"/>
    <dgm:cxn modelId="{F5128F9A-0464-4C49-A296-EC5711E71BA0}" type="presParOf" srcId="{28102DFD-5914-47DE-A80F-58C721024B80}" destId="{416A2F15-73F9-46F3-AD47-B996F5DC5F04}" srcOrd="13" destOrd="0" presId="urn:microsoft.com/office/officeart/2008/layout/AscendingPictureAccentProcess"/>
    <dgm:cxn modelId="{FFB31723-83C0-4406-9DB2-540233E41162}" type="presParOf" srcId="{28102DFD-5914-47DE-A80F-58C721024B80}" destId="{DA7AAD41-5E68-49D8-BAB9-31F95DE8BA53}" srcOrd="14" destOrd="0" presId="urn:microsoft.com/office/officeart/2008/layout/AscendingPictureAccentProcess"/>
    <dgm:cxn modelId="{D57329B7-9B9F-4A21-B730-4F34934DEEC3}" type="presParOf" srcId="{28102DFD-5914-47DE-A80F-58C721024B80}" destId="{AFAE8CB1-BD31-4AB5-813F-04CE280D7BC3}" srcOrd="15" destOrd="0" presId="urn:microsoft.com/office/officeart/2008/layout/AscendingPictureAccentProcess"/>
    <dgm:cxn modelId="{3F2B3257-BFBB-4E0E-837F-5FE0B5DFD114}" type="presParOf" srcId="{28102DFD-5914-47DE-A80F-58C721024B80}" destId="{7A566C52-34DA-42C8-B174-71CC7A781691}" srcOrd="16" destOrd="0" presId="urn:microsoft.com/office/officeart/2008/layout/AscendingPictureAccentProcess"/>
    <dgm:cxn modelId="{B16E1F13-D49F-418B-BA9C-C2226DFEFD9C}" type="presParOf" srcId="{7A566C52-34DA-42C8-B174-71CC7A781691}" destId="{1BDDF1A7-8F9A-491D-B616-D31125DA6177}" srcOrd="0" destOrd="0" presId="urn:microsoft.com/office/officeart/2008/layout/AscendingPictureAccentProcess"/>
    <dgm:cxn modelId="{9A6D8294-250A-4D64-877D-FF218F74EC44}" type="presParOf" srcId="{28102DFD-5914-47DE-A80F-58C721024B80}" destId="{25CE29FA-35B5-4976-AE6F-6E275956B89D}" srcOrd="17" destOrd="0" presId="urn:microsoft.com/office/officeart/2008/layout/AscendingPictureAccentProcess"/>
    <dgm:cxn modelId="{C948020D-E7B1-4A7F-A4E8-9C500A9F0510}" type="presParOf" srcId="{28102DFD-5914-47DE-A80F-58C721024B80}" destId="{303E2316-F5E0-4CA7-9B70-76FC5CD2449E}" srcOrd="18" destOrd="0" presId="urn:microsoft.com/office/officeart/2008/layout/AscendingPictureAccentProcess"/>
    <dgm:cxn modelId="{25EF9595-0692-4E39-A15D-7052456C40F9}" type="presParOf" srcId="{303E2316-F5E0-4CA7-9B70-76FC5CD2449E}" destId="{E7155B03-8DE3-4B3E-A115-8567A0C88F58}" srcOrd="0" destOrd="0" presId="urn:microsoft.com/office/officeart/2008/layout/AscendingPictureAccentProcess"/>
    <dgm:cxn modelId="{4D6980C8-43FA-43EF-B343-03F13102499A}" type="presParOf" srcId="{28102DFD-5914-47DE-A80F-58C721024B80}" destId="{4BD86202-302F-4E2F-AFBB-306A3A126EF3}" srcOrd="19" destOrd="0" presId="urn:microsoft.com/office/officeart/2008/layout/AscendingPictureAccentProcess"/>
    <dgm:cxn modelId="{48DB6A97-AE1B-420B-9348-69054C72D213}" type="presParOf" srcId="{28102DFD-5914-47DE-A80F-58C721024B80}" destId="{D7317E7B-4A4D-48AC-8D09-7E398136BB1D}" srcOrd="20" destOrd="0" presId="urn:microsoft.com/office/officeart/2008/layout/AscendingPictureAccentProcess"/>
    <dgm:cxn modelId="{F15F748E-A054-4643-B7E1-BA671EAD432C}" type="presParOf" srcId="{D7317E7B-4A4D-48AC-8D09-7E398136BB1D}" destId="{49CE950B-4F82-48D2-AF26-10C2170F8BB6}" srcOrd="0" destOrd="0" presId="urn:microsoft.com/office/officeart/2008/layout/AscendingPictureAccentProcess"/>
    <dgm:cxn modelId="{871A0A3D-79DF-49FF-B9BA-5C29780E33D0}" type="presParOf" srcId="{28102DFD-5914-47DE-A80F-58C721024B80}" destId="{DF1382B8-D134-46BF-9446-A780E4628B73}" srcOrd="21" destOrd="0" presId="urn:microsoft.com/office/officeart/2008/layout/AscendingPictureAccentProcess"/>
    <dgm:cxn modelId="{BE9E27D2-F856-4580-B53A-859A26280C80}" type="presParOf" srcId="{28102DFD-5914-47DE-A80F-58C721024B80}" destId="{037FC98E-7686-4B85-A2D0-C76880C404EA}" srcOrd="22" destOrd="0" presId="urn:microsoft.com/office/officeart/2008/layout/AscendingPictureAccentProcess"/>
    <dgm:cxn modelId="{C6AE75AE-3D8C-40CC-9B82-38E8E2A192F5}" type="presParOf" srcId="{037FC98E-7686-4B85-A2D0-C76880C404EA}" destId="{BD330E29-DA28-4F5D-921B-C021D1F357B7}" srcOrd="0" destOrd="0" presId="urn:microsoft.com/office/officeart/2008/layout/AscendingPictureAccentProcess"/>
    <dgm:cxn modelId="{495A456A-F099-4F16-BADB-FEAD77F7B93D}" type="presParOf" srcId="{28102DFD-5914-47DE-A80F-58C721024B80}" destId="{D0FCD607-9F49-4A15-929A-8BBA12F40DC1}" srcOrd="23" destOrd="0" presId="urn:microsoft.com/office/officeart/2008/layout/AscendingPictureAccentProcess"/>
    <dgm:cxn modelId="{05108B78-0436-4DE8-8A1D-BA31F8C941D1}" type="presParOf" srcId="{28102DFD-5914-47DE-A80F-58C721024B80}" destId="{09319809-6BB4-43B1-9493-1B2DDCD76FA9}" srcOrd="24" destOrd="0" presId="urn:microsoft.com/office/officeart/2008/layout/AscendingPictureAccentProcess"/>
    <dgm:cxn modelId="{CAFB9541-0CFF-4590-AB31-A7D44DE2DB4A}" type="presParOf" srcId="{09319809-6BB4-43B1-9493-1B2DDCD76FA9}" destId="{6BFFBD56-1663-40C9-A9CA-11AB837289A3}" srcOrd="0" destOrd="0" presId="urn:microsoft.com/office/officeart/2008/layout/AscendingPictureAccen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938EBD-35A5-4C6A-9D13-A93B599EFB7A}" type="doc">
      <dgm:prSet loTypeId="urn:microsoft.com/office/officeart/2005/8/layout/vList4" loCatId="picture" qsTypeId="urn:microsoft.com/office/officeart/2005/8/quickstyle/simple1" qsCatId="simple" csTypeId="urn:microsoft.com/office/officeart/2005/8/colors/colorful4" csCatId="colorful" phldr="1"/>
      <dgm:spPr/>
      <dgm:t>
        <a:bodyPr/>
        <a:lstStyle/>
        <a:p>
          <a:endParaRPr lang="en-US"/>
        </a:p>
      </dgm:t>
    </dgm:pt>
    <dgm:pt modelId="{49A33140-EE1E-4539-AF3E-0EB26E87A233}">
      <dgm:prSet phldrT="[Text]"/>
      <dgm:spPr/>
      <dgm:t>
        <a:bodyPr/>
        <a:lstStyle/>
        <a:p>
          <a:r>
            <a:rPr lang="en-GB" smtClean="0"/>
            <a:t>Work around current work and management commitments. </a:t>
          </a:r>
          <a:endParaRPr lang="en-US" dirty="0"/>
        </a:p>
      </dgm:t>
    </dgm:pt>
    <dgm:pt modelId="{5B824809-180D-441F-8468-9BDA32DD3D78}" type="parTrans" cxnId="{DD018A66-E85B-4175-A1AE-E79E2A6E7293}">
      <dgm:prSet/>
      <dgm:spPr/>
      <dgm:t>
        <a:bodyPr/>
        <a:lstStyle/>
        <a:p>
          <a:endParaRPr lang="en-US"/>
        </a:p>
      </dgm:t>
    </dgm:pt>
    <dgm:pt modelId="{295405A8-800A-45B6-8281-30CD8006ED79}" type="sibTrans" cxnId="{DD018A66-E85B-4175-A1AE-E79E2A6E7293}">
      <dgm:prSet/>
      <dgm:spPr/>
      <dgm:t>
        <a:bodyPr/>
        <a:lstStyle/>
        <a:p>
          <a:endParaRPr lang="en-US"/>
        </a:p>
      </dgm:t>
    </dgm:pt>
    <dgm:pt modelId="{D2A60C8B-28F9-4D0F-A1B6-F8CF97ED43B2}">
      <dgm:prSet phldrT="[Text]"/>
      <dgm:spPr/>
      <dgm:t>
        <a:bodyPr/>
        <a:lstStyle/>
        <a:p>
          <a:r>
            <a:rPr lang="en-US" smtClean="0"/>
            <a:t>Team Work </a:t>
          </a:r>
          <a:endParaRPr lang="en-US" dirty="0"/>
        </a:p>
      </dgm:t>
    </dgm:pt>
    <dgm:pt modelId="{A9A17283-4621-4930-9E25-973441554052}" type="parTrans" cxnId="{9A317032-95CB-4EBA-8158-9A85BD8A4954}">
      <dgm:prSet/>
      <dgm:spPr/>
      <dgm:t>
        <a:bodyPr/>
        <a:lstStyle/>
        <a:p>
          <a:endParaRPr lang="en-US"/>
        </a:p>
      </dgm:t>
    </dgm:pt>
    <dgm:pt modelId="{5D837E02-9202-419D-B623-937C4BCC0E0E}" type="sibTrans" cxnId="{9A317032-95CB-4EBA-8158-9A85BD8A4954}">
      <dgm:prSet/>
      <dgm:spPr/>
      <dgm:t>
        <a:bodyPr/>
        <a:lstStyle/>
        <a:p>
          <a:endParaRPr lang="en-US"/>
        </a:p>
      </dgm:t>
    </dgm:pt>
    <dgm:pt modelId="{D4D550D7-994D-4D67-8D6F-3F57F0827763}">
      <dgm:prSet phldrT="[Text]"/>
      <dgm:spPr/>
      <dgm:t>
        <a:bodyPr/>
        <a:lstStyle/>
        <a:p>
          <a:r>
            <a:rPr lang="en-GB" smtClean="0"/>
            <a:t>Formed into two different intensive sections </a:t>
          </a:r>
          <a:endParaRPr lang="en-US" dirty="0"/>
        </a:p>
      </dgm:t>
    </dgm:pt>
    <dgm:pt modelId="{B264B5D6-8C8E-48B6-8379-316590BA3160}" type="sibTrans" cxnId="{5EE4A5B4-8B46-4A15-8365-468211A3F4F8}">
      <dgm:prSet/>
      <dgm:spPr/>
      <dgm:t>
        <a:bodyPr/>
        <a:lstStyle/>
        <a:p>
          <a:endParaRPr lang="en-US"/>
        </a:p>
      </dgm:t>
    </dgm:pt>
    <dgm:pt modelId="{14C4D72F-1297-4639-B9F6-6344D7A130F4}" type="parTrans" cxnId="{5EE4A5B4-8B46-4A15-8365-468211A3F4F8}">
      <dgm:prSet/>
      <dgm:spPr/>
      <dgm:t>
        <a:bodyPr/>
        <a:lstStyle/>
        <a:p>
          <a:endParaRPr lang="en-US"/>
        </a:p>
      </dgm:t>
    </dgm:pt>
    <dgm:pt modelId="{7F2D2A51-72C9-46D8-828C-CCA5711AACD2}">
      <dgm:prSet/>
      <dgm:spPr/>
      <dgm:t>
        <a:bodyPr/>
        <a:lstStyle/>
        <a:p>
          <a:r>
            <a:rPr lang="en-GB" smtClean="0"/>
            <a:t>Help to develop and add value to your personal abilities </a:t>
          </a:r>
          <a:endParaRPr lang="en-GB" dirty="0"/>
        </a:p>
      </dgm:t>
    </dgm:pt>
    <dgm:pt modelId="{149BA243-69C1-4F0B-A1B8-3DAC42EEAFAC}" type="parTrans" cxnId="{D7786C90-AC91-46CB-8F9F-F0AD4E4AB2C8}">
      <dgm:prSet/>
      <dgm:spPr/>
      <dgm:t>
        <a:bodyPr/>
        <a:lstStyle/>
        <a:p>
          <a:endParaRPr lang="en-US"/>
        </a:p>
      </dgm:t>
    </dgm:pt>
    <dgm:pt modelId="{89A980F3-6D5A-437B-9995-9813563B9252}" type="sibTrans" cxnId="{D7786C90-AC91-46CB-8F9F-F0AD4E4AB2C8}">
      <dgm:prSet/>
      <dgm:spPr/>
      <dgm:t>
        <a:bodyPr/>
        <a:lstStyle/>
        <a:p>
          <a:endParaRPr lang="en-US"/>
        </a:p>
      </dgm:t>
    </dgm:pt>
    <dgm:pt modelId="{D8E3A465-A1F1-4FB6-8FA9-CA5D15649DD2}" type="pres">
      <dgm:prSet presAssocID="{D8938EBD-35A5-4C6A-9D13-A93B599EFB7A}" presName="linear" presStyleCnt="0">
        <dgm:presLayoutVars>
          <dgm:dir/>
          <dgm:resizeHandles val="exact"/>
        </dgm:presLayoutVars>
      </dgm:prSet>
      <dgm:spPr/>
      <dgm:t>
        <a:bodyPr/>
        <a:lstStyle/>
        <a:p>
          <a:endParaRPr lang="en-US"/>
        </a:p>
      </dgm:t>
    </dgm:pt>
    <dgm:pt modelId="{659386AB-05EA-409F-A45A-32ABB0291C47}" type="pres">
      <dgm:prSet presAssocID="{49A33140-EE1E-4539-AF3E-0EB26E87A233}" presName="comp" presStyleCnt="0"/>
      <dgm:spPr/>
      <dgm:t>
        <a:bodyPr/>
        <a:lstStyle/>
        <a:p>
          <a:endParaRPr lang="en-US"/>
        </a:p>
      </dgm:t>
    </dgm:pt>
    <dgm:pt modelId="{1EDC0706-B337-4D19-9586-D80ADC6FF0BC}" type="pres">
      <dgm:prSet presAssocID="{49A33140-EE1E-4539-AF3E-0EB26E87A233}" presName="box" presStyleLbl="node1" presStyleIdx="0" presStyleCnt="4"/>
      <dgm:spPr/>
      <dgm:t>
        <a:bodyPr/>
        <a:lstStyle/>
        <a:p>
          <a:endParaRPr lang="en-US"/>
        </a:p>
      </dgm:t>
    </dgm:pt>
    <dgm:pt modelId="{DBE039BC-4828-4037-ACD3-44AD1DBB8598}" type="pres">
      <dgm:prSet presAssocID="{49A33140-EE1E-4539-AF3E-0EB26E87A233}" presName="img"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t="-29000" b="-29000"/>
          </a:stretch>
        </a:blipFill>
      </dgm:spPr>
      <dgm:t>
        <a:bodyPr/>
        <a:lstStyle/>
        <a:p>
          <a:endParaRPr lang="en-US"/>
        </a:p>
      </dgm:t>
      <dgm:extLst/>
    </dgm:pt>
    <dgm:pt modelId="{734EAEA4-C2E0-4D5D-9A6F-CA92018E8638}" type="pres">
      <dgm:prSet presAssocID="{49A33140-EE1E-4539-AF3E-0EB26E87A233}" presName="text" presStyleLbl="node1" presStyleIdx="0" presStyleCnt="4">
        <dgm:presLayoutVars>
          <dgm:bulletEnabled val="1"/>
        </dgm:presLayoutVars>
      </dgm:prSet>
      <dgm:spPr/>
      <dgm:t>
        <a:bodyPr/>
        <a:lstStyle/>
        <a:p>
          <a:endParaRPr lang="en-US"/>
        </a:p>
      </dgm:t>
    </dgm:pt>
    <dgm:pt modelId="{1A6F2464-5648-4E0A-83D7-5845DE3EC097}" type="pres">
      <dgm:prSet presAssocID="{295405A8-800A-45B6-8281-30CD8006ED79}" presName="spacer" presStyleCnt="0"/>
      <dgm:spPr/>
      <dgm:t>
        <a:bodyPr/>
        <a:lstStyle/>
        <a:p>
          <a:endParaRPr lang="en-US"/>
        </a:p>
      </dgm:t>
    </dgm:pt>
    <dgm:pt modelId="{7D4D1310-2766-4C78-B6FE-061811BAA4A4}" type="pres">
      <dgm:prSet presAssocID="{7F2D2A51-72C9-46D8-828C-CCA5711AACD2}" presName="comp" presStyleCnt="0"/>
      <dgm:spPr/>
      <dgm:t>
        <a:bodyPr/>
        <a:lstStyle/>
        <a:p>
          <a:endParaRPr lang="en-US"/>
        </a:p>
      </dgm:t>
    </dgm:pt>
    <dgm:pt modelId="{4C9AB8E4-7AC8-4F24-BA09-BBC61DC35153}" type="pres">
      <dgm:prSet presAssocID="{7F2D2A51-72C9-46D8-828C-CCA5711AACD2}" presName="box" presStyleLbl="node1" presStyleIdx="1" presStyleCnt="4"/>
      <dgm:spPr/>
      <dgm:t>
        <a:bodyPr/>
        <a:lstStyle/>
        <a:p>
          <a:endParaRPr lang="en-US"/>
        </a:p>
      </dgm:t>
    </dgm:pt>
    <dgm:pt modelId="{00A6AB07-7726-458F-9E0A-73641013ACA6}" type="pres">
      <dgm:prSet presAssocID="{7F2D2A51-72C9-46D8-828C-CCA5711AACD2}" presName="img"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t="-7000" b="-7000"/>
          </a:stretch>
        </a:blipFill>
      </dgm:spPr>
      <dgm:t>
        <a:bodyPr/>
        <a:lstStyle/>
        <a:p>
          <a:endParaRPr lang="en-US"/>
        </a:p>
      </dgm:t>
    </dgm:pt>
    <dgm:pt modelId="{A2790B3B-71EE-46EA-A27B-0B702AC5FB15}" type="pres">
      <dgm:prSet presAssocID="{7F2D2A51-72C9-46D8-828C-CCA5711AACD2}" presName="text" presStyleLbl="node1" presStyleIdx="1" presStyleCnt="4">
        <dgm:presLayoutVars>
          <dgm:bulletEnabled val="1"/>
        </dgm:presLayoutVars>
      </dgm:prSet>
      <dgm:spPr/>
      <dgm:t>
        <a:bodyPr/>
        <a:lstStyle/>
        <a:p>
          <a:endParaRPr lang="en-US"/>
        </a:p>
      </dgm:t>
    </dgm:pt>
    <dgm:pt modelId="{0F176189-FF65-48F8-A4E4-BD2B283779B4}" type="pres">
      <dgm:prSet presAssocID="{89A980F3-6D5A-437B-9995-9813563B9252}" presName="spacer" presStyleCnt="0"/>
      <dgm:spPr/>
      <dgm:t>
        <a:bodyPr/>
        <a:lstStyle/>
        <a:p>
          <a:endParaRPr lang="en-US"/>
        </a:p>
      </dgm:t>
    </dgm:pt>
    <dgm:pt modelId="{7AE87690-4DDB-43BA-932B-8357BEAC87E6}" type="pres">
      <dgm:prSet presAssocID="{D4D550D7-994D-4D67-8D6F-3F57F0827763}" presName="comp" presStyleCnt="0"/>
      <dgm:spPr/>
      <dgm:t>
        <a:bodyPr/>
        <a:lstStyle/>
        <a:p>
          <a:endParaRPr lang="en-US"/>
        </a:p>
      </dgm:t>
    </dgm:pt>
    <dgm:pt modelId="{D01F6E1F-1B67-45B5-B51A-5DA604C0D525}" type="pres">
      <dgm:prSet presAssocID="{D4D550D7-994D-4D67-8D6F-3F57F0827763}" presName="box" presStyleLbl="node1" presStyleIdx="2" presStyleCnt="4"/>
      <dgm:spPr/>
      <dgm:t>
        <a:bodyPr/>
        <a:lstStyle/>
        <a:p>
          <a:endParaRPr lang="en-US"/>
        </a:p>
      </dgm:t>
    </dgm:pt>
    <dgm:pt modelId="{70119103-7278-4A9F-A0D3-5EC8DC2C6800}" type="pres">
      <dgm:prSet presAssocID="{D4D550D7-994D-4D67-8D6F-3F57F0827763}" presName="img"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t="-30000" b="-30000"/>
          </a:stretch>
        </a:blipFill>
      </dgm:spPr>
      <dgm:t>
        <a:bodyPr/>
        <a:lstStyle/>
        <a:p>
          <a:endParaRPr lang="en-US"/>
        </a:p>
      </dgm:t>
    </dgm:pt>
    <dgm:pt modelId="{EA3382AC-3BBB-43EB-AB1B-E94BB42EB044}" type="pres">
      <dgm:prSet presAssocID="{D4D550D7-994D-4D67-8D6F-3F57F0827763}" presName="text" presStyleLbl="node1" presStyleIdx="2" presStyleCnt="4">
        <dgm:presLayoutVars>
          <dgm:bulletEnabled val="1"/>
        </dgm:presLayoutVars>
      </dgm:prSet>
      <dgm:spPr/>
      <dgm:t>
        <a:bodyPr/>
        <a:lstStyle/>
        <a:p>
          <a:endParaRPr lang="en-US"/>
        </a:p>
      </dgm:t>
    </dgm:pt>
    <dgm:pt modelId="{2C42C77D-2C19-4D11-AABC-11314C9D5419}" type="pres">
      <dgm:prSet presAssocID="{B264B5D6-8C8E-48B6-8379-316590BA3160}" presName="spacer" presStyleCnt="0"/>
      <dgm:spPr/>
      <dgm:t>
        <a:bodyPr/>
        <a:lstStyle/>
        <a:p>
          <a:endParaRPr lang="en-US"/>
        </a:p>
      </dgm:t>
    </dgm:pt>
    <dgm:pt modelId="{35DACBBE-2664-4E64-BCFC-A18566808C1E}" type="pres">
      <dgm:prSet presAssocID="{D2A60C8B-28F9-4D0F-A1B6-F8CF97ED43B2}" presName="comp" presStyleCnt="0"/>
      <dgm:spPr/>
      <dgm:t>
        <a:bodyPr/>
        <a:lstStyle/>
        <a:p>
          <a:endParaRPr lang="en-US"/>
        </a:p>
      </dgm:t>
    </dgm:pt>
    <dgm:pt modelId="{C3B01439-9EF7-4478-BC43-AA16BD98600A}" type="pres">
      <dgm:prSet presAssocID="{D2A60C8B-28F9-4D0F-A1B6-F8CF97ED43B2}" presName="box" presStyleLbl="node1" presStyleIdx="3" presStyleCnt="4"/>
      <dgm:spPr/>
      <dgm:t>
        <a:bodyPr/>
        <a:lstStyle/>
        <a:p>
          <a:endParaRPr lang="en-US"/>
        </a:p>
      </dgm:t>
    </dgm:pt>
    <dgm:pt modelId="{6D7CA03F-D567-464B-929D-9654E98D9BF8}" type="pres">
      <dgm:prSet presAssocID="{D2A60C8B-28F9-4D0F-A1B6-F8CF97ED43B2}" presName="img" presStyleLbl="fgImgPlac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t="-10000" b="-10000"/>
          </a:stretch>
        </a:blipFill>
      </dgm:spPr>
      <dgm:t>
        <a:bodyPr/>
        <a:lstStyle/>
        <a:p>
          <a:endParaRPr lang="en-US"/>
        </a:p>
      </dgm:t>
      <dgm:extLst/>
    </dgm:pt>
    <dgm:pt modelId="{78F4974A-9386-4D17-AD7E-69E54ADE14F9}" type="pres">
      <dgm:prSet presAssocID="{D2A60C8B-28F9-4D0F-A1B6-F8CF97ED43B2}" presName="text" presStyleLbl="node1" presStyleIdx="3" presStyleCnt="4">
        <dgm:presLayoutVars>
          <dgm:bulletEnabled val="1"/>
        </dgm:presLayoutVars>
      </dgm:prSet>
      <dgm:spPr/>
      <dgm:t>
        <a:bodyPr/>
        <a:lstStyle/>
        <a:p>
          <a:endParaRPr lang="en-US"/>
        </a:p>
      </dgm:t>
    </dgm:pt>
  </dgm:ptLst>
  <dgm:cxnLst>
    <dgm:cxn modelId="{E494F5F0-DBB1-4CE2-9878-AC3C0D1B0A74}" type="presOf" srcId="{D4D550D7-994D-4D67-8D6F-3F57F0827763}" destId="{D01F6E1F-1B67-45B5-B51A-5DA604C0D525}" srcOrd="0" destOrd="0" presId="urn:microsoft.com/office/officeart/2005/8/layout/vList4"/>
    <dgm:cxn modelId="{DD018A66-E85B-4175-A1AE-E79E2A6E7293}" srcId="{D8938EBD-35A5-4C6A-9D13-A93B599EFB7A}" destId="{49A33140-EE1E-4539-AF3E-0EB26E87A233}" srcOrd="0" destOrd="0" parTransId="{5B824809-180D-441F-8468-9BDA32DD3D78}" sibTransId="{295405A8-800A-45B6-8281-30CD8006ED79}"/>
    <dgm:cxn modelId="{A7375698-8EC2-4C57-ACCD-337B421E944F}" type="presOf" srcId="{D8938EBD-35A5-4C6A-9D13-A93B599EFB7A}" destId="{D8E3A465-A1F1-4FB6-8FA9-CA5D15649DD2}" srcOrd="0" destOrd="0" presId="urn:microsoft.com/office/officeart/2005/8/layout/vList4"/>
    <dgm:cxn modelId="{4D4E6339-CADB-4322-85F7-5193BE789C03}" type="presOf" srcId="{7F2D2A51-72C9-46D8-828C-CCA5711AACD2}" destId="{A2790B3B-71EE-46EA-A27B-0B702AC5FB15}" srcOrd="1" destOrd="0" presId="urn:microsoft.com/office/officeart/2005/8/layout/vList4"/>
    <dgm:cxn modelId="{26F6A67B-48E6-4348-8EA3-7151E9B0B807}" type="presOf" srcId="{D4D550D7-994D-4D67-8D6F-3F57F0827763}" destId="{EA3382AC-3BBB-43EB-AB1B-E94BB42EB044}" srcOrd="1" destOrd="0" presId="urn:microsoft.com/office/officeart/2005/8/layout/vList4"/>
    <dgm:cxn modelId="{D7786C90-AC91-46CB-8F9F-F0AD4E4AB2C8}" srcId="{D8938EBD-35A5-4C6A-9D13-A93B599EFB7A}" destId="{7F2D2A51-72C9-46D8-828C-CCA5711AACD2}" srcOrd="1" destOrd="0" parTransId="{149BA243-69C1-4F0B-A1B8-3DAC42EEAFAC}" sibTransId="{89A980F3-6D5A-437B-9995-9813563B9252}"/>
    <dgm:cxn modelId="{9A317032-95CB-4EBA-8158-9A85BD8A4954}" srcId="{D8938EBD-35A5-4C6A-9D13-A93B599EFB7A}" destId="{D2A60C8B-28F9-4D0F-A1B6-F8CF97ED43B2}" srcOrd="3" destOrd="0" parTransId="{A9A17283-4621-4930-9E25-973441554052}" sibTransId="{5D837E02-9202-419D-B623-937C4BCC0E0E}"/>
    <dgm:cxn modelId="{054ABEF5-4ADE-416A-B9CD-9CF5EEFC1B97}" type="presOf" srcId="{D2A60C8B-28F9-4D0F-A1B6-F8CF97ED43B2}" destId="{78F4974A-9386-4D17-AD7E-69E54ADE14F9}" srcOrd="1" destOrd="0" presId="urn:microsoft.com/office/officeart/2005/8/layout/vList4"/>
    <dgm:cxn modelId="{6912142C-E92D-44CC-9673-21464B546902}" type="presOf" srcId="{D2A60C8B-28F9-4D0F-A1B6-F8CF97ED43B2}" destId="{C3B01439-9EF7-4478-BC43-AA16BD98600A}" srcOrd="0" destOrd="0" presId="urn:microsoft.com/office/officeart/2005/8/layout/vList4"/>
    <dgm:cxn modelId="{5EE4A5B4-8B46-4A15-8365-468211A3F4F8}" srcId="{D8938EBD-35A5-4C6A-9D13-A93B599EFB7A}" destId="{D4D550D7-994D-4D67-8D6F-3F57F0827763}" srcOrd="2" destOrd="0" parTransId="{14C4D72F-1297-4639-B9F6-6344D7A130F4}" sibTransId="{B264B5D6-8C8E-48B6-8379-316590BA3160}"/>
    <dgm:cxn modelId="{C27C0C98-4C4D-4C31-836A-8BA59C6D4698}" type="presOf" srcId="{7F2D2A51-72C9-46D8-828C-CCA5711AACD2}" destId="{4C9AB8E4-7AC8-4F24-BA09-BBC61DC35153}" srcOrd="0" destOrd="0" presId="urn:microsoft.com/office/officeart/2005/8/layout/vList4"/>
    <dgm:cxn modelId="{1F2F41BC-E536-4495-9C42-19E429164779}" type="presOf" srcId="{49A33140-EE1E-4539-AF3E-0EB26E87A233}" destId="{734EAEA4-C2E0-4D5D-9A6F-CA92018E8638}" srcOrd="1" destOrd="0" presId="urn:microsoft.com/office/officeart/2005/8/layout/vList4"/>
    <dgm:cxn modelId="{CC60B492-49AF-471E-9A18-7E1C5299FB76}" type="presOf" srcId="{49A33140-EE1E-4539-AF3E-0EB26E87A233}" destId="{1EDC0706-B337-4D19-9586-D80ADC6FF0BC}" srcOrd="0" destOrd="0" presId="urn:microsoft.com/office/officeart/2005/8/layout/vList4"/>
    <dgm:cxn modelId="{564059A9-4A79-48F3-A386-C5F43D5CB6EF}" type="presParOf" srcId="{D8E3A465-A1F1-4FB6-8FA9-CA5D15649DD2}" destId="{659386AB-05EA-409F-A45A-32ABB0291C47}" srcOrd="0" destOrd="0" presId="urn:microsoft.com/office/officeart/2005/8/layout/vList4"/>
    <dgm:cxn modelId="{DAA54AE5-1E2A-4264-9071-1C515EF99FBA}" type="presParOf" srcId="{659386AB-05EA-409F-A45A-32ABB0291C47}" destId="{1EDC0706-B337-4D19-9586-D80ADC6FF0BC}" srcOrd="0" destOrd="0" presId="urn:microsoft.com/office/officeart/2005/8/layout/vList4"/>
    <dgm:cxn modelId="{3CE8839B-3A5A-4D27-B0F6-3BF464F35264}" type="presParOf" srcId="{659386AB-05EA-409F-A45A-32ABB0291C47}" destId="{DBE039BC-4828-4037-ACD3-44AD1DBB8598}" srcOrd="1" destOrd="0" presId="urn:microsoft.com/office/officeart/2005/8/layout/vList4"/>
    <dgm:cxn modelId="{6D7816F6-E7D6-41E9-B339-1A5DE09D0390}" type="presParOf" srcId="{659386AB-05EA-409F-A45A-32ABB0291C47}" destId="{734EAEA4-C2E0-4D5D-9A6F-CA92018E8638}" srcOrd="2" destOrd="0" presId="urn:microsoft.com/office/officeart/2005/8/layout/vList4"/>
    <dgm:cxn modelId="{DF5CC9BF-1D75-42FA-8548-0A48BBAD8EA7}" type="presParOf" srcId="{D8E3A465-A1F1-4FB6-8FA9-CA5D15649DD2}" destId="{1A6F2464-5648-4E0A-83D7-5845DE3EC097}" srcOrd="1" destOrd="0" presId="urn:microsoft.com/office/officeart/2005/8/layout/vList4"/>
    <dgm:cxn modelId="{8B448D49-0057-4341-B2BB-C626A1C7D1B0}" type="presParOf" srcId="{D8E3A465-A1F1-4FB6-8FA9-CA5D15649DD2}" destId="{7D4D1310-2766-4C78-B6FE-061811BAA4A4}" srcOrd="2" destOrd="0" presId="urn:microsoft.com/office/officeart/2005/8/layout/vList4"/>
    <dgm:cxn modelId="{791F9B4A-47B3-41E0-9962-E6697C541A87}" type="presParOf" srcId="{7D4D1310-2766-4C78-B6FE-061811BAA4A4}" destId="{4C9AB8E4-7AC8-4F24-BA09-BBC61DC35153}" srcOrd="0" destOrd="0" presId="urn:microsoft.com/office/officeart/2005/8/layout/vList4"/>
    <dgm:cxn modelId="{9CAF8686-003B-4E74-B830-CBF864EE421C}" type="presParOf" srcId="{7D4D1310-2766-4C78-B6FE-061811BAA4A4}" destId="{00A6AB07-7726-458F-9E0A-73641013ACA6}" srcOrd="1" destOrd="0" presId="urn:microsoft.com/office/officeart/2005/8/layout/vList4"/>
    <dgm:cxn modelId="{2A49D9EF-6AC6-414D-9F4C-DF5D5D22E69A}" type="presParOf" srcId="{7D4D1310-2766-4C78-B6FE-061811BAA4A4}" destId="{A2790B3B-71EE-46EA-A27B-0B702AC5FB15}" srcOrd="2" destOrd="0" presId="urn:microsoft.com/office/officeart/2005/8/layout/vList4"/>
    <dgm:cxn modelId="{C717C1B5-EED5-45A2-88CB-4CBB37FEC5B6}" type="presParOf" srcId="{D8E3A465-A1F1-4FB6-8FA9-CA5D15649DD2}" destId="{0F176189-FF65-48F8-A4E4-BD2B283779B4}" srcOrd="3" destOrd="0" presId="urn:microsoft.com/office/officeart/2005/8/layout/vList4"/>
    <dgm:cxn modelId="{D3E49C13-DCFE-4186-AD3B-7446940ACDD8}" type="presParOf" srcId="{D8E3A465-A1F1-4FB6-8FA9-CA5D15649DD2}" destId="{7AE87690-4DDB-43BA-932B-8357BEAC87E6}" srcOrd="4" destOrd="0" presId="urn:microsoft.com/office/officeart/2005/8/layout/vList4"/>
    <dgm:cxn modelId="{EC20648D-95BD-4B6C-A820-B071116DA5AF}" type="presParOf" srcId="{7AE87690-4DDB-43BA-932B-8357BEAC87E6}" destId="{D01F6E1F-1B67-45B5-B51A-5DA604C0D525}" srcOrd="0" destOrd="0" presId="urn:microsoft.com/office/officeart/2005/8/layout/vList4"/>
    <dgm:cxn modelId="{E88E426C-67AA-447C-8722-ECC55C6FD3BE}" type="presParOf" srcId="{7AE87690-4DDB-43BA-932B-8357BEAC87E6}" destId="{70119103-7278-4A9F-A0D3-5EC8DC2C6800}" srcOrd="1" destOrd="0" presId="urn:microsoft.com/office/officeart/2005/8/layout/vList4"/>
    <dgm:cxn modelId="{9F66BD40-C711-4465-AABD-53AFCC4B3E6F}" type="presParOf" srcId="{7AE87690-4DDB-43BA-932B-8357BEAC87E6}" destId="{EA3382AC-3BBB-43EB-AB1B-E94BB42EB044}" srcOrd="2" destOrd="0" presId="urn:microsoft.com/office/officeart/2005/8/layout/vList4"/>
    <dgm:cxn modelId="{0C2D7668-517E-404E-A84C-F16E9BD874B1}" type="presParOf" srcId="{D8E3A465-A1F1-4FB6-8FA9-CA5D15649DD2}" destId="{2C42C77D-2C19-4D11-AABC-11314C9D5419}" srcOrd="5" destOrd="0" presId="urn:microsoft.com/office/officeart/2005/8/layout/vList4"/>
    <dgm:cxn modelId="{FE34A876-DC20-4138-9C52-46DF74B5E6A8}" type="presParOf" srcId="{D8E3A465-A1F1-4FB6-8FA9-CA5D15649DD2}" destId="{35DACBBE-2664-4E64-BCFC-A18566808C1E}" srcOrd="6" destOrd="0" presId="urn:microsoft.com/office/officeart/2005/8/layout/vList4"/>
    <dgm:cxn modelId="{511B93E6-5E86-41BD-8398-F8438C3E0F5F}" type="presParOf" srcId="{35DACBBE-2664-4E64-BCFC-A18566808C1E}" destId="{C3B01439-9EF7-4478-BC43-AA16BD98600A}" srcOrd="0" destOrd="0" presId="urn:microsoft.com/office/officeart/2005/8/layout/vList4"/>
    <dgm:cxn modelId="{EDFED743-4B19-4989-AE64-6FDDE70B2D12}" type="presParOf" srcId="{35DACBBE-2664-4E64-BCFC-A18566808C1E}" destId="{6D7CA03F-D567-464B-929D-9654E98D9BF8}" srcOrd="1" destOrd="0" presId="urn:microsoft.com/office/officeart/2005/8/layout/vList4"/>
    <dgm:cxn modelId="{1BEBE5F0-A762-4E00-84A9-85050635BBDD}" type="presParOf" srcId="{35DACBBE-2664-4E64-BCFC-A18566808C1E}" destId="{78F4974A-9386-4D17-AD7E-69E54ADE14F9}"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FDE1E0-36B2-42FD-8BC1-DEC0FAC5CDC6}" type="doc">
      <dgm:prSet loTypeId="urn:microsoft.com/office/officeart/2009/layout/CircleArrowProcess" loCatId="process" qsTypeId="urn:microsoft.com/office/officeart/2005/8/quickstyle/simple4" qsCatId="simple" csTypeId="urn:microsoft.com/office/officeart/2005/8/colors/colorful1" csCatId="colorful" phldr="1"/>
      <dgm:spPr/>
      <dgm:t>
        <a:bodyPr/>
        <a:lstStyle/>
        <a:p>
          <a:endParaRPr lang="en-US"/>
        </a:p>
      </dgm:t>
    </dgm:pt>
    <dgm:pt modelId="{70FEEDF0-9ED0-4D7F-AB97-F24DEA096723}">
      <dgm:prSet phldrT="[Text]"/>
      <dgm:spPr/>
      <dgm:t>
        <a:bodyPr/>
        <a:lstStyle/>
        <a:p>
          <a:r>
            <a:rPr lang="en-US" dirty="0" smtClean="0"/>
            <a:t>QULATIES</a:t>
          </a:r>
          <a:endParaRPr lang="en-US" dirty="0"/>
        </a:p>
      </dgm:t>
    </dgm:pt>
    <dgm:pt modelId="{6A0DD80F-58E3-4F5A-8C14-0C7F080FC469}" type="parTrans" cxnId="{26755254-41E9-4B8D-9575-AED9C008015C}">
      <dgm:prSet/>
      <dgm:spPr/>
      <dgm:t>
        <a:bodyPr/>
        <a:lstStyle/>
        <a:p>
          <a:endParaRPr lang="en-US"/>
        </a:p>
      </dgm:t>
    </dgm:pt>
    <dgm:pt modelId="{5AEE57B6-452E-4D6B-9FEC-128B713CC6B5}" type="sibTrans" cxnId="{26755254-41E9-4B8D-9575-AED9C008015C}">
      <dgm:prSet/>
      <dgm:spPr/>
      <dgm:t>
        <a:bodyPr/>
        <a:lstStyle/>
        <a:p>
          <a:endParaRPr lang="en-US"/>
        </a:p>
      </dgm:t>
    </dgm:pt>
    <dgm:pt modelId="{3983B1D4-E9F3-40E6-BD23-7E703B845062}">
      <dgm:prSet phldrT="[Text]"/>
      <dgm:spPr/>
      <dgm:t>
        <a:bodyPr/>
        <a:lstStyle/>
        <a:p>
          <a:r>
            <a:rPr lang="en-GB" dirty="0" smtClean="0">
              <a:solidFill>
                <a:srgbClr val="008080"/>
              </a:solidFill>
            </a:rPr>
            <a:t>Qualities </a:t>
          </a:r>
          <a:r>
            <a:rPr lang="en-GB" dirty="0" smtClean="0"/>
            <a:t>Establish a clear vision of your team and guide them towards excellence. Sharing our intelligence to empower their own abilities. </a:t>
          </a:r>
          <a:endParaRPr lang="en-US" dirty="0"/>
        </a:p>
      </dgm:t>
    </dgm:pt>
    <dgm:pt modelId="{4F492F41-738A-495A-BD66-62C92425C206}" type="parTrans" cxnId="{EE2D7EB0-2491-4620-9484-128EFCB0CCFB}">
      <dgm:prSet/>
      <dgm:spPr/>
      <dgm:t>
        <a:bodyPr/>
        <a:lstStyle/>
        <a:p>
          <a:endParaRPr lang="en-US"/>
        </a:p>
      </dgm:t>
    </dgm:pt>
    <dgm:pt modelId="{C87237CF-A497-41CE-A1FA-5B148B026A29}" type="sibTrans" cxnId="{EE2D7EB0-2491-4620-9484-128EFCB0CCFB}">
      <dgm:prSet/>
      <dgm:spPr/>
      <dgm:t>
        <a:bodyPr/>
        <a:lstStyle/>
        <a:p>
          <a:endParaRPr lang="en-US"/>
        </a:p>
      </dgm:t>
    </dgm:pt>
    <dgm:pt modelId="{902514D4-9367-48BD-AB98-415C361E8095}">
      <dgm:prSet phldrT="[Text]"/>
      <dgm:spPr/>
      <dgm:t>
        <a:bodyPr/>
        <a:lstStyle/>
        <a:p>
          <a:r>
            <a:rPr lang="en-US" dirty="0" smtClean="0"/>
            <a:t>MANAGEMENT VS. LEADERSHIP</a:t>
          </a:r>
          <a:endParaRPr lang="en-US" dirty="0"/>
        </a:p>
      </dgm:t>
    </dgm:pt>
    <dgm:pt modelId="{8583B2DE-149D-4FA0-B8A4-627F65C95D74}" type="parTrans" cxnId="{EC73D28B-E1B0-4A21-84D6-9486C56E714D}">
      <dgm:prSet/>
      <dgm:spPr/>
      <dgm:t>
        <a:bodyPr/>
        <a:lstStyle/>
        <a:p>
          <a:endParaRPr lang="en-US"/>
        </a:p>
      </dgm:t>
    </dgm:pt>
    <dgm:pt modelId="{E602F495-06AD-4078-A149-C6C8558402F7}" type="sibTrans" cxnId="{EC73D28B-E1B0-4A21-84D6-9486C56E714D}">
      <dgm:prSet/>
      <dgm:spPr/>
      <dgm:t>
        <a:bodyPr/>
        <a:lstStyle/>
        <a:p>
          <a:endParaRPr lang="en-US"/>
        </a:p>
      </dgm:t>
    </dgm:pt>
    <dgm:pt modelId="{BCC44E0D-2E84-42AD-BFBC-B1DB0B59B688}">
      <dgm:prSet phldrT="[Text]"/>
      <dgm:spPr/>
      <dgm:t>
        <a:bodyPr/>
        <a:lstStyle/>
        <a:p>
          <a:r>
            <a:rPr lang="en-GB" dirty="0" smtClean="0">
              <a:solidFill>
                <a:srgbClr val="008080"/>
              </a:solidFill>
            </a:rPr>
            <a:t>Management vs. Leadership </a:t>
          </a:r>
          <a:r>
            <a:rPr lang="en-GB" dirty="0" smtClean="0"/>
            <a:t>Communicating with your team is key to success. </a:t>
          </a:r>
          <a:endParaRPr lang="en-US" dirty="0"/>
        </a:p>
      </dgm:t>
    </dgm:pt>
    <dgm:pt modelId="{7E0E6D07-FB18-4817-BC96-566987AEC0E5}" type="parTrans" cxnId="{664DFF4C-E1B0-4AE3-9A2D-2413214F1402}">
      <dgm:prSet/>
      <dgm:spPr/>
      <dgm:t>
        <a:bodyPr/>
        <a:lstStyle/>
        <a:p>
          <a:endParaRPr lang="en-US"/>
        </a:p>
      </dgm:t>
    </dgm:pt>
    <dgm:pt modelId="{B6560097-BCA9-4F02-8ED2-12737AEC23F1}" type="sibTrans" cxnId="{664DFF4C-E1B0-4AE3-9A2D-2413214F1402}">
      <dgm:prSet/>
      <dgm:spPr/>
      <dgm:t>
        <a:bodyPr/>
        <a:lstStyle/>
        <a:p>
          <a:endParaRPr lang="en-US"/>
        </a:p>
      </dgm:t>
    </dgm:pt>
    <dgm:pt modelId="{42DDB17B-32B6-4380-AEA0-A9CDCE0F4C58}">
      <dgm:prSet phldrT="[Text]"/>
      <dgm:spPr/>
      <dgm:t>
        <a:bodyPr/>
        <a:lstStyle/>
        <a:p>
          <a:r>
            <a:rPr lang="en-US" dirty="0" smtClean="0"/>
            <a:t>REQUIRED LEADERSHIP SKILLS </a:t>
          </a:r>
          <a:endParaRPr lang="en-US" dirty="0"/>
        </a:p>
      </dgm:t>
    </dgm:pt>
    <dgm:pt modelId="{0542F929-D3C4-4E9C-A3C8-6EF7FF18FFBD}" type="parTrans" cxnId="{103B6B91-8CC9-4D40-B800-3DD59F11CB88}">
      <dgm:prSet/>
      <dgm:spPr/>
      <dgm:t>
        <a:bodyPr/>
        <a:lstStyle/>
        <a:p>
          <a:endParaRPr lang="en-US"/>
        </a:p>
      </dgm:t>
    </dgm:pt>
    <dgm:pt modelId="{B503D57E-B88B-42C1-9990-439FB88B1A35}" type="sibTrans" cxnId="{103B6B91-8CC9-4D40-B800-3DD59F11CB88}">
      <dgm:prSet/>
      <dgm:spPr/>
      <dgm:t>
        <a:bodyPr/>
        <a:lstStyle/>
        <a:p>
          <a:endParaRPr lang="en-US"/>
        </a:p>
      </dgm:t>
    </dgm:pt>
    <dgm:pt modelId="{8DC3B0AC-5266-485C-BEE0-5EA316ED6351}">
      <dgm:prSet phldrT="[Text]"/>
      <dgm:spPr/>
      <dgm:t>
        <a:bodyPr/>
        <a:lstStyle/>
        <a:p>
          <a:r>
            <a:rPr lang="en-GB" dirty="0" smtClean="0">
              <a:solidFill>
                <a:srgbClr val="008080"/>
              </a:solidFill>
            </a:rPr>
            <a:t>Required leadership skills  </a:t>
          </a:r>
          <a:r>
            <a:rPr lang="en-GB" dirty="0" smtClean="0"/>
            <a:t>Nurturing a solid foundation of relationships with employees, acquire the skills needed to build and improve relationships, Trust and respect is a key aspect. </a:t>
          </a:r>
          <a:endParaRPr lang="en-US" dirty="0"/>
        </a:p>
      </dgm:t>
    </dgm:pt>
    <dgm:pt modelId="{4AF62E0A-68C0-4E36-A271-5E981705ABD4}" type="parTrans" cxnId="{D9AB0AE6-F18B-4A70-BFB4-908F5D928CC4}">
      <dgm:prSet/>
      <dgm:spPr/>
      <dgm:t>
        <a:bodyPr/>
        <a:lstStyle/>
        <a:p>
          <a:endParaRPr lang="en-US"/>
        </a:p>
      </dgm:t>
    </dgm:pt>
    <dgm:pt modelId="{09B5E930-7BFA-4193-A015-8BA2F8D85EED}" type="sibTrans" cxnId="{D9AB0AE6-F18B-4A70-BFB4-908F5D928CC4}">
      <dgm:prSet/>
      <dgm:spPr/>
      <dgm:t>
        <a:bodyPr/>
        <a:lstStyle/>
        <a:p>
          <a:endParaRPr lang="en-US"/>
        </a:p>
      </dgm:t>
    </dgm:pt>
    <dgm:pt modelId="{516FCD6B-03CC-4F5D-8E0A-4021F2778B85}">
      <dgm:prSet phldrT="[Text]"/>
      <dgm:spPr/>
      <dgm:t>
        <a:bodyPr/>
        <a:lstStyle/>
        <a:p>
          <a:r>
            <a:rPr lang="en-GB" dirty="0" smtClean="0"/>
            <a:t>Our programme relates to the importance and the best methods top develop your communication skills. </a:t>
          </a:r>
          <a:endParaRPr lang="en-US" dirty="0"/>
        </a:p>
      </dgm:t>
    </dgm:pt>
    <dgm:pt modelId="{21ACA8B9-EF14-4B60-B1BD-B59B4F9F3D4E}" type="parTrans" cxnId="{E4D399E2-3436-490A-9488-41B7ADC70565}">
      <dgm:prSet/>
      <dgm:spPr/>
      <dgm:t>
        <a:bodyPr/>
        <a:lstStyle/>
        <a:p>
          <a:endParaRPr lang="en-US"/>
        </a:p>
      </dgm:t>
    </dgm:pt>
    <dgm:pt modelId="{50A1E6D9-FED2-4A53-861C-3F586C61D4BA}" type="sibTrans" cxnId="{E4D399E2-3436-490A-9488-41B7ADC70565}">
      <dgm:prSet/>
      <dgm:spPr/>
      <dgm:t>
        <a:bodyPr/>
        <a:lstStyle/>
        <a:p>
          <a:endParaRPr lang="en-US"/>
        </a:p>
      </dgm:t>
    </dgm:pt>
    <dgm:pt modelId="{0746AFD6-81AF-4A03-965B-E5FD2AC99902}" type="pres">
      <dgm:prSet presAssocID="{9EFDE1E0-36B2-42FD-8BC1-DEC0FAC5CDC6}" presName="Name0" presStyleCnt="0">
        <dgm:presLayoutVars>
          <dgm:chMax val="7"/>
          <dgm:chPref val="7"/>
          <dgm:dir/>
          <dgm:animLvl val="lvl"/>
        </dgm:presLayoutVars>
      </dgm:prSet>
      <dgm:spPr/>
      <dgm:t>
        <a:bodyPr/>
        <a:lstStyle/>
        <a:p>
          <a:endParaRPr lang="en-US"/>
        </a:p>
      </dgm:t>
    </dgm:pt>
    <dgm:pt modelId="{B8A5ADE6-C095-47F2-9BD8-3724EF926095}" type="pres">
      <dgm:prSet presAssocID="{70FEEDF0-9ED0-4D7F-AB97-F24DEA096723}" presName="Accent1" presStyleCnt="0"/>
      <dgm:spPr/>
    </dgm:pt>
    <dgm:pt modelId="{8BB83C97-51F0-45C6-863A-E48679F22BC5}" type="pres">
      <dgm:prSet presAssocID="{70FEEDF0-9ED0-4D7F-AB97-F24DEA096723}" presName="Accent" presStyleLbl="node1" presStyleIdx="0" presStyleCnt="3"/>
      <dgm:spPr/>
      <dgm:t>
        <a:bodyPr/>
        <a:lstStyle/>
        <a:p>
          <a:endParaRPr lang="en-US"/>
        </a:p>
      </dgm:t>
    </dgm:pt>
    <dgm:pt modelId="{82171282-A646-4576-AB4C-5C8A06136ED3}" type="pres">
      <dgm:prSet presAssocID="{70FEEDF0-9ED0-4D7F-AB97-F24DEA096723}" presName="Child1" presStyleLbl="revTx" presStyleIdx="0" presStyleCnt="6" custScaleX="172981" custScaleY="153470" custLinFactNeighborX="36396" custLinFactNeighborY="-9239">
        <dgm:presLayoutVars>
          <dgm:chMax val="0"/>
          <dgm:chPref val="0"/>
          <dgm:bulletEnabled val="1"/>
        </dgm:presLayoutVars>
      </dgm:prSet>
      <dgm:spPr/>
      <dgm:t>
        <a:bodyPr/>
        <a:lstStyle/>
        <a:p>
          <a:endParaRPr lang="en-US"/>
        </a:p>
      </dgm:t>
    </dgm:pt>
    <dgm:pt modelId="{2B9101F4-B5D1-4AB7-BC83-753D06A88415}" type="pres">
      <dgm:prSet presAssocID="{70FEEDF0-9ED0-4D7F-AB97-F24DEA096723}" presName="Parent1" presStyleLbl="revTx" presStyleIdx="1" presStyleCnt="6">
        <dgm:presLayoutVars>
          <dgm:chMax val="1"/>
          <dgm:chPref val="1"/>
          <dgm:bulletEnabled val="1"/>
        </dgm:presLayoutVars>
      </dgm:prSet>
      <dgm:spPr/>
      <dgm:t>
        <a:bodyPr/>
        <a:lstStyle/>
        <a:p>
          <a:endParaRPr lang="en-US"/>
        </a:p>
      </dgm:t>
    </dgm:pt>
    <dgm:pt modelId="{49C4C8C0-A665-47B8-AD0B-A80BD66447C9}" type="pres">
      <dgm:prSet presAssocID="{902514D4-9367-48BD-AB98-415C361E8095}" presName="Accent2" presStyleCnt="0"/>
      <dgm:spPr/>
    </dgm:pt>
    <dgm:pt modelId="{12D2183B-C8C1-4ADD-8BFA-63A0024D79DB}" type="pres">
      <dgm:prSet presAssocID="{902514D4-9367-48BD-AB98-415C361E8095}" presName="Accent" presStyleLbl="node1" presStyleIdx="1" presStyleCnt="3"/>
      <dgm:spPr/>
    </dgm:pt>
    <dgm:pt modelId="{47FC99C1-6CDC-4E5F-82DC-8138B26E8725}" type="pres">
      <dgm:prSet presAssocID="{902514D4-9367-48BD-AB98-415C361E8095}" presName="Child2" presStyleLbl="revTx" presStyleIdx="2" presStyleCnt="6" custScaleX="244926" custScaleY="139673" custLinFactNeighborX="53226" custLinFactNeighborY="2123">
        <dgm:presLayoutVars>
          <dgm:chMax val="0"/>
          <dgm:chPref val="0"/>
          <dgm:bulletEnabled val="1"/>
        </dgm:presLayoutVars>
      </dgm:prSet>
      <dgm:spPr/>
      <dgm:t>
        <a:bodyPr/>
        <a:lstStyle/>
        <a:p>
          <a:endParaRPr lang="en-US"/>
        </a:p>
      </dgm:t>
    </dgm:pt>
    <dgm:pt modelId="{4E0AE086-AABF-4A0E-98D0-5626D79C154F}" type="pres">
      <dgm:prSet presAssocID="{902514D4-9367-48BD-AB98-415C361E8095}" presName="Parent2" presStyleLbl="revTx" presStyleIdx="3" presStyleCnt="6">
        <dgm:presLayoutVars>
          <dgm:chMax val="1"/>
          <dgm:chPref val="1"/>
          <dgm:bulletEnabled val="1"/>
        </dgm:presLayoutVars>
      </dgm:prSet>
      <dgm:spPr/>
      <dgm:t>
        <a:bodyPr/>
        <a:lstStyle/>
        <a:p>
          <a:endParaRPr lang="en-US"/>
        </a:p>
      </dgm:t>
    </dgm:pt>
    <dgm:pt modelId="{C57F095C-D392-4DF1-8FBB-9D795D0570B7}" type="pres">
      <dgm:prSet presAssocID="{42DDB17B-32B6-4380-AEA0-A9CDCE0F4C58}" presName="Accent3" presStyleCnt="0"/>
      <dgm:spPr/>
    </dgm:pt>
    <dgm:pt modelId="{339FCDE6-ACB1-4FC6-B770-034DE4C59DA1}" type="pres">
      <dgm:prSet presAssocID="{42DDB17B-32B6-4380-AEA0-A9CDCE0F4C58}" presName="Accent" presStyleLbl="node1" presStyleIdx="2" presStyleCnt="3"/>
      <dgm:spPr/>
    </dgm:pt>
    <dgm:pt modelId="{4708EA16-D5C5-4EE2-8A83-5B988D03B274}" type="pres">
      <dgm:prSet presAssocID="{42DDB17B-32B6-4380-AEA0-A9CDCE0F4C58}" presName="Child3" presStyleLbl="revTx" presStyleIdx="4" presStyleCnt="6" custScaleX="146895" custScaleY="201547" custLinFactNeighborX="18284" custLinFactNeighborY="-3397">
        <dgm:presLayoutVars>
          <dgm:chMax val="0"/>
          <dgm:chPref val="0"/>
          <dgm:bulletEnabled val="1"/>
        </dgm:presLayoutVars>
      </dgm:prSet>
      <dgm:spPr/>
      <dgm:t>
        <a:bodyPr/>
        <a:lstStyle/>
        <a:p>
          <a:endParaRPr lang="en-US"/>
        </a:p>
      </dgm:t>
    </dgm:pt>
    <dgm:pt modelId="{6AED50E6-1C35-4B77-9E90-501897F8F6D8}" type="pres">
      <dgm:prSet presAssocID="{42DDB17B-32B6-4380-AEA0-A9CDCE0F4C58}" presName="Parent3" presStyleLbl="revTx" presStyleIdx="5" presStyleCnt="6">
        <dgm:presLayoutVars>
          <dgm:chMax val="1"/>
          <dgm:chPref val="1"/>
          <dgm:bulletEnabled val="1"/>
        </dgm:presLayoutVars>
      </dgm:prSet>
      <dgm:spPr/>
      <dgm:t>
        <a:bodyPr/>
        <a:lstStyle/>
        <a:p>
          <a:endParaRPr lang="en-US"/>
        </a:p>
      </dgm:t>
    </dgm:pt>
  </dgm:ptLst>
  <dgm:cxnLst>
    <dgm:cxn modelId="{84A39D74-ACD5-4AD1-8DF9-A4C64E2726E0}" type="presOf" srcId="{42DDB17B-32B6-4380-AEA0-A9CDCE0F4C58}" destId="{6AED50E6-1C35-4B77-9E90-501897F8F6D8}" srcOrd="0" destOrd="0" presId="urn:microsoft.com/office/officeart/2009/layout/CircleArrowProcess"/>
    <dgm:cxn modelId="{716BD3C1-0FA4-44F0-91E6-F8B446A67E49}" type="presOf" srcId="{BCC44E0D-2E84-42AD-BFBC-B1DB0B59B688}" destId="{47FC99C1-6CDC-4E5F-82DC-8138B26E8725}" srcOrd="0" destOrd="0" presId="urn:microsoft.com/office/officeart/2009/layout/CircleArrowProcess"/>
    <dgm:cxn modelId="{EE2D7EB0-2491-4620-9484-128EFCB0CCFB}" srcId="{70FEEDF0-9ED0-4D7F-AB97-F24DEA096723}" destId="{3983B1D4-E9F3-40E6-BD23-7E703B845062}" srcOrd="0" destOrd="0" parTransId="{4F492F41-738A-495A-BD66-62C92425C206}" sibTransId="{C87237CF-A497-41CE-A1FA-5B148B026A29}"/>
    <dgm:cxn modelId="{D9AB0AE6-F18B-4A70-BFB4-908F5D928CC4}" srcId="{42DDB17B-32B6-4380-AEA0-A9CDCE0F4C58}" destId="{8DC3B0AC-5266-485C-BEE0-5EA316ED6351}" srcOrd="0" destOrd="0" parTransId="{4AF62E0A-68C0-4E36-A271-5E981705ABD4}" sibTransId="{09B5E930-7BFA-4193-A015-8BA2F8D85EED}"/>
    <dgm:cxn modelId="{C9004133-AF49-44B6-88B8-57CEDE8D6FE3}" type="presOf" srcId="{902514D4-9367-48BD-AB98-415C361E8095}" destId="{4E0AE086-AABF-4A0E-98D0-5626D79C154F}" srcOrd="0" destOrd="0" presId="urn:microsoft.com/office/officeart/2009/layout/CircleArrowProcess"/>
    <dgm:cxn modelId="{B01C33A7-8A0C-4A88-A482-547561053F08}" type="presOf" srcId="{70FEEDF0-9ED0-4D7F-AB97-F24DEA096723}" destId="{2B9101F4-B5D1-4AB7-BC83-753D06A88415}" srcOrd="0" destOrd="0" presId="urn:microsoft.com/office/officeart/2009/layout/CircleArrowProcess"/>
    <dgm:cxn modelId="{3064ED05-7C34-49F7-BF9D-60BA36B6C51D}" type="presOf" srcId="{9EFDE1E0-36B2-42FD-8BC1-DEC0FAC5CDC6}" destId="{0746AFD6-81AF-4A03-965B-E5FD2AC99902}" srcOrd="0" destOrd="0" presId="urn:microsoft.com/office/officeart/2009/layout/CircleArrowProcess"/>
    <dgm:cxn modelId="{21EFD43D-4327-44DA-9B9E-C6C681F1369C}" type="presOf" srcId="{3983B1D4-E9F3-40E6-BD23-7E703B845062}" destId="{82171282-A646-4576-AB4C-5C8A06136ED3}" srcOrd="0" destOrd="0" presId="urn:microsoft.com/office/officeart/2009/layout/CircleArrowProcess"/>
    <dgm:cxn modelId="{1B293EFC-EB57-4EFF-B746-5E727D2F34A8}" type="presOf" srcId="{8DC3B0AC-5266-485C-BEE0-5EA316ED6351}" destId="{4708EA16-D5C5-4EE2-8A83-5B988D03B274}" srcOrd="0" destOrd="0" presId="urn:microsoft.com/office/officeart/2009/layout/CircleArrowProcess"/>
    <dgm:cxn modelId="{EC73D28B-E1B0-4A21-84D6-9486C56E714D}" srcId="{9EFDE1E0-36B2-42FD-8BC1-DEC0FAC5CDC6}" destId="{902514D4-9367-48BD-AB98-415C361E8095}" srcOrd="1" destOrd="0" parTransId="{8583B2DE-149D-4FA0-B8A4-627F65C95D74}" sibTransId="{E602F495-06AD-4078-A149-C6C8558402F7}"/>
    <dgm:cxn modelId="{103B6B91-8CC9-4D40-B800-3DD59F11CB88}" srcId="{9EFDE1E0-36B2-42FD-8BC1-DEC0FAC5CDC6}" destId="{42DDB17B-32B6-4380-AEA0-A9CDCE0F4C58}" srcOrd="2" destOrd="0" parTransId="{0542F929-D3C4-4E9C-A3C8-6EF7FF18FFBD}" sibTransId="{B503D57E-B88B-42C1-9990-439FB88B1A35}"/>
    <dgm:cxn modelId="{E4D399E2-3436-490A-9488-41B7ADC70565}" srcId="{902514D4-9367-48BD-AB98-415C361E8095}" destId="{516FCD6B-03CC-4F5D-8E0A-4021F2778B85}" srcOrd="1" destOrd="0" parTransId="{21ACA8B9-EF14-4B60-B1BD-B59B4F9F3D4E}" sibTransId="{50A1E6D9-FED2-4A53-861C-3F586C61D4BA}"/>
    <dgm:cxn modelId="{EEE64FE0-94D2-4C07-900A-20BCCB77CECD}" type="presOf" srcId="{516FCD6B-03CC-4F5D-8E0A-4021F2778B85}" destId="{47FC99C1-6CDC-4E5F-82DC-8138B26E8725}" srcOrd="0" destOrd="1" presId="urn:microsoft.com/office/officeart/2009/layout/CircleArrowProcess"/>
    <dgm:cxn modelId="{26755254-41E9-4B8D-9575-AED9C008015C}" srcId="{9EFDE1E0-36B2-42FD-8BC1-DEC0FAC5CDC6}" destId="{70FEEDF0-9ED0-4D7F-AB97-F24DEA096723}" srcOrd="0" destOrd="0" parTransId="{6A0DD80F-58E3-4F5A-8C14-0C7F080FC469}" sibTransId="{5AEE57B6-452E-4D6B-9FEC-128B713CC6B5}"/>
    <dgm:cxn modelId="{664DFF4C-E1B0-4AE3-9A2D-2413214F1402}" srcId="{902514D4-9367-48BD-AB98-415C361E8095}" destId="{BCC44E0D-2E84-42AD-BFBC-B1DB0B59B688}" srcOrd="0" destOrd="0" parTransId="{7E0E6D07-FB18-4817-BC96-566987AEC0E5}" sibTransId="{B6560097-BCA9-4F02-8ED2-12737AEC23F1}"/>
    <dgm:cxn modelId="{F80B6E4E-8530-407B-B095-0491343B2370}" type="presParOf" srcId="{0746AFD6-81AF-4A03-965B-E5FD2AC99902}" destId="{B8A5ADE6-C095-47F2-9BD8-3724EF926095}" srcOrd="0" destOrd="0" presId="urn:microsoft.com/office/officeart/2009/layout/CircleArrowProcess"/>
    <dgm:cxn modelId="{F4038CEC-1F82-4468-9968-6BDEB5BCB1D6}" type="presParOf" srcId="{B8A5ADE6-C095-47F2-9BD8-3724EF926095}" destId="{8BB83C97-51F0-45C6-863A-E48679F22BC5}" srcOrd="0" destOrd="0" presId="urn:microsoft.com/office/officeart/2009/layout/CircleArrowProcess"/>
    <dgm:cxn modelId="{55DC85B6-6B38-4AB7-9B24-C2B37206D323}" type="presParOf" srcId="{0746AFD6-81AF-4A03-965B-E5FD2AC99902}" destId="{82171282-A646-4576-AB4C-5C8A06136ED3}" srcOrd="1" destOrd="0" presId="urn:microsoft.com/office/officeart/2009/layout/CircleArrowProcess"/>
    <dgm:cxn modelId="{0845DD23-B2D5-47E4-8AF6-83BE4803B21A}" type="presParOf" srcId="{0746AFD6-81AF-4A03-965B-E5FD2AC99902}" destId="{2B9101F4-B5D1-4AB7-BC83-753D06A88415}" srcOrd="2" destOrd="0" presId="urn:microsoft.com/office/officeart/2009/layout/CircleArrowProcess"/>
    <dgm:cxn modelId="{66DC735F-DB28-4FEE-93F9-5048A090D69D}" type="presParOf" srcId="{0746AFD6-81AF-4A03-965B-E5FD2AC99902}" destId="{49C4C8C0-A665-47B8-AD0B-A80BD66447C9}" srcOrd="3" destOrd="0" presId="urn:microsoft.com/office/officeart/2009/layout/CircleArrowProcess"/>
    <dgm:cxn modelId="{ADACEFE1-C8DE-4AB6-BA9A-19D8325C4383}" type="presParOf" srcId="{49C4C8C0-A665-47B8-AD0B-A80BD66447C9}" destId="{12D2183B-C8C1-4ADD-8BFA-63A0024D79DB}" srcOrd="0" destOrd="0" presId="urn:microsoft.com/office/officeart/2009/layout/CircleArrowProcess"/>
    <dgm:cxn modelId="{838A538F-2E84-46BF-872C-80FD5A39DBA8}" type="presParOf" srcId="{0746AFD6-81AF-4A03-965B-E5FD2AC99902}" destId="{47FC99C1-6CDC-4E5F-82DC-8138B26E8725}" srcOrd="4" destOrd="0" presId="urn:microsoft.com/office/officeart/2009/layout/CircleArrowProcess"/>
    <dgm:cxn modelId="{303E99D1-4CC8-46C8-A33D-6B8C0A7640B1}" type="presParOf" srcId="{0746AFD6-81AF-4A03-965B-E5FD2AC99902}" destId="{4E0AE086-AABF-4A0E-98D0-5626D79C154F}" srcOrd="5" destOrd="0" presId="urn:microsoft.com/office/officeart/2009/layout/CircleArrowProcess"/>
    <dgm:cxn modelId="{66C1CF45-28B5-44CB-9914-F31D55E6D8F7}" type="presParOf" srcId="{0746AFD6-81AF-4A03-965B-E5FD2AC99902}" destId="{C57F095C-D392-4DF1-8FBB-9D795D0570B7}" srcOrd="6" destOrd="0" presId="urn:microsoft.com/office/officeart/2009/layout/CircleArrowProcess"/>
    <dgm:cxn modelId="{34B40DFA-A669-4C4C-A55C-62901B802886}" type="presParOf" srcId="{C57F095C-D392-4DF1-8FBB-9D795D0570B7}" destId="{339FCDE6-ACB1-4FC6-B770-034DE4C59DA1}" srcOrd="0" destOrd="0" presId="urn:microsoft.com/office/officeart/2009/layout/CircleArrowProcess"/>
    <dgm:cxn modelId="{959CB7DB-2576-45B4-B9B4-C093197DB65B}" type="presParOf" srcId="{0746AFD6-81AF-4A03-965B-E5FD2AC99902}" destId="{4708EA16-D5C5-4EE2-8A83-5B988D03B274}" srcOrd="7" destOrd="0" presId="urn:microsoft.com/office/officeart/2009/layout/CircleArrowProcess"/>
    <dgm:cxn modelId="{95C9BE3F-FA1A-4075-9B50-A143EF2A8060}" type="presParOf" srcId="{0746AFD6-81AF-4A03-965B-E5FD2AC99902}" destId="{6AED50E6-1C35-4B77-9E90-501897F8F6D8}" srcOrd="8"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A85C9F-FCD6-4993-9528-4311BF84B060}" type="doc">
      <dgm:prSet loTypeId="urn:microsoft.com/office/officeart/2008/layout/AscendingPictureAccentProcess" loCatId="process" qsTypeId="urn:microsoft.com/office/officeart/2005/8/quickstyle/simple4" qsCatId="simple" csTypeId="urn:microsoft.com/office/officeart/2005/8/colors/colorful1" csCatId="colorful" phldr="1"/>
      <dgm:spPr/>
      <dgm:t>
        <a:bodyPr/>
        <a:lstStyle/>
        <a:p>
          <a:endParaRPr lang="en-US"/>
        </a:p>
      </dgm:t>
    </dgm:pt>
    <dgm:pt modelId="{C439EFA3-ACE9-4C38-B298-4238E6E66A25}">
      <dgm:prSet phldrT="[Text]"/>
      <dgm:spPr/>
      <dgm:t>
        <a:bodyPr/>
        <a:lstStyle/>
        <a:p>
          <a:r>
            <a:rPr lang="en-US" dirty="0" smtClean="0"/>
            <a:t>INTERPERSONAL SKILLS</a:t>
          </a:r>
          <a:endParaRPr lang="en-US" dirty="0"/>
        </a:p>
      </dgm:t>
    </dgm:pt>
    <dgm:pt modelId="{B2A4E454-63C8-4F5E-9A0E-B5946C12C4D5}" type="parTrans" cxnId="{E5C3E95D-1AA4-4834-866B-0747BAC89A42}">
      <dgm:prSet/>
      <dgm:spPr/>
      <dgm:t>
        <a:bodyPr/>
        <a:lstStyle/>
        <a:p>
          <a:endParaRPr lang="en-US"/>
        </a:p>
      </dgm:t>
    </dgm:pt>
    <dgm:pt modelId="{4ED2BF27-E356-4271-BA0C-541D11CE4E57}" type="sibTrans" cxnId="{E5C3E95D-1AA4-4834-866B-0747BAC89A42}">
      <dgm:prSet/>
      <dgm:spPr>
        <a:blipFill dpi="0" rotWithShape="1">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hands holding magnifier and pen" title="Sample Picture"/>
        </a:ext>
      </dgm:extLst>
    </dgm:pt>
    <dgm:pt modelId="{FE41D54D-1250-4C9D-AE1C-6ADFB89E3A98}">
      <dgm:prSet phldrT="[Text]"/>
      <dgm:spPr/>
      <dgm:t>
        <a:bodyPr/>
        <a:lstStyle/>
        <a:p>
          <a:r>
            <a:rPr lang="en-US" dirty="0" smtClean="0"/>
            <a:t>INTELLEGNECE </a:t>
          </a:r>
          <a:endParaRPr lang="en-US" dirty="0"/>
        </a:p>
      </dgm:t>
    </dgm:pt>
    <dgm:pt modelId="{E407F257-8AE5-49F2-A8D0-34676DBB7188}" type="parTrans" cxnId="{E63875D3-AF8D-481A-AADA-3FF7DCF57D9B}">
      <dgm:prSet/>
      <dgm:spPr/>
      <dgm:t>
        <a:bodyPr/>
        <a:lstStyle/>
        <a:p>
          <a:endParaRPr lang="en-US"/>
        </a:p>
      </dgm:t>
    </dgm:pt>
    <dgm:pt modelId="{58C2F588-1BB4-4D51-A46C-70E04AC3E278}" type="sibTrans" cxnId="{E63875D3-AF8D-481A-AADA-3FF7DCF57D9B}">
      <dgm:prSet/>
      <dgm:spPr>
        <a:blipFill dpi="0" rotWithShape="1">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finger pushing power button" title="Sample Picture"/>
        </a:ext>
      </dgm:extLst>
    </dgm:pt>
    <dgm:pt modelId="{2F80060B-2178-4C39-88DE-E22E8C663FD1}">
      <dgm:prSet phldrT="[Text]"/>
      <dgm:spPr/>
      <dgm:t>
        <a:bodyPr/>
        <a:lstStyle/>
        <a:p>
          <a:r>
            <a:rPr lang="en-US" dirty="0" smtClean="0"/>
            <a:t>CHARACTER</a:t>
          </a:r>
          <a:endParaRPr lang="en-US" dirty="0"/>
        </a:p>
      </dgm:t>
    </dgm:pt>
    <dgm:pt modelId="{8B1FFC24-0A78-4047-BFB1-2046A9542B6F}" type="parTrans" cxnId="{1D8ECA4B-E737-4CD8-ACFC-DE18A28E6C07}">
      <dgm:prSet/>
      <dgm:spPr/>
      <dgm:t>
        <a:bodyPr/>
        <a:lstStyle/>
        <a:p>
          <a:endParaRPr lang="en-US"/>
        </a:p>
      </dgm:t>
    </dgm:pt>
    <dgm:pt modelId="{24613E54-F040-4D87-9E02-F9F71F79060E}" type="sibTrans" cxnId="{1D8ECA4B-E737-4CD8-ACFC-DE18A28E6C07}">
      <dgm:prSet/>
      <dgm:spPr>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hand holding pen and pointing to data in column chart" title="Sample Picture"/>
        </a:ext>
      </dgm:extLst>
    </dgm:pt>
    <dgm:pt modelId="{AB1508C4-962A-456C-9EFB-7744E7A6850E}">
      <dgm:prSet phldrT="[Text]"/>
      <dgm:spPr/>
      <dgm:t>
        <a:bodyPr/>
        <a:lstStyle/>
        <a:p>
          <a:r>
            <a:rPr lang="en-US" dirty="0" smtClean="0"/>
            <a:t>VISION</a:t>
          </a:r>
          <a:endParaRPr lang="en-US" dirty="0"/>
        </a:p>
      </dgm:t>
    </dgm:pt>
    <dgm:pt modelId="{0DD5DE82-B95D-4528-A702-A258F5E2C4C0}" type="sibTrans" cxnId="{9D92BF6C-C70E-4372-9CE8-102B09C068E5}">
      <dgm:prSet/>
      <dgm:spPr>
        <a:blipFill dpi="0" rotWithShape="1">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hand holding pencil and sketching" title="Sample Picture"/>
        </a:ext>
      </dgm:extLst>
    </dgm:pt>
    <dgm:pt modelId="{2228883B-4DCC-4D74-AFD0-B6D0AFC41D97}" type="parTrans" cxnId="{9D92BF6C-C70E-4372-9CE8-102B09C068E5}">
      <dgm:prSet/>
      <dgm:spPr/>
      <dgm:t>
        <a:bodyPr/>
        <a:lstStyle/>
        <a:p>
          <a:endParaRPr lang="en-US"/>
        </a:p>
      </dgm:t>
    </dgm:pt>
    <dgm:pt modelId="{77BA099B-FABA-4EDB-8759-5E2C45E01008}">
      <dgm:prSet phldrT="[Text]"/>
      <dgm:spPr/>
      <dgm:t>
        <a:bodyPr/>
        <a:lstStyle/>
        <a:p>
          <a:r>
            <a:rPr lang="en-US" dirty="0" smtClean="0"/>
            <a:t>ABILITY TO DEVELOP OTHERS </a:t>
          </a:r>
          <a:endParaRPr lang="en-US" dirty="0"/>
        </a:p>
      </dgm:t>
    </dgm:pt>
    <dgm:pt modelId="{EE4C2868-C8D1-438D-84C2-1764E0A268CC}" type="sibTrans" cxnId="{AC839F40-C05E-41CD-9415-03F68BE022EB}">
      <dgm:prSet/>
      <dgm:spPr>
        <a:blipFill dpi="0" rotWithShape="1">
          <a:blip xmlns:r="http://schemas.openxmlformats.org/officeDocument/2006/relationships" r:embed="rId5">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hand plugging cables into computer" title="Sample Picture"/>
        </a:ext>
      </dgm:extLst>
    </dgm:pt>
    <dgm:pt modelId="{4C46E7D0-91BB-4252-A54B-DE010D9F9F06}" type="parTrans" cxnId="{AC839F40-C05E-41CD-9415-03F68BE022EB}">
      <dgm:prSet/>
      <dgm:spPr/>
      <dgm:t>
        <a:bodyPr/>
        <a:lstStyle/>
        <a:p>
          <a:endParaRPr lang="en-US"/>
        </a:p>
      </dgm:t>
    </dgm:pt>
    <dgm:pt modelId="{28102DFD-5914-47DE-A80F-58C721024B80}" type="pres">
      <dgm:prSet presAssocID="{0FA85C9F-FCD6-4993-9528-4311BF84B060}" presName="Name0" presStyleCnt="0">
        <dgm:presLayoutVars>
          <dgm:chMax val="7"/>
          <dgm:chPref val="7"/>
          <dgm:dir/>
        </dgm:presLayoutVars>
      </dgm:prSet>
      <dgm:spPr/>
      <dgm:t>
        <a:bodyPr/>
        <a:lstStyle/>
        <a:p>
          <a:endParaRPr lang="en-US"/>
        </a:p>
      </dgm:t>
    </dgm:pt>
    <dgm:pt modelId="{173C0D5B-2D86-456D-A251-8B716EB11AFA}" type="pres">
      <dgm:prSet presAssocID="{0FA85C9F-FCD6-4993-9528-4311BF84B060}" presName="dot1" presStyleLbl="alignNode1" presStyleIdx="0" presStyleCnt="15"/>
      <dgm:spPr/>
      <dgm:t>
        <a:bodyPr/>
        <a:lstStyle/>
        <a:p>
          <a:endParaRPr lang="en-US"/>
        </a:p>
      </dgm:t>
    </dgm:pt>
    <dgm:pt modelId="{8DC00181-D81A-4F72-A6D3-399EA3C15E73}" type="pres">
      <dgm:prSet presAssocID="{0FA85C9F-FCD6-4993-9528-4311BF84B060}" presName="dot2" presStyleLbl="alignNode1" presStyleIdx="1" presStyleCnt="15"/>
      <dgm:spPr/>
      <dgm:t>
        <a:bodyPr/>
        <a:lstStyle/>
        <a:p>
          <a:endParaRPr lang="en-US"/>
        </a:p>
      </dgm:t>
    </dgm:pt>
    <dgm:pt modelId="{226876B2-78A7-408C-8E45-1C8F63D543CB}" type="pres">
      <dgm:prSet presAssocID="{0FA85C9F-FCD6-4993-9528-4311BF84B060}" presName="dot3" presStyleLbl="alignNode1" presStyleIdx="2" presStyleCnt="15"/>
      <dgm:spPr/>
      <dgm:t>
        <a:bodyPr/>
        <a:lstStyle/>
        <a:p>
          <a:endParaRPr lang="en-US"/>
        </a:p>
      </dgm:t>
    </dgm:pt>
    <dgm:pt modelId="{23B56457-2346-4EA1-A1AC-1DD61A1D74A4}" type="pres">
      <dgm:prSet presAssocID="{0FA85C9F-FCD6-4993-9528-4311BF84B060}" presName="dot4" presStyleLbl="alignNode1" presStyleIdx="3" presStyleCnt="15"/>
      <dgm:spPr/>
      <dgm:t>
        <a:bodyPr/>
        <a:lstStyle/>
        <a:p>
          <a:endParaRPr lang="en-US"/>
        </a:p>
      </dgm:t>
    </dgm:pt>
    <dgm:pt modelId="{1C728761-B222-436F-8742-41E3FE1663C6}" type="pres">
      <dgm:prSet presAssocID="{0FA85C9F-FCD6-4993-9528-4311BF84B060}" presName="dot5" presStyleLbl="alignNode1" presStyleIdx="4" presStyleCnt="15"/>
      <dgm:spPr/>
      <dgm:t>
        <a:bodyPr/>
        <a:lstStyle/>
        <a:p>
          <a:endParaRPr lang="en-US"/>
        </a:p>
      </dgm:t>
    </dgm:pt>
    <dgm:pt modelId="{3D62AC57-7E65-4F55-B2C5-DE2DA495D972}" type="pres">
      <dgm:prSet presAssocID="{0FA85C9F-FCD6-4993-9528-4311BF84B060}" presName="dot6" presStyleLbl="alignNode1" presStyleIdx="5" presStyleCnt="15"/>
      <dgm:spPr/>
      <dgm:t>
        <a:bodyPr/>
        <a:lstStyle/>
        <a:p>
          <a:endParaRPr lang="en-US"/>
        </a:p>
      </dgm:t>
    </dgm:pt>
    <dgm:pt modelId="{55818819-EAC3-4B37-A758-623F7E9412F6}" type="pres">
      <dgm:prSet presAssocID="{0FA85C9F-FCD6-4993-9528-4311BF84B060}" presName="dot7" presStyleLbl="alignNode1" presStyleIdx="6" presStyleCnt="15"/>
      <dgm:spPr/>
      <dgm:t>
        <a:bodyPr/>
        <a:lstStyle/>
        <a:p>
          <a:endParaRPr lang="en-US"/>
        </a:p>
      </dgm:t>
    </dgm:pt>
    <dgm:pt modelId="{39E6420D-4C99-4A8E-B833-9FE8E1353E87}" type="pres">
      <dgm:prSet presAssocID="{0FA85C9F-FCD6-4993-9528-4311BF84B060}" presName="dot8" presStyleLbl="alignNode1" presStyleIdx="7" presStyleCnt="15"/>
      <dgm:spPr/>
      <dgm:t>
        <a:bodyPr/>
        <a:lstStyle/>
        <a:p>
          <a:endParaRPr lang="en-US"/>
        </a:p>
      </dgm:t>
    </dgm:pt>
    <dgm:pt modelId="{B9F44449-A2CF-46FB-A980-E172ECF811A0}" type="pres">
      <dgm:prSet presAssocID="{0FA85C9F-FCD6-4993-9528-4311BF84B060}" presName="dotArrow1" presStyleLbl="alignNode1" presStyleIdx="8" presStyleCnt="15"/>
      <dgm:spPr/>
      <dgm:t>
        <a:bodyPr/>
        <a:lstStyle/>
        <a:p>
          <a:endParaRPr lang="en-US"/>
        </a:p>
      </dgm:t>
    </dgm:pt>
    <dgm:pt modelId="{E648252E-CAA2-455A-A82D-AC6BB7541290}" type="pres">
      <dgm:prSet presAssocID="{0FA85C9F-FCD6-4993-9528-4311BF84B060}" presName="dotArrow2" presStyleLbl="alignNode1" presStyleIdx="9" presStyleCnt="15"/>
      <dgm:spPr/>
      <dgm:t>
        <a:bodyPr/>
        <a:lstStyle/>
        <a:p>
          <a:endParaRPr lang="en-US"/>
        </a:p>
      </dgm:t>
    </dgm:pt>
    <dgm:pt modelId="{714104D8-930A-4A1F-B402-2BE77935EFCA}" type="pres">
      <dgm:prSet presAssocID="{0FA85C9F-FCD6-4993-9528-4311BF84B060}" presName="dotArrow3" presStyleLbl="alignNode1" presStyleIdx="10" presStyleCnt="15"/>
      <dgm:spPr/>
      <dgm:t>
        <a:bodyPr/>
        <a:lstStyle/>
        <a:p>
          <a:endParaRPr lang="en-US"/>
        </a:p>
      </dgm:t>
    </dgm:pt>
    <dgm:pt modelId="{3F3A5ABE-0386-4878-B907-72E8EB073835}" type="pres">
      <dgm:prSet presAssocID="{0FA85C9F-FCD6-4993-9528-4311BF84B060}" presName="dotArrow4" presStyleLbl="alignNode1" presStyleIdx="11" presStyleCnt="15"/>
      <dgm:spPr/>
      <dgm:t>
        <a:bodyPr/>
        <a:lstStyle/>
        <a:p>
          <a:endParaRPr lang="en-US"/>
        </a:p>
      </dgm:t>
    </dgm:pt>
    <dgm:pt modelId="{66B157D2-617F-4600-81C1-54D22E05BD4D}" type="pres">
      <dgm:prSet presAssocID="{0FA85C9F-FCD6-4993-9528-4311BF84B060}" presName="dotArrow5" presStyleLbl="alignNode1" presStyleIdx="12" presStyleCnt="15"/>
      <dgm:spPr/>
      <dgm:t>
        <a:bodyPr/>
        <a:lstStyle/>
        <a:p>
          <a:endParaRPr lang="en-US"/>
        </a:p>
      </dgm:t>
    </dgm:pt>
    <dgm:pt modelId="{416A2F15-73F9-46F3-AD47-B996F5DC5F04}" type="pres">
      <dgm:prSet presAssocID="{0FA85C9F-FCD6-4993-9528-4311BF84B060}" presName="dotArrow6" presStyleLbl="alignNode1" presStyleIdx="13" presStyleCnt="15"/>
      <dgm:spPr/>
      <dgm:t>
        <a:bodyPr/>
        <a:lstStyle/>
        <a:p>
          <a:endParaRPr lang="en-US"/>
        </a:p>
      </dgm:t>
    </dgm:pt>
    <dgm:pt modelId="{DA7AAD41-5E68-49D8-BAB9-31F95DE8BA53}" type="pres">
      <dgm:prSet presAssocID="{0FA85C9F-FCD6-4993-9528-4311BF84B060}" presName="dotArrow7" presStyleLbl="alignNode1" presStyleIdx="14" presStyleCnt="15"/>
      <dgm:spPr/>
      <dgm:t>
        <a:bodyPr/>
        <a:lstStyle/>
        <a:p>
          <a:endParaRPr lang="en-US"/>
        </a:p>
      </dgm:t>
    </dgm:pt>
    <dgm:pt modelId="{AFAE8CB1-BD31-4AB5-813F-04CE280D7BC3}" type="pres">
      <dgm:prSet presAssocID="{AB1508C4-962A-456C-9EFB-7744E7A6850E}" presName="parTx1" presStyleLbl="node1" presStyleIdx="0" presStyleCnt="5"/>
      <dgm:spPr/>
      <dgm:t>
        <a:bodyPr/>
        <a:lstStyle/>
        <a:p>
          <a:endParaRPr lang="en-US"/>
        </a:p>
      </dgm:t>
    </dgm:pt>
    <dgm:pt modelId="{7A566C52-34DA-42C8-B174-71CC7A781691}" type="pres">
      <dgm:prSet presAssocID="{0DD5DE82-B95D-4528-A702-A258F5E2C4C0}" presName="picture1" presStyleCnt="0"/>
      <dgm:spPr/>
      <dgm:t>
        <a:bodyPr/>
        <a:lstStyle/>
        <a:p>
          <a:endParaRPr lang="en-US"/>
        </a:p>
      </dgm:t>
    </dgm:pt>
    <dgm:pt modelId="{1BDDF1A7-8F9A-491D-B616-D31125DA6177}" type="pres">
      <dgm:prSet presAssocID="{0DD5DE82-B95D-4528-A702-A258F5E2C4C0}" presName="imageRepeatNode" presStyleLbl="fgImgPlace1" presStyleIdx="0" presStyleCnt="5"/>
      <dgm:spPr/>
      <dgm:t>
        <a:bodyPr/>
        <a:lstStyle/>
        <a:p>
          <a:endParaRPr lang="en-US"/>
        </a:p>
      </dgm:t>
    </dgm:pt>
    <dgm:pt modelId="{25CE29FA-35B5-4976-AE6F-6E275956B89D}" type="pres">
      <dgm:prSet presAssocID="{C439EFA3-ACE9-4C38-B298-4238E6E66A25}" presName="parTx2" presStyleLbl="node1" presStyleIdx="1" presStyleCnt="5"/>
      <dgm:spPr/>
      <dgm:t>
        <a:bodyPr/>
        <a:lstStyle/>
        <a:p>
          <a:endParaRPr lang="en-US"/>
        </a:p>
      </dgm:t>
    </dgm:pt>
    <dgm:pt modelId="{303E2316-F5E0-4CA7-9B70-76FC5CD2449E}" type="pres">
      <dgm:prSet presAssocID="{4ED2BF27-E356-4271-BA0C-541D11CE4E57}" presName="picture2" presStyleCnt="0"/>
      <dgm:spPr/>
      <dgm:t>
        <a:bodyPr/>
        <a:lstStyle/>
        <a:p>
          <a:endParaRPr lang="en-US"/>
        </a:p>
      </dgm:t>
    </dgm:pt>
    <dgm:pt modelId="{E7155B03-8DE3-4B3E-A115-8567A0C88F58}" type="pres">
      <dgm:prSet presAssocID="{4ED2BF27-E356-4271-BA0C-541D11CE4E57}" presName="imageRepeatNode" presStyleLbl="fgImgPlace1" presStyleIdx="1" presStyleCnt="5"/>
      <dgm:spPr/>
      <dgm:t>
        <a:bodyPr/>
        <a:lstStyle/>
        <a:p>
          <a:endParaRPr lang="en-US"/>
        </a:p>
      </dgm:t>
    </dgm:pt>
    <dgm:pt modelId="{4BD86202-302F-4E2F-AFBB-306A3A126EF3}" type="pres">
      <dgm:prSet presAssocID="{77BA099B-FABA-4EDB-8759-5E2C45E01008}" presName="parTx3" presStyleLbl="node1" presStyleIdx="2" presStyleCnt="5"/>
      <dgm:spPr/>
      <dgm:t>
        <a:bodyPr/>
        <a:lstStyle/>
        <a:p>
          <a:endParaRPr lang="en-US"/>
        </a:p>
      </dgm:t>
    </dgm:pt>
    <dgm:pt modelId="{D7317E7B-4A4D-48AC-8D09-7E398136BB1D}" type="pres">
      <dgm:prSet presAssocID="{EE4C2868-C8D1-438D-84C2-1764E0A268CC}" presName="picture3" presStyleCnt="0"/>
      <dgm:spPr/>
      <dgm:t>
        <a:bodyPr/>
        <a:lstStyle/>
        <a:p>
          <a:endParaRPr lang="en-US"/>
        </a:p>
      </dgm:t>
    </dgm:pt>
    <dgm:pt modelId="{49CE950B-4F82-48D2-AF26-10C2170F8BB6}" type="pres">
      <dgm:prSet presAssocID="{EE4C2868-C8D1-438D-84C2-1764E0A268CC}" presName="imageRepeatNode" presStyleLbl="fgImgPlace1" presStyleIdx="2" presStyleCnt="5"/>
      <dgm:spPr/>
      <dgm:t>
        <a:bodyPr/>
        <a:lstStyle/>
        <a:p>
          <a:endParaRPr lang="en-US"/>
        </a:p>
      </dgm:t>
    </dgm:pt>
    <dgm:pt modelId="{DF1382B8-D134-46BF-9446-A780E4628B73}" type="pres">
      <dgm:prSet presAssocID="{FE41D54D-1250-4C9D-AE1C-6ADFB89E3A98}" presName="parTx4" presStyleLbl="node1" presStyleIdx="3" presStyleCnt="5"/>
      <dgm:spPr/>
      <dgm:t>
        <a:bodyPr/>
        <a:lstStyle/>
        <a:p>
          <a:endParaRPr lang="en-US"/>
        </a:p>
      </dgm:t>
    </dgm:pt>
    <dgm:pt modelId="{037FC98E-7686-4B85-A2D0-C76880C404EA}" type="pres">
      <dgm:prSet presAssocID="{58C2F588-1BB4-4D51-A46C-70E04AC3E278}" presName="picture4" presStyleCnt="0"/>
      <dgm:spPr/>
      <dgm:t>
        <a:bodyPr/>
        <a:lstStyle/>
        <a:p>
          <a:endParaRPr lang="en-US"/>
        </a:p>
      </dgm:t>
    </dgm:pt>
    <dgm:pt modelId="{BD330E29-DA28-4F5D-921B-C021D1F357B7}" type="pres">
      <dgm:prSet presAssocID="{58C2F588-1BB4-4D51-A46C-70E04AC3E278}" presName="imageRepeatNode" presStyleLbl="fgImgPlace1" presStyleIdx="3" presStyleCnt="5"/>
      <dgm:spPr/>
      <dgm:t>
        <a:bodyPr/>
        <a:lstStyle/>
        <a:p>
          <a:endParaRPr lang="en-US"/>
        </a:p>
      </dgm:t>
    </dgm:pt>
    <dgm:pt modelId="{D0FCD607-9F49-4A15-929A-8BBA12F40DC1}" type="pres">
      <dgm:prSet presAssocID="{2F80060B-2178-4C39-88DE-E22E8C663FD1}" presName="parTx5" presStyleLbl="node1" presStyleIdx="4" presStyleCnt="5"/>
      <dgm:spPr/>
      <dgm:t>
        <a:bodyPr/>
        <a:lstStyle/>
        <a:p>
          <a:endParaRPr lang="en-US"/>
        </a:p>
      </dgm:t>
    </dgm:pt>
    <dgm:pt modelId="{09319809-6BB4-43B1-9493-1B2DDCD76FA9}" type="pres">
      <dgm:prSet presAssocID="{24613E54-F040-4D87-9E02-F9F71F79060E}" presName="picture5" presStyleCnt="0"/>
      <dgm:spPr/>
      <dgm:t>
        <a:bodyPr/>
        <a:lstStyle/>
        <a:p>
          <a:endParaRPr lang="en-US"/>
        </a:p>
      </dgm:t>
    </dgm:pt>
    <dgm:pt modelId="{6BFFBD56-1663-40C9-A9CA-11AB837289A3}" type="pres">
      <dgm:prSet presAssocID="{24613E54-F040-4D87-9E02-F9F71F79060E}" presName="imageRepeatNode" presStyleLbl="fgImgPlace1" presStyleIdx="4" presStyleCnt="5"/>
      <dgm:spPr/>
      <dgm:t>
        <a:bodyPr/>
        <a:lstStyle/>
        <a:p>
          <a:endParaRPr lang="en-US"/>
        </a:p>
      </dgm:t>
    </dgm:pt>
  </dgm:ptLst>
  <dgm:cxnLst>
    <dgm:cxn modelId="{1D8ECA4B-E737-4CD8-ACFC-DE18A28E6C07}" srcId="{0FA85C9F-FCD6-4993-9528-4311BF84B060}" destId="{2F80060B-2178-4C39-88DE-E22E8C663FD1}" srcOrd="4" destOrd="0" parTransId="{8B1FFC24-0A78-4047-BFB1-2046A9542B6F}" sibTransId="{24613E54-F040-4D87-9E02-F9F71F79060E}"/>
    <dgm:cxn modelId="{E63875D3-AF8D-481A-AADA-3FF7DCF57D9B}" srcId="{0FA85C9F-FCD6-4993-9528-4311BF84B060}" destId="{FE41D54D-1250-4C9D-AE1C-6ADFB89E3A98}" srcOrd="3" destOrd="0" parTransId="{E407F257-8AE5-49F2-A8D0-34676DBB7188}" sibTransId="{58C2F588-1BB4-4D51-A46C-70E04AC3E278}"/>
    <dgm:cxn modelId="{1301C7D6-FCEF-4846-8152-1D73F17BE67A}" type="presOf" srcId="{0DD5DE82-B95D-4528-A702-A258F5E2C4C0}" destId="{1BDDF1A7-8F9A-491D-B616-D31125DA6177}" srcOrd="0" destOrd="0" presId="urn:microsoft.com/office/officeart/2008/layout/AscendingPictureAccentProcess"/>
    <dgm:cxn modelId="{7C2FF761-9D01-4276-B5B0-05B2CFFCC3D5}" type="presOf" srcId="{AB1508C4-962A-456C-9EFB-7744E7A6850E}" destId="{AFAE8CB1-BD31-4AB5-813F-04CE280D7BC3}" srcOrd="0" destOrd="0" presId="urn:microsoft.com/office/officeart/2008/layout/AscendingPictureAccentProcess"/>
    <dgm:cxn modelId="{AC839F40-C05E-41CD-9415-03F68BE022EB}" srcId="{0FA85C9F-FCD6-4993-9528-4311BF84B060}" destId="{77BA099B-FABA-4EDB-8759-5E2C45E01008}" srcOrd="2" destOrd="0" parTransId="{4C46E7D0-91BB-4252-A54B-DE010D9F9F06}" sibTransId="{EE4C2868-C8D1-438D-84C2-1764E0A268CC}"/>
    <dgm:cxn modelId="{E06F847A-1C53-4A8A-992C-DBEEC90816A8}" type="presOf" srcId="{FE41D54D-1250-4C9D-AE1C-6ADFB89E3A98}" destId="{DF1382B8-D134-46BF-9446-A780E4628B73}" srcOrd="0" destOrd="0" presId="urn:microsoft.com/office/officeart/2008/layout/AscendingPictureAccentProcess"/>
    <dgm:cxn modelId="{5B5791B9-618E-47A8-B1CB-90CCF5A5953E}" type="presOf" srcId="{EE4C2868-C8D1-438D-84C2-1764E0A268CC}" destId="{49CE950B-4F82-48D2-AF26-10C2170F8BB6}" srcOrd="0" destOrd="0" presId="urn:microsoft.com/office/officeart/2008/layout/AscendingPictureAccentProcess"/>
    <dgm:cxn modelId="{3A8E0CC9-D57C-4649-9199-A74CE8F4A574}" type="presOf" srcId="{C439EFA3-ACE9-4C38-B298-4238E6E66A25}" destId="{25CE29FA-35B5-4976-AE6F-6E275956B89D}" srcOrd="0" destOrd="0" presId="urn:microsoft.com/office/officeart/2008/layout/AscendingPictureAccentProcess"/>
    <dgm:cxn modelId="{B6434206-A07E-47C0-B230-DE5AF9EEF34B}" type="presOf" srcId="{0FA85C9F-FCD6-4993-9528-4311BF84B060}" destId="{28102DFD-5914-47DE-A80F-58C721024B80}" srcOrd="0" destOrd="0" presId="urn:microsoft.com/office/officeart/2008/layout/AscendingPictureAccentProcess"/>
    <dgm:cxn modelId="{49BDB67C-CB21-4DFA-80E2-C8210C044E82}" type="presOf" srcId="{2F80060B-2178-4C39-88DE-E22E8C663FD1}" destId="{D0FCD607-9F49-4A15-929A-8BBA12F40DC1}" srcOrd="0" destOrd="0" presId="urn:microsoft.com/office/officeart/2008/layout/AscendingPictureAccentProcess"/>
    <dgm:cxn modelId="{9D92BF6C-C70E-4372-9CE8-102B09C068E5}" srcId="{0FA85C9F-FCD6-4993-9528-4311BF84B060}" destId="{AB1508C4-962A-456C-9EFB-7744E7A6850E}" srcOrd="0" destOrd="0" parTransId="{2228883B-4DCC-4D74-AFD0-B6D0AFC41D97}" sibTransId="{0DD5DE82-B95D-4528-A702-A258F5E2C4C0}"/>
    <dgm:cxn modelId="{B6B31576-6BBC-47A5-B5F3-4E759973B821}" type="presOf" srcId="{77BA099B-FABA-4EDB-8759-5E2C45E01008}" destId="{4BD86202-302F-4E2F-AFBB-306A3A126EF3}" srcOrd="0" destOrd="0" presId="urn:microsoft.com/office/officeart/2008/layout/AscendingPictureAccentProcess"/>
    <dgm:cxn modelId="{C941F752-7F3F-4CB3-8A6A-C22D208524AB}" type="presOf" srcId="{4ED2BF27-E356-4271-BA0C-541D11CE4E57}" destId="{E7155B03-8DE3-4B3E-A115-8567A0C88F58}" srcOrd="0" destOrd="0" presId="urn:microsoft.com/office/officeart/2008/layout/AscendingPictureAccentProcess"/>
    <dgm:cxn modelId="{7A416DE9-C334-4B41-BB1A-3EAA7991CA13}" type="presOf" srcId="{24613E54-F040-4D87-9E02-F9F71F79060E}" destId="{6BFFBD56-1663-40C9-A9CA-11AB837289A3}" srcOrd="0" destOrd="0" presId="urn:microsoft.com/office/officeart/2008/layout/AscendingPictureAccentProcess"/>
    <dgm:cxn modelId="{76F4F52E-F611-450B-B526-B86A2801652D}" type="presOf" srcId="{58C2F588-1BB4-4D51-A46C-70E04AC3E278}" destId="{BD330E29-DA28-4F5D-921B-C021D1F357B7}" srcOrd="0" destOrd="0" presId="urn:microsoft.com/office/officeart/2008/layout/AscendingPictureAccentProcess"/>
    <dgm:cxn modelId="{E5C3E95D-1AA4-4834-866B-0747BAC89A42}" srcId="{0FA85C9F-FCD6-4993-9528-4311BF84B060}" destId="{C439EFA3-ACE9-4C38-B298-4238E6E66A25}" srcOrd="1" destOrd="0" parTransId="{B2A4E454-63C8-4F5E-9A0E-B5946C12C4D5}" sibTransId="{4ED2BF27-E356-4271-BA0C-541D11CE4E57}"/>
    <dgm:cxn modelId="{D7FA986C-C593-45AF-A814-3727FD5BF863}" type="presParOf" srcId="{28102DFD-5914-47DE-A80F-58C721024B80}" destId="{173C0D5B-2D86-456D-A251-8B716EB11AFA}" srcOrd="0" destOrd="0" presId="urn:microsoft.com/office/officeart/2008/layout/AscendingPictureAccentProcess"/>
    <dgm:cxn modelId="{C30CCB99-EF77-45B4-9194-B5273A99809D}" type="presParOf" srcId="{28102DFD-5914-47DE-A80F-58C721024B80}" destId="{8DC00181-D81A-4F72-A6D3-399EA3C15E73}" srcOrd="1" destOrd="0" presId="urn:microsoft.com/office/officeart/2008/layout/AscendingPictureAccentProcess"/>
    <dgm:cxn modelId="{73CEC24E-F315-4D16-8CF2-E2D5E5915613}" type="presParOf" srcId="{28102DFD-5914-47DE-A80F-58C721024B80}" destId="{226876B2-78A7-408C-8E45-1C8F63D543CB}" srcOrd="2" destOrd="0" presId="urn:microsoft.com/office/officeart/2008/layout/AscendingPictureAccentProcess"/>
    <dgm:cxn modelId="{4E729A14-EE08-43CA-A780-9E9B4F260115}" type="presParOf" srcId="{28102DFD-5914-47DE-A80F-58C721024B80}" destId="{23B56457-2346-4EA1-A1AC-1DD61A1D74A4}" srcOrd="3" destOrd="0" presId="urn:microsoft.com/office/officeart/2008/layout/AscendingPictureAccentProcess"/>
    <dgm:cxn modelId="{2FE74EE6-CEA4-4457-8F48-42F001637188}" type="presParOf" srcId="{28102DFD-5914-47DE-A80F-58C721024B80}" destId="{1C728761-B222-436F-8742-41E3FE1663C6}" srcOrd="4" destOrd="0" presId="urn:microsoft.com/office/officeart/2008/layout/AscendingPictureAccentProcess"/>
    <dgm:cxn modelId="{D9F5AB6A-C45A-4E6B-AC44-C220841F2C9B}" type="presParOf" srcId="{28102DFD-5914-47DE-A80F-58C721024B80}" destId="{3D62AC57-7E65-4F55-B2C5-DE2DA495D972}" srcOrd="5" destOrd="0" presId="urn:microsoft.com/office/officeart/2008/layout/AscendingPictureAccentProcess"/>
    <dgm:cxn modelId="{DED0417E-996E-4489-8607-9F0A39D7804D}" type="presParOf" srcId="{28102DFD-5914-47DE-A80F-58C721024B80}" destId="{55818819-EAC3-4B37-A758-623F7E9412F6}" srcOrd="6" destOrd="0" presId="urn:microsoft.com/office/officeart/2008/layout/AscendingPictureAccentProcess"/>
    <dgm:cxn modelId="{E51064D2-961D-4723-BD33-CCE1D10567FD}" type="presParOf" srcId="{28102DFD-5914-47DE-A80F-58C721024B80}" destId="{39E6420D-4C99-4A8E-B833-9FE8E1353E87}" srcOrd="7" destOrd="0" presId="urn:microsoft.com/office/officeart/2008/layout/AscendingPictureAccentProcess"/>
    <dgm:cxn modelId="{B3175A18-F12B-4CA9-A0A7-A3E8BEBA5DB7}" type="presParOf" srcId="{28102DFD-5914-47DE-A80F-58C721024B80}" destId="{B9F44449-A2CF-46FB-A980-E172ECF811A0}" srcOrd="8" destOrd="0" presId="urn:microsoft.com/office/officeart/2008/layout/AscendingPictureAccentProcess"/>
    <dgm:cxn modelId="{B58E116D-1CC7-4514-B52C-326F5A1E603E}" type="presParOf" srcId="{28102DFD-5914-47DE-A80F-58C721024B80}" destId="{E648252E-CAA2-455A-A82D-AC6BB7541290}" srcOrd="9" destOrd="0" presId="urn:microsoft.com/office/officeart/2008/layout/AscendingPictureAccentProcess"/>
    <dgm:cxn modelId="{B11260E7-414C-4D0A-B233-55AC927C9FF3}" type="presParOf" srcId="{28102DFD-5914-47DE-A80F-58C721024B80}" destId="{714104D8-930A-4A1F-B402-2BE77935EFCA}" srcOrd="10" destOrd="0" presId="urn:microsoft.com/office/officeart/2008/layout/AscendingPictureAccentProcess"/>
    <dgm:cxn modelId="{13DF91C8-8626-456E-B97C-AEFA1072DBAE}" type="presParOf" srcId="{28102DFD-5914-47DE-A80F-58C721024B80}" destId="{3F3A5ABE-0386-4878-B907-72E8EB073835}" srcOrd="11" destOrd="0" presId="urn:microsoft.com/office/officeart/2008/layout/AscendingPictureAccentProcess"/>
    <dgm:cxn modelId="{E8C1AA17-E3DD-47E3-9302-93EB5DD55997}" type="presParOf" srcId="{28102DFD-5914-47DE-A80F-58C721024B80}" destId="{66B157D2-617F-4600-81C1-54D22E05BD4D}" srcOrd="12" destOrd="0" presId="urn:microsoft.com/office/officeart/2008/layout/AscendingPictureAccentProcess"/>
    <dgm:cxn modelId="{F5128F9A-0464-4C49-A296-EC5711E71BA0}" type="presParOf" srcId="{28102DFD-5914-47DE-A80F-58C721024B80}" destId="{416A2F15-73F9-46F3-AD47-B996F5DC5F04}" srcOrd="13" destOrd="0" presId="urn:microsoft.com/office/officeart/2008/layout/AscendingPictureAccentProcess"/>
    <dgm:cxn modelId="{FFB31723-83C0-4406-9DB2-540233E41162}" type="presParOf" srcId="{28102DFD-5914-47DE-A80F-58C721024B80}" destId="{DA7AAD41-5E68-49D8-BAB9-31F95DE8BA53}" srcOrd="14" destOrd="0" presId="urn:microsoft.com/office/officeart/2008/layout/AscendingPictureAccentProcess"/>
    <dgm:cxn modelId="{D57329B7-9B9F-4A21-B730-4F34934DEEC3}" type="presParOf" srcId="{28102DFD-5914-47DE-A80F-58C721024B80}" destId="{AFAE8CB1-BD31-4AB5-813F-04CE280D7BC3}" srcOrd="15" destOrd="0" presId="urn:microsoft.com/office/officeart/2008/layout/AscendingPictureAccentProcess"/>
    <dgm:cxn modelId="{3F2B3257-BFBB-4E0E-837F-5FE0B5DFD114}" type="presParOf" srcId="{28102DFD-5914-47DE-A80F-58C721024B80}" destId="{7A566C52-34DA-42C8-B174-71CC7A781691}" srcOrd="16" destOrd="0" presId="urn:microsoft.com/office/officeart/2008/layout/AscendingPictureAccentProcess"/>
    <dgm:cxn modelId="{B16E1F13-D49F-418B-BA9C-C2226DFEFD9C}" type="presParOf" srcId="{7A566C52-34DA-42C8-B174-71CC7A781691}" destId="{1BDDF1A7-8F9A-491D-B616-D31125DA6177}" srcOrd="0" destOrd="0" presId="urn:microsoft.com/office/officeart/2008/layout/AscendingPictureAccentProcess"/>
    <dgm:cxn modelId="{9A6D8294-250A-4D64-877D-FF218F74EC44}" type="presParOf" srcId="{28102DFD-5914-47DE-A80F-58C721024B80}" destId="{25CE29FA-35B5-4976-AE6F-6E275956B89D}" srcOrd="17" destOrd="0" presId="urn:microsoft.com/office/officeart/2008/layout/AscendingPictureAccentProcess"/>
    <dgm:cxn modelId="{C948020D-E7B1-4A7F-A4E8-9C500A9F0510}" type="presParOf" srcId="{28102DFD-5914-47DE-A80F-58C721024B80}" destId="{303E2316-F5E0-4CA7-9B70-76FC5CD2449E}" srcOrd="18" destOrd="0" presId="urn:microsoft.com/office/officeart/2008/layout/AscendingPictureAccentProcess"/>
    <dgm:cxn modelId="{25EF9595-0692-4E39-A15D-7052456C40F9}" type="presParOf" srcId="{303E2316-F5E0-4CA7-9B70-76FC5CD2449E}" destId="{E7155B03-8DE3-4B3E-A115-8567A0C88F58}" srcOrd="0" destOrd="0" presId="urn:microsoft.com/office/officeart/2008/layout/AscendingPictureAccentProcess"/>
    <dgm:cxn modelId="{4D6980C8-43FA-43EF-B343-03F13102499A}" type="presParOf" srcId="{28102DFD-5914-47DE-A80F-58C721024B80}" destId="{4BD86202-302F-4E2F-AFBB-306A3A126EF3}" srcOrd="19" destOrd="0" presId="urn:microsoft.com/office/officeart/2008/layout/AscendingPictureAccentProcess"/>
    <dgm:cxn modelId="{48DB6A97-AE1B-420B-9348-69054C72D213}" type="presParOf" srcId="{28102DFD-5914-47DE-A80F-58C721024B80}" destId="{D7317E7B-4A4D-48AC-8D09-7E398136BB1D}" srcOrd="20" destOrd="0" presId="urn:microsoft.com/office/officeart/2008/layout/AscendingPictureAccentProcess"/>
    <dgm:cxn modelId="{F15F748E-A054-4643-B7E1-BA671EAD432C}" type="presParOf" srcId="{D7317E7B-4A4D-48AC-8D09-7E398136BB1D}" destId="{49CE950B-4F82-48D2-AF26-10C2170F8BB6}" srcOrd="0" destOrd="0" presId="urn:microsoft.com/office/officeart/2008/layout/AscendingPictureAccentProcess"/>
    <dgm:cxn modelId="{871A0A3D-79DF-49FF-B9BA-5C29780E33D0}" type="presParOf" srcId="{28102DFD-5914-47DE-A80F-58C721024B80}" destId="{DF1382B8-D134-46BF-9446-A780E4628B73}" srcOrd="21" destOrd="0" presId="urn:microsoft.com/office/officeart/2008/layout/AscendingPictureAccentProcess"/>
    <dgm:cxn modelId="{BE9E27D2-F856-4580-B53A-859A26280C80}" type="presParOf" srcId="{28102DFD-5914-47DE-A80F-58C721024B80}" destId="{037FC98E-7686-4B85-A2D0-C76880C404EA}" srcOrd="22" destOrd="0" presId="urn:microsoft.com/office/officeart/2008/layout/AscendingPictureAccentProcess"/>
    <dgm:cxn modelId="{C6AE75AE-3D8C-40CC-9B82-38E8E2A192F5}" type="presParOf" srcId="{037FC98E-7686-4B85-A2D0-C76880C404EA}" destId="{BD330E29-DA28-4F5D-921B-C021D1F357B7}" srcOrd="0" destOrd="0" presId="urn:microsoft.com/office/officeart/2008/layout/AscendingPictureAccentProcess"/>
    <dgm:cxn modelId="{495A456A-F099-4F16-BADB-FEAD77F7B93D}" type="presParOf" srcId="{28102DFD-5914-47DE-A80F-58C721024B80}" destId="{D0FCD607-9F49-4A15-929A-8BBA12F40DC1}" srcOrd="23" destOrd="0" presId="urn:microsoft.com/office/officeart/2008/layout/AscendingPictureAccentProcess"/>
    <dgm:cxn modelId="{05108B78-0436-4DE8-8A1D-BA31F8C941D1}" type="presParOf" srcId="{28102DFD-5914-47DE-A80F-58C721024B80}" destId="{09319809-6BB4-43B1-9493-1B2DDCD76FA9}" srcOrd="24" destOrd="0" presId="urn:microsoft.com/office/officeart/2008/layout/AscendingPictureAccentProcess"/>
    <dgm:cxn modelId="{CAFB9541-0CFF-4590-AB31-A7D44DE2DB4A}" type="presParOf" srcId="{09319809-6BB4-43B1-9493-1B2DDCD76FA9}" destId="{6BFFBD56-1663-40C9-A9CA-11AB837289A3}" srcOrd="0" destOrd="0" presId="urn:microsoft.com/office/officeart/2008/layout/AscendingPictureAccen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4425BE1-5216-4905-BFA8-3A50E745A0F1}" type="doc">
      <dgm:prSet loTypeId="urn:microsoft.com/office/officeart/2005/8/layout/venn1" loCatId="relationship" qsTypeId="urn:microsoft.com/office/officeart/2005/8/quickstyle/simple4" qsCatId="simple" csTypeId="urn:microsoft.com/office/officeart/2005/8/colors/colorful1" csCatId="colorful" phldr="1"/>
      <dgm:spPr/>
    </dgm:pt>
    <dgm:pt modelId="{31A511EF-82E6-46F2-8D56-3B41766940E2}">
      <dgm:prSet/>
      <dgm:spPr/>
      <dgm:t>
        <a:bodyPr/>
        <a:lstStyle/>
        <a:p>
          <a:pPr marR="0" rtl="0" eaLnBrk="1" fontAlgn="base" latinLnBrk="0" hangingPunct="1">
            <a:buClrTx/>
            <a:buSzTx/>
            <a:buFontTx/>
            <a:tabLst/>
          </a:pPr>
          <a:r>
            <a:rPr lang="en-US" dirty="0" smtClean="0">
              <a:latin typeface="+mn-lt"/>
            </a:rPr>
            <a:t>STRONG</a:t>
          </a:r>
          <a:r>
            <a:rPr lang="en-US" baseline="0" dirty="0" smtClean="0">
              <a:latin typeface="+mn-lt"/>
            </a:rPr>
            <a:t> ETHICS</a:t>
          </a:r>
          <a:endParaRPr lang="en-US" dirty="0">
            <a:latin typeface="+mn-lt"/>
          </a:endParaRPr>
        </a:p>
      </dgm:t>
      <dgm:extLst>
        <a:ext uri="{E40237B7-FDA0-4F09-8148-C483321AD2D9}">
          <dgm14:cNvPr xmlns:dgm14="http://schemas.microsoft.com/office/drawing/2010/diagram" id="0" name="" title="Task 1- market entry strategies"/>
        </a:ext>
      </dgm:extLst>
    </dgm:pt>
    <dgm:pt modelId="{558EBD23-69F9-4C9C-951B-35AE04F45DF2}" type="parTrans" cxnId="{2FD75CCC-F144-4E90-A89B-6B8CF534C6A7}">
      <dgm:prSet/>
      <dgm:spPr/>
      <dgm:t>
        <a:bodyPr/>
        <a:lstStyle/>
        <a:p>
          <a:endParaRPr lang="en-US">
            <a:latin typeface="+mn-lt"/>
          </a:endParaRPr>
        </a:p>
      </dgm:t>
    </dgm:pt>
    <dgm:pt modelId="{D9852E9F-9249-4BC7-9ED7-52FD5BC25B0D}" type="sibTrans" cxnId="{2FD75CCC-F144-4E90-A89B-6B8CF534C6A7}">
      <dgm:prSet/>
      <dgm:spPr/>
      <dgm:t>
        <a:bodyPr/>
        <a:lstStyle/>
        <a:p>
          <a:endParaRPr lang="en-US">
            <a:latin typeface="+mn-lt"/>
          </a:endParaRPr>
        </a:p>
      </dgm:t>
    </dgm:pt>
    <dgm:pt modelId="{7857A2B9-82F1-47E0-A1E4-CF4F93602F77}">
      <dgm:prSet/>
      <dgm:spPr/>
      <dgm:t>
        <a:bodyPr/>
        <a:lstStyle/>
        <a:p>
          <a:pPr marR="0" rtl="0" eaLnBrk="1" fontAlgn="base" latinLnBrk="0" hangingPunct="1">
            <a:buClrTx/>
            <a:buSzTx/>
            <a:buFontTx/>
            <a:tabLst/>
          </a:pPr>
          <a:r>
            <a:rPr kumimoji="0" lang="en-US" b="0" i="0" u="none" strike="noStrike" cap="none" normalizeH="0" baseline="0" dirty="0" smtClean="0">
              <a:ln/>
              <a:effectLst/>
              <a:latin typeface="+mn-lt"/>
            </a:rPr>
            <a:t>NURTURES GROWTH </a:t>
          </a:r>
          <a:endParaRPr kumimoji="0" lang="en-US" b="0" i="0" u="none" strike="noStrike" cap="none" normalizeH="0" baseline="0" dirty="0">
            <a:ln/>
            <a:effectLst/>
            <a:latin typeface="+mn-lt"/>
          </a:endParaRPr>
        </a:p>
      </dgm:t>
      <dgm:extLst>
        <a:ext uri="{E40237B7-FDA0-4F09-8148-C483321AD2D9}">
          <dgm14:cNvPr xmlns:dgm14="http://schemas.microsoft.com/office/drawing/2010/diagram" id="0" name="" title="Task 2- product and brand launch"/>
        </a:ext>
      </dgm:extLst>
    </dgm:pt>
    <dgm:pt modelId="{4CF2B930-4CBC-4FEC-8F76-E4271D22ACC1}" type="parTrans" cxnId="{48216F9C-11C3-49EB-906D-D6D952E132F7}">
      <dgm:prSet/>
      <dgm:spPr/>
      <dgm:t>
        <a:bodyPr/>
        <a:lstStyle/>
        <a:p>
          <a:endParaRPr lang="en-US">
            <a:latin typeface="+mn-lt"/>
          </a:endParaRPr>
        </a:p>
      </dgm:t>
    </dgm:pt>
    <dgm:pt modelId="{FBF4032C-6BF0-45B2-963F-81F9DEBFE1BC}" type="sibTrans" cxnId="{48216F9C-11C3-49EB-906D-D6D952E132F7}">
      <dgm:prSet/>
      <dgm:spPr/>
      <dgm:t>
        <a:bodyPr/>
        <a:lstStyle/>
        <a:p>
          <a:endParaRPr lang="en-US">
            <a:latin typeface="+mn-lt"/>
          </a:endParaRPr>
        </a:p>
      </dgm:t>
    </dgm:pt>
    <dgm:pt modelId="{72E6E978-ACDC-4EB6-A64E-0818A3CE1713}">
      <dgm:prSet/>
      <dgm:spPr/>
      <dgm:t>
        <a:bodyPr/>
        <a:lstStyle/>
        <a:p>
          <a:pPr marR="0" rtl="0" eaLnBrk="1" fontAlgn="base" latinLnBrk="0" hangingPunct="1">
            <a:buClrTx/>
            <a:buSzTx/>
            <a:buFontTx/>
            <a:tabLst/>
          </a:pPr>
          <a:r>
            <a:rPr kumimoji="0" lang="en-US" b="0" i="0" u="none" strike="noStrike" cap="none" normalizeH="0" baseline="0" dirty="0" smtClean="0">
              <a:ln/>
              <a:effectLst/>
              <a:latin typeface="+mn-lt"/>
            </a:rPr>
            <a:t>EFFICIENT LEARNING</a:t>
          </a:r>
          <a:endParaRPr kumimoji="0" lang="en-US" b="0" i="0" u="none" strike="noStrike" cap="none" normalizeH="0" baseline="0" dirty="0">
            <a:ln/>
            <a:effectLst/>
            <a:latin typeface="+mn-lt"/>
          </a:endParaRPr>
        </a:p>
      </dgm:t>
      <dgm:extLst>
        <a:ext uri="{E40237B7-FDA0-4F09-8148-C483321AD2D9}">
          <dgm14:cNvPr xmlns:dgm14="http://schemas.microsoft.com/office/drawing/2010/diagram" id="0" name="" title="Task 3- competitive intelligence data"/>
        </a:ext>
      </dgm:extLst>
    </dgm:pt>
    <dgm:pt modelId="{6798258A-CE66-400B-BAA5-62EB85BD6B99}" type="parTrans" cxnId="{8F9C65CA-CD63-4E75-812F-0489056A9E13}">
      <dgm:prSet/>
      <dgm:spPr/>
      <dgm:t>
        <a:bodyPr/>
        <a:lstStyle/>
        <a:p>
          <a:endParaRPr lang="en-US">
            <a:latin typeface="+mn-lt"/>
          </a:endParaRPr>
        </a:p>
      </dgm:t>
    </dgm:pt>
    <dgm:pt modelId="{DBF0854F-D6D6-4677-842A-EC4FFEC6BDED}" type="sibTrans" cxnId="{8F9C65CA-CD63-4E75-812F-0489056A9E13}">
      <dgm:prSet/>
      <dgm:spPr/>
      <dgm:t>
        <a:bodyPr/>
        <a:lstStyle/>
        <a:p>
          <a:endParaRPr lang="en-US">
            <a:latin typeface="+mn-lt"/>
          </a:endParaRPr>
        </a:p>
      </dgm:t>
    </dgm:pt>
    <dgm:pt modelId="{3F365547-0919-4C94-A54E-69A7DF73309A}">
      <dgm:prSet/>
      <dgm:spPr/>
      <dgm:t>
        <a:bodyPr/>
        <a:lstStyle/>
        <a:p>
          <a:pPr marR="0" rtl="0" eaLnBrk="1" fontAlgn="base" latinLnBrk="0" hangingPunct="1">
            <a:buClrTx/>
            <a:buSzTx/>
            <a:buFontTx/>
            <a:tabLst/>
          </a:pPr>
          <a:r>
            <a:rPr kumimoji="0" lang="en-US" b="0" i="0" u="none" strike="noStrike" cap="none" normalizeH="0" baseline="0" dirty="0" smtClean="0">
              <a:ln/>
              <a:effectLst/>
              <a:latin typeface="+mn-lt"/>
            </a:rPr>
            <a:t>ORGANISATIONAL SKILLS</a:t>
          </a:r>
          <a:endParaRPr kumimoji="0" lang="en-US" b="0" i="0" u="none" strike="noStrike" cap="none" normalizeH="0" baseline="0" dirty="0">
            <a:ln/>
            <a:effectLst/>
            <a:latin typeface="+mn-lt"/>
          </a:endParaRPr>
        </a:p>
      </dgm:t>
      <dgm:extLst>
        <a:ext uri="{E40237B7-FDA0-4F09-8148-C483321AD2D9}">
          <dgm14:cNvPr xmlns:dgm14="http://schemas.microsoft.com/office/drawing/2010/diagram" id="0" name="" title="Task 4- market analysis, review and monitoring"/>
        </a:ext>
      </dgm:extLst>
    </dgm:pt>
    <dgm:pt modelId="{36F3B829-1134-43FE-9040-CCCFCF9016EB}" type="parTrans" cxnId="{0FBA7D36-4A19-459D-8DE1-94836224200A}">
      <dgm:prSet/>
      <dgm:spPr/>
      <dgm:t>
        <a:bodyPr/>
        <a:lstStyle/>
        <a:p>
          <a:endParaRPr lang="en-US">
            <a:latin typeface="+mn-lt"/>
          </a:endParaRPr>
        </a:p>
      </dgm:t>
    </dgm:pt>
    <dgm:pt modelId="{A8D71198-7393-4BB2-A6DF-A980A7496AE3}" type="sibTrans" cxnId="{0FBA7D36-4A19-459D-8DE1-94836224200A}">
      <dgm:prSet/>
      <dgm:spPr/>
      <dgm:t>
        <a:bodyPr/>
        <a:lstStyle/>
        <a:p>
          <a:endParaRPr lang="en-US">
            <a:latin typeface="+mn-lt"/>
          </a:endParaRPr>
        </a:p>
      </dgm:t>
    </dgm:pt>
    <dgm:pt modelId="{2EC7B525-8CD9-45FA-8836-339D46FDD2A6}" type="pres">
      <dgm:prSet presAssocID="{94425BE1-5216-4905-BFA8-3A50E745A0F1}" presName="compositeShape" presStyleCnt="0">
        <dgm:presLayoutVars>
          <dgm:chMax val="7"/>
          <dgm:dir/>
          <dgm:resizeHandles val="exact"/>
        </dgm:presLayoutVars>
      </dgm:prSet>
      <dgm:spPr/>
    </dgm:pt>
    <dgm:pt modelId="{22FB44DA-C928-4387-B026-8530B8BDD5D7}" type="pres">
      <dgm:prSet presAssocID="{31A511EF-82E6-46F2-8D56-3B41766940E2}" presName="circ1" presStyleLbl="vennNode1" presStyleIdx="0" presStyleCnt="4"/>
      <dgm:spPr/>
      <dgm:t>
        <a:bodyPr/>
        <a:lstStyle/>
        <a:p>
          <a:endParaRPr lang="en-US"/>
        </a:p>
      </dgm:t>
    </dgm:pt>
    <dgm:pt modelId="{7AB5939A-09FD-457D-8364-2463FA124054}" type="pres">
      <dgm:prSet presAssocID="{31A511EF-82E6-46F2-8D56-3B41766940E2}" presName="circ1Tx" presStyleLbl="revTx" presStyleIdx="0" presStyleCnt="0">
        <dgm:presLayoutVars>
          <dgm:chMax val="0"/>
          <dgm:chPref val="0"/>
          <dgm:bulletEnabled val="1"/>
        </dgm:presLayoutVars>
      </dgm:prSet>
      <dgm:spPr/>
      <dgm:t>
        <a:bodyPr/>
        <a:lstStyle/>
        <a:p>
          <a:endParaRPr lang="en-US"/>
        </a:p>
      </dgm:t>
    </dgm:pt>
    <dgm:pt modelId="{27C9E895-11CE-41C6-ACB6-0B7DF2E7BF75}" type="pres">
      <dgm:prSet presAssocID="{7857A2B9-82F1-47E0-A1E4-CF4F93602F77}" presName="circ2" presStyleLbl="vennNode1" presStyleIdx="1" presStyleCnt="4"/>
      <dgm:spPr/>
      <dgm:t>
        <a:bodyPr/>
        <a:lstStyle/>
        <a:p>
          <a:endParaRPr lang="en-US"/>
        </a:p>
      </dgm:t>
    </dgm:pt>
    <dgm:pt modelId="{1C55AD7E-CE27-4395-8F69-0864A66B894A}" type="pres">
      <dgm:prSet presAssocID="{7857A2B9-82F1-47E0-A1E4-CF4F93602F77}" presName="circ2Tx" presStyleLbl="revTx" presStyleIdx="0" presStyleCnt="0">
        <dgm:presLayoutVars>
          <dgm:chMax val="0"/>
          <dgm:chPref val="0"/>
          <dgm:bulletEnabled val="1"/>
        </dgm:presLayoutVars>
      </dgm:prSet>
      <dgm:spPr/>
      <dgm:t>
        <a:bodyPr/>
        <a:lstStyle/>
        <a:p>
          <a:endParaRPr lang="en-US"/>
        </a:p>
      </dgm:t>
    </dgm:pt>
    <dgm:pt modelId="{5E21A6BE-D36A-4A69-937B-6913B5BC53D3}" type="pres">
      <dgm:prSet presAssocID="{72E6E978-ACDC-4EB6-A64E-0818A3CE1713}" presName="circ3" presStyleLbl="vennNode1" presStyleIdx="2" presStyleCnt="4"/>
      <dgm:spPr/>
      <dgm:t>
        <a:bodyPr/>
        <a:lstStyle/>
        <a:p>
          <a:endParaRPr lang="en-US"/>
        </a:p>
      </dgm:t>
    </dgm:pt>
    <dgm:pt modelId="{FFE0333B-729E-42FE-A7C0-800B2F2696E1}" type="pres">
      <dgm:prSet presAssocID="{72E6E978-ACDC-4EB6-A64E-0818A3CE1713}" presName="circ3Tx" presStyleLbl="revTx" presStyleIdx="0" presStyleCnt="0">
        <dgm:presLayoutVars>
          <dgm:chMax val="0"/>
          <dgm:chPref val="0"/>
          <dgm:bulletEnabled val="1"/>
        </dgm:presLayoutVars>
      </dgm:prSet>
      <dgm:spPr/>
      <dgm:t>
        <a:bodyPr/>
        <a:lstStyle/>
        <a:p>
          <a:endParaRPr lang="en-US"/>
        </a:p>
      </dgm:t>
    </dgm:pt>
    <dgm:pt modelId="{2099A668-C280-49D5-BCD8-5B0BBA1B23FB}" type="pres">
      <dgm:prSet presAssocID="{3F365547-0919-4C94-A54E-69A7DF73309A}" presName="circ4" presStyleLbl="vennNode1" presStyleIdx="3" presStyleCnt="4"/>
      <dgm:spPr/>
      <dgm:t>
        <a:bodyPr/>
        <a:lstStyle/>
        <a:p>
          <a:endParaRPr lang="en-US"/>
        </a:p>
      </dgm:t>
    </dgm:pt>
    <dgm:pt modelId="{53047548-4711-4986-80C0-2FC135E160F7}" type="pres">
      <dgm:prSet presAssocID="{3F365547-0919-4C94-A54E-69A7DF73309A}" presName="circ4Tx" presStyleLbl="revTx" presStyleIdx="0" presStyleCnt="0">
        <dgm:presLayoutVars>
          <dgm:chMax val="0"/>
          <dgm:chPref val="0"/>
          <dgm:bulletEnabled val="1"/>
        </dgm:presLayoutVars>
      </dgm:prSet>
      <dgm:spPr/>
      <dgm:t>
        <a:bodyPr/>
        <a:lstStyle/>
        <a:p>
          <a:endParaRPr lang="en-US"/>
        </a:p>
      </dgm:t>
    </dgm:pt>
  </dgm:ptLst>
  <dgm:cxnLst>
    <dgm:cxn modelId="{48216F9C-11C3-49EB-906D-D6D952E132F7}" srcId="{94425BE1-5216-4905-BFA8-3A50E745A0F1}" destId="{7857A2B9-82F1-47E0-A1E4-CF4F93602F77}" srcOrd="1" destOrd="0" parTransId="{4CF2B930-4CBC-4FEC-8F76-E4271D22ACC1}" sibTransId="{FBF4032C-6BF0-45B2-963F-81F9DEBFE1BC}"/>
    <dgm:cxn modelId="{6AC4E105-A902-4A5A-8B9E-D7A078A7D07D}" type="presOf" srcId="{94425BE1-5216-4905-BFA8-3A50E745A0F1}" destId="{2EC7B525-8CD9-45FA-8836-339D46FDD2A6}" srcOrd="0" destOrd="0" presId="urn:microsoft.com/office/officeart/2005/8/layout/venn1"/>
    <dgm:cxn modelId="{C5F5C0DB-4986-45C7-A2F8-52FE2FE834DC}" type="presOf" srcId="{3F365547-0919-4C94-A54E-69A7DF73309A}" destId="{53047548-4711-4986-80C0-2FC135E160F7}" srcOrd="1" destOrd="0" presId="urn:microsoft.com/office/officeart/2005/8/layout/venn1"/>
    <dgm:cxn modelId="{2F090972-8063-4E53-A916-FC2B26CF354B}" type="presOf" srcId="{72E6E978-ACDC-4EB6-A64E-0818A3CE1713}" destId="{5E21A6BE-D36A-4A69-937B-6913B5BC53D3}" srcOrd="0" destOrd="0" presId="urn:microsoft.com/office/officeart/2005/8/layout/venn1"/>
    <dgm:cxn modelId="{469C8F9E-7D17-4437-84D3-65A893372C79}" type="presOf" srcId="{3F365547-0919-4C94-A54E-69A7DF73309A}" destId="{2099A668-C280-49D5-BCD8-5B0BBA1B23FB}" srcOrd="0" destOrd="0" presId="urn:microsoft.com/office/officeart/2005/8/layout/venn1"/>
    <dgm:cxn modelId="{996BEA56-B169-44D1-83A1-00DBF63A6C81}" type="presOf" srcId="{31A511EF-82E6-46F2-8D56-3B41766940E2}" destId="{22FB44DA-C928-4387-B026-8530B8BDD5D7}" srcOrd="0" destOrd="0" presId="urn:microsoft.com/office/officeart/2005/8/layout/venn1"/>
    <dgm:cxn modelId="{2FD75CCC-F144-4E90-A89B-6B8CF534C6A7}" srcId="{94425BE1-5216-4905-BFA8-3A50E745A0F1}" destId="{31A511EF-82E6-46F2-8D56-3B41766940E2}" srcOrd="0" destOrd="0" parTransId="{558EBD23-69F9-4C9C-951B-35AE04F45DF2}" sibTransId="{D9852E9F-9249-4BC7-9ED7-52FD5BC25B0D}"/>
    <dgm:cxn modelId="{11CDAA4E-BC2C-46A4-B99E-DF2F25706AD7}" type="presOf" srcId="{31A511EF-82E6-46F2-8D56-3B41766940E2}" destId="{7AB5939A-09FD-457D-8364-2463FA124054}" srcOrd="1" destOrd="0" presId="urn:microsoft.com/office/officeart/2005/8/layout/venn1"/>
    <dgm:cxn modelId="{6104AFCA-9C4D-4B5B-9B50-478C10678395}" type="presOf" srcId="{7857A2B9-82F1-47E0-A1E4-CF4F93602F77}" destId="{1C55AD7E-CE27-4395-8F69-0864A66B894A}" srcOrd="1" destOrd="0" presId="urn:microsoft.com/office/officeart/2005/8/layout/venn1"/>
    <dgm:cxn modelId="{8F9C65CA-CD63-4E75-812F-0489056A9E13}" srcId="{94425BE1-5216-4905-BFA8-3A50E745A0F1}" destId="{72E6E978-ACDC-4EB6-A64E-0818A3CE1713}" srcOrd="2" destOrd="0" parTransId="{6798258A-CE66-400B-BAA5-62EB85BD6B99}" sibTransId="{DBF0854F-D6D6-4677-842A-EC4FFEC6BDED}"/>
    <dgm:cxn modelId="{2A61243C-66D6-4F91-8D3C-FC2B404FF5F7}" type="presOf" srcId="{7857A2B9-82F1-47E0-A1E4-CF4F93602F77}" destId="{27C9E895-11CE-41C6-ACB6-0B7DF2E7BF75}" srcOrd="0" destOrd="0" presId="urn:microsoft.com/office/officeart/2005/8/layout/venn1"/>
    <dgm:cxn modelId="{F30C69FE-682A-4ED9-AAE3-0F06475C3E24}" type="presOf" srcId="{72E6E978-ACDC-4EB6-A64E-0818A3CE1713}" destId="{FFE0333B-729E-42FE-A7C0-800B2F2696E1}" srcOrd="1" destOrd="0" presId="urn:microsoft.com/office/officeart/2005/8/layout/venn1"/>
    <dgm:cxn modelId="{0FBA7D36-4A19-459D-8DE1-94836224200A}" srcId="{94425BE1-5216-4905-BFA8-3A50E745A0F1}" destId="{3F365547-0919-4C94-A54E-69A7DF73309A}" srcOrd="3" destOrd="0" parTransId="{36F3B829-1134-43FE-9040-CCCFCF9016EB}" sibTransId="{A8D71198-7393-4BB2-A6DF-A980A7496AE3}"/>
    <dgm:cxn modelId="{3B82F586-BEB1-40FA-ADF5-FB1B8CD14BCF}" type="presParOf" srcId="{2EC7B525-8CD9-45FA-8836-339D46FDD2A6}" destId="{22FB44DA-C928-4387-B026-8530B8BDD5D7}" srcOrd="0" destOrd="0" presId="urn:microsoft.com/office/officeart/2005/8/layout/venn1"/>
    <dgm:cxn modelId="{3BB9546F-3BC3-4E65-9087-7F0362B52010}" type="presParOf" srcId="{2EC7B525-8CD9-45FA-8836-339D46FDD2A6}" destId="{7AB5939A-09FD-457D-8364-2463FA124054}" srcOrd="1" destOrd="0" presId="urn:microsoft.com/office/officeart/2005/8/layout/venn1"/>
    <dgm:cxn modelId="{811E9D82-AEEE-4D14-B592-B48B69A86D15}" type="presParOf" srcId="{2EC7B525-8CD9-45FA-8836-339D46FDD2A6}" destId="{27C9E895-11CE-41C6-ACB6-0B7DF2E7BF75}" srcOrd="2" destOrd="0" presId="urn:microsoft.com/office/officeart/2005/8/layout/venn1"/>
    <dgm:cxn modelId="{1DF7B629-1731-4669-8635-549801DEF8D2}" type="presParOf" srcId="{2EC7B525-8CD9-45FA-8836-339D46FDD2A6}" destId="{1C55AD7E-CE27-4395-8F69-0864A66B894A}" srcOrd="3" destOrd="0" presId="urn:microsoft.com/office/officeart/2005/8/layout/venn1"/>
    <dgm:cxn modelId="{DB1B82FF-8059-4C0D-80E5-A20CACD5402D}" type="presParOf" srcId="{2EC7B525-8CD9-45FA-8836-339D46FDD2A6}" destId="{5E21A6BE-D36A-4A69-937B-6913B5BC53D3}" srcOrd="4" destOrd="0" presId="urn:microsoft.com/office/officeart/2005/8/layout/venn1"/>
    <dgm:cxn modelId="{5FC35545-8434-4FD3-9230-99247D61FE0D}" type="presParOf" srcId="{2EC7B525-8CD9-45FA-8836-339D46FDD2A6}" destId="{FFE0333B-729E-42FE-A7C0-800B2F2696E1}" srcOrd="5" destOrd="0" presId="urn:microsoft.com/office/officeart/2005/8/layout/venn1"/>
    <dgm:cxn modelId="{A125D005-F47D-46D5-8DFF-02D229FD40F4}" type="presParOf" srcId="{2EC7B525-8CD9-45FA-8836-339D46FDD2A6}" destId="{2099A668-C280-49D5-BCD8-5B0BBA1B23FB}" srcOrd="6" destOrd="0" presId="urn:microsoft.com/office/officeart/2005/8/layout/venn1"/>
    <dgm:cxn modelId="{B4E53818-A673-4BF7-B29B-86DE62A5433E}" type="presParOf" srcId="{2EC7B525-8CD9-45FA-8836-339D46FDD2A6}" destId="{53047548-4711-4986-80C0-2FC135E160F7}" srcOrd="7"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61038A5-A781-483A-B3BE-3FC4F0B3FF7E}" type="doc">
      <dgm:prSet loTypeId="urn:microsoft.com/office/officeart/2005/8/layout/radial6" loCatId="cycle" qsTypeId="urn:microsoft.com/office/officeart/2005/8/quickstyle/simple1" qsCatId="simple" csTypeId="urn:microsoft.com/office/officeart/2005/8/colors/accent2_1" csCatId="accent2" phldr="1"/>
      <dgm:spPr/>
      <dgm:t>
        <a:bodyPr/>
        <a:lstStyle/>
        <a:p>
          <a:endParaRPr lang="en-US"/>
        </a:p>
      </dgm:t>
    </dgm:pt>
    <dgm:pt modelId="{8EBA43C8-9012-4EA0-B106-6FE159AD46CF}">
      <dgm:prSet phldrT="[Text]"/>
      <dgm:spPr/>
      <dgm:t>
        <a:bodyPr/>
        <a:lstStyle/>
        <a:p>
          <a:r>
            <a:rPr lang="en-US" dirty="0" smtClean="0"/>
            <a:t>E-Learning</a:t>
          </a:r>
          <a:endParaRPr lang="en-US" dirty="0"/>
        </a:p>
      </dgm:t>
      <dgm:extLst>
        <a:ext uri="{E40237B7-FDA0-4F09-8148-C483321AD2D9}">
          <dgm14:cNvPr xmlns:dgm14="http://schemas.microsoft.com/office/drawing/2010/diagram" id="0" name="" title="Task 1- durable goods"/>
        </a:ext>
      </dgm:extLst>
    </dgm:pt>
    <dgm:pt modelId="{CE87F387-1F98-4174-BA90-BEDB0C412A00}" type="parTrans" cxnId="{2DD76791-EEE3-404F-A5FD-E3CCAA3838FA}">
      <dgm:prSet/>
      <dgm:spPr/>
      <dgm:t>
        <a:bodyPr/>
        <a:lstStyle/>
        <a:p>
          <a:endParaRPr lang="en-US"/>
        </a:p>
      </dgm:t>
    </dgm:pt>
    <dgm:pt modelId="{D145ACA9-EADF-427B-B057-A3789CC70F81}" type="sibTrans" cxnId="{2DD76791-EEE3-404F-A5FD-E3CCAA3838FA}">
      <dgm:prSet/>
      <dgm:spPr/>
      <dgm:t>
        <a:bodyPr/>
        <a:lstStyle/>
        <a:p>
          <a:endParaRPr lang="en-US"/>
        </a:p>
      </dgm:t>
      <dgm:extLst>
        <a:ext uri="{E40237B7-FDA0-4F09-8148-C483321AD2D9}">
          <dgm14:cNvPr xmlns:dgm14="http://schemas.microsoft.com/office/drawing/2010/diagram" id="0" name="" title="Colored circle connected to tasks"/>
        </a:ext>
      </dgm:extLst>
    </dgm:pt>
    <dgm:pt modelId="{50393109-4215-430A-83B7-DA6AC511BBB4}">
      <dgm:prSet phldrT="[Text]"/>
      <dgm:spPr/>
      <dgm:t>
        <a:bodyPr/>
        <a:lstStyle/>
        <a:p>
          <a:r>
            <a:rPr lang="en-US" dirty="0" smtClean="0"/>
            <a:t>Development strategies</a:t>
          </a:r>
          <a:endParaRPr lang="en-US" dirty="0"/>
        </a:p>
      </dgm:t>
      <dgm:extLst>
        <a:ext uri="{E40237B7-FDA0-4F09-8148-C483321AD2D9}">
          <dgm14:cNvPr xmlns:dgm14="http://schemas.microsoft.com/office/drawing/2010/diagram" id="0" name="" title="Task 2- electronics"/>
        </a:ext>
      </dgm:extLst>
    </dgm:pt>
    <dgm:pt modelId="{97FCF809-BA55-4379-9BA7-F0CE4B74E875}" type="parTrans" cxnId="{46D58BC3-1E6B-4468-B5FF-4DF8F2F4C767}">
      <dgm:prSet/>
      <dgm:spPr/>
      <dgm:t>
        <a:bodyPr/>
        <a:lstStyle/>
        <a:p>
          <a:endParaRPr lang="en-US"/>
        </a:p>
      </dgm:t>
    </dgm:pt>
    <dgm:pt modelId="{A7AB3396-1C05-4844-AE94-8674FDE6C754}" type="sibTrans" cxnId="{46D58BC3-1E6B-4468-B5FF-4DF8F2F4C767}">
      <dgm:prSet/>
      <dgm:spPr/>
      <dgm:t>
        <a:bodyPr/>
        <a:lstStyle/>
        <a:p>
          <a:endParaRPr lang="en-US"/>
        </a:p>
      </dgm:t>
      <dgm:extLst>
        <a:ext uri="{E40237B7-FDA0-4F09-8148-C483321AD2D9}">
          <dgm14:cNvPr xmlns:dgm14="http://schemas.microsoft.com/office/drawing/2010/diagram" id="0" name="" title="Colored circle connected to tasks"/>
        </a:ext>
      </dgm:extLst>
    </dgm:pt>
    <dgm:pt modelId="{90CC1A74-5FA2-4533-A7D3-9997BE508B7E}">
      <dgm:prSet phldrT="[Text]"/>
      <dgm:spPr/>
      <dgm:t>
        <a:bodyPr/>
        <a:lstStyle/>
        <a:p>
          <a:r>
            <a:rPr lang="en-US" dirty="0" smtClean="0"/>
            <a:t>Mentoring</a:t>
          </a:r>
          <a:endParaRPr lang="en-US" dirty="0"/>
        </a:p>
      </dgm:t>
      <dgm:extLst>
        <a:ext uri="{E40237B7-FDA0-4F09-8148-C483321AD2D9}">
          <dgm14:cNvPr xmlns:dgm14="http://schemas.microsoft.com/office/drawing/2010/diagram" id="0" name="" title="Task 3- healthcare"/>
        </a:ext>
      </dgm:extLst>
    </dgm:pt>
    <dgm:pt modelId="{C77A45DF-C805-4419-A414-9691B5533B0F}" type="parTrans" cxnId="{5378B383-ED04-458F-A0B9-A1998C575509}">
      <dgm:prSet/>
      <dgm:spPr/>
      <dgm:t>
        <a:bodyPr/>
        <a:lstStyle/>
        <a:p>
          <a:endParaRPr lang="en-US"/>
        </a:p>
      </dgm:t>
    </dgm:pt>
    <dgm:pt modelId="{1C63C5B8-6BE7-4797-9F34-BD6AFDE7A4CD}" type="sibTrans" cxnId="{5378B383-ED04-458F-A0B9-A1998C575509}">
      <dgm:prSet/>
      <dgm:spPr/>
      <dgm:t>
        <a:bodyPr/>
        <a:lstStyle/>
        <a:p>
          <a:endParaRPr lang="en-US"/>
        </a:p>
      </dgm:t>
      <dgm:extLst>
        <a:ext uri="{E40237B7-FDA0-4F09-8148-C483321AD2D9}">
          <dgm14:cNvPr xmlns:dgm14="http://schemas.microsoft.com/office/drawing/2010/diagram" id="0" name="" title="Colored circle connected to tasks"/>
        </a:ext>
      </dgm:extLst>
    </dgm:pt>
    <dgm:pt modelId="{B336CD0B-2FAE-4744-A0E5-97102973AF98}">
      <dgm:prSet phldrT="[Text]"/>
      <dgm:spPr/>
      <dgm:t>
        <a:bodyPr/>
        <a:lstStyle/>
        <a:p>
          <a:r>
            <a:rPr lang="en-US" dirty="0" smtClean="0"/>
            <a:t>One to one learning on the job </a:t>
          </a:r>
          <a:endParaRPr lang="en-US" dirty="0"/>
        </a:p>
      </dgm:t>
      <dgm:extLst>
        <a:ext uri="{E40237B7-FDA0-4F09-8148-C483321AD2D9}">
          <dgm14:cNvPr xmlns:dgm14="http://schemas.microsoft.com/office/drawing/2010/diagram" id="0" name="" title="Task 4- foods"/>
        </a:ext>
      </dgm:extLst>
    </dgm:pt>
    <dgm:pt modelId="{2D8D52C5-8E3A-46BF-B559-81B0B517AFF1}" type="parTrans" cxnId="{59E47C94-3E56-47D8-8D1F-0C4A8F2B9C04}">
      <dgm:prSet/>
      <dgm:spPr/>
      <dgm:t>
        <a:bodyPr/>
        <a:lstStyle/>
        <a:p>
          <a:endParaRPr lang="en-US"/>
        </a:p>
      </dgm:t>
    </dgm:pt>
    <dgm:pt modelId="{B0BC49F9-573F-4CB9-A7E3-46163D43B0D1}" type="sibTrans" cxnId="{59E47C94-3E56-47D8-8D1F-0C4A8F2B9C04}">
      <dgm:prSet/>
      <dgm:spPr/>
      <dgm:t>
        <a:bodyPr/>
        <a:lstStyle/>
        <a:p>
          <a:endParaRPr lang="en-US"/>
        </a:p>
      </dgm:t>
      <dgm:extLst>
        <a:ext uri="{E40237B7-FDA0-4F09-8148-C483321AD2D9}">
          <dgm14:cNvPr xmlns:dgm14="http://schemas.microsoft.com/office/drawing/2010/diagram" id="0" name="" title="Colored circle connected to tasks"/>
        </a:ext>
      </dgm:extLst>
    </dgm:pt>
    <dgm:pt modelId="{CD789EEF-4B5E-43DD-B856-0213893032FF}">
      <dgm:prSet phldrT="[Text]"/>
      <dgm:spPr/>
      <dgm:t>
        <a:bodyPr/>
        <a:lstStyle/>
        <a:p>
          <a:r>
            <a:rPr lang="en-US" dirty="0" smtClean="0"/>
            <a:t>Pre programme support</a:t>
          </a:r>
          <a:endParaRPr lang="en-US" dirty="0"/>
        </a:p>
      </dgm:t>
      <dgm:extLst>
        <a:ext uri="{E40237B7-FDA0-4F09-8148-C483321AD2D9}">
          <dgm14:cNvPr xmlns:dgm14="http://schemas.microsoft.com/office/drawing/2010/diagram" id="0" name="" title="Group- consumer goods and services"/>
        </a:ext>
      </dgm:extLst>
    </dgm:pt>
    <dgm:pt modelId="{3C02E6A9-ACFA-4A0B-BCA7-C0E7A7B7D576}" type="parTrans" cxnId="{6C521F0C-E7C7-49CB-BBCF-E50952C8A103}">
      <dgm:prSet/>
      <dgm:spPr/>
      <dgm:t>
        <a:bodyPr/>
        <a:lstStyle/>
        <a:p>
          <a:endParaRPr lang="en-US"/>
        </a:p>
      </dgm:t>
    </dgm:pt>
    <dgm:pt modelId="{28B2834F-F48A-4E43-9FFE-28646D0A4772}" type="sibTrans" cxnId="{6C521F0C-E7C7-49CB-BBCF-E50952C8A103}">
      <dgm:prSet/>
      <dgm:spPr/>
      <dgm:t>
        <a:bodyPr/>
        <a:lstStyle/>
        <a:p>
          <a:endParaRPr lang="en-US"/>
        </a:p>
      </dgm:t>
    </dgm:pt>
    <dgm:pt modelId="{027325E2-23C6-4C06-858B-81D8D052A85E}" type="pres">
      <dgm:prSet presAssocID="{661038A5-A781-483A-B3BE-3FC4F0B3FF7E}" presName="Name0" presStyleCnt="0">
        <dgm:presLayoutVars>
          <dgm:chMax val="1"/>
          <dgm:dir/>
          <dgm:animLvl val="ctr"/>
          <dgm:resizeHandles val="exact"/>
        </dgm:presLayoutVars>
      </dgm:prSet>
      <dgm:spPr/>
      <dgm:t>
        <a:bodyPr/>
        <a:lstStyle/>
        <a:p>
          <a:endParaRPr lang="en-US"/>
        </a:p>
      </dgm:t>
    </dgm:pt>
    <dgm:pt modelId="{4D5002D5-010C-429B-8E83-03E155A5B707}" type="pres">
      <dgm:prSet presAssocID="{CD789EEF-4B5E-43DD-B856-0213893032FF}" presName="centerShape" presStyleLbl="node0" presStyleIdx="0" presStyleCnt="1"/>
      <dgm:spPr/>
      <dgm:t>
        <a:bodyPr/>
        <a:lstStyle/>
        <a:p>
          <a:endParaRPr lang="en-US"/>
        </a:p>
      </dgm:t>
    </dgm:pt>
    <dgm:pt modelId="{BD6582BC-7D62-4B6F-A5D1-0AE57EEA3EFD}" type="pres">
      <dgm:prSet presAssocID="{8EBA43C8-9012-4EA0-B106-6FE159AD46CF}" presName="node" presStyleLbl="node1" presStyleIdx="0" presStyleCnt="4">
        <dgm:presLayoutVars>
          <dgm:bulletEnabled val="1"/>
        </dgm:presLayoutVars>
      </dgm:prSet>
      <dgm:spPr/>
      <dgm:t>
        <a:bodyPr/>
        <a:lstStyle/>
        <a:p>
          <a:endParaRPr lang="en-US"/>
        </a:p>
      </dgm:t>
    </dgm:pt>
    <dgm:pt modelId="{2E112B4B-4AC3-4523-B3DE-6ACAE9149B68}" type="pres">
      <dgm:prSet presAssocID="{8EBA43C8-9012-4EA0-B106-6FE159AD46CF}" presName="dummy" presStyleCnt="0"/>
      <dgm:spPr/>
    </dgm:pt>
    <dgm:pt modelId="{15FB489D-4744-42DD-8ABC-D9C0418A6E88}" type="pres">
      <dgm:prSet presAssocID="{D145ACA9-EADF-427B-B057-A3789CC70F81}" presName="sibTrans" presStyleLbl="sibTrans2D1" presStyleIdx="0" presStyleCnt="4"/>
      <dgm:spPr/>
      <dgm:t>
        <a:bodyPr/>
        <a:lstStyle/>
        <a:p>
          <a:endParaRPr lang="en-US"/>
        </a:p>
      </dgm:t>
    </dgm:pt>
    <dgm:pt modelId="{FD270AAC-50A3-4636-B194-94E1C3F6E757}" type="pres">
      <dgm:prSet presAssocID="{50393109-4215-430A-83B7-DA6AC511BBB4}" presName="node" presStyleLbl="node1" presStyleIdx="1" presStyleCnt="4">
        <dgm:presLayoutVars>
          <dgm:bulletEnabled val="1"/>
        </dgm:presLayoutVars>
      </dgm:prSet>
      <dgm:spPr/>
      <dgm:t>
        <a:bodyPr/>
        <a:lstStyle/>
        <a:p>
          <a:endParaRPr lang="en-US"/>
        </a:p>
      </dgm:t>
    </dgm:pt>
    <dgm:pt modelId="{C710FEDE-8B84-48B5-A210-3EF4A3DDAC67}" type="pres">
      <dgm:prSet presAssocID="{50393109-4215-430A-83B7-DA6AC511BBB4}" presName="dummy" presStyleCnt="0"/>
      <dgm:spPr/>
    </dgm:pt>
    <dgm:pt modelId="{4B56FDDB-B44E-4281-A5F3-2F52349AD1BA}" type="pres">
      <dgm:prSet presAssocID="{A7AB3396-1C05-4844-AE94-8674FDE6C754}" presName="sibTrans" presStyleLbl="sibTrans2D1" presStyleIdx="1" presStyleCnt="4"/>
      <dgm:spPr/>
      <dgm:t>
        <a:bodyPr/>
        <a:lstStyle/>
        <a:p>
          <a:endParaRPr lang="en-US"/>
        </a:p>
      </dgm:t>
    </dgm:pt>
    <dgm:pt modelId="{6F810E4F-8574-42C0-86A4-A217C02538AB}" type="pres">
      <dgm:prSet presAssocID="{90CC1A74-5FA2-4533-A7D3-9997BE508B7E}" presName="node" presStyleLbl="node1" presStyleIdx="2" presStyleCnt="4">
        <dgm:presLayoutVars>
          <dgm:bulletEnabled val="1"/>
        </dgm:presLayoutVars>
      </dgm:prSet>
      <dgm:spPr/>
      <dgm:t>
        <a:bodyPr/>
        <a:lstStyle/>
        <a:p>
          <a:endParaRPr lang="en-US"/>
        </a:p>
      </dgm:t>
    </dgm:pt>
    <dgm:pt modelId="{FF1D5B58-7BD0-4457-8595-5ED9D6677FD4}" type="pres">
      <dgm:prSet presAssocID="{90CC1A74-5FA2-4533-A7D3-9997BE508B7E}" presName="dummy" presStyleCnt="0"/>
      <dgm:spPr/>
    </dgm:pt>
    <dgm:pt modelId="{2A737C0B-BD58-4229-A1C3-E2A44E868CB9}" type="pres">
      <dgm:prSet presAssocID="{1C63C5B8-6BE7-4797-9F34-BD6AFDE7A4CD}" presName="sibTrans" presStyleLbl="sibTrans2D1" presStyleIdx="2" presStyleCnt="4"/>
      <dgm:spPr/>
      <dgm:t>
        <a:bodyPr/>
        <a:lstStyle/>
        <a:p>
          <a:endParaRPr lang="en-US"/>
        </a:p>
      </dgm:t>
    </dgm:pt>
    <dgm:pt modelId="{65D72103-F6CF-452C-9010-CFD11BA6E749}" type="pres">
      <dgm:prSet presAssocID="{B336CD0B-2FAE-4744-A0E5-97102973AF98}" presName="node" presStyleLbl="node1" presStyleIdx="3" presStyleCnt="4" custRadScaleRad="101176">
        <dgm:presLayoutVars>
          <dgm:bulletEnabled val="1"/>
        </dgm:presLayoutVars>
      </dgm:prSet>
      <dgm:spPr/>
      <dgm:t>
        <a:bodyPr/>
        <a:lstStyle/>
        <a:p>
          <a:endParaRPr lang="en-US"/>
        </a:p>
      </dgm:t>
    </dgm:pt>
    <dgm:pt modelId="{82FCD261-8D10-444F-9BC7-E67A8370072E}" type="pres">
      <dgm:prSet presAssocID="{B336CD0B-2FAE-4744-A0E5-97102973AF98}" presName="dummy" presStyleCnt="0"/>
      <dgm:spPr/>
    </dgm:pt>
    <dgm:pt modelId="{229A783D-F5B2-4DCC-BA2E-5640D044789F}" type="pres">
      <dgm:prSet presAssocID="{B0BC49F9-573F-4CB9-A7E3-46163D43B0D1}" presName="sibTrans" presStyleLbl="sibTrans2D1" presStyleIdx="3" presStyleCnt="4"/>
      <dgm:spPr/>
      <dgm:t>
        <a:bodyPr/>
        <a:lstStyle/>
        <a:p>
          <a:endParaRPr lang="en-US"/>
        </a:p>
      </dgm:t>
    </dgm:pt>
  </dgm:ptLst>
  <dgm:cxnLst>
    <dgm:cxn modelId="{72A79097-6461-41C6-9332-2F4BCACF8ECE}" type="presOf" srcId="{661038A5-A781-483A-B3BE-3FC4F0B3FF7E}" destId="{027325E2-23C6-4C06-858B-81D8D052A85E}" srcOrd="0" destOrd="0" presId="urn:microsoft.com/office/officeart/2005/8/layout/radial6"/>
    <dgm:cxn modelId="{2DD76791-EEE3-404F-A5FD-E3CCAA3838FA}" srcId="{CD789EEF-4B5E-43DD-B856-0213893032FF}" destId="{8EBA43C8-9012-4EA0-B106-6FE159AD46CF}" srcOrd="0" destOrd="0" parTransId="{CE87F387-1F98-4174-BA90-BEDB0C412A00}" sibTransId="{D145ACA9-EADF-427B-B057-A3789CC70F81}"/>
    <dgm:cxn modelId="{7B45E7BF-C2F5-473A-B4BF-A55AB9CC9B77}" type="presOf" srcId="{B0BC49F9-573F-4CB9-A7E3-46163D43B0D1}" destId="{229A783D-F5B2-4DCC-BA2E-5640D044789F}" srcOrd="0" destOrd="0" presId="urn:microsoft.com/office/officeart/2005/8/layout/radial6"/>
    <dgm:cxn modelId="{EC460B31-FA6B-4A20-ACCE-013FD46E2549}" type="presOf" srcId="{CD789EEF-4B5E-43DD-B856-0213893032FF}" destId="{4D5002D5-010C-429B-8E83-03E155A5B707}" srcOrd="0" destOrd="0" presId="urn:microsoft.com/office/officeart/2005/8/layout/radial6"/>
    <dgm:cxn modelId="{E92C0CB0-542F-483B-9928-7B82053D8B01}" type="presOf" srcId="{B336CD0B-2FAE-4744-A0E5-97102973AF98}" destId="{65D72103-F6CF-452C-9010-CFD11BA6E749}" srcOrd="0" destOrd="0" presId="urn:microsoft.com/office/officeart/2005/8/layout/radial6"/>
    <dgm:cxn modelId="{59E47C94-3E56-47D8-8D1F-0C4A8F2B9C04}" srcId="{CD789EEF-4B5E-43DD-B856-0213893032FF}" destId="{B336CD0B-2FAE-4744-A0E5-97102973AF98}" srcOrd="3" destOrd="0" parTransId="{2D8D52C5-8E3A-46BF-B559-81B0B517AFF1}" sibTransId="{B0BC49F9-573F-4CB9-A7E3-46163D43B0D1}"/>
    <dgm:cxn modelId="{6C521F0C-E7C7-49CB-BBCF-E50952C8A103}" srcId="{661038A5-A781-483A-B3BE-3FC4F0B3FF7E}" destId="{CD789EEF-4B5E-43DD-B856-0213893032FF}" srcOrd="0" destOrd="0" parTransId="{3C02E6A9-ACFA-4A0B-BCA7-C0E7A7B7D576}" sibTransId="{28B2834F-F48A-4E43-9FFE-28646D0A4772}"/>
    <dgm:cxn modelId="{5378B383-ED04-458F-A0B9-A1998C575509}" srcId="{CD789EEF-4B5E-43DD-B856-0213893032FF}" destId="{90CC1A74-5FA2-4533-A7D3-9997BE508B7E}" srcOrd="2" destOrd="0" parTransId="{C77A45DF-C805-4419-A414-9691B5533B0F}" sibTransId="{1C63C5B8-6BE7-4797-9F34-BD6AFDE7A4CD}"/>
    <dgm:cxn modelId="{539B9F03-498F-4C83-8B37-457F080E9BCD}" type="presOf" srcId="{90CC1A74-5FA2-4533-A7D3-9997BE508B7E}" destId="{6F810E4F-8574-42C0-86A4-A217C02538AB}" srcOrd="0" destOrd="0" presId="urn:microsoft.com/office/officeart/2005/8/layout/radial6"/>
    <dgm:cxn modelId="{BD019B58-2E29-4FC2-8305-46F80FDA4879}" type="presOf" srcId="{50393109-4215-430A-83B7-DA6AC511BBB4}" destId="{FD270AAC-50A3-4636-B194-94E1C3F6E757}" srcOrd="0" destOrd="0" presId="urn:microsoft.com/office/officeart/2005/8/layout/radial6"/>
    <dgm:cxn modelId="{1FED2F1F-7EDB-48D9-AC11-272C325F590D}" type="presOf" srcId="{1C63C5B8-6BE7-4797-9F34-BD6AFDE7A4CD}" destId="{2A737C0B-BD58-4229-A1C3-E2A44E868CB9}" srcOrd="0" destOrd="0" presId="urn:microsoft.com/office/officeart/2005/8/layout/radial6"/>
    <dgm:cxn modelId="{B534F401-3782-4941-95FE-F57F1C6BC3B7}" type="presOf" srcId="{D145ACA9-EADF-427B-B057-A3789CC70F81}" destId="{15FB489D-4744-42DD-8ABC-D9C0418A6E88}" srcOrd="0" destOrd="0" presId="urn:microsoft.com/office/officeart/2005/8/layout/radial6"/>
    <dgm:cxn modelId="{AC9B14BC-75A9-4A80-B107-3A46BCB90DAC}" type="presOf" srcId="{A7AB3396-1C05-4844-AE94-8674FDE6C754}" destId="{4B56FDDB-B44E-4281-A5F3-2F52349AD1BA}" srcOrd="0" destOrd="0" presId="urn:microsoft.com/office/officeart/2005/8/layout/radial6"/>
    <dgm:cxn modelId="{46D58BC3-1E6B-4468-B5FF-4DF8F2F4C767}" srcId="{CD789EEF-4B5E-43DD-B856-0213893032FF}" destId="{50393109-4215-430A-83B7-DA6AC511BBB4}" srcOrd="1" destOrd="0" parTransId="{97FCF809-BA55-4379-9BA7-F0CE4B74E875}" sibTransId="{A7AB3396-1C05-4844-AE94-8674FDE6C754}"/>
    <dgm:cxn modelId="{D168AB2D-E92C-46B7-8C57-DFA64267A923}" type="presOf" srcId="{8EBA43C8-9012-4EA0-B106-6FE159AD46CF}" destId="{BD6582BC-7D62-4B6F-A5D1-0AE57EEA3EFD}" srcOrd="0" destOrd="0" presId="urn:microsoft.com/office/officeart/2005/8/layout/radial6"/>
    <dgm:cxn modelId="{2FC5C4F1-CA51-412B-B357-B7A5D7E0B194}" type="presParOf" srcId="{027325E2-23C6-4C06-858B-81D8D052A85E}" destId="{4D5002D5-010C-429B-8E83-03E155A5B707}" srcOrd="0" destOrd="0" presId="urn:microsoft.com/office/officeart/2005/8/layout/radial6"/>
    <dgm:cxn modelId="{BC3F54C0-F08E-4492-9A74-C3B03DD0EBD2}" type="presParOf" srcId="{027325E2-23C6-4C06-858B-81D8D052A85E}" destId="{BD6582BC-7D62-4B6F-A5D1-0AE57EEA3EFD}" srcOrd="1" destOrd="0" presId="urn:microsoft.com/office/officeart/2005/8/layout/radial6"/>
    <dgm:cxn modelId="{3D22E0E1-A6AC-45A3-9947-D458CE75D2B2}" type="presParOf" srcId="{027325E2-23C6-4C06-858B-81D8D052A85E}" destId="{2E112B4B-4AC3-4523-B3DE-6ACAE9149B68}" srcOrd="2" destOrd="0" presId="urn:microsoft.com/office/officeart/2005/8/layout/radial6"/>
    <dgm:cxn modelId="{51899861-F655-448E-BAD3-95937839D052}" type="presParOf" srcId="{027325E2-23C6-4C06-858B-81D8D052A85E}" destId="{15FB489D-4744-42DD-8ABC-D9C0418A6E88}" srcOrd="3" destOrd="0" presId="urn:microsoft.com/office/officeart/2005/8/layout/radial6"/>
    <dgm:cxn modelId="{9E02A224-BCA3-4BF8-ADB1-7BB2D95DBA8E}" type="presParOf" srcId="{027325E2-23C6-4C06-858B-81D8D052A85E}" destId="{FD270AAC-50A3-4636-B194-94E1C3F6E757}" srcOrd="4" destOrd="0" presId="urn:microsoft.com/office/officeart/2005/8/layout/radial6"/>
    <dgm:cxn modelId="{824F1A89-68F3-4228-88CC-5EF767ADC12D}" type="presParOf" srcId="{027325E2-23C6-4C06-858B-81D8D052A85E}" destId="{C710FEDE-8B84-48B5-A210-3EF4A3DDAC67}" srcOrd="5" destOrd="0" presId="urn:microsoft.com/office/officeart/2005/8/layout/radial6"/>
    <dgm:cxn modelId="{C623939E-DA09-433A-A507-2226E905A6A9}" type="presParOf" srcId="{027325E2-23C6-4C06-858B-81D8D052A85E}" destId="{4B56FDDB-B44E-4281-A5F3-2F52349AD1BA}" srcOrd="6" destOrd="0" presId="urn:microsoft.com/office/officeart/2005/8/layout/radial6"/>
    <dgm:cxn modelId="{3DC74DC9-C01F-44F7-830B-1796EFA9DD2B}" type="presParOf" srcId="{027325E2-23C6-4C06-858B-81D8D052A85E}" destId="{6F810E4F-8574-42C0-86A4-A217C02538AB}" srcOrd="7" destOrd="0" presId="urn:microsoft.com/office/officeart/2005/8/layout/radial6"/>
    <dgm:cxn modelId="{1666E65B-52FF-411B-A44A-F4994FBFA6D0}" type="presParOf" srcId="{027325E2-23C6-4C06-858B-81D8D052A85E}" destId="{FF1D5B58-7BD0-4457-8595-5ED9D6677FD4}" srcOrd="8" destOrd="0" presId="urn:microsoft.com/office/officeart/2005/8/layout/radial6"/>
    <dgm:cxn modelId="{BB9468E3-A96C-4FCC-BE50-D73FC890FF2A}" type="presParOf" srcId="{027325E2-23C6-4C06-858B-81D8D052A85E}" destId="{2A737C0B-BD58-4229-A1C3-E2A44E868CB9}" srcOrd="9" destOrd="0" presId="urn:microsoft.com/office/officeart/2005/8/layout/radial6"/>
    <dgm:cxn modelId="{5972E612-BB19-450F-96E7-B61C41330735}" type="presParOf" srcId="{027325E2-23C6-4C06-858B-81D8D052A85E}" destId="{65D72103-F6CF-452C-9010-CFD11BA6E749}" srcOrd="10" destOrd="0" presId="urn:microsoft.com/office/officeart/2005/8/layout/radial6"/>
    <dgm:cxn modelId="{5D0531D3-C19F-46E7-95D4-0DC8471F1C65}" type="presParOf" srcId="{027325E2-23C6-4C06-858B-81D8D052A85E}" destId="{82FCD261-8D10-444F-9BC7-E67A8370072E}" srcOrd="11" destOrd="0" presId="urn:microsoft.com/office/officeart/2005/8/layout/radial6"/>
    <dgm:cxn modelId="{34B62483-1796-4084-A71D-116F498F167B}" type="presParOf" srcId="{027325E2-23C6-4C06-858B-81D8D052A85E}" destId="{229A783D-F5B2-4DCC-BA2E-5640D044789F}"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1038A5-A781-483A-B3BE-3FC4F0B3FF7E}" type="doc">
      <dgm:prSet loTypeId="urn:microsoft.com/office/officeart/2005/8/layout/radial6" loCatId="cycle" qsTypeId="urn:microsoft.com/office/officeart/2005/8/quickstyle/simple1" qsCatId="simple" csTypeId="urn:microsoft.com/office/officeart/2005/8/colors/accent3_1" csCatId="accent3" phldr="1"/>
      <dgm:spPr/>
      <dgm:t>
        <a:bodyPr/>
        <a:lstStyle/>
        <a:p>
          <a:endParaRPr lang="en-US"/>
        </a:p>
      </dgm:t>
    </dgm:pt>
    <dgm:pt modelId="{8EBA43C8-9012-4EA0-B106-6FE159AD46CF}">
      <dgm:prSet phldrT="[Text]"/>
      <dgm:spPr/>
      <dgm:t>
        <a:bodyPr/>
        <a:lstStyle/>
        <a:p>
          <a:r>
            <a:rPr lang="en-US" dirty="0" smtClean="0"/>
            <a:t>In</a:t>
          </a:r>
          <a:r>
            <a:rPr lang="en-US" baseline="0" dirty="0" smtClean="0"/>
            <a:t> our centers</a:t>
          </a:r>
          <a:endParaRPr lang="en-US" dirty="0"/>
        </a:p>
      </dgm:t>
      <dgm:extLst>
        <a:ext uri="{E40237B7-FDA0-4F09-8148-C483321AD2D9}">
          <dgm14:cNvPr xmlns:dgm14="http://schemas.microsoft.com/office/drawing/2010/diagram" id="0" name="" title="Task 1- global data"/>
        </a:ext>
      </dgm:extLst>
    </dgm:pt>
    <dgm:pt modelId="{CE87F387-1F98-4174-BA90-BEDB0C412A00}" type="parTrans" cxnId="{2DD76791-EEE3-404F-A5FD-E3CCAA3838FA}">
      <dgm:prSet/>
      <dgm:spPr/>
      <dgm:t>
        <a:bodyPr/>
        <a:lstStyle/>
        <a:p>
          <a:endParaRPr lang="en-US"/>
        </a:p>
      </dgm:t>
    </dgm:pt>
    <dgm:pt modelId="{D145ACA9-EADF-427B-B057-A3789CC70F81}" type="sibTrans" cxnId="{2DD76791-EEE3-404F-A5FD-E3CCAA3838FA}">
      <dgm:prSet/>
      <dgm:spPr/>
      <dgm:t>
        <a:bodyPr/>
        <a:lstStyle/>
        <a:p>
          <a:endParaRPr lang="en-US"/>
        </a:p>
      </dgm:t>
      <dgm:extLst>
        <a:ext uri="{E40237B7-FDA0-4F09-8148-C483321AD2D9}">
          <dgm14:cNvPr xmlns:dgm14="http://schemas.microsoft.com/office/drawing/2010/diagram" id="0" name="" title="Colored circle connected to tasks"/>
        </a:ext>
      </dgm:extLst>
    </dgm:pt>
    <dgm:pt modelId="{CD789EEF-4B5E-43DD-B856-0213893032FF}">
      <dgm:prSet phldrT="[Text]"/>
      <dgm:spPr/>
      <dgm:t>
        <a:bodyPr/>
        <a:lstStyle/>
        <a:p>
          <a:r>
            <a:rPr lang="en-US" dirty="0" smtClean="0"/>
            <a:t>Inter modular</a:t>
          </a:r>
          <a:endParaRPr lang="en-US" dirty="0"/>
        </a:p>
      </dgm:t>
      <dgm:extLst>
        <a:ext uri="{E40237B7-FDA0-4F09-8148-C483321AD2D9}">
          <dgm14:cNvPr xmlns:dgm14="http://schemas.microsoft.com/office/drawing/2010/diagram" id="0" name="" title="Group- research network"/>
        </a:ext>
      </dgm:extLst>
    </dgm:pt>
    <dgm:pt modelId="{3C02E6A9-ACFA-4A0B-BCA7-C0E7A7B7D576}" type="parTrans" cxnId="{6C521F0C-E7C7-49CB-BBCF-E50952C8A103}">
      <dgm:prSet/>
      <dgm:spPr/>
      <dgm:t>
        <a:bodyPr/>
        <a:lstStyle/>
        <a:p>
          <a:endParaRPr lang="en-US"/>
        </a:p>
      </dgm:t>
    </dgm:pt>
    <dgm:pt modelId="{28B2834F-F48A-4E43-9FFE-28646D0A4772}" type="sibTrans" cxnId="{6C521F0C-E7C7-49CB-BBCF-E50952C8A103}">
      <dgm:prSet/>
      <dgm:spPr/>
      <dgm:t>
        <a:bodyPr/>
        <a:lstStyle/>
        <a:p>
          <a:endParaRPr lang="en-US"/>
        </a:p>
      </dgm:t>
    </dgm:pt>
    <dgm:pt modelId="{82641D75-9AAE-4A95-A785-B579F086A951}">
      <dgm:prSet phldrT="[Text]"/>
      <dgm:spPr/>
      <dgm:t>
        <a:bodyPr/>
        <a:lstStyle/>
        <a:p>
          <a:r>
            <a:rPr lang="en-US" dirty="0" smtClean="0"/>
            <a:t>Classroom</a:t>
          </a:r>
          <a:endParaRPr lang="en-US" dirty="0"/>
        </a:p>
      </dgm:t>
      <dgm:extLst>
        <a:ext uri="{E40237B7-FDA0-4F09-8148-C483321AD2D9}">
          <dgm14:cNvPr xmlns:dgm14="http://schemas.microsoft.com/office/drawing/2010/diagram" id="0" name="" title="Task 2- benchmarking"/>
        </a:ext>
      </dgm:extLst>
    </dgm:pt>
    <dgm:pt modelId="{CB3FAB3D-C2BB-4B6B-9848-1997E7AECFCE}" type="parTrans" cxnId="{260696CA-DCBA-4021-8AB9-D203FEA3C305}">
      <dgm:prSet/>
      <dgm:spPr/>
      <dgm:t>
        <a:bodyPr/>
        <a:lstStyle/>
        <a:p>
          <a:endParaRPr lang="en-US"/>
        </a:p>
      </dgm:t>
    </dgm:pt>
    <dgm:pt modelId="{37AB307F-421F-4976-BC33-C87760AA27EE}" type="sibTrans" cxnId="{260696CA-DCBA-4021-8AB9-D203FEA3C305}">
      <dgm:prSet/>
      <dgm:spPr/>
      <dgm:t>
        <a:bodyPr/>
        <a:lstStyle/>
        <a:p>
          <a:endParaRPr lang="en-US"/>
        </a:p>
      </dgm:t>
      <dgm:extLst>
        <a:ext uri="{E40237B7-FDA0-4F09-8148-C483321AD2D9}">
          <dgm14:cNvPr xmlns:dgm14="http://schemas.microsoft.com/office/drawing/2010/diagram" id="0" name="" title="Colored circle connected to tasks"/>
        </a:ext>
      </dgm:extLst>
    </dgm:pt>
    <dgm:pt modelId="{F996E586-D5C4-4739-8868-B0FD782805CC}">
      <dgm:prSet phldrT="[Text]"/>
      <dgm:spPr/>
      <dgm:t>
        <a:bodyPr/>
        <a:lstStyle/>
        <a:p>
          <a:r>
            <a:rPr lang="en-US" dirty="0" smtClean="0"/>
            <a:t>On</a:t>
          </a:r>
          <a:r>
            <a:rPr lang="en-US" baseline="0" dirty="0" smtClean="0"/>
            <a:t> your premises</a:t>
          </a:r>
          <a:endParaRPr lang="en-US" dirty="0"/>
        </a:p>
      </dgm:t>
      <dgm:extLst>
        <a:ext uri="{E40237B7-FDA0-4F09-8148-C483321AD2D9}">
          <dgm14:cNvPr xmlns:dgm14="http://schemas.microsoft.com/office/drawing/2010/diagram" id="0" name="" title="Task 3- brand intelligence"/>
        </a:ext>
      </dgm:extLst>
    </dgm:pt>
    <dgm:pt modelId="{61DA791D-C210-4147-B166-510A0A79B819}" type="parTrans" cxnId="{2CBFA67F-1C24-44FA-9103-45001007CC71}">
      <dgm:prSet/>
      <dgm:spPr/>
      <dgm:t>
        <a:bodyPr/>
        <a:lstStyle/>
        <a:p>
          <a:endParaRPr lang="en-US"/>
        </a:p>
      </dgm:t>
    </dgm:pt>
    <dgm:pt modelId="{CB1BA7E0-042C-43AE-8BAA-00CD48E7B9DE}" type="sibTrans" cxnId="{2CBFA67F-1C24-44FA-9103-45001007CC71}">
      <dgm:prSet/>
      <dgm:spPr/>
      <dgm:t>
        <a:bodyPr/>
        <a:lstStyle/>
        <a:p>
          <a:endParaRPr lang="en-US"/>
        </a:p>
      </dgm:t>
      <dgm:extLst>
        <a:ext uri="{E40237B7-FDA0-4F09-8148-C483321AD2D9}">
          <dgm14:cNvPr xmlns:dgm14="http://schemas.microsoft.com/office/drawing/2010/diagram" id="0" name="" title="Colored circle connected to tasks"/>
        </a:ext>
      </dgm:extLst>
    </dgm:pt>
    <dgm:pt modelId="{E527DF91-8269-47C0-8443-B92A933E55C7}">
      <dgm:prSet phldrT="[Text]"/>
      <dgm:spPr/>
      <dgm:t>
        <a:bodyPr/>
        <a:lstStyle/>
        <a:p>
          <a:r>
            <a:rPr lang="en-US" dirty="0" smtClean="0"/>
            <a:t>Action Learning</a:t>
          </a:r>
          <a:endParaRPr lang="en-US" dirty="0"/>
        </a:p>
      </dgm:t>
      <dgm:extLst>
        <a:ext uri="{E40237B7-FDA0-4F09-8148-C483321AD2D9}">
          <dgm14:cNvPr xmlns:dgm14="http://schemas.microsoft.com/office/drawing/2010/diagram" id="0" name="" title="Task 4- trends"/>
        </a:ext>
      </dgm:extLst>
    </dgm:pt>
    <dgm:pt modelId="{F9853749-1C9C-42A6-BCB2-7AB574DF6415}" type="parTrans" cxnId="{046EE6C8-6533-4DC3-AC55-CB490BF1FD4E}">
      <dgm:prSet/>
      <dgm:spPr/>
      <dgm:t>
        <a:bodyPr/>
        <a:lstStyle/>
        <a:p>
          <a:endParaRPr lang="en-US"/>
        </a:p>
      </dgm:t>
    </dgm:pt>
    <dgm:pt modelId="{163C7DFC-4527-47BF-B087-0E294A8FBDC1}" type="sibTrans" cxnId="{046EE6C8-6533-4DC3-AC55-CB490BF1FD4E}">
      <dgm:prSet/>
      <dgm:spPr/>
      <dgm:t>
        <a:bodyPr/>
        <a:lstStyle/>
        <a:p>
          <a:endParaRPr lang="en-US"/>
        </a:p>
      </dgm:t>
      <dgm:extLst>
        <a:ext uri="{E40237B7-FDA0-4F09-8148-C483321AD2D9}">
          <dgm14:cNvPr xmlns:dgm14="http://schemas.microsoft.com/office/drawing/2010/diagram" id="0" name="" title="Colored circle connected to tasks"/>
        </a:ext>
      </dgm:extLst>
    </dgm:pt>
    <dgm:pt modelId="{027325E2-23C6-4C06-858B-81D8D052A85E}" type="pres">
      <dgm:prSet presAssocID="{661038A5-A781-483A-B3BE-3FC4F0B3FF7E}" presName="Name0" presStyleCnt="0">
        <dgm:presLayoutVars>
          <dgm:chMax val="1"/>
          <dgm:dir/>
          <dgm:animLvl val="ctr"/>
          <dgm:resizeHandles val="exact"/>
        </dgm:presLayoutVars>
      </dgm:prSet>
      <dgm:spPr/>
      <dgm:t>
        <a:bodyPr/>
        <a:lstStyle/>
        <a:p>
          <a:endParaRPr lang="en-US"/>
        </a:p>
      </dgm:t>
    </dgm:pt>
    <dgm:pt modelId="{4D5002D5-010C-429B-8E83-03E155A5B707}" type="pres">
      <dgm:prSet presAssocID="{CD789EEF-4B5E-43DD-B856-0213893032FF}" presName="centerShape" presStyleLbl="node0" presStyleIdx="0" presStyleCnt="1"/>
      <dgm:spPr/>
      <dgm:t>
        <a:bodyPr/>
        <a:lstStyle/>
        <a:p>
          <a:endParaRPr lang="en-US"/>
        </a:p>
      </dgm:t>
    </dgm:pt>
    <dgm:pt modelId="{BD6582BC-7D62-4B6F-A5D1-0AE57EEA3EFD}" type="pres">
      <dgm:prSet presAssocID="{8EBA43C8-9012-4EA0-B106-6FE159AD46CF}" presName="node" presStyleLbl="node1" presStyleIdx="0" presStyleCnt="4">
        <dgm:presLayoutVars>
          <dgm:bulletEnabled val="1"/>
        </dgm:presLayoutVars>
      </dgm:prSet>
      <dgm:spPr/>
      <dgm:t>
        <a:bodyPr/>
        <a:lstStyle/>
        <a:p>
          <a:endParaRPr lang="en-US"/>
        </a:p>
      </dgm:t>
    </dgm:pt>
    <dgm:pt modelId="{2E112B4B-4AC3-4523-B3DE-6ACAE9149B68}" type="pres">
      <dgm:prSet presAssocID="{8EBA43C8-9012-4EA0-B106-6FE159AD46CF}" presName="dummy" presStyleCnt="0"/>
      <dgm:spPr/>
    </dgm:pt>
    <dgm:pt modelId="{15FB489D-4744-42DD-8ABC-D9C0418A6E88}" type="pres">
      <dgm:prSet presAssocID="{D145ACA9-EADF-427B-B057-A3789CC70F81}" presName="sibTrans" presStyleLbl="sibTrans2D1" presStyleIdx="0" presStyleCnt="4"/>
      <dgm:spPr/>
      <dgm:t>
        <a:bodyPr/>
        <a:lstStyle/>
        <a:p>
          <a:endParaRPr lang="en-US"/>
        </a:p>
      </dgm:t>
    </dgm:pt>
    <dgm:pt modelId="{4F208FBD-60FE-4384-9727-45010A37DD1D}" type="pres">
      <dgm:prSet presAssocID="{82641D75-9AAE-4A95-A785-B579F086A951}" presName="node" presStyleLbl="node1" presStyleIdx="1" presStyleCnt="4">
        <dgm:presLayoutVars>
          <dgm:bulletEnabled val="1"/>
        </dgm:presLayoutVars>
      </dgm:prSet>
      <dgm:spPr/>
      <dgm:t>
        <a:bodyPr/>
        <a:lstStyle/>
        <a:p>
          <a:endParaRPr lang="en-US"/>
        </a:p>
      </dgm:t>
    </dgm:pt>
    <dgm:pt modelId="{BBC2EDEE-32E3-4BDB-B215-605DDF0C74F0}" type="pres">
      <dgm:prSet presAssocID="{82641D75-9AAE-4A95-A785-B579F086A951}" presName="dummy" presStyleCnt="0"/>
      <dgm:spPr/>
    </dgm:pt>
    <dgm:pt modelId="{C093E4FB-CA0B-4CA5-854F-D3A5B8D8DFC5}" type="pres">
      <dgm:prSet presAssocID="{37AB307F-421F-4976-BC33-C87760AA27EE}" presName="sibTrans" presStyleLbl="sibTrans2D1" presStyleIdx="1" presStyleCnt="4"/>
      <dgm:spPr/>
      <dgm:t>
        <a:bodyPr/>
        <a:lstStyle/>
        <a:p>
          <a:endParaRPr lang="en-US"/>
        </a:p>
      </dgm:t>
    </dgm:pt>
    <dgm:pt modelId="{62E303EC-C8C6-4276-B158-8579C8E5C923}" type="pres">
      <dgm:prSet presAssocID="{F996E586-D5C4-4739-8868-B0FD782805CC}" presName="node" presStyleLbl="node1" presStyleIdx="2" presStyleCnt="4">
        <dgm:presLayoutVars>
          <dgm:bulletEnabled val="1"/>
        </dgm:presLayoutVars>
      </dgm:prSet>
      <dgm:spPr/>
      <dgm:t>
        <a:bodyPr/>
        <a:lstStyle/>
        <a:p>
          <a:endParaRPr lang="en-US"/>
        </a:p>
      </dgm:t>
    </dgm:pt>
    <dgm:pt modelId="{31A2799F-64DE-4E36-B542-1549C40080F4}" type="pres">
      <dgm:prSet presAssocID="{F996E586-D5C4-4739-8868-B0FD782805CC}" presName="dummy" presStyleCnt="0"/>
      <dgm:spPr/>
    </dgm:pt>
    <dgm:pt modelId="{D8D156EC-0ECD-4B80-8721-D603008A70E6}" type="pres">
      <dgm:prSet presAssocID="{CB1BA7E0-042C-43AE-8BAA-00CD48E7B9DE}" presName="sibTrans" presStyleLbl="sibTrans2D1" presStyleIdx="2" presStyleCnt="4"/>
      <dgm:spPr/>
      <dgm:t>
        <a:bodyPr/>
        <a:lstStyle/>
        <a:p>
          <a:endParaRPr lang="en-US"/>
        </a:p>
      </dgm:t>
    </dgm:pt>
    <dgm:pt modelId="{B7D94DD8-4746-4DB5-A9B7-87F44BD7DA33}" type="pres">
      <dgm:prSet presAssocID="{E527DF91-8269-47C0-8443-B92A933E55C7}" presName="node" presStyleLbl="node1" presStyleIdx="3" presStyleCnt="4">
        <dgm:presLayoutVars>
          <dgm:bulletEnabled val="1"/>
        </dgm:presLayoutVars>
      </dgm:prSet>
      <dgm:spPr/>
      <dgm:t>
        <a:bodyPr/>
        <a:lstStyle/>
        <a:p>
          <a:endParaRPr lang="en-US"/>
        </a:p>
      </dgm:t>
    </dgm:pt>
    <dgm:pt modelId="{56C84233-446D-4539-836F-DEBC1E093A99}" type="pres">
      <dgm:prSet presAssocID="{E527DF91-8269-47C0-8443-B92A933E55C7}" presName="dummy" presStyleCnt="0"/>
      <dgm:spPr/>
    </dgm:pt>
    <dgm:pt modelId="{31F06B5A-2195-4E59-80BD-B28AD7D69EF8}" type="pres">
      <dgm:prSet presAssocID="{163C7DFC-4527-47BF-B087-0E294A8FBDC1}" presName="sibTrans" presStyleLbl="sibTrans2D1" presStyleIdx="3" presStyleCnt="4"/>
      <dgm:spPr/>
      <dgm:t>
        <a:bodyPr/>
        <a:lstStyle/>
        <a:p>
          <a:endParaRPr lang="en-US"/>
        </a:p>
      </dgm:t>
    </dgm:pt>
  </dgm:ptLst>
  <dgm:cxnLst>
    <dgm:cxn modelId="{832629D0-A6A7-4246-8E20-8FD2EEADC470}" type="presOf" srcId="{661038A5-A781-483A-B3BE-3FC4F0B3FF7E}" destId="{027325E2-23C6-4C06-858B-81D8D052A85E}" srcOrd="0" destOrd="0" presId="urn:microsoft.com/office/officeart/2005/8/layout/radial6"/>
    <dgm:cxn modelId="{C584C7A3-8B97-4AEC-8EC5-85AC219EDED1}" type="presOf" srcId="{D145ACA9-EADF-427B-B057-A3789CC70F81}" destId="{15FB489D-4744-42DD-8ABC-D9C0418A6E88}" srcOrd="0" destOrd="0" presId="urn:microsoft.com/office/officeart/2005/8/layout/radial6"/>
    <dgm:cxn modelId="{260696CA-DCBA-4021-8AB9-D203FEA3C305}" srcId="{CD789EEF-4B5E-43DD-B856-0213893032FF}" destId="{82641D75-9AAE-4A95-A785-B579F086A951}" srcOrd="1" destOrd="0" parTransId="{CB3FAB3D-C2BB-4B6B-9848-1997E7AECFCE}" sibTransId="{37AB307F-421F-4976-BC33-C87760AA27EE}"/>
    <dgm:cxn modelId="{2DD76791-EEE3-404F-A5FD-E3CCAA3838FA}" srcId="{CD789EEF-4B5E-43DD-B856-0213893032FF}" destId="{8EBA43C8-9012-4EA0-B106-6FE159AD46CF}" srcOrd="0" destOrd="0" parTransId="{CE87F387-1F98-4174-BA90-BEDB0C412A00}" sibTransId="{D145ACA9-EADF-427B-B057-A3789CC70F81}"/>
    <dgm:cxn modelId="{6C521F0C-E7C7-49CB-BBCF-E50952C8A103}" srcId="{661038A5-A781-483A-B3BE-3FC4F0B3FF7E}" destId="{CD789EEF-4B5E-43DD-B856-0213893032FF}" srcOrd="0" destOrd="0" parTransId="{3C02E6A9-ACFA-4A0B-BCA7-C0E7A7B7D576}" sibTransId="{28B2834F-F48A-4E43-9FFE-28646D0A4772}"/>
    <dgm:cxn modelId="{4A824A41-A45C-4A74-BFBB-AE84D6633796}" type="presOf" srcId="{E527DF91-8269-47C0-8443-B92A933E55C7}" destId="{B7D94DD8-4746-4DB5-A9B7-87F44BD7DA33}" srcOrd="0" destOrd="0" presId="urn:microsoft.com/office/officeart/2005/8/layout/radial6"/>
    <dgm:cxn modelId="{C17784BD-7342-487C-8A02-14AC262D400B}" type="presOf" srcId="{8EBA43C8-9012-4EA0-B106-6FE159AD46CF}" destId="{BD6582BC-7D62-4B6F-A5D1-0AE57EEA3EFD}" srcOrd="0" destOrd="0" presId="urn:microsoft.com/office/officeart/2005/8/layout/radial6"/>
    <dgm:cxn modelId="{046EE6C8-6533-4DC3-AC55-CB490BF1FD4E}" srcId="{CD789EEF-4B5E-43DD-B856-0213893032FF}" destId="{E527DF91-8269-47C0-8443-B92A933E55C7}" srcOrd="3" destOrd="0" parTransId="{F9853749-1C9C-42A6-BCB2-7AB574DF6415}" sibTransId="{163C7DFC-4527-47BF-B087-0E294A8FBDC1}"/>
    <dgm:cxn modelId="{887CFEAE-0E98-4C08-8433-22BA48B278A5}" type="presOf" srcId="{82641D75-9AAE-4A95-A785-B579F086A951}" destId="{4F208FBD-60FE-4384-9727-45010A37DD1D}" srcOrd="0" destOrd="0" presId="urn:microsoft.com/office/officeart/2005/8/layout/radial6"/>
    <dgm:cxn modelId="{ACBC723A-18D7-4142-9D5F-CD2F387AEC14}" type="presOf" srcId="{37AB307F-421F-4976-BC33-C87760AA27EE}" destId="{C093E4FB-CA0B-4CA5-854F-D3A5B8D8DFC5}" srcOrd="0" destOrd="0" presId="urn:microsoft.com/office/officeart/2005/8/layout/radial6"/>
    <dgm:cxn modelId="{A47D798B-23A1-434D-A8EF-2D9DA552FDC4}" type="presOf" srcId="{F996E586-D5C4-4739-8868-B0FD782805CC}" destId="{62E303EC-C8C6-4276-B158-8579C8E5C923}" srcOrd="0" destOrd="0" presId="urn:microsoft.com/office/officeart/2005/8/layout/radial6"/>
    <dgm:cxn modelId="{813D9DE7-B035-4B7F-BCD3-6C75B6B26C4B}" type="presOf" srcId="{CB1BA7E0-042C-43AE-8BAA-00CD48E7B9DE}" destId="{D8D156EC-0ECD-4B80-8721-D603008A70E6}" srcOrd="0" destOrd="0" presId="urn:microsoft.com/office/officeart/2005/8/layout/radial6"/>
    <dgm:cxn modelId="{2CBFA67F-1C24-44FA-9103-45001007CC71}" srcId="{CD789EEF-4B5E-43DD-B856-0213893032FF}" destId="{F996E586-D5C4-4739-8868-B0FD782805CC}" srcOrd="2" destOrd="0" parTransId="{61DA791D-C210-4147-B166-510A0A79B819}" sibTransId="{CB1BA7E0-042C-43AE-8BAA-00CD48E7B9DE}"/>
    <dgm:cxn modelId="{366DF206-2DA6-46BD-99EA-F423AF9B940C}" type="presOf" srcId="{CD789EEF-4B5E-43DD-B856-0213893032FF}" destId="{4D5002D5-010C-429B-8E83-03E155A5B707}" srcOrd="0" destOrd="0" presId="urn:microsoft.com/office/officeart/2005/8/layout/radial6"/>
    <dgm:cxn modelId="{71378B65-85CF-42D5-8B77-29B0B2D592AB}" type="presOf" srcId="{163C7DFC-4527-47BF-B087-0E294A8FBDC1}" destId="{31F06B5A-2195-4E59-80BD-B28AD7D69EF8}" srcOrd="0" destOrd="0" presId="urn:microsoft.com/office/officeart/2005/8/layout/radial6"/>
    <dgm:cxn modelId="{C5A1B725-DA11-4EDD-BD11-552FCD0B6DD7}" type="presParOf" srcId="{027325E2-23C6-4C06-858B-81D8D052A85E}" destId="{4D5002D5-010C-429B-8E83-03E155A5B707}" srcOrd="0" destOrd="0" presId="urn:microsoft.com/office/officeart/2005/8/layout/radial6"/>
    <dgm:cxn modelId="{05AE4889-9F30-477B-A036-F4CFCB606ED5}" type="presParOf" srcId="{027325E2-23C6-4C06-858B-81D8D052A85E}" destId="{BD6582BC-7D62-4B6F-A5D1-0AE57EEA3EFD}" srcOrd="1" destOrd="0" presId="urn:microsoft.com/office/officeart/2005/8/layout/radial6"/>
    <dgm:cxn modelId="{1E2DFD92-9C20-434E-968D-36982BBFDEFE}" type="presParOf" srcId="{027325E2-23C6-4C06-858B-81D8D052A85E}" destId="{2E112B4B-4AC3-4523-B3DE-6ACAE9149B68}" srcOrd="2" destOrd="0" presId="urn:microsoft.com/office/officeart/2005/8/layout/radial6"/>
    <dgm:cxn modelId="{9D2DBEBE-6F81-43C2-9B57-841997A5668B}" type="presParOf" srcId="{027325E2-23C6-4C06-858B-81D8D052A85E}" destId="{15FB489D-4744-42DD-8ABC-D9C0418A6E88}" srcOrd="3" destOrd="0" presId="urn:microsoft.com/office/officeart/2005/8/layout/radial6"/>
    <dgm:cxn modelId="{A8EE7C8C-AED8-4913-9AC3-B9D3F66C1D2C}" type="presParOf" srcId="{027325E2-23C6-4C06-858B-81D8D052A85E}" destId="{4F208FBD-60FE-4384-9727-45010A37DD1D}" srcOrd="4" destOrd="0" presId="urn:microsoft.com/office/officeart/2005/8/layout/radial6"/>
    <dgm:cxn modelId="{CDAF6FE2-FB5A-4A2F-8F54-CC977F15E242}" type="presParOf" srcId="{027325E2-23C6-4C06-858B-81D8D052A85E}" destId="{BBC2EDEE-32E3-4BDB-B215-605DDF0C74F0}" srcOrd="5" destOrd="0" presId="urn:microsoft.com/office/officeart/2005/8/layout/radial6"/>
    <dgm:cxn modelId="{1048E33C-3F1F-417D-B47F-46D7D865FAA2}" type="presParOf" srcId="{027325E2-23C6-4C06-858B-81D8D052A85E}" destId="{C093E4FB-CA0B-4CA5-854F-D3A5B8D8DFC5}" srcOrd="6" destOrd="0" presId="urn:microsoft.com/office/officeart/2005/8/layout/radial6"/>
    <dgm:cxn modelId="{994E0C2F-9020-420A-A585-369CE7394E95}" type="presParOf" srcId="{027325E2-23C6-4C06-858B-81D8D052A85E}" destId="{62E303EC-C8C6-4276-B158-8579C8E5C923}" srcOrd="7" destOrd="0" presId="urn:microsoft.com/office/officeart/2005/8/layout/radial6"/>
    <dgm:cxn modelId="{353863BE-707C-4D53-9323-7699BB021F82}" type="presParOf" srcId="{027325E2-23C6-4C06-858B-81D8D052A85E}" destId="{31A2799F-64DE-4E36-B542-1549C40080F4}" srcOrd="8" destOrd="0" presId="urn:microsoft.com/office/officeart/2005/8/layout/radial6"/>
    <dgm:cxn modelId="{CDA94E38-F3CB-4148-BA8C-C5989FE97916}" type="presParOf" srcId="{027325E2-23C6-4C06-858B-81D8D052A85E}" destId="{D8D156EC-0ECD-4B80-8721-D603008A70E6}" srcOrd="9" destOrd="0" presId="urn:microsoft.com/office/officeart/2005/8/layout/radial6"/>
    <dgm:cxn modelId="{C1A6F952-D88A-4670-8055-7B5C6A439228}" type="presParOf" srcId="{027325E2-23C6-4C06-858B-81D8D052A85E}" destId="{B7D94DD8-4746-4DB5-A9B7-87F44BD7DA33}" srcOrd="10" destOrd="0" presId="urn:microsoft.com/office/officeart/2005/8/layout/radial6"/>
    <dgm:cxn modelId="{4DADB740-59AF-47B8-9D87-1CC8890D7471}" type="presParOf" srcId="{027325E2-23C6-4C06-858B-81D8D052A85E}" destId="{56C84233-446D-4539-836F-DEBC1E093A99}" srcOrd="11" destOrd="0" presId="urn:microsoft.com/office/officeart/2005/8/layout/radial6"/>
    <dgm:cxn modelId="{EB89EDF9-DCF5-460B-B027-BA936580B8ED}" type="presParOf" srcId="{027325E2-23C6-4C06-858B-81D8D052A85E}" destId="{31F06B5A-2195-4E59-80BD-B28AD7D69EF8}" srcOrd="12" destOrd="0" presId="urn:microsoft.com/office/officeart/2005/8/layout/radial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1038A5-A781-483A-B3BE-3FC4F0B3FF7E}" type="doc">
      <dgm:prSet loTypeId="urn:microsoft.com/office/officeart/2005/8/layout/radial6" loCatId="cycle" qsTypeId="urn:microsoft.com/office/officeart/2005/8/quickstyle/simple1" qsCatId="simple" csTypeId="urn:microsoft.com/office/officeart/2005/8/colors/accent6_1" csCatId="accent6" phldr="1"/>
      <dgm:spPr/>
      <dgm:t>
        <a:bodyPr/>
        <a:lstStyle/>
        <a:p>
          <a:endParaRPr lang="en-US"/>
        </a:p>
      </dgm:t>
    </dgm:pt>
    <dgm:pt modelId="{CD789EEF-4B5E-43DD-B856-0213893032FF}">
      <dgm:prSet phldrT="[Text]"/>
      <dgm:spPr/>
      <dgm:t>
        <a:bodyPr/>
        <a:lstStyle/>
        <a:p>
          <a:r>
            <a:rPr lang="en-US" dirty="0" smtClean="0"/>
            <a:t>Post programme support</a:t>
          </a:r>
          <a:endParaRPr lang="en-US" dirty="0"/>
        </a:p>
      </dgm:t>
      <dgm:extLst>
        <a:ext uri="{E40237B7-FDA0-4F09-8148-C483321AD2D9}">
          <dgm14:cNvPr xmlns:dgm14="http://schemas.microsoft.com/office/drawing/2010/diagram" id="0" name="" title="Group- industry and technology markets "/>
        </a:ext>
      </dgm:extLst>
    </dgm:pt>
    <dgm:pt modelId="{3C02E6A9-ACFA-4A0B-BCA7-C0E7A7B7D576}" type="parTrans" cxnId="{6C521F0C-E7C7-49CB-BBCF-E50952C8A103}">
      <dgm:prSet/>
      <dgm:spPr/>
      <dgm:t>
        <a:bodyPr/>
        <a:lstStyle/>
        <a:p>
          <a:endParaRPr lang="en-US"/>
        </a:p>
      </dgm:t>
    </dgm:pt>
    <dgm:pt modelId="{28B2834F-F48A-4E43-9FFE-28646D0A4772}" type="sibTrans" cxnId="{6C521F0C-E7C7-49CB-BBCF-E50952C8A103}">
      <dgm:prSet/>
      <dgm:spPr/>
      <dgm:t>
        <a:bodyPr/>
        <a:lstStyle/>
        <a:p>
          <a:endParaRPr lang="en-US"/>
        </a:p>
      </dgm:t>
    </dgm:pt>
    <dgm:pt modelId="{73944C55-B574-4912-B6D4-96704765C5DA}">
      <dgm:prSet phldrT="[Text]"/>
      <dgm:spPr/>
      <dgm:t>
        <a:bodyPr/>
        <a:lstStyle/>
        <a:p>
          <a:r>
            <a:rPr lang="en-US" dirty="0" smtClean="0"/>
            <a:t>credentials</a:t>
          </a:r>
          <a:endParaRPr lang="en-US" dirty="0"/>
        </a:p>
      </dgm:t>
      <dgm:extLst>
        <a:ext uri="{E40237B7-FDA0-4F09-8148-C483321AD2D9}">
          <dgm14:cNvPr xmlns:dgm14="http://schemas.microsoft.com/office/drawing/2010/diagram" id="0" name="" title="Task 1- finance"/>
        </a:ext>
      </dgm:extLst>
    </dgm:pt>
    <dgm:pt modelId="{504D50CC-20F6-4E6F-9556-ABED24ADFDC1}" type="parTrans" cxnId="{8D360C82-0AC0-43F0-975A-3659E81DC079}">
      <dgm:prSet/>
      <dgm:spPr/>
      <dgm:t>
        <a:bodyPr/>
        <a:lstStyle/>
        <a:p>
          <a:endParaRPr lang="en-US"/>
        </a:p>
      </dgm:t>
    </dgm:pt>
    <dgm:pt modelId="{EA3F9B71-30C2-492E-9E0D-5C84A662F1B5}" type="sibTrans" cxnId="{8D360C82-0AC0-43F0-975A-3659E81DC079}">
      <dgm:prSet/>
      <dgm:spPr/>
      <dgm:t>
        <a:bodyPr/>
        <a:lstStyle/>
        <a:p>
          <a:endParaRPr lang="en-US"/>
        </a:p>
      </dgm:t>
      <dgm:extLst>
        <a:ext uri="{E40237B7-FDA0-4F09-8148-C483321AD2D9}">
          <dgm14:cNvPr xmlns:dgm14="http://schemas.microsoft.com/office/drawing/2010/diagram" id="0" name="" title="Colored circle connected to tasks"/>
        </a:ext>
      </dgm:extLst>
    </dgm:pt>
    <dgm:pt modelId="{4E6389A8-06FC-4C03-B153-42D3474C55AA}">
      <dgm:prSet phldrT="[Text]"/>
      <dgm:spPr/>
      <dgm:t>
        <a:bodyPr/>
        <a:lstStyle/>
        <a:p>
          <a:r>
            <a:rPr lang="en-US" dirty="0" smtClean="0"/>
            <a:t>360 degree feedback</a:t>
          </a:r>
          <a:endParaRPr lang="en-US" dirty="0"/>
        </a:p>
      </dgm:t>
      <dgm:extLst>
        <a:ext uri="{E40237B7-FDA0-4F09-8148-C483321AD2D9}">
          <dgm14:cNvPr xmlns:dgm14="http://schemas.microsoft.com/office/drawing/2010/diagram" id="0" name="" title="Task 5- b2b services"/>
        </a:ext>
      </dgm:extLst>
    </dgm:pt>
    <dgm:pt modelId="{5520D283-B341-4EA9-B020-2F32B8BBB5D6}" type="parTrans" cxnId="{954B0F19-7460-4C03-BD49-EC2E19DE47AE}">
      <dgm:prSet/>
      <dgm:spPr/>
      <dgm:t>
        <a:bodyPr/>
        <a:lstStyle/>
        <a:p>
          <a:endParaRPr lang="en-US"/>
        </a:p>
      </dgm:t>
    </dgm:pt>
    <dgm:pt modelId="{EAA65136-0586-4A18-8E15-B49CA4E3CBD5}" type="sibTrans" cxnId="{954B0F19-7460-4C03-BD49-EC2E19DE47AE}">
      <dgm:prSet/>
      <dgm:spPr/>
      <dgm:t>
        <a:bodyPr/>
        <a:lstStyle/>
        <a:p>
          <a:endParaRPr lang="en-US"/>
        </a:p>
      </dgm:t>
      <dgm:extLst>
        <a:ext uri="{E40237B7-FDA0-4F09-8148-C483321AD2D9}">
          <dgm14:cNvPr xmlns:dgm14="http://schemas.microsoft.com/office/drawing/2010/diagram" id="0" name="" title="Colored circle connected to tasks"/>
        </a:ext>
      </dgm:extLst>
    </dgm:pt>
    <dgm:pt modelId="{69EBE7D1-BE70-46BE-9D79-C5814DB3A871}">
      <dgm:prSet phldrT="[Text]"/>
      <dgm:spPr/>
      <dgm:t>
        <a:bodyPr/>
        <a:lstStyle/>
        <a:p>
          <a:r>
            <a:rPr lang="en-US" dirty="0" smtClean="0"/>
            <a:t>Support line</a:t>
          </a:r>
          <a:endParaRPr lang="en-US" dirty="0"/>
        </a:p>
      </dgm:t>
      <dgm:extLst>
        <a:ext uri="{E40237B7-FDA0-4F09-8148-C483321AD2D9}">
          <dgm14:cNvPr xmlns:dgm14="http://schemas.microsoft.com/office/drawing/2010/diagram" id="0" name="" title="Task 3- machinery"/>
        </a:ext>
      </dgm:extLst>
    </dgm:pt>
    <dgm:pt modelId="{627A88F5-2AA3-4C7F-A403-DF00BC694EFE}" type="parTrans" cxnId="{61C6190C-8806-43E0-948E-D75F8CB9111E}">
      <dgm:prSet/>
      <dgm:spPr/>
      <dgm:t>
        <a:bodyPr/>
        <a:lstStyle/>
        <a:p>
          <a:endParaRPr lang="en-US"/>
        </a:p>
      </dgm:t>
    </dgm:pt>
    <dgm:pt modelId="{307D811D-5444-4AA7-9B96-1D0EAD280298}" type="sibTrans" cxnId="{61C6190C-8806-43E0-948E-D75F8CB9111E}">
      <dgm:prSet/>
      <dgm:spPr/>
      <dgm:t>
        <a:bodyPr/>
        <a:lstStyle/>
        <a:p>
          <a:endParaRPr lang="en-US"/>
        </a:p>
      </dgm:t>
      <dgm:extLst>
        <a:ext uri="{E40237B7-FDA0-4F09-8148-C483321AD2D9}">
          <dgm14:cNvPr xmlns:dgm14="http://schemas.microsoft.com/office/drawing/2010/diagram" id="0" name="" title="Colored circle connected to tasks"/>
        </a:ext>
      </dgm:extLst>
    </dgm:pt>
    <dgm:pt modelId="{3F284474-E89D-4B8C-8975-E7FAEEABCBB5}">
      <dgm:prSet phldrT="[Text]"/>
      <dgm:spPr/>
      <dgm:t>
        <a:bodyPr/>
        <a:lstStyle/>
        <a:p>
          <a:r>
            <a:rPr lang="en-US" dirty="0" smtClean="0"/>
            <a:t>Follow</a:t>
          </a:r>
          <a:r>
            <a:rPr lang="en-US" baseline="0" dirty="0" smtClean="0"/>
            <a:t> up support</a:t>
          </a:r>
          <a:endParaRPr lang="en-US" dirty="0"/>
        </a:p>
      </dgm:t>
      <dgm:extLst>
        <a:ext uri="{E40237B7-FDA0-4F09-8148-C483321AD2D9}">
          <dgm14:cNvPr xmlns:dgm14="http://schemas.microsoft.com/office/drawing/2010/diagram" id="0" name="" title="Task 2- media"/>
        </a:ext>
      </dgm:extLst>
    </dgm:pt>
    <dgm:pt modelId="{48F1A7B9-58FB-42C1-B6C2-DFEAE8A48B4C}" type="parTrans" cxnId="{1D015BDF-9549-43E2-8256-4221F01FAF1B}">
      <dgm:prSet/>
      <dgm:spPr/>
      <dgm:t>
        <a:bodyPr/>
        <a:lstStyle/>
        <a:p>
          <a:endParaRPr lang="en-US"/>
        </a:p>
      </dgm:t>
    </dgm:pt>
    <dgm:pt modelId="{7259A812-0082-4ED4-99CB-FC40BD4FF4CF}" type="sibTrans" cxnId="{1D015BDF-9549-43E2-8256-4221F01FAF1B}">
      <dgm:prSet/>
      <dgm:spPr/>
      <dgm:t>
        <a:bodyPr/>
        <a:lstStyle/>
        <a:p>
          <a:endParaRPr lang="en-US"/>
        </a:p>
      </dgm:t>
      <dgm:extLst>
        <a:ext uri="{E40237B7-FDA0-4F09-8148-C483321AD2D9}">
          <dgm14:cNvPr xmlns:dgm14="http://schemas.microsoft.com/office/drawing/2010/diagram" id="0" name="" title="Colored circle connected to tasks"/>
        </a:ext>
      </dgm:extLst>
    </dgm:pt>
    <dgm:pt modelId="{934E904C-2930-48B2-8587-2193A99A0C68}">
      <dgm:prSet phldrT="[Text]"/>
      <dgm:spPr/>
      <dgm:t>
        <a:bodyPr/>
        <a:lstStyle/>
        <a:p>
          <a:r>
            <a:rPr lang="en-US" dirty="0" smtClean="0"/>
            <a:t>E-Learning</a:t>
          </a:r>
          <a:endParaRPr lang="en-US" dirty="0"/>
        </a:p>
      </dgm:t>
      <dgm:extLst>
        <a:ext uri="{E40237B7-FDA0-4F09-8148-C483321AD2D9}">
          <dgm14:cNvPr xmlns:dgm14="http://schemas.microsoft.com/office/drawing/2010/diagram" id="0" name="" title="Task 4- trade"/>
        </a:ext>
      </dgm:extLst>
    </dgm:pt>
    <dgm:pt modelId="{667B58EC-623F-43E2-B548-FEA53B13F2FF}" type="parTrans" cxnId="{C888B978-9E66-44C3-84F1-6B8B31A3D48E}">
      <dgm:prSet/>
      <dgm:spPr/>
      <dgm:t>
        <a:bodyPr/>
        <a:lstStyle/>
        <a:p>
          <a:endParaRPr lang="en-US"/>
        </a:p>
      </dgm:t>
    </dgm:pt>
    <dgm:pt modelId="{AF992532-F1C5-49FB-97CF-BBDE63990D2E}" type="sibTrans" cxnId="{C888B978-9E66-44C3-84F1-6B8B31A3D48E}">
      <dgm:prSet/>
      <dgm:spPr/>
      <dgm:t>
        <a:bodyPr/>
        <a:lstStyle/>
        <a:p>
          <a:endParaRPr lang="en-US"/>
        </a:p>
      </dgm:t>
      <dgm:extLst>
        <a:ext uri="{E40237B7-FDA0-4F09-8148-C483321AD2D9}">
          <dgm14:cNvPr xmlns:dgm14="http://schemas.microsoft.com/office/drawing/2010/diagram" id="0" name="" title="Colored circle connected to tasks"/>
        </a:ext>
      </dgm:extLst>
    </dgm:pt>
    <dgm:pt modelId="{027325E2-23C6-4C06-858B-81D8D052A85E}" type="pres">
      <dgm:prSet presAssocID="{661038A5-A781-483A-B3BE-3FC4F0B3FF7E}" presName="Name0" presStyleCnt="0">
        <dgm:presLayoutVars>
          <dgm:chMax val="1"/>
          <dgm:dir/>
          <dgm:animLvl val="ctr"/>
          <dgm:resizeHandles val="exact"/>
        </dgm:presLayoutVars>
      </dgm:prSet>
      <dgm:spPr/>
      <dgm:t>
        <a:bodyPr/>
        <a:lstStyle/>
        <a:p>
          <a:endParaRPr lang="en-US"/>
        </a:p>
      </dgm:t>
    </dgm:pt>
    <dgm:pt modelId="{4D5002D5-010C-429B-8E83-03E155A5B707}" type="pres">
      <dgm:prSet presAssocID="{CD789EEF-4B5E-43DD-B856-0213893032FF}" presName="centerShape" presStyleLbl="node0" presStyleIdx="0" presStyleCnt="1"/>
      <dgm:spPr/>
      <dgm:t>
        <a:bodyPr/>
        <a:lstStyle/>
        <a:p>
          <a:endParaRPr lang="en-US"/>
        </a:p>
      </dgm:t>
    </dgm:pt>
    <dgm:pt modelId="{706397F1-7B6F-4F90-B867-7FA944DD4D4B}" type="pres">
      <dgm:prSet presAssocID="{73944C55-B574-4912-B6D4-96704765C5DA}" presName="node" presStyleLbl="node1" presStyleIdx="0" presStyleCnt="5">
        <dgm:presLayoutVars>
          <dgm:bulletEnabled val="1"/>
        </dgm:presLayoutVars>
      </dgm:prSet>
      <dgm:spPr/>
      <dgm:t>
        <a:bodyPr/>
        <a:lstStyle/>
        <a:p>
          <a:endParaRPr lang="en-US"/>
        </a:p>
      </dgm:t>
    </dgm:pt>
    <dgm:pt modelId="{A0B88965-212A-4123-9D63-12A248FA925A}" type="pres">
      <dgm:prSet presAssocID="{73944C55-B574-4912-B6D4-96704765C5DA}" presName="dummy" presStyleCnt="0"/>
      <dgm:spPr/>
    </dgm:pt>
    <dgm:pt modelId="{595DC414-F427-4721-AA99-74967B2EEB24}" type="pres">
      <dgm:prSet presAssocID="{EA3F9B71-30C2-492E-9E0D-5C84A662F1B5}" presName="sibTrans" presStyleLbl="sibTrans2D1" presStyleIdx="0" presStyleCnt="5"/>
      <dgm:spPr/>
      <dgm:t>
        <a:bodyPr/>
        <a:lstStyle/>
        <a:p>
          <a:endParaRPr lang="en-US"/>
        </a:p>
      </dgm:t>
    </dgm:pt>
    <dgm:pt modelId="{29583AF0-0E28-42A0-8D81-653A8B81695C}" type="pres">
      <dgm:prSet presAssocID="{3F284474-E89D-4B8C-8975-E7FAEEABCBB5}" presName="node" presStyleLbl="node1" presStyleIdx="1" presStyleCnt="5">
        <dgm:presLayoutVars>
          <dgm:bulletEnabled val="1"/>
        </dgm:presLayoutVars>
      </dgm:prSet>
      <dgm:spPr/>
      <dgm:t>
        <a:bodyPr/>
        <a:lstStyle/>
        <a:p>
          <a:endParaRPr lang="en-US"/>
        </a:p>
      </dgm:t>
    </dgm:pt>
    <dgm:pt modelId="{F2E2005A-DBC6-43A8-9630-F0ABCB94D084}" type="pres">
      <dgm:prSet presAssocID="{3F284474-E89D-4B8C-8975-E7FAEEABCBB5}" presName="dummy" presStyleCnt="0"/>
      <dgm:spPr/>
    </dgm:pt>
    <dgm:pt modelId="{09FAE67E-6718-4FEB-B58F-524E280EC826}" type="pres">
      <dgm:prSet presAssocID="{7259A812-0082-4ED4-99CB-FC40BD4FF4CF}" presName="sibTrans" presStyleLbl="sibTrans2D1" presStyleIdx="1" presStyleCnt="5"/>
      <dgm:spPr/>
      <dgm:t>
        <a:bodyPr/>
        <a:lstStyle/>
        <a:p>
          <a:endParaRPr lang="en-US"/>
        </a:p>
      </dgm:t>
    </dgm:pt>
    <dgm:pt modelId="{59E2355A-1EAB-4CCA-AC8F-02D9581B17F5}" type="pres">
      <dgm:prSet presAssocID="{69EBE7D1-BE70-46BE-9D79-C5814DB3A871}" presName="node" presStyleLbl="node1" presStyleIdx="2" presStyleCnt="5">
        <dgm:presLayoutVars>
          <dgm:bulletEnabled val="1"/>
        </dgm:presLayoutVars>
      </dgm:prSet>
      <dgm:spPr/>
      <dgm:t>
        <a:bodyPr/>
        <a:lstStyle/>
        <a:p>
          <a:endParaRPr lang="en-US"/>
        </a:p>
      </dgm:t>
    </dgm:pt>
    <dgm:pt modelId="{865A8E88-F3D1-4E89-BCE2-9EFAADBA6646}" type="pres">
      <dgm:prSet presAssocID="{69EBE7D1-BE70-46BE-9D79-C5814DB3A871}" presName="dummy" presStyleCnt="0"/>
      <dgm:spPr/>
    </dgm:pt>
    <dgm:pt modelId="{CF81F1FF-65F4-4B12-B585-A2C6DFD41A08}" type="pres">
      <dgm:prSet presAssocID="{307D811D-5444-4AA7-9B96-1D0EAD280298}" presName="sibTrans" presStyleLbl="sibTrans2D1" presStyleIdx="2" presStyleCnt="5"/>
      <dgm:spPr/>
      <dgm:t>
        <a:bodyPr/>
        <a:lstStyle/>
        <a:p>
          <a:endParaRPr lang="en-US"/>
        </a:p>
      </dgm:t>
    </dgm:pt>
    <dgm:pt modelId="{DEF63668-B5CC-4B19-9781-A439DB715929}" type="pres">
      <dgm:prSet presAssocID="{934E904C-2930-48B2-8587-2193A99A0C68}" presName="node" presStyleLbl="node1" presStyleIdx="3" presStyleCnt="5">
        <dgm:presLayoutVars>
          <dgm:bulletEnabled val="1"/>
        </dgm:presLayoutVars>
      </dgm:prSet>
      <dgm:spPr/>
      <dgm:t>
        <a:bodyPr/>
        <a:lstStyle/>
        <a:p>
          <a:endParaRPr lang="en-US"/>
        </a:p>
      </dgm:t>
    </dgm:pt>
    <dgm:pt modelId="{FB6AF957-C5C6-42D6-B141-782B0688E00F}" type="pres">
      <dgm:prSet presAssocID="{934E904C-2930-48B2-8587-2193A99A0C68}" presName="dummy" presStyleCnt="0"/>
      <dgm:spPr/>
    </dgm:pt>
    <dgm:pt modelId="{0A99646A-DC8B-4820-AB30-806A2969E974}" type="pres">
      <dgm:prSet presAssocID="{AF992532-F1C5-49FB-97CF-BBDE63990D2E}" presName="sibTrans" presStyleLbl="sibTrans2D1" presStyleIdx="3" presStyleCnt="5"/>
      <dgm:spPr/>
      <dgm:t>
        <a:bodyPr/>
        <a:lstStyle/>
        <a:p>
          <a:endParaRPr lang="en-US"/>
        </a:p>
      </dgm:t>
    </dgm:pt>
    <dgm:pt modelId="{DA035073-3C95-428D-888D-88D84B959E42}" type="pres">
      <dgm:prSet presAssocID="{4E6389A8-06FC-4C03-B153-42D3474C55AA}" presName="node" presStyleLbl="node1" presStyleIdx="4" presStyleCnt="5">
        <dgm:presLayoutVars>
          <dgm:bulletEnabled val="1"/>
        </dgm:presLayoutVars>
      </dgm:prSet>
      <dgm:spPr/>
      <dgm:t>
        <a:bodyPr/>
        <a:lstStyle/>
        <a:p>
          <a:endParaRPr lang="en-US"/>
        </a:p>
      </dgm:t>
    </dgm:pt>
    <dgm:pt modelId="{A69A1A16-AE82-48D0-8A32-22E5B79EE2CB}" type="pres">
      <dgm:prSet presAssocID="{4E6389A8-06FC-4C03-B153-42D3474C55AA}" presName="dummy" presStyleCnt="0"/>
      <dgm:spPr/>
    </dgm:pt>
    <dgm:pt modelId="{5CBFE174-2633-4C76-9E34-B9E6281630FC}" type="pres">
      <dgm:prSet presAssocID="{EAA65136-0586-4A18-8E15-B49CA4E3CBD5}" presName="sibTrans" presStyleLbl="sibTrans2D1" presStyleIdx="4" presStyleCnt="5"/>
      <dgm:spPr/>
      <dgm:t>
        <a:bodyPr/>
        <a:lstStyle/>
        <a:p>
          <a:endParaRPr lang="en-US"/>
        </a:p>
      </dgm:t>
    </dgm:pt>
  </dgm:ptLst>
  <dgm:cxnLst>
    <dgm:cxn modelId="{F58FF548-9DF5-4CE8-AFDB-05D46377224A}" type="presOf" srcId="{307D811D-5444-4AA7-9B96-1D0EAD280298}" destId="{CF81F1FF-65F4-4B12-B585-A2C6DFD41A08}" srcOrd="0" destOrd="0" presId="urn:microsoft.com/office/officeart/2005/8/layout/radial6"/>
    <dgm:cxn modelId="{954B0F19-7460-4C03-BD49-EC2E19DE47AE}" srcId="{CD789EEF-4B5E-43DD-B856-0213893032FF}" destId="{4E6389A8-06FC-4C03-B153-42D3474C55AA}" srcOrd="4" destOrd="0" parTransId="{5520D283-B341-4EA9-B020-2F32B8BBB5D6}" sibTransId="{EAA65136-0586-4A18-8E15-B49CA4E3CBD5}"/>
    <dgm:cxn modelId="{F7C80E5E-1127-4B7A-8C1F-4012D9BF2236}" type="presOf" srcId="{7259A812-0082-4ED4-99CB-FC40BD4FF4CF}" destId="{09FAE67E-6718-4FEB-B58F-524E280EC826}" srcOrd="0" destOrd="0" presId="urn:microsoft.com/office/officeart/2005/8/layout/radial6"/>
    <dgm:cxn modelId="{FC3D4EAE-AF97-4862-B542-364CF6AC2097}" type="presOf" srcId="{AF992532-F1C5-49FB-97CF-BBDE63990D2E}" destId="{0A99646A-DC8B-4820-AB30-806A2969E974}" srcOrd="0" destOrd="0" presId="urn:microsoft.com/office/officeart/2005/8/layout/radial6"/>
    <dgm:cxn modelId="{8D360C82-0AC0-43F0-975A-3659E81DC079}" srcId="{CD789EEF-4B5E-43DD-B856-0213893032FF}" destId="{73944C55-B574-4912-B6D4-96704765C5DA}" srcOrd="0" destOrd="0" parTransId="{504D50CC-20F6-4E6F-9556-ABED24ADFDC1}" sibTransId="{EA3F9B71-30C2-492E-9E0D-5C84A662F1B5}"/>
    <dgm:cxn modelId="{6C521F0C-E7C7-49CB-BBCF-E50952C8A103}" srcId="{661038A5-A781-483A-B3BE-3FC4F0B3FF7E}" destId="{CD789EEF-4B5E-43DD-B856-0213893032FF}" srcOrd="0" destOrd="0" parTransId="{3C02E6A9-ACFA-4A0B-BCA7-C0E7A7B7D576}" sibTransId="{28B2834F-F48A-4E43-9FFE-28646D0A4772}"/>
    <dgm:cxn modelId="{2F678D86-5B81-44DB-97B0-ECB05BD9D5C9}" type="presOf" srcId="{EA3F9B71-30C2-492E-9E0D-5C84A662F1B5}" destId="{595DC414-F427-4721-AA99-74967B2EEB24}" srcOrd="0" destOrd="0" presId="urn:microsoft.com/office/officeart/2005/8/layout/radial6"/>
    <dgm:cxn modelId="{BB345A6E-F8A2-40BF-8103-2C718CDD5EA2}" type="presOf" srcId="{69EBE7D1-BE70-46BE-9D79-C5814DB3A871}" destId="{59E2355A-1EAB-4CCA-AC8F-02D9581B17F5}" srcOrd="0" destOrd="0" presId="urn:microsoft.com/office/officeart/2005/8/layout/radial6"/>
    <dgm:cxn modelId="{285CF8D3-8E71-4986-8B87-3BB151262D05}" type="presOf" srcId="{661038A5-A781-483A-B3BE-3FC4F0B3FF7E}" destId="{027325E2-23C6-4C06-858B-81D8D052A85E}" srcOrd="0" destOrd="0" presId="urn:microsoft.com/office/officeart/2005/8/layout/radial6"/>
    <dgm:cxn modelId="{61C6190C-8806-43E0-948E-D75F8CB9111E}" srcId="{CD789EEF-4B5E-43DD-B856-0213893032FF}" destId="{69EBE7D1-BE70-46BE-9D79-C5814DB3A871}" srcOrd="2" destOrd="0" parTransId="{627A88F5-2AA3-4C7F-A403-DF00BC694EFE}" sibTransId="{307D811D-5444-4AA7-9B96-1D0EAD280298}"/>
    <dgm:cxn modelId="{C888B978-9E66-44C3-84F1-6B8B31A3D48E}" srcId="{CD789EEF-4B5E-43DD-B856-0213893032FF}" destId="{934E904C-2930-48B2-8587-2193A99A0C68}" srcOrd="3" destOrd="0" parTransId="{667B58EC-623F-43E2-B548-FEA53B13F2FF}" sibTransId="{AF992532-F1C5-49FB-97CF-BBDE63990D2E}"/>
    <dgm:cxn modelId="{1D015BDF-9549-43E2-8256-4221F01FAF1B}" srcId="{CD789EEF-4B5E-43DD-B856-0213893032FF}" destId="{3F284474-E89D-4B8C-8975-E7FAEEABCBB5}" srcOrd="1" destOrd="0" parTransId="{48F1A7B9-58FB-42C1-B6C2-DFEAE8A48B4C}" sibTransId="{7259A812-0082-4ED4-99CB-FC40BD4FF4CF}"/>
    <dgm:cxn modelId="{8133A0C1-7A5F-4921-A11E-53B69FD5D03F}" type="presOf" srcId="{EAA65136-0586-4A18-8E15-B49CA4E3CBD5}" destId="{5CBFE174-2633-4C76-9E34-B9E6281630FC}" srcOrd="0" destOrd="0" presId="urn:microsoft.com/office/officeart/2005/8/layout/radial6"/>
    <dgm:cxn modelId="{9A65AC02-DC70-449C-9B70-76DFC168EB2C}" type="presOf" srcId="{3F284474-E89D-4B8C-8975-E7FAEEABCBB5}" destId="{29583AF0-0E28-42A0-8D81-653A8B81695C}" srcOrd="0" destOrd="0" presId="urn:microsoft.com/office/officeart/2005/8/layout/radial6"/>
    <dgm:cxn modelId="{BCD0F77E-09A2-4E16-83E8-73023503617B}" type="presOf" srcId="{4E6389A8-06FC-4C03-B153-42D3474C55AA}" destId="{DA035073-3C95-428D-888D-88D84B959E42}" srcOrd="0" destOrd="0" presId="urn:microsoft.com/office/officeart/2005/8/layout/radial6"/>
    <dgm:cxn modelId="{BA8E55DF-47CE-4A91-BBAF-8BA35EBB821F}" type="presOf" srcId="{73944C55-B574-4912-B6D4-96704765C5DA}" destId="{706397F1-7B6F-4F90-B867-7FA944DD4D4B}" srcOrd="0" destOrd="0" presId="urn:microsoft.com/office/officeart/2005/8/layout/radial6"/>
    <dgm:cxn modelId="{DF65EE2F-65F5-4F70-995A-02BEADD8DAF2}" type="presOf" srcId="{CD789EEF-4B5E-43DD-B856-0213893032FF}" destId="{4D5002D5-010C-429B-8E83-03E155A5B707}" srcOrd="0" destOrd="0" presId="urn:microsoft.com/office/officeart/2005/8/layout/radial6"/>
    <dgm:cxn modelId="{41F74FA1-85A2-4081-97C4-6D454321801D}" type="presOf" srcId="{934E904C-2930-48B2-8587-2193A99A0C68}" destId="{DEF63668-B5CC-4B19-9781-A439DB715929}" srcOrd="0" destOrd="0" presId="urn:microsoft.com/office/officeart/2005/8/layout/radial6"/>
    <dgm:cxn modelId="{016BE81A-F52A-449C-9844-EFD00A9D1B4A}" type="presParOf" srcId="{027325E2-23C6-4C06-858B-81D8D052A85E}" destId="{4D5002D5-010C-429B-8E83-03E155A5B707}" srcOrd="0" destOrd="0" presId="urn:microsoft.com/office/officeart/2005/8/layout/radial6"/>
    <dgm:cxn modelId="{6056F84F-4152-4F8B-960A-3DF3154E8B05}" type="presParOf" srcId="{027325E2-23C6-4C06-858B-81D8D052A85E}" destId="{706397F1-7B6F-4F90-B867-7FA944DD4D4B}" srcOrd="1" destOrd="0" presId="urn:microsoft.com/office/officeart/2005/8/layout/radial6"/>
    <dgm:cxn modelId="{A61FB135-9ABC-4AD2-A0A0-E35104B17F20}" type="presParOf" srcId="{027325E2-23C6-4C06-858B-81D8D052A85E}" destId="{A0B88965-212A-4123-9D63-12A248FA925A}" srcOrd="2" destOrd="0" presId="urn:microsoft.com/office/officeart/2005/8/layout/radial6"/>
    <dgm:cxn modelId="{6FB94E76-F15C-4B7C-BBF2-0333B8F97666}" type="presParOf" srcId="{027325E2-23C6-4C06-858B-81D8D052A85E}" destId="{595DC414-F427-4721-AA99-74967B2EEB24}" srcOrd="3" destOrd="0" presId="urn:microsoft.com/office/officeart/2005/8/layout/radial6"/>
    <dgm:cxn modelId="{63AF5C24-F37A-4CEC-8385-3BC7D0A75C9D}" type="presParOf" srcId="{027325E2-23C6-4C06-858B-81D8D052A85E}" destId="{29583AF0-0E28-42A0-8D81-653A8B81695C}" srcOrd="4" destOrd="0" presId="urn:microsoft.com/office/officeart/2005/8/layout/radial6"/>
    <dgm:cxn modelId="{BBE38CD0-C1C6-4A5E-A4A6-B84AA071D2A2}" type="presParOf" srcId="{027325E2-23C6-4C06-858B-81D8D052A85E}" destId="{F2E2005A-DBC6-43A8-9630-F0ABCB94D084}" srcOrd="5" destOrd="0" presId="urn:microsoft.com/office/officeart/2005/8/layout/radial6"/>
    <dgm:cxn modelId="{54AA4D4C-32E7-4C18-B157-0FFA23287D4B}" type="presParOf" srcId="{027325E2-23C6-4C06-858B-81D8D052A85E}" destId="{09FAE67E-6718-4FEB-B58F-524E280EC826}" srcOrd="6" destOrd="0" presId="urn:microsoft.com/office/officeart/2005/8/layout/radial6"/>
    <dgm:cxn modelId="{FFF475BF-68DF-4561-90BC-50BE41436A99}" type="presParOf" srcId="{027325E2-23C6-4C06-858B-81D8D052A85E}" destId="{59E2355A-1EAB-4CCA-AC8F-02D9581B17F5}" srcOrd="7" destOrd="0" presId="urn:microsoft.com/office/officeart/2005/8/layout/radial6"/>
    <dgm:cxn modelId="{869A81B0-054A-4A0F-9878-8F1F7BE1DF03}" type="presParOf" srcId="{027325E2-23C6-4C06-858B-81D8D052A85E}" destId="{865A8E88-F3D1-4E89-BCE2-9EFAADBA6646}" srcOrd="8" destOrd="0" presId="urn:microsoft.com/office/officeart/2005/8/layout/radial6"/>
    <dgm:cxn modelId="{4CAC5A32-3B93-4126-8E5E-4B379610CEA5}" type="presParOf" srcId="{027325E2-23C6-4C06-858B-81D8D052A85E}" destId="{CF81F1FF-65F4-4B12-B585-A2C6DFD41A08}" srcOrd="9" destOrd="0" presId="urn:microsoft.com/office/officeart/2005/8/layout/radial6"/>
    <dgm:cxn modelId="{FC4D7474-D1BA-4FE2-A897-F2E34FC6486C}" type="presParOf" srcId="{027325E2-23C6-4C06-858B-81D8D052A85E}" destId="{DEF63668-B5CC-4B19-9781-A439DB715929}" srcOrd="10" destOrd="0" presId="urn:microsoft.com/office/officeart/2005/8/layout/radial6"/>
    <dgm:cxn modelId="{AE34E7E3-481C-4BF4-BCFF-E446C8D5A180}" type="presParOf" srcId="{027325E2-23C6-4C06-858B-81D8D052A85E}" destId="{FB6AF957-C5C6-42D6-B141-782B0688E00F}" srcOrd="11" destOrd="0" presId="urn:microsoft.com/office/officeart/2005/8/layout/radial6"/>
    <dgm:cxn modelId="{7C8DAF06-7387-4C7E-948F-354AA58B6A39}" type="presParOf" srcId="{027325E2-23C6-4C06-858B-81D8D052A85E}" destId="{0A99646A-DC8B-4820-AB30-806A2969E974}" srcOrd="12" destOrd="0" presId="urn:microsoft.com/office/officeart/2005/8/layout/radial6"/>
    <dgm:cxn modelId="{8F40C405-7447-405F-91A3-B18FD64A87F3}" type="presParOf" srcId="{027325E2-23C6-4C06-858B-81D8D052A85E}" destId="{DA035073-3C95-428D-888D-88D84B959E42}" srcOrd="13" destOrd="0" presId="urn:microsoft.com/office/officeart/2005/8/layout/radial6"/>
    <dgm:cxn modelId="{7ECF01E2-32B8-4128-8132-76D506E61875}" type="presParOf" srcId="{027325E2-23C6-4C06-858B-81D8D052A85E}" destId="{A69A1A16-AE82-48D0-8A32-22E5B79EE2CB}" srcOrd="14" destOrd="0" presId="urn:microsoft.com/office/officeart/2005/8/layout/radial6"/>
    <dgm:cxn modelId="{8FFE074E-3A5A-4DD6-9E70-EA6AD2AE34F1}" type="presParOf" srcId="{027325E2-23C6-4C06-858B-81D8D052A85E}" destId="{5CBFE174-2633-4C76-9E34-B9E6281630FC}" srcOrd="15" destOrd="0" presId="urn:microsoft.com/office/officeart/2005/8/layout/radial6"/>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16905CA-DEF8-4D11-8E8E-35415FE5B980}" type="doc">
      <dgm:prSet loTypeId="urn:microsoft.com/office/officeart/2011/layout/HexagonRadial" loCatId="officeonline" qsTypeId="urn:microsoft.com/office/officeart/2005/8/quickstyle/3d1" qsCatId="3D" csTypeId="urn:microsoft.com/office/officeart/2005/8/colors/accent0_2" csCatId="mainScheme" phldr="1"/>
      <dgm:spPr/>
      <dgm:t>
        <a:bodyPr/>
        <a:lstStyle/>
        <a:p>
          <a:endParaRPr lang="en-US"/>
        </a:p>
      </dgm:t>
    </dgm:pt>
    <dgm:pt modelId="{D2FE3027-CD5C-42F2-91EB-86FAC3E4BE0B}">
      <dgm:prSet phldrT="[Text]" custT="1"/>
      <dgm:spPr>
        <a:xfrm>
          <a:off x="787991" y="657572"/>
          <a:ext cx="1433405" cy="1036336"/>
        </a:xfrm>
      </dgm:spPr>
      <dgm:t>
        <a:bodyPr/>
        <a:lstStyle/>
        <a:p>
          <a:r>
            <a:rPr lang="en-US" sz="1200" dirty="0" smtClean="0">
              <a:latin typeface="Century Gothic"/>
              <a:ea typeface="+mn-ea"/>
              <a:cs typeface="+mn-cs"/>
            </a:rPr>
            <a:t>SUPPORTING THE LOCAL ECONOMY / CREATING JOBS</a:t>
          </a:r>
          <a:endParaRPr lang="en-US" sz="1200" dirty="0">
            <a:latin typeface="Century Gothic"/>
            <a:ea typeface="+mn-ea"/>
            <a:cs typeface="+mn-cs"/>
          </a:endParaRPr>
        </a:p>
      </dgm:t>
    </dgm:pt>
    <dgm:pt modelId="{D970ABB7-5E37-4C46-AB28-EAAE4C62AF1F}" type="parTrans" cxnId="{2F708DD1-31DA-40F2-8F61-60D64D9DED0E}">
      <dgm:prSet/>
      <dgm:spPr/>
      <dgm:t>
        <a:bodyPr/>
        <a:lstStyle/>
        <a:p>
          <a:endParaRPr lang="en-US"/>
        </a:p>
      </dgm:t>
    </dgm:pt>
    <dgm:pt modelId="{3BD032F4-74D8-4DF5-A3F7-BE4B5F10D5BF}" type="sibTrans" cxnId="{2F708DD1-31DA-40F2-8F61-60D64D9DED0E}">
      <dgm:prSet/>
      <dgm:spPr/>
      <dgm:t>
        <a:bodyPr/>
        <a:lstStyle/>
        <a:p>
          <a:endParaRPr lang="en-US"/>
        </a:p>
      </dgm:t>
    </dgm:pt>
    <dgm:pt modelId="{960DD3F4-08B5-4717-B21F-9D7ADE4F9398}">
      <dgm:prSet phldrT="[Text]" custT="1"/>
      <dgm:spPr>
        <a:xfrm>
          <a:off x="0" y="1659669"/>
          <a:ext cx="1433405" cy="1036336"/>
        </a:xfrm>
      </dgm:spPr>
      <dgm:t>
        <a:bodyPr/>
        <a:lstStyle/>
        <a:p>
          <a:r>
            <a:rPr lang="en-US" sz="1400" dirty="0" smtClean="0">
              <a:latin typeface="Century Gothic"/>
              <a:ea typeface="+mn-ea"/>
              <a:cs typeface="+mn-cs"/>
            </a:rPr>
            <a:t>SPECIFIC SOLUTIONS</a:t>
          </a:r>
          <a:endParaRPr lang="en-US" sz="1400" dirty="0">
            <a:latin typeface="Century Gothic"/>
            <a:ea typeface="+mn-ea"/>
            <a:cs typeface="+mn-cs"/>
          </a:endParaRPr>
        </a:p>
      </dgm:t>
    </dgm:pt>
    <dgm:pt modelId="{839A0E79-83CF-4D81-910F-C4D38D5DC2A9}" type="parTrans" cxnId="{F0B079DC-9100-43CB-83F4-47AC9676D6D6}">
      <dgm:prSet/>
      <dgm:spPr/>
      <dgm:t>
        <a:bodyPr/>
        <a:lstStyle/>
        <a:p>
          <a:endParaRPr lang="en-US"/>
        </a:p>
      </dgm:t>
    </dgm:pt>
    <dgm:pt modelId="{D3D2787D-6A77-4635-9E00-A1E2766D7996}" type="sibTrans" cxnId="{F0B079DC-9100-43CB-83F4-47AC9676D6D6}">
      <dgm:prSet/>
      <dgm:spPr/>
      <dgm:t>
        <a:bodyPr/>
        <a:lstStyle/>
        <a:p>
          <a:endParaRPr lang="en-US"/>
        </a:p>
      </dgm:t>
    </dgm:pt>
    <dgm:pt modelId="{C0C01B88-9CE1-468B-9CBF-591339763F40}">
      <dgm:prSet phldrT="[Text]" custT="1"/>
      <dgm:spPr>
        <a:xfrm>
          <a:off x="0" y="3124236"/>
          <a:ext cx="1433405" cy="1036336"/>
        </a:xfrm>
      </dgm:spPr>
      <dgm:t>
        <a:bodyPr/>
        <a:lstStyle/>
        <a:p>
          <a:r>
            <a:rPr lang="en-US" sz="1600" dirty="0" smtClean="0">
              <a:latin typeface="Century Gothic"/>
              <a:ea typeface="+mn-ea"/>
              <a:cs typeface="+mn-cs"/>
            </a:rPr>
            <a:t>EXPERTS</a:t>
          </a:r>
          <a:endParaRPr lang="en-US" sz="1600" dirty="0">
            <a:latin typeface="Century Gothic"/>
            <a:ea typeface="+mn-ea"/>
            <a:cs typeface="+mn-cs"/>
          </a:endParaRPr>
        </a:p>
      </dgm:t>
    </dgm:pt>
    <dgm:pt modelId="{DFE94F7E-D535-430A-8BB1-49AC9838F4B9}" type="parTrans" cxnId="{8D5FD78A-BE31-4FDE-A461-DA8AB34B38C6}">
      <dgm:prSet/>
      <dgm:spPr/>
      <dgm:t>
        <a:bodyPr/>
        <a:lstStyle/>
        <a:p>
          <a:endParaRPr lang="en-US"/>
        </a:p>
      </dgm:t>
    </dgm:pt>
    <dgm:pt modelId="{E322421D-E49C-4213-8E54-92B0A3C2AA0D}" type="sibTrans" cxnId="{8D5FD78A-BE31-4FDE-A461-DA8AB34B38C6}">
      <dgm:prSet/>
      <dgm:spPr/>
      <dgm:t>
        <a:bodyPr/>
        <a:lstStyle/>
        <a:p>
          <a:endParaRPr lang="en-US"/>
        </a:p>
      </dgm:t>
    </dgm:pt>
    <dgm:pt modelId="{2047DE55-99B8-4790-89E2-F50A652A554B}">
      <dgm:prSet phldrT="[Text]" custT="1"/>
      <dgm:spPr>
        <a:xfrm>
          <a:off x="787991" y="4160573"/>
          <a:ext cx="1433405" cy="1036336"/>
        </a:xfrm>
      </dgm:spPr>
      <dgm:t>
        <a:bodyPr/>
        <a:lstStyle/>
        <a:p>
          <a:r>
            <a:rPr lang="en-US" sz="1800" dirty="0" smtClean="0">
              <a:latin typeface="Century Gothic"/>
              <a:ea typeface="+mn-ea"/>
              <a:cs typeface="+mn-cs"/>
            </a:rPr>
            <a:t>FINANCE</a:t>
          </a:r>
          <a:r>
            <a:rPr lang="en-US" sz="2400" dirty="0" smtClean="0">
              <a:latin typeface="Century Gothic"/>
              <a:ea typeface="+mn-ea"/>
              <a:cs typeface="+mn-cs"/>
            </a:rPr>
            <a:t> </a:t>
          </a:r>
          <a:endParaRPr lang="en-US" sz="2400" dirty="0">
            <a:latin typeface="Century Gothic"/>
            <a:ea typeface="+mn-ea"/>
            <a:cs typeface="+mn-cs"/>
          </a:endParaRPr>
        </a:p>
      </dgm:t>
    </dgm:pt>
    <dgm:pt modelId="{C8D3E9CF-05DC-4FB6-BC89-86896EE18DEA}" type="parTrans" cxnId="{721A35C3-DBEA-42F4-A54D-DFAAD999BF91}">
      <dgm:prSet/>
      <dgm:spPr/>
      <dgm:t>
        <a:bodyPr/>
        <a:lstStyle/>
        <a:p>
          <a:endParaRPr lang="en-US"/>
        </a:p>
      </dgm:t>
    </dgm:pt>
    <dgm:pt modelId="{048493D6-4426-4618-8C32-1CBA84A9753C}" type="sibTrans" cxnId="{721A35C3-DBEA-42F4-A54D-DFAAD999BF91}">
      <dgm:prSet/>
      <dgm:spPr/>
      <dgm:t>
        <a:bodyPr/>
        <a:lstStyle/>
        <a:p>
          <a:endParaRPr lang="en-US"/>
        </a:p>
      </dgm:t>
    </dgm:pt>
    <dgm:pt modelId="{007470A2-B5D7-4887-B4FD-B6021A4D4CF7}">
      <dgm:prSet phldrT="[Text]" custT="1"/>
      <dgm:spPr>
        <a:xfrm>
          <a:off x="2838648" y="1919894"/>
          <a:ext cx="1998436" cy="1998257"/>
        </a:xfrm>
      </dgm:spPr>
      <dgm:t>
        <a:bodyPr/>
        <a:lstStyle/>
        <a:p>
          <a:r>
            <a:rPr lang="en-US" sz="2000" dirty="0" smtClean="0">
              <a:latin typeface="Century Gothic"/>
              <a:ea typeface="+mn-ea"/>
              <a:cs typeface="+mn-cs"/>
            </a:rPr>
            <a:t>BENEFITS</a:t>
          </a:r>
          <a:endParaRPr lang="en-US" sz="2000" dirty="0">
            <a:latin typeface="Century Gothic"/>
            <a:ea typeface="+mn-ea"/>
            <a:cs typeface="+mn-cs"/>
          </a:endParaRPr>
        </a:p>
      </dgm:t>
    </dgm:pt>
    <dgm:pt modelId="{36A13DC7-7A59-4D72-A36F-54543C02182F}" type="sibTrans" cxnId="{A971AD42-BB12-4E5C-BD90-DB7621320F5D}">
      <dgm:prSet/>
      <dgm:spPr/>
      <dgm:t>
        <a:bodyPr/>
        <a:lstStyle/>
        <a:p>
          <a:endParaRPr lang="en-US"/>
        </a:p>
      </dgm:t>
    </dgm:pt>
    <dgm:pt modelId="{C7FB72E2-A81D-4936-94C5-846F95D01B10}" type="parTrans" cxnId="{A971AD42-BB12-4E5C-BD90-DB7621320F5D}">
      <dgm:prSet/>
      <dgm:spPr/>
      <dgm:t>
        <a:bodyPr/>
        <a:lstStyle/>
        <a:p>
          <a:endParaRPr lang="en-US"/>
        </a:p>
      </dgm:t>
    </dgm:pt>
    <dgm:pt modelId="{CA152E40-99E3-45DF-BE56-6D435BBCE152}">
      <dgm:prSet phldrT="[Text]" custT="1"/>
      <dgm:spPr>
        <a:xfrm>
          <a:off x="0" y="3124236"/>
          <a:ext cx="1433405" cy="1036336"/>
        </a:xfrm>
      </dgm:spPr>
      <dgm:t>
        <a:bodyPr/>
        <a:lstStyle/>
        <a:p>
          <a:r>
            <a:rPr lang="en-US" sz="1200" dirty="0" smtClean="0">
              <a:latin typeface="Century Gothic"/>
              <a:ea typeface="+mn-ea"/>
              <a:cs typeface="+mn-cs"/>
            </a:rPr>
            <a:t>INNOVATION</a:t>
          </a:r>
          <a:endParaRPr lang="en-US" sz="1200" dirty="0">
            <a:latin typeface="Century Gothic"/>
            <a:ea typeface="+mn-ea"/>
            <a:cs typeface="+mn-cs"/>
          </a:endParaRPr>
        </a:p>
      </dgm:t>
    </dgm:pt>
    <dgm:pt modelId="{ABA3424B-0964-472B-9402-DDF6E6BEAE3E}" type="parTrans" cxnId="{E9A6FC00-46DF-4C8B-8EDA-95C87922CB6C}">
      <dgm:prSet/>
      <dgm:spPr/>
      <dgm:t>
        <a:bodyPr/>
        <a:lstStyle/>
        <a:p>
          <a:endParaRPr lang="en-US"/>
        </a:p>
      </dgm:t>
    </dgm:pt>
    <dgm:pt modelId="{98345DA7-043A-4DD2-A54F-4777AC96BA24}" type="sibTrans" cxnId="{E9A6FC00-46DF-4C8B-8EDA-95C87922CB6C}">
      <dgm:prSet/>
      <dgm:spPr/>
      <dgm:t>
        <a:bodyPr/>
        <a:lstStyle/>
        <a:p>
          <a:endParaRPr lang="en-US"/>
        </a:p>
      </dgm:t>
    </dgm:pt>
    <dgm:pt modelId="{95782AA5-D5B1-44D4-8502-BA8376E99E6D}">
      <dgm:prSet phldrT="[Text]" custT="1"/>
      <dgm:spPr>
        <a:xfrm>
          <a:off x="0" y="3124236"/>
          <a:ext cx="1433405" cy="1036336"/>
        </a:xfrm>
      </dgm:spPr>
      <dgm:t>
        <a:bodyPr/>
        <a:lstStyle/>
        <a:p>
          <a:r>
            <a:rPr lang="en-US" sz="1400" dirty="0" smtClean="0">
              <a:latin typeface="Century Gothic"/>
              <a:ea typeface="+mn-ea"/>
              <a:cs typeface="+mn-cs"/>
            </a:rPr>
            <a:t>WE ALL WIN </a:t>
          </a:r>
          <a:endParaRPr lang="en-US" sz="1400" dirty="0">
            <a:latin typeface="Century Gothic"/>
            <a:ea typeface="+mn-ea"/>
            <a:cs typeface="+mn-cs"/>
          </a:endParaRPr>
        </a:p>
      </dgm:t>
    </dgm:pt>
    <dgm:pt modelId="{FEC8ECD0-71B3-4112-BDF5-8E9F1230333A}" type="parTrans" cxnId="{DEE6D195-AD72-4CAC-8EE3-C731AD0E531B}">
      <dgm:prSet/>
      <dgm:spPr/>
      <dgm:t>
        <a:bodyPr/>
        <a:lstStyle/>
        <a:p>
          <a:endParaRPr lang="en-US"/>
        </a:p>
      </dgm:t>
    </dgm:pt>
    <dgm:pt modelId="{B8665854-6325-4FBA-97C6-433BE02A2D69}" type="sibTrans" cxnId="{DEE6D195-AD72-4CAC-8EE3-C731AD0E531B}">
      <dgm:prSet/>
      <dgm:spPr/>
      <dgm:t>
        <a:bodyPr/>
        <a:lstStyle/>
        <a:p>
          <a:endParaRPr lang="en-US"/>
        </a:p>
      </dgm:t>
    </dgm:pt>
    <dgm:pt modelId="{777B7383-8FDF-43EC-8B41-926978EE4BCF}">
      <dgm:prSet phldrT="[Text]" custT="1"/>
      <dgm:spPr>
        <a:xfrm>
          <a:off x="0" y="3124236"/>
          <a:ext cx="1433405" cy="1036336"/>
        </a:xfrm>
      </dgm:spPr>
      <dgm:t>
        <a:bodyPr/>
        <a:lstStyle/>
        <a:p>
          <a:endParaRPr lang="en-US" sz="1400" dirty="0">
            <a:latin typeface="Century Gothic"/>
            <a:ea typeface="+mn-ea"/>
            <a:cs typeface="+mn-cs"/>
          </a:endParaRPr>
        </a:p>
      </dgm:t>
    </dgm:pt>
    <dgm:pt modelId="{2F705572-D496-48B6-8E68-58C3234BC28F}" type="parTrans" cxnId="{E40CEACA-852F-43A6-B6D8-ACEE607A7D08}">
      <dgm:prSet/>
      <dgm:spPr/>
      <dgm:t>
        <a:bodyPr/>
        <a:lstStyle/>
        <a:p>
          <a:endParaRPr lang="en-US"/>
        </a:p>
      </dgm:t>
    </dgm:pt>
    <dgm:pt modelId="{724B640E-05DB-4480-BFA1-F235E62027C0}" type="sibTrans" cxnId="{E40CEACA-852F-43A6-B6D8-ACEE607A7D08}">
      <dgm:prSet/>
      <dgm:spPr/>
      <dgm:t>
        <a:bodyPr/>
        <a:lstStyle/>
        <a:p>
          <a:endParaRPr lang="en-US"/>
        </a:p>
      </dgm:t>
    </dgm:pt>
    <dgm:pt modelId="{6787B535-9853-4223-B30F-6F2B69AF6285}" type="pres">
      <dgm:prSet presAssocID="{E16905CA-DEF8-4D11-8E8E-35415FE5B980}" presName="Name0" presStyleCnt="0">
        <dgm:presLayoutVars>
          <dgm:chMax val="1"/>
          <dgm:chPref val="1"/>
          <dgm:dir/>
          <dgm:animOne val="branch"/>
          <dgm:animLvl val="lvl"/>
        </dgm:presLayoutVars>
      </dgm:prSet>
      <dgm:spPr/>
      <dgm:t>
        <a:bodyPr/>
        <a:lstStyle/>
        <a:p>
          <a:endParaRPr lang="en-US"/>
        </a:p>
      </dgm:t>
    </dgm:pt>
    <dgm:pt modelId="{439EDBB6-4A03-4EB6-85FE-81579694DD79}" type="pres">
      <dgm:prSet presAssocID="{007470A2-B5D7-4887-B4FD-B6021A4D4CF7}" presName="Parent" presStyleLbl="node0" presStyleIdx="0" presStyleCnt="1">
        <dgm:presLayoutVars>
          <dgm:chMax val="6"/>
          <dgm:chPref val="6"/>
        </dgm:presLayoutVars>
      </dgm:prSet>
      <dgm:spPr/>
      <dgm:t>
        <a:bodyPr/>
        <a:lstStyle/>
        <a:p>
          <a:endParaRPr lang="en-US"/>
        </a:p>
      </dgm:t>
    </dgm:pt>
    <dgm:pt modelId="{655BBE5E-19F3-43EC-815A-D8E8ADB44956}" type="pres">
      <dgm:prSet presAssocID="{D2FE3027-CD5C-42F2-91EB-86FAC3E4BE0B}" presName="Accent1" presStyleCnt="0"/>
      <dgm:spPr/>
      <dgm:t>
        <a:bodyPr/>
        <a:lstStyle/>
        <a:p>
          <a:endParaRPr lang="en-US"/>
        </a:p>
      </dgm:t>
    </dgm:pt>
    <dgm:pt modelId="{06BDBC32-E769-4E4F-86DF-C104835CCEA2}" type="pres">
      <dgm:prSet presAssocID="{D2FE3027-CD5C-42F2-91EB-86FAC3E4BE0B}" presName="Accent" presStyleLbl="bgShp" presStyleIdx="0" presStyleCnt="6"/>
      <dgm:spPr/>
      <dgm:t>
        <a:bodyPr/>
        <a:lstStyle/>
        <a:p>
          <a:endParaRPr lang="en-US"/>
        </a:p>
      </dgm:t>
    </dgm:pt>
    <dgm:pt modelId="{EACC2030-7901-4F7F-A427-7A837193EEAB}" type="pres">
      <dgm:prSet presAssocID="{D2FE3027-CD5C-42F2-91EB-86FAC3E4BE0B}" presName="Child1" presStyleLbl="node1" presStyleIdx="0" presStyleCnt="6" custLinFactNeighborX="-213" custLinFactNeighborY="-685">
        <dgm:presLayoutVars>
          <dgm:chMax val="0"/>
          <dgm:chPref val="0"/>
          <dgm:bulletEnabled val="1"/>
        </dgm:presLayoutVars>
      </dgm:prSet>
      <dgm:spPr/>
      <dgm:t>
        <a:bodyPr/>
        <a:lstStyle/>
        <a:p>
          <a:endParaRPr lang="en-US"/>
        </a:p>
      </dgm:t>
    </dgm:pt>
    <dgm:pt modelId="{B8C180FC-808A-48D1-B4EA-906ED03B0ABC}" type="pres">
      <dgm:prSet presAssocID="{960DD3F4-08B5-4717-B21F-9D7ADE4F9398}" presName="Accent2" presStyleCnt="0"/>
      <dgm:spPr/>
      <dgm:t>
        <a:bodyPr/>
        <a:lstStyle/>
        <a:p>
          <a:endParaRPr lang="en-US"/>
        </a:p>
      </dgm:t>
    </dgm:pt>
    <dgm:pt modelId="{DC90F502-C730-4EA5-90C3-AB52C149CD6E}" type="pres">
      <dgm:prSet presAssocID="{960DD3F4-08B5-4717-B21F-9D7ADE4F9398}" presName="Accent" presStyleLbl="bgShp" presStyleIdx="1" presStyleCnt="6" custScaleX="76296" custScaleY="78597" custLinFactY="218039" custLinFactNeighborX="64286" custLinFactNeighborY="300000"/>
      <dgm:spPr/>
      <dgm:t>
        <a:bodyPr/>
        <a:lstStyle/>
        <a:p>
          <a:endParaRPr lang="en-US"/>
        </a:p>
      </dgm:t>
    </dgm:pt>
    <dgm:pt modelId="{22EA48B6-232C-4570-9FEB-FBDA7A6B980C}" type="pres">
      <dgm:prSet presAssocID="{960DD3F4-08B5-4717-B21F-9D7ADE4F9398}" presName="Child2" presStyleLbl="node1" presStyleIdx="1" presStyleCnt="6" custLinFactX="-80633" custLinFactNeighborX="-100000" custLinFactNeighborY="2054">
        <dgm:presLayoutVars>
          <dgm:chMax val="0"/>
          <dgm:chPref val="0"/>
          <dgm:bulletEnabled val="1"/>
        </dgm:presLayoutVars>
      </dgm:prSet>
      <dgm:spPr/>
      <dgm:t>
        <a:bodyPr/>
        <a:lstStyle/>
        <a:p>
          <a:endParaRPr lang="en-US"/>
        </a:p>
      </dgm:t>
    </dgm:pt>
    <dgm:pt modelId="{D0EA617C-7E4D-446C-A105-DC77CB5FD947}" type="pres">
      <dgm:prSet presAssocID="{2047DE55-99B8-4790-89E2-F50A652A554B}" presName="Accent3" presStyleCnt="0"/>
      <dgm:spPr/>
      <dgm:t>
        <a:bodyPr/>
        <a:lstStyle/>
        <a:p>
          <a:endParaRPr lang="en-US"/>
        </a:p>
      </dgm:t>
    </dgm:pt>
    <dgm:pt modelId="{9F8E6008-5695-4AE7-B039-C502AAFFC62A}" type="pres">
      <dgm:prSet presAssocID="{2047DE55-99B8-4790-89E2-F50A652A554B}" presName="Accent" presStyleLbl="bgShp" presStyleIdx="2" presStyleCnt="6" custFlipHor="1" custScaleX="85224" custScaleY="83743" custLinFactX="9294" custLinFactNeighborX="100000" custLinFactNeighborY="23140"/>
      <dgm:spPr/>
      <dgm:t>
        <a:bodyPr/>
        <a:lstStyle/>
        <a:p>
          <a:endParaRPr lang="en-US"/>
        </a:p>
      </dgm:t>
    </dgm:pt>
    <dgm:pt modelId="{47DAC424-FE84-483B-AB17-320C38D769B3}" type="pres">
      <dgm:prSet presAssocID="{2047DE55-99B8-4790-89E2-F50A652A554B}" presName="Child3" presStyleLbl="node1" presStyleIdx="2" presStyleCnt="6" custLinFactX="-83002" custLinFactNeighborX="-100000" custLinFactNeighborY="-2054">
        <dgm:presLayoutVars>
          <dgm:chMax val="0"/>
          <dgm:chPref val="0"/>
          <dgm:bulletEnabled val="1"/>
        </dgm:presLayoutVars>
      </dgm:prSet>
      <dgm:spPr/>
      <dgm:t>
        <a:bodyPr/>
        <a:lstStyle/>
        <a:p>
          <a:endParaRPr lang="en-US"/>
        </a:p>
      </dgm:t>
    </dgm:pt>
    <dgm:pt modelId="{C34E10AB-D916-40D6-B7EC-979F61F8F5DD}" type="pres">
      <dgm:prSet presAssocID="{C0C01B88-9CE1-468B-9CBF-591339763F40}" presName="Accent4" presStyleCnt="0"/>
      <dgm:spPr/>
      <dgm:t>
        <a:bodyPr/>
        <a:lstStyle/>
        <a:p>
          <a:endParaRPr lang="en-US"/>
        </a:p>
      </dgm:t>
    </dgm:pt>
    <dgm:pt modelId="{897DDEC5-5CA7-4A91-89AD-65278FA0C4B8}" type="pres">
      <dgm:prSet presAssocID="{C0C01B88-9CE1-468B-9CBF-591339763F40}" presName="Accent" presStyleLbl="bgShp" presStyleIdx="3" presStyleCnt="6" custScaleX="223322" custScaleY="218262" custLinFactNeighborX="86163" custLinFactNeighborY="-51505"/>
      <dgm:spPr/>
      <dgm:t>
        <a:bodyPr/>
        <a:lstStyle/>
        <a:p>
          <a:endParaRPr lang="en-US"/>
        </a:p>
      </dgm:t>
    </dgm:pt>
    <dgm:pt modelId="{E62DA372-C075-4C90-9EEF-F481DEA6ACDE}" type="pres">
      <dgm:prSet presAssocID="{C0C01B88-9CE1-468B-9CBF-591339763F40}" presName="Child4" presStyleLbl="node1" presStyleIdx="3" presStyleCnt="6">
        <dgm:presLayoutVars>
          <dgm:chMax val="0"/>
          <dgm:chPref val="0"/>
          <dgm:bulletEnabled val="1"/>
        </dgm:presLayoutVars>
      </dgm:prSet>
      <dgm:spPr/>
      <dgm:t>
        <a:bodyPr/>
        <a:lstStyle/>
        <a:p>
          <a:endParaRPr lang="en-US"/>
        </a:p>
      </dgm:t>
    </dgm:pt>
    <dgm:pt modelId="{B1863133-2435-41C2-9B79-0C8D831856F3}" type="pres">
      <dgm:prSet presAssocID="{CA152E40-99E3-45DF-BE56-6D435BBCE152}" presName="Accent5" presStyleCnt="0"/>
      <dgm:spPr/>
    </dgm:pt>
    <dgm:pt modelId="{6313F92A-4EE5-4E0F-8905-9BD9C5FC4523}" type="pres">
      <dgm:prSet presAssocID="{CA152E40-99E3-45DF-BE56-6D435BBCE152}" presName="Accent" presStyleLbl="bgShp" presStyleIdx="4" presStyleCnt="6" custLinFactX="-100000" custLinFactY="-100000" custLinFactNeighborX="-131541" custLinFactNeighborY="-114979"/>
      <dgm:spPr/>
    </dgm:pt>
    <dgm:pt modelId="{E977831D-1B39-400D-8F95-66B448AC1EED}" type="pres">
      <dgm:prSet presAssocID="{CA152E40-99E3-45DF-BE56-6D435BBCE152}" presName="Child5" presStyleLbl="node1" presStyleIdx="4" presStyleCnt="6">
        <dgm:presLayoutVars>
          <dgm:chMax val="0"/>
          <dgm:chPref val="0"/>
          <dgm:bulletEnabled val="1"/>
        </dgm:presLayoutVars>
      </dgm:prSet>
      <dgm:spPr/>
      <dgm:t>
        <a:bodyPr/>
        <a:lstStyle/>
        <a:p>
          <a:endParaRPr lang="en-US"/>
        </a:p>
      </dgm:t>
    </dgm:pt>
    <dgm:pt modelId="{EC2E91A0-E188-45E5-BD92-29C56E0C17CC}" type="pres">
      <dgm:prSet presAssocID="{95782AA5-D5B1-44D4-8502-BA8376E99E6D}" presName="Accent6" presStyleCnt="0"/>
      <dgm:spPr/>
    </dgm:pt>
    <dgm:pt modelId="{51A29D57-A226-4F4C-A81A-80223A94656F}" type="pres">
      <dgm:prSet presAssocID="{95782AA5-D5B1-44D4-8502-BA8376E99E6D}" presName="Accent" presStyleLbl="bgShp" presStyleIdx="5" presStyleCnt="6" custLinFactX="156960" custLinFactY="-135905" custLinFactNeighborX="200000" custLinFactNeighborY="-200000"/>
      <dgm:spPr/>
    </dgm:pt>
    <dgm:pt modelId="{908F9AA4-8F4F-4585-9E03-E838628A79C5}" type="pres">
      <dgm:prSet presAssocID="{95782AA5-D5B1-44D4-8502-BA8376E99E6D}" presName="Child6" presStyleLbl="node1" presStyleIdx="5" presStyleCnt="6" custLinFactX="82142" custLinFactNeighborX="100000" custLinFactNeighborY="-1310">
        <dgm:presLayoutVars>
          <dgm:chMax val="0"/>
          <dgm:chPref val="0"/>
          <dgm:bulletEnabled val="1"/>
        </dgm:presLayoutVars>
      </dgm:prSet>
      <dgm:spPr/>
      <dgm:t>
        <a:bodyPr/>
        <a:lstStyle/>
        <a:p>
          <a:endParaRPr lang="en-US"/>
        </a:p>
      </dgm:t>
    </dgm:pt>
  </dgm:ptLst>
  <dgm:cxnLst>
    <dgm:cxn modelId="{19759E8D-74B2-4C5E-9497-6A957DA60B80}" type="presOf" srcId="{95782AA5-D5B1-44D4-8502-BA8376E99E6D}" destId="{908F9AA4-8F4F-4585-9E03-E838628A79C5}" srcOrd="0" destOrd="0" presId="urn:microsoft.com/office/officeart/2011/layout/HexagonRadial"/>
    <dgm:cxn modelId="{82965AF2-915F-4926-B627-C72D68B6AA79}" type="presOf" srcId="{E16905CA-DEF8-4D11-8E8E-35415FE5B980}" destId="{6787B535-9853-4223-B30F-6F2B69AF6285}" srcOrd="0" destOrd="0" presId="urn:microsoft.com/office/officeart/2011/layout/HexagonRadial"/>
    <dgm:cxn modelId="{F0B079DC-9100-43CB-83F4-47AC9676D6D6}" srcId="{007470A2-B5D7-4887-B4FD-B6021A4D4CF7}" destId="{960DD3F4-08B5-4717-B21F-9D7ADE4F9398}" srcOrd="1" destOrd="0" parTransId="{839A0E79-83CF-4D81-910F-C4D38D5DC2A9}" sibTransId="{D3D2787D-6A77-4635-9E00-A1E2766D7996}"/>
    <dgm:cxn modelId="{721A35C3-DBEA-42F4-A54D-DFAAD999BF91}" srcId="{007470A2-B5D7-4887-B4FD-B6021A4D4CF7}" destId="{2047DE55-99B8-4790-89E2-F50A652A554B}" srcOrd="2" destOrd="0" parTransId="{C8D3E9CF-05DC-4FB6-BC89-86896EE18DEA}" sibTransId="{048493D6-4426-4618-8C32-1CBA84A9753C}"/>
    <dgm:cxn modelId="{E9A6FC00-46DF-4C8B-8EDA-95C87922CB6C}" srcId="{007470A2-B5D7-4887-B4FD-B6021A4D4CF7}" destId="{CA152E40-99E3-45DF-BE56-6D435BBCE152}" srcOrd="4" destOrd="0" parTransId="{ABA3424B-0964-472B-9402-DDF6E6BEAE3E}" sibTransId="{98345DA7-043A-4DD2-A54F-4777AC96BA24}"/>
    <dgm:cxn modelId="{C289C049-6AB0-419A-9ABD-6F1D3A23544C}" type="presOf" srcId="{CA152E40-99E3-45DF-BE56-6D435BBCE152}" destId="{E977831D-1B39-400D-8F95-66B448AC1EED}" srcOrd="0" destOrd="0" presId="urn:microsoft.com/office/officeart/2011/layout/HexagonRadial"/>
    <dgm:cxn modelId="{89BD21D5-E713-4526-A934-04570D26F008}" type="presOf" srcId="{2047DE55-99B8-4790-89E2-F50A652A554B}" destId="{47DAC424-FE84-483B-AB17-320C38D769B3}" srcOrd="0" destOrd="0" presId="urn:microsoft.com/office/officeart/2011/layout/HexagonRadial"/>
    <dgm:cxn modelId="{E40CEACA-852F-43A6-B6D8-ACEE607A7D08}" srcId="{007470A2-B5D7-4887-B4FD-B6021A4D4CF7}" destId="{777B7383-8FDF-43EC-8B41-926978EE4BCF}" srcOrd="6" destOrd="0" parTransId="{2F705572-D496-48B6-8E68-58C3234BC28F}" sibTransId="{724B640E-05DB-4480-BFA1-F235E62027C0}"/>
    <dgm:cxn modelId="{A971AD42-BB12-4E5C-BD90-DB7621320F5D}" srcId="{E16905CA-DEF8-4D11-8E8E-35415FE5B980}" destId="{007470A2-B5D7-4887-B4FD-B6021A4D4CF7}" srcOrd="0" destOrd="0" parTransId="{C7FB72E2-A81D-4936-94C5-846F95D01B10}" sibTransId="{36A13DC7-7A59-4D72-A36F-54543C02182F}"/>
    <dgm:cxn modelId="{8D5FD78A-BE31-4FDE-A461-DA8AB34B38C6}" srcId="{007470A2-B5D7-4887-B4FD-B6021A4D4CF7}" destId="{C0C01B88-9CE1-468B-9CBF-591339763F40}" srcOrd="3" destOrd="0" parTransId="{DFE94F7E-D535-430A-8BB1-49AC9838F4B9}" sibTransId="{E322421D-E49C-4213-8E54-92B0A3C2AA0D}"/>
    <dgm:cxn modelId="{DEE6D195-AD72-4CAC-8EE3-C731AD0E531B}" srcId="{007470A2-B5D7-4887-B4FD-B6021A4D4CF7}" destId="{95782AA5-D5B1-44D4-8502-BA8376E99E6D}" srcOrd="5" destOrd="0" parTransId="{FEC8ECD0-71B3-4112-BDF5-8E9F1230333A}" sibTransId="{B8665854-6325-4FBA-97C6-433BE02A2D69}"/>
    <dgm:cxn modelId="{5D07B14B-1D88-4412-9EBA-69C9D0988FC7}" type="presOf" srcId="{C0C01B88-9CE1-468B-9CBF-591339763F40}" destId="{E62DA372-C075-4C90-9EEF-F481DEA6ACDE}" srcOrd="0" destOrd="0" presId="urn:microsoft.com/office/officeart/2011/layout/HexagonRadial"/>
    <dgm:cxn modelId="{493EBABB-572E-4717-85BA-F68F739274A5}" type="presOf" srcId="{007470A2-B5D7-4887-B4FD-B6021A4D4CF7}" destId="{439EDBB6-4A03-4EB6-85FE-81579694DD79}" srcOrd="0" destOrd="0" presId="urn:microsoft.com/office/officeart/2011/layout/HexagonRadial"/>
    <dgm:cxn modelId="{AD8A78D1-9BF0-4B08-A5E3-2B5E9DAE286C}" type="presOf" srcId="{960DD3F4-08B5-4717-B21F-9D7ADE4F9398}" destId="{22EA48B6-232C-4570-9FEB-FBDA7A6B980C}" srcOrd="0" destOrd="0" presId="urn:microsoft.com/office/officeart/2011/layout/HexagonRadial"/>
    <dgm:cxn modelId="{E573F994-C5F6-4EBD-960E-901205F2390D}" type="presOf" srcId="{D2FE3027-CD5C-42F2-91EB-86FAC3E4BE0B}" destId="{EACC2030-7901-4F7F-A427-7A837193EEAB}" srcOrd="0" destOrd="0" presId="urn:microsoft.com/office/officeart/2011/layout/HexagonRadial"/>
    <dgm:cxn modelId="{2F708DD1-31DA-40F2-8F61-60D64D9DED0E}" srcId="{007470A2-B5D7-4887-B4FD-B6021A4D4CF7}" destId="{D2FE3027-CD5C-42F2-91EB-86FAC3E4BE0B}" srcOrd="0" destOrd="0" parTransId="{D970ABB7-5E37-4C46-AB28-EAAE4C62AF1F}" sibTransId="{3BD032F4-74D8-4DF5-A3F7-BE4B5F10D5BF}"/>
    <dgm:cxn modelId="{1D5FB0AE-C32C-43ED-96CC-C7AA37FA0B33}" type="presParOf" srcId="{6787B535-9853-4223-B30F-6F2B69AF6285}" destId="{439EDBB6-4A03-4EB6-85FE-81579694DD79}" srcOrd="0" destOrd="0" presId="urn:microsoft.com/office/officeart/2011/layout/HexagonRadial"/>
    <dgm:cxn modelId="{5D8F6382-068F-4C7A-96F1-E92727842FED}" type="presParOf" srcId="{6787B535-9853-4223-B30F-6F2B69AF6285}" destId="{655BBE5E-19F3-43EC-815A-D8E8ADB44956}" srcOrd="1" destOrd="0" presId="urn:microsoft.com/office/officeart/2011/layout/HexagonRadial"/>
    <dgm:cxn modelId="{1C340281-FC7B-4C1D-9CD4-7563865A1848}" type="presParOf" srcId="{655BBE5E-19F3-43EC-815A-D8E8ADB44956}" destId="{06BDBC32-E769-4E4F-86DF-C104835CCEA2}" srcOrd="0" destOrd="0" presId="urn:microsoft.com/office/officeart/2011/layout/HexagonRadial"/>
    <dgm:cxn modelId="{40D1E879-9164-40D9-A795-A20087EE549B}" type="presParOf" srcId="{6787B535-9853-4223-B30F-6F2B69AF6285}" destId="{EACC2030-7901-4F7F-A427-7A837193EEAB}" srcOrd="2" destOrd="0" presId="urn:microsoft.com/office/officeart/2011/layout/HexagonRadial"/>
    <dgm:cxn modelId="{51FEED84-1E14-4CEC-8EAD-DD94C5D663AE}" type="presParOf" srcId="{6787B535-9853-4223-B30F-6F2B69AF6285}" destId="{B8C180FC-808A-48D1-B4EA-906ED03B0ABC}" srcOrd="3" destOrd="0" presId="urn:microsoft.com/office/officeart/2011/layout/HexagonRadial"/>
    <dgm:cxn modelId="{7DF4E187-39D3-41AB-8A74-652B128DD957}" type="presParOf" srcId="{B8C180FC-808A-48D1-B4EA-906ED03B0ABC}" destId="{DC90F502-C730-4EA5-90C3-AB52C149CD6E}" srcOrd="0" destOrd="0" presId="urn:microsoft.com/office/officeart/2011/layout/HexagonRadial"/>
    <dgm:cxn modelId="{B68469F1-2BF3-4ACF-B08B-948EC3EA21FE}" type="presParOf" srcId="{6787B535-9853-4223-B30F-6F2B69AF6285}" destId="{22EA48B6-232C-4570-9FEB-FBDA7A6B980C}" srcOrd="4" destOrd="0" presId="urn:microsoft.com/office/officeart/2011/layout/HexagonRadial"/>
    <dgm:cxn modelId="{ECDC89E1-7951-4915-BF8C-68A66EFDB0CA}" type="presParOf" srcId="{6787B535-9853-4223-B30F-6F2B69AF6285}" destId="{D0EA617C-7E4D-446C-A105-DC77CB5FD947}" srcOrd="5" destOrd="0" presId="urn:microsoft.com/office/officeart/2011/layout/HexagonRadial"/>
    <dgm:cxn modelId="{E69799D0-C9D9-454C-95CB-8A2176272C62}" type="presParOf" srcId="{D0EA617C-7E4D-446C-A105-DC77CB5FD947}" destId="{9F8E6008-5695-4AE7-B039-C502AAFFC62A}" srcOrd="0" destOrd="0" presId="urn:microsoft.com/office/officeart/2011/layout/HexagonRadial"/>
    <dgm:cxn modelId="{76523F3E-A77F-4D3B-BAE2-8E8180B1165C}" type="presParOf" srcId="{6787B535-9853-4223-B30F-6F2B69AF6285}" destId="{47DAC424-FE84-483B-AB17-320C38D769B3}" srcOrd="6" destOrd="0" presId="urn:microsoft.com/office/officeart/2011/layout/HexagonRadial"/>
    <dgm:cxn modelId="{2150F19D-0DA6-4277-AC6A-B071DECAA220}" type="presParOf" srcId="{6787B535-9853-4223-B30F-6F2B69AF6285}" destId="{C34E10AB-D916-40D6-B7EC-979F61F8F5DD}" srcOrd="7" destOrd="0" presId="urn:microsoft.com/office/officeart/2011/layout/HexagonRadial"/>
    <dgm:cxn modelId="{F61508E1-8546-4F9C-9627-E5D8FDFFC97D}" type="presParOf" srcId="{C34E10AB-D916-40D6-B7EC-979F61F8F5DD}" destId="{897DDEC5-5CA7-4A91-89AD-65278FA0C4B8}" srcOrd="0" destOrd="0" presId="urn:microsoft.com/office/officeart/2011/layout/HexagonRadial"/>
    <dgm:cxn modelId="{EF8D278B-95D2-4C9C-8CCE-B1BB08F7DB64}" type="presParOf" srcId="{6787B535-9853-4223-B30F-6F2B69AF6285}" destId="{E62DA372-C075-4C90-9EEF-F481DEA6ACDE}" srcOrd="8" destOrd="0" presId="urn:microsoft.com/office/officeart/2011/layout/HexagonRadial"/>
    <dgm:cxn modelId="{045088B5-8B4C-4F21-BBA5-9BD29F42ADBE}" type="presParOf" srcId="{6787B535-9853-4223-B30F-6F2B69AF6285}" destId="{B1863133-2435-41C2-9B79-0C8D831856F3}" srcOrd="9" destOrd="0" presId="urn:microsoft.com/office/officeart/2011/layout/HexagonRadial"/>
    <dgm:cxn modelId="{887262B8-B2D9-4E06-9BE5-6A9E424671F7}" type="presParOf" srcId="{B1863133-2435-41C2-9B79-0C8D831856F3}" destId="{6313F92A-4EE5-4E0F-8905-9BD9C5FC4523}" srcOrd="0" destOrd="0" presId="urn:microsoft.com/office/officeart/2011/layout/HexagonRadial"/>
    <dgm:cxn modelId="{7FA3796F-6AA5-4981-8D3E-03134B975401}" type="presParOf" srcId="{6787B535-9853-4223-B30F-6F2B69AF6285}" destId="{E977831D-1B39-400D-8F95-66B448AC1EED}" srcOrd="10" destOrd="0" presId="urn:microsoft.com/office/officeart/2011/layout/HexagonRadial"/>
    <dgm:cxn modelId="{96929872-0B2E-4859-8A53-D1A7E3DCA853}" type="presParOf" srcId="{6787B535-9853-4223-B30F-6F2B69AF6285}" destId="{EC2E91A0-E188-45E5-BD92-29C56E0C17CC}" srcOrd="11" destOrd="0" presId="urn:microsoft.com/office/officeart/2011/layout/HexagonRadial"/>
    <dgm:cxn modelId="{9C3AC4E5-87E3-47E7-BA8A-56F8B940636C}" type="presParOf" srcId="{EC2E91A0-E188-45E5-BD92-29C56E0C17CC}" destId="{51A29D57-A226-4F4C-A81A-80223A94656F}" srcOrd="0" destOrd="0" presId="urn:microsoft.com/office/officeart/2011/layout/HexagonRadial"/>
    <dgm:cxn modelId="{2807D250-4835-496C-BE5F-C2AC0BB45942}" type="presParOf" srcId="{6787B535-9853-4223-B30F-6F2B69AF6285}" destId="{908F9AA4-8F4F-4585-9E03-E838628A79C5}" srcOrd="12" destOrd="0" presId="urn:microsoft.com/office/officeart/2011/layout/HexagonRadial"/>
  </dgm:cxnLst>
  <dgm:bg>
    <a:noFill/>
    <a:effectLst>
      <a:outerShdw blurRad="50800" dist="50800" dir="5400000" algn="ctr" rotWithShape="0">
        <a:srgbClr val="000000">
          <a:alpha val="0"/>
        </a:srgbClr>
      </a:outerShdw>
    </a:effectLst>
  </dgm:bg>
  <dgm:whole>
    <a:ln>
      <a:noFill/>
    </a:ln>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11.xml><?xml version="1.0" encoding="utf-8"?>
<dgm:dataModel xmlns:dgm="http://schemas.openxmlformats.org/drawingml/2006/diagram" xmlns:a="http://schemas.openxmlformats.org/drawingml/2006/main">
  <dgm:ptLst>
    <dgm:pt modelId="{E16905CA-DEF8-4D11-8E8E-35415FE5B980}" type="doc">
      <dgm:prSet loTypeId="urn:microsoft.com/office/officeart/2011/layout/HexagonRadial" loCatId="officeonline" qsTypeId="urn:microsoft.com/office/officeart/2005/8/quickstyle/3d1" qsCatId="3D" csTypeId="urn:microsoft.com/office/officeart/2005/8/colors/accent0_2" csCatId="mainScheme" phldr="1"/>
      <dgm:spPr/>
      <dgm:t>
        <a:bodyPr/>
        <a:lstStyle/>
        <a:p>
          <a:endParaRPr lang="en-US"/>
        </a:p>
      </dgm:t>
    </dgm:pt>
    <dgm:pt modelId="{D2FE3027-CD5C-42F2-91EB-86FAC3E4BE0B}">
      <dgm:prSet phldrT="[Text]" custT="1"/>
      <dgm:spPr>
        <a:xfrm>
          <a:off x="787991" y="657572"/>
          <a:ext cx="1433405" cy="1036336"/>
        </a:xfrm>
      </dgm:spPr>
      <dgm:t>
        <a:bodyPr/>
        <a:lstStyle/>
        <a:p>
          <a:r>
            <a:rPr lang="en-US" sz="800" dirty="0" smtClean="0">
              <a:latin typeface="Century Gothic"/>
              <a:ea typeface="+mn-ea"/>
              <a:cs typeface="+mn-cs"/>
            </a:rPr>
            <a:t>SUPPORTING THE LOCAL ECONOMY / CREATING JOBS</a:t>
          </a:r>
          <a:endParaRPr lang="en-US" sz="800" dirty="0">
            <a:latin typeface="Century Gothic"/>
            <a:ea typeface="+mn-ea"/>
            <a:cs typeface="+mn-cs"/>
          </a:endParaRPr>
        </a:p>
      </dgm:t>
    </dgm:pt>
    <dgm:pt modelId="{D970ABB7-5E37-4C46-AB28-EAAE4C62AF1F}" type="parTrans" cxnId="{2F708DD1-31DA-40F2-8F61-60D64D9DED0E}">
      <dgm:prSet/>
      <dgm:spPr/>
      <dgm:t>
        <a:bodyPr/>
        <a:lstStyle/>
        <a:p>
          <a:endParaRPr lang="en-US"/>
        </a:p>
      </dgm:t>
    </dgm:pt>
    <dgm:pt modelId="{3BD032F4-74D8-4DF5-A3F7-BE4B5F10D5BF}" type="sibTrans" cxnId="{2F708DD1-31DA-40F2-8F61-60D64D9DED0E}">
      <dgm:prSet/>
      <dgm:spPr/>
      <dgm:t>
        <a:bodyPr/>
        <a:lstStyle/>
        <a:p>
          <a:endParaRPr lang="en-US"/>
        </a:p>
      </dgm:t>
    </dgm:pt>
    <dgm:pt modelId="{960DD3F4-08B5-4717-B21F-9D7ADE4F9398}">
      <dgm:prSet phldrT="[Text]" custT="1"/>
      <dgm:spPr>
        <a:xfrm>
          <a:off x="0" y="1659669"/>
          <a:ext cx="1433405" cy="1036336"/>
        </a:xfrm>
      </dgm:spPr>
      <dgm:t>
        <a:bodyPr/>
        <a:lstStyle/>
        <a:p>
          <a:r>
            <a:rPr lang="en-US" sz="800" dirty="0" smtClean="0">
              <a:latin typeface="Century Gothic"/>
              <a:ea typeface="+mn-ea"/>
              <a:cs typeface="+mn-cs"/>
            </a:rPr>
            <a:t>SPECIFIC SOLUTIONS</a:t>
          </a:r>
          <a:endParaRPr lang="en-US" sz="800" dirty="0">
            <a:latin typeface="Century Gothic"/>
            <a:ea typeface="+mn-ea"/>
            <a:cs typeface="+mn-cs"/>
          </a:endParaRPr>
        </a:p>
      </dgm:t>
    </dgm:pt>
    <dgm:pt modelId="{839A0E79-83CF-4D81-910F-C4D38D5DC2A9}" type="parTrans" cxnId="{F0B079DC-9100-43CB-83F4-47AC9676D6D6}">
      <dgm:prSet/>
      <dgm:spPr/>
      <dgm:t>
        <a:bodyPr/>
        <a:lstStyle/>
        <a:p>
          <a:endParaRPr lang="en-US"/>
        </a:p>
      </dgm:t>
    </dgm:pt>
    <dgm:pt modelId="{D3D2787D-6A77-4635-9E00-A1E2766D7996}" type="sibTrans" cxnId="{F0B079DC-9100-43CB-83F4-47AC9676D6D6}">
      <dgm:prSet/>
      <dgm:spPr/>
      <dgm:t>
        <a:bodyPr/>
        <a:lstStyle/>
        <a:p>
          <a:endParaRPr lang="en-US"/>
        </a:p>
      </dgm:t>
    </dgm:pt>
    <dgm:pt modelId="{C0C01B88-9CE1-468B-9CBF-591339763F40}">
      <dgm:prSet phldrT="[Text]" custT="1"/>
      <dgm:spPr>
        <a:xfrm>
          <a:off x="0" y="3124236"/>
          <a:ext cx="1433405" cy="1036336"/>
        </a:xfrm>
      </dgm:spPr>
      <dgm:t>
        <a:bodyPr/>
        <a:lstStyle/>
        <a:p>
          <a:r>
            <a:rPr lang="en-US" sz="1100" dirty="0" smtClean="0">
              <a:latin typeface="Century Gothic"/>
              <a:ea typeface="+mn-ea"/>
              <a:cs typeface="+mn-cs"/>
            </a:rPr>
            <a:t>EXPERTS</a:t>
          </a:r>
          <a:endParaRPr lang="en-US" sz="1100" dirty="0">
            <a:latin typeface="Century Gothic"/>
            <a:ea typeface="+mn-ea"/>
            <a:cs typeface="+mn-cs"/>
          </a:endParaRPr>
        </a:p>
      </dgm:t>
    </dgm:pt>
    <dgm:pt modelId="{DFE94F7E-D535-430A-8BB1-49AC9838F4B9}" type="parTrans" cxnId="{8D5FD78A-BE31-4FDE-A461-DA8AB34B38C6}">
      <dgm:prSet/>
      <dgm:spPr/>
      <dgm:t>
        <a:bodyPr/>
        <a:lstStyle/>
        <a:p>
          <a:endParaRPr lang="en-US"/>
        </a:p>
      </dgm:t>
    </dgm:pt>
    <dgm:pt modelId="{E322421D-E49C-4213-8E54-92B0A3C2AA0D}" type="sibTrans" cxnId="{8D5FD78A-BE31-4FDE-A461-DA8AB34B38C6}">
      <dgm:prSet/>
      <dgm:spPr/>
      <dgm:t>
        <a:bodyPr/>
        <a:lstStyle/>
        <a:p>
          <a:endParaRPr lang="en-US"/>
        </a:p>
      </dgm:t>
    </dgm:pt>
    <dgm:pt modelId="{007470A2-B5D7-4887-B4FD-B6021A4D4CF7}">
      <dgm:prSet phldrT="[Text]" custT="1"/>
      <dgm:spPr>
        <a:xfrm>
          <a:off x="2838648" y="1919894"/>
          <a:ext cx="1998436" cy="1998257"/>
        </a:xfrm>
      </dgm:spPr>
      <dgm:t>
        <a:bodyPr/>
        <a:lstStyle/>
        <a:p>
          <a:r>
            <a:rPr lang="en-US" sz="1200" dirty="0" smtClean="0">
              <a:latin typeface="Century Gothic"/>
              <a:ea typeface="+mn-ea"/>
              <a:cs typeface="+mn-cs"/>
            </a:rPr>
            <a:t>BENEFITS</a:t>
          </a:r>
          <a:endParaRPr lang="en-US" sz="1200" dirty="0">
            <a:latin typeface="Century Gothic"/>
            <a:ea typeface="+mn-ea"/>
            <a:cs typeface="+mn-cs"/>
          </a:endParaRPr>
        </a:p>
      </dgm:t>
    </dgm:pt>
    <dgm:pt modelId="{36A13DC7-7A59-4D72-A36F-54543C02182F}" type="sibTrans" cxnId="{A971AD42-BB12-4E5C-BD90-DB7621320F5D}">
      <dgm:prSet/>
      <dgm:spPr/>
      <dgm:t>
        <a:bodyPr/>
        <a:lstStyle/>
        <a:p>
          <a:endParaRPr lang="en-US"/>
        </a:p>
      </dgm:t>
    </dgm:pt>
    <dgm:pt modelId="{C7FB72E2-A81D-4936-94C5-846F95D01B10}" type="parTrans" cxnId="{A971AD42-BB12-4E5C-BD90-DB7621320F5D}">
      <dgm:prSet/>
      <dgm:spPr/>
      <dgm:t>
        <a:bodyPr/>
        <a:lstStyle/>
        <a:p>
          <a:endParaRPr lang="en-US"/>
        </a:p>
      </dgm:t>
    </dgm:pt>
    <dgm:pt modelId="{CA152E40-99E3-45DF-BE56-6D435BBCE152}">
      <dgm:prSet phldrT="[Text]" custT="1"/>
      <dgm:spPr>
        <a:xfrm>
          <a:off x="0" y="3124236"/>
          <a:ext cx="1433405" cy="1036336"/>
        </a:xfrm>
      </dgm:spPr>
      <dgm:t>
        <a:bodyPr/>
        <a:lstStyle/>
        <a:p>
          <a:r>
            <a:rPr lang="en-US" sz="800" dirty="0" smtClean="0">
              <a:latin typeface="Century Gothic"/>
              <a:ea typeface="+mn-ea"/>
              <a:cs typeface="+mn-cs"/>
            </a:rPr>
            <a:t>INNOVATION</a:t>
          </a:r>
          <a:endParaRPr lang="en-US" sz="800" dirty="0">
            <a:latin typeface="Century Gothic"/>
            <a:ea typeface="+mn-ea"/>
            <a:cs typeface="+mn-cs"/>
          </a:endParaRPr>
        </a:p>
      </dgm:t>
    </dgm:pt>
    <dgm:pt modelId="{ABA3424B-0964-472B-9402-DDF6E6BEAE3E}" type="parTrans" cxnId="{E9A6FC00-46DF-4C8B-8EDA-95C87922CB6C}">
      <dgm:prSet/>
      <dgm:spPr/>
      <dgm:t>
        <a:bodyPr/>
        <a:lstStyle/>
        <a:p>
          <a:endParaRPr lang="en-US"/>
        </a:p>
      </dgm:t>
    </dgm:pt>
    <dgm:pt modelId="{98345DA7-043A-4DD2-A54F-4777AC96BA24}" type="sibTrans" cxnId="{E9A6FC00-46DF-4C8B-8EDA-95C87922CB6C}">
      <dgm:prSet/>
      <dgm:spPr/>
      <dgm:t>
        <a:bodyPr/>
        <a:lstStyle/>
        <a:p>
          <a:endParaRPr lang="en-US"/>
        </a:p>
      </dgm:t>
    </dgm:pt>
    <dgm:pt modelId="{95782AA5-D5B1-44D4-8502-BA8376E99E6D}">
      <dgm:prSet phldrT="[Text]" custT="1"/>
      <dgm:spPr>
        <a:xfrm>
          <a:off x="0" y="3124236"/>
          <a:ext cx="1433405" cy="1036336"/>
        </a:xfrm>
      </dgm:spPr>
      <dgm:t>
        <a:bodyPr/>
        <a:lstStyle/>
        <a:p>
          <a:r>
            <a:rPr lang="en-US" sz="800" dirty="0" smtClean="0">
              <a:latin typeface="Century Gothic"/>
              <a:ea typeface="+mn-ea"/>
              <a:cs typeface="+mn-cs"/>
            </a:rPr>
            <a:t>WE ALL WIN </a:t>
          </a:r>
          <a:endParaRPr lang="en-US" sz="800" dirty="0">
            <a:latin typeface="Century Gothic"/>
            <a:ea typeface="+mn-ea"/>
            <a:cs typeface="+mn-cs"/>
          </a:endParaRPr>
        </a:p>
      </dgm:t>
    </dgm:pt>
    <dgm:pt modelId="{FEC8ECD0-71B3-4112-BDF5-8E9F1230333A}" type="parTrans" cxnId="{DEE6D195-AD72-4CAC-8EE3-C731AD0E531B}">
      <dgm:prSet/>
      <dgm:spPr/>
      <dgm:t>
        <a:bodyPr/>
        <a:lstStyle/>
        <a:p>
          <a:endParaRPr lang="en-US"/>
        </a:p>
      </dgm:t>
    </dgm:pt>
    <dgm:pt modelId="{B8665854-6325-4FBA-97C6-433BE02A2D69}" type="sibTrans" cxnId="{DEE6D195-AD72-4CAC-8EE3-C731AD0E531B}">
      <dgm:prSet/>
      <dgm:spPr/>
      <dgm:t>
        <a:bodyPr/>
        <a:lstStyle/>
        <a:p>
          <a:endParaRPr lang="en-US"/>
        </a:p>
      </dgm:t>
    </dgm:pt>
    <dgm:pt modelId="{777B7383-8FDF-43EC-8B41-926978EE4BCF}">
      <dgm:prSet phldrT="[Text]" custT="1"/>
      <dgm:spPr>
        <a:xfrm>
          <a:off x="0" y="3124236"/>
          <a:ext cx="1433405" cy="1036336"/>
        </a:xfrm>
      </dgm:spPr>
      <dgm:t>
        <a:bodyPr/>
        <a:lstStyle/>
        <a:p>
          <a:endParaRPr lang="en-US" sz="1400" dirty="0">
            <a:latin typeface="Century Gothic"/>
            <a:ea typeface="+mn-ea"/>
            <a:cs typeface="+mn-cs"/>
          </a:endParaRPr>
        </a:p>
      </dgm:t>
    </dgm:pt>
    <dgm:pt modelId="{2F705572-D496-48B6-8E68-58C3234BC28F}" type="parTrans" cxnId="{E40CEACA-852F-43A6-B6D8-ACEE607A7D08}">
      <dgm:prSet/>
      <dgm:spPr/>
      <dgm:t>
        <a:bodyPr/>
        <a:lstStyle/>
        <a:p>
          <a:endParaRPr lang="en-US"/>
        </a:p>
      </dgm:t>
    </dgm:pt>
    <dgm:pt modelId="{724B640E-05DB-4480-BFA1-F235E62027C0}" type="sibTrans" cxnId="{E40CEACA-852F-43A6-B6D8-ACEE607A7D08}">
      <dgm:prSet/>
      <dgm:spPr/>
      <dgm:t>
        <a:bodyPr/>
        <a:lstStyle/>
        <a:p>
          <a:endParaRPr lang="en-US"/>
        </a:p>
      </dgm:t>
    </dgm:pt>
    <dgm:pt modelId="{6787B535-9853-4223-B30F-6F2B69AF6285}" type="pres">
      <dgm:prSet presAssocID="{E16905CA-DEF8-4D11-8E8E-35415FE5B980}" presName="Name0" presStyleCnt="0">
        <dgm:presLayoutVars>
          <dgm:chMax val="1"/>
          <dgm:chPref val="1"/>
          <dgm:dir/>
          <dgm:animOne val="branch"/>
          <dgm:animLvl val="lvl"/>
        </dgm:presLayoutVars>
      </dgm:prSet>
      <dgm:spPr/>
      <dgm:t>
        <a:bodyPr/>
        <a:lstStyle/>
        <a:p>
          <a:endParaRPr lang="en-US"/>
        </a:p>
      </dgm:t>
    </dgm:pt>
    <dgm:pt modelId="{439EDBB6-4A03-4EB6-85FE-81579694DD79}" type="pres">
      <dgm:prSet presAssocID="{007470A2-B5D7-4887-B4FD-B6021A4D4CF7}" presName="Parent" presStyleLbl="node0" presStyleIdx="0" presStyleCnt="1">
        <dgm:presLayoutVars>
          <dgm:chMax val="6"/>
          <dgm:chPref val="6"/>
        </dgm:presLayoutVars>
      </dgm:prSet>
      <dgm:spPr/>
      <dgm:t>
        <a:bodyPr/>
        <a:lstStyle/>
        <a:p>
          <a:endParaRPr lang="en-US"/>
        </a:p>
      </dgm:t>
    </dgm:pt>
    <dgm:pt modelId="{655BBE5E-19F3-43EC-815A-D8E8ADB44956}" type="pres">
      <dgm:prSet presAssocID="{D2FE3027-CD5C-42F2-91EB-86FAC3E4BE0B}" presName="Accent1" presStyleCnt="0"/>
      <dgm:spPr/>
      <dgm:t>
        <a:bodyPr/>
        <a:lstStyle/>
        <a:p>
          <a:endParaRPr lang="en-US"/>
        </a:p>
      </dgm:t>
    </dgm:pt>
    <dgm:pt modelId="{06BDBC32-E769-4E4F-86DF-C104835CCEA2}" type="pres">
      <dgm:prSet presAssocID="{D2FE3027-CD5C-42F2-91EB-86FAC3E4BE0B}" presName="Accent" presStyleLbl="bgShp" presStyleIdx="0" presStyleCnt="6"/>
      <dgm:spPr/>
      <dgm:t>
        <a:bodyPr/>
        <a:lstStyle/>
        <a:p>
          <a:endParaRPr lang="en-US"/>
        </a:p>
      </dgm:t>
    </dgm:pt>
    <dgm:pt modelId="{EACC2030-7901-4F7F-A427-7A837193EEAB}" type="pres">
      <dgm:prSet presAssocID="{D2FE3027-CD5C-42F2-91EB-86FAC3E4BE0B}" presName="Child1" presStyleLbl="node1" presStyleIdx="0" presStyleCnt="6">
        <dgm:presLayoutVars>
          <dgm:chMax val="0"/>
          <dgm:chPref val="0"/>
          <dgm:bulletEnabled val="1"/>
        </dgm:presLayoutVars>
      </dgm:prSet>
      <dgm:spPr/>
      <dgm:t>
        <a:bodyPr/>
        <a:lstStyle/>
        <a:p>
          <a:endParaRPr lang="en-US"/>
        </a:p>
      </dgm:t>
    </dgm:pt>
    <dgm:pt modelId="{B8C180FC-808A-48D1-B4EA-906ED03B0ABC}" type="pres">
      <dgm:prSet presAssocID="{960DD3F4-08B5-4717-B21F-9D7ADE4F9398}" presName="Accent2" presStyleCnt="0"/>
      <dgm:spPr/>
      <dgm:t>
        <a:bodyPr/>
        <a:lstStyle/>
        <a:p>
          <a:endParaRPr lang="en-US"/>
        </a:p>
      </dgm:t>
    </dgm:pt>
    <dgm:pt modelId="{DC90F502-C730-4EA5-90C3-AB52C149CD6E}" type="pres">
      <dgm:prSet presAssocID="{960DD3F4-08B5-4717-B21F-9D7ADE4F9398}" presName="Accent" presStyleLbl="bgShp" presStyleIdx="1" presStyleCnt="6" custScaleX="76296" custScaleY="78597" custLinFactY="218039" custLinFactNeighborX="64286" custLinFactNeighborY="300000"/>
      <dgm:spPr/>
      <dgm:t>
        <a:bodyPr/>
        <a:lstStyle/>
        <a:p>
          <a:endParaRPr lang="en-US"/>
        </a:p>
      </dgm:t>
    </dgm:pt>
    <dgm:pt modelId="{22EA48B6-232C-4570-9FEB-FBDA7A6B980C}" type="pres">
      <dgm:prSet presAssocID="{960DD3F4-08B5-4717-B21F-9D7ADE4F9398}" presName="Child2" presStyleLbl="node1" presStyleIdx="1" presStyleCnt="6" custLinFactX="-80633" custLinFactNeighborX="-100000" custLinFactNeighborY="2054">
        <dgm:presLayoutVars>
          <dgm:chMax val="0"/>
          <dgm:chPref val="0"/>
          <dgm:bulletEnabled val="1"/>
        </dgm:presLayoutVars>
      </dgm:prSet>
      <dgm:spPr/>
      <dgm:t>
        <a:bodyPr/>
        <a:lstStyle/>
        <a:p>
          <a:endParaRPr lang="en-US"/>
        </a:p>
      </dgm:t>
    </dgm:pt>
    <dgm:pt modelId="{DA8A305E-3743-4456-A9AE-E5C04CD10D9C}" type="pres">
      <dgm:prSet presAssocID="{C0C01B88-9CE1-468B-9CBF-591339763F40}" presName="Accent3" presStyleCnt="0"/>
      <dgm:spPr/>
    </dgm:pt>
    <dgm:pt modelId="{897DDEC5-5CA7-4A91-89AD-65278FA0C4B8}" type="pres">
      <dgm:prSet presAssocID="{C0C01B88-9CE1-468B-9CBF-591339763F40}" presName="Accent" presStyleLbl="bgShp" presStyleIdx="2" presStyleCnt="6" custScaleX="223322" custScaleY="218262" custLinFactY="-890" custLinFactNeighborX="4296" custLinFactNeighborY="-100000"/>
      <dgm:spPr/>
      <dgm:t>
        <a:bodyPr/>
        <a:lstStyle/>
        <a:p>
          <a:endParaRPr lang="en-US"/>
        </a:p>
      </dgm:t>
    </dgm:pt>
    <dgm:pt modelId="{C8DF0F7E-49B4-4AB6-B0B9-09DEC5FBBC68}" type="pres">
      <dgm:prSet presAssocID="{C0C01B88-9CE1-468B-9CBF-591339763F40}" presName="Child3" presStyleLbl="node1" presStyleIdx="2" presStyleCnt="6">
        <dgm:presLayoutVars>
          <dgm:chMax val="0"/>
          <dgm:chPref val="0"/>
          <dgm:bulletEnabled val="1"/>
        </dgm:presLayoutVars>
      </dgm:prSet>
      <dgm:spPr/>
      <dgm:t>
        <a:bodyPr/>
        <a:lstStyle/>
        <a:p>
          <a:endParaRPr lang="en-US"/>
        </a:p>
      </dgm:t>
    </dgm:pt>
    <dgm:pt modelId="{B4DFB08B-926E-46F1-ABD5-F35F9C43A471}" type="pres">
      <dgm:prSet presAssocID="{CA152E40-99E3-45DF-BE56-6D435BBCE152}" presName="Accent4" presStyleCnt="0"/>
      <dgm:spPr/>
    </dgm:pt>
    <dgm:pt modelId="{6313F92A-4EE5-4E0F-8905-9BD9C5FC4523}" type="pres">
      <dgm:prSet presAssocID="{CA152E40-99E3-45DF-BE56-6D435BBCE152}" presName="Accent" presStyleLbl="bgShp" presStyleIdx="3" presStyleCnt="6" custLinFactX="-146360" custLinFactY="-200000" custLinFactNeighborX="-200000" custLinFactNeighborY="-287662"/>
      <dgm:spPr/>
    </dgm:pt>
    <dgm:pt modelId="{6530FDEA-3C9D-4914-8AC5-6678818EF799}" type="pres">
      <dgm:prSet presAssocID="{CA152E40-99E3-45DF-BE56-6D435BBCE152}" presName="Child4" presStyleLbl="node1" presStyleIdx="3" presStyleCnt="6">
        <dgm:presLayoutVars>
          <dgm:chMax val="0"/>
          <dgm:chPref val="0"/>
          <dgm:bulletEnabled val="1"/>
        </dgm:presLayoutVars>
      </dgm:prSet>
      <dgm:spPr/>
      <dgm:t>
        <a:bodyPr/>
        <a:lstStyle/>
        <a:p>
          <a:endParaRPr lang="en-US"/>
        </a:p>
      </dgm:t>
    </dgm:pt>
    <dgm:pt modelId="{D6A94424-62E9-4E39-8E1B-8814FB746C52}" type="pres">
      <dgm:prSet presAssocID="{95782AA5-D5B1-44D4-8502-BA8376E99E6D}" presName="Accent5" presStyleCnt="0"/>
      <dgm:spPr/>
    </dgm:pt>
    <dgm:pt modelId="{51A29D57-A226-4F4C-A81A-80223A94656F}" type="pres">
      <dgm:prSet presAssocID="{95782AA5-D5B1-44D4-8502-BA8376E99E6D}" presName="Accent" presStyleLbl="bgShp" presStyleIdx="4" presStyleCnt="6" custLinFactX="100000" custLinFactY="-211113" custLinFactNeighborX="162341" custLinFactNeighborY="-300000"/>
      <dgm:spPr/>
    </dgm:pt>
    <dgm:pt modelId="{61252128-D331-4885-81EA-728A147F20B8}" type="pres">
      <dgm:prSet presAssocID="{95782AA5-D5B1-44D4-8502-BA8376E99E6D}" presName="Child5" presStyleLbl="node1" presStyleIdx="4" presStyleCnt="6">
        <dgm:presLayoutVars>
          <dgm:chMax val="0"/>
          <dgm:chPref val="0"/>
          <dgm:bulletEnabled val="1"/>
        </dgm:presLayoutVars>
      </dgm:prSet>
      <dgm:spPr/>
      <dgm:t>
        <a:bodyPr/>
        <a:lstStyle/>
        <a:p>
          <a:endParaRPr lang="en-US"/>
        </a:p>
      </dgm:t>
    </dgm:pt>
    <dgm:pt modelId="{00A4C299-0136-4C38-A088-93225E6FDA3E}" type="pres">
      <dgm:prSet presAssocID="{777B7383-8FDF-43EC-8B41-926978EE4BCF}" presName="Accent6" presStyleCnt="0"/>
      <dgm:spPr/>
    </dgm:pt>
    <dgm:pt modelId="{2A7B9BCB-6B2D-4265-B41C-AFF2F2F5A263}" type="pres">
      <dgm:prSet presAssocID="{777B7383-8FDF-43EC-8B41-926978EE4BCF}" presName="Accent" presStyleLbl="bgShp" presStyleIdx="5" presStyleCnt="6" custLinFactX="200000" custLinFactY="100000" custLinFactNeighborX="299770" custLinFactNeighborY="169086"/>
      <dgm:spPr/>
    </dgm:pt>
    <dgm:pt modelId="{FEDDEAA7-56EF-4A44-A760-C237DAFD898F}" type="pres">
      <dgm:prSet presAssocID="{777B7383-8FDF-43EC-8B41-926978EE4BCF}" presName="Child6" presStyleLbl="node1" presStyleIdx="5" presStyleCnt="6" custScaleX="39283" custScaleY="34368" custLinFactY="100000" custLinFactNeighborX="14195" custLinFactNeighborY="100023">
        <dgm:presLayoutVars>
          <dgm:chMax val="0"/>
          <dgm:chPref val="0"/>
          <dgm:bulletEnabled val="1"/>
        </dgm:presLayoutVars>
      </dgm:prSet>
      <dgm:spPr/>
      <dgm:t>
        <a:bodyPr/>
        <a:lstStyle/>
        <a:p>
          <a:endParaRPr lang="en-US"/>
        </a:p>
      </dgm:t>
    </dgm:pt>
  </dgm:ptLst>
  <dgm:cxnLst>
    <dgm:cxn modelId="{43A7412C-3A96-4E02-9265-550E12BE2AD3}" type="presOf" srcId="{95782AA5-D5B1-44D4-8502-BA8376E99E6D}" destId="{61252128-D331-4885-81EA-728A147F20B8}" srcOrd="0" destOrd="0" presId="urn:microsoft.com/office/officeart/2011/layout/HexagonRadial"/>
    <dgm:cxn modelId="{02DC7E7A-3D38-46B5-A298-A89328D9A8EC}" type="presOf" srcId="{CA152E40-99E3-45DF-BE56-6D435BBCE152}" destId="{6530FDEA-3C9D-4914-8AC5-6678818EF799}" srcOrd="0" destOrd="0" presId="urn:microsoft.com/office/officeart/2011/layout/HexagonRadial"/>
    <dgm:cxn modelId="{FA462BDB-6FA6-4B38-9BCA-C2D824BD3FC7}" type="presOf" srcId="{C0C01B88-9CE1-468B-9CBF-591339763F40}" destId="{C8DF0F7E-49B4-4AB6-B0B9-09DEC5FBBC68}" srcOrd="0" destOrd="0" presId="urn:microsoft.com/office/officeart/2011/layout/HexagonRadial"/>
    <dgm:cxn modelId="{82965AF2-915F-4926-B627-C72D68B6AA79}" type="presOf" srcId="{E16905CA-DEF8-4D11-8E8E-35415FE5B980}" destId="{6787B535-9853-4223-B30F-6F2B69AF6285}" srcOrd="0" destOrd="0" presId="urn:microsoft.com/office/officeart/2011/layout/HexagonRadial"/>
    <dgm:cxn modelId="{F0B079DC-9100-43CB-83F4-47AC9676D6D6}" srcId="{007470A2-B5D7-4887-B4FD-B6021A4D4CF7}" destId="{960DD3F4-08B5-4717-B21F-9D7ADE4F9398}" srcOrd="1" destOrd="0" parTransId="{839A0E79-83CF-4D81-910F-C4D38D5DC2A9}" sibTransId="{D3D2787D-6A77-4635-9E00-A1E2766D7996}"/>
    <dgm:cxn modelId="{E9A6FC00-46DF-4C8B-8EDA-95C87922CB6C}" srcId="{007470A2-B5D7-4887-B4FD-B6021A4D4CF7}" destId="{CA152E40-99E3-45DF-BE56-6D435BBCE152}" srcOrd="3" destOrd="0" parTransId="{ABA3424B-0964-472B-9402-DDF6E6BEAE3E}" sibTransId="{98345DA7-043A-4DD2-A54F-4777AC96BA24}"/>
    <dgm:cxn modelId="{E40CEACA-852F-43A6-B6D8-ACEE607A7D08}" srcId="{007470A2-B5D7-4887-B4FD-B6021A4D4CF7}" destId="{777B7383-8FDF-43EC-8B41-926978EE4BCF}" srcOrd="5" destOrd="0" parTransId="{2F705572-D496-48B6-8E68-58C3234BC28F}" sibTransId="{724B640E-05DB-4480-BFA1-F235E62027C0}"/>
    <dgm:cxn modelId="{A971AD42-BB12-4E5C-BD90-DB7621320F5D}" srcId="{E16905CA-DEF8-4D11-8E8E-35415FE5B980}" destId="{007470A2-B5D7-4887-B4FD-B6021A4D4CF7}" srcOrd="0" destOrd="0" parTransId="{C7FB72E2-A81D-4936-94C5-846F95D01B10}" sibTransId="{36A13DC7-7A59-4D72-A36F-54543C02182F}"/>
    <dgm:cxn modelId="{8D5FD78A-BE31-4FDE-A461-DA8AB34B38C6}" srcId="{007470A2-B5D7-4887-B4FD-B6021A4D4CF7}" destId="{C0C01B88-9CE1-468B-9CBF-591339763F40}" srcOrd="2" destOrd="0" parTransId="{DFE94F7E-D535-430A-8BB1-49AC9838F4B9}" sibTransId="{E322421D-E49C-4213-8E54-92B0A3C2AA0D}"/>
    <dgm:cxn modelId="{DEE6D195-AD72-4CAC-8EE3-C731AD0E531B}" srcId="{007470A2-B5D7-4887-B4FD-B6021A4D4CF7}" destId="{95782AA5-D5B1-44D4-8502-BA8376E99E6D}" srcOrd="4" destOrd="0" parTransId="{FEC8ECD0-71B3-4112-BDF5-8E9F1230333A}" sibTransId="{B8665854-6325-4FBA-97C6-433BE02A2D69}"/>
    <dgm:cxn modelId="{493EBABB-572E-4717-85BA-F68F739274A5}" type="presOf" srcId="{007470A2-B5D7-4887-B4FD-B6021A4D4CF7}" destId="{439EDBB6-4A03-4EB6-85FE-81579694DD79}" srcOrd="0" destOrd="0" presId="urn:microsoft.com/office/officeart/2011/layout/HexagonRadial"/>
    <dgm:cxn modelId="{AD8A78D1-9BF0-4B08-A5E3-2B5E9DAE286C}" type="presOf" srcId="{960DD3F4-08B5-4717-B21F-9D7ADE4F9398}" destId="{22EA48B6-232C-4570-9FEB-FBDA7A6B980C}" srcOrd="0" destOrd="0" presId="urn:microsoft.com/office/officeart/2011/layout/HexagonRadial"/>
    <dgm:cxn modelId="{E573F994-C5F6-4EBD-960E-901205F2390D}" type="presOf" srcId="{D2FE3027-CD5C-42F2-91EB-86FAC3E4BE0B}" destId="{EACC2030-7901-4F7F-A427-7A837193EEAB}" srcOrd="0" destOrd="0" presId="urn:microsoft.com/office/officeart/2011/layout/HexagonRadial"/>
    <dgm:cxn modelId="{50A146DC-184C-4890-91F3-7CA9A4152343}" type="presOf" srcId="{777B7383-8FDF-43EC-8B41-926978EE4BCF}" destId="{FEDDEAA7-56EF-4A44-A760-C237DAFD898F}" srcOrd="0" destOrd="0" presId="urn:microsoft.com/office/officeart/2011/layout/HexagonRadial"/>
    <dgm:cxn modelId="{2F708DD1-31DA-40F2-8F61-60D64D9DED0E}" srcId="{007470A2-B5D7-4887-B4FD-B6021A4D4CF7}" destId="{D2FE3027-CD5C-42F2-91EB-86FAC3E4BE0B}" srcOrd="0" destOrd="0" parTransId="{D970ABB7-5E37-4C46-AB28-EAAE4C62AF1F}" sibTransId="{3BD032F4-74D8-4DF5-A3F7-BE4B5F10D5BF}"/>
    <dgm:cxn modelId="{1D5FB0AE-C32C-43ED-96CC-C7AA37FA0B33}" type="presParOf" srcId="{6787B535-9853-4223-B30F-6F2B69AF6285}" destId="{439EDBB6-4A03-4EB6-85FE-81579694DD79}" srcOrd="0" destOrd="0" presId="urn:microsoft.com/office/officeart/2011/layout/HexagonRadial"/>
    <dgm:cxn modelId="{5D8F6382-068F-4C7A-96F1-E92727842FED}" type="presParOf" srcId="{6787B535-9853-4223-B30F-6F2B69AF6285}" destId="{655BBE5E-19F3-43EC-815A-D8E8ADB44956}" srcOrd="1" destOrd="0" presId="urn:microsoft.com/office/officeart/2011/layout/HexagonRadial"/>
    <dgm:cxn modelId="{1C340281-FC7B-4C1D-9CD4-7563865A1848}" type="presParOf" srcId="{655BBE5E-19F3-43EC-815A-D8E8ADB44956}" destId="{06BDBC32-E769-4E4F-86DF-C104835CCEA2}" srcOrd="0" destOrd="0" presId="urn:microsoft.com/office/officeart/2011/layout/HexagonRadial"/>
    <dgm:cxn modelId="{40D1E879-9164-40D9-A795-A20087EE549B}" type="presParOf" srcId="{6787B535-9853-4223-B30F-6F2B69AF6285}" destId="{EACC2030-7901-4F7F-A427-7A837193EEAB}" srcOrd="2" destOrd="0" presId="urn:microsoft.com/office/officeart/2011/layout/HexagonRadial"/>
    <dgm:cxn modelId="{51FEED84-1E14-4CEC-8EAD-DD94C5D663AE}" type="presParOf" srcId="{6787B535-9853-4223-B30F-6F2B69AF6285}" destId="{B8C180FC-808A-48D1-B4EA-906ED03B0ABC}" srcOrd="3" destOrd="0" presId="urn:microsoft.com/office/officeart/2011/layout/HexagonRadial"/>
    <dgm:cxn modelId="{7DF4E187-39D3-41AB-8A74-652B128DD957}" type="presParOf" srcId="{B8C180FC-808A-48D1-B4EA-906ED03B0ABC}" destId="{DC90F502-C730-4EA5-90C3-AB52C149CD6E}" srcOrd="0" destOrd="0" presId="urn:microsoft.com/office/officeart/2011/layout/HexagonRadial"/>
    <dgm:cxn modelId="{B68469F1-2BF3-4ACF-B08B-948EC3EA21FE}" type="presParOf" srcId="{6787B535-9853-4223-B30F-6F2B69AF6285}" destId="{22EA48B6-232C-4570-9FEB-FBDA7A6B980C}" srcOrd="4" destOrd="0" presId="urn:microsoft.com/office/officeart/2011/layout/HexagonRadial"/>
    <dgm:cxn modelId="{F8414296-7667-49C0-9853-94789CB80173}" type="presParOf" srcId="{6787B535-9853-4223-B30F-6F2B69AF6285}" destId="{DA8A305E-3743-4456-A9AE-E5C04CD10D9C}" srcOrd="5" destOrd="0" presId="urn:microsoft.com/office/officeart/2011/layout/HexagonRadial"/>
    <dgm:cxn modelId="{EED9F636-3258-43EC-8331-4A7CB4732A97}" type="presParOf" srcId="{DA8A305E-3743-4456-A9AE-E5C04CD10D9C}" destId="{897DDEC5-5CA7-4A91-89AD-65278FA0C4B8}" srcOrd="0" destOrd="0" presId="urn:microsoft.com/office/officeart/2011/layout/HexagonRadial"/>
    <dgm:cxn modelId="{700AAC9F-7568-4FDB-81AB-B76E0388E020}" type="presParOf" srcId="{6787B535-9853-4223-B30F-6F2B69AF6285}" destId="{C8DF0F7E-49B4-4AB6-B0B9-09DEC5FBBC68}" srcOrd="6" destOrd="0" presId="urn:microsoft.com/office/officeart/2011/layout/HexagonRadial"/>
    <dgm:cxn modelId="{FF679C64-8DA0-4B12-A97A-204CA8D90614}" type="presParOf" srcId="{6787B535-9853-4223-B30F-6F2B69AF6285}" destId="{B4DFB08B-926E-46F1-ABD5-F35F9C43A471}" srcOrd="7" destOrd="0" presId="urn:microsoft.com/office/officeart/2011/layout/HexagonRadial"/>
    <dgm:cxn modelId="{F6F5C9DD-9E56-41BB-A1FD-952124401B6B}" type="presParOf" srcId="{B4DFB08B-926E-46F1-ABD5-F35F9C43A471}" destId="{6313F92A-4EE5-4E0F-8905-9BD9C5FC4523}" srcOrd="0" destOrd="0" presId="urn:microsoft.com/office/officeart/2011/layout/HexagonRadial"/>
    <dgm:cxn modelId="{A7CD08C1-E780-42B2-8CF8-F9E8FA893446}" type="presParOf" srcId="{6787B535-9853-4223-B30F-6F2B69AF6285}" destId="{6530FDEA-3C9D-4914-8AC5-6678818EF799}" srcOrd="8" destOrd="0" presId="urn:microsoft.com/office/officeart/2011/layout/HexagonRadial"/>
    <dgm:cxn modelId="{5BC43AC7-FACC-4BB1-924E-9285B0994BA1}" type="presParOf" srcId="{6787B535-9853-4223-B30F-6F2B69AF6285}" destId="{D6A94424-62E9-4E39-8E1B-8814FB746C52}" srcOrd="9" destOrd="0" presId="urn:microsoft.com/office/officeart/2011/layout/HexagonRadial"/>
    <dgm:cxn modelId="{5FE79AED-A247-4490-A858-EDC1841DC891}" type="presParOf" srcId="{D6A94424-62E9-4E39-8E1B-8814FB746C52}" destId="{51A29D57-A226-4F4C-A81A-80223A94656F}" srcOrd="0" destOrd="0" presId="urn:microsoft.com/office/officeart/2011/layout/HexagonRadial"/>
    <dgm:cxn modelId="{F0E5E790-897A-418E-922E-C9B1692D97B7}" type="presParOf" srcId="{6787B535-9853-4223-B30F-6F2B69AF6285}" destId="{61252128-D331-4885-81EA-728A147F20B8}" srcOrd="10" destOrd="0" presId="urn:microsoft.com/office/officeart/2011/layout/HexagonRadial"/>
    <dgm:cxn modelId="{4CBD62B6-B8EA-4EC9-A35C-39D51DCAF10F}" type="presParOf" srcId="{6787B535-9853-4223-B30F-6F2B69AF6285}" destId="{00A4C299-0136-4C38-A088-93225E6FDA3E}" srcOrd="11" destOrd="0" presId="urn:microsoft.com/office/officeart/2011/layout/HexagonRadial"/>
    <dgm:cxn modelId="{3585E8F4-B447-40AB-BC5B-F67255DAE447}" type="presParOf" srcId="{00A4C299-0136-4C38-A088-93225E6FDA3E}" destId="{2A7B9BCB-6B2D-4265-B41C-AFF2F2F5A263}" srcOrd="0" destOrd="0" presId="urn:microsoft.com/office/officeart/2011/layout/HexagonRadial"/>
    <dgm:cxn modelId="{8D689C4E-5357-4C6D-BA6C-B52C4A088FFD}" type="presParOf" srcId="{6787B535-9853-4223-B30F-6F2B69AF6285}" destId="{FEDDEAA7-56EF-4A44-A760-C237DAFD898F}" srcOrd="12" destOrd="0" presId="urn:microsoft.com/office/officeart/2011/layout/HexagonRadial"/>
  </dgm:cxnLst>
  <dgm:bg>
    <a:noFill/>
    <a:effectLst>
      <a:outerShdw blurRad="50800" dist="50800" dir="5400000" algn="ctr" rotWithShape="0">
        <a:srgbClr val="000000">
          <a:alpha val="0"/>
        </a:srgbClr>
      </a:outerShdw>
    </a:effectLst>
  </dgm:bg>
  <dgm:whole>
    <a:ln>
      <a:noFill/>
    </a:ln>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12.xml><?xml version="1.0" encoding="utf-8"?>
<dgm:dataModel xmlns:dgm="http://schemas.openxmlformats.org/drawingml/2006/diagram" xmlns:a="http://schemas.openxmlformats.org/drawingml/2006/main">
  <dgm:ptLst>
    <dgm:pt modelId="{A82EBBEB-02CA-450A-ADF0-7E1C99D8D2D1}" type="doc">
      <dgm:prSet loTypeId="urn:microsoft.com/office/officeart/2005/8/layout/hProcess11" loCatId="process" qsTypeId="urn:microsoft.com/office/officeart/2005/8/quickstyle/simple4" qsCatId="simple" csTypeId="urn:microsoft.com/office/officeart/2005/8/colors/colorful4" csCatId="colorful" phldr="1"/>
      <dgm:spPr/>
    </dgm:pt>
    <dgm:pt modelId="{11AE9903-8A7D-40BB-AF2D-0827DA2C4880}">
      <dgm:prSet phldrT="[Text]"/>
      <dgm:spPr/>
      <dgm:t>
        <a:bodyPr/>
        <a:lstStyle/>
        <a:p>
          <a:r>
            <a:rPr lang="en-US" dirty="0" smtClean="0"/>
            <a:t>Get to know your business and managers </a:t>
          </a:r>
          <a:endParaRPr lang="en-US" dirty="0"/>
        </a:p>
      </dgm:t>
    </dgm:pt>
    <dgm:pt modelId="{92C6F6EE-E440-4C94-A517-2DE87BF86B82}" type="parTrans" cxnId="{040B7B91-68A6-40D3-BEEC-086C3609372F}">
      <dgm:prSet/>
      <dgm:spPr/>
      <dgm:t>
        <a:bodyPr/>
        <a:lstStyle/>
        <a:p>
          <a:endParaRPr lang="en-US"/>
        </a:p>
      </dgm:t>
    </dgm:pt>
    <dgm:pt modelId="{D399CA55-417C-43BC-A648-1F4C0D1A7548}" type="sibTrans" cxnId="{040B7B91-68A6-40D3-BEEC-086C3609372F}">
      <dgm:prSet/>
      <dgm:spPr/>
      <dgm:t>
        <a:bodyPr/>
        <a:lstStyle/>
        <a:p>
          <a:endParaRPr lang="en-US"/>
        </a:p>
      </dgm:t>
    </dgm:pt>
    <dgm:pt modelId="{C2FA0BAB-FDC3-4AE0-86F6-722946E72E0B}">
      <dgm:prSet phldrT="[Text]"/>
      <dgm:spPr/>
      <dgm:t>
        <a:bodyPr/>
        <a:lstStyle/>
        <a:p>
          <a:r>
            <a:rPr lang="en-US" dirty="0" smtClean="0"/>
            <a:t>START</a:t>
          </a:r>
          <a:endParaRPr lang="en-US" dirty="0"/>
        </a:p>
      </dgm:t>
    </dgm:pt>
    <dgm:pt modelId="{454D0620-CEC4-4301-B58F-41BB41515ADA}" type="parTrans" cxnId="{13754B84-DA63-4B79-92D3-5545467E8F13}">
      <dgm:prSet/>
      <dgm:spPr/>
      <dgm:t>
        <a:bodyPr/>
        <a:lstStyle/>
        <a:p>
          <a:endParaRPr lang="en-US"/>
        </a:p>
      </dgm:t>
    </dgm:pt>
    <dgm:pt modelId="{92746BDE-2C78-41A4-B63E-702BC0013A17}" type="sibTrans" cxnId="{13754B84-DA63-4B79-92D3-5545467E8F13}">
      <dgm:prSet/>
      <dgm:spPr/>
      <dgm:t>
        <a:bodyPr/>
        <a:lstStyle/>
        <a:p>
          <a:endParaRPr lang="en-US"/>
        </a:p>
      </dgm:t>
    </dgm:pt>
    <dgm:pt modelId="{1C0E0690-0D28-498A-9713-AAA00D9F988C}">
      <dgm:prSet phldrT="[Text]"/>
      <dgm:spPr/>
      <dgm:t>
        <a:bodyPr/>
        <a:lstStyle/>
        <a:p>
          <a:r>
            <a:rPr lang="en-US" dirty="0" smtClean="0"/>
            <a:t>Pre-learning materials</a:t>
          </a:r>
        </a:p>
        <a:p>
          <a:endParaRPr lang="en-US" dirty="0"/>
        </a:p>
      </dgm:t>
    </dgm:pt>
    <dgm:pt modelId="{20FDDFC3-5A94-4CF6-810E-1E90F9A3B358}" type="parTrans" cxnId="{EDB18B3F-E7D9-4B83-B7F5-951359A51026}">
      <dgm:prSet/>
      <dgm:spPr/>
      <dgm:t>
        <a:bodyPr/>
        <a:lstStyle/>
        <a:p>
          <a:endParaRPr lang="en-US"/>
        </a:p>
      </dgm:t>
    </dgm:pt>
    <dgm:pt modelId="{15990F3A-020E-4F6E-8FAA-5A892B027742}" type="sibTrans" cxnId="{EDB18B3F-E7D9-4B83-B7F5-951359A51026}">
      <dgm:prSet/>
      <dgm:spPr/>
      <dgm:t>
        <a:bodyPr/>
        <a:lstStyle/>
        <a:p>
          <a:endParaRPr lang="en-US"/>
        </a:p>
      </dgm:t>
    </dgm:pt>
    <dgm:pt modelId="{30E7E69C-CFDD-4141-8033-E02187194337}">
      <dgm:prSet phldrT="[Text]"/>
      <dgm:spPr/>
      <dgm:t>
        <a:bodyPr/>
        <a:lstStyle/>
        <a:p>
          <a:r>
            <a:rPr lang="en-US" dirty="0" smtClean="0"/>
            <a:t>Modular learning and assessment </a:t>
          </a:r>
          <a:endParaRPr lang="en-US" dirty="0"/>
        </a:p>
      </dgm:t>
    </dgm:pt>
    <dgm:pt modelId="{497FA2C5-344C-4358-A83D-19A6BA41A8C9}" type="parTrans" cxnId="{4961989C-B8C3-45EF-93AF-E20A5C24D9C1}">
      <dgm:prSet/>
      <dgm:spPr/>
      <dgm:t>
        <a:bodyPr/>
        <a:lstStyle/>
        <a:p>
          <a:endParaRPr lang="en-US"/>
        </a:p>
      </dgm:t>
    </dgm:pt>
    <dgm:pt modelId="{0B3221A2-15F9-4128-8E4D-76E36777D374}" type="sibTrans" cxnId="{4961989C-B8C3-45EF-93AF-E20A5C24D9C1}">
      <dgm:prSet/>
      <dgm:spPr/>
      <dgm:t>
        <a:bodyPr/>
        <a:lstStyle/>
        <a:p>
          <a:endParaRPr lang="en-US"/>
        </a:p>
      </dgm:t>
    </dgm:pt>
    <dgm:pt modelId="{70FC1ADB-F403-4C8D-9765-CD47B92C50B7}">
      <dgm:prSet phldrT="[Text]"/>
      <dgm:spPr/>
      <dgm:t>
        <a:bodyPr/>
        <a:lstStyle/>
        <a:p>
          <a:r>
            <a:rPr lang="en-US" dirty="0" smtClean="0"/>
            <a:t>Post support for your leaders and company</a:t>
          </a:r>
          <a:endParaRPr lang="en-US" dirty="0"/>
        </a:p>
      </dgm:t>
    </dgm:pt>
    <dgm:pt modelId="{AF5826A2-D9AF-42A1-B720-8C9AE2511BE7}" type="parTrans" cxnId="{65082B81-04CE-4B76-B6CB-24846B054540}">
      <dgm:prSet/>
      <dgm:spPr/>
      <dgm:t>
        <a:bodyPr/>
        <a:lstStyle/>
        <a:p>
          <a:endParaRPr lang="en-US"/>
        </a:p>
      </dgm:t>
    </dgm:pt>
    <dgm:pt modelId="{7E5A4FDA-44F3-4D74-8C6E-10EFF615E7FD}" type="sibTrans" cxnId="{65082B81-04CE-4B76-B6CB-24846B054540}">
      <dgm:prSet/>
      <dgm:spPr/>
      <dgm:t>
        <a:bodyPr/>
        <a:lstStyle/>
        <a:p>
          <a:endParaRPr lang="en-US"/>
        </a:p>
      </dgm:t>
    </dgm:pt>
    <dgm:pt modelId="{995A1454-1744-47A0-9EA0-ADD8F0B949A8}">
      <dgm:prSet phldrT="[Text]"/>
      <dgm:spPr/>
      <dgm:t>
        <a:bodyPr/>
        <a:lstStyle/>
        <a:p>
          <a:r>
            <a:rPr lang="en-US" dirty="0" smtClean="0"/>
            <a:t>Programmed learning within your community</a:t>
          </a:r>
          <a:endParaRPr lang="en-US" dirty="0"/>
        </a:p>
      </dgm:t>
    </dgm:pt>
    <dgm:pt modelId="{05E5A0CC-2942-4506-B841-382089CE30C4}" type="parTrans" cxnId="{ACBD6BCB-C5A9-43C2-976D-956B0E2958CF}">
      <dgm:prSet/>
      <dgm:spPr/>
      <dgm:t>
        <a:bodyPr/>
        <a:lstStyle/>
        <a:p>
          <a:endParaRPr lang="en-US"/>
        </a:p>
      </dgm:t>
    </dgm:pt>
    <dgm:pt modelId="{545273A2-D1D0-4ADE-B97D-384AD2E19D22}" type="sibTrans" cxnId="{ACBD6BCB-C5A9-43C2-976D-956B0E2958CF}">
      <dgm:prSet/>
      <dgm:spPr/>
      <dgm:t>
        <a:bodyPr/>
        <a:lstStyle/>
        <a:p>
          <a:endParaRPr lang="en-US"/>
        </a:p>
      </dgm:t>
    </dgm:pt>
    <dgm:pt modelId="{FE47FBD5-A719-41B1-B14E-1999BDDE6C3C}" type="pres">
      <dgm:prSet presAssocID="{A82EBBEB-02CA-450A-ADF0-7E1C99D8D2D1}" presName="Name0" presStyleCnt="0">
        <dgm:presLayoutVars>
          <dgm:dir/>
          <dgm:resizeHandles val="exact"/>
        </dgm:presLayoutVars>
      </dgm:prSet>
      <dgm:spPr/>
    </dgm:pt>
    <dgm:pt modelId="{AC72F22C-099E-498D-8DC7-9B2A966FB234}" type="pres">
      <dgm:prSet presAssocID="{A82EBBEB-02CA-450A-ADF0-7E1C99D8D2D1}" presName="arrow" presStyleLbl="bgShp" presStyleIdx="0" presStyleCnt="1"/>
      <dgm:spPr/>
    </dgm:pt>
    <dgm:pt modelId="{644FC417-65C4-4A14-9BD3-0B4FE4983038}" type="pres">
      <dgm:prSet presAssocID="{A82EBBEB-02CA-450A-ADF0-7E1C99D8D2D1}" presName="points" presStyleCnt="0"/>
      <dgm:spPr/>
    </dgm:pt>
    <dgm:pt modelId="{0BFD2B67-6EEF-4CED-9DD0-87FB3CA2D9F6}" type="pres">
      <dgm:prSet presAssocID="{11AE9903-8A7D-40BB-AF2D-0827DA2C4880}" presName="compositeA" presStyleCnt="0"/>
      <dgm:spPr/>
    </dgm:pt>
    <dgm:pt modelId="{74D5A485-77E1-4371-B1DA-5501D50167D9}" type="pres">
      <dgm:prSet presAssocID="{11AE9903-8A7D-40BB-AF2D-0827DA2C4880}" presName="textA" presStyleLbl="revTx" presStyleIdx="0" presStyleCnt="5">
        <dgm:presLayoutVars>
          <dgm:bulletEnabled val="1"/>
        </dgm:presLayoutVars>
      </dgm:prSet>
      <dgm:spPr/>
      <dgm:t>
        <a:bodyPr/>
        <a:lstStyle/>
        <a:p>
          <a:endParaRPr lang="en-US"/>
        </a:p>
      </dgm:t>
    </dgm:pt>
    <dgm:pt modelId="{D1720A3A-5323-47FA-A501-DB9E770BAE3D}" type="pres">
      <dgm:prSet presAssocID="{11AE9903-8A7D-40BB-AF2D-0827DA2C4880}" presName="circleA" presStyleLbl="node1" presStyleIdx="0" presStyleCnt="5"/>
      <dgm:spPr/>
    </dgm:pt>
    <dgm:pt modelId="{75045AA1-C2A5-42F2-A01E-58F27156D578}" type="pres">
      <dgm:prSet presAssocID="{11AE9903-8A7D-40BB-AF2D-0827DA2C4880}" presName="spaceA" presStyleCnt="0"/>
      <dgm:spPr/>
    </dgm:pt>
    <dgm:pt modelId="{5D8A696D-F594-467F-A51E-2AFB38010A92}" type="pres">
      <dgm:prSet presAssocID="{D399CA55-417C-43BC-A648-1F4C0D1A7548}" presName="space" presStyleCnt="0"/>
      <dgm:spPr/>
    </dgm:pt>
    <dgm:pt modelId="{11DB416F-964F-4B71-91DA-1F7D6BC44488}" type="pres">
      <dgm:prSet presAssocID="{1C0E0690-0D28-498A-9713-AAA00D9F988C}" presName="compositeB" presStyleCnt="0"/>
      <dgm:spPr/>
    </dgm:pt>
    <dgm:pt modelId="{23DCC597-2234-4D4F-96BB-AAFC5589CBAE}" type="pres">
      <dgm:prSet presAssocID="{1C0E0690-0D28-498A-9713-AAA00D9F988C}" presName="textB" presStyleLbl="revTx" presStyleIdx="1" presStyleCnt="5">
        <dgm:presLayoutVars>
          <dgm:bulletEnabled val="1"/>
        </dgm:presLayoutVars>
      </dgm:prSet>
      <dgm:spPr/>
      <dgm:t>
        <a:bodyPr/>
        <a:lstStyle/>
        <a:p>
          <a:endParaRPr lang="en-US"/>
        </a:p>
      </dgm:t>
    </dgm:pt>
    <dgm:pt modelId="{DAAE9942-3612-4795-A6AA-72B58A68559F}" type="pres">
      <dgm:prSet presAssocID="{1C0E0690-0D28-498A-9713-AAA00D9F988C}" presName="circleB" presStyleLbl="node1" presStyleIdx="1" presStyleCnt="5"/>
      <dgm:spPr/>
    </dgm:pt>
    <dgm:pt modelId="{0A6DE4B1-B5DC-4351-8D87-B3739B905B9B}" type="pres">
      <dgm:prSet presAssocID="{1C0E0690-0D28-498A-9713-AAA00D9F988C}" presName="spaceB" presStyleCnt="0"/>
      <dgm:spPr/>
    </dgm:pt>
    <dgm:pt modelId="{EB47B162-40A6-4D83-9CDA-D925DC1CB76C}" type="pres">
      <dgm:prSet presAssocID="{15990F3A-020E-4F6E-8FAA-5A892B027742}" presName="space" presStyleCnt="0"/>
      <dgm:spPr/>
    </dgm:pt>
    <dgm:pt modelId="{B05C7BC1-12DC-4B6D-AF8F-61290D245B99}" type="pres">
      <dgm:prSet presAssocID="{30E7E69C-CFDD-4141-8033-E02187194337}" presName="compositeA" presStyleCnt="0"/>
      <dgm:spPr/>
    </dgm:pt>
    <dgm:pt modelId="{7E066FCD-E543-4D62-B391-28AD7BF1F33D}" type="pres">
      <dgm:prSet presAssocID="{30E7E69C-CFDD-4141-8033-E02187194337}" presName="textA" presStyleLbl="revTx" presStyleIdx="2" presStyleCnt="5">
        <dgm:presLayoutVars>
          <dgm:bulletEnabled val="1"/>
        </dgm:presLayoutVars>
      </dgm:prSet>
      <dgm:spPr/>
      <dgm:t>
        <a:bodyPr/>
        <a:lstStyle/>
        <a:p>
          <a:endParaRPr lang="en-US"/>
        </a:p>
      </dgm:t>
    </dgm:pt>
    <dgm:pt modelId="{DDB75857-E643-48BD-A6CE-76C56D189731}" type="pres">
      <dgm:prSet presAssocID="{30E7E69C-CFDD-4141-8033-E02187194337}" presName="circleA" presStyleLbl="node1" presStyleIdx="2" presStyleCnt="5"/>
      <dgm:spPr/>
    </dgm:pt>
    <dgm:pt modelId="{5E360312-BF1B-4776-8AFC-DA46428FFE53}" type="pres">
      <dgm:prSet presAssocID="{30E7E69C-CFDD-4141-8033-E02187194337}" presName="spaceA" presStyleCnt="0"/>
      <dgm:spPr/>
    </dgm:pt>
    <dgm:pt modelId="{B7F83558-B746-454C-9E4D-1C5B6461FF57}" type="pres">
      <dgm:prSet presAssocID="{0B3221A2-15F9-4128-8E4D-76E36777D374}" presName="space" presStyleCnt="0"/>
      <dgm:spPr/>
    </dgm:pt>
    <dgm:pt modelId="{2638DE43-B835-4692-8B6D-859AE60F2741}" type="pres">
      <dgm:prSet presAssocID="{70FC1ADB-F403-4C8D-9765-CD47B92C50B7}" presName="compositeB" presStyleCnt="0"/>
      <dgm:spPr/>
    </dgm:pt>
    <dgm:pt modelId="{5167A019-C963-46E0-913F-26C35A8A3A2A}" type="pres">
      <dgm:prSet presAssocID="{70FC1ADB-F403-4C8D-9765-CD47B92C50B7}" presName="textB" presStyleLbl="revTx" presStyleIdx="3" presStyleCnt="5">
        <dgm:presLayoutVars>
          <dgm:bulletEnabled val="1"/>
        </dgm:presLayoutVars>
      </dgm:prSet>
      <dgm:spPr/>
      <dgm:t>
        <a:bodyPr/>
        <a:lstStyle/>
        <a:p>
          <a:endParaRPr lang="en-US"/>
        </a:p>
      </dgm:t>
    </dgm:pt>
    <dgm:pt modelId="{1C4DEAE2-5E91-451B-9FD4-F8E2742DA4C0}" type="pres">
      <dgm:prSet presAssocID="{70FC1ADB-F403-4C8D-9765-CD47B92C50B7}" presName="circleB" presStyleLbl="node1" presStyleIdx="3" presStyleCnt="5"/>
      <dgm:spPr/>
    </dgm:pt>
    <dgm:pt modelId="{77772CE8-533A-48C5-817A-DF5968D8922E}" type="pres">
      <dgm:prSet presAssocID="{70FC1ADB-F403-4C8D-9765-CD47B92C50B7}" presName="spaceB" presStyleCnt="0"/>
      <dgm:spPr/>
    </dgm:pt>
    <dgm:pt modelId="{36A01DBE-63E2-43ED-B7F8-E0A10E1CE1AA}" type="pres">
      <dgm:prSet presAssocID="{7E5A4FDA-44F3-4D74-8C6E-10EFF615E7FD}" presName="space" presStyleCnt="0"/>
      <dgm:spPr/>
    </dgm:pt>
    <dgm:pt modelId="{8B56C067-757B-4BDD-9090-681BB1F9C0D8}" type="pres">
      <dgm:prSet presAssocID="{995A1454-1744-47A0-9EA0-ADD8F0B949A8}" presName="compositeA" presStyleCnt="0"/>
      <dgm:spPr/>
    </dgm:pt>
    <dgm:pt modelId="{30B16C26-603B-4732-B0BF-C0E587E16919}" type="pres">
      <dgm:prSet presAssocID="{995A1454-1744-47A0-9EA0-ADD8F0B949A8}" presName="textA" presStyleLbl="revTx" presStyleIdx="4" presStyleCnt="5">
        <dgm:presLayoutVars>
          <dgm:bulletEnabled val="1"/>
        </dgm:presLayoutVars>
      </dgm:prSet>
      <dgm:spPr/>
      <dgm:t>
        <a:bodyPr/>
        <a:lstStyle/>
        <a:p>
          <a:endParaRPr lang="en-US"/>
        </a:p>
      </dgm:t>
    </dgm:pt>
    <dgm:pt modelId="{9A02CA11-B5C5-45A6-B08F-3CD31F50CF35}" type="pres">
      <dgm:prSet presAssocID="{995A1454-1744-47A0-9EA0-ADD8F0B949A8}" presName="circleA" presStyleLbl="node1" presStyleIdx="4" presStyleCnt="5"/>
      <dgm:spPr/>
    </dgm:pt>
    <dgm:pt modelId="{F5E186BA-2F4F-4115-87C9-DF7877E6A9C6}" type="pres">
      <dgm:prSet presAssocID="{995A1454-1744-47A0-9EA0-ADD8F0B949A8}" presName="spaceA" presStyleCnt="0"/>
      <dgm:spPr/>
    </dgm:pt>
  </dgm:ptLst>
  <dgm:cxnLst>
    <dgm:cxn modelId="{4961989C-B8C3-45EF-93AF-E20A5C24D9C1}" srcId="{A82EBBEB-02CA-450A-ADF0-7E1C99D8D2D1}" destId="{30E7E69C-CFDD-4141-8033-E02187194337}" srcOrd="2" destOrd="0" parTransId="{497FA2C5-344C-4358-A83D-19A6BA41A8C9}" sibTransId="{0B3221A2-15F9-4128-8E4D-76E36777D374}"/>
    <dgm:cxn modelId="{C8825C41-F86B-48E3-9F90-AD91DB1EEC31}" type="presOf" srcId="{A82EBBEB-02CA-450A-ADF0-7E1C99D8D2D1}" destId="{FE47FBD5-A719-41B1-B14E-1999BDDE6C3C}" srcOrd="0" destOrd="0" presId="urn:microsoft.com/office/officeart/2005/8/layout/hProcess11"/>
    <dgm:cxn modelId="{81F3DB24-B5C0-457A-8E42-0F9A16234336}" type="presOf" srcId="{70FC1ADB-F403-4C8D-9765-CD47B92C50B7}" destId="{5167A019-C963-46E0-913F-26C35A8A3A2A}" srcOrd="0" destOrd="0" presId="urn:microsoft.com/office/officeart/2005/8/layout/hProcess11"/>
    <dgm:cxn modelId="{FC83C3AF-7E4C-4AFC-95CF-0BFD825DAA13}" type="presOf" srcId="{995A1454-1744-47A0-9EA0-ADD8F0B949A8}" destId="{30B16C26-603B-4732-B0BF-C0E587E16919}" srcOrd="0" destOrd="0" presId="urn:microsoft.com/office/officeart/2005/8/layout/hProcess11"/>
    <dgm:cxn modelId="{ACBD6BCB-C5A9-43C2-976D-956B0E2958CF}" srcId="{A82EBBEB-02CA-450A-ADF0-7E1C99D8D2D1}" destId="{995A1454-1744-47A0-9EA0-ADD8F0B949A8}" srcOrd="4" destOrd="0" parTransId="{05E5A0CC-2942-4506-B841-382089CE30C4}" sibTransId="{545273A2-D1D0-4ADE-B97D-384AD2E19D22}"/>
    <dgm:cxn modelId="{ECF539DC-99C5-448A-B5A1-3ECB64C00E50}" type="presOf" srcId="{11AE9903-8A7D-40BB-AF2D-0827DA2C4880}" destId="{74D5A485-77E1-4371-B1DA-5501D50167D9}" srcOrd="0" destOrd="0" presId="urn:microsoft.com/office/officeart/2005/8/layout/hProcess11"/>
    <dgm:cxn modelId="{EDB18B3F-E7D9-4B83-B7F5-951359A51026}" srcId="{A82EBBEB-02CA-450A-ADF0-7E1C99D8D2D1}" destId="{1C0E0690-0D28-498A-9713-AAA00D9F988C}" srcOrd="1" destOrd="0" parTransId="{20FDDFC3-5A94-4CF6-810E-1E90F9A3B358}" sibTransId="{15990F3A-020E-4F6E-8FAA-5A892B027742}"/>
    <dgm:cxn modelId="{B27AA8B9-3C25-4010-8104-104668FE2652}" type="presOf" srcId="{30E7E69C-CFDD-4141-8033-E02187194337}" destId="{7E066FCD-E543-4D62-B391-28AD7BF1F33D}" srcOrd="0" destOrd="0" presId="urn:microsoft.com/office/officeart/2005/8/layout/hProcess11"/>
    <dgm:cxn modelId="{040B7B91-68A6-40D3-BEEC-086C3609372F}" srcId="{A82EBBEB-02CA-450A-ADF0-7E1C99D8D2D1}" destId="{11AE9903-8A7D-40BB-AF2D-0827DA2C4880}" srcOrd="0" destOrd="0" parTransId="{92C6F6EE-E440-4C94-A517-2DE87BF86B82}" sibTransId="{D399CA55-417C-43BC-A648-1F4C0D1A7548}"/>
    <dgm:cxn modelId="{649855BB-EC1B-49EF-BCE1-39CD57EFD8F4}" type="presOf" srcId="{C2FA0BAB-FDC3-4AE0-86F6-722946E72E0B}" destId="{74D5A485-77E1-4371-B1DA-5501D50167D9}" srcOrd="0" destOrd="1" presId="urn:microsoft.com/office/officeart/2005/8/layout/hProcess11"/>
    <dgm:cxn modelId="{13754B84-DA63-4B79-92D3-5545467E8F13}" srcId="{11AE9903-8A7D-40BB-AF2D-0827DA2C4880}" destId="{C2FA0BAB-FDC3-4AE0-86F6-722946E72E0B}" srcOrd="0" destOrd="0" parTransId="{454D0620-CEC4-4301-B58F-41BB41515ADA}" sibTransId="{92746BDE-2C78-41A4-B63E-702BC0013A17}"/>
    <dgm:cxn modelId="{65082B81-04CE-4B76-B6CB-24846B054540}" srcId="{A82EBBEB-02CA-450A-ADF0-7E1C99D8D2D1}" destId="{70FC1ADB-F403-4C8D-9765-CD47B92C50B7}" srcOrd="3" destOrd="0" parTransId="{AF5826A2-D9AF-42A1-B720-8C9AE2511BE7}" sibTransId="{7E5A4FDA-44F3-4D74-8C6E-10EFF615E7FD}"/>
    <dgm:cxn modelId="{71CE6369-05DB-4E90-AB27-761482669A96}" type="presOf" srcId="{1C0E0690-0D28-498A-9713-AAA00D9F988C}" destId="{23DCC597-2234-4D4F-96BB-AAFC5589CBAE}" srcOrd="0" destOrd="0" presId="urn:microsoft.com/office/officeart/2005/8/layout/hProcess11"/>
    <dgm:cxn modelId="{AEBBB9EA-611E-4313-8428-EAA7F1535B8B}" type="presParOf" srcId="{FE47FBD5-A719-41B1-B14E-1999BDDE6C3C}" destId="{AC72F22C-099E-498D-8DC7-9B2A966FB234}" srcOrd="0" destOrd="0" presId="urn:microsoft.com/office/officeart/2005/8/layout/hProcess11"/>
    <dgm:cxn modelId="{088ACB96-9235-4493-8A71-ECA89E4B8237}" type="presParOf" srcId="{FE47FBD5-A719-41B1-B14E-1999BDDE6C3C}" destId="{644FC417-65C4-4A14-9BD3-0B4FE4983038}" srcOrd="1" destOrd="0" presId="urn:microsoft.com/office/officeart/2005/8/layout/hProcess11"/>
    <dgm:cxn modelId="{361E68F7-C711-42F0-AE89-9055AF05A0BD}" type="presParOf" srcId="{644FC417-65C4-4A14-9BD3-0B4FE4983038}" destId="{0BFD2B67-6EEF-4CED-9DD0-87FB3CA2D9F6}" srcOrd="0" destOrd="0" presId="urn:microsoft.com/office/officeart/2005/8/layout/hProcess11"/>
    <dgm:cxn modelId="{7B2C71D1-2713-4806-A2FA-C9BA38149604}" type="presParOf" srcId="{0BFD2B67-6EEF-4CED-9DD0-87FB3CA2D9F6}" destId="{74D5A485-77E1-4371-B1DA-5501D50167D9}" srcOrd="0" destOrd="0" presId="urn:microsoft.com/office/officeart/2005/8/layout/hProcess11"/>
    <dgm:cxn modelId="{B62D7493-5044-4210-A0FA-BFE1DC0E6889}" type="presParOf" srcId="{0BFD2B67-6EEF-4CED-9DD0-87FB3CA2D9F6}" destId="{D1720A3A-5323-47FA-A501-DB9E770BAE3D}" srcOrd="1" destOrd="0" presId="urn:microsoft.com/office/officeart/2005/8/layout/hProcess11"/>
    <dgm:cxn modelId="{2B9A8484-D42A-49D8-918D-D365E7AD7DF0}" type="presParOf" srcId="{0BFD2B67-6EEF-4CED-9DD0-87FB3CA2D9F6}" destId="{75045AA1-C2A5-42F2-A01E-58F27156D578}" srcOrd="2" destOrd="0" presId="urn:microsoft.com/office/officeart/2005/8/layout/hProcess11"/>
    <dgm:cxn modelId="{DD4096ED-C7C9-43EB-8F44-1EEEBC6117AA}" type="presParOf" srcId="{644FC417-65C4-4A14-9BD3-0B4FE4983038}" destId="{5D8A696D-F594-467F-A51E-2AFB38010A92}" srcOrd="1" destOrd="0" presId="urn:microsoft.com/office/officeart/2005/8/layout/hProcess11"/>
    <dgm:cxn modelId="{E70F05C6-F440-4CD2-8F1D-A6673FD2B2C9}" type="presParOf" srcId="{644FC417-65C4-4A14-9BD3-0B4FE4983038}" destId="{11DB416F-964F-4B71-91DA-1F7D6BC44488}" srcOrd="2" destOrd="0" presId="urn:microsoft.com/office/officeart/2005/8/layout/hProcess11"/>
    <dgm:cxn modelId="{F657C37E-8CC0-48BC-8A27-372F0228D9F9}" type="presParOf" srcId="{11DB416F-964F-4B71-91DA-1F7D6BC44488}" destId="{23DCC597-2234-4D4F-96BB-AAFC5589CBAE}" srcOrd="0" destOrd="0" presId="urn:microsoft.com/office/officeart/2005/8/layout/hProcess11"/>
    <dgm:cxn modelId="{BC4EF99A-A90E-488E-AA01-7EEFA57E0642}" type="presParOf" srcId="{11DB416F-964F-4B71-91DA-1F7D6BC44488}" destId="{DAAE9942-3612-4795-A6AA-72B58A68559F}" srcOrd="1" destOrd="0" presId="urn:microsoft.com/office/officeart/2005/8/layout/hProcess11"/>
    <dgm:cxn modelId="{17DA53A0-BD15-4143-A668-0FFD80321A44}" type="presParOf" srcId="{11DB416F-964F-4B71-91DA-1F7D6BC44488}" destId="{0A6DE4B1-B5DC-4351-8D87-B3739B905B9B}" srcOrd="2" destOrd="0" presId="urn:microsoft.com/office/officeart/2005/8/layout/hProcess11"/>
    <dgm:cxn modelId="{D0F33769-A291-4BA0-A648-C9A35B4A53B8}" type="presParOf" srcId="{644FC417-65C4-4A14-9BD3-0B4FE4983038}" destId="{EB47B162-40A6-4D83-9CDA-D925DC1CB76C}" srcOrd="3" destOrd="0" presId="urn:microsoft.com/office/officeart/2005/8/layout/hProcess11"/>
    <dgm:cxn modelId="{AA0A1F7C-75CE-4989-A8B8-640ECA17A918}" type="presParOf" srcId="{644FC417-65C4-4A14-9BD3-0B4FE4983038}" destId="{B05C7BC1-12DC-4B6D-AF8F-61290D245B99}" srcOrd="4" destOrd="0" presId="urn:microsoft.com/office/officeart/2005/8/layout/hProcess11"/>
    <dgm:cxn modelId="{75D945B0-CA5B-4118-94A9-27EFD31C22AE}" type="presParOf" srcId="{B05C7BC1-12DC-4B6D-AF8F-61290D245B99}" destId="{7E066FCD-E543-4D62-B391-28AD7BF1F33D}" srcOrd="0" destOrd="0" presId="urn:microsoft.com/office/officeart/2005/8/layout/hProcess11"/>
    <dgm:cxn modelId="{B3A0FAB8-5A72-41A0-8741-01CAEFEB9F13}" type="presParOf" srcId="{B05C7BC1-12DC-4B6D-AF8F-61290D245B99}" destId="{DDB75857-E643-48BD-A6CE-76C56D189731}" srcOrd="1" destOrd="0" presId="urn:microsoft.com/office/officeart/2005/8/layout/hProcess11"/>
    <dgm:cxn modelId="{3141E506-A060-4A05-834D-8FDFDE709590}" type="presParOf" srcId="{B05C7BC1-12DC-4B6D-AF8F-61290D245B99}" destId="{5E360312-BF1B-4776-8AFC-DA46428FFE53}" srcOrd="2" destOrd="0" presId="urn:microsoft.com/office/officeart/2005/8/layout/hProcess11"/>
    <dgm:cxn modelId="{EFB402AC-5049-42CF-AAF5-F6564597F1A9}" type="presParOf" srcId="{644FC417-65C4-4A14-9BD3-0B4FE4983038}" destId="{B7F83558-B746-454C-9E4D-1C5B6461FF57}" srcOrd="5" destOrd="0" presId="urn:microsoft.com/office/officeart/2005/8/layout/hProcess11"/>
    <dgm:cxn modelId="{F751B975-0223-4A65-8208-3242BC17D170}" type="presParOf" srcId="{644FC417-65C4-4A14-9BD3-0B4FE4983038}" destId="{2638DE43-B835-4692-8B6D-859AE60F2741}" srcOrd="6" destOrd="0" presId="urn:microsoft.com/office/officeart/2005/8/layout/hProcess11"/>
    <dgm:cxn modelId="{408CECD5-4062-43E2-AF73-05099AA6C8FC}" type="presParOf" srcId="{2638DE43-B835-4692-8B6D-859AE60F2741}" destId="{5167A019-C963-46E0-913F-26C35A8A3A2A}" srcOrd="0" destOrd="0" presId="urn:microsoft.com/office/officeart/2005/8/layout/hProcess11"/>
    <dgm:cxn modelId="{9B354416-5F6C-4DBE-8362-9B5A413F1F6F}" type="presParOf" srcId="{2638DE43-B835-4692-8B6D-859AE60F2741}" destId="{1C4DEAE2-5E91-451B-9FD4-F8E2742DA4C0}" srcOrd="1" destOrd="0" presId="urn:microsoft.com/office/officeart/2005/8/layout/hProcess11"/>
    <dgm:cxn modelId="{546B5C21-E3CF-419D-AF75-DA36110E727C}" type="presParOf" srcId="{2638DE43-B835-4692-8B6D-859AE60F2741}" destId="{77772CE8-533A-48C5-817A-DF5968D8922E}" srcOrd="2" destOrd="0" presId="urn:microsoft.com/office/officeart/2005/8/layout/hProcess11"/>
    <dgm:cxn modelId="{5A5255C1-DFD6-46CD-8C2F-AEA92279FCEB}" type="presParOf" srcId="{644FC417-65C4-4A14-9BD3-0B4FE4983038}" destId="{36A01DBE-63E2-43ED-B7F8-E0A10E1CE1AA}" srcOrd="7" destOrd="0" presId="urn:microsoft.com/office/officeart/2005/8/layout/hProcess11"/>
    <dgm:cxn modelId="{CB553D56-F4CC-4129-9BA6-0816B3168495}" type="presParOf" srcId="{644FC417-65C4-4A14-9BD3-0B4FE4983038}" destId="{8B56C067-757B-4BDD-9090-681BB1F9C0D8}" srcOrd="8" destOrd="0" presId="urn:microsoft.com/office/officeart/2005/8/layout/hProcess11"/>
    <dgm:cxn modelId="{33D137A3-964D-429A-AA8F-3DB6CB27BB0F}" type="presParOf" srcId="{8B56C067-757B-4BDD-9090-681BB1F9C0D8}" destId="{30B16C26-603B-4732-B0BF-C0E587E16919}" srcOrd="0" destOrd="0" presId="urn:microsoft.com/office/officeart/2005/8/layout/hProcess11"/>
    <dgm:cxn modelId="{9BA8C1EC-1280-4B8E-A277-887E7443FBB5}" type="presParOf" srcId="{8B56C067-757B-4BDD-9090-681BB1F9C0D8}" destId="{9A02CA11-B5C5-45A6-B08F-3CD31F50CF35}" srcOrd="1" destOrd="0" presId="urn:microsoft.com/office/officeart/2005/8/layout/hProcess11"/>
    <dgm:cxn modelId="{AC5FD3EC-2E98-4916-B276-B45F8BFF1728}" type="presParOf" srcId="{8B56C067-757B-4BDD-9090-681BB1F9C0D8}" destId="{F5E186BA-2F4F-4115-87C9-DF7877E6A9C6}"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16905CA-DEF8-4D11-8E8E-35415FE5B980}" type="doc">
      <dgm:prSet loTypeId="urn:microsoft.com/office/officeart/2011/layout/RadialPictureList" loCatId="officeonline" qsTypeId="urn:microsoft.com/office/officeart/2005/8/quickstyle/3d1" qsCatId="3D" csTypeId="urn:microsoft.com/office/officeart/2005/8/colors/accent0_2" csCatId="mainScheme" phldr="1"/>
      <dgm:spPr/>
      <dgm:t>
        <a:bodyPr/>
        <a:lstStyle/>
        <a:p>
          <a:endParaRPr lang="en-US"/>
        </a:p>
      </dgm:t>
    </dgm:pt>
    <dgm:pt modelId="{D2FE3027-CD5C-42F2-91EB-86FAC3E4BE0B}">
      <dgm:prSet phldrT="[Text]" custT="1"/>
      <dgm:spPr>
        <a:xfrm>
          <a:off x="787991" y="657572"/>
          <a:ext cx="1433405" cy="1036336"/>
        </a:xfrm>
      </dgm:spPr>
      <dgm:t>
        <a:bodyPr/>
        <a:lstStyle/>
        <a:p>
          <a:r>
            <a:rPr lang="en-US" sz="1200" dirty="0" smtClean="0">
              <a:latin typeface="Century Gothic"/>
              <a:ea typeface="+mn-ea"/>
              <a:cs typeface="+mn-cs"/>
            </a:rPr>
            <a:t>DESIGN AND IMPPLEMENTATION OF LEADING ACCREDITED DEVELOPMENT STRATEGIES</a:t>
          </a:r>
          <a:endParaRPr lang="en-US" sz="1200" dirty="0">
            <a:latin typeface="Century Gothic"/>
            <a:ea typeface="+mn-ea"/>
            <a:cs typeface="+mn-cs"/>
          </a:endParaRPr>
        </a:p>
      </dgm:t>
    </dgm:pt>
    <dgm:pt modelId="{D970ABB7-5E37-4C46-AB28-EAAE4C62AF1F}" type="parTrans" cxnId="{2F708DD1-31DA-40F2-8F61-60D64D9DED0E}">
      <dgm:prSet/>
      <dgm:spPr/>
      <dgm:t>
        <a:bodyPr/>
        <a:lstStyle/>
        <a:p>
          <a:endParaRPr lang="en-US"/>
        </a:p>
      </dgm:t>
    </dgm:pt>
    <dgm:pt modelId="{3BD032F4-74D8-4DF5-A3F7-BE4B5F10D5BF}" type="sibTrans" cxnId="{2F708DD1-31DA-40F2-8F61-60D64D9DED0E}">
      <dgm:prSet/>
      <dgm:spPr/>
      <dgm:t>
        <a:bodyPr/>
        <a:lstStyle/>
        <a:p>
          <a:endParaRPr lang="en-US"/>
        </a:p>
      </dgm:t>
    </dgm:pt>
    <dgm:pt modelId="{960DD3F4-08B5-4717-B21F-9D7ADE4F9398}">
      <dgm:prSet phldrT="[Text]" custT="1"/>
      <dgm:spPr>
        <a:xfrm>
          <a:off x="0" y="1659669"/>
          <a:ext cx="1433405" cy="1036336"/>
        </a:xfrm>
      </dgm:spPr>
      <dgm:t>
        <a:bodyPr/>
        <a:lstStyle/>
        <a:p>
          <a:r>
            <a:rPr lang="en-US" sz="1400" dirty="0" smtClean="0">
              <a:latin typeface="Century Gothic"/>
              <a:ea typeface="+mn-ea"/>
              <a:cs typeface="+mn-cs"/>
            </a:rPr>
            <a:t>EXECUTIVE COACHING AND MENTORING PROGRAMMES </a:t>
          </a:r>
          <a:endParaRPr lang="en-US" sz="1400" dirty="0">
            <a:latin typeface="Century Gothic"/>
            <a:ea typeface="+mn-ea"/>
            <a:cs typeface="+mn-cs"/>
          </a:endParaRPr>
        </a:p>
      </dgm:t>
    </dgm:pt>
    <dgm:pt modelId="{839A0E79-83CF-4D81-910F-C4D38D5DC2A9}" type="parTrans" cxnId="{F0B079DC-9100-43CB-83F4-47AC9676D6D6}">
      <dgm:prSet/>
      <dgm:spPr/>
      <dgm:t>
        <a:bodyPr/>
        <a:lstStyle/>
        <a:p>
          <a:endParaRPr lang="en-US"/>
        </a:p>
      </dgm:t>
    </dgm:pt>
    <dgm:pt modelId="{D3D2787D-6A77-4635-9E00-A1E2766D7996}" type="sibTrans" cxnId="{F0B079DC-9100-43CB-83F4-47AC9676D6D6}">
      <dgm:prSet/>
      <dgm:spPr/>
      <dgm:t>
        <a:bodyPr/>
        <a:lstStyle/>
        <a:p>
          <a:endParaRPr lang="en-US"/>
        </a:p>
      </dgm:t>
    </dgm:pt>
    <dgm:pt modelId="{C0C01B88-9CE1-468B-9CBF-591339763F40}">
      <dgm:prSet phldrT="[Text]" custT="1"/>
      <dgm:spPr>
        <a:xfrm>
          <a:off x="0" y="3124236"/>
          <a:ext cx="1433405" cy="1036336"/>
        </a:xfrm>
      </dgm:spPr>
      <dgm:t>
        <a:bodyPr/>
        <a:lstStyle/>
        <a:p>
          <a:r>
            <a:rPr lang="en-US" sz="1600" dirty="0" smtClean="0">
              <a:latin typeface="Century Gothic"/>
              <a:ea typeface="+mn-ea"/>
              <a:cs typeface="+mn-cs"/>
            </a:rPr>
            <a:t>LEADERSHIP DEVELOPMENT SEMINARS</a:t>
          </a:r>
          <a:endParaRPr lang="en-US" sz="1600" dirty="0">
            <a:latin typeface="Century Gothic"/>
            <a:ea typeface="+mn-ea"/>
            <a:cs typeface="+mn-cs"/>
          </a:endParaRPr>
        </a:p>
      </dgm:t>
    </dgm:pt>
    <dgm:pt modelId="{DFE94F7E-D535-430A-8BB1-49AC9838F4B9}" type="parTrans" cxnId="{8D5FD78A-BE31-4FDE-A461-DA8AB34B38C6}">
      <dgm:prSet/>
      <dgm:spPr/>
      <dgm:t>
        <a:bodyPr/>
        <a:lstStyle/>
        <a:p>
          <a:endParaRPr lang="en-US"/>
        </a:p>
      </dgm:t>
    </dgm:pt>
    <dgm:pt modelId="{E322421D-E49C-4213-8E54-92B0A3C2AA0D}" type="sibTrans" cxnId="{8D5FD78A-BE31-4FDE-A461-DA8AB34B38C6}">
      <dgm:prSet/>
      <dgm:spPr/>
      <dgm:t>
        <a:bodyPr/>
        <a:lstStyle/>
        <a:p>
          <a:endParaRPr lang="en-US"/>
        </a:p>
      </dgm:t>
    </dgm:pt>
    <dgm:pt modelId="{2047DE55-99B8-4790-89E2-F50A652A554B}">
      <dgm:prSet phldrT="[Text]" custT="1"/>
      <dgm:spPr>
        <a:xfrm>
          <a:off x="787991" y="4160573"/>
          <a:ext cx="1433405" cy="1036336"/>
        </a:xfrm>
      </dgm:spPr>
      <dgm:t>
        <a:bodyPr/>
        <a:lstStyle/>
        <a:p>
          <a:r>
            <a:rPr lang="en-US" sz="1600" dirty="0" smtClean="0">
              <a:latin typeface="Century Gothic"/>
              <a:ea typeface="+mn-ea"/>
              <a:cs typeface="+mn-cs"/>
            </a:rPr>
            <a:t>ACTION LEARNING TEAMS </a:t>
          </a:r>
          <a:endParaRPr lang="en-US" sz="1600" dirty="0">
            <a:latin typeface="Century Gothic"/>
            <a:ea typeface="+mn-ea"/>
            <a:cs typeface="+mn-cs"/>
          </a:endParaRPr>
        </a:p>
      </dgm:t>
    </dgm:pt>
    <dgm:pt modelId="{C8D3E9CF-05DC-4FB6-BC89-86896EE18DEA}" type="parTrans" cxnId="{721A35C3-DBEA-42F4-A54D-DFAAD999BF91}">
      <dgm:prSet/>
      <dgm:spPr/>
      <dgm:t>
        <a:bodyPr/>
        <a:lstStyle/>
        <a:p>
          <a:endParaRPr lang="en-US"/>
        </a:p>
      </dgm:t>
    </dgm:pt>
    <dgm:pt modelId="{048493D6-4426-4618-8C32-1CBA84A9753C}" type="sibTrans" cxnId="{721A35C3-DBEA-42F4-A54D-DFAAD999BF91}">
      <dgm:prSet/>
      <dgm:spPr/>
      <dgm:t>
        <a:bodyPr/>
        <a:lstStyle/>
        <a:p>
          <a:endParaRPr lang="en-US"/>
        </a:p>
      </dgm:t>
    </dgm:pt>
    <dgm:pt modelId="{007470A2-B5D7-4887-B4FD-B6021A4D4CF7}">
      <dgm:prSet phldrT="[Text]" custT="1"/>
      <dgm:spPr>
        <a:xfrm>
          <a:off x="2838648" y="1919894"/>
          <a:ext cx="1998436" cy="1998257"/>
        </a:xfrm>
      </dgm:spPr>
      <dgm:t>
        <a:bodyPr/>
        <a:lstStyle/>
        <a:p>
          <a:r>
            <a:rPr lang="en-US" sz="1600" dirty="0" smtClean="0">
              <a:latin typeface="Century Gothic"/>
              <a:ea typeface="+mn-ea"/>
              <a:cs typeface="+mn-cs"/>
            </a:rPr>
            <a:t>HIGH POTENTIAL LEADERSHIP DEVELOPMENT</a:t>
          </a:r>
          <a:endParaRPr lang="en-US" sz="1600" dirty="0">
            <a:latin typeface="Century Gothic"/>
            <a:ea typeface="+mn-ea"/>
            <a:cs typeface="+mn-cs"/>
          </a:endParaRPr>
        </a:p>
      </dgm:t>
    </dgm:pt>
    <dgm:pt modelId="{36A13DC7-7A59-4D72-A36F-54543C02182F}" type="sibTrans" cxnId="{A971AD42-BB12-4E5C-BD90-DB7621320F5D}">
      <dgm:prSet/>
      <dgm:spPr/>
      <dgm:t>
        <a:bodyPr/>
        <a:lstStyle/>
        <a:p>
          <a:endParaRPr lang="en-US"/>
        </a:p>
      </dgm:t>
    </dgm:pt>
    <dgm:pt modelId="{C7FB72E2-A81D-4936-94C5-846F95D01B10}" type="parTrans" cxnId="{A971AD42-BB12-4E5C-BD90-DB7621320F5D}">
      <dgm:prSet/>
      <dgm:spPr/>
      <dgm:t>
        <a:bodyPr/>
        <a:lstStyle/>
        <a:p>
          <a:endParaRPr lang="en-US"/>
        </a:p>
      </dgm:t>
    </dgm:pt>
    <dgm:pt modelId="{BCBA671E-8B0E-47E3-B726-8B2B073B000E}" type="pres">
      <dgm:prSet presAssocID="{E16905CA-DEF8-4D11-8E8E-35415FE5B980}" presName="Name0" presStyleCnt="0">
        <dgm:presLayoutVars>
          <dgm:chMax val="1"/>
          <dgm:chPref val="1"/>
          <dgm:dir val="rev"/>
          <dgm:resizeHandles/>
        </dgm:presLayoutVars>
      </dgm:prSet>
      <dgm:spPr/>
      <dgm:t>
        <a:bodyPr/>
        <a:lstStyle/>
        <a:p>
          <a:endParaRPr lang="en-US"/>
        </a:p>
      </dgm:t>
    </dgm:pt>
    <dgm:pt modelId="{05E59EE6-24A2-4651-996A-9AFB7B9FFC8F}" type="pres">
      <dgm:prSet presAssocID="{007470A2-B5D7-4887-B4FD-B6021A4D4CF7}" presName="Parent" presStyleLbl="node1" presStyleIdx="0" presStyleCnt="2" custScaleX="107424" custScaleY="101916">
        <dgm:presLayoutVars>
          <dgm:chMax val="4"/>
          <dgm:chPref val="3"/>
        </dgm:presLayoutVars>
      </dgm:prSet>
      <dgm:spPr>
        <a:prstGeom prst="ellipse">
          <a:avLst/>
        </a:prstGeom>
      </dgm:spPr>
      <dgm:t>
        <a:bodyPr/>
        <a:lstStyle/>
        <a:p>
          <a:endParaRPr lang="en-US"/>
        </a:p>
      </dgm:t>
    </dgm:pt>
    <dgm:pt modelId="{1EA0B330-A62A-423B-9436-56354426AF14}" type="pres">
      <dgm:prSet presAssocID="{D2FE3027-CD5C-42F2-91EB-86FAC3E4BE0B}" presName="Accent" presStyleLbl="node1" presStyleIdx="1" presStyleCnt="2"/>
      <dgm:spPr>
        <a:xfrm rot="10800000">
          <a:off x="1839429" y="808686"/>
          <a:ext cx="4027970" cy="4198761"/>
        </a:xfrm>
        <a:prstGeom prst="blockArc">
          <a:avLst>
            <a:gd name="adj1" fmla="val 16509444"/>
            <a:gd name="adj2" fmla="val 5088054"/>
            <a:gd name="adj3" fmla="val 5240"/>
          </a:avLst>
        </a:prstGeom>
      </dgm:spPr>
      <dgm:t>
        <a:bodyPr/>
        <a:lstStyle/>
        <a:p>
          <a:endParaRPr lang="en-US"/>
        </a:p>
      </dgm:t>
    </dgm:pt>
    <dgm:pt modelId="{A641F8A4-CF11-4116-B4E6-8425449904ED}" type="pres">
      <dgm:prSet presAssocID="{D2FE3027-CD5C-42F2-91EB-86FAC3E4BE0B}" presName="Image1" presStyleLbl="fgImgPlace1" presStyleIdx="0" presStyleCnt="4"/>
      <dgm:spPr>
        <a:xfrm>
          <a:off x="2302954" y="643876"/>
          <a:ext cx="1070800" cy="1070576"/>
        </a:xfrm>
        <a:prstGeom prst="ellipse">
          <a:avLst/>
        </a:prstGeom>
        <a:blipFill dpi="0" rotWithShape="1">
          <a:blip xmlns:r="http://schemas.openxmlformats.org/officeDocument/2006/relationships" r:embed="rId1" cstate="print">
            <a:duotone>
              <a:schemeClr val="dk2">
                <a:hueOff val="0"/>
                <a:satOff val="0"/>
                <a:lumOff val="0"/>
                <a:alphaOff val="0"/>
                <a:shade val="20000"/>
                <a:satMod val="200000"/>
              </a:schemeClr>
              <a:schemeClr val="dk2">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hand holding pencil and sketching" title="Sample Picture"/>
        </a:ext>
      </dgm:extLst>
    </dgm:pt>
    <dgm:pt modelId="{4E1806DE-992B-4280-BAAA-DE6487DCDC77}" type="pres">
      <dgm:prSet presAssocID="{D2FE3027-CD5C-42F2-91EB-86FAC3E4BE0B}" presName="Child1" presStyleLbl="revTx" presStyleIdx="0" presStyleCnt="4" custScaleX="172458" custLinFactNeighborX="-39605" custLinFactNeighborY="-8791">
        <dgm:presLayoutVars>
          <dgm:chMax val="0"/>
          <dgm:chPref val="0"/>
          <dgm:bulletEnabled val="1"/>
        </dgm:presLayoutVars>
      </dgm:prSet>
      <dgm:spPr>
        <a:prstGeom prst="rect">
          <a:avLst/>
        </a:prstGeom>
      </dgm:spPr>
      <dgm:t>
        <a:bodyPr/>
        <a:lstStyle/>
        <a:p>
          <a:endParaRPr lang="en-US"/>
        </a:p>
      </dgm:t>
    </dgm:pt>
    <dgm:pt modelId="{9429B47F-46AD-4053-B6EC-4D08117EF235}" type="pres">
      <dgm:prSet presAssocID="{960DD3F4-08B5-4717-B21F-9D7ADE4F9398}" presName="Image2" presStyleCnt="0"/>
      <dgm:spPr/>
      <dgm:t>
        <a:bodyPr/>
        <a:lstStyle/>
        <a:p>
          <a:endParaRPr lang="en-US"/>
        </a:p>
      </dgm:t>
    </dgm:pt>
    <dgm:pt modelId="{7ACA9D6E-B4F2-44F7-ADFA-C71D9AD1611D}" type="pres">
      <dgm:prSet presAssocID="{960DD3F4-08B5-4717-B21F-9D7ADE4F9398}" presName="Image" presStyleLbl="fgImgPlace1" presStyleIdx="1" presStyleCnt="4"/>
      <dgm:spPr>
        <a:xfrm>
          <a:off x="1512028" y="1640951"/>
          <a:ext cx="1070800" cy="1070576"/>
        </a:xfrm>
        <a:prstGeom prst="ellipse">
          <a:avLst/>
        </a:prstGeom>
        <a:blipFill dpi="0" rotWithShape="1">
          <a:blip xmlns:r="http://schemas.openxmlformats.org/officeDocument/2006/relationships" r:embed="rId2" cstate="print">
            <a:duotone>
              <a:schemeClr val="dk2">
                <a:hueOff val="0"/>
                <a:satOff val="0"/>
                <a:lumOff val="0"/>
                <a:alphaOff val="0"/>
                <a:shade val="20000"/>
                <a:satMod val="200000"/>
              </a:schemeClr>
              <a:schemeClr val="dk2">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hands holding magnifier and pen" title="Sample Picture"/>
        </a:ext>
      </dgm:extLst>
    </dgm:pt>
    <dgm:pt modelId="{63748CBD-72AB-475B-93BB-2E1E19EB7CDF}" type="pres">
      <dgm:prSet presAssocID="{960DD3F4-08B5-4717-B21F-9D7ADE4F9398}" presName="Child2" presStyleLbl="revTx" presStyleIdx="1" presStyleCnt="4">
        <dgm:presLayoutVars>
          <dgm:chMax val="0"/>
          <dgm:chPref val="0"/>
          <dgm:bulletEnabled val="1"/>
        </dgm:presLayoutVars>
      </dgm:prSet>
      <dgm:spPr>
        <a:prstGeom prst="rect">
          <a:avLst/>
        </a:prstGeom>
      </dgm:spPr>
      <dgm:t>
        <a:bodyPr/>
        <a:lstStyle/>
        <a:p>
          <a:endParaRPr lang="en-US"/>
        </a:p>
      </dgm:t>
    </dgm:pt>
    <dgm:pt modelId="{AB0FA625-B772-4FE5-8556-255F7E8704F0}" type="pres">
      <dgm:prSet presAssocID="{2047DE55-99B8-4790-89E2-F50A652A554B}" presName="Image3" presStyleCnt="0"/>
      <dgm:spPr/>
      <dgm:t>
        <a:bodyPr/>
        <a:lstStyle/>
        <a:p>
          <a:endParaRPr lang="en-US"/>
        </a:p>
      </dgm:t>
    </dgm:pt>
    <dgm:pt modelId="{37E17C6F-ED68-448D-88C1-BFA2E9B6DD18}" type="pres">
      <dgm:prSet presAssocID="{2047DE55-99B8-4790-89E2-F50A652A554B}" presName="Image" presStyleLbl="fgImgPlace1" presStyleIdx="2" presStyleCnt="4"/>
      <dgm:spPr>
        <a:xfrm>
          <a:off x="2302954" y="4138659"/>
          <a:ext cx="1070800" cy="1070576"/>
        </a:xfrm>
        <a:prstGeom prst="ellipse">
          <a:avLst/>
        </a:prstGeom>
        <a:blipFill dpi="0" rotWithShape="1">
          <a:blip xmlns:r="http://schemas.openxmlformats.org/officeDocument/2006/relationships" r:embed="rId3" cstate="print">
            <a:duotone>
              <a:schemeClr val="dk2">
                <a:hueOff val="0"/>
                <a:satOff val="0"/>
                <a:lumOff val="0"/>
                <a:alphaOff val="0"/>
                <a:shade val="20000"/>
                <a:satMod val="200000"/>
              </a:schemeClr>
              <a:schemeClr val="dk2">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hand holding pen and pointing to data in column chart" title="Sample Picture"/>
        </a:ext>
      </dgm:extLst>
    </dgm:pt>
    <dgm:pt modelId="{CF7DD72C-0CA6-4AAF-900F-83506B63DC0A}" type="pres">
      <dgm:prSet presAssocID="{2047DE55-99B8-4790-89E2-F50A652A554B}" presName="Child3" presStyleLbl="revTx" presStyleIdx="2" presStyleCnt="4">
        <dgm:presLayoutVars>
          <dgm:chMax val="0"/>
          <dgm:chPref val="0"/>
          <dgm:bulletEnabled val="1"/>
        </dgm:presLayoutVars>
      </dgm:prSet>
      <dgm:spPr/>
      <dgm:t>
        <a:bodyPr/>
        <a:lstStyle/>
        <a:p>
          <a:endParaRPr lang="en-US"/>
        </a:p>
      </dgm:t>
    </dgm:pt>
    <dgm:pt modelId="{7963673C-8D71-45DF-B6E6-BE200A2AD94D}" type="pres">
      <dgm:prSet presAssocID="{C0C01B88-9CE1-468B-9CBF-591339763F40}" presName="Image4" presStyleCnt="0"/>
      <dgm:spPr/>
      <dgm:t>
        <a:bodyPr/>
        <a:lstStyle/>
        <a:p>
          <a:endParaRPr lang="en-US"/>
        </a:p>
      </dgm:t>
    </dgm:pt>
    <dgm:pt modelId="{07F3DE25-1642-45C2-B4F6-1F381AF4B3C9}" type="pres">
      <dgm:prSet presAssocID="{C0C01B88-9CE1-468B-9CBF-591339763F40}" presName="Image" presStyleLbl="fgImgPlace1" presStyleIdx="3" presStyleCnt="4"/>
      <dgm:spPr>
        <a:xfrm>
          <a:off x="1516136" y="3106888"/>
          <a:ext cx="1070800" cy="1070576"/>
        </a:xfrm>
        <a:prstGeom prst="ellipse">
          <a:avLst/>
        </a:prstGeom>
        <a:blipFill dpi="0" rotWithShape="1">
          <a:blip xmlns:r="http://schemas.openxmlformats.org/officeDocument/2006/relationships" r:embed="rId4" cstate="print">
            <a:duotone>
              <a:schemeClr val="dk2">
                <a:hueOff val="0"/>
                <a:satOff val="0"/>
                <a:lumOff val="0"/>
                <a:alphaOff val="0"/>
                <a:shade val="20000"/>
                <a:satMod val="200000"/>
              </a:schemeClr>
              <a:schemeClr val="dk2">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dgm:spPr>
      <dgm:t>
        <a:bodyPr/>
        <a:lstStyle/>
        <a:p>
          <a:endParaRPr lang="en-US"/>
        </a:p>
      </dgm:t>
      <dgm:extLst>
        <a:ext uri="{E40237B7-FDA0-4F09-8148-C483321AD2D9}">
          <dgm14:cNvPr xmlns:dgm14="http://schemas.microsoft.com/office/drawing/2010/diagram" id="0" name="" descr="Closeup of hand plugging cables into computer" title="Sample Picture"/>
        </a:ext>
      </dgm:extLst>
    </dgm:pt>
    <dgm:pt modelId="{AC7398A9-8BEB-4028-A875-854DCE98F8DE}" type="pres">
      <dgm:prSet presAssocID="{C0C01B88-9CE1-468B-9CBF-591339763F40}" presName="Child4" presStyleLbl="revTx" presStyleIdx="3" presStyleCnt="4">
        <dgm:presLayoutVars>
          <dgm:chMax val="0"/>
          <dgm:chPref val="0"/>
          <dgm:bulletEnabled val="1"/>
        </dgm:presLayoutVars>
      </dgm:prSet>
      <dgm:spPr/>
      <dgm:t>
        <a:bodyPr/>
        <a:lstStyle/>
        <a:p>
          <a:endParaRPr lang="en-US"/>
        </a:p>
      </dgm:t>
    </dgm:pt>
  </dgm:ptLst>
  <dgm:cxnLst>
    <dgm:cxn modelId="{6C080A9E-DEE8-43C1-BF71-842996E2E3A8}" type="presOf" srcId="{007470A2-B5D7-4887-B4FD-B6021A4D4CF7}" destId="{05E59EE6-24A2-4651-996A-9AFB7B9FFC8F}" srcOrd="0" destOrd="0" presId="urn:microsoft.com/office/officeart/2011/layout/RadialPictureList"/>
    <dgm:cxn modelId="{CF3A63D7-51A8-496B-A4CC-C970BE26B04B}" type="presOf" srcId="{E16905CA-DEF8-4D11-8E8E-35415FE5B980}" destId="{BCBA671E-8B0E-47E3-B726-8B2B073B000E}" srcOrd="0" destOrd="0" presId="urn:microsoft.com/office/officeart/2011/layout/RadialPictureList"/>
    <dgm:cxn modelId="{75539ECF-6D81-4E61-A14C-434C0D75F828}" type="presOf" srcId="{960DD3F4-08B5-4717-B21F-9D7ADE4F9398}" destId="{63748CBD-72AB-475B-93BB-2E1E19EB7CDF}" srcOrd="0" destOrd="0" presId="urn:microsoft.com/office/officeart/2011/layout/RadialPictureList"/>
    <dgm:cxn modelId="{135FFD70-A5C3-43AF-8021-65612C856BBB}" type="presOf" srcId="{2047DE55-99B8-4790-89E2-F50A652A554B}" destId="{CF7DD72C-0CA6-4AAF-900F-83506B63DC0A}" srcOrd="0" destOrd="0" presId="urn:microsoft.com/office/officeart/2011/layout/RadialPictureList"/>
    <dgm:cxn modelId="{A971AD42-BB12-4E5C-BD90-DB7621320F5D}" srcId="{E16905CA-DEF8-4D11-8E8E-35415FE5B980}" destId="{007470A2-B5D7-4887-B4FD-B6021A4D4CF7}" srcOrd="0" destOrd="0" parTransId="{C7FB72E2-A81D-4936-94C5-846F95D01B10}" sibTransId="{36A13DC7-7A59-4D72-A36F-54543C02182F}"/>
    <dgm:cxn modelId="{E62DA686-3265-4070-A0D8-C4694462FD61}" type="presOf" srcId="{D2FE3027-CD5C-42F2-91EB-86FAC3E4BE0B}" destId="{4E1806DE-992B-4280-BAAA-DE6487DCDC77}" srcOrd="0" destOrd="0" presId="urn:microsoft.com/office/officeart/2011/layout/RadialPictureList"/>
    <dgm:cxn modelId="{721A35C3-DBEA-42F4-A54D-DFAAD999BF91}" srcId="{007470A2-B5D7-4887-B4FD-B6021A4D4CF7}" destId="{2047DE55-99B8-4790-89E2-F50A652A554B}" srcOrd="2" destOrd="0" parTransId="{C8D3E9CF-05DC-4FB6-BC89-86896EE18DEA}" sibTransId="{048493D6-4426-4618-8C32-1CBA84A9753C}"/>
    <dgm:cxn modelId="{8D5FD78A-BE31-4FDE-A461-DA8AB34B38C6}" srcId="{007470A2-B5D7-4887-B4FD-B6021A4D4CF7}" destId="{C0C01B88-9CE1-468B-9CBF-591339763F40}" srcOrd="3" destOrd="0" parTransId="{DFE94F7E-D535-430A-8BB1-49AC9838F4B9}" sibTransId="{E322421D-E49C-4213-8E54-92B0A3C2AA0D}"/>
    <dgm:cxn modelId="{2F708DD1-31DA-40F2-8F61-60D64D9DED0E}" srcId="{007470A2-B5D7-4887-B4FD-B6021A4D4CF7}" destId="{D2FE3027-CD5C-42F2-91EB-86FAC3E4BE0B}" srcOrd="0" destOrd="0" parTransId="{D970ABB7-5E37-4C46-AB28-EAAE4C62AF1F}" sibTransId="{3BD032F4-74D8-4DF5-A3F7-BE4B5F10D5BF}"/>
    <dgm:cxn modelId="{36380044-B19B-4A22-AD94-3415E74D10F4}" type="presOf" srcId="{C0C01B88-9CE1-468B-9CBF-591339763F40}" destId="{AC7398A9-8BEB-4028-A875-854DCE98F8DE}" srcOrd="0" destOrd="0" presId="urn:microsoft.com/office/officeart/2011/layout/RadialPictureList"/>
    <dgm:cxn modelId="{F0B079DC-9100-43CB-83F4-47AC9676D6D6}" srcId="{007470A2-B5D7-4887-B4FD-B6021A4D4CF7}" destId="{960DD3F4-08B5-4717-B21F-9D7ADE4F9398}" srcOrd="1" destOrd="0" parTransId="{839A0E79-83CF-4D81-910F-C4D38D5DC2A9}" sibTransId="{D3D2787D-6A77-4635-9E00-A1E2766D7996}"/>
    <dgm:cxn modelId="{342BE054-2A9C-4B77-AA84-8EBFE7AD96C6}" type="presParOf" srcId="{BCBA671E-8B0E-47E3-B726-8B2B073B000E}" destId="{05E59EE6-24A2-4651-996A-9AFB7B9FFC8F}" srcOrd="0" destOrd="0" presId="urn:microsoft.com/office/officeart/2011/layout/RadialPictureList"/>
    <dgm:cxn modelId="{4DBFE431-B73B-4F5D-B3E1-C0655192B1DA}" type="presParOf" srcId="{BCBA671E-8B0E-47E3-B726-8B2B073B000E}" destId="{1EA0B330-A62A-423B-9436-56354426AF14}" srcOrd="1" destOrd="0" presId="urn:microsoft.com/office/officeart/2011/layout/RadialPictureList"/>
    <dgm:cxn modelId="{EB5A6633-347E-4567-851A-6213515E8ACD}" type="presParOf" srcId="{BCBA671E-8B0E-47E3-B726-8B2B073B000E}" destId="{A641F8A4-CF11-4116-B4E6-8425449904ED}" srcOrd="2" destOrd="0" presId="urn:microsoft.com/office/officeart/2011/layout/RadialPictureList"/>
    <dgm:cxn modelId="{45047580-1C0F-4A3C-8AF5-0A17AEC894A4}" type="presParOf" srcId="{BCBA671E-8B0E-47E3-B726-8B2B073B000E}" destId="{4E1806DE-992B-4280-BAAA-DE6487DCDC77}" srcOrd="3" destOrd="0" presId="urn:microsoft.com/office/officeart/2011/layout/RadialPictureList"/>
    <dgm:cxn modelId="{553AEC32-0BD9-4D41-893C-183F25FAB548}" type="presParOf" srcId="{BCBA671E-8B0E-47E3-B726-8B2B073B000E}" destId="{9429B47F-46AD-4053-B6EC-4D08117EF235}" srcOrd="4" destOrd="0" presId="urn:microsoft.com/office/officeart/2011/layout/RadialPictureList"/>
    <dgm:cxn modelId="{C361B7CB-9F39-402B-B02A-96844A24E40D}" type="presParOf" srcId="{9429B47F-46AD-4053-B6EC-4D08117EF235}" destId="{7ACA9D6E-B4F2-44F7-ADFA-C71D9AD1611D}" srcOrd="0" destOrd="0" presId="urn:microsoft.com/office/officeart/2011/layout/RadialPictureList"/>
    <dgm:cxn modelId="{53F62236-2156-4F48-9967-4D0951A76A94}" type="presParOf" srcId="{BCBA671E-8B0E-47E3-B726-8B2B073B000E}" destId="{63748CBD-72AB-475B-93BB-2E1E19EB7CDF}" srcOrd="5" destOrd="0" presId="urn:microsoft.com/office/officeart/2011/layout/RadialPictureList"/>
    <dgm:cxn modelId="{6C85B6B2-2131-443F-8A8F-983766A075DD}" type="presParOf" srcId="{BCBA671E-8B0E-47E3-B726-8B2B073B000E}" destId="{AB0FA625-B772-4FE5-8556-255F7E8704F0}" srcOrd="6" destOrd="0" presId="urn:microsoft.com/office/officeart/2011/layout/RadialPictureList"/>
    <dgm:cxn modelId="{B05C79C9-0E60-4468-8106-B17F13E55748}" type="presParOf" srcId="{AB0FA625-B772-4FE5-8556-255F7E8704F0}" destId="{37E17C6F-ED68-448D-88C1-BFA2E9B6DD18}" srcOrd="0" destOrd="0" presId="urn:microsoft.com/office/officeart/2011/layout/RadialPictureList"/>
    <dgm:cxn modelId="{70896820-DD96-4D1F-9FB5-346DC0660830}" type="presParOf" srcId="{BCBA671E-8B0E-47E3-B726-8B2B073B000E}" destId="{CF7DD72C-0CA6-4AAF-900F-83506B63DC0A}" srcOrd="7" destOrd="0" presId="urn:microsoft.com/office/officeart/2011/layout/RadialPictureList"/>
    <dgm:cxn modelId="{73B220B2-1F31-49BC-AF04-2CA93E60FF3E}" type="presParOf" srcId="{BCBA671E-8B0E-47E3-B726-8B2B073B000E}" destId="{7963673C-8D71-45DF-B6E6-BE200A2AD94D}" srcOrd="8" destOrd="0" presId="urn:microsoft.com/office/officeart/2011/layout/RadialPictureList"/>
    <dgm:cxn modelId="{EA1B9AA0-F666-46A3-BB59-9FA06389B796}" type="presParOf" srcId="{7963673C-8D71-45DF-B6E6-BE200A2AD94D}" destId="{07F3DE25-1642-45C2-B4F6-1F381AF4B3C9}" srcOrd="0" destOrd="0" presId="urn:microsoft.com/office/officeart/2011/layout/RadialPictureList"/>
    <dgm:cxn modelId="{66BF9757-C61C-4AA0-A6DB-D07EA1EADE87}" type="presParOf" srcId="{BCBA671E-8B0E-47E3-B726-8B2B073B000E}" destId="{AC7398A9-8BEB-4028-A875-854DCE98F8DE}" srcOrd="9" destOrd="0" presId="urn:microsoft.com/office/officeart/2011/layout/RadialPictureList"/>
  </dgm:cxnLst>
  <dgm:bg>
    <a:noFill/>
    <a:effectLst>
      <a:outerShdw blurRad="50800" dist="50800" dir="5400000" algn="ctr" rotWithShape="0">
        <a:srgbClr val="000000">
          <a:alpha val="0"/>
        </a:srgbClr>
      </a:outerShdw>
    </a:effectLst>
  </dgm:bg>
  <dgm:whole>
    <a:ln>
      <a:noFill/>
    </a:ln>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14.xml><?xml version="1.0" encoding="utf-8"?>
<dgm:dataModel xmlns:dgm="http://schemas.openxmlformats.org/drawingml/2006/diagram" xmlns:a="http://schemas.openxmlformats.org/drawingml/2006/main">
  <dgm:ptLst>
    <dgm:pt modelId="{AA690160-D328-4B69-A035-90D3C82FA0A6}" type="doc">
      <dgm:prSet loTypeId="urn:microsoft.com/office/officeart/2005/8/layout/pList2#1" loCatId="list" qsTypeId="urn:microsoft.com/office/officeart/2005/8/quickstyle/simple4" qsCatId="simple" csTypeId="urn:microsoft.com/office/officeart/2005/8/colors/colorful2" csCatId="colorful" phldr="1"/>
      <dgm:spPr/>
    </dgm:pt>
    <dgm:pt modelId="{476E4177-EF8D-419E-AB8A-93E66CC82482}">
      <dgm:prSet phldrT="[Text]" custT="1"/>
      <dgm:spPr/>
      <dgm:t>
        <a:bodyPr lIns="73152" tIns="274320" rIns="73152"/>
        <a:lstStyle/>
        <a:p>
          <a:pPr algn="l"/>
          <a:r>
            <a:rPr lang="en-US" sz="2200" dirty="0" smtClean="0">
              <a:latin typeface="Corbel" pitchFamily="34" charset="0"/>
            </a:rPr>
            <a:t>Discovery- </a:t>
          </a:r>
          <a:r>
            <a:rPr lang="en-US" sz="1600" dirty="0" smtClean="0">
              <a:latin typeface="Corbel" pitchFamily="34" charset="0"/>
            </a:rPr>
            <a:t>Spending time getting to know your people</a:t>
          </a:r>
          <a:endParaRPr lang="en-US" sz="1600" dirty="0">
            <a:latin typeface="Corbel" pitchFamily="34" charset="0"/>
          </a:endParaRPr>
        </a:p>
      </dgm:t>
    </dgm:pt>
    <dgm:pt modelId="{50A25A56-CEA1-40EB-822C-18475EA4B47A}" type="parTrans" cxnId="{9A40B199-C1E6-4AA6-9486-07915ED7CAE7}">
      <dgm:prSet/>
      <dgm:spPr/>
      <dgm:t>
        <a:bodyPr/>
        <a:lstStyle/>
        <a:p>
          <a:endParaRPr lang="en-US"/>
        </a:p>
      </dgm:t>
    </dgm:pt>
    <dgm:pt modelId="{A91F7A1B-DD1E-4B26-839C-2A5EF0A403AD}" type="sibTrans" cxnId="{9A40B199-C1E6-4AA6-9486-07915ED7CAE7}">
      <dgm:prSet/>
      <dgm:spPr/>
      <dgm:t>
        <a:bodyPr/>
        <a:lstStyle/>
        <a:p>
          <a:endParaRPr lang="en-US"/>
        </a:p>
      </dgm:t>
    </dgm:pt>
    <dgm:pt modelId="{5DD0A7D4-5781-4819-AF33-C5CE25A2D297}">
      <dgm:prSet phldrT="[Text]" custT="1"/>
      <dgm:spPr/>
      <dgm:t>
        <a:bodyPr lIns="73152" tIns="274320" rIns="73152"/>
        <a:lstStyle/>
        <a:p>
          <a:pPr algn="l"/>
          <a:r>
            <a:rPr lang="en-US" sz="2200" dirty="0" smtClean="0">
              <a:latin typeface="Corbel" pitchFamily="34" charset="0"/>
            </a:rPr>
            <a:t>Design-</a:t>
          </a:r>
          <a:r>
            <a:rPr lang="en-US" sz="2200" baseline="0" dirty="0" smtClean="0">
              <a:latin typeface="Corbel" pitchFamily="34" charset="0"/>
            </a:rPr>
            <a:t> </a:t>
          </a:r>
          <a:r>
            <a:rPr lang="en-US" sz="1400" baseline="0" dirty="0" smtClean="0">
              <a:latin typeface="Corbel" pitchFamily="34" charset="0"/>
            </a:rPr>
            <a:t>Using my knowledge I will design a high impact, engaging and focused </a:t>
          </a:r>
          <a:r>
            <a:rPr lang="en-US" sz="1400" baseline="0" dirty="0" err="1" smtClean="0">
              <a:latin typeface="Corbel" pitchFamily="34" charset="0"/>
            </a:rPr>
            <a:t>programme</a:t>
          </a:r>
          <a:r>
            <a:rPr lang="en-US" sz="1400" baseline="0" dirty="0" smtClean="0">
              <a:latin typeface="Corbel" pitchFamily="34" charset="0"/>
            </a:rPr>
            <a:t> </a:t>
          </a:r>
          <a:endParaRPr lang="en-US" sz="1400" dirty="0">
            <a:latin typeface="Corbel" pitchFamily="34" charset="0"/>
          </a:endParaRPr>
        </a:p>
      </dgm:t>
    </dgm:pt>
    <dgm:pt modelId="{05B7C26E-C389-4346-849B-05526EF2C457}" type="parTrans" cxnId="{7417CC53-98FE-43F4-BF56-8508FB7DA803}">
      <dgm:prSet/>
      <dgm:spPr/>
      <dgm:t>
        <a:bodyPr/>
        <a:lstStyle/>
        <a:p>
          <a:endParaRPr lang="en-US"/>
        </a:p>
      </dgm:t>
    </dgm:pt>
    <dgm:pt modelId="{FD53903F-8A86-4D24-917A-36748269F973}" type="sibTrans" cxnId="{7417CC53-98FE-43F4-BF56-8508FB7DA803}">
      <dgm:prSet/>
      <dgm:spPr/>
      <dgm:t>
        <a:bodyPr/>
        <a:lstStyle/>
        <a:p>
          <a:endParaRPr lang="en-US"/>
        </a:p>
      </dgm:t>
    </dgm:pt>
    <dgm:pt modelId="{77AF15ED-F058-4A0B-B979-9880C6062DF0}">
      <dgm:prSet phldrT="[Text]" custT="1"/>
      <dgm:spPr/>
      <dgm:t>
        <a:bodyPr lIns="73152" tIns="274320" rIns="73152"/>
        <a:lstStyle/>
        <a:p>
          <a:pPr algn="l"/>
          <a:r>
            <a:rPr lang="en-US" sz="2200" dirty="0" smtClean="0">
              <a:latin typeface="Corbel" pitchFamily="34" charset="0"/>
            </a:rPr>
            <a:t>Delivery- </a:t>
          </a:r>
          <a:r>
            <a:rPr lang="en-US" sz="1600" dirty="0" smtClean="0">
              <a:latin typeface="Corbel" pitchFamily="34" charset="0"/>
            </a:rPr>
            <a:t>Delivering great learning, using a mix of exercise, activity and discussion </a:t>
          </a:r>
          <a:endParaRPr lang="en-US" sz="1600" dirty="0">
            <a:latin typeface="Corbel" pitchFamily="34" charset="0"/>
          </a:endParaRPr>
        </a:p>
      </dgm:t>
    </dgm:pt>
    <dgm:pt modelId="{0DF2CDB2-0880-4047-8447-A17EAE7580E4}" type="parTrans" cxnId="{CD3B69F4-72CF-49E2-8926-8FD63E771977}">
      <dgm:prSet/>
      <dgm:spPr/>
      <dgm:t>
        <a:bodyPr/>
        <a:lstStyle/>
        <a:p>
          <a:endParaRPr lang="en-US"/>
        </a:p>
      </dgm:t>
    </dgm:pt>
    <dgm:pt modelId="{E3B236AA-E864-46E4-BC91-F2D73633FEA4}" type="sibTrans" cxnId="{CD3B69F4-72CF-49E2-8926-8FD63E771977}">
      <dgm:prSet/>
      <dgm:spPr/>
      <dgm:t>
        <a:bodyPr/>
        <a:lstStyle/>
        <a:p>
          <a:endParaRPr lang="en-US"/>
        </a:p>
      </dgm:t>
    </dgm:pt>
    <dgm:pt modelId="{5DF8D196-4D3D-4940-9F32-682169997D7A}">
      <dgm:prSet phldrT="[Text]" custT="1"/>
      <dgm:spPr/>
      <dgm:t>
        <a:bodyPr lIns="73152" tIns="274320" rIns="73152"/>
        <a:lstStyle/>
        <a:p>
          <a:pPr algn="l"/>
          <a:r>
            <a:rPr lang="en-US" sz="2200" dirty="0" smtClean="0">
              <a:latin typeface="Corbel" pitchFamily="34" charset="0"/>
            </a:rPr>
            <a:t>Devolve-</a:t>
          </a:r>
          <a:r>
            <a:rPr lang="en-US" sz="2200" baseline="0" dirty="0" smtClean="0">
              <a:latin typeface="Corbel" pitchFamily="34" charset="0"/>
            </a:rPr>
            <a:t> </a:t>
          </a:r>
          <a:r>
            <a:rPr lang="en-US" sz="1800" baseline="0" dirty="0" smtClean="0">
              <a:latin typeface="Corbel" pitchFamily="34" charset="0"/>
            </a:rPr>
            <a:t>Working together to evaluate success </a:t>
          </a:r>
          <a:endParaRPr lang="en-US" sz="1800" dirty="0">
            <a:latin typeface="Corbel" pitchFamily="34" charset="0"/>
          </a:endParaRPr>
        </a:p>
      </dgm:t>
    </dgm:pt>
    <dgm:pt modelId="{51CE1848-AB2A-4E28-8CF5-8442E546E0C5}" type="parTrans" cxnId="{B9B85342-AC50-4E97-8E9E-2FD870B1E881}">
      <dgm:prSet/>
      <dgm:spPr/>
      <dgm:t>
        <a:bodyPr/>
        <a:lstStyle/>
        <a:p>
          <a:endParaRPr lang="en-US"/>
        </a:p>
      </dgm:t>
    </dgm:pt>
    <dgm:pt modelId="{90C1E242-23BD-452C-B222-DCFA2D4DAE3B}" type="sibTrans" cxnId="{B9B85342-AC50-4E97-8E9E-2FD870B1E881}">
      <dgm:prSet/>
      <dgm:spPr/>
      <dgm:t>
        <a:bodyPr/>
        <a:lstStyle/>
        <a:p>
          <a:endParaRPr lang="en-US"/>
        </a:p>
      </dgm:t>
    </dgm:pt>
    <dgm:pt modelId="{C20F2834-7A4B-463C-ABDE-12FFE93933A3}">
      <dgm:prSet phldrT="[Text]" custT="1"/>
      <dgm:spPr/>
      <dgm:t>
        <a:bodyPr lIns="73152" tIns="274320" rIns="73152"/>
        <a:lstStyle/>
        <a:p>
          <a:pPr algn="l"/>
          <a:r>
            <a:rPr lang="en-US" sz="2200" dirty="0" smtClean="0">
              <a:latin typeface="Corbel" pitchFamily="34" charset="0"/>
            </a:rPr>
            <a:t>My Values</a:t>
          </a:r>
        </a:p>
        <a:p>
          <a:pPr algn="l"/>
          <a:r>
            <a:rPr lang="en-US" sz="1800" dirty="0" smtClean="0">
              <a:latin typeface="Corbel" pitchFamily="34" charset="0"/>
            </a:rPr>
            <a:t>Trust </a:t>
          </a:r>
        </a:p>
        <a:p>
          <a:pPr algn="l"/>
          <a:r>
            <a:rPr lang="en-US" sz="1800" dirty="0" smtClean="0">
              <a:latin typeface="Corbel" pitchFamily="34" charset="0"/>
            </a:rPr>
            <a:t>Engaging </a:t>
          </a:r>
        </a:p>
        <a:p>
          <a:pPr algn="l"/>
          <a:r>
            <a:rPr lang="en-US" sz="1800" dirty="0" smtClean="0">
              <a:latin typeface="Corbel" pitchFamily="34" charset="0"/>
            </a:rPr>
            <a:t>Specialist </a:t>
          </a:r>
        </a:p>
        <a:p>
          <a:pPr algn="l"/>
          <a:r>
            <a:rPr lang="en-US" sz="1800" dirty="0" smtClean="0">
              <a:latin typeface="Corbel" pitchFamily="34" charset="0"/>
            </a:rPr>
            <a:t>bespoke</a:t>
          </a:r>
          <a:endParaRPr lang="en-US" sz="1800" dirty="0">
            <a:latin typeface="Corbel" pitchFamily="34" charset="0"/>
          </a:endParaRPr>
        </a:p>
      </dgm:t>
    </dgm:pt>
    <dgm:pt modelId="{BCFE97E8-F389-4CB9-AF67-54F99688D24C}" type="parTrans" cxnId="{4C839C11-576D-4F8B-A506-F28B1DFFF881}">
      <dgm:prSet/>
      <dgm:spPr/>
      <dgm:t>
        <a:bodyPr/>
        <a:lstStyle/>
        <a:p>
          <a:endParaRPr lang="en-US"/>
        </a:p>
      </dgm:t>
    </dgm:pt>
    <dgm:pt modelId="{CAE5F0D1-5C6A-4BF8-ACC0-DB67084C99C7}" type="sibTrans" cxnId="{4C839C11-576D-4F8B-A506-F28B1DFFF881}">
      <dgm:prSet/>
      <dgm:spPr/>
      <dgm:t>
        <a:bodyPr/>
        <a:lstStyle/>
        <a:p>
          <a:endParaRPr lang="en-US"/>
        </a:p>
      </dgm:t>
    </dgm:pt>
    <dgm:pt modelId="{9E4DC8AD-1AC7-4E53-B32C-25202AFDB195}" type="pres">
      <dgm:prSet presAssocID="{AA690160-D328-4B69-A035-90D3C82FA0A6}" presName="Name0" presStyleCnt="0">
        <dgm:presLayoutVars>
          <dgm:dir/>
          <dgm:resizeHandles val="exact"/>
        </dgm:presLayoutVars>
      </dgm:prSet>
      <dgm:spPr/>
    </dgm:pt>
    <dgm:pt modelId="{ACBF4AF3-FAB8-444C-81AB-52C89640E279}" type="pres">
      <dgm:prSet presAssocID="{AA690160-D328-4B69-A035-90D3C82FA0A6}" presName="bkgdShp" presStyleLbl="alignAccFollowNode1" presStyleIdx="0" presStyleCnt="1"/>
      <dgm:spPr>
        <a:solidFill>
          <a:schemeClr val="bg1">
            <a:lumMod val="65000"/>
            <a:alpha val="90000"/>
          </a:schemeClr>
        </a:solidFill>
      </dgm:spPr>
    </dgm:pt>
    <dgm:pt modelId="{78248EF9-FFBB-4EB0-94C4-16A1D0A1A170}" type="pres">
      <dgm:prSet presAssocID="{AA690160-D328-4B69-A035-90D3C82FA0A6}" presName="linComp" presStyleCnt="0"/>
      <dgm:spPr/>
    </dgm:pt>
    <dgm:pt modelId="{CC8831C0-DF59-484B-83B2-A708366B3EB6}" type="pres">
      <dgm:prSet presAssocID="{476E4177-EF8D-419E-AB8A-93E66CC82482}" presName="compNode" presStyleCnt="0"/>
      <dgm:spPr/>
    </dgm:pt>
    <dgm:pt modelId="{2572025E-E8B8-4F94-94D0-DC22D7F762FB}" type="pres">
      <dgm:prSet presAssocID="{476E4177-EF8D-419E-AB8A-93E66CC82482}" presName="node" presStyleLbl="node1" presStyleIdx="0" presStyleCnt="5" custLinFactNeighborX="-3677" custLinFactNeighborY="3147">
        <dgm:presLayoutVars>
          <dgm:bulletEnabled val="1"/>
        </dgm:presLayoutVars>
      </dgm:prSet>
      <dgm:spPr/>
      <dgm:t>
        <a:bodyPr/>
        <a:lstStyle/>
        <a:p>
          <a:endParaRPr lang="en-US"/>
        </a:p>
      </dgm:t>
    </dgm:pt>
    <dgm:pt modelId="{2E2B4276-DB06-4C66-80FF-919CDE10A5FE}" type="pres">
      <dgm:prSet presAssocID="{476E4177-EF8D-419E-AB8A-93E66CC82482}" presName="invisiNode" presStyleLbl="node1" presStyleIdx="0" presStyleCnt="5"/>
      <dgm:spPr/>
    </dgm:pt>
    <dgm:pt modelId="{C43EB61A-2E04-409F-8F87-79F190ED3CE0}" type="pres">
      <dgm:prSet presAssocID="{476E4177-EF8D-419E-AB8A-93E66CC82482}" presName="imagNode" presStyleLbl="fgImgPlace1" presStyleIdx="0" presStyleCnt="5"/>
      <dgm:spPr>
        <a:blipFill dpi="0" rotWithShape="0">
          <a:blip xmlns:r="http://schemas.openxmlformats.org/officeDocument/2006/relationships" r:embed="rId1"/>
          <a:srcRect/>
          <a:tile tx="0" ty="0" sx="40000" sy="40000" flip="none" algn="ctr"/>
        </a:blipFill>
      </dgm:spPr>
    </dgm:pt>
    <dgm:pt modelId="{3DB5F289-A8C3-40D5-8393-8636D9BFFD29}" type="pres">
      <dgm:prSet presAssocID="{A91F7A1B-DD1E-4B26-839C-2A5EF0A403AD}" presName="sibTrans" presStyleLbl="sibTrans2D1" presStyleIdx="0" presStyleCnt="0"/>
      <dgm:spPr/>
      <dgm:t>
        <a:bodyPr/>
        <a:lstStyle/>
        <a:p>
          <a:endParaRPr lang="en-US"/>
        </a:p>
      </dgm:t>
    </dgm:pt>
    <dgm:pt modelId="{0C509E44-86D3-42D8-94FF-9B9788BAB857}" type="pres">
      <dgm:prSet presAssocID="{5DD0A7D4-5781-4819-AF33-C5CE25A2D297}" presName="compNode" presStyleCnt="0"/>
      <dgm:spPr/>
    </dgm:pt>
    <dgm:pt modelId="{E4B0666F-2CF1-4C21-A251-46E6EBFF7C1D}" type="pres">
      <dgm:prSet presAssocID="{5DD0A7D4-5781-4819-AF33-C5CE25A2D297}" presName="node" presStyleLbl="node1" presStyleIdx="1" presStyleCnt="5">
        <dgm:presLayoutVars>
          <dgm:bulletEnabled val="1"/>
        </dgm:presLayoutVars>
      </dgm:prSet>
      <dgm:spPr/>
      <dgm:t>
        <a:bodyPr/>
        <a:lstStyle/>
        <a:p>
          <a:endParaRPr lang="en-US"/>
        </a:p>
      </dgm:t>
    </dgm:pt>
    <dgm:pt modelId="{BBFA0B92-8C45-4EAA-A200-A78384D846A7}" type="pres">
      <dgm:prSet presAssocID="{5DD0A7D4-5781-4819-AF33-C5CE25A2D297}" presName="invisiNode" presStyleLbl="node1" presStyleIdx="1" presStyleCnt="5"/>
      <dgm:spPr/>
    </dgm:pt>
    <dgm:pt modelId="{BF646D7A-C7D0-4489-A68F-61F32B7DB0C6}" type="pres">
      <dgm:prSet presAssocID="{5DD0A7D4-5781-4819-AF33-C5CE25A2D297}" presName="imagNode" presStyleLbl="fgImgPlace1" presStyleIdx="1" presStyleCnt="5"/>
      <dgm:spPr>
        <a:blipFill dpi="0" rotWithShape="0">
          <a:blip xmlns:r="http://schemas.openxmlformats.org/officeDocument/2006/relationships" r:embed="rId2"/>
          <a:srcRect/>
          <a:tile tx="0" ty="0" sx="30000" sy="30000" flip="none" algn="ctr"/>
        </a:blipFill>
      </dgm:spPr>
    </dgm:pt>
    <dgm:pt modelId="{CAAEED2F-AC44-4514-84C2-160FDC42F579}" type="pres">
      <dgm:prSet presAssocID="{FD53903F-8A86-4D24-917A-36748269F973}" presName="sibTrans" presStyleLbl="sibTrans2D1" presStyleIdx="0" presStyleCnt="0"/>
      <dgm:spPr/>
      <dgm:t>
        <a:bodyPr/>
        <a:lstStyle/>
        <a:p>
          <a:endParaRPr lang="en-US"/>
        </a:p>
      </dgm:t>
    </dgm:pt>
    <dgm:pt modelId="{3617A269-0CD9-4948-9932-FA1AD12DE27E}" type="pres">
      <dgm:prSet presAssocID="{77AF15ED-F058-4A0B-B979-9880C6062DF0}" presName="compNode" presStyleCnt="0"/>
      <dgm:spPr/>
    </dgm:pt>
    <dgm:pt modelId="{5284ED54-4761-44DA-8086-D5FD397A1C95}" type="pres">
      <dgm:prSet presAssocID="{77AF15ED-F058-4A0B-B979-9880C6062DF0}" presName="node" presStyleLbl="node1" presStyleIdx="2" presStyleCnt="5" custLinFactNeighborX="368" custLinFactNeighborY="1211">
        <dgm:presLayoutVars>
          <dgm:bulletEnabled val="1"/>
        </dgm:presLayoutVars>
      </dgm:prSet>
      <dgm:spPr/>
      <dgm:t>
        <a:bodyPr/>
        <a:lstStyle/>
        <a:p>
          <a:endParaRPr lang="en-US"/>
        </a:p>
      </dgm:t>
    </dgm:pt>
    <dgm:pt modelId="{9666B65F-B8AB-44AD-8F33-AF566667E781}" type="pres">
      <dgm:prSet presAssocID="{77AF15ED-F058-4A0B-B979-9880C6062DF0}" presName="invisiNode" presStyleLbl="node1" presStyleIdx="2" presStyleCnt="5"/>
      <dgm:spPr/>
    </dgm:pt>
    <dgm:pt modelId="{41BC1ABA-1F87-4B1E-94EC-41724CD12655}" type="pres">
      <dgm:prSet presAssocID="{77AF15ED-F058-4A0B-B979-9880C6062DF0}" presName="imagNode" presStyleLbl="fgImgPlace1" presStyleIdx="2" presStyleCnt="5"/>
      <dgm:spPr>
        <a:blipFill dpi="0" rotWithShape="0">
          <a:blip xmlns:r="http://schemas.openxmlformats.org/officeDocument/2006/relationships" r:embed="rId3"/>
          <a:srcRect/>
          <a:tile tx="222250" ty="-762000" sx="40000" sy="40000" flip="none" algn="ctr"/>
        </a:blipFill>
      </dgm:spPr>
    </dgm:pt>
    <dgm:pt modelId="{A9D6457D-CBBF-4A28-8C38-C3F75EA43CF1}" type="pres">
      <dgm:prSet presAssocID="{E3B236AA-E864-46E4-BC91-F2D73633FEA4}" presName="sibTrans" presStyleLbl="sibTrans2D1" presStyleIdx="0" presStyleCnt="0"/>
      <dgm:spPr/>
      <dgm:t>
        <a:bodyPr/>
        <a:lstStyle/>
        <a:p>
          <a:endParaRPr lang="en-US"/>
        </a:p>
      </dgm:t>
    </dgm:pt>
    <dgm:pt modelId="{CDFA4098-C274-4C84-9513-F0698696D98A}" type="pres">
      <dgm:prSet presAssocID="{5DF8D196-4D3D-4940-9F32-682169997D7A}" presName="compNode" presStyleCnt="0"/>
      <dgm:spPr/>
    </dgm:pt>
    <dgm:pt modelId="{87B5BDBA-3C7A-41F1-8C33-F13937A84B36}" type="pres">
      <dgm:prSet presAssocID="{5DF8D196-4D3D-4940-9F32-682169997D7A}" presName="node" presStyleLbl="node1" presStyleIdx="3" presStyleCnt="5">
        <dgm:presLayoutVars>
          <dgm:bulletEnabled val="1"/>
        </dgm:presLayoutVars>
      </dgm:prSet>
      <dgm:spPr/>
      <dgm:t>
        <a:bodyPr/>
        <a:lstStyle/>
        <a:p>
          <a:endParaRPr lang="en-US"/>
        </a:p>
      </dgm:t>
    </dgm:pt>
    <dgm:pt modelId="{928528D1-DD5F-4687-9BFE-878C43D23D5D}" type="pres">
      <dgm:prSet presAssocID="{5DF8D196-4D3D-4940-9F32-682169997D7A}" presName="invisiNode" presStyleLbl="node1" presStyleIdx="3" presStyleCnt="5"/>
      <dgm:spPr/>
    </dgm:pt>
    <dgm:pt modelId="{D88C7409-AB93-4FE3-A61D-F51EE8A4B008}" type="pres">
      <dgm:prSet presAssocID="{5DF8D196-4D3D-4940-9F32-682169997D7A}" presName="imagNode" presStyleLbl="fgImgPlace1" presStyleIdx="3" presStyleCnt="5"/>
      <dgm:spPr>
        <a:blipFill dpi="0" rotWithShape="0">
          <a:blip xmlns:r="http://schemas.openxmlformats.org/officeDocument/2006/relationships" r:embed="rId4"/>
          <a:srcRect/>
          <a:tile tx="0" ty="0" sx="60000" sy="60000" flip="none" algn="ctr"/>
        </a:blipFill>
      </dgm:spPr>
    </dgm:pt>
    <dgm:pt modelId="{CA6E58D0-F06D-4082-9183-0F2955E6C631}" type="pres">
      <dgm:prSet presAssocID="{90C1E242-23BD-452C-B222-DCFA2D4DAE3B}" presName="sibTrans" presStyleLbl="sibTrans2D1" presStyleIdx="0" presStyleCnt="0"/>
      <dgm:spPr/>
      <dgm:t>
        <a:bodyPr/>
        <a:lstStyle/>
        <a:p>
          <a:endParaRPr lang="en-US"/>
        </a:p>
      </dgm:t>
    </dgm:pt>
    <dgm:pt modelId="{8AC8F713-1879-4B70-BB31-C5C195E24471}" type="pres">
      <dgm:prSet presAssocID="{C20F2834-7A4B-463C-ABDE-12FFE93933A3}" presName="compNode" presStyleCnt="0"/>
      <dgm:spPr/>
    </dgm:pt>
    <dgm:pt modelId="{9B706799-997B-4F74-B652-58B58A51EA58}" type="pres">
      <dgm:prSet presAssocID="{C20F2834-7A4B-463C-ABDE-12FFE93933A3}" presName="node" presStyleLbl="node1" presStyleIdx="4" presStyleCnt="5">
        <dgm:presLayoutVars>
          <dgm:bulletEnabled val="1"/>
        </dgm:presLayoutVars>
      </dgm:prSet>
      <dgm:spPr/>
      <dgm:t>
        <a:bodyPr/>
        <a:lstStyle/>
        <a:p>
          <a:endParaRPr lang="en-US"/>
        </a:p>
      </dgm:t>
    </dgm:pt>
    <dgm:pt modelId="{AF8C36F4-A127-4733-8CAC-70994BB842F2}" type="pres">
      <dgm:prSet presAssocID="{C20F2834-7A4B-463C-ABDE-12FFE93933A3}" presName="invisiNode" presStyleLbl="node1" presStyleIdx="4" presStyleCnt="5"/>
      <dgm:spPr/>
    </dgm:pt>
    <dgm:pt modelId="{B68F94D2-D73D-420A-802B-DFDC9BE4ED4C}" type="pres">
      <dgm:prSet presAssocID="{C20F2834-7A4B-463C-ABDE-12FFE93933A3}" presName="imagNode" presStyleLbl="fgImgPlace1" presStyleIdx="4" presStyleCnt="5"/>
      <dgm:spPr>
        <a:blipFill dpi="0" rotWithShape="0">
          <a:blip xmlns:r="http://schemas.openxmlformats.org/officeDocument/2006/relationships" r:embed="rId5"/>
          <a:srcRect/>
          <a:tile tx="889000" ty="0" sx="90000" sy="90000" flip="none" algn="r"/>
        </a:blipFill>
      </dgm:spPr>
    </dgm:pt>
  </dgm:ptLst>
  <dgm:cxnLst>
    <dgm:cxn modelId="{7417CC53-98FE-43F4-BF56-8508FB7DA803}" srcId="{AA690160-D328-4B69-A035-90D3C82FA0A6}" destId="{5DD0A7D4-5781-4819-AF33-C5CE25A2D297}" srcOrd="1" destOrd="0" parTransId="{05B7C26E-C389-4346-849B-05526EF2C457}" sibTransId="{FD53903F-8A86-4D24-917A-36748269F973}"/>
    <dgm:cxn modelId="{CD3B69F4-72CF-49E2-8926-8FD63E771977}" srcId="{AA690160-D328-4B69-A035-90D3C82FA0A6}" destId="{77AF15ED-F058-4A0B-B979-9880C6062DF0}" srcOrd="2" destOrd="0" parTransId="{0DF2CDB2-0880-4047-8447-A17EAE7580E4}" sibTransId="{E3B236AA-E864-46E4-BC91-F2D73633FEA4}"/>
    <dgm:cxn modelId="{4C839C11-576D-4F8B-A506-F28B1DFFF881}" srcId="{AA690160-D328-4B69-A035-90D3C82FA0A6}" destId="{C20F2834-7A4B-463C-ABDE-12FFE93933A3}" srcOrd="4" destOrd="0" parTransId="{BCFE97E8-F389-4CB9-AF67-54F99688D24C}" sibTransId="{CAE5F0D1-5C6A-4BF8-ACC0-DB67084C99C7}"/>
    <dgm:cxn modelId="{D82F44E0-3E3D-4945-B44D-E0989771C1DC}" type="presOf" srcId="{5DF8D196-4D3D-4940-9F32-682169997D7A}" destId="{87B5BDBA-3C7A-41F1-8C33-F13937A84B36}" srcOrd="0" destOrd="0" presId="urn:microsoft.com/office/officeart/2005/8/layout/pList2#1"/>
    <dgm:cxn modelId="{D6C2B20E-D8EE-4EC0-8F0F-74659E9D7331}" type="presOf" srcId="{5DD0A7D4-5781-4819-AF33-C5CE25A2D297}" destId="{E4B0666F-2CF1-4C21-A251-46E6EBFF7C1D}" srcOrd="0" destOrd="0" presId="urn:microsoft.com/office/officeart/2005/8/layout/pList2#1"/>
    <dgm:cxn modelId="{7646E28E-46FE-4619-A40D-8223AB09BDDF}" type="presOf" srcId="{E3B236AA-E864-46E4-BC91-F2D73633FEA4}" destId="{A9D6457D-CBBF-4A28-8C38-C3F75EA43CF1}" srcOrd="0" destOrd="0" presId="urn:microsoft.com/office/officeart/2005/8/layout/pList2#1"/>
    <dgm:cxn modelId="{B9B85342-AC50-4E97-8E9E-2FD870B1E881}" srcId="{AA690160-D328-4B69-A035-90D3C82FA0A6}" destId="{5DF8D196-4D3D-4940-9F32-682169997D7A}" srcOrd="3" destOrd="0" parTransId="{51CE1848-AB2A-4E28-8CF5-8442E546E0C5}" sibTransId="{90C1E242-23BD-452C-B222-DCFA2D4DAE3B}"/>
    <dgm:cxn modelId="{2E4EDC28-B07B-4C37-B240-91344E6AC168}" type="presOf" srcId="{90C1E242-23BD-452C-B222-DCFA2D4DAE3B}" destId="{CA6E58D0-F06D-4082-9183-0F2955E6C631}" srcOrd="0" destOrd="0" presId="urn:microsoft.com/office/officeart/2005/8/layout/pList2#1"/>
    <dgm:cxn modelId="{6A4F3537-CF94-47D1-ABA7-58AF37683953}" type="presOf" srcId="{77AF15ED-F058-4A0B-B979-9880C6062DF0}" destId="{5284ED54-4761-44DA-8086-D5FD397A1C95}" srcOrd="0" destOrd="0" presId="urn:microsoft.com/office/officeart/2005/8/layout/pList2#1"/>
    <dgm:cxn modelId="{6CF0D760-DBF8-468A-A195-C86CFD4C4AF6}" type="presOf" srcId="{C20F2834-7A4B-463C-ABDE-12FFE93933A3}" destId="{9B706799-997B-4F74-B652-58B58A51EA58}" srcOrd="0" destOrd="0" presId="urn:microsoft.com/office/officeart/2005/8/layout/pList2#1"/>
    <dgm:cxn modelId="{9A40B199-C1E6-4AA6-9486-07915ED7CAE7}" srcId="{AA690160-D328-4B69-A035-90D3C82FA0A6}" destId="{476E4177-EF8D-419E-AB8A-93E66CC82482}" srcOrd="0" destOrd="0" parTransId="{50A25A56-CEA1-40EB-822C-18475EA4B47A}" sibTransId="{A91F7A1B-DD1E-4B26-839C-2A5EF0A403AD}"/>
    <dgm:cxn modelId="{114D0FE8-F9D9-4BD0-9EBB-6F3E7E326AA9}" type="presOf" srcId="{A91F7A1B-DD1E-4B26-839C-2A5EF0A403AD}" destId="{3DB5F289-A8C3-40D5-8393-8636D9BFFD29}" srcOrd="0" destOrd="0" presId="urn:microsoft.com/office/officeart/2005/8/layout/pList2#1"/>
    <dgm:cxn modelId="{A22C2BFB-4080-48EB-A16D-3776A5A58E4A}" type="presOf" srcId="{FD53903F-8A86-4D24-917A-36748269F973}" destId="{CAAEED2F-AC44-4514-84C2-160FDC42F579}" srcOrd="0" destOrd="0" presId="urn:microsoft.com/office/officeart/2005/8/layout/pList2#1"/>
    <dgm:cxn modelId="{9D2D6E57-4563-4E9D-B64C-4CC5CA52CD21}" type="presOf" srcId="{AA690160-D328-4B69-A035-90D3C82FA0A6}" destId="{9E4DC8AD-1AC7-4E53-B32C-25202AFDB195}" srcOrd="0" destOrd="0" presId="urn:microsoft.com/office/officeart/2005/8/layout/pList2#1"/>
    <dgm:cxn modelId="{F4BF0727-3CCF-4669-A4BD-891E0BFB8EE4}" type="presOf" srcId="{476E4177-EF8D-419E-AB8A-93E66CC82482}" destId="{2572025E-E8B8-4F94-94D0-DC22D7F762FB}" srcOrd="0" destOrd="0" presId="urn:microsoft.com/office/officeart/2005/8/layout/pList2#1"/>
    <dgm:cxn modelId="{9BF6F6B0-BEB4-49F1-924E-275E9EBD4217}" type="presParOf" srcId="{9E4DC8AD-1AC7-4E53-B32C-25202AFDB195}" destId="{ACBF4AF3-FAB8-444C-81AB-52C89640E279}" srcOrd="0" destOrd="0" presId="urn:microsoft.com/office/officeart/2005/8/layout/pList2#1"/>
    <dgm:cxn modelId="{84171304-7FF2-4994-9F0C-39B3B49D5C7D}" type="presParOf" srcId="{9E4DC8AD-1AC7-4E53-B32C-25202AFDB195}" destId="{78248EF9-FFBB-4EB0-94C4-16A1D0A1A170}" srcOrd="1" destOrd="0" presId="urn:microsoft.com/office/officeart/2005/8/layout/pList2#1"/>
    <dgm:cxn modelId="{2EAAFD75-AF37-4B50-A287-9EF102E9E495}" type="presParOf" srcId="{78248EF9-FFBB-4EB0-94C4-16A1D0A1A170}" destId="{CC8831C0-DF59-484B-83B2-A708366B3EB6}" srcOrd="0" destOrd="0" presId="urn:microsoft.com/office/officeart/2005/8/layout/pList2#1"/>
    <dgm:cxn modelId="{0CE73E52-A51A-4C10-8992-7996BA1807E0}" type="presParOf" srcId="{CC8831C0-DF59-484B-83B2-A708366B3EB6}" destId="{2572025E-E8B8-4F94-94D0-DC22D7F762FB}" srcOrd="0" destOrd="0" presId="urn:microsoft.com/office/officeart/2005/8/layout/pList2#1"/>
    <dgm:cxn modelId="{8ECB9AD0-C7CF-4C1E-85A6-5A75A2C93A65}" type="presParOf" srcId="{CC8831C0-DF59-484B-83B2-A708366B3EB6}" destId="{2E2B4276-DB06-4C66-80FF-919CDE10A5FE}" srcOrd="1" destOrd="0" presId="urn:microsoft.com/office/officeart/2005/8/layout/pList2#1"/>
    <dgm:cxn modelId="{DD2108F8-5767-4374-AEC6-71123F2150BC}" type="presParOf" srcId="{CC8831C0-DF59-484B-83B2-A708366B3EB6}" destId="{C43EB61A-2E04-409F-8F87-79F190ED3CE0}" srcOrd="2" destOrd="0" presId="urn:microsoft.com/office/officeart/2005/8/layout/pList2#1"/>
    <dgm:cxn modelId="{28E950C9-757B-4363-9952-94547141B46C}" type="presParOf" srcId="{78248EF9-FFBB-4EB0-94C4-16A1D0A1A170}" destId="{3DB5F289-A8C3-40D5-8393-8636D9BFFD29}" srcOrd="1" destOrd="0" presId="urn:microsoft.com/office/officeart/2005/8/layout/pList2#1"/>
    <dgm:cxn modelId="{EA568BDF-2F77-4A97-B7B3-64BAC2B1A245}" type="presParOf" srcId="{78248EF9-FFBB-4EB0-94C4-16A1D0A1A170}" destId="{0C509E44-86D3-42D8-94FF-9B9788BAB857}" srcOrd="2" destOrd="0" presId="urn:microsoft.com/office/officeart/2005/8/layout/pList2#1"/>
    <dgm:cxn modelId="{1995A220-FDCC-49B1-AA51-3AABC75D0F44}" type="presParOf" srcId="{0C509E44-86D3-42D8-94FF-9B9788BAB857}" destId="{E4B0666F-2CF1-4C21-A251-46E6EBFF7C1D}" srcOrd="0" destOrd="0" presId="urn:microsoft.com/office/officeart/2005/8/layout/pList2#1"/>
    <dgm:cxn modelId="{F45B8C2F-85ED-4548-BB51-BD0B12D4AAD4}" type="presParOf" srcId="{0C509E44-86D3-42D8-94FF-9B9788BAB857}" destId="{BBFA0B92-8C45-4EAA-A200-A78384D846A7}" srcOrd="1" destOrd="0" presId="urn:microsoft.com/office/officeart/2005/8/layout/pList2#1"/>
    <dgm:cxn modelId="{2326CB72-CA4C-4D8D-92D7-C22178014557}" type="presParOf" srcId="{0C509E44-86D3-42D8-94FF-9B9788BAB857}" destId="{BF646D7A-C7D0-4489-A68F-61F32B7DB0C6}" srcOrd="2" destOrd="0" presId="urn:microsoft.com/office/officeart/2005/8/layout/pList2#1"/>
    <dgm:cxn modelId="{F78741FD-E94F-4C03-B4D6-84E5777A94D5}" type="presParOf" srcId="{78248EF9-FFBB-4EB0-94C4-16A1D0A1A170}" destId="{CAAEED2F-AC44-4514-84C2-160FDC42F579}" srcOrd="3" destOrd="0" presId="urn:microsoft.com/office/officeart/2005/8/layout/pList2#1"/>
    <dgm:cxn modelId="{4135BFAA-D0BA-447A-B014-C8AF0B493813}" type="presParOf" srcId="{78248EF9-FFBB-4EB0-94C4-16A1D0A1A170}" destId="{3617A269-0CD9-4948-9932-FA1AD12DE27E}" srcOrd="4" destOrd="0" presId="urn:microsoft.com/office/officeart/2005/8/layout/pList2#1"/>
    <dgm:cxn modelId="{35644B62-CEB3-4E1C-8E54-06F6FFF4CDF4}" type="presParOf" srcId="{3617A269-0CD9-4948-9932-FA1AD12DE27E}" destId="{5284ED54-4761-44DA-8086-D5FD397A1C95}" srcOrd="0" destOrd="0" presId="urn:microsoft.com/office/officeart/2005/8/layout/pList2#1"/>
    <dgm:cxn modelId="{E6014D90-8E5C-4F62-A1B2-E7BC9921C5AE}" type="presParOf" srcId="{3617A269-0CD9-4948-9932-FA1AD12DE27E}" destId="{9666B65F-B8AB-44AD-8F33-AF566667E781}" srcOrd="1" destOrd="0" presId="urn:microsoft.com/office/officeart/2005/8/layout/pList2#1"/>
    <dgm:cxn modelId="{E3F64436-9A93-445E-9422-B118E769FDCB}" type="presParOf" srcId="{3617A269-0CD9-4948-9932-FA1AD12DE27E}" destId="{41BC1ABA-1F87-4B1E-94EC-41724CD12655}" srcOrd="2" destOrd="0" presId="urn:microsoft.com/office/officeart/2005/8/layout/pList2#1"/>
    <dgm:cxn modelId="{3F41925C-F284-4B48-AB06-93C11AD20C1D}" type="presParOf" srcId="{78248EF9-FFBB-4EB0-94C4-16A1D0A1A170}" destId="{A9D6457D-CBBF-4A28-8C38-C3F75EA43CF1}" srcOrd="5" destOrd="0" presId="urn:microsoft.com/office/officeart/2005/8/layout/pList2#1"/>
    <dgm:cxn modelId="{CE48AF1F-081C-48D9-BCC5-24881243CD1D}" type="presParOf" srcId="{78248EF9-FFBB-4EB0-94C4-16A1D0A1A170}" destId="{CDFA4098-C274-4C84-9513-F0698696D98A}" srcOrd="6" destOrd="0" presId="urn:microsoft.com/office/officeart/2005/8/layout/pList2#1"/>
    <dgm:cxn modelId="{F16D78A1-2D52-4CA6-8799-14964B5E1E1D}" type="presParOf" srcId="{CDFA4098-C274-4C84-9513-F0698696D98A}" destId="{87B5BDBA-3C7A-41F1-8C33-F13937A84B36}" srcOrd="0" destOrd="0" presId="urn:microsoft.com/office/officeart/2005/8/layout/pList2#1"/>
    <dgm:cxn modelId="{4AD916A2-F505-4061-AA3F-CCE585FD5819}" type="presParOf" srcId="{CDFA4098-C274-4C84-9513-F0698696D98A}" destId="{928528D1-DD5F-4687-9BFE-878C43D23D5D}" srcOrd="1" destOrd="0" presId="urn:microsoft.com/office/officeart/2005/8/layout/pList2#1"/>
    <dgm:cxn modelId="{9E24D239-5AFC-4068-88EE-3B66C7B774AE}" type="presParOf" srcId="{CDFA4098-C274-4C84-9513-F0698696D98A}" destId="{D88C7409-AB93-4FE3-A61D-F51EE8A4B008}" srcOrd="2" destOrd="0" presId="urn:microsoft.com/office/officeart/2005/8/layout/pList2#1"/>
    <dgm:cxn modelId="{D16396F8-6D43-42C7-8837-D36E8CD94412}" type="presParOf" srcId="{78248EF9-FFBB-4EB0-94C4-16A1D0A1A170}" destId="{CA6E58D0-F06D-4082-9183-0F2955E6C631}" srcOrd="7" destOrd="0" presId="urn:microsoft.com/office/officeart/2005/8/layout/pList2#1"/>
    <dgm:cxn modelId="{43C31E3B-4290-41C3-8AE9-F98891C8D5D9}" type="presParOf" srcId="{78248EF9-FFBB-4EB0-94C4-16A1D0A1A170}" destId="{8AC8F713-1879-4B70-BB31-C5C195E24471}" srcOrd="8" destOrd="0" presId="urn:microsoft.com/office/officeart/2005/8/layout/pList2#1"/>
    <dgm:cxn modelId="{0CD61CF8-F0B5-4BAF-A625-C7DA6315C09F}" type="presParOf" srcId="{8AC8F713-1879-4B70-BB31-C5C195E24471}" destId="{9B706799-997B-4F74-B652-58B58A51EA58}" srcOrd="0" destOrd="0" presId="urn:microsoft.com/office/officeart/2005/8/layout/pList2#1"/>
    <dgm:cxn modelId="{5AC6560F-68C4-46FE-A491-3CFF3B045368}" type="presParOf" srcId="{8AC8F713-1879-4B70-BB31-C5C195E24471}" destId="{AF8C36F4-A127-4733-8CAC-70994BB842F2}" srcOrd="1" destOrd="0" presId="urn:microsoft.com/office/officeart/2005/8/layout/pList2#1"/>
    <dgm:cxn modelId="{177AF293-275E-4907-B258-2281FD4CCD6D}" type="presParOf" srcId="{8AC8F713-1879-4B70-BB31-C5C195E24471}" destId="{B68F94D2-D73D-420A-802B-DFDC9BE4ED4C}" srcOrd="2" destOrd="0" presId="urn:microsoft.com/office/officeart/2005/8/layout/pList2#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AA2C56-B608-4DB6-A568-4849022D658B}">
      <dsp:nvSpPr>
        <dsp:cNvPr id="0" name=""/>
        <dsp:cNvSpPr/>
      </dsp:nvSpPr>
      <dsp:spPr>
        <a:xfrm rot="10800000">
          <a:off x="1834357" y="87"/>
          <a:ext cx="6737397" cy="549375"/>
        </a:xfrm>
        <a:prstGeom prst="homePlat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2259" tIns="87630" rIns="163576" bIns="87630" numCol="1" spcCol="1270" anchor="ctr" anchorCtr="0">
          <a:noAutofit/>
        </a:bodyPr>
        <a:lstStyle/>
        <a:p>
          <a:pPr lvl="0" algn="ctr" defTabSz="1022350">
            <a:lnSpc>
              <a:spcPct val="90000"/>
            </a:lnSpc>
            <a:spcBef>
              <a:spcPct val="0"/>
            </a:spcBef>
            <a:spcAft>
              <a:spcPct val="35000"/>
            </a:spcAft>
          </a:pPr>
          <a:r>
            <a:rPr lang="en-GB" sz="2300" kern="1200" dirty="0" smtClean="0"/>
            <a:t>Help current leadership development </a:t>
          </a:r>
          <a:endParaRPr lang="en-US" sz="2300" kern="1200" dirty="0"/>
        </a:p>
      </dsp:txBody>
      <dsp:txXfrm rot="10800000">
        <a:off x="1971701" y="87"/>
        <a:ext cx="6600053" cy="549375"/>
      </dsp:txXfrm>
    </dsp:sp>
    <dsp:sp modelId="{C90BF755-7510-4A64-9227-FD275D61182D}">
      <dsp:nvSpPr>
        <dsp:cNvPr id="0" name=""/>
        <dsp:cNvSpPr/>
      </dsp:nvSpPr>
      <dsp:spPr>
        <a:xfrm>
          <a:off x="1559669" y="87"/>
          <a:ext cx="549375" cy="54937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A76490A-7768-4487-8B92-4E7711BA723A}">
      <dsp:nvSpPr>
        <dsp:cNvPr id="0" name=""/>
        <dsp:cNvSpPr/>
      </dsp:nvSpPr>
      <dsp:spPr>
        <a:xfrm rot="10800000">
          <a:off x="1834357" y="713455"/>
          <a:ext cx="6737397" cy="549375"/>
        </a:xfrm>
        <a:prstGeom prst="homePlate">
          <a:avLst/>
        </a:prstGeom>
        <a:solidFill>
          <a:schemeClr val="accent4">
            <a:hueOff val="531752"/>
            <a:satOff val="192"/>
            <a:lumOff val="-1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2259" tIns="87630" rIns="163576" bIns="87630" numCol="1" spcCol="1270" anchor="ctr" anchorCtr="0">
          <a:noAutofit/>
        </a:bodyPr>
        <a:lstStyle/>
        <a:p>
          <a:pPr lvl="0" algn="ctr" defTabSz="1022350">
            <a:lnSpc>
              <a:spcPct val="90000"/>
            </a:lnSpc>
            <a:spcBef>
              <a:spcPct val="0"/>
            </a:spcBef>
            <a:spcAft>
              <a:spcPct val="35000"/>
            </a:spcAft>
          </a:pPr>
          <a:r>
            <a:rPr lang="en-US" sz="2300" kern="1200" dirty="0" smtClean="0"/>
            <a:t> </a:t>
          </a:r>
          <a:r>
            <a:rPr lang="en-GB" sz="2300" kern="1200" dirty="0" smtClean="0"/>
            <a:t>Trust- Ensure secrecy is instilled </a:t>
          </a:r>
          <a:endParaRPr lang="en-US" sz="2300" kern="1200" dirty="0"/>
        </a:p>
      </dsp:txBody>
      <dsp:txXfrm rot="10800000">
        <a:off x="1971701" y="713455"/>
        <a:ext cx="6600053" cy="549375"/>
      </dsp:txXfrm>
    </dsp:sp>
    <dsp:sp modelId="{BFC4E427-E585-452A-8B63-A0FD48EA1B27}">
      <dsp:nvSpPr>
        <dsp:cNvPr id="0" name=""/>
        <dsp:cNvSpPr/>
      </dsp:nvSpPr>
      <dsp:spPr>
        <a:xfrm>
          <a:off x="1559669" y="713455"/>
          <a:ext cx="549375" cy="54937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78FBAD-9040-42A4-B897-CFD72E19CF03}">
      <dsp:nvSpPr>
        <dsp:cNvPr id="0" name=""/>
        <dsp:cNvSpPr/>
      </dsp:nvSpPr>
      <dsp:spPr>
        <a:xfrm rot="10800000">
          <a:off x="1834357" y="1426822"/>
          <a:ext cx="6737397" cy="549375"/>
        </a:xfrm>
        <a:prstGeom prst="homePlate">
          <a:avLst/>
        </a:prstGeom>
        <a:solidFill>
          <a:schemeClr val="accent4">
            <a:hueOff val="1063504"/>
            <a:satOff val="385"/>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2259" tIns="87630" rIns="163576" bIns="87630" numCol="1" spcCol="1270" anchor="ctr" anchorCtr="0">
          <a:noAutofit/>
        </a:bodyPr>
        <a:lstStyle/>
        <a:p>
          <a:pPr lvl="0" algn="ctr" defTabSz="1022350">
            <a:lnSpc>
              <a:spcPct val="90000"/>
            </a:lnSpc>
            <a:spcBef>
              <a:spcPct val="0"/>
            </a:spcBef>
            <a:spcAft>
              <a:spcPct val="35000"/>
            </a:spcAft>
          </a:pPr>
          <a:r>
            <a:rPr lang="en-GB" sz="2300" kern="1200" dirty="0" smtClean="0"/>
            <a:t>Introduce diversity </a:t>
          </a:r>
          <a:endParaRPr lang="en-US" sz="2300" kern="1200" dirty="0"/>
        </a:p>
      </dsp:txBody>
      <dsp:txXfrm rot="10800000">
        <a:off x="1971701" y="1426822"/>
        <a:ext cx="6600053" cy="549375"/>
      </dsp:txXfrm>
    </dsp:sp>
    <dsp:sp modelId="{93CAEF62-B385-4491-AE0D-C35BE2523CDD}">
      <dsp:nvSpPr>
        <dsp:cNvPr id="0" name=""/>
        <dsp:cNvSpPr/>
      </dsp:nvSpPr>
      <dsp:spPr>
        <a:xfrm>
          <a:off x="1559669" y="1426822"/>
          <a:ext cx="549375" cy="54937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705513D-FDBD-47D3-9F2C-E1BCC1A42824}">
      <dsp:nvSpPr>
        <dsp:cNvPr id="0" name=""/>
        <dsp:cNvSpPr/>
      </dsp:nvSpPr>
      <dsp:spPr>
        <a:xfrm rot="10800000">
          <a:off x="1834357" y="2140190"/>
          <a:ext cx="6737397" cy="549375"/>
        </a:xfrm>
        <a:prstGeom prst="homePlate">
          <a:avLst/>
        </a:prstGeom>
        <a:solidFill>
          <a:schemeClr val="accent4">
            <a:hueOff val="1595257"/>
            <a:satOff val="577"/>
            <a:lumOff val="-470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2259" tIns="87630" rIns="163576" bIns="87630" numCol="1" spcCol="1270" anchor="ctr" anchorCtr="0">
          <a:noAutofit/>
        </a:bodyPr>
        <a:lstStyle/>
        <a:p>
          <a:pPr lvl="0" algn="ctr" defTabSz="1022350">
            <a:lnSpc>
              <a:spcPct val="90000"/>
            </a:lnSpc>
            <a:spcBef>
              <a:spcPct val="0"/>
            </a:spcBef>
            <a:spcAft>
              <a:spcPct val="35000"/>
            </a:spcAft>
          </a:pPr>
          <a:r>
            <a:rPr lang="en-GB" sz="2300" kern="1200" dirty="0" smtClean="0"/>
            <a:t>Follow Apple’s in house training </a:t>
          </a:r>
          <a:endParaRPr lang="en-US" sz="2300" kern="1200" dirty="0"/>
        </a:p>
      </dsp:txBody>
      <dsp:txXfrm rot="10800000">
        <a:off x="1971701" y="2140190"/>
        <a:ext cx="6600053" cy="549375"/>
      </dsp:txXfrm>
    </dsp:sp>
    <dsp:sp modelId="{69A1E906-70C5-441C-8335-7A17CE9C7B40}">
      <dsp:nvSpPr>
        <dsp:cNvPr id="0" name=""/>
        <dsp:cNvSpPr/>
      </dsp:nvSpPr>
      <dsp:spPr>
        <a:xfrm>
          <a:off x="1559669" y="2140190"/>
          <a:ext cx="549375" cy="54937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F4F1F5-FB9F-41CE-824A-1F44B4CCDE9D}">
      <dsp:nvSpPr>
        <dsp:cNvPr id="0" name=""/>
        <dsp:cNvSpPr/>
      </dsp:nvSpPr>
      <dsp:spPr>
        <a:xfrm rot="10800000">
          <a:off x="1834357" y="2853557"/>
          <a:ext cx="6737397" cy="549375"/>
        </a:xfrm>
        <a:prstGeom prst="homePlate">
          <a:avLst/>
        </a:prstGeom>
        <a:solidFill>
          <a:schemeClr val="accent4">
            <a:hueOff val="2127009"/>
            <a:satOff val="770"/>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2259" tIns="87630" rIns="163576" bIns="87630" numCol="1" spcCol="1270" anchor="ctr" anchorCtr="0">
          <a:noAutofit/>
        </a:bodyPr>
        <a:lstStyle/>
        <a:p>
          <a:pPr lvl="0" algn="ctr" defTabSz="1022350">
            <a:lnSpc>
              <a:spcPct val="90000"/>
            </a:lnSpc>
            <a:spcBef>
              <a:spcPct val="0"/>
            </a:spcBef>
            <a:spcAft>
              <a:spcPct val="35000"/>
            </a:spcAft>
          </a:pPr>
          <a:r>
            <a:rPr lang="en-GB" sz="2300" kern="1200" dirty="0" smtClean="0"/>
            <a:t>Focus on the business objectives </a:t>
          </a:r>
          <a:endParaRPr lang="en-US" sz="2300" kern="1200" dirty="0"/>
        </a:p>
      </dsp:txBody>
      <dsp:txXfrm rot="10800000">
        <a:off x="1971701" y="2853557"/>
        <a:ext cx="6600053" cy="549375"/>
      </dsp:txXfrm>
    </dsp:sp>
    <dsp:sp modelId="{5EF7AD84-F794-4DDB-8B17-822FCC4C7C4B}">
      <dsp:nvSpPr>
        <dsp:cNvPr id="0" name=""/>
        <dsp:cNvSpPr/>
      </dsp:nvSpPr>
      <dsp:spPr>
        <a:xfrm>
          <a:off x="1559669" y="2853557"/>
          <a:ext cx="549375" cy="54937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7DE2410-CD1D-4F1B-8C8E-2992D33C6B4A}">
      <dsp:nvSpPr>
        <dsp:cNvPr id="0" name=""/>
        <dsp:cNvSpPr/>
      </dsp:nvSpPr>
      <dsp:spPr>
        <a:xfrm rot="10800000">
          <a:off x="1834357" y="3566925"/>
          <a:ext cx="6737397" cy="549375"/>
        </a:xfrm>
        <a:prstGeom prst="homePlate">
          <a:avLst/>
        </a:prstGeom>
        <a:solidFill>
          <a:schemeClr val="accent4">
            <a:hueOff val="2658761"/>
            <a:satOff val="962"/>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2259" tIns="87630" rIns="163576" bIns="87630" numCol="1" spcCol="1270" anchor="ctr" anchorCtr="0">
          <a:noAutofit/>
        </a:bodyPr>
        <a:lstStyle/>
        <a:p>
          <a:pPr lvl="0" algn="ctr" defTabSz="1022350">
            <a:lnSpc>
              <a:spcPct val="90000"/>
            </a:lnSpc>
            <a:spcBef>
              <a:spcPct val="0"/>
            </a:spcBef>
            <a:spcAft>
              <a:spcPct val="35000"/>
            </a:spcAft>
          </a:pPr>
          <a:r>
            <a:rPr lang="en-GB" sz="2300" kern="1200" dirty="0" smtClean="0"/>
            <a:t>Smart, dynamic, interesting and passionate</a:t>
          </a:r>
          <a:endParaRPr lang="en-US" sz="2300" kern="1200" dirty="0"/>
        </a:p>
      </dsp:txBody>
      <dsp:txXfrm rot="10800000">
        <a:off x="1971701" y="3566925"/>
        <a:ext cx="6600053" cy="549375"/>
      </dsp:txXfrm>
    </dsp:sp>
    <dsp:sp modelId="{BAB1F7EA-CB78-49C9-BEDC-A71CDF559325}">
      <dsp:nvSpPr>
        <dsp:cNvPr id="0" name=""/>
        <dsp:cNvSpPr/>
      </dsp:nvSpPr>
      <dsp:spPr>
        <a:xfrm>
          <a:off x="1559669" y="3566925"/>
          <a:ext cx="549375" cy="54937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3C0D5B-2D86-456D-A251-8B716EB11AFA}">
      <dsp:nvSpPr>
        <dsp:cNvPr id="0" name=""/>
        <dsp:cNvSpPr/>
      </dsp:nvSpPr>
      <dsp:spPr>
        <a:xfrm>
          <a:off x="2485112" y="4917058"/>
          <a:ext cx="93124" cy="93124"/>
        </a:xfrm>
        <a:prstGeom prst="ellips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DC00181-D81A-4F72-A6D3-399EA3C15E73}">
      <dsp:nvSpPr>
        <dsp:cNvPr id="0" name=""/>
        <dsp:cNvSpPr/>
      </dsp:nvSpPr>
      <dsp:spPr>
        <a:xfrm>
          <a:off x="2278675" y="5000957"/>
          <a:ext cx="93124" cy="93124"/>
        </a:xfrm>
        <a:prstGeom prst="ellips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26876B2-78A7-408C-8E45-1C8F63D543CB}">
      <dsp:nvSpPr>
        <dsp:cNvPr id="0" name=""/>
        <dsp:cNvSpPr/>
      </dsp:nvSpPr>
      <dsp:spPr>
        <a:xfrm>
          <a:off x="2067679" y="5070313"/>
          <a:ext cx="93124" cy="93124"/>
        </a:xfrm>
        <a:prstGeom prst="ellips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3B56457-2346-4EA1-A1AC-1DD61A1D74A4}">
      <dsp:nvSpPr>
        <dsp:cNvPr id="0" name=""/>
        <dsp:cNvSpPr/>
      </dsp:nvSpPr>
      <dsp:spPr>
        <a:xfrm>
          <a:off x="1853428" y="5124008"/>
          <a:ext cx="93124" cy="93124"/>
        </a:xfrm>
        <a:prstGeom prst="ellipse">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1C728761-B222-436F-8742-41E3FE1663C6}">
      <dsp:nvSpPr>
        <dsp:cNvPr id="0" name=""/>
        <dsp:cNvSpPr/>
      </dsp:nvSpPr>
      <dsp:spPr>
        <a:xfrm>
          <a:off x="3611723" y="4104920"/>
          <a:ext cx="93124" cy="93124"/>
        </a:xfrm>
        <a:prstGeom prst="ellips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3D62AC57-7E65-4F55-B2C5-DE2DA495D972}">
      <dsp:nvSpPr>
        <dsp:cNvPr id="0" name=""/>
        <dsp:cNvSpPr/>
      </dsp:nvSpPr>
      <dsp:spPr>
        <a:xfrm>
          <a:off x="3448267" y="4270480"/>
          <a:ext cx="93124" cy="93124"/>
        </a:xfrm>
        <a:prstGeom prst="ellips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55818819-EAC3-4B37-A758-623F7E9412F6}">
      <dsp:nvSpPr>
        <dsp:cNvPr id="0" name=""/>
        <dsp:cNvSpPr/>
      </dsp:nvSpPr>
      <dsp:spPr>
        <a:xfrm>
          <a:off x="4288342" y="3098138"/>
          <a:ext cx="93124" cy="93124"/>
        </a:xfrm>
        <a:prstGeom prst="ellips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39E6420D-4C99-4A8E-B833-9FE8E1353E87}">
      <dsp:nvSpPr>
        <dsp:cNvPr id="0" name=""/>
        <dsp:cNvSpPr/>
      </dsp:nvSpPr>
      <dsp:spPr>
        <a:xfrm>
          <a:off x="4651723" y="1871541"/>
          <a:ext cx="93124" cy="93124"/>
        </a:xfrm>
        <a:prstGeom prst="ellips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B9F44449-A2CF-46FB-A980-E172ECF811A0}">
      <dsp:nvSpPr>
        <dsp:cNvPr id="0" name=""/>
        <dsp:cNvSpPr/>
      </dsp:nvSpPr>
      <dsp:spPr>
        <a:xfrm>
          <a:off x="4470032" y="420655"/>
          <a:ext cx="93124" cy="93124"/>
        </a:xfrm>
        <a:prstGeom prst="ellipse">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E648252E-CAA2-455A-A82D-AC6BB7541290}">
      <dsp:nvSpPr>
        <dsp:cNvPr id="0" name=""/>
        <dsp:cNvSpPr/>
      </dsp:nvSpPr>
      <dsp:spPr>
        <a:xfrm>
          <a:off x="4605486" y="316062"/>
          <a:ext cx="93124" cy="93124"/>
        </a:xfrm>
        <a:prstGeom prst="ellips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14104D8-930A-4A1F-B402-2BE77935EFCA}">
      <dsp:nvSpPr>
        <dsp:cNvPr id="0" name=""/>
        <dsp:cNvSpPr/>
      </dsp:nvSpPr>
      <dsp:spPr>
        <a:xfrm>
          <a:off x="4740940" y="210909"/>
          <a:ext cx="93124" cy="93124"/>
        </a:xfrm>
        <a:prstGeom prst="ellips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3F3A5ABE-0386-4878-B907-72E8EB073835}">
      <dsp:nvSpPr>
        <dsp:cNvPr id="0" name=""/>
        <dsp:cNvSpPr/>
      </dsp:nvSpPr>
      <dsp:spPr>
        <a:xfrm>
          <a:off x="4877045" y="316062"/>
          <a:ext cx="93124" cy="93124"/>
        </a:xfrm>
        <a:prstGeom prst="ellips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66B157D2-617F-4600-81C1-54D22E05BD4D}">
      <dsp:nvSpPr>
        <dsp:cNvPr id="0" name=""/>
        <dsp:cNvSpPr/>
      </dsp:nvSpPr>
      <dsp:spPr>
        <a:xfrm>
          <a:off x="5012499" y="420655"/>
          <a:ext cx="93124" cy="93124"/>
        </a:xfrm>
        <a:prstGeom prst="ellips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16A2F15-73F9-46F3-AD47-B996F5DC5F04}">
      <dsp:nvSpPr>
        <dsp:cNvPr id="0" name=""/>
        <dsp:cNvSpPr/>
      </dsp:nvSpPr>
      <dsp:spPr>
        <a:xfrm>
          <a:off x="4740940" y="432401"/>
          <a:ext cx="93124" cy="93124"/>
        </a:xfrm>
        <a:prstGeom prst="ellipse">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DA7AAD41-5E68-49D8-BAB9-31F95DE8BA53}">
      <dsp:nvSpPr>
        <dsp:cNvPr id="0" name=""/>
        <dsp:cNvSpPr/>
      </dsp:nvSpPr>
      <dsp:spPr>
        <a:xfrm>
          <a:off x="4740940" y="653893"/>
          <a:ext cx="93124" cy="93124"/>
        </a:xfrm>
        <a:prstGeom prst="ellips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AFAE8CB1-BD31-4AB5-813F-04CE280D7BC3}">
      <dsp:nvSpPr>
        <dsp:cNvPr id="0" name=""/>
        <dsp:cNvSpPr/>
      </dsp:nvSpPr>
      <dsp:spPr>
        <a:xfrm>
          <a:off x="1336033" y="5302571"/>
          <a:ext cx="2006410" cy="538069"/>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24690" tIns="49530" rIns="49530" bIns="49530" numCol="1" spcCol="1270" anchor="ctr" anchorCtr="0">
          <a:noAutofit/>
        </a:bodyPr>
        <a:lstStyle/>
        <a:p>
          <a:pPr lvl="0" algn="l" defTabSz="577850">
            <a:lnSpc>
              <a:spcPct val="90000"/>
            </a:lnSpc>
            <a:spcBef>
              <a:spcPct val="0"/>
            </a:spcBef>
            <a:spcAft>
              <a:spcPct val="35000"/>
            </a:spcAft>
          </a:pPr>
          <a:r>
            <a:rPr lang="en-US" sz="1300" kern="1200" dirty="0" smtClean="0"/>
            <a:t>EXPERTS IN PEOPLE</a:t>
          </a:r>
          <a:endParaRPr lang="en-US" sz="1300" kern="1200" dirty="0"/>
        </a:p>
      </dsp:txBody>
      <dsp:txXfrm>
        <a:off x="1362299" y="5328837"/>
        <a:ext cx="1953878" cy="485537"/>
      </dsp:txXfrm>
    </dsp:sp>
    <dsp:sp modelId="{1BDDF1A7-8F9A-491D-B616-D31125DA6177}">
      <dsp:nvSpPr>
        <dsp:cNvPr id="0" name=""/>
        <dsp:cNvSpPr/>
      </dsp:nvSpPr>
      <dsp:spPr>
        <a:xfrm>
          <a:off x="779565" y="4775408"/>
          <a:ext cx="930594" cy="930155"/>
        </a:xfrm>
        <a:prstGeom prst="ellipse">
          <a:avLst/>
        </a:prstGeom>
        <a:blipFill dpi="0" rotWithShape="1">
          <a:blip xmlns:r="http://schemas.openxmlformats.org/officeDocument/2006/relationships" r:embed="rId1">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25CE29FA-35B5-4976-AE6F-6E275956B89D}">
      <dsp:nvSpPr>
        <dsp:cNvPr id="0" name=""/>
        <dsp:cNvSpPr/>
      </dsp:nvSpPr>
      <dsp:spPr>
        <a:xfrm>
          <a:off x="3098887" y="4666620"/>
          <a:ext cx="2006410" cy="538069"/>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24690" tIns="49530" rIns="49530" bIns="49530" numCol="1" spcCol="1270" anchor="ctr" anchorCtr="0">
          <a:noAutofit/>
        </a:bodyPr>
        <a:lstStyle/>
        <a:p>
          <a:pPr lvl="0" algn="l" defTabSz="577850">
            <a:lnSpc>
              <a:spcPct val="90000"/>
            </a:lnSpc>
            <a:spcBef>
              <a:spcPct val="0"/>
            </a:spcBef>
            <a:spcAft>
              <a:spcPct val="35000"/>
            </a:spcAft>
          </a:pPr>
          <a:r>
            <a:rPr lang="en-US" sz="1300" kern="1200" dirty="0" smtClean="0"/>
            <a:t>FLEXIBLE LEARNING</a:t>
          </a:r>
          <a:endParaRPr lang="en-US" sz="1300" kern="1200" dirty="0"/>
        </a:p>
      </dsp:txBody>
      <dsp:txXfrm>
        <a:off x="3125153" y="4692886"/>
        <a:ext cx="1953878" cy="485537"/>
      </dsp:txXfrm>
    </dsp:sp>
    <dsp:sp modelId="{E7155B03-8DE3-4B3E-A115-8567A0C88F58}">
      <dsp:nvSpPr>
        <dsp:cNvPr id="0" name=""/>
        <dsp:cNvSpPr/>
      </dsp:nvSpPr>
      <dsp:spPr>
        <a:xfrm>
          <a:off x="2542419" y="4139457"/>
          <a:ext cx="930594" cy="930155"/>
        </a:xfrm>
        <a:prstGeom prst="ellipse">
          <a:avLst/>
        </a:prstGeom>
        <a:blipFill dpi="0" rotWithShape="1">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4BD86202-302F-4E2F-AFBB-306A3A126EF3}">
      <dsp:nvSpPr>
        <dsp:cNvPr id="0" name=""/>
        <dsp:cNvSpPr/>
      </dsp:nvSpPr>
      <dsp:spPr>
        <a:xfrm>
          <a:off x="4054879" y="3747651"/>
          <a:ext cx="2006410" cy="538069"/>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24690" tIns="49530" rIns="49530" bIns="49530" numCol="1" spcCol="1270" anchor="ctr" anchorCtr="0">
          <a:noAutofit/>
        </a:bodyPr>
        <a:lstStyle/>
        <a:p>
          <a:pPr lvl="0" algn="l" defTabSz="577850">
            <a:lnSpc>
              <a:spcPct val="90000"/>
            </a:lnSpc>
            <a:spcBef>
              <a:spcPct val="0"/>
            </a:spcBef>
            <a:spcAft>
              <a:spcPct val="35000"/>
            </a:spcAft>
          </a:pPr>
          <a:r>
            <a:rPr lang="en-US" sz="1300" kern="1200" dirty="0" smtClean="0"/>
            <a:t>LEADERSHIP AND MANAGEMENT </a:t>
          </a:r>
          <a:endParaRPr lang="en-US" sz="1300" kern="1200" dirty="0"/>
        </a:p>
      </dsp:txBody>
      <dsp:txXfrm>
        <a:off x="4081145" y="3773917"/>
        <a:ext cx="1953878" cy="485537"/>
      </dsp:txXfrm>
    </dsp:sp>
    <dsp:sp modelId="{49CE950B-4F82-48D2-AF26-10C2170F8BB6}">
      <dsp:nvSpPr>
        <dsp:cNvPr id="0" name=""/>
        <dsp:cNvSpPr/>
      </dsp:nvSpPr>
      <dsp:spPr>
        <a:xfrm>
          <a:off x="3498411" y="3220488"/>
          <a:ext cx="930594" cy="930155"/>
        </a:xfrm>
        <a:prstGeom prst="ellipse">
          <a:avLst/>
        </a:prstGeom>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DF1382B8-D134-46BF-9446-A780E4628B73}">
      <dsp:nvSpPr>
        <dsp:cNvPr id="0" name=""/>
        <dsp:cNvSpPr/>
      </dsp:nvSpPr>
      <dsp:spPr>
        <a:xfrm>
          <a:off x="4554365" y="2566359"/>
          <a:ext cx="2006410" cy="538069"/>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24690" tIns="49530" rIns="49530" bIns="49530" numCol="1" spcCol="1270" anchor="ctr" anchorCtr="0">
          <a:noAutofit/>
        </a:bodyPr>
        <a:lstStyle/>
        <a:p>
          <a:pPr lvl="0" algn="l" defTabSz="577850">
            <a:lnSpc>
              <a:spcPct val="90000"/>
            </a:lnSpc>
            <a:spcBef>
              <a:spcPct val="0"/>
            </a:spcBef>
            <a:spcAft>
              <a:spcPct val="35000"/>
            </a:spcAft>
          </a:pPr>
          <a:r>
            <a:rPr lang="en-US" sz="1300" kern="1200" dirty="0" smtClean="0"/>
            <a:t>BUSINESS SKILLS</a:t>
          </a:r>
          <a:endParaRPr lang="en-US" sz="1300" kern="1200" dirty="0"/>
        </a:p>
      </dsp:txBody>
      <dsp:txXfrm>
        <a:off x="4580631" y="2592625"/>
        <a:ext cx="1953878" cy="485537"/>
      </dsp:txXfrm>
    </dsp:sp>
    <dsp:sp modelId="{BD330E29-DA28-4F5D-921B-C021D1F357B7}">
      <dsp:nvSpPr>
        <dsp:cNvPr id="0" name=""/>
        <dsp:cNvSpPr/>
      </dsp:nvSpPr>
      <dsp:spPr>
        <a:xfrm>
          <a:off x="3997897" y="2039197"/>
          <a:ext cx="930594" cy="930155"/>
        </a:xfrm>
        <a:prstGeom prst="ellipse">
          <a:avLst/>
        </a:prstGeom>
        <a:blipFill dpi="0" rotWithShape="1">
          <a:blip xmlns:r="http://schemas.openxmlformats.org/officeDocument/2006/relationships" r:embed="rId4">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D0FCD607-9F49-4A15-929A-8BBA12F40DC1}">
      <dsp:nvSpPr>
        <dsp:cNvPr id="0" name=""/>
        <dsp:cNvSpPr/>
      </dsp:nvSpPr>
      <dsp:spPr>
        <a:xfrm>
          <a:off x="4832436" y="1363813"/>
          <a:ext cx="2006410" cy="538069"/>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24690" tIns="49530" rIns="49530" bIns="49530" numCol="1" spcCol="1270" anchor="ctr" anchorCtr="0">
          <a:noAutofit/>
        </a:bodyPr>
        <a:lstStyle/>
        <a:p>
          <a:pPr lvl="0" algn="l" defTabSz="577850">
            <a:lnSpc>
              <a:spcPct val="90000"/>
            </a:lnSpc>
            <a:spcBef>
              <a:spcPct val="0"/>
            </a:spcBef>
            <a:spcAft>
              <a:spcPct val="35000"/>
            </a:spcAft>
          </a:pPr>
          <a:r>
            <a:rPr lang="en-US" sz="1300" kern="1200" dirty="0" smtClean="0"/>
            <a:t>UNLOCK YOUR POTENTIAL </a:t>
          </a:r>
          <a:endParaRPr lang="en-US" sz="1300" kern="1200" dirty="0"/>
        </a:p>
      </dsp:txBody>
      <dsp:txXfrm>
        <a:off x="4858702" y="1390079"/>
        <a:ext cx="1953878" cy="485537"/>
      </dsp:txXfrm>
    </dsp:sp>
    <dsp:sp modelId="{6BFFBD56-1663-40C9-A9CA-11AB837289A3}">
      <dsp:nvSpPr>
        <dsp:cNvPr id="0" name=""/>
        <dsp:cNvSpPr/>
      </dsp:nvSpPr>
      <dsp:spPr>
        <a:xfrm>
          <a:off x="4275968" y="836651"/>
          <a:ext cx="930594" cy="930155"/>
        </a:xfrm>
        <a:prstGeom prst="ellipse">
          <a:avLst/>
        </a:prstGeom>
        <a:blipFill dpi="0" rotWithShape="1">
          <a:blip xmlns:r="http://schemas.openxmlformats.org/officeDocument/2006/relationships" r:embed="rId5">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DC0706-B337-4D19-9586-D80ADC6FF0BC}">
      <dsp:nvSpPr>
        <dsp:cNvPr id="0" name=""/>
        <dsp:cNvSpPr/>
      </dsp:nvSpPr>
      <dsp:spPr>
        <a:xfrm>
          <a:off x="0" y="0"/>
          <a:ext cx="6005512" cy="73388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GB" sz="2000" kern="1200" smtClean="0"/>
            <a:t>Work around current work and management commitments. </a:t>
          </a:r>
          <a:endParaRPr lang="en-US" sz="2000" kern="1200" dirty="0"/>
        </a:p>
      </dsp:txBody>
      <dsp:txXfrm>
        <a:off x="1274490" y="0"/>
        <a:ext cx="4731021" cy="733880"/>
      </dsp:txXfrm>
    </dsp:sp>
    <dsp:sp modelId="{DBE039BC-4828-4037-ACD3-44AD1DBB8598}">
      <dsp:nvSpPr>
        <dsp:cNvPr id="0" name=""/>
        <dsp:cNvSpPr/>
      </dsp:nvSpPr>
      <dsp:spPr>
        <a:xfrm>
          <a:off x="73388" y="73388"/>
          <a:ext cx="1201102" cy="587104"/>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9000" b="-2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C9AB8E4-7AC8-4F24-BA09-BBC61DC35153}">
      <dsp:nvSpPr>
        <dsp:cNvPr id="0" name=""/>
        <dsp:cNvSpPr/>
      </dsp:nvSpPr>
      <dsp:spPr>
        <a:xfrm>
          <a:off x="0" y="807268"/>
          <a:ext cx="6005512" cy="733880"/>
        </a:xfrm>
        <a:prstGeom prst="roundRect">
          <a:avLst>
            <a:gd name="adj" fmla="val 10000"/>
          </a:avLst>
        </a:prstGeom>
        <a:solidFill>
          <a:schemeClr val="accent4">
            <a:hueOff val="886254"/>
            <a:satOff val="321"/>
            <a:lumOff val="-26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GB" sz="2000" kern="1200" smtClean="0"/>
            <a:t>Help to develop and add value to your personal abilities </a:t>
          </a:r>
          <a:endParaRPr lang="en-GB" sz="2000" kern="1200" dirty="0"/>
        </a:p>
      </dsp:txBody>
      <dsp:txXfrm>
        <a:off x="1274490" y="807268"/>
        <a:ext cx="4731021" cy="733880"/>
      </dsp:txXfrm>
    </dsp:sp>
    <dsp:sp modelId="{00A6AB07-7726-458F-9E0A-73641013ACA6}">
      <dsp:nvSpPr>
        <dsp:cNvPr id="0" name=""/>
        <dsp:cNvSpPr/>
      </dsp:nvSpPr>
      <dsp:spPr>
        <a:xfrm>
          <a:off x="73388" y="880656"/>
          <a:ext cx="1201102" cy="587104"/>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7000" b="-7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1F6E1F-1B67-45B5-B51A-5DA604C0D525}">
      <dsp:nvSpPr>
        <dsp:cNvPr id="0" name=""/>
        <dsp:cNvSpPr/>
      </dsp:nvSpPr>
      <dsp:spPr>
        <a:xfrm>
          <a:off x="0" y="1614537"/>
          <a:ext cx="6005512" cy="733880"/>
        </a:xfrm>
        <a:prstGeom prst="roundRect">
          <a:avLst>
            <a:gd name="adj" fmla="val 10000"/>
          </a:avLst>
        </a:prstGeom>
        <a:solidFill>
          <a:schemeClr val="accent4">
            <a:hueOff val="1772507"/>
            <a:satOff val="641"/>
            <a:lumOff val="-52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GB" sz="2000" kern="1200" smtClean="0"/>
            <a:t>Formed into two different intensive sections </a:t>
          </a:r>
          <a:endParaRPr lang="en-US" sz="2000" kern="1200" dirty="0"/>
        </a:p>
      </dsp:txBody>
      <dsp:txXfrm>
        <a:off x="1274490" y="1614537"/>
        <a:ext cx="4731021" cy="733880"/>
      </dsp:txXfrm>
    </dsp:sp>
    <dsp:sp modelId="{70119103-7278-4A9F-A0D3-5EC8DC2C6800}">
      <dsp:nvSpPr>
        <dsp:cNvPr id="0" name=""/>
        <dsp:cNvSpPr/>
      </dsp:nvSpPr>
      <dsp:spPr>
        <a:xfrm>
          <a:off x="73388" y="1687925"/>
          <a:ext cx="1201102" cy="587104"/>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30000" b="-30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B01439-9EF7-4478-BC43-AA16BD98600A}">
      <dsp:nvSpPr>
        <dsp:cNvPr id="0" name=""/>
        <dsp:cNvSpPr/>
      </dsp:nvSpPr>
      <dsp:spPr>
        <a:xfrm>
          <a:off x="0" y="2421806"/>
          <a:ext cx="6005512" cy="733880"/>
        </a:xfrm>
        <a:prstGeom prst="roundRect">
          <a:avLst>
            <a:gd name="adj" fmla="val 10000"/>
          </a:avLst>
        </a:prstGeom>
        <a:solidFill>
          <a:schemeClr val="accent4">
            <a:hueOff val="2658761"/>
            <a:satOff val="962"/>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kern="1200" smtClean="0"/>
            <a:t>Team Work </a:t>
          </a:r>
          <a:endParaRPr lang="en-US" sz="2000" kern="1200" dirty="0"/>
        </a:p>
      </dsp:txBody>
      <dsp:txXfrm>
        <a:off x="1274490" y="2421806"/>
        <a:ext cx="4731021" cy="733880"/>
      </dsp:txXfrm>
    </dsp:sp>
    <dsp:sp modelId="{6D7CA03F-D567-464B-929D-9654E98D9BF8}">
      <dsp:nvSpPr>
        <dsp:cNvPr id="0" name=""/>
        <dsp:cNvSpPr/>
      </dsp:nvSpPr>
      <dsp:spPr>
        <a:xfrm>
          <a:off x="73388" y="2495194"/>
          <a:ext cx="1201102" cy="587104"/>
        </a:xfrm>
        <a:prstGeom prst="roundRect">
          <a:avLst>
            <a:gd name="adj" fmla="val 10000"/>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0000" b="-10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B83C97-51F0-45C6-863A-E48679F22BC5}">
      <dsp:nvSpPr>
        <dsp:cNvPr id="0" name=""/>
        <dsp:cNvSpPr/>
      </dsp:nvSpPr>
      <dsp:spPr>
        <a:xfrm>
          <a:off x="1352064" y="0"/>
          <a:ext cx="2381718" cy="2382080"/>
        </a:xfrm>
        <a:prstGeom prst="circularArrow">
          <a:avLst>
            <a:gd name="adj1" fmla="val 10980"/>
            <a:gd name="adj2" fmla="val 1142322"/>
            <a:gd name="adj3" fmla="val 4500000"/>
            <a:gd name="adj4" fmla="val 10800000"/>
            <a:gd name="adj5" fmla="val 125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82171282-A646-4576-AB4C-5C8A06136ED3}">
      <dsp:nvSpPr>
        <dsp:cNvPr id="0" name=""/>
        <dsp:cNvSpPr/>
      </dsp:nvSpPr>
      <dsp:spPr>
        <a:xfrm>
          <a:off x="3732880" y="367228"/>
          <a:ext cx="2471952" cy="1462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5" tIns="8255" rIns="8255" bIns="8255" numCol="1" spcCol="1270" anchor="ctr" anchorCtr="0">
          <a:noAutofit/>
        </a:bodyPr>
        <a:lstStyle/>
        <a:p>
          <a:pPr marL="57150" lvl="1" indent="-57150" algn="l" defTabSz="444500">
            <a:lnSpc>
              <a:spcPct val="90000"/>
            </a:lnSpc>
            <a:spcBef>
              <a:spcPct val="0"/>
            </a:spcBef>
            <a:spcAft>
              <a:spcPct val="15000"/>
            </a:spcAft>
            <a:buChar char="••"/>
          </a:pPr>
          <a:r>
            <a:rPr lang="en-GB" sz="1000" kern="1200" dirty="0" smtClean="0">
              <a:solidFill>
                <a:srgbClr val="008080"/>
              </a:solidFill>
            </a:rPr>
            <a:t>Qualities </a:t>
          </a:r>
          <a:r>
            <a:rPr lang="en-GB" sz="1000" kern="1200" dirty="0" smtClean="0"/>
            <a:t>Establish a clear vision of your team and guide them towards excellence. Sharing our intelligence to empower their own abilities. </a:t>
          </a:r>
          <a:endParaRPr lang="en-US" sz="1000" kern="1200" dirty="0"/>
        </a:p>
      </dsp:txBody>
      <dsp:txXfrm>
        <a:off x="3732880" y="367228"/>
        <a:ext cx="2471952" cy="1462615"/>
      </dsp:txXfrm>
    </dsp:sp>
    <dsp:sp modelId="{2B9101F4-B5D1-4AB7-BC83-753D06A88415}">
      <dsp:nvSpPr>
        <dsp:cNvPr id="0" name=""/>
        <dsp:cNvSpPr/>
      </dsp:nvSpPr>
      <dsp:spPr>
        <a:xfrm>
          <a:off x="1878502" y="860003"/>
          <a:ext cx="1323475" cy="661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QULATIES</a:t>
          </a:r>
          <a:endParaRPr lang="en-US" sz="1400" kern="1200" dirty="0"/>
        </a:p>
      </dsp:txBody>
      <dsp:txXfrm>
        <a:off x="1878502" y="860003"/>
        <a:ext cx="1323475" cy="661579"/>
      </dsp:txXfrm>
    </dsp:sp>
    <dsp:sp modelId="{12D2183B-C8C1-4ADD-8BFA-63A0024D79DB}">
      <dsp:nvSpPr>
        <dsp:cNvPr id="0" name=""/>
        <dsp:cNvSpPr/>
      </dsp:nvSpPr>
      <dsp:spPr>
        <a:xfrm>
          <a:off x="690550" y="1368682"/>
          <a:ext cx="2381718" cy="2382080"/>
        </a:xfrm>
        <a:prstGeom prst="leftCircularArrow">
          <a:avLst>
            <a:gd name="adj1" fmla="val 10980"/>
            <a:gd name="adj2" fmla="val 1142322"/>
            <a:gd name="adj3" fmla="val 6300000"/>
            <a:gd name="adj4" fmla="val 18900000"/>
            <a:gd name="adj5" fmla="val 125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47FC99C1-6CDC-4E5F-82DC-8138B26E8725}">
      <dsp:nvSpPr>
        <dsp:cNvPr id="0" name=""/>
        <dsp:cNvSpPr/>
      </dsp:nvSpPr>
      <dsp:spPr>
        <a:xfrm>
          <a:off x="2797366" y="1917856"/>
          <a:ext cx="3500068" cy="1331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5" tIns="8255" rIns="8255" bIns="8255" numCol="1" spcCol="1270" anchor="ctr" anchorCtr="0">
          <a:noAutofit/>
        </a:bodyPr>
        <a:lstStyle/>
        <a:p>
          <a:pPr marL="57150" lvl="1" indent="-57150" algn="l" defTabSz="444500">
            <a:lnSpc>
              <a:spcPct val="90000"/>
            </a:lnSpc>
            <a:spcBef>
              <a:spcPct val="0"/>
            </a:spcBef>
            <a:spcAft>
              <a:spcPct val="15000"/>
            </a:spcAft>
            <a:buChar char="••"/>
          </a:pPr>
          <a:r>
            <a:rPr lang="en-GB" sz="1000" kern="1200" dirty="0" smtClean="0">
              <a:solidFill>
                <a:srgbClr val="008080"/>
              </a:solidFill>
            </a:rPr>
            <a:t>Management vs. Leadership </a:t>
          </a:r>
          <a:r>
            <a:rPr lang="en-GB" sz="1000" kern="1200" dirty="0" smtClean="0"/>
            <a:t>Communicating with your team is key to success. </a:t>
          </a:r>
          <a:endParaRPr lang="en-US" sz="1000" kern="1200" dirty="0"/>
        </a:p>
        <a:p>
          <a:pPr marL="57150" lvl="1" indent="-57150" algn="l" defTabSz="444500">
            <a:lnSpc>
              <a:spcPct val="90000"/>
            </a:lnSpc>
            <a:spcBef>
              <a:spcPct val="0"/>
            </a:spcBef>
            <a:spcAft>
              <a:spcPct val="15000"/>
            </a:spcAft>
            <a:buChar char="••"/>
          </a:pPr>
          <a:r>
            <a:rPr lang="en-GB" sz="1000" kern="1200" dirty="0" smtClean="0"/>
            <a:t>Our programme relates to the importance and the best methods top develop your communication skills. </a:t>
          </a:r>
          <a:endParaRPr lang="en-US" sz="1000" kern="1200" dirty="0"/>
        </a:p>
      </dsp:txBody>
      <dsp:txXfrm>
        <a:off x="2797366" y="1917856"/>
        <a:ext cx="3500068" cy="1331125"/>
      </dsp:txXfrm>
    </dsp:sp>
    <dsp:sp modelId="{4E0AE086-AABF-4A0E-98D0-5626D79C154F}">
      <dsp:nvSpPr>
        <dsp:cNvPr id="0" name=""/>
        <dsp:cNvSpPr/>
      </dsp:nvSpPr>
      <dsp:spPr>
        <a:xfrm>
          <a:off x="1219672" y="2236602"/>
          <a:ext cx="1323475" cy="661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MANAGEMENT VS. LEADERSHIP</a:t>
          </a:r>
          <a:endParaRPr lang="en-US" sz="1400" kern="1200" dirty="0"/>
        </a:p>
      </dsp:txBody>
      <dsp:txXfrm>
        <a:off x="1219672" y="2236602"/>
        <a:ext cx="1323475" cy="661579"/>
      </dsp:txXfrm>
    </dsp:sp>
    <dsp:sp modelId="{339FCDE6-ACB1-4FC6-B770-034DE4C59DA1}">
      <dsp:nvSpPr>
        <dsp:cNvPr id="0" name=""/>
        <dsp:cNvSpPr/>
      </dsp:nvSpPr>
      <dsp:spPr>
        <a:xfrm>
          <a:off x="1521580" y="2901150"/>
          <a:ext cx="2046265" cy="2047085"/>
        </a:xfrm>
        <a:prstGeom prst="blockArc">
          <a:avLst>
            <a:gd name="adj1" fmla="val 13500000"/>
            <a:gd name="adj2" fmla="val 10800000"/>
            <a:gd name="adj3" fmla="val 1274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4708EA16-D5C5-4EE2-8A83-5B988D03B274}">
      <dsp:nvSpPr>
        <dsp:cNvPr id="0" name=""/>
        <dsp:cNvSpPr/>
      </dsp:nvSpPr>
      <dsp:spPr>
        <a:xfrm>
          <a:off x="3660442" y="2946514"/>
          <a:ext cx="2099175" cy="1920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 tIns="7620" rIns="7620" bIns="7620" numCol="1" spcCol="1270" anchor="ctr" anchorCtr="0">
          <a:noAutofit/>
        </a:bodyPr>
        <a:lstStyle/>
        <a:p>
          <a:pPr marL="57150" lvl="1" indent="-57150" algn="l" defTabSz="400050">
            <a:lnSpc>
              <a:spcPct val="90000"/>
            </a:lnSpc>
            <a:spcBef>
              <a:spcPct val="0"/>
            </a:spcBef>
            <a:spcAft>
              <a:spcPct val="15000"/>
            </a:spcAft>
            <a:buChar char="••"/>
          </a:pPr>
          <a:r>
            <a:rPr lang="en-GB" sz="900" kern="1200" dirty="0" smtClean="0">
              <a:solidFill>
                <a:srgbClr val="008080"/>
              </a:solidFill>
            </a:rPr>
            <a:t>Required leadership skills  </a:t>
          </a:r>
          <a:r>
            <a:rPr lang="en-GB" sz="900" kern="1200" dirty="0" smtClean="0"/>
            <a:t>Nurturing a solid foundation of relationships with employees, acquire the skills needed to build and improve relationships, Trust and respect is a key aspect. </a:t>
          </a:r>
          <a:endParaRPr lang="en-US" sz="900" kern="1200" dirty="0"/>
        </a:p>
      </dsp:txBody>
      <dsp:txXfrm>
        <a:off x="3660442" y="2946514"/>
        <a:ext cx="2099175" cy="1920803"/>
      </dsp:txXfrm>
    </dsp:sp>
    <dsp:sp modelId="{6AED50E6-1C35-4B77-9E90-501897F8F6D8}">
      <dsp:nvSpPr>
        <dsp:cNvPr id="0" name=""/>
        <dsp:cNvSpPr/>
      </dsp:nvSpPr>
      <dsp:spPr>
        <a:xfrm>
          <a:off x="1881633" y="3615181"/>
          <a:ext cx="1323475" cy="661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REQUIRED LEADERSHIP SKILLS </a:t>
          </a:r>
          <a:endParaRPr lang="en-US" sz="1400" kern="1200" dirty="0"/>
        </a:p>
      </dsp:txBody>
      <dsp:txXfrm>
        <a:off x="1881633" y="3615181"/>
        <a:ext cx="1323475" cy="6615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3C0D5B-2D86-456D-A251-8B716EB11AFA}">
      <dsp:nvSpPr>
        <dsp:cNvPr id="0" name=""/>
        <dsp:cNvSpPr/>
      </dsp:nvSpPr>
      <dsp:spPr>
        <a:xfrm>
          <a:off x="2485112" y="4917058"/>
          <a:ext cx="93124" cy="93124"/>
        </a:xfrm>
        <a:prstGeom prst="ellips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8DC00181-D81A-4F72-A6D3-399EA3C15E73}">
      <dsp:nvSpPr>
        <dsp:cNvPr id="0" name=""/>
        <dsp:cNvSpPr/>
      </dsp:nvSpPr>
      <dsp:spPr>
        <a:xfrm>
          <a:off x="2278675" y="5000957"/>
          <a:ext cx="93124" cy="93124"/>
        </a:xfrm>
        <a:prstGeom prst="ellips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26876B2-78A7-408C-8E45-1C8F63D543CB}">
      <dsp:nvSpPr>
        <dsp:cNvPr id="0" name=""/>
        <dsp:cNvSpPr/>
      </dsp:nvSpPr>
      <dsp:spPr>
        <a:xfrm>
          <a:off x="2067679" y="5070313"/>
          <a:ext cx="93124" cy="93124"/>
        </a:xfrm>
        <a:prstGeom prst="ellips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23B56457-2346-4EA1-A1AC-1DD61A1D74A4}">
      <dsp:nvSpPr>
        <dsp:cNvPr id="0" name=""/>
        <dsp:cNvSpPr/>
      </dsp:nvSpPr>
      <dsp:spPr>
        <a:xfrm>
          <a:off x="1853428" y="5124008"/>
          <a:ext cx="93124" cy="93124"/>
        </a:xfrm>
        <a:prstGeom prst="ellipse">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1C728761-B222-436F-8742-41E3FE1663C6}">
      <dsp:nvSpPr>
        <dsp:cNvPr id="0" name=""/>
        <dsp:cNvSpPr/>
      </dsp:nvSpPr>
      <dsp:spPr>
        <a:xfrm>
          <a:off x="3611723" y="4104920"/>
          <a:ext cx="93124" cy="93124"/>
        </a:xfrm>
        <a:prstGeom prst="ellips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3D62AC57-7E65-4F55-B2C5-DE2DA495D972}">
      <dsp:nvSpPr>
        <dsp:cNvPr id="0" name=""/>
        <dsp:cNvSpPr/>
      </dsp:nvSpPr>
      <dsp:spPr>
        <a:xfrm>
          <a:off x="3448267" y="4270480"/>
          <a:ext cx="93124" cy="93124"/>
        </a:xfrm>
        <a:prstGeom prst="ellips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55818819-EAC3-4B37-A758-623F7E9412F6}">
      <dsp:nvSpPr>
        <dsp:cNvPr id="0" name=""/>
        <dsp:cNvSpPr/>
      </dsp:nvSpPr>
      <dsp:spPr>
        <a:xfrm>
          <a:off x="4288342" y="3098138"/>
          <a:ext cx="93124" cy="93124"/>
        </a:xfrm>
        <a:prstGeom prst="ellips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39E6420D-4C99-4A8E-B833-9FE8E1353E87}">
      <dsp:nvSpPr>
        <dsp:cNvPr id="0" name=""/>
        <dsp:cNvSpPr/>
      </dsp:nvSpPr>
      <dsp:spPr>
        <a:xfrm>
          <a:off x="4651723" y="1871541"/>
          <a:ext cx="93124" cy="93124"/>
        </a:xfrm>
        <a:prstGeom prst="ellips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B9F44449-A2CF-46FB-A980-E172ECF811A0}">
      <dsp:nvSpPr>
        <dsp:cNvPr id="0" name=""/>
        <dsp:cNvSpPr/>
      </dsp:nvSpPr>
      <dsp:spPr>
        <a:xfrm>
          <a:off x="4470032" y="420655"/>
          <a:ext cx="93124" cy="93124"/>
        </a:xfrm>
        <a:prstGeom prst="ellipse">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E648252E-CAA2-455A-A82D-AC6BB7541290}">
      <dsp:nvSpPr>
        <dsp:cNvPr id="0" name=""/>
        <dsp:cNvSpPr/>
      </dsp:nvSpPr>
      <dsp:spPr>
        <a:xfrm>
          <a:off x="4605486" y="316062"/>
          <a:ext cx="93124" cy="93124"/>
        </a:xfrm>
        <a:prstGeom prst="ellips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714104D8-930A-4A1F-B402-2BE77935EFCA}">
      <dsp:nvSpPr>
        <dsp:cNvPr id="0" name=""/>
        <dsp:cNvSpPr/>
      </dsp:nvSpPr>
      <dsp:spPr>
        <a:xfrm>
          <a:off x="4740940" y="210909"/>
          <a:ext cx="93124" cy="93124"/>
        </a:xfrm>
        <a:prstGeom prst="ellips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3F3A5ABE-0386-4878-B907-72E8EB073835}">
      <dsp:nvSpPr>
        <dsp:cNvPr id="0" name=""/>
        <dsp:cNvSpPr/>
      </dsp:nvSpPr>
      <dsp:spPr>
        <a:xfrm>
          <a:off x="4877045" y="316062"/>
          <a:ext cx="93124" cy="93124"/>
        </a:xfrm>
        <a:prstGeom prst="ellipse">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w="9525" cap="rnd" cmpd="sng" algn="ctr">
          <a:solidFill>
            <a:schemeClr val="accent3">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66B157D2-617F-4600-81C1-54D22E05BD4D}">
      <dsp:nvSpPr>
        <dsp:cNvPr id="0" name=""/>
        <dsp:cNvSpPr/>
      </dsp:nvSpPr>
      <dsp:spPr>
        <a:xfrm>
          <a:off x="5012499" y="420655"/>
          <a:ext cx="93124" cy="93124"/>
        </a:xfrm>
        <a:prstGeom prst="ellips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416A2F15-73F9-46F3-AD47-B996F5DC5F04}">
      <dsp:nvSpPr>
        <dsp:cNvPr id="0" name=""/>
        <dsp:cNvSpPr/>
      </dsp:nvSpPr>
      <dsp:spPr>
        <a:xfrm>
          <a:off x="4740940" y="432401"/>
          <a:ext cx="93124" cy="93124"/>
        </a:xfrm>
        <a:prstGeom prst="ellipse">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DA7AAD41-5E68-49D8-BAB9-31F95DE8BA53}">
      <dsp:nvSpPr>
        <dsp:cNvPr id="0" name=""/>
        <dsp:cNvSpPr/>
      </dsp:nvSpPr>
      <dsp:spPr>
        <a:xfrm>
          <a:off x="4740940" y="653893"/>
          <a:ext cx="93124" cy="93124"/>
        </a:xfrm>
        <a:prstGeom prst="ellipse">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w="9525" cap="rnd" cmpd="sng" algn="ctr">
          <a:solidFill>
            <a:schemeClr val="accent6">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AFAE8CB1-BD31-4AB5-813F-04CE280D7BC3}">
      <dsp:nvSpPr>
        <dsp:cNvPr id="0" name=""/>
        <dsp:cNvSpPr/>
      </dsp:nvSpPr>
      <dsp:spPr>
        <a:xfrm>
          <a:off x="1336033" y="5302571"/>
          <a:ext cx="2006410" cy="538069"/>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24690" tIns="49530" rIns="49530" bIns="49530" numCol="1" spcCol="1270" anchor="ctr" anchorCtr="0">
          <a:noAutofit/>
        </a:bodyPr>
        <a:lstStyle/>
        <a:p>
          <a:pPr lvl="0" algn="l" defTabSz="577850">
            <a:lnSpc>
              <a:spcPct val="90000"/>
            </a:lnSpc>
            <a:spcBef>
              <a:spcPct val="0"/>
            </a:spcBef>
            <a:spcAft>
              <a:spcPct val="35000"/>
            </a:spcAft>
          </a:pPr>
          <a:r>
            <a:rPr lang="en-US" sz="1300" kern="1200" dirty="0" smtClean="0"/>
            <a:t>VISION</a:t>
          </a:r>
          <a:endParaRPr lang="en-US" sz="1300" kern="1200" dirty="0"/>
        </a:p>
      </dsp:txBody>
      <dsp:txXfrm>
        <a:off x="1362299" y="5328837"/>
        <a:ext cx="1953878" cy="485537"/>
      </dsp:txXfrm>
    </dsp:sp>
    <dsp:sp modelId="{1BDDF1A7-8F9A-491D-B616-D31125DA6177}">
      <dsp:nvSpPr>
        <dsp:cNvPr id="0" name=""/>
        <dsp:cNvSpPr/>
      </dsp:nvSpPr>
      <dsp:spPr>
        <a:xfrm>
          <a:off x="779565" y="4775408"/>
          <a:ext cx="930594" cy="930155"/>
        </a:xfrm>
        <a:prstGeom prst="ellipse">
          <a:avLst/>
        </a:prstGeom>
        <a:blipFill dpi="0" rotWithShape="1">
          <a:blip xmlns:r="http://schemas.openxmlformats.org/officeDocument/2006/relationships" r:embed="rId1">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25CE29FA-35B5-4976-AE6F-6E275956B89D}">
      <dsp:nvSpPr>
        <dsp:cNvPr id="0" name=""/>
        <dsp:cNvSpPr/>
      </dsp:nvSpPr>
      <dsp:spPr>
        <a:xfrm>
          <a:off x="3098887" y="4666620"/>
          <a:ext cx="2006410" cy="538069"/>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24690" tIns="49530" rIns="49530" bIns="49530" numCol="1" spcCol="1270" anchor="ctr" anchorCtr="0">
          <a:noAutofit/>
        </a:bodyPr>
        <a:lstStyle/>
        <a:p>
          <a:pPr lvl="0" algn="l" defTabSz="577850">
            <a:lnSpc>
              <a:spcPct val="90000"/>
            </a:lnSpc>
            <a:spcBef>
              <a:spcPct val="0"/>
            </a:spcBef>
            <a:spcAft>
              <a:spcPct val="35000"/>
            </a:spcAft>
          </a:pPr>
          <a:r>
            <a:rPr lang="en-US" sz="1300" kern="1200" dirty="0" smtClean="0"/>
            <a:t>INTERPERSONAL SKILLS</a:t>
          </a:r>
          <a:endParaRPr lang="en-US" sz="1300" kern="1200" dirty="0"/>
        </a:p>
      </dsp:txBody>
      <dsp:txXfrm>
        <a:off x="3125153" y="4692886"/>
        <a:ext cx="1953878" cy="485537"/>
      </dsp:txXfrm>
    </dsp:sp>
    <dsp:sp modelId="{E7155B03-8DE3-4B3E-A115-8567A0C88F58}">
      <dsp:nvSpPr>
        <dsp:cNvPr id="0" name=""/>
        <dsp:cNvSpPr/>
      </dsp:nvSpPr>
      <dsp:spPr>
        <a:xfrm>
          <a:off x="2542419" y="4139457"/>
          <a:ext cx="930594" cy="930155"/>
        </a:xfrm>
        <a:prstGeom prst="ellipse">
          <a:avLst/>
        </a:prstGeom>
        <a:blipFill dpi="0" rotWithShape="1">
          <a:blip xmlns:r="http://schemas.openxmlformats.org/officeDocument/2006/relationships" r:embed="rId2">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4BD86202-302F-4E2F-AFBB-306A3A126EF3}">
      <dsp:nvSpPr>
        <dsp:cNvPr id="0" name=""/>
        <dsp:cNvSpPr/>
      </dsp:nvSpPr>
      <dsp:spPr>
        <a:xfrm>
          <a:off x="4054879" y="3747651"/>
          <a:ext cx="2006410" cy="538069"/>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24690" tIns="49530" rIns="49530" bIns="49530" numCol="1" spcCol="1270" anchor="ctr" anchorCtr="0">
          <a:noAutofit/>
        </a:bodyPr>
        <a:lstStyle/>
        <a:p>
          <a:pPr lvl="0" algn="l" defTabSz="577850">
            <a:lnSpc>
              <a:spcPct val="90000"/>
            </a:lnSpc>
            <a:spcBef>
              <a:spcPct val="0"/>
            </a:spcBef>
            <a:spcAft>
              <a:spcPct val="35000"/>
            </a:spcAft>
          </a:pPr>
          <a:r>
            <a:rPr lang="en-US" sz="1300" kern="1200" dirty="0" smtClean="0"/>
            <a:t>ABILITY TO DEVELOP OTHERS </a:t>
          </a:r>
          <a:endParaRPr lang="en-US" sz="1300" kern="1200" dirty="0"/>
        </a:p>
      </dsp:txBody>
      <dsp:txXfrm>
        <a:off x="4081145" y="3773917"/>
        <a:ext cx="1953878" cy="485537"/>
      </dsp:txXfrm>
    </dsp:sp>
    <dsp:sp modelId="{49CE950B-4F82-48D2-AF26-10C2170F8BB6}">
      <dsp:nvSpPr>
        <dsp:cNvPr id="0" name=""/>
        <dsp:cNvSpPr/>
      </dsp:nvSpPr>
      <dsp:spPr>
        <a:xfrm>
          <a:off x="3498411" y="3220488"/>
          <a:ext cx="930594" cy="930155"/>
        </a:xfrm>
        <a:prstGeom prst="ellipse">
          <a:avLst/>
        </a:prstGeom>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DF1382B8-D134-46BF-9446-A780E4628B73}">
      <dsp:nvSpPr>
        <dsp:cNvPr id="0" name=""/>
        <dsp:cNvSpPr/>
      </dsp:nvSpPr>
      <dsp:spPr>
        <a:xfrm>
          <a:off x="4554365" y="2566359"/>
          <a:ext cx="2006410" cy="538069"/>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24690" tIns="49530" rIns="49530" bIns="49530" numCol="1" spcCol="1270" anchor="ctr" anchorCtr="0">
          <a:noAutofit/>
        </a:bodyPr>
        <a:lstStyle/>
        <a:p>
          <a:pPr lvl="0" algn="l" defTabSz="577850">
            <a:lnSpc>
              <a:spcPct val="90000"/>
            </a:lnSpc>
            <a:spcBef>
              <a:spcPct val="0"/>
            </a:spcBef>
            <a:spcAft>
              <a:spcPct val="35000"/>
            </a:spcAft>
          </a:pPr>
          <a:r>
            <a:rPr lang="en-US" sz="1300" kern="1200" dirty="0" smtClean="0"/>
            <a:t>INTELLEGNECE </a:t>
          </a:r>
          <a:endParaRPr lang="en-US" sz="1300" kern="1200" dirty="0"/>
        </a:p>
      </dsp:txBody>
      <dsp:txXfrm>
        <a:off x="4580631" y="2592625"/>
        <a:ext cx="1953878" cy="485537"/>
      </dsp:txXfrm>
    </dsp:sp>
    <dsp:sp modelId="{BD330E29-DA28-4F5D-921B-C021D1F357B7}">
      <dsp:nvSpPr>
        <dsp:cNvPr id="0" name=""/>
        <dsp:cNvSpPr/>
      </dsp:nvSpPr>
      <dsp:spPr>
        <a:xfrm>
          <a:off x="3997897" y="2039197"/>
          <a:ext cx="930594" cy="930155"/>
        </a:xfrm>
        <a:prstGeom prst="ellipse">
          <a:avLst/>
        </a:prstGeom>
        <a:blipFill dpi="0" rotWithShape="1">
          <a:blip xmlns:r="http://schemas.openxmlformats.org/officeDocument/2006/relationships" r:embed="rId4">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D0FCD607-9F49-4A15-929A-8BBA12F40DC1}">
      <dsp:nvSpPr>
        <dsp:cNvPr id="0" name=""/>
        <dsp:cNvSpPr/>
      </dsp:nvSpPr>
      <dsp:spPr>
        <a:xfrm>
          <a:off x="4832436" y="1363813"/>
          <a:ext cx="2006410" cy="538069"/>
        </a:xfrm>
        <a:prstGeom prst="round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24690" tIns="49530" rIns="49530" bIns="49530" numCol="1" spcCol="1270" anchor="ctr" anchorCtr="0">
          <a:noAutofit/>
        </a:bodyPr>
        <a:lstStyle/>
        <a:p>
          <a:pPr lvl="0" algn="l" defTabSz="577850">
            <a:lnSpc>
              <a:spcPct val="90000"/>
            </a:lnSpc>
            <a:spcBef>
              <a:spcPct val="0"/>
            </a:spcBef>
            <a:spcAft>
              <a:spcPct val="35000"/>
            </a:spcAft>
          </a:pPr>
          <a:r>
            <a:rPr lang="en-US" sz="1300" kern="1200" dirty="0" smtClean="0"/>
            <a:t>CHARACTER</a:t>
          </a:r>
          <a:endParaRPr lang="en-US" sz="1300" kern="1200" dirty="0"/>
        </a:p>
      </dsp:txBody>
      <dsp:txXfrm>
        <a:off x="4858702" y="1390079"/>
        <a:ext cx="1953878" cy="485537"/>
      </dsp:txXfrm>
    </dsp:sp>
    <dsp:sp modelId="{6BFFBD56-1663-40C9-A9CA-11AB837289A3}">
      <dsp:nvSpPr>
        <dsp:cNvPr id="0" name=""/>
        <dsp:cNvSpPr/>
      </dsp:nvSpPr>
      <dsp:spPr>
        <a:xfrm>
          <a:off x="4275968" y="836651"/>
          <a:ext cx="930594" cy="930155"/>
        </a:xfrm>
        <a:prstGeom prst="ellipse">
          <a:avLst/>
        </a:prstGeom>
        <a:blipFill dpi="0" rotWithShape="1">
          <a:blip xmlns:r="http://schemas.openxmlformats.org/officeDocument/2006/relationships" r:embed="rId5">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B44DA-C928-4387-B026-8530B8BDD5D7}">
      <dsp:nvSpPr>
        <dsp:cNvPr id="0" name=""/>
        <dsp:cNvSpPr/>
      </dsp:nvSpPr>
      <dsp:spPr>
        <a:xfrm>
          <a:off x="1424939" y="41909"/>
          <a:ext cx="2179320" cy="2179320"/>
        </a:xfrm>
        <a:prstGeom prst="ellipse">
          <a:avLst/>
        </a:prstGeom>
        <a:gradFill rotWithShape="0">
          <a:gsLst>
            <a:gs pos="0">
              <a:schemeClr val="accent2">
                <a:alpha val="50000"/>
                <a:hueOff val="0"/>
                <a:satOff val="0"/>
                <a:lumOff val="0"/>
                <a:alphaOff val="0"/>
                <a:tint val="98000"/>
                <a:lumMod val="114000"/>
              </a:schemeClr>
            </a:gs>
            <a:gs pos="100000">
              <a:schemeClr val="accent2">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R="0" lvl="0" algn="ctr" defTabSz="311150" rtl="0" eaLnBrk="1" fontAlgn="base" latinLnBrk="0" hangingPunct="1">
            <a:lnSpc>
              <a:spcPct val="90000"/>
            </a:lnSpc>
            <a:spcBef>
              <a:spcPct val="0"/>
            </a:spcBef>
            <a:spcAft>
              <a:spcPct val="35000"/>
            </a:spcAft>
            <a:buClrTx/>
            <a:buSzTx/>
            <a:buFontTx/>
            <a:tabLst/>
          </a:pPr>
          <a:r>
            <a:rPr lang="en-US" sz="700" kern="1200" dirty="0" smtClean="0">
              <a:latin typeface="+mn-lt"/>
            </a:rPr>
            <a:t>STRONG</a:t>
          </a:r>
          <a:r>
            <a:rPr lang="en-US" sz="700" kern="1200" baseline="0" dirty="0" smtClean="0">
              <a:latin typeface="+mn-lt"/>
            </a:rPr>
            <a:t> ETHICS</a:t>
          </a:r>
          <a:endParaRPr lang="en-US" sz="700" kern="1200" dirty="0">
            <a:latin typeface="+mn-lt"/>
          </a:endParaRPr>
        </a:p>
      </dsp:txBody>
      <dsp:txXfrm>
        <a:off x="1676399" y="335279"/>
        <a:ext cx="1676400" cy="691515"/>
      </dsp:txXfrm>
    </dsp:sp>
    <dsp:sp modelId="{27C9E895-11CE-41C6-ACB6-0B7DF2E7BF75}">
      <dsp:nvSpPr>
        <dsp:cNvPr id="0" name=""/>
        <dsp:cNvSpPr/>
      </dsp:nvSpPr>
      <dsp:spPr>
        <a:xfrm>
          <a:off x="2388870" y="1005839"/>
          <a:ext cx="2179320" cy="2179320"/>
        </a:xfrm>
        <a:prstGeom prst="ellipse">
          <a:avLst/>
        </a:prstGeom>
        <a:gradFill rotWithShape="0">
          <a:gsLst>
            <a:gs pos="0">
              <a:schemeClr val="accent3">
                <a:alpha val="50000"/>
                <a:hueOff val="0"/>
                <a:satOff val="0"/>
                <a:lumOff val="0"/>
                <a:alphaOff val="0"/>
                <a:tint val="98000"/>
                <a:lumMod val="114000"/>
              </a:schemeClr>
            </a:gs>
            <a:gs pos="100000">
              <a:schemeClr val="accent3">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R="0" lvl="0" algn="ctr" defTabSz="311150" rtl="0" eaLnBrk="1" fontAlgn="base" latinLnBrk="0" hangingPunct="1">
            <a:lnSpc>
              <a:spcPct val="90000"/>
            </a:lnSpc>
            <a:spcBef>
              <a:spcPct val="0"/>
            </a:spcBef>
            <a:spcAft>
              <a:spcPct val="35000"/>
            </a:spcAft>
            <a:buClrTx/>
            <a:buSzTx/>
            <a:buFontTx/>
            <a:tabLst/>
          </a:pPr>
          <a:r>
            <a:rPr kumimoji="0" lang="en-US" sz="700" b="0" i="0" u="none" strike="noStrike" kern="1200" cap="none" normalizeH="0" baseline="0" dirty="0" smtClean="0">
              <a:ln/>
              <a:effectLst/>
              <a:latin typeface="+mn-lt"/>
            </a:rPr>
            <a:t>NURTURES GROWTH </a:t>
          </a:r>
          <a:endParaRPr kumimoji="0" lang="en-US" sz="700" b="0" i="0" u="none" strike="noStrike" kern="1200" cap="none" normalizeH="0" baseline="0" dirty="0">
            <a:ln/>
            <a:effectLst/>
            <a:latin typeface="+mn-lt"/>
          </a:endParaRPr>
        </a:p>
      </dsp:txBody>
      <dsp:txXfrm>
        <a:off x="3562350" y="1257299"/>
        <a:ext cx="838200" cy="1676400"/>
      </dsp:txXfrm>
    </dsp:sp>
    <dsp:sp modelId="{5E21A6BE-D36A-4A69-937B-6913B5BC53D3}">
      <dsp:nvSpPr>
        <dsp:cNvPr id="0" name=""/>
        <dsp:cNvSpPr/>
      </dsp:nvSpPr>
      <dsp:spPr>
        <a:xfrm>
          <a:off x="1424939" y="1969770"/>
          <a:ext cx="2179320" cy="2179320"/>
        </a:xfrm>
        <a:prstGeom prst="ellipse">
          <a:avLst/>
        </a:prstGeom>
        <a:gradFill rotWithShape="0">
          <a:gsLst>
            <a:gs pos="0">
              <a:schemeClr val="accent4">
                <a:alpha val="50000"/>
                <a:hueOff val="0"/>
                <a:satOff val="0"/>
                <a:lumOff val="0"/>
                <a:alphaOff val="0"/>
                <a:tint val="98000"/>
                <a:lumMod val="114000"/>
              </a:schemeClr>
            </a:gs>
            <a:gs pos="100000">
              <a:schemeClr val="accent4">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R="0" lvl="0" algn="ctr" defTabSz="311150" rtl="0" eaLnBrk="1" fontAlgn="base" latinLnBrk="0" hangingPunct="1">
            <a:lnSpc>
              <a:spcPct val="90000"/>
            </a:lnSpc>
            <a:spcBef>
              <a:spcPct val="0"/>
            </a:spcBef>
            <a:spcAft>
              <a:spcPct val="35000"/>
            </a:spcAft>
            <a:buClrTx/>
            <a:buSzTx/>
            <a:buFontTx/>
            <a:tabLst/>
          </a:pPr>
          <a:r>
            <a:rPr kumimoji="0" lang="en-US" sz="700" b="0" i="0" u="none" strike="noStrike" kern="1200" cap="none" normalizeH="0" baseline="0" dirty="0" smtClean="0">
              <a:ln/>
              <a:effectLst/>
              <a:latin typeface="+mn-lt"/>
            </a:rPr>
            <a:t>EFFICIENT LEARNING</a:t>
          </a:r>
          <a:endParaRPr kumimoji="0" lang="en-US" sz="700" b="0" i="0" u="none" strike="noStrike" kern="1200" cap="none" normalizeH="0" baseline="0" dirty="0">
            <a:ln/>
            <a:effectLst/>
            <a:latin typeface="+mn-lt"/>
          </a:endParaRPr>
        </a:p>
      </dsp:txBody>
      <dsp:txXfrm>
        <a:off x="1676399" y="3164204"/>
        <a:ext cx="1676400" cy="691515"/>
      </dsp:txXfrm>
    </dsp:sp>
    <dsp:sp modelId="{2099A668-C280-49D5-BCD8-5B0BBA1B23FB}">
      <dsp:nvSpPr>
        <dsp:cNvPr id="0" name=""/>
        <dsp:cNvSpPr/>
      </dsp:nvSpPr>
      <dsp:spPr>
        <a:xfrm>
          <a:off x="461009" y="1005839"/>
          <a:ext cx="2179320" cy="2179320"/>
        </a:xfrm>
        <a:prstGeom prst="ellipse">
          <a:avLst/>
        </a:prstGeom>
        <a:gradFill rotWithShape="0">
          <a:gsLst>
            <a:gs pos="0">
              <a:schemeClr val="accent5">
                <a:alpha val="50000"/>
                <a:hueOff val="0"/>
                <a:satOff val="0"/>
                <a:lumOff val="0"/>
                <a:alphaOff val="0"/>
                <a:tint val="98000"/>
                <a:lumMod val="114000"/>
              </a:schemeClr>
            </a:gs>
            <a:gs pos="100000">
              <a:schemeClr val="accent5">
                <a:alpha val="50000"/>
                <a:hueOff val="0"/>
                <a:satOff val="0"/>
                <a:lumOff val="0"/>
                <a:alphaOff val="0"/>
                <a:shade val="90000"/>
                <a:lumMod val="84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R="0" lvl="0" algn="ctr" defTabSz="311150" rtl="0" eaLnBrk="1" fontAlgn="base" latinLnBrk="0" hangingPunct="1">
            <a:lnSpc>
              <a:spcPct val="90000"/>
            </a:lnSpc>
            <a:spcBef>
              <a:spcPct val="0"/>
            </a:spcBef>
            <a:spcAft>
              <a:spcPct val="35000"/>
            </a:spcAft>
            <a:buClrTx/>
            <a:buSzTx/>
            <a:buFontTx/>
            <a:tabLst/>
          </a:pPr>
          <a:r>
            <a:rPr kumimoji="0" lang="en-US" sz="700" b="0" i="0" u="none" strike="noStrike" kern="1200" cap="none" normalizeH="0" baseline="0" dirty="0" smtClean="0">
              <a:ln/>
              <a:effectLst/>
              <a:latin typeface="+mn-lt"/>
            </a:rPr>
            <a:t>ORGANISATIONAL SKILLS</a:t>
          </a:r>
          <a:endParaRPr kumimoji="0" lang="en-US" sz="700" b="0" i="0" u="none" strike="noStrike" kern="1200" cap="none" normalizeH="0" baseline="0" dirty="0">
            <a:ln/>
            <a:effectLst/>
            <a:latin typeface="+mn-lt"/>
          </a:endParaRPr>
        </a:p>
      </dsp:txBody>
      <dsp:txXfrm>
        <a:off x="628649" y="1257299"/>
        <a:ext cx="838200" cy="16764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A783D-F5B2-4DCC-BA2E-5640D044789F}">
      <dsp:nvSpPr>
        <dsp:cNvPr id="0" name=""/>
        <dsp:cNvSpPr/>
      </dsp:nvSpPr>
      <dsp:spPr>
        <a:xfrm>
          <a:off x="371964" y="1118181"/>
          <a:ext cx="2488035" cy="2488035"/>
        </a:xfrm>
        <a:prstGeom prst="blockArc">
          <a:avLst>
            <a:gd name="adj1" fmla="val 10799997"/>
            <a:gd name="adj2" fmla="val 16204331"/>
            <a:gd name="adj3" fmla="val 464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A737C0B-BD58-4229-A1C3-E2A44E868CB9}">
      <dsp:nvSpPr>
        <dsp:cNvPr id="0" name=""/>
        <dsp:cNvSpPr/>
      </dsp:nvSpPr>
      <dsp:spPr>
        <a:xfrm>
          <a:off x="371964" y="1118183"/>
          <a:ext cx="2488035" cy="2488035"/>
        </a:xfrm>
        <a:prstGeom prst="blockArc">
          <a:avLst>
            <a:gd name="adj1" fmla="val 5395669"/>
            <a:gd name="adj2" fmla="val 10800003"/>
            <a:gd name="adj3" fmla="val 464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B56FDDB-B44E-4281-A5F3-2F52349AD1BA}">
      <dsp:nvSpPr>
        <dsp:cNvPr id="0" name=""/>
        <dsp:cNvSpPr/>
      </dsp:nvSpPr>
      <dsp:spPr>
        <a:xfrm>
          <a:off x="373495" y="1118182"/>
          <a:ext cx="2488035" cy="2488035"/>
        </a:xfrm>
        <a:prstGeom prst="blockArc">
          <a:avLst>
            <a:gd name="adj1" fmla="val 0"/>
            <a:gd name="adj2" fmla="val 5400000"/>
            <a:gd name="adj3" fmla="val 464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5FB489D-4744-42DD-8ABC-D9C0418A6E88}">
      <dsp:nvSpPr>
        <dsp:cNvPr id="0" name=""/>
        <dsp:cNvSpPr/>
      </dsp:nvSpPr>
      <dsp:spPr>
        <a:xfrm>
          <a:off x="373495" y="1118182"/>
          <a:ext cx="2488035" cy="2488035"/>
        </a:xfrm>
        <a:prstGeom prst="blockArc">
          <a:avLst>
            <a:gd name="adj1" fmla="val 16200000"/>
            <a:gd name="adj2" fmla="val 0"/>
            <a:gd name="adj3" fmla="val 464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D5002D5-010C-429B-8E83-03E155A5B707}">
      <dsp:nvSpPr>
        <dsp:cNvPr id="0" name=""/>
        <dsp:cNvSpPr/>
      </dsp:nvSpPr>
      <dsp:spPr>
        <a:xfrm>
          <a:off x="1044907" y="1789593"/>
          <a:ext cx="1145212" cy="1145212"/>
        </a:xfrm>
        <a:prstGeom prst="ellipse">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Pre programme support</a:t>
          </a:r>
          <a:endParaRPr lang="en-US" sz="1000" kern="1200" dirty="0"/>
        </a:p>
      </dsp:txBody>
      <dsp:txXfrm>
        <a:off x="1212619" y="1957305"/>
        <a:ext cx="809788" cy="809788"/>
      </dsp:txXfrm>
    </dsp:sp>
    <dsp:sp modelId="{BD6582BC-7D62-4B6F-A5D1-0AE57EEA3EFD}">
      <dsp:nvSpPr>
        <dsp:cNvPr id="0" name=""/>
        <dsp:cNvSpPr/>
      </dsp:nvSpPr>
      <dsp:spPr>
        <a:xfrm>
          <a:off x="1216689" y="746217"/>
          <a:ext cx="801648" cy="801648"/>
        </a:xfrm>
        <a:prstGeom prst="ellipse">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US" sz="600" kern="1200" dirty="0" smtClean="0"/>
            <a:t>E-Learning</a:t>
          </a:r>
          <a:endParaRPr lang="en-US" sz="600" kern="1200" dirty="0"/>
        </a:p>
      </dsp:txBody>
      <dsp:txXfrm>
        <a:off x="1334088" y="863616"/>
        <a:ext cx="566850" cy="566850"/>
      </dsp:txXfrm>
    </dsp:sp>
    <dsp:sp modelId="{FD270AAC-50A3-4636-B194-94E1C3F6E757}">
      <dsp:nvSpPr>
        <dsp:cNvPr id="0" name=""/>
        <dsp:cNvSpPr/>
      </dsp:nvSpPr>
      <dsp:spPr>
        <a:xfrm>
          <a:off x="2431847" y="1961375"/>
          <a:ext cx="801648" cy="801648"/>
        </a:xfrm>
        <a:prstGeom prst="ellipse">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US" sz="600" kern="1200" dirty="0" smtClean="0"/>
            <a:t>Development strategies</a:t>
          </a:r>
          <a:endParaRPr lang="en-US" sz="600" kern="1200" dirty="0"/>
        </a:p>
      </dsp:txBody>
      <dsp:txXfrm>
        <a:off x="2549246" y="2078774"/>
        <a:ext cx="566850" cy="566850"/>
      </dsp:txXfrm>
    </dsp:sp>
    <dsp:sp modelId="{6F810E4F-8574-42C0-86A4-A217C02538AB}">
      <dsp:nvSpPr>
        <dsp:cNvPr id="0" name=""/>
        <dsp:cNvSpPr/>
      </dsp:nvSpPr>
      <dsp:spPr>
        <a:xfrm>
          <a:off x="1216689" y="3176534"/>
          <a:ext cx="801648" cy="801648"/>
        </a:xfrm>
        <a:prstGeom prst="ellipse">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US" sz="600" kern="1200" dirty="0" smtClean="0"/>
            <a:t>Mentoring</a:t>
          </a:r>
          <a:endParaRPr lang="en-US" sz="600" kern="1200" dirty="0"/>
        </a:p>
      </dsp:txBody>
      <dsp:txXfrm>
        <a:off x="1334088" y="3293933"/>
        <a:ext cx="566850" cy="566850"/>
      </dsp:txXfrm>
    </dsp:sp>
    <dsp:sp modelId="{65D72103-F6CF-452C-9010-CFD11BA6E749}">
      <dsp:nvSpPr>
        <dsp:cNvPr id="0" name=""/>
        <dsp:cNvSpPr/>
      </dsp:nvSpPr>
      <dsp:spPr>
        <a:xfrm>
          <a:off x="0" y="1961375"/>
          <a:ext cx="801648" cy="801648"/>
        </a:xfrm>
        <a:prstGeom prst="ellipse">
          <a:avLst/>
        </a:prstGeom>
        <a:solidFill>
          <a:schemeClr val="lt1">
            <a:hueOff val="0"/>
            <a:satOff val="0"/>
            <a:lumOff val="0"/>
            <a:alphaOff val="0"/>
          </a:schemeClr>
        </a:solidFill>
        <a:ln w="19050"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US" sz="600" kern="1200" dirty="0" smtClean="0"/>
            <a:t>One to one learning on the job </a:t>
          </a:r>
          <a:endParaRPr lang="en-US" sz="600" kern="1200" dirty="0"/>
        </a:p>
      </dsp:txBody>
      <dsp:txXfrm>
        <a:off x="117399" y="2078774"/>
        <a:ext cx="566850" cy="5668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06B5A-2195-4E59-80BD-B28AD7D69EF8}">
      <dsp:nvSpPr>
        <dsp:cNvPr id="0" name=""/>
        <dsp:cNvSpPr/>
      </dsp:nvSpPr>
      <dsp:spPr>
        <a:xfrm>
          <a:off x="373720" y="1155532"/>
          <a:ext cx="2489534" cy="2489534"/>
        </a:xfrm>
        <a:prstGeom prst="blockArc">
          <a:avLst>
            <a:gd name="adj1" fmla="val 10800000"/>
            <a:gd name="adj2" fmla="val 16200000"/>
            <a:gd name="adj3" fmla="val 464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8D156EC-0ECD-4B80-8721-D603008A70E6}">
      <dsp:nvSpPr>
        <dsp:cNvPr id="0" name=""/>
        <dsp:cNvSpPr/>
      </dsp:nvSpPr>
      <dsp:spPr>
        <a:xfrm>
          <a:off x="373720" y="1155532"/>
          <a:ext cx="2489534" cy="2489534"/>
        </a:xfrm>
        <a:prstGeom prst="blockArc">
          <a:avLst>
            <a:gd name="adj1" fmla="val 5400000"/>
            <a:gd name="adj2" fmla="val 10800000"/>
            <a:gd name="adj3" fmla="val 464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93E4FB-CA0B-4CA5-854F-D3A5B8D8DFC5}">
      <dsp:nvSpPr>
        <dsp:cNvPr id="0" name=""/>
        <dsp:cNvSpPr/>
      </dsp:nvSpPr>
      <dsp:spPr>
        <a:xfrm>
          <a:off x="373720" y="1155532"/>
          <a:ext cx="2489534" cy="2489534"/>
        </a:xfrm>
        <a:prstGeom prst="blockArc">
          <a:avLst>
            <a:gd name="adj1" fmla="val 0"/>
            <a:gd name="adj2" fmla="val 5400000"/>
            <a:gd name="adj3" fmla="val 464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5FB489D-4744-42DD-8ABC-D9C0418A6E88}">
      <dsp:nvSpPr>
        <dsp:cNvPr id="0" name=""/>
        <dsp:cNvSpPr/>
      </dsp:nvSpPr>
      <dsp:spPr>
        <a:xfrm>
          <a:off x="373720" y="1155532"/>
          <a:ext cx="2489534" cy="2489534"/>
        </a:xfrm>
        <a:prstGeom prst="blockArc">
          <a:avLst>
            <a:gd name="adj1" fmla="val 16200000"/>
            <a:gd name="adj2" fmla="val 0"/>
            <a:gd name="adj3" fmla="val 464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D5002D5-010C-429B-8E83-03E155A5B707}">
      <dsp:nvSpPr>
        <dsp:cNvPr id="0" name=""/>
        <dsp:cNvSpPr/>
      </dsp:nvSpPr>
      <dsp:spPr>
        <a:xfrm>
          <a:off x="1045536" y="1827348"/>
          <a:ext cx="1145902" cy="1145902"/>
        </a:xfrm>
        <a:prstGeom prst="ellipse">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smtClean="0"/>
            <a:t>Inter modular</a:t>
          </a:r>
          <a:endParaRPr lang="en-US" sz="1400" kern="1200" dirty="0"/>
        </a:p>
      </dsp:txBody>
      <dsp:txXfrm>
        <a:off x="1213349" y="1995161"/>
        <a:ext cx="810276" cy="810276"/>
      </dsp:txXfrm>
    </dsp:sp>
    <dsp:sp modelId="{BD6582BC-7D62-4B6F-A5D1-0AE57EEA3EFD}">
      <dsp:nvSpPr>
        <dsp:cNvPr id="0" name=""/>
        <dsp:cNvSpPr/>
      </dsp:nvSpPr>
      <dsp:spPr>
        <a:xfrm>
          <a:off x="1217422" y="783343"/>
          <a:ext cx="802131" cy="802131"/>
        </a:xfrm>
        <a:prstGeom prst="ellipse">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t>In</a:t>
          </a:r>
          <a:r>
            <a:rPr lang="en-US" sz="800" kern="1200" baseline="0" dirty="0" smtClean="0"/>
            <a:t> our centers</a:t>
          </a:r>
          <a:endParaRPr lang="en-US" sz="800" kern="1200" dirty="0"/>
        </a:p>
      </dsp:txBody>
      <dsp:txXfrm>
        <a:off x="1334891" y="900812"/>
        <a:ext cx="567193" cy="567193"/>
      </dsp:txXfrm>
    </dsp:sp>
    <dsp:sp modelId="{4F208FBD-60FE-4384-9727-45010A37DD1D}">
      <dsp:nvSpPr>
        <dsp:cNvPr id="0" name=""/>
        <dsp:cNvSpPr/>
      </dsp:nvSpPr>
      <dsp:spPr>
        <a:xfrm>
          <a:off x="2433312" y="1999234"/>
          <a:ext cx="802131" cy="802131"/>
        </a:xfrm>
        <a:prstGeom prst="ellipse">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t>Classroom</a:t>
          </a:r>
          <a:endParaRPr lang="en-US" sz="800" kern="1200" dirty="0"/>
        </a:p>
      </dsp:txBody>
      <dsp:txXfrm>
        <a:off x="2550781" y="2116703"/>
        <a:ext cx="567193" cy="567193"/>
      </dsp:txXfrm>
    </dsp:sp>
    <dsp:sp modelId="{62E303EC-C8C6-4276-B158-8579C8E5C923}">
      <dsp:nvSpPr>
        <dsp:cNvPr id="0" name=""/>
        <dsp:cNvSpPr/>
      </dsp:nvSpPr>
      <dsp:spPr>
        <a:xfrm>
          <a:off x="1217422" y="3215124"/>
          <a:ext cx="802131" cy="802131"/>
        </a:xfrm>
        <a:prstGeom prst="ellipse">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t>On</a:t>
          </a:r>
          <a:r>
            <a:rPr lang="en-US" sz="800" kern="1200" baseline="0" dirty="0" smtClean="0"/>
            <a:t> your premises</a:t>
          </a:r>
          <a:endParaRPr lang="en-US" sz="800" kern="1200" dirty="0"/>
        </a:p>
      </dsp:txBody>
      <dsp:txXfrm>
        <a:off x="1334891" y="3332593"/>
        <a:ext cx="567193" cy="567193"/>
      </dsp:txXfrm>
    </dsp:sp>
    <dsp:sp modelId="{B7D94DD8-4746-4DB5-A9B7-87F44BD7DA33}">
      <dsp:nvSpPr>
        <dsp:cNvPr id="0" name=""/>
        <dsp:cNvSpPr/>
      </dsp:nvSpPr>
      <dsp:spPr>
        <a:xfrm>
          <a:off x="1531" y="1999234"/>
          <a:ext cx="802131" cy="802131"/>
        </a:xfrm>
        <a:prstGeom prst="ellipse">
          <a:avLst/>
        </a:prstGeom>
        <a:solidFill>
          <a:schemeClr val="lt1">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t>Action Learning</a:t>
          </a:r>
          <a:endParaRPr lang="en-US" sz="800" kern="1200" dirty="0"/>
        </a:p>
      </dsp:txBody>
      <dsp:txXfrm>
        <a:off x="119000" y="2116703"/>
        <a:ext cx="567193" cy="5671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BFE174-2633-4C76-9E34-B9E6281630FC}">
      <dsp:nvSpPr>
        <dsp:cNvPr id="0" name=""/>
        <dsp:cNvSpPr/>
      </dsp:nvSpPr>
      <dsp:spPr>
        <a:xfrm>
          <a:off x="325328" y="1181563"/>
          <a:ext cx="2584370" cy="2584370"/>
        </a:xfrm>
        <a:prstGeom prst="blockArc">
          <a:avLst>
            <a:gd name="adj1" fmla="val 11880000"/>
            <a:gd name="adj2" fmla="val 16200000"/>
            <a:gd name="adj3" fmla="val 4639"/>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99646A-DC8B-4820-AB30-806A2969E974}">
      <dsp:nvSpPr>
        <dsp:cNvPr id="0" name=""/>
        <dsp:cNvSpPr/>
      </dsp:nvSpPr>
      <dsp:spPr>
        <a:xfrm>
          <a:off x="325328" y="1181563"/>
          <a:ext cx="2584370" cy="2584370"/>
        </a:xfrm>
        <a:prstGeom prst="blockArc">
          <a:avLst>
            <a:gd name="adj1" fmla="val 7560000"/>
            <a:gd name="adj2" fmla="val 11880000"/>
            <a:gd name="adj3" fmla="val 4639"/>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F81F1FF-65F4-4B12-B585-A2C6DFD41A08}">
      <dsp:nvSpPr>
        <dsp:cNvPr id="0" name=""/>
        <dsp:cNvSpPr/>
      </dsp:nvSpPr>
      <dsp:spPr>
        <a:xfrm>
          <a:off x="325328" y="1181563"/>
          <a:ext cx="2584370" cy="2584370"/>
        </a:xfrm>
        <a:prstGeom prst="blockArc">
          <a:avLst>
            <a:gd name="adj1" fmla="val 3240000"/>
            <a:gd name="adj2" fmla="val 7560000"/>
            <a:gd name="adj3" fmla="val 4639"/>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FAE67E-6718-4FEB-B58F-524E280EC826}">
      <dsp:nvSpPr>
        <dsp:cNvPr id="0" name=""/>
        <dsp:cNvSpPr/>
      </dsp:nvSpPr>
      <dsp:spPr>
        <a:xfrm>
          <a:off x="325328" y="1181563"/>
          <a:ext cx="2584370" cy="2584370"/>
        </a:xfrm>
        <a:prstGeom prst="blockArc">
          <a:avLst>
            <a:gd name="adj1" fmla="val 20520000"/>
            <a:gd name="adj2" fmla="val 3240000"/>
            <a:gd name="adj3" fmla="val 4639"/>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95DC414-F427-4721-AA99-74967B2EEB24}">
      <dsp:nvSpPr>
        <dsp:cNvPr id="0" name=""/>
        <dsp:cNvSpPr/>
      </dsp:nvSpPr>
      <dsp:spPr>
        <a:xfrm>
          <a:off x="325328" y="1181563"/>
          <a:ext cx="2584370" cy="2584370"/>
        </a:xfrm>
        <a:prstGeom prst="blockArc">
          <a:avLst>
            <a:gd name="adj1" fmla="val 16200000"/>
            <a:gd name="adj2" fmla="val 20520000"/>
            <a:gd name="adj3" fmla="val 4639"/>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D5002D5-010C-429B-8E83-03E155A5B707}">
      <dsp:nvSpPr>
        <dsp:cNvPr id="0" name=""/>
        <dsp:cNvSpPr/>
      </dsp:nvSpPr>
      <dsp:spPr>
        <a:xfrm>
          <a:off x="1022792" y="1879027"/>
          <a:ext cx="1189441" cy="1189441"/>
        </a:xfrm>
        <a:prstGeom prst="ellipse">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US" sz="1000" kern="1200" dirty="0" smtClean="0"/>
            <a:t>Post programme support</a:t>
          </a:r>
          <a:endParaRPr lang="en-US" sz="1000" kern="1200" dirty="0"/>
        </a:p>
      </dsp:txBody>
      <dsp:txXfrm>
        <a:off x="1196982" y="2053217"/>
        <a:ext cx="841061" cy="841061"/>
      </dsp:txXfrm>
    </dsp:sp>
    <dsp:sp modelId="{706397F1-7B6F-4F90-B867-7FA944DD4D4B}">
      <dsp:nvSpPr>
        <dsp:cNvPr id="0" name=""/>
        <dsp:cNvSpPr/>
      </dsp:nvSpPr>
      <dsp:spPr>
        <a:xfrm>
          <a:off x="1201209" y="795232"/>
          <a:ext cx="832608" cy="832608"/>
        </a:xfrm>
        <a:prstGeom prst="ellipse">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t>credentials</a:t>
          </a:r>
          <a:endParaRPr lang="en-US" sz="800" kern="1200" dirty="0"/>
        </a:p>
      </dsp:txBody>
      <dsp:txXfrm>
        <a:off x="1323142" y="917165"/>
        <a:ext cx="588742" cy="588742"/>
      </dsp:txXfrm>
    </dsp:sp>
    <dsp:sp modelId="{29583AF0-0E28-42A0-8D81-653A8B81695C}">
      <dsp:nvSpPr>
        <dsp:cNvPr id="0" name=""/>
        <dsp:cNvSpPr/>
      </dsp:nvSpPr>
      <dsp:spPr>
        <a:xfrm>
          <a:off x="2401643" y="1667399"/>
          <a:ext cx="832608" cy="832608"/>
        </a:xfrm>
        <a:prstGeom prst="ellipse">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t>Follow</a:t>
          </a:r>
          <a:r>
            <a:rPr lang="en-US" sz="800" kern="1200" baseline="0" dirty="0" smtClean="0"/>
            <a:t> up support</a:t>
          </a:r>
          <a:endParaRPr lang="en-US" sz="800" kern="1200" dirty="0"/>
        </a:p>
      </dsp:txBody>
      <dsp:txXfrm>
        <a:off x="2523576" y="1789332"/>
        <a:ext cx="588742" cy="588742"/>
      </dsp:txXfrm>
    </dsp:sp>
    <dsp:sp modelId="{59E2355A-1EAB-4CCA-AC8F-02D9581B17F5}">
      <dsp:nvSpPr>
        <dsp:cNvPr id="0" name=""/>
        <dsp:cNvSpPr/>
      </dsp:nvSpPr>
      <dsp:spPr>
        <a:xfrm>
          <a:off x="1943118" y="3078594"/>
          <a:ext cx="832608" cy="832608"/>
        </a:xfrm>
        <a:prstGeom prst="ellipse">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t>Support line</a:t>
          </a:r>
          <a:endParaRPr lang="en-US" sz="800" kern="1200" dirty="0"/>
        </a:p>
      </dsp:txBody>
      <dsp:txXfrm>
        <a:off x="2065051" y="3200527"/>
        <a:ext cx="588742" cy="588742"/>
      </dsp:txXfrm>
    </dsp:sp>
    <dsp:sp modelId="{DEF63668-B5CC-4B19-9781-A439DB715929}">
      <dsp:nvSpPr>
        <dsp:cNvPr id="0" name=""/>
        <dsp:cNvSpPr/>
      </dsp:nvSpPr>
      <dsp:spPr>
        <a:xfrm>
          <a:off x="459300" y="3078594"/>
          <a:ext cx="832608" cy="832608"/>
        </a:xfrm>
        <a:prstGeom prst="ellipse">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t>E-Learning</a:t>
          </a:r>
          <a:endParaRPr lang="en-US" sz="800" kern="1200" dirty="0"/>
        </a:p>
      </dsp:txBody>
      <dsp:txXfrm>
        <a:off x="581233" y="3200527"/>
        <a:ext cx="588742" cy="588742"/>
      </dsp:txXfrm>
    </dsp:sp>
    <dsp:sp modelId="{DA035073-3C95-428D-888D-88D84B959E42}">
      <dsp:nvSpPr>
        <dsp:cNvPr id="0" name=""/>
        <dsp:cNvSpPr/>
      </dsp:nvSpPr>
      <dsp:spPr>
        <a:xfrm>
          <a:off x="774" y="1667399"/>
          <a:ext cx="832608" cy="832608"/>
        </a:xfrm>
        <a:prstGeom prst="ellipse">
          <a:avLst/>
        </a:prstGeom>
        <a:solidFill>
          <a:schemeClr val="lt1">
            <a:hueOff val="0"/>
            <a:satOff val="0"/>
            <a:lumOff val="0"/>
            <a:alphaOff val="0"/>
          </a:schemeClr>
        </a:solidFill>
        <a:ln w="19050"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t>360 degree feedback</a:t>
          </a:r>
          <a:endParaRPr lang="en-US" sz="800" kern="1200" dirty="0"/>
        </a:p>
      </dsp:txBody>
      <dsp:txXfrm>
        <a:off x="122707" y="1789332"/>
        <a:ext cx="588742" cy="5887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EDBB6-4A03-4EB6-85FE-81579694DD79}">
      <dsp:nvSpPr>
        <dsp:cNvPr id="0" name=""/>
        <dsp:cNvSpPr/>
      </dsp:nvSpPr>
      <dsp:spPr>
        <a:xfrm>
          <a:off x="3305529" y="1544064"/>
          <a:ext cx="1962573" cy="1697705"/>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latin typeface="Century Gothic"/>
              <a:ea typeface="+mn-ea"/>
              <a:cs typeface="+mn-cs"/>
            </a:rPr>
            <a:t>BENEFITS</a:t>
          </a:r>
          <a:endParaRPr lang="en-US" sz="2000" kern="1200" dirty="0">
            <a:latin typeface="Century Gothic"/>
            <a:ea typeface="+mn-ea"/>
            <a:cs typeface="+mn-cs"/>
          </a:endParaRPr>
        </a:p>
      </dsp:txBody>
      <dsp:txXfrm>
        <a:off x="3630755" y="1825398"/>
        <a:ext cx="1312121" cy="1135037"/>
      </dsp:txXfrm>
    </dsp:sp>
    <dsp:sp modelId="{DC90F502-C730-4EA5-90C3-AB52C149CD6E}">
      <dsp:nvSpPr>
        <dsp:cNvPr id="0" name=""/>
        <dsp:cNvSpPr/>
      </dsp:nvSpPr>
      <dsp:spPr>
        <a:xfrm>
          <a:off x="5098258" y="4105273"/>
          <a:ext cx="564951" cy="501461"/>
        </a:xfrm>
        <a:prstGeom prst="hexagon">
          <a:avLst>
            <a:gd name="adj" fmla="val 28900"/>
            <a:gd name="vf" fmla="val 115470"/>
          </a:avLst>
        </a:prstGeom>
        <a:gradFill rotWithShape="0">
          <a:gsLst>
            <a:gs pos="0">
              <a:schemeClr val="dk2">
                <a:tint val="40000"/>
                <a:hueOff val="0"/>
                <a:satOff val="0"/>
                <a:lumOff val="0"/>
                <a:alphaOff val="0"/>
                <a:tint val="98000"/>
                <a:lumMod val="114000"/>
              </a:schemeClr>
            </a:gs>
            <a:gs pos="100000">
              <a:schemeClr val="dk2">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EACC2030-7901-4F7F-A427-7A837193EEAB}">
      <dsp:nvSpPr>
        <dsp:cNvPr id="0" name=""/>
        <dsp:cNvSpPr/>
      </dsp:nvSpPr>
      <dsp:spPr>
        <a:xfrm>
          <a:off x="3482884" y="0"/>
          <a:ext cx="1608314" cy="1391381"/>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Century Gothic"/>
              <a:ea typeface="+mn-ea"/>
              <a:cs typeface="+mn-cs"/>
            </a:rPr>
            <a:t>SUPPORTING THE LOCAL ECONOMY / CREATING JOBS</a:t>
          </a:r>
          <a:endParaRPr lang="en-US" sz="1200" kern="1200" dirty="0">
            <a:latin typeface="Century Gothic"/>
            <a:ea typeface="+mn-ea"/>
            <a:cs typeface="+mn-cs"/>
          </a:endParaRPr>
        </a:p>
      </dsp:txBody>
      <dsp:txXfrm>
        <a:off x="3749416" y="230582"/>
        <a:ext cx="1075250" cy="930217"/>
      </dsp:txXfrm>
    </dsp:sp>
    <dsp:sp modelId="{9F8E6008-5695-4AE7-B039-C502AAFFC62A}">
      <dsp:nvSpPr>
        <dsp:cNvPr id="0" name=""/>
        <dsp:cNvSpPr/>
      </dsp:nvSpPr>
      <dsp:spPr>
        <a:xfrm flipH="1">
          <a:off x="6262665" y="2124074"/>
          <a:ext cx="631060" cy="534293"/>
        </a:xfrm>
        <a:prstGeom prst="hexagon">
          <a:avLst>
            <a:gd name="adj" fmla="val 28900"/>
            <a:gd name="vf" fmla="val 115470"/>
          </a:avLst>
        </a:prstGeom>
        <a:gradFill rotWithShape="0">
          <a:gsLst>
            <a:gs pos="0">
              <a:schemeClr val="dk2">
                <a:tint val="40000"/>
                <a:hueOff val="0"/>
                <a:satOff val="0"/>
                <a:lumOff val="0"/>
                <a:alphaOff val="0"/>
                <a:tint val="98000"/>
                <a:lumMod val="114000"/>
              </a:schemeClr>
            </a:gs>
            <a:gs pos="100000">
              <a:schemeClr val="dk2">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22EA48B6-232C-4570-9FEB-FBDA7A6B980C}">
      <dsp:nvSpPr>
        <dsp:cNvPr id="0" name=""/>
        <dsp:cNvSpPr/>
      </dsp:nvSpPr>
      <dsp:spPr>
        <a:xfrm>
          <a:off x="2056174" y="884371"/>
          <a:ext cx="1608314" cy="1391381"/>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smtClean="0">
              <a:latin typeface="Century Gothic"/>
              <a:ea typeface="+mn-ea"/>
              <a:cs typeface="+mn-cs"/>
            </a:rPr>
            <a:t>SPECIFIC SOLUTIONS</a:t>
          </a:r>
          <a:endParaRPr lang="en-US" sz="1400" kern="1200" dirty="0">
            <a:latin typeface="Century Gothic"/>
            <a:ea typeface="+mn-ea"/>
            <a:cs typeface="+mn-cs"/>
          </a:endParaRPr>
        </a:p>
      </dsp:txBody>
      <dsp:txXfrm>
        <a:off x="2322706" y="1114953"/>
        <a:ext cx="1075250" cy="930217"/>
      </dsp:txXfrm>
    </dsp:sp>
    <dsp:sp modelId="{897DDEC5-5CA7-4A91-89AD-65278FA0C4B8}">
      <dsp:nvSpPr>
        <dsp:cNvPr id="0" name=""/>
        <dsp:cNvSpPr/>
      </dsp:nvSpPr>
      <dsp:spPr>
        <a:xfrm>
          <a:off x="4979775" y="2565091"/>
          <a:ext cx="1653639" cy="1392545"/>
        </a:xfrm>
        <a:prstGeom prst="hexagon">
          <a:avLst>
            <a:gd name="adj" fmla="val 28900"/>
            <a:gd name="vf" fmla="val 115470"/>
          </a:avLst>
        </a:prstGeom>
        <a:gradFill rotWithShape="0">
          <a:gsLst>
            <a:gs pos="0">
              <a:schemeClr val="dk2">
                <a:tint val="40000"/>
                <a:hueOff val="0"/>
                <a:satOff val="0"/>
                <a:lumOff val="0"/>
                <a:alphaOff val="0"/>
                <a:tint val="98000"/>
                <a:lumMod val="114000"/>
              </a:schemeClr>
            </a:gs>
            <a:gs pos="100000">
              <a:schemeClr val="dk2">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47DAC424-FE84-483B-AB17-320C38D769B3}">
      <dsp:nvSpPr>
        <dsp:cNvPr id="0" name=""/>
        <dsp:cNvSpPr/>
      </dsp:nvSpPr>
      <dsp:spPr>
        <a:xfrm>
          <a:off x="2018073" y="2509602"/>
          <a:ext cx="1608314" cy="1391381"/>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US" sz="1800" kern="1200" dirty="0" smtClean="0">
              <a:latin typeface="Century Gothic"/>
              <a:ea typeface="+mn-ea"/>
              <a:cs typeface="+mn-cs"/>
            </a:rPr>
            <a:t>FINANCE</a:t>
          </a:r>
          <a:r>
            <a:rPr lang="en-US" sz="2400" kern="1200" dirty="0" smtClean="0">
              <a:latin typeface="Century Gothic"/>
              <a:ea typeface="+mn-ea"/>
              <a:cs typeface="+mn-cs"/>
            </a:rPr>
            <a:t> </a:t>
          </a:r>
          <a:endParaRPr lang="en-US" sz="2400" kern="1200" dirty="0">
            <a:latin typeface="Century Gothic"/>
            <a:ea typeface="+mn-ea"/>
            <a:cs typeface="+mn-cs"/>
          </a:endParaRPr>
        </a:p>
      </dsp:txBody>
      <dsp:txXfrm>
        <a:off x="2284605" y="2740184"/>
        <a:ext cx="1075250" cy="930217"/>
      </dsp:txXfrm>
    </dsp:sp>
    <dsp:sp modelId="{6313F92A-4EE5-4E0F-8905-9BD9C5FC4523}">
      <dsp:nvSpPr>
        <dsp:cNvPr id="0" name=""/>
        <dsp:cNvSpPr/>
      </dsp:nvSpPr>
      <dsp:spPr>
        <a:xfrm>
          <a:off x="1594682" y="2039127"/>
          <a:ext cx="740473" cy="638015"/>
        </a:xfrm>
        <a:prstGeom prst="hexagon">
          <a:avLst>
            <a:gd name="adj" fmla="val 28900"/>
            <a:gd name="vf" fmla="val 115470"/>
          </a:avLst>
        </a:prstGeom>
        <a:gradFill rotWithShape="0">
          <a:gsLst>
            <a:gs pos="0">
              <a:schemeClr val="dk2">
                <a:tint val="40000"/>
                <a:hueOff val="0"/>
                <a:satOff val="0"/>
                <a:lumOff val="0"/>
                <a:alphaOff val="0"/>
                <a:tint val="98000"/>
                <a:lumMod val="114000"/>
              </a:schemeClr>
            </a:gs>
            <a:gs pos="100000">
              <a:schemeClr val="dk2">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E62DA372-C075-4C90-9EEF-F481DEA6ACDE}">
      <dsp:nvSpPr>
        <dsp:cNvPr id="0" name=""/>
        <dsp:cNvSpPr/>
      </dsp:nvSpPr>
      <dsp:spPr>
        <a:xfrm>
          <a:off x="3486310" y="3394931"/>
          <a:ext cx="1608314" cy="1391381"/>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latin typeface="Century Gothic"/>
              <a:ea typeface="+mn-ea"/>
              <a:cs typeface="+mn-cs"/>
            </a:rPr>
            <a:t>EXPERTS</a:t>
          </a:r>
          <a:endParaRPr lang="en-US" sz="1600" kern="1200" dirty="0">
            <a:latin typeface="Century Gothic"/>
            <a:ea typeface="+mn-ea"/>
            <a:cs typeface="+mn-cs"/>
          </a:endParaRPr>
        </a:p>
      </dsp:txBody>
      <dsp:txXfrm>
        <a:off x="3752842" y="3625513"/>
        <a:ext cx="1075250" cy="930217"/>
      </dsp:txXfrm>
    </dsp:sp>
    <dsp:sp modelId="{51A29D57-A226-4F4C-A81A-80223A94656F}">
      <dsp:nvSpPr>
        <dsp:cNvPr id="0" name=""/>
        <dsp:cNvSpPr/>
      </dsp:nvSpPr>
      <dsp:spPr>
        <a:xfrm>
          <a:off x="5074032" y="75330"/>
          <a:ext cx="740473" cy="638015"/>
        </a:xfrm>
        <a:prstGeom prst="hexagon">
          <a:avLst>
            <a:gd name="adj" fmla="val 28900"/>
            <a:gd name="vf" fmla="val 115470"/>
          </a:avLst>
        </a:prstGeom>
        <a:gradFill rotWithShape="0">
          <a:gsLst>
            <a:gs pos="0">
              <a:schemeClr val="dk2">
                <a:tint val="40000"/>
                <a:hueOff val="0"/>
                <a:satOff val="0"/>
                <a:lumOff val="0"/>
                <a:alphaOff val="0"/>
                <a:tint val="98000"/>
                <a:lumMod val="114000"/>
              </a:schemeClr>
            </a:gs>
            <a:gs pos="100000">
              <a:schemeClr val="dk2">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E977831D-1B39-400D-8F95-66B448AC1EED}">
      <dsp:nvSpPr>
        <dsp:cNvPr id="0" name=""/>
        <dsp:cNvSpPr/>
      </dsp:nvSpPr>
      <dsp:spPr>
        <a:xfrm>
          <a:off x="2004451" y="2539139"/>
          <a:ext cx="1608314" cy="1391381"/>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Century Gothic"/>
              <a:ea typeface="+mn-ea"/>
              <a:cs typeface="+mn-cs"/>
            </a:rPr>
            <a:t>INNOVATION</a:t>
          </a:r>
          <a:endParaRPr lang="en-US" sz="1200" kern="1200" dirty="0">
            <a:latin typeface="Century Gothic"/>
            <a:ea typeface="+mn-ea"/>
            <a:cs typeface="+mn-cs"/>
          </a:endParaRPr>
        </a:p>
      </dsp:txBody>
      <dsp:txXfrm>
        <a:off x="2270983" y="2769721"/>
        <a:ext cx="1075250" cy="930217"/>
      </dsp:txXfrm>
    </dsp:sp>
    <dsp:sp modelId="{908F9AA4-8F4F-4585-9E03-E838628A79C5}">
      <dsp:nvSpPr>
        <dsp:cNvPr id="0" name=""/>
        <dsp:cNvSpPr/>
      </dsp:nvSpPr>
      <dsp:spPr>
        <a:xfrm>
          <a:off x="4933868" y="835651"/>
          <a:ext cx="1608314" cy="1391381"/>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kern="1200" dirty="0" smtClean="0">
              <a:latin typeface="Century Gothic"/>
              <a:ea typeface="+mn-ea"/>
              <a:cs typeface="+mn-cs"/>
            </a:rPr>
            <a:t>WE ALL WIN </a:t>
          </a:r>
          <a:endParaRPr lang="en-US" sz="1400" kern="1200" dirty="0">
            <a:latin typeface="Century Gothic"/>
            <a:ea typeface="+mn-ea"/>
            <a:cs typeface="+mn-cs"/>
          </a:endParaRPr>
        </a:p>
      </dsp:txBody>
      <dsp:txXfrm>
        <a:off x="5200400" y="1066233"/>
        <a:ext cx="1075250" cy="93021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EDBB6-4A03-4EB6-85FE-81579694DD79}">
      <dsp:nvSpPr>
        <dsp:cNvPr id="0" name=""/>
        <dsp:cNvSpPr/>
      </dsp:nvSpPr>
      <dsp:spPr>
        <a:xfrm>
          <a:off x="952675" y="932584"/>
          <a:ext cx="1185355" cy="1025380"/>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kern="1200" dirty="0" smtClean="0">
              <a:latin typeface="Century Gothic"/>
              <a:ea typeface="+mn-ea"/>
              <a:cs typeface="+mn-cs"/>
            </a:rPr>
            <a:t>BENEFITS</a:t>
          </a:r>
          <a:endParaRPr lang="en-US" sz="1200" kern="1200" dirty="0">
            <a:latin typeface="Century Gothic"/>
            <a:ea typeface="+mn-ea"/>
            <a:cs typeface="+mn-cs"/>
          </a:endParaRPr>
        </a:p>
      </dsp:txBody>
      <dsp:txXfrm>
        <a:off x="1149105" y="1102504"/>
        <a:ext cx="792495" cy="685540"/>
      </dsp:txXfrm>
    </dsp:sp>
    <dsp:sp modelId="{DC90F502-C730-4EA5-90C3-AB52C149CD6E}">
      <dsp:nvSpPr>
        <dsp:cNvPr id="0" name=""/>
        <dsp:cNvSpPr/>
      </dsp:nvSpPr>
      <dsp:spPr>
        <a:xfrm>
          <a:off x="2035448" y="2479503"/>
          <a:ext cx="341219" cy="302872"/>
        </a:xfrm>
        <a:prstGeom prst="hexagon">
          <a:avLst>
            <a:gd name="adj" fmla="val 28900"/>
            <a:gd name="vf" fmla="val 115470"/>
          </a:avLst>
        </a:prstGeom>
        <a:gradFill rotWithShape="0">
          <a:gsLst>
            <a:gs pos="0">
              <a:schemeClr val="dk2">
                <a:tint val="40000"/>
                <a:hueOff val="0"/>
                <a:satOff val="0"/>
                <a:lumOff val="0"/>
                <a:alphaOff val="0"/>
                <a:tint val="98000"/>
                <a:lumMod val="114000"/>
              </a:schemeClr>
            </a:gs>
            <a:gs pos="100000">
              <a:schemeClr val="dk2">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EACC2030-7901-4F7F-A427-7A837193EEAB}">
      <dsp:nvSpPr>
        <dsp:cNvPr id="0" name=""/>
        <dsp:cNvSpPr/>
      </dsp:nvSpPr>
      <dsp:spPr>
        <a:xfrm>
          <a:off x="1061863" y="0"/>
          <a:ext cx="971390" cy="840366"/>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latin typeface="Century Gothic"/>
              <a:ea typeface="+mn-ea"/>
              <a:cs typeface="+mn-cs"/>
            </a:rPr>
            <a:t>SUPPORTING THE LOCAL ECONOMY / CREATING JOBS</a:t>
          </a:r>
          <a:endParaRPr lang="en-US" sz="800" kern="1200" dirty="0">
            <a:latin typeface="Century Gothic"/>
            <a:ea typeface="+mn-ea"/>
            <a:cs typeface="+mn-cs"/>
          </a:endParaRPr>
        </a:p>
      </dsp:txBody>
      <dsp:txXfrm>
        <a:off x="1222843" y="139267"/>
        <a:ext cx="649430" cy="561832"/>
      </dsp:txXfrm>
    </dsp:sp>
    <dsp:sp modelId="{897DDEC5-5CA7-4A91-89AD-65278FA0C4B8}">
      <dsp:nvSpPr>
        <dsp:cNvPr id="0" name=""/>
        <dsp:cNvSpPr/>
      </dsp:nvSpPr>
      <dsp:spPr>
        <a:xfrm>
          <a:off x="1960334" y="545767"/>
          <a:ext cx="998765" cy="841069"/>
        </a:xfrm>
        <a:prstGeom prst="hexagon">
          <a:avLst>
            <a:gd name="adj" fmla="val 28900"/>
            <a:gd name="vf" fmla="val 115470"/>
          </a:avLst>
        </a:prstGeom>
        <a:gradFill rotWithShape="0">
          <a:gsLst>
            <a:gs pos="0">
              <a:schemeClr val="dk2">
                <a:tint val="40000"/>
                <a:hueOff val="0"/>
                <a:satOff val="0"/>
                <a:lumOff val="0"/>
                <a:alphaOff val="0"/>
                <a:tint val="98000"/>
                <a:lumMod val="114000"/>
              </a:schemeClr>
            </a:gs>
            <a:gs pos="100000">
              <a:schemeClr val="dk2">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22EA48B6-232C-4570-9FEB-FBDA7A6B980C}">
      <dsp:nvSpPr>
        <dsp:cNvPr id="0" name=""/>
        <dsp:cNvSpPr/>
      </dsp:nvSpPr>
      <dsp:spPr>
        <a:xfrm>
          <a:off x="198089" y="534142"/>
          <a:ext cx="971390" cy="840366"/>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latin typeface="Century Gothic"/>
              <a:ea typeface="+mn-ea"/>
              <a:cs typeface="+mn-cs"/>
            </a:rPr>
            <a:t>SPECIFIC SOLUTIONS</a:t>
          </a:r>
          <a:endParaRPr lang="en-US" sz="800" kern="1200" dirty="0">
            <a:latin typeface="Century Gothic"/>
            <a:ea typeface="+mn-ea"/>
            <a:cs typeface="+mn-cs"/>
          </a:endParaRPr>
        </a:p>
      </dsp:txBody>
      <dsp:txXfrm>
        <a:off x="359069" y="673409"/>
        <a:ext cx="649430" cy="561832"/>
      </dsp:txXfrm>
    </dsp:sp>
    <dsp:sp modelId="{6313F92A-4EE5-4E0F-8905-9BD9C5FC4523}">
      <dsp:nvSpPr>
        <dsp:cNvPr id="0" name=""/>
        <dsp:cNvSpPr/>
      </dsp:nvSpPr>
      <dsp:spPr>
        <a:xfrm>
          <a:off x="305276" y="96399"/>
          <a:ext cx="447231" cy="385348"/>
        </a:xfrm>
        <a:prstGeom prst="hexagon">
          <a:avLst>
            <a:gd name="adj" fmla="val 28900"/>
            <a:gd name="vf" fmla="val 115470"/>
          </a:avLst>
        </a:prstGeom>
        <a:gradFill rotWithShape="0">
          <a:gsLst>
            <a:gs pos="0">
              <a:schemeClr val="dk2">
                <a:tint val="40000"/>
                <a:hueOff val="0"/>
                <a:satOff val="0"/>
                <a:lumOff val="0"/>
                <a:alphaOff val="0"/>
                <a:tint val="98000"/>
                <a:lumMod val="114000"/>
              </a:schemeClr>
            </a:gs>
            <a:gs pos="100000">
              <a:schemeClr val="dk2">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C8DF0F7E-49B4-4AB6-B0B9-09DEC5FBBC68}">
      <dsp:nvSpPr>
        <dsp:cNvPr id="0" name=""/>
        <dsp:cNvSpPr/>
      </dsp:nvSpPr>
      <dsp:spPr>
        <a:xfrm>
          <a:off x="1952741" y="1533011"/>
          <a:ext cx="971390" cy="840366"/>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dirty="0" smtClean="0">
              <a:latin typeface="Century Gothic"/>
              <a:ea typeface="+mn-ea"/>
              <a:cs typeface="+mn-cs"/>
            </a:rPr>
            <a:t>EXPERTS</a:t>
          </a:r>
          <a:endParaRPr lang="en-US" sz="1100" kern="1200" dirty="0">
            <a:latin typeface="Century Gothic"/>
            <a:ea typeface="+mn-ea"/>
            <a:cs typeface="+mn-cs"/>
          </a:endParaRPr>
        </a:p>
      </dsp:txBody>
      <dsp:txXfrm>
        <a:off x="2113721" y="1672278"/>
        <a:ext cx="649430" cy="561832"/>
      </dsp:txXfrm>
    </dsp:sp>
    <dsp:sp modelId="{51A29D57-A226-4F4C-A81A-80223A94656F}">
      <dsp:nvSpPr>
        <dsp:cNvPr id="0" name=""/>
        <dsp:cNvSpPr/>
      </dsp:nvSpPr>
      <dsp:spPr>
        <a:xfrm>
          <a:off x="2128151" y="90443"/>
          <a:ext cx="447231" cy="385348"/>
        </a:xfrm>
        <a:prstGeom prst="hexagon">
          <a:avLst>
            <a:gd name="adj" fmla="val 28900"/>
            <a:gd name="vf" fmla="val 115470"/>
          </a:avLst>
        </a:prstGeom>
        <a:gradFill rotWithShape="0">
          <a:gsLst>
            <a:gs pos="0">
              <a:schemeClr val="dk2">
                <a:tint val="40000"/>
                <a:hueOff val="0"/>
                <a:satOff val="0"/>
                <a:lumOff val="0"/>
                <a:alphaOff val="0"/>
                <a:tint val="98000"/>
                <a:lumMod val="114000"/>
              </a:schemeClr>
            </a:gs>
            <a:gs pos="100000">
              <a:schemeClr val="dk2">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6530FDEA-3C9D-4914-8AC5-6678818EF799}">
      <dsp:nvSpPr>
        <dsp:cNvPr id="0" name=""/>
        <dsp:cNvSpPr/>
      </dsp:nvSpPr>
      <dsp:spPr>
        <a:xfrm>
          <a:off x="1061863" y="2050471"/>
          <a:ext cx="971390" cy="840366"/>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latin typeface="Century Gothic"/>
              <a:ea typeface="+mn-ea"/>
              <a:cs typeface="+mn-cs"/>
            </a:rPr>
            <a:t>INNOVATION</a:t>
          </a:r>
          <a:endParaRPr lang="en-US" sz="800" kern="1200" dirty="0">
            <a:latin typeface="Century Gothic"/>
            <a:ea typeface="+mn-ea"/>
            <a:cs typeface="+mn-cs"/>
          </a:endParaRPr>
        </a:p>
      </dsp:txBody>
      <dsp:txXfrm>
        <a:off x="1222843" y="2189738"/>
        <a:ext cx="649430" cy="561832"/>
      </dsp:txXfrm>
    </dsp:sp>
    <dsp:sp modelId="{2A7B9BCB-6B2D-4265-B41C-AFF2F2F5A263}">
      <dsp:nvSpPr>
        <dsp:cNvPr id="0" name=""/>
        <dsp:cNvSpPr/>
      </dsp:nvSpPr>
      <dsp:spPr>
        <a:xfrm>
          <a:off x="2659505" y="2376822"/>
          <a:ext cx="447231" cy="385348"/>
        </a:xfrm>
        <a:prstGeom prst="hexagon">
          <a:avLst>
            <a:gd name="adj" fmla="val 28900"/>
            <a:gd name="vf" fmla="val 115470"/>
          </a:avLst>
        </a:prstGeom>
        <a:gradFill rotWithShape="0">
          <a:gsLst>
            <a:gs pos="0">
              <a:schemeClr val="dk2">
                <a:tint val="40000"/>
                <a:hueOff val="0"/>
                <a:satOff val="0"/>
                <a:lumOff val="0"/>
                <a:alphaOff val="0"/>
                <a:tint val="98000"/>
                <a:lumMod val="114000"/>
              </a:schemeClr>
            </a:gs>
            <a:gs pos="100000">
              <a:schemeClr val="dk2">
                <a:tint val="40000"/>
                <a:hueOff val="0"/>
                <a:satOff val="0"/>
                <a:lumOff val="0"/>
                <a:alphaOff val="0"/>
                <a:shade val="90000"/>
                <a:lumMod val="8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61252128-D331-4885-81EA-728A147F20B8}">
      <dsp:nvSpPr>
        <dsp:cNvPr id="0" name=""/>
        <dsp:cNvSpPr/>
      </dsp:nvSpPr>
      <dsp:spPr>
        <a:xfrm>
          <a:off x="166850" y="1533589"/>
          <a:ext cx="971390" cy="840366"/>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lvl="0" algn="ctr" defTabSz="355600">
            <a:lnSpc>
              <a:spcPct val="90000"/>
            </a:lnSpc>
            <a:spcBef>
              <a:spcPct val="0"/>
            </a:spcBef>
            <a:spcAft>
              <a:spcPct val="35000"/>
            </a:spcAft>
          </a:pPr>
          <a:r>
            <a:rPr lang="en-US" sz="800" kern="1200" dirty="0" smtClean="0">
              <a:latin typeface="Century Gothic"/>
              <a:ea typeface="+mn-ea"/>
              <a:cs typeface="+mn-cs"/>
            </a:rPr>
            <a:t>WE ALL WIN </a:t>
          </a:r>
          <a:endParaRPr lang="en-US" sz="800" kern="1200" dirty="0">
            <a:latin typeface="Century Gothic"/>
            <a:ea typeface="+mn-ea"/>
            <a:cs typeface="+mn-cs"/>
          </a:endParaRPr>
        </a:p>
      </dsp:txBody>
      <dsp:txXfrm>
        <a:off x="327830" y="1672856"/>
        <a:ext cx="649430" cy="561832"/>
      </dsp:txXfrm>
    </dsp:sp>
    <dsp:sp modelId="{FEDDEAA7-56EF-4A44-A760-C237DAFD898F}">
      <dsp:nvSpPr>
        <dsp:cNvPr id="0" name=""/>
        <dsp:cNvSpPr/>
      </dsp:nvSpPr>
      <dsp:spPr>
        <a:xfrm>
          <a:off x="599638" y="2472426"/>
          <a:ext cx="381591" cy="288817"/>
        </a:xfrm>
        <a:prstGeom prst="hexagon">
          <a:avLst>
            <a:gd name="adj" fmla="val 28570"/>
            <a:gd name="vf" fmla="val 11547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endParaRPr lang="en-US" sz="1400" kern="1200" dirty="0">
            <a:latin typeface="Century Gothic"/>
            <a:ea typeface="+mn-ea"/>
            <a:cs typeface="+mn-cs"/>
          </a:endParaRPr>
        </a:p>
      </dsp:txBody>
      <dsp:txXfrm>
        <a:off x="658942" y="2517312"/>
        <a:ext cx="262983" cy="19904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2F22C-099E-498D-8DC7-9B2A966FB234}">
      <dsp:nvSpPr>
        <dsp:cNvPr id="0" name=""/>
        <dsp:cNvSpPr/>
      </dsp:nvSpPr>
      <dsp:spPr>
        <a:xfrm>
          <a:off x="0" y="627278"/>
          <a:ext cx="7366064" cy="836371"/>
        </a:xfrm>
        <a:prstGeom prst="notchedRightArrow">
          <a:avLst/>
        </a:prstGeom>
        <a:solidFill>
          <a:schemeClr val="accent4">
            <a:tint val="40000"/>
            <a:hueOff val="0"/>
            <a:satOff val="0"/>
            <a:lumOff val="0"/>
            <a:alphaOff val="0"/>
          </a:schemeClr>
        </a:solid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74D5A485-77E1-4371-B1DA-5501D50167D9}">
      <dsp:nvSpPr>
        <dsp:cNvPr id="0" name=""/>
        <dsp:cNvSpPr/>
      </dsp:nvSpPr>
      <dsp:spPr>
        <a:xfrm>
          <a:off x="2913" y="0"/>
          <a:ext cx="1273775" cy="83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1">
          <a:noAutofit/>
        </a:bodyPr>
        <a:lstStyle/>
        <a:p>
          <a:pPr lvl="0" algn="l" defTabSz="488950">
            <a:lnSpc>
              <a:spcPct val="90000"/>
            </a:lnSpc>
            <a:spcBef>
              <a:spcPct val="0"/>
            </a:spcBef>
            <a:spcAft>
              <a:spcPct val="35000"/>
            </a:spcAft>
          </a:pPr>
          <a:r>
            <a:rPr lang="en-US" sz="1100" kern="1200" dirty="0" smtClean="0"/>
            <a:t>Get to know your business and managers </a:t>
          </a:r>
          <a:endParaRPr lang="en-US" sz="1100" kern="1200" dirty="0"/>
        </a:p>
        <a:p>
          <a:pPr marL="57150" lvl="1" indent="-57150" algn="l" defTabSz="400050">
            <a:lnSpc>
              <a:spcPct val="90000"/>
            </a:lnSpc>
            <a:spcBef>
              <a:spcPct val="0"/>
            </a:spcBef>
            <a:spcAft>
              <a:spcPct val="15000"/>
            </a:spcAft>
            <a:buChar char="••"/>
          </a:pPr>
          <a:r>
            <a:rPr lang="en-US" sz="900" kern="1200" dirty="0" smtClean="0"/>
            <a:t>START</a:t>
          </a:r>
          <a:endParaRPr lang="en-US" sz="900" kern="1200" dirty="0"/>
        </a:p>
      </dsp:txBody>
      <dsp:txXfrm>
        <a:off x="2913" y="0"/>
        <a:ext cx="1273775" cy="836371"/>
      </dsp:txXfrm>
    </dsp:sp>
    <dsp:sp modelId="{D1720A3A-5323-47FA-A501-DB9E770BAE3D}">
      <dsp:nvSpPr>
        <dsp:cNvPr id="0" name=""/>
        <dsp:cNvSpPr/>
      </dsp:nvSpPr>
      <dsp:spPr>
        <a:xfrm>
          <a:off x="535254" y="940917"/>
          <a:ext cx="209092" cy="209092"/>
        </a:xfrm>
        <a:prstGeom prst="ellipse">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23DCC597-2234-4D4F-96BB-AAFC5589CBAE}">
      <dsp:nvSpPr>
        <dsp:cNvPr id="0" name=""/>
        <dsp:cNvSpPr/>
      </dsp:nvSpPr>
      <dsp:spPr>
        <a:xfrm>
          <a:off x="1340377" y="1254556"/>
          <a:ext cx="1273775" cy="83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lvl="0" algn="ctr" defTabSz="488950">
            <a:lnSpc>
              <a:spcPct val="90000"/>
            </a:lnSpc>
            <a:spcBef>
              <a:spcPct val="0"/>
            </a:spcBef>
            <a:spcAft>
              <a:spcPct val="35000"/>
            </a:spcAft>
          </a:pPr>
          <a:r>
            <a:rPr lang="en-US" sz="1100" kern="1200" dirty="0" smtClean="0"/>
            <a:t>Pre-learning materials</a:t>
          </a:r>
        </a:p>
        <a:p>
          <a:pPr lvl="0" algn="ctr" defTabSz="488950">
            <a:lnSpc>
              <a:spcPct val="90000"/>
            </a:lnSpc>
            <a:spcBef>
              <a:spcPct val="0"/>
            </a:spcBef>
            <a:spcAft>
              <a:spcPct val="35000"/>
            </a:spcAft>
          </a:pPr>
          <a:endParaRPr lang="en-US" sz="1100" kern="1200" dirty="0"/>
        </a:p>
      </dsp:txBody>
      <dsp:txXfrm>
        <a:off x="1340377" y="1254556"/>
        <a:ext cx="1273775" cy="836371"/>
      </dsp:txXfrm>
    </dsp:sp>
    <dsp:sp modelId="{DAAE9942-3612-4795-A6AA-72B58A68559F}">
      <dsp:nvSpPr>
        <dsp:cNvPr id="0" name=""/>
        <dsp:cNvSpPr/>
      </dsp:nvSpPr>
      <dsp:spPr>
        <a:xfrm>
          <a:off x="1872718" y="940917"/>
          <a:ext cx="209092" cy="209092"/>
        </a:xfrm>
        <a:prstGeom prst="ellipse">
          <a:avLst/>
        </a:prstGeom>
        <a:gradFill rotWithShape="0">
          <a:gsLst>
            <a:gs pos="0">
              <a:schemeClr val="accent4">
                <a:hueOff val="664690"/>
                <a:satOff val="240"/>
                <a:lumOff val="-1961"/>
                <a:alphaOff val="0"/>
                <a:tint val="98000"/>
                <a:lumMod val="114000"/>
              </a:schemeClr>
            </a:gs>
            <a:gs pos="100000">
              <a:schemeClr val="accent4">
                <a:hueOff val="664690"/>
                <a:satOff val="240"/>
                <a:lumOff val="-1961"/>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7E066FCD-E543-4D62-B391-28AD7BF1F33D}">
      <dsp:nvSpPr>
        <dsp:cNvPr id="0" name=""/>
        <dsp:cNvSpPr/>
      </dsp:nvSpPr>
      <dsp:spPr>
        <a:xfrm>
          <a:off x="2677841" y="0"/>
          <a:ext cx="1273775" cy="83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lvl="0" algn="ctr" defTabSz="488950">
            <a:lnSpc>
              <a:spcPct val="90000"/>
            </a:lnSpc>
            <a:spcBef>
              <a:spcPct val="0"/>
            </a:spcBef>
            <a:spcAft>
              <a:spcPct val="35000"/>
            </a:spcAft>
          </a:pPr>
          <a:r>
            <a:rPr lang="en-US" sz="1100" kern="1200" dirty="0" smtClean="0"/>
            <a:t>Modular learning and assessment </a:t>
          </a:r>
          <a:endParaRPr lang="en-US" sz="1100" kern="1200" dirty="0"/>
        </a:p>
      </dsp:txBody>
      <dsp:txXfrm>
        <a:off x="2677841" y="0"/>
        <a:ext cx="1273775" cy="836371"/>
      </dsp:txXfrm>
    </dsp:sp>
    <dsp:sp modelId="{DDB75857-E643-48BD-A6CE-76C56D189731}">
      <dsp:nvSpPr>
        <dsp:cNvPr id="0" name=""/>
        <dsp:cNvSpPr/>
      </dsp:nvSpPr>
      <dsp:spPr>
        <a:xfrm>
          <a:off x="3210182" y="940917"/>
          <a:ext cx="209092" cy="209092"/>
        </a:xfrm>
        <a:prstGeom prst="ellipse">
          <a:avLst/>
        </a:prstGeom>
        <a:gradFill rotWithShape="0">
          <a:gsLst>
            <a:gs pos="0">
              <a:schemeClr val="accent4">
                <a:hueOff val="1329380"/>
                <a:satOff val="481"/>
                <a:lumOff val="-3921"/>
                <a:alphaOff val="0"/>
                <a:tint val="98000"/>
                <a:lumMod val="114000"/>
              </a:schemeClr>
            </a:gs>
            <a:gs pos="100000">
              <a:schemeClr val="accent4">
                <a:hueOff val="1329380"/>
                <a:satOff val="481"/>
                <a:lumOff val="-3921"/>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5167A019-C963-46E0-913F-26C35A8A3A2A}">
      <dsp:nvSpPr>
        <dsp:cNvPr id="0" name=""/>
        <dsp:cNvSpPr/>
      </dsp:nvSpPr>
      <dsp:spPr>
        <a:xfrm>
          <a:off x="4015305" y="1254556"/>
          <a:ext cx="1273775" cy="83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0">
          <a:noAutofit/>
        </a:bodyPr>
        <a:lstStyle/>
        <a:p>
          <a:pPr lvl="0" algn="ctr" defTabSz="488950">
            <a:lnSpc>
              <a:spcPct val="90000"/>
            </a:lnSpc>
            <a:spcBef>
              <a:spcPct val="0"/>
            </a:spcBef>
            <a:spcAft>
              <a:spcPct val="35000"/>
            </a:spcAft>
          </a:pPr>
          <a:r>
            <a:rPr lang="en-US" sz="1100" kern="1200" dirty="0" smtClean="0"/>
            <a:t>Post support for your leaders and company</a:t>
          </a:r>
          <a:endParaRPr lang="en-US" sz="1100" kern="1200" dirty="0"/>
        </a:p>
      </dsp:txBody>
      <dsp:txXfrm>
        <a:off x="4015305" y="1254556"/>
        <a:ext cx="1273775" cy="836371"/>
      </dsp:txXfrm>
    </dsp:sp>
    <dsp:sp modelId="{1C4DEAE2-5E91-451B-9FD4-F8E2742DA4C0}">
      <dsp:nvSpPr>
        <dsp:cNvPr id="0" name=""/>
        <dsp:cNvSpPr/>
      </dsp:nvSpPr>
      <dsp:spPr>
        <a:xfrm>
          <a:off x="4547646" y="940917"/>
          <a:ext cx="209092" cy="209092"/>
        </a:xfrm>
        <a:prstGeom prst="ellipse">
          <a:avLst/>
        </a:prstGeom>
        <a:gradFill rotWithShape="0">
          <a:gsLst>
            <a:gs pos="0">
              <a:schemeClr val="accent4">
                <a:hueOff val="1994071"/>
                <a:satOff val="721"/>
                <a:lumOff val="-5882"/>
                <a:alphaOff val="0"/>
                <a:tint val="98000"/>
                <a:lumMod val="114000"/>
              </a:schemeClr>
            </a:gs>
            <a:gs pos="100000">
              <a:schemeClr val="accent4">
                <a:hueOff val="1994071"/>
                <a:satOff val="721"/>
                <a:lumOff val="-588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30B16C26-603B-4732-B0BF-C0E587E16919}">
      <dsp:nvSpPr>
        <dsp:cNvPr id="0" name=""/>
        <dsp:cNvSpPr/>
      </dsp:nvSpPr>
      <dsp:spPr>
        <a:xfrm>
          <a:off x="5352769" y="0"/>
          <a:ext cx="1273775" cy="836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0">
          <a:noAutofit/>
        </a:bodyPr>
        <a:lstStyle/>
        <a:p>
          <a:pPr lvl="0" algn="ctr" defTabSz="488950">
            <a:lnSpc>
              <a:spcPct val="90000"/>
            </a:lnSpc>
            <a:spcBef>
              <a:spcPct val="0"/>
            </a:spcBef>
            <a:spcAft>
              <a:spcPct val="35000"/>
            </a:spcAft>
          </a:pPr>
          <a:r>
            <a:rPr lang="en-US" sz="1100" kern="1200" dirty="0" smtClean="0"/>
            <a:t>Programmed learning within your community</a:t>
          </a:r>
          <a:endParaRPr lang="en-US" sz="1100" kern="1200" dirty="0"/>
        </a:p>
      </dsp:txBody>
      <dsp:txXfrm>
        <a:off x="5352769" y="0"/>
        <a:ext cx="1273775" cy="836371"/>
      </dsp:txXfrm>
    </dsp:sp>
    <dsp:sp modelId="{9A02CA11-B5C5-45A6-B08F-3CD31F50CF35}">
      <dsp:nvSpPr>
        <dsp:cNvPr id="0" name=""/>
        <dsp:cNvSpPr/>
      </dsp:nvSpPr>
      <dsp:spPr>
        <a:xfrm>
          <a:off x="5885110" y="940917"/>
          <a:ext cx="209092" cy="209092"/>
        </a:xfrm>
        <a:prstGeom prst="ellipse">
          <a:avLst/>
        </a:prstGeom>
        <a:gradFill rotWithShape="0">
          <a:gsLst>
            <a:gs pos="0">
              <a:schemeClr val="accent4">
                <a:hueOff val="2658761"/>
                <a:satOff val="962"/>
                <a:lumOff val="-7843"/>
                <a:alphaOff val="0"/>
                <a:tint val="98000"/>
                <a:lumMod val="114000"/>
              </a:schemeClr>
            </a:gs>
            <a:gs pos="100000">
              <a:schemeClr val="accent4">
                <a:hueOff val="2658761"/>
                <a:satOff val="962"/>
                <a:lumOff val="-7843"/>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E59EE6-24A2-4651-996A-9AFB7B9FFC8F}">
      <dsp:nvSpPr>
        <dsp:cNvPr id="0" name=""/>
        <dsp:cNvSpPr/>
      </dsp:nvSpPr>
      <dsp:spPr>
        <a:xfrm>
          <a:off x="4109619" y="1317704"/>
          <a:ext cx="2250700" cy="2135108"/>
        </a:xfrm>
        <a:prstGeom prst="ellipse">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kern="1200" dirty="0" smtClean="0">
              <a:latin typeface="Century Gothic"/>
              <a:ea typeface="+mn-ea"/>
              <a:cs typeface="+mn-cs"/>
            </a:rPr>
            <a:t>HIGH POTENTIAL LEADERSHIP DEVELOPMENT</a:t>
          </a:r>
          <a:endParaRPr lang="en-US" sz="1600" kern="1200" dirty="0">
            <a:latin typeface="Century Gothic"/>
            <a:ea typeface="+mn-ea"/>
            <a:cs typeface="+mn-cs"/>
          </a:endParaRPr>
        </a:p>
      </dsp:txBody>
      <dsp:txXfrm>
        <a:off x="4439226" y="1630383"/>
        <a:ext cx="1591486" cy="1509750"/>
      </dsp:txXfrm>
    </dsp:sp>
    <dsp:sp modelId="{1EA0B330-A62A-423B-9436-56354426AF14}">
      <dsp:nvSpPr>
        <dsp:cNvPr id="0" name=""/>
        <dsp:cNvSpPr/>
      </dsp:nvSpPr>
      <dsp:spPr>
        <a:xfrm rot="10800000">
          <a:off x="3139813" y="172785"/>
          <a:ext cx="4222915" cy="4401972"/>
        </a:xfrm>
        <a:prstGeom prst="blockArc">
          <a:avLst>
            <a:gd name="adj1" fmla="val 16509444"/>
            <a:gd name="adj2" fmla="val 5088054"/>
            <a:gd name="adj3" fmla="val 5240"/>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A641F8A4-CF11-4116-B4E6-8425449904ED}">
      <dsp:nvSpPr>
        <dsp:cNvPr id="0" name=""/>
        <dsp:cNvSpPr/>
      </dsp:nvSpPr>
      <dsp:spPr>
        <a:xfrm>
          <a:off x="3625771" y="0"/>
          <a:ext cx="1122624" cy="1122390"/>
        </a:xfrm>
        <a:prstGeom prst="ellipse">
          <a:avLst/>
        </a:prstGeom>
        <a:blipFill dpi="0" rotWithShape="1">
          <a:blip xmlns:r="http://schemas.openxmlformats.org/officeDocument/2006/relationships" r:embed="rId1" cstate="print">
            <a:duotone>
              <a:schemeClr val="dk2">
                <a:hueOff val="0"/>
                <a:satOff val="0"/>
                <a:lumOff val="0"/>
                <a:alphaOff val="0"/>
                <a:shade val="20000"/>
                <a:satMod val="200000"/>
              </a:schemeClr>
              <a:schemeClr val="dk2">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E1806DE-992B-4280-BAAA-DE6487DCDC77}">
      <dsp:nvSpPr>
        <dsp:cNvPr id="0" name=""/>
        <dsp:cNvSpPr/>
      </dsp:nvSpPr>
      <dsp:spPr>
        <a:xfrm>
          <a:off x="897870" y="0"/>
          <a:ext cx="2591663" cy="108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lvl="0" algn="r" defTabSz="533400">
            <a:lnSpc>
              <a:spcPct val="90000"/>
            </a:lnSpc>
            <a:spcBef>
              <a:spcPct val="0"/>
            </a:spcBef>
            <a:spcAft>
              <a:spcPct val="10000"/>
            </a:spcAft>
          </a:pPr>
          <a:r>
            <a:rPr lang="en-US" sz="1200" kern="1200" dirty="0" smtClean="0">
              <a:latin typeface="Century Gothic"/>
              <a:ea typeface="+mn-ea"/>
              <a:cs typeface="+mn-cs"/>
            </a:rPr>
            <a:t>DESIGN AND IMPPLEMENTATION OF LEADING ACCREDITED DEVELOPMENT STRATEGIES</a:t>
          </a:r>
          <a:endParaRPr lang="en-US" sz="1200" kern="1200" dirty="0">
            <a:latin typeface="Century Gothic"/>
            <a:ea typeface="+mn-ea"/>
            <a:cs typeface="+mn-cs"/>
          </a:endParaRPr>
        </a:p>
      </dsp:txBody>
      <dsp:txXfrm>
        <a:off x="897870" y="0"/>
        <a:ext cx="2591663" cy="1086493"/>
      </dsp:txXfrm>
    </dsp:sp>
    <dsp:sp modelId="{7ACA9D6E-B4F2-44F7-ADFA-C71D9AD1611D}">
      <dsp:nvSpPr>
        <dsp:cNvPr id="0" name=""/>
        <dsp:cNvSpPr/>
      </dsp:nvSpPr>
      <dsp:spPr>
        <a:xfrm>
          <a:off x="2796567" y="1045330"/>
          <a:ext cx="1122624" cy="1122390"/>
        </a:xfrm>
        <a:prstGeom prst="ellipse">
          <a:avLst/>
        </a:prstGeom>
        <a:blipFill dpi="0" rotWithShape="1">
          <a:blip xmlns:r="http://schemas.openxmlformats.org/officeDocument/2006/relationships" r:embed="rId2" cstate="print">
            <a:duotone>
              <a:schemeClr val="dk2">
                <a:hueOff val="0"/>
                <a:satOff val="0"/>
                <a:lumOff val="0"/>
                <a:alphaOff val="0"/>
                <a:shade val="20000"/>
                <a:satMod val="200000"/>
              </a:schemeClr>
              <a:schemeClr val="dk2">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3748CBD-72AB-475B-93BB-2E1E19EB7CDF}">
      <dsp:nvSpPr>
        <dsp:cNvPr id="0" name=""/>
        <dsp:cNvSpPr/>
      </dsp:nvSpPr>
      <dsp:spPr>
        <a:xfrm>
          <a:off x="1211359" y="1064954"/>
          <a:ext cx="1502779" cy="108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r" defTabSz="622300">
            <a:lnSpc>
              <a:spcPct val="90000"/>
            </a:lnSpc>
            <a:spcBef>
              <a:spcPct val="0"/>
            </a:spcBef>
            <a:spcAft>
              <a:spcPct val="10000"/>
            </a:spcAft>
          </a:pPr>
          <a:r>
            <a:rPr lang="en-US" sz="1400" kern="1200" dirty="0" smtClean="0">
              <a:latin typeface="Century Gothic"/>
              <a:ea typeface="+mn-ea"/>
              <a:cs typeface="+mn-cs"/>
            </a:rPr>
            <a:t>EXECUTIVE COACHING AND MENTORING PROGRAMMES </a:t>
          </a:r>
          <a:endParaRPr lang="en-US" sz="1400" kern="1200" dirty="0">
            <a:latin typeface="Century Gothic"/>
            <a:ea typeface="+mn-ea"/>
            <a:cs typeface="+mn-cs"/>
          </a:endParaRPr>
        </a:p>
      </dsp:txBody>
      <dsp:txXfrm>
        <a:off x="1211359" y="1064954"/>
        <a:ext cx="1502779" cy="1086493"/>
      </dsp:txXfrm>
    </dsp:sp>
    <dsp:sp modelId="{37E17C6F-ED68-448D-88C1-BFA2E9B6DD18}">
      <dsp:nvSpPr>
        <dsp:cNvPr id="0" name=""/>
        <dsp:cNvSpPr/>
      </dsp:nvSpPr>
      <dsp:spPr>
        <a:xfrm>
          <a:off x="2800873" y="2582215"/>
          <a:ext cx="1122624" cy="1122390"/>
        </a:xfrm>
        <a:prstGeom prst="ellipse">
          <a:avLst/>
        </a:prstGeom>
        <a:blipFill dpi="0" rotWithShape="1">
          <a:blip xmlns:r="http://schemas.openxmlformats.org/officeDocument/2006/relationships" r:embed="rId3" cstate="print">
            <a:duotone>
              <a:schemeClr val="dk2">
                <a:hueOff val="0"/>
                <a:satOff val="0"/>
                <a:lumOff val="0"/>
                <a:alphaOff val="0"/>
                <a:shade val="20000"/>
                <a:satMod val="200000"/>
              </a:schemeClr>
              <a:schemeClr val="dk2">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CF7DD72C-0CA6-4AAF-900F-83506B63DC0A}">
      <dsp:nvSpPr>
        <dsp:cNvPr id="0" name=""/>
        <dsp:cNvSpPr/>
      </dsp:nvSpPr>
      <dsp:spPr>
        <a:xfrm>
          <a:off x="1211359" y="2600403"/>
          <a:ext cx="1502779" cy="108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r" defTabSz="711200">
            <a:lnSpc>
              <a:spcPct val="90000"/>
            </a:lnSpc>
            <a:spcBef>
              <a:spcPct val="0"/>
            </a:spcBef>
            <a:spcAft>
              <a:spcPct val="10000"/>
            </a:spcAft>
          </a:pPr>
          <a:r>
            <a:rPr lang="en-US" sz="1600" kern="1200" dirty="0" smtClean="0">
              <a:latin typeface="Century Gothic"/>
              <a:ea typeface="+mn-ea"/>
              <a:cs typeface="+mn-cs"/>
            </a:rPr>
            <a:t>ACTION LEARNING TEAMS </a:t>
          </a:r>
          <a:endParaRPr lang="en-US" sz="1600" kern="1200" dirty="0">
            <a:latin typeface="Century Gothic"/>
            <a:ea typeface="+mn-ea"/>
            <a:cs typeface="+mn-cs"/>
          </a:endParaRPr>
        </a:p>
      </dsp:txBody>
      <dsp:txXfrm>
        <a:off x="1211359" y="2600403"/>
        <a:ext cx="1502779" cy="1086493"/>
      </dsp:txXfrm>
    </dsp:sp>
    <dsp:sp modelId="{07F3DE25-1642-45C2-B4F6-1F381AF4B3C9}">
      <dsp:nvSpPr>
        <dsp:cNvPr id="0" name=""/>
        <dsp:cNvSpPr/>
      </dsp:nvSpPr>
      <dsp:spPr>
        <a:xfrm>
          <a:off x="3625771" y="3663922"/>
          <a:ext cx="1122624" cy="1122390"/>
        </a:xfrm>
        <a:prstGeom prst="ellipse">
          <a:avLst/>
        </a:prstGeom>
        <a:blipFill dpi="0" rotWithShape="1">
          <a:blip xmlns:r="http://schemas.openxmlformats.org/officeDocument/2006/relationships" r:embed="rId4" cstate="print">
            <a:duotone>
              <a:schemeClr val="dk2">
                <a:hueOff val="0"/>
                <a:satOff val="0"/>
                <a:lumOff val="0"/>
                <a:alphaOff val="0"/>
                <a:shade val="20000"/>
                <a:satMod val="200000"/>
              </a:schemeClr>
              <a:schemeClr val="dk2">
                <a:hueOff val="0"/>
                <a:satOff val="0"/>
                <a:lumOff val="0"/>
                <a:alphaOff val="0"/>
                <a:tint val="12000"/>
                <a:satMod val="190000"/>
              </a:schemeClr>
            </a:duotone>
            <a:extLst>
              <a:ext uri="{28A0092B-C50C-407E-A947-70E740481C1C}">
                <a14:useLocalDpi xmlns:a14="http://schemas.microsoft.com/office/drawing/2010/main" val="0"/>
              </a:ext>
            </a:extLst>
          </a:blip>
          <a:srcRect/>
          <a:stretch>
            <a:fillRect/>
          </a:stretch>
        </a:blipFill>
        <a:ln>
          <a:noFill/>
        </a:ln>
        <a:effectLst>
          <a:outerShdw blurRad="38100" dist="25400" dir="5400000" rotWithShape="0">
            <a:srgbClr val="000000">
              <a:alpha val="4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AC7398A9-8BEB-4028-A875-854DCE98F8DE}">
      <dsp:nvSpPr>
        <dsp:cNvPr id="0" name=""/>
        <dsp:cNvSpPr/>
      </dsp:nvSpPr>
      <dsp:spPr>
        <a:xfrm>
          <a:off x="2037488" y="3686896"/>
          <a:ext cx="1502779" cy="108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lvl="0" algn="r" defTabSz="711200">
            <a:lnSpc>
              <a:spcPct val="90000"/>
            </a:lnSpc>
            <a:spcBef>
              <a:spcPct val="0"/>
            </a:spcBef>
            <a:spcAft>
              <a:spcPct val="10000"/>
            </a:spcAft>
          </a:pPr>
          <a:r>
            <a:rPr lang="en-US" sz="1600" kern="1200" dirty="0" smtClean="0">
              <a:latin typeface="Century Gothic"/>
              <a:ea typeface="+mn-ea"/>
              <a:cs typeface="+mn-cs"/>
            </a:rPr>
            <a:t>LEADERSHIP DEVELOPMENT SEMINARS</a:t>
          </a:r>
          <a:endParaRPr lang="en-US" sz="1600" kern="1200" dirty="0">
            <a:latin typeface="Century Gothic"/>
            <a:ea typeface="+mn-ea"/>
            <a:cs typeface="+mn-cs"/>
          </a:endParaRPr>
        </a:p>
      </dsp:txBody>
      <dsp:txXfrm>
        <a:off x="2037488" y="3686896"/>
        <a:ext cx="1502779" cy="10864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F4AF3-FAB8-444C-81AB-52C89640E279}">
      <dsp:nvSpPr>
        <dsp:cNvPr id="0" name=""/>
        <dsp:cNvSpPr/>
      </dsp:nvSpPr>
      <dsp:spPr>
        <a:xfrm>
          <a:off x="0" y="0"/>
          <a:ext cx="8458200" cy="1828800"/>
        </a:xfrm>
        <a:prstGeom prst="roundRect">
          <a:avLst>
            <a:gd name="adj" fmla="val 10000"/>
          </a:avLst>
        </a:prstGeom>
        <a:solidFill>
          <a:schemeClr val="bg1">
            <a:lumMod val="65000"/>
            <a:alpha val="9000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43EB61A-2E04-409F-8F87-79F190ED3CE0}">
      <dsp:nvSpPr>
        <dsp:cNvPr id="0" name=""/>
        <dsp:cNvSpPr/>
      </dsp:nvSpPr>
      <dsp:spPr>
        <a:xfrm>
          <a:off x="256463" y="243840"/>
          <a:ext cx="1471346" cy="1341120"/>
        </a:xfrm>
        <a:prstGeom prst="roundRect">
          <a:avLst>
            <a:gd name="adj" fmla="val 10000"/>
          </a:avLst>
        </a:prstGeom>
        <a:blipFill dpi="0" rotWithShape="0">
          <a:blip xmlns:r="http://schemas.openxmlformats.org/officeDocument/2006/relationships" r:embed="rId1"/>
          <a:srcRect/>
          <a:tile tx="0" ty="0" sx="40000" sy="40000" flip="none" algn="ctr"/>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2572025E-E8B8-4F94-94D0-DC22D7F762FB}">
      <dsp:nvSpPr>
        <dsp:cNvPr id="0" name=""/>
        <dsp:cNvSpPr/>
      </dsp:nvSpPr>
      <dsp:spPr>
        <a:xfrm rot="10800000">
          <a:off x="202362" y="1828799"/>
          <a:ext cx="1471346" cy="2235200"/>
        </a:xfrm>
        <a:prstGeom prst="round2SameRect">
          <a:avLst>
            <a:gd name="adj1" fmla="val 10500"/>
            <a:gd name="adj2" fmla="val 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3152" tIns="274320" rIns="73152" bIns="156464" numCol="1" spcCol="1270" anchor="t" anchorCtr="0">
          <a:noAutofit/>
        </a:bodyPr>
        <a:lstStyle/>
        <a:p>
          <a:pPr lvl="0" algn="l" defTabSz="977900">
            <a:lnSpc>
              <a:spcPct val="90000"/>
            </a:lnSpc>
            <a:spcBef>
              <a:spcPct val="0"/>
            </a:spcBef>
            <a:spcAft>
              <a:spcPct val="35000"/>
            </a:spcAft>
          </a:pPr>
          <a:r>
            <a:rPr lang="en-US" sz="2200" kern="1200" dirty="0" smtClean="0">
              <a:latin typeface="Corbel" pitchFamily="34" charset="0"/>
            </a:rPr>
            <a:t>Discovery- </a:t>
          </a:r>
          <a:r>
            <a:rPr lang="en-US" sz="1600" kern="1200" dirty="0" smtClean="0">
              <a:latin typeface="Corbel" pitchFamily="34" charset="0"/>
            </a:rPr>
            <a:t>Spending time getting to know your people</a:t>
          </a:r>
          <a:endParaRPr lang="en-US" sz="1600" kern="1200" dirty="0">
            <a:latin typeface="Corbel" pitchFamily="34" charset="0"/>
          </a:endParaRPr>
        </a:p>
      </dsp:txBody>
      <dsp:txXfrm rot="10800000">
        <a:off x="247611" y="1828799"/>
        <a:ext cx="1380848" cy="2189951"/>
      </dsp:txXfrm>
    </dsp:sp>
    <dsp:sp modelId="{BF646D7A-C7D0-4489-A68F-61F32B7DB0C6}">
      <dsp:nvSpPr>
        <dsp:cNvPr id="0" name=""/>
        <dsp:cNvSpPr/>
      </dsp:nvSpPr>
      <dsp:spPr>
        <a:xfrm>
          <a:off x="1874945" y="243840"/>
          <a:ext cx="1471346" cy="1341120"/>
        </a:xfrm>
        <a:prstGeom prst="roundRect">
          <a:avLst>
            <a:gd name="adj" fmla="val 10000"/>
          </a:avLst>
        </a:prstGeom>
        <a:blipFill dpi="0" rotWithShape="0">
          <a:blip xmlns:r="http://schemas.openxmlformats.org/officeDocument/2006/relationships" r:embed="rId2"/>
          <a:srcRect/>
          <a:tile tx="0" ty="0" sx="30000" sy="30000" flip="none" algn="ctr"/>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E4B0666F-2CF1-4C21-A251-46E6EBFF7C1D}">
      <dsp:nvSpPr>
        <dsp:cNvPr id="0" name=""/>
        <dsp:cNvSpPr/>
      </dsp:nvSpPr>
      <dsp:spPr>
        <a:xfrm rot="10800000">
          <a:off x="1874945" y="1828799"/>
          <a:ext cx="1471346" cy="2235200"/>
        </a:xfrm>
        <a:prstGeom prst="round2SameRect">
          <a:avLst>
            <a:gd name="adj1" fmla="val 10500"/>
            <a:gd name="adj2" fmla="val 0"/>
          </a:avLst>
        </a:prstGeom>
        <a:gradFill rotWithShape="0">
          <a:gsLst>
            <a:gs pos="0">
              <a:schemeClr val="accent2">
                <a:hueOff val="338703"/>
                <a:satOff val="-1658"/>
                <a:lumOff val="931"/>
                <a:alphaOff val="0"/>
                <a:tint val="98000"/>
                <a:lumMod val="114000"/>
              </a:schemeClr>
            </a:gs>
            <a:gs pos="100000">
              <a:schemeClr val="accent2">
                <a:hueOff val="338703"/>
                <a:satOff val="-1658"/>
                <a:lumOff val="931"/>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3152" tIns="274320" rIns="73152" bIns="156464" numCol="1" spcCol="1270" anchor="t" anchorCtr="0">
          <a:noAutofit/>
        </a:bodyPr>
        <a:lstStyle/>
        <a:p>
          <a:pPr lvl="0" algn="l" defTabSz="977900">
            <a:lnSpc>
              <a:spcPct val="90000"/>
            </a:lnSpc>
            <a:spcBef>
              <a:spcPct val="0"/>
            </a:spcBef>
            <a:spcAft>
              <a:spcPct val="35000"/>
            </a:spcAft>
          </a:pPr>
          <a:r>
            <a:rPr lang="en-US" sz="2200" kern="1200" dirty="0" smtClean="0">
              <a:latin typeface="Corbel" pitchFamily="34" charset="0"/>
            </a:rPr>
            <a:t>Design-</a:t>
          </a:r>
          <a:r>
            <a:rPr lang="en-US" sz="2200" kern="1200" baseline="0" dirty="0" smtClean="0">
              <a:latin typeface="Corbel" pitchFamily="34" charset="0"/>
            </a:rPr>
            <a:t> </a:t>
          </a:r>
          <a:r>
            <a:rPr lang="en-US" sz="1400" kern="1200" baseline="0" dirty="0" smtClean="0">
              <a:latin typeface="Corbel" pitchFamily="34" charset="0"/>
            </a:rPr>
            <a:t>Using my knowledge I will design a high impact, engaging and focused </a:t>
          </a:r>
          <a:r>
            <a:rPr lang="en-US" sz="1400" kern="1200" baseline="0" dirty="0" err="1" smtClean="0">
              <a:latin typeface="Corbel" pitchFamily="34" charset="0"/>
            </a:rPr>
            <a:t>programme</a:t>
          </a:r>
          <a:r>
            <a:rPr lang="en-US" sz="1400" kern="1200" baseline="0" dirty="0" smtClean="0">
              <a:latin typeface="Corbel" pitchFamily="34" charset="0"/>
            </a:rPr>
            <a:t> </a:t>
          </a:r>
          <a:endParaRPr lang="en-US" sz="1400" kern="1200" dirty="0">
            <a:latin typeface="Corbel" pitchFamily="34" charset="0"/>
          </a:endParaRPr>
        </a:p>
      </dsp:txBody>
      <dsp:txXfrm rot="10800000">
        <a:off x="1920194" y="1828799"/>
        <a:ext cx="1380848" cy="2189951"/>
      </dsp:txXfrm>
    </dsp:sp>
    <dsp:sp modelId="{41BC1ABA-1F87-4B1E-94EC-41724CD12655}">
      <dsp:nvSpPr>
        <dsp:cNvPr id="0" name=""/>
        <dsp:cNvSpPr/>
      </dsp:nvSpPr>
      <dsp:spPr>
        <a:xfrm>
          <a:off x="3493426" y="243840"/>
          <a:ext cx="1471346" cy="1341120"/>
        </a:xfrm>
        <a:prstGeom prst="roundRect">
          <a:avLst>
            <a:gd name="adj" fmla="val 10000"/>
          </a:avLst>
        </a:prstGeom>
        <a:blipFill dpi="0" rotWithShape="0">
          <a:blip xmlns:r="http://schemas.openxmlformats.org/officeDocument/2006/relationships" r:embed="rId3"/>
          <a:srcRect/>
          <a:tile tx="222250" ty="-762000" sx="40000" sy="40000" flip="none" algn="ctr"/>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5284ED54-4761-44DA-8086-D5FD397A1C95}">
      <dsp:nvSpPr>
        <dsp:cNvPr id="0" name=""/>
        <dsp:cNvSpPr/>
      </dsp:nvSpPr>
      <dsp:spPr>
        <a:xfrm rot="10800000">
          <a:off x="3498841" y="1828799"/>
          <a:ext cx="1471346" cy="2235200"/>
        </a:xfrm>
        <a:prstGeom prst="round2SameRect">
          <a:avLst>
            <a:gd name="adj1" fmla="val 10500"/>
            <a:gd name="adj2" fmla="val 0"/>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3152" tIns="274320" rIns="73152" bIns="156464" numCol="1" spcCol="1270" anchor="t" anchorCtr="0">
          <a:noAutofit/>
        </a:bodyPr>
        <a:lstStyle/>
        <a:p>
          <a:pPr lvl="0" algn="l" defTabSz="977900">
            <a:lnSpc>
              <a:spcPct val="90000"/>
            </a:lnSpc>
            <a:spcBef>
              <a:spcPct val="0"/>
            </a:spcBef>
            <a:spcAft>
              <a:spcPct val="35000"/>
            </a:spcAft>
          </a:pPr>
          <a:r>
            <a:rPr lang="en-US" sz="2200" kern="1200" dirty="0" smtClean="0">
              <a:latin typeface="Corbel" pitchFamily="34" charset="0"/>
            </a:rPr>
            <a:t>Delivery- </a:t>
          </a:r>
          <a:r>
            <a:rPr lang="en-US" sz="1600" kern="1200" dirty="0" smtClean="0">
              <a:latin typeface="Corbel" pitchFamily="34" charset="0"/>
            </a:rPr>
            <a:t>Delivering great learning, using a mix of exercise, activity and discussion </a:t>
          </a:r>
          <a:endParaRPr lang="en-US" sz="1600" kern="1200" dirty="0">
            <a:latin typeface="Corbel" pitchFamily="34" charset="0"/>
          </a:endParaRPr>
        </a:p>
      </dsp:txBody>
      <dsp:txXfrm rot="10800000">
        <a:off x="3544090" y="1828799"/>
        <a:ext cx="1380848" cy="2189951"/>
      </dsp:txXfrm>
    </dsp:sp>
    <dsp:sp modelId="{D88C7409-AB93-4FE3-A61D-F51EE8A4B008}">
      <dsp:nvSpPr>
        <dsp:cNvPr id="0" name=""/>
        <dsp:cNvSpPr/>
      </dsp:nvSpPr>
      <dsp:spPr>
        <a:xfrm>
          <a:off x="5111908" y="243840"/>
          <a:ext cx="1471346" cy="1341120"/>
        </a:xfrm>
        <a:prstGeom prst="roundRect">
          <a:avLst>
            <a:gd name="adj" fmla="val 10000"/>
          </a:avLst>
        </a:prstGeom>
        <a:blipFill dpi="0" rotWithShape="0">
          <a:blip xmlns:r="http://schemas.openxmlformats.org/officeDocument/2006/relationships" r:embed="rId4"/>
          <a:srcRect/>
          <a:tile tx="0" ty="0" sx="60000" sy="60000" flip="none" algn="ctr"/>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87B5BDBA-3C7A-41F1-8C33-F13937A84B36}">
      <dsp:nvSpPr>
        <dsp:cNvPr id="0" name=""/>
        <dsp:cNvSpPr/>
      </dsp:nvSpPr>
      <dsp:spPr>
        <a:xfrm rot="10800000">
          <a:off x="5111908" y="1828799"/>
          <a:ext cx="1471346" cy="2235200"/>
        </a:xfrm>
        <a:prstGeom prst="round2SameRect">
          <a:avLst>
            <a:gd name="adj1" fmla="val 10500"/>
            <a:gd name="adj2" fmla="val 0"/>
          </a:avLst>
        </a:prstGeom>
        <a:gradFill rotWithShape="0">
          <a:gsLst>
            <a:gs pos="0">
              <a:schemeClr val="accent2">
                <a:hueOff val="1016110"/>
                <a:satOff val="-4974"/>
                <a:lumOff val="2794"/>
                <a:alphaOff val="0"/>
                <a:tint val="98000"/>
                <a:lumMod val="114000"/>
              </a:schemeClr>
            </a:gs>
            <a:gs pos="100000">
              <a:schemeClr val="accent2">
                <a:hueOff val="1016110"/>
                <a:satOff val="-4974"/>
                <a:lumOff val="279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3152" tIns="274320" rIns="73152" bIns="156464" numCol="1" spcCol="1270" anchor="t" anchorCtr="0">
          <a:noAutofit/>
        </a:bodyPr>
        <a:lstStyle/>
        <a:p>
          <a:pPr lvl="0" algn="l" defTabSz="977900">
            <a:lnSpc>
              <a:spcPct val="90000"/>
            </a:lnSpc>
            <a:spcBef>
              <a:spcPct val="0"/>
            </a:spcBef>
            <a:spcAft>
              <a:spcPct val="35000"/>
            </a:spcAft>
          </a:pPr>
          <a:r>
            <a:rPr lang="en-US" sz="2200" kern="1200" dirty="0" smtClean="0">
              <a:latin typeface="Corbel" pitchFamily="34" charset="0"/>
            </a:rPr>
            <a:t>Devolve-</a:t>
          </a:r>
          <a:r>
            <a:rPr lang="en-US" sz="2200" kern="1200" baseline="0" dirty="0" smtClean="0">
              <a:latin typeface="Corbel" pitchFamily="34" charset="0"/>
            </a:rPr>
            <a:t> </a:t>
          </a:r>
          <a:r>
            <a:rPr lang="en-US" sz="1800" kern="1200" baseline="0" dirty="0" smtClean="0">
              <a:latin typeface="Corbel" pitchFamily="34" charset="0"/>
            </a:rPr>
            <a:t>Working together to evaluate success </a:t>
          </a:r>
          <a:endParaRPr lang="en-US" sz="1800" kern="1200" dirty="0">
            <a:latin typeface="Corbel" pitchFamily="34" charset="0"/>
          </a:endParaRPr>
        </a:p>
      </dsp:txBody>
      <dsp:txXfrm rot="10800000">
        <a:off x="5157157" y="1828799"/>
        <a:ext cx="1380848" cy="2189951"/>
      </dsp:txXfrm>
    </dsp:sp>
    <dsp:sp modelId="{B68F94D2-D73D-420A-802B-DFDC9BE4ED4C}">
      <dsp:nvSpPr>
        <dsp:cNvPr id="0" name=""/>
        <dsp:cNvSpPr/>
      </dsp:nvSpPr>
      <dsp:spPr>
        <a:xfrm>
          <a:off x="6730389" y="243840"/>
          <a:ext cx="1471346" cy="1341120"/>
        </a:xfrm>
        <a:prstGeom prst="roundRect">
          <a:avLst>
            <a:gd name="adj" fmla="val 10000"/>
          </a:avLst>
        </a:prstGeom>
        <a:blipFill dpi="0" rotWithShape="0">
          <a:blip xmlns:r="http://schemas.openxmlformats.org/officeDocument/2006/relationships" r:embed="rId5"/>
          <a:srcRect/>
          <a:tile tx="889000" ty="0" sx="90000" sy="90000" flip="none" algn="r"/>
        </a:blipFill>
        <a:ln>
          <a:noFill/>
        </a:ln>
        <a:effectLst>
          <a:outerShdw blurRad="38100" dist="25400" dir="5400000" rotWithShape="0">
            <a:srgbClr val="000000">
              <a:alpha val="45000"/>
            </a:srgbClr>
          </a:outerShdw>
        </a:effectLst>
      </dsp:spPr>
      <dsp:style>
        <a:lnRef idx="0">
          <a:scrgbClr r="0" g="0" b="0"/>
        </a:lnRef>
        <a:fillRef idx="1">
          <a:scrgbClr r="0" g="0" b="0"/>
        </a:fillRef>
        <a:effectRef idx="2">
          <a:scrgbClr r="0" g="0" b="0"/>
        </a:effectRef>
        <a:fontRef idx="minor"/>
      </dsp:style>
    </dsp:sp>
    <dsp:sp modelId="{9B706799-997B-4F74-B652-58B58A51EA58}">
      <dsp:nvSpPr>
        <dsp:cNvPr id="0" name=""/>
        <dsp:cNvSpPr/>
      </dsp:nvSpPr>
      <dsp:spPr>
        <a:xfrm rot="10800000">
          <a:off x="6730389" y="1828799"/>
          <a:ext cx="1471346" cy="2235200"/>
        </a:xfrm>
        <a:prstGeom prst="round2SameRect">
          <a:avLst>
            <a:gd name="adj1" fmla="val 10500"/>
            <a:gd name="adj2" fmla="val 0"/>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3152" tIns="274320" rIns="73152" bIns="156464" numCol="1" spcCol="1270" anchor="t" anchorCtr="0">
          <a:noAutofit/>
        </a:bodyPr>
        <a:lstStyle/>
        <a:p>
          <a:pPr lvl="0" algn="l" defTabSz="977900">
            <a:lnSpc>
              <a:spcPct val="90000"/>
            </a:lnSpc>
            <a:spcBef>
              <a:spcPct val="0"/>
            </a:spcBef>
            <a:spcAft>
              <a:spcPct val="35000"/>
            </a:spcAft>
          </a:pPr>
          <a:r>
            <a:rPr lang="en-US" sz="2200" kern="1200" dirty="0" smtClean="0">
              <a:latin typeface="Corbel" pitchFamily="34" charset="0"/>
            </a:rPr>
            <a:t>My Values</a:t>
          </a:r>
        </a:p>
        <a:p>
          <a:pPr lvl="0" algn="l" defTabSz="977900">
            <a:lnSpc>
              <a:spcPct val="90000"/>
            </a:lnSpc>
            <a:spcBef>
              <a:spcPct val="0"/>
            </a:spcBef>
            <a:spcAft>
              <a:spcPct val="35000"/>
            </a:spcAft>
          </a:pPr>
          <a:r>
            <a:rPr lang="en-US" sz="1800" kern="1200" dirty="0" smtClean="0">
              <a:latin typeface="Corbel" pitchFamily="34" charset="0"/>
            </a:rPr>
            <a:t>Trust </a:t>
          </a:r>
        </a:p>
        <a:p>
          <a:pPr lvl="0" algn="l" defTabSz="977900">
            <a:lnSpc>
              <a:spcPct val="90000"/>
            </a:lnSpc>
            <a:spcBef>
              <a:spcPct val="0"/>
            </a:spcBef>
            <a:spcAft>
              <a:spcPct val="35000"/>
            </a:spcAft>
          </a:pPr>
          <a:r>
            <a:rPr lang="en-US" sz="1800" kern="1200" dirty="0" smtClean="0">
              <a:latin typeface="Corbel" pitchFamily="34" charset="0"/>
            </a:rPr>
            <a:t>Engaging </a:t>
          </a:r>
        </a:p>
        <a:p>
          <a:pPr lvl="0" algn="l" defTabSz="977900">
            <a:lnSpc>
              <a:spcPct val="90000"/>
            </a:lnSpc>
            <a:spcBef>
              <a:spcPct val="0"/>
            </a:spcBef>
            <a:spcAft>
              <a:spcPct val="35000"/>
            </a:spcAft>
          </a:pPr>
          <a:r>
            <a:rPr lang="en-US" sz="1800" kern="1200" dirty="0" smtClean="0">
              <a:latin typeface="Corbel" pitchFamily="34" charset="0"/>
            </a:rPr>
            <a:t>Specialist </a:t>
          </a:r>
        </a:p>
        <a:p>
          <a:pPr lvl="0" algn="l" defTabSz="977900">
            <a:lnSpc>
              <a:spcPct val="90000"/>
            </a:lnSpc>
            <a:spcBef>
              <a:spcPct val="0"/>
            </a:spcBef>
            <a:spcAft>
              <a:spcPct val="35000"/>
            </a:spcAft>
          </a:pPr>
          <a:r>
            <a:rPr lang="en-US" sz="1800" kern="1200" dirty="0" smtClean="0">
              <a:latin typeface="Corbel" pitchFamily="34" charset="0"/>
            </a:rPr>
            <a:t>bespoke</a:t>
          </a:r>
          <a:endParaRPr lang="en-US" sz="1800" kern="1200" dirty="0">
            <a:latin typeface="Corbel" pitchFamily="34" charset="0"/>
          </a:endParaRPr>
        </a:p>
      </dsp:txBody>
      <dsp:txXfrm rot="10800000">
        <a:off x="6775638" y="1828799"/>
        <a:ext cx="1380848" cy="2189951"/>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AscendingPictureAccentProcess">
  <dgm:title val=""/>
  <dgm:desc val=""/>
  <dgm:catLst>
    <dgm:cat type="process" pri="22500"/>
    <dgm:cat type="picture" pri="16000"/>
    <dgm:cat type="pictureconvert" pri="16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shape xmlns:r="http://schemas.openxmlformats.org/officeDocument/2006/relationships" r:blip="">
      <dgm:adjLst/>
    </dgm:shape>
    <dgm:choose name="Name1">
      <dgm:if name="Name2" axis="ch" ptType="node" func="cnt" op="equ" val="1">
        <dgm:choose name="Name3">
          <dgm:if name="Name4" func="var" arg="dir" op="equ" val="norm">
            <dgm:choose name="Name5">
              <dgm:if name="Name6" axis="des" func="maxDepth" op="gt" val="1">
                <dgm:alg type="composite">
                  <dgm:param type="ar" val="2.7"/>
                </dgm:alg>
                <dgm:constrLst>
                  <dgm:constr type="primFontSz" for="ch" forName="parTx1" op="equ" val="65"/>
                  <dgm:constr type="primFontSz" for="ch" forName="desTx1" op="equ" val="65"/>
                  <dgm:constr type="userD" refType="w" fact="0.0247"/>
                  <dgm:constr type="l" for="ch" forName="parTx1" refType="w" fact="0.2711"/>
                  <dgm:constr type="t" for="ch" forName="parTx1" refType="h" fact="0.9603"/>
                  <dgm:constr type="w" for="ch" forName="parTx1" refType="w" fact="0.5325"/>
                  <dgm:constr type="h" for="ch" forName="parTx1" refType="h" fact="0.3856"/>
                  <dgm:constr type="ctrX" for="ch" forName="picture1" refType="w" fact="0.2469"/>
                  <dgm:constr type="ctrY" for="ch" forName="picture1" refType="h" fact="0.9"/>
                  <dgm:constr type="w" for="ch" forName="picture1" refType="w" fact="0.2469"/>
                  <dgm:constr type="h" for="ch" forName="picture1" refType="h" fact="0.6667"/>
                  <dgm:constr type="l" for="ch" forName="desTx1" refType="r" refFor="ch" refForName="parTx1"/>
                  <dgm:constr type="r" for="ch" forName="desTx1" refType="w"/>
                  <dgm:constr type="t" for="ch" forName="desTx1" refType="t" refFor="ch" refForName="parTx1"/>
                  <dgm:constr type="h" for="ch" forName="desTx1" refType="h" refFor="ch" refForName="parTx1"/>
                </dgm:constrLst>
              </dgm:if>
              <dgm:else name="Name7">
                <dgm:alg type="composite">
                  <dgm:param type="ar" val="2"/>
                </dgm:alg>
                <dgm:constrLst>
                  <dgm:constr type="primFontSz" for="ch" forName="parTx1" op="equ" val="65"/>
                  <dgm:constr type="userD" refType="w" fact="0.0333"/>
                  <dgm:constr type="l" for="ch" forName="parTx1" refType="w" fact="0.366"/>
                  <dgm:constr type="t" for="ch" forName="parTx1" refType="h" fact="0.7113"/>
                  <dgm:constr type="w" for="ch" forName="parTx1" refType="w" fact="0.7189"/>
                  <dgm:constr type="h" for="ch" forName="parTx1" refType="h" fact="0.3856"/>
                  <dgm:constr type="ctrX" for="ch" forName="picture1" refType="w" fact="0.3333"/>
                  <dgm:constr type="ctrY" for="ch" forName="picture1" refType="h" fact="0.6667"/>
                  <dgm:constr type="w" for="ch" forName="picture1" refType="w" fact="0.3333"/>
                  <dgm:constr type="h" for="ch" forName="picture1" refType="h" fact="0.6667"/>
                </dgm:constrLst>
              </dgm:else>
            </dgm:choose>
          </dgm:if>
          <dgm:else name="Name8">
            <dgm:choose name="Name9">
              <dgm:if name="Name10" axis="des" func="maxDepth" op="gt" val="1">
                <dgm:alg type="composite">
                  <dgm:param type="ar" val="2.7"/>
                </dgm:alg>
                <dgm:constrLst>
                  <dgm:constr type="primFontSz" for="ch" forName="parTx1" op="equ" val="65"/>
                  <dgm:constr type="primFontSz" for="ch" forName="desTx1" op="equ" val="65"/>
                  <dgm:constr type="userD" refType="w" fact="0.0247"/>
                  <dgm:constr type="r" for="ch" forName="parTx1" refType="w" fact="0.7289"/>
                  <dgm:constr type="t" for="ch" forName="parTx1" refType="h" fact="0.9603"/>
                  <dgm:constr type="w" for="ch" forName="parTx1" refType="w" fact="0.5325"/>
                  <dgm:constr type="h" for="ch" forName="parTx1" refType="h" fact="0.3856"/>
                  <dgm:constr type="ctrX" for="ch" forName="picture1" refType="w" fact="0.7531"/>
                  <dgm:constr type="ctrY" for="ch" forName="picture1" refType="h" fact="0.9"/>
                  <dgm:constr type="w" for="ch" forName="picture1" refType="w" fact="0.2469"/>
                  <dgm:constr type="h" for="ch" forName="picture1" refType="h" fact="0.6667"/>
                  <dgm:constr type="r" for="ch" forName="desTx1" refType="l" refFor="ch" refForName="parTx1"/>
                  <dgm:constr type="l" for="ch" forName="desTx1"/>
                  <dgm:constr type="t" for="ch" forName="desTx1" refType="t" refFor="ch" refForName="parTx1"/>
                  <dgm:constr type="h" for="ch" forName="desTx1" refType="h" refFor="ch" refForName="parTx1"/>
                </dgm:constrLst>
              </dgm:if>
              <dgm:else name="Name11">
                <dgm:alg type="composite">
                  <dgm:param type="ar" val="2"/>
                </dgm:alg>
                <dgm:constrLst>
                  <dgm:constr type="primFontSz" for="ch" forName="parTx1" op="equ" val="65"/>
                  <dgm:constr type="userD" refType="w" fact="0.0333"/>
                  <dgm:constr type="r" for="ch" forName="parTx1" refType="w" fact="0.634"/>
                  <dgm:constr type="t" for="ch" forName="parTx1" refType="h" fact="0.7113"/>
                  <dgm:constr type="w" for="ch" forName="parTx1" refType="w" fact="0.7189"/>
                  <dgm:constr type="h" for="ch" forName="parTx1" refType="h" fact="0.3856"/>
                  <dgm:constr type="ctrX" for="ch" forName="picture1" refType="w" fact="0.6667"/>
                  <dgm:constr type="ctrY" for="ch" forName="picture1" refType="h" fact="0.6667"/>
                  <dgm:constr type="w" for="ch" forName="picture1" refType="w" fact="0.3333"/>
                  <dgm:constr type="h" for="ch" forName="picture1" refType="h" fact="0.6667"/>
                </dgm:constrLst>
              </dgm:else>
            </dgm:choose>
          </dgm:else>
        </dgm:choose>
      </dgm:if>
      <dgm:if name="Name12" axis="ch" ptType="node" func="cnt" op="equ" val="2">
        <dgm:choose name="Name13">
          <dgm:if name="Name14" func="var" arg="dir" op="equ" val="norm">
            <dgm:choose name="Name15">
              <dgm:if name="Name16"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3221"/>
                  <dgm:constr type="ctrY" for="ch" forName="dot1" refType="h" fact="0.5911"/>
                  <dgm:constr type="w" for="ch" forName="dot1" refType="userD"/>
                  <dgm:constr type="h" for="ch" forName="dot1" refType="userD"/>
                  <dgm:constr type="ctrX" for="ch" forName="dot2" refType="w" fact="0.3056"/>
                  <dgm:constr type="ctrY" for="ch" forName="dot2" refType="h" fact="0.644"/>
                  <dgm:constr type="w" for="ch" forName="dot2" refType="userD"/>
                  <dgm:constr type="h" for="ch" forName="dot2" refType="userD"/>
                  <dgm:constr type="ctrX" for="ch" forName="dot3" refType="w" fact="0.2859"/>
                  <dgm:constr type="ctrY" for="ch" forName="dot3" refType="h" fact="0.6898"/>
                  <dgm:constr type="w" for="ch" forName="dot3" refType="userD"/>
                  <dgm:constr type="h" for="ch" forName="dot3" refType="userD"/>
                  <dgm:constr type="ctrX" for="ch" forName="dotArrow1" refType="w" fact="0.3095"/>
                  <dgm:constr type="ctrY" for="ch" forName="dotArrow1" refType="h" fact="0.0587"/>
                  <dgm:constr type="w" for="ch" forName="dotArrow1" refType="userD"/>
                  <dgm:constr type="h" for="ch" forName="dotArrow1" refType="userD"/>
                  <dgm:constr type="ctrX" for="ch" forName="dotArrow2" refType="w" fact="0.3346"/>
                  <dgm:constr type="ctrY" for="ch" forName="dotArrow2" refType="h" fact="0.0287"/>
                  <dgm:constr type="w" for="ch" forName="dotArrow2" refType="userD"/>
                  <dgm:constr type="h" for="ch" forName="dotArrow2" refType="userD"/>
                  <dgm:constr type="ctrX" for="ch" forName="dotArrow3" refType="w" fact="0.3597"/>
                  <dgm:constr type="ctrY" for="ch" forName="dotArrow3" refType="h" fact="-0.0013"/>
                  <dgm:constr type="w" for="ch" forName="dotArrow3" refType="userD"/>
                  <dgm:constr type="h" for="ch" forName="dotArrow3" refType="userD"/>
                  <dgm:constr type="ctrX" for="ch" forName="dotArrow4" refType="w" fact="0.3848"/>
                  <dgm:constr type="ctrY" for="ch" forName="dotArrow4" refType="h" fact="0.0287"/>
                  <dgm:constr type="w" for="ch" forName="dotArrow4" refType="userD"/>
                  <dgm:constr type="h" for="ch" forName="dotArrow4" refType="userD"/>
                  <dgm:constr type="ctrX" for="ch" forName="dotArrow5" refType="w" fact="0.41"/>
                  <dgm:constr type="ctrY" for="ch" forName="dotArrow5" refType="h" fact="0.0587"/>
                  <dgm:constr type="w" for="ch" forName="dotArrow5" refType="userD"/>
                  <dgm:constr type="h" for="ch" forName="dotArrow5" refType="userD"/>
                  <dgm:constr type="ctrX" for="ch" forName="dotArrow6" refType="w" fact="0.3597"/>
                  <dgm:constr type="ctrY" for="ch" forName="dotArrow6" refType="h" fact="0.062"/>
                  <dgm:constr type="w" for="ch" forName="dotArrow6" refType="userD"/>
                  <dgm:constr type="h" for="ch" forName="dotArrow6" refType="userD"/>
                  <dgm:constr type="ctrX" for="ch" forName="dotArrow7" refType="w" fact="0.3597"/>
                  <dgm:constr type="ctrY" for="ch" forName="dotArrow7" refType="h" fact="0.1253"/>
                  <dgm:constr type="w" for="ch" forName="dotArrow7" refType="userD"/>
                  <dgm:constr type="h" for="ch" forName="dotArrow7" refType="userD"/>
                  <dgm:constr type="l" for="ch" forName="parTx1" refType="w" fact="0.197"/>
                  <dgm:constr type="t" for="ch" forName="parTx1" refType="h" fact="0.8169"/>
                  <dgm:constr type="w" for="ch" forName="parTx1" refType="w" fact="0.4064"/>
                  <dgm:constr type="h" for="ch" forName="parTx1" refType="h" fact="0.218"/>
                  <dgm:constr type="ctrX" for="ch" forName="picture1" refType="w" fact="0.1785"/>
                  <dgm:constr type="ctrY" for="ch" forName="picture1" refType="h" fact="0.7834"/>
                  <dgm:constr type="w" for="ch" forName="picture1" refType="w" fact="0.1884"/>
                  <dgm:constr type="h" for="ch" forName="picture1" refType="h" fact="0.376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688"/>
                  <dgm:constr type="t" for="ch" forName="parTx2" refType="h" fact="0.3905"/>
                  <dgm:constr type="w" for="ch" forName="parTx2" refType="w" fact="0.4064"/>
                  <dgm:constr type="h" for="ch" forName="parTx2" refType="h" fact="0.218"/>
                  <dgm:constr type="ctrX" for="ch" forName="picture2" refType="w" fact="0.3503"/>
                  <dgm:constr type="ctrY" for="ch" forName="picture2" refType="h" fact="0.357"/>
                  <dgm:constr type="w" for="ch" forName="picture2" refType="w" fact="0.1884"/>
                  <dgm:constr type="h" for="ch" forName="picture2" refType="h" fact="0.3768"/>
                  <dgm:constr type="l" for="ch" forName="desTx2" refType="r" refFor="ch" refForName="parTx2"/>
                  <dgm:constr type="r" for="ch" forName="desTx2" refType="w"/>
                  <dgm:constr type="t" for="ch" forName="desTx2" refType="t" refFor="ch" refForName="parTx2"/>
                  <dgm:constr type="h" for="ch" forName="desTx2" refType="h" refFor="ch" refForName="parTx2"/>
                </dgm:constrLst>
              </dgm:if>
              <dgm:else name="Name17">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4274"/>
                  <dgm:constr type="ctrY" for="ch" forName="dot1" refType="h" fact="0.5911"/>
                  <dgm:constr type="w" for="ch" forName="dot1" refType="userD"/>
                  <dgm:constr type="h" for="ch" forName="dot1" refType="userD"/>
                  <dgm:constr type="ctrX" for="ch" forName="dot2" refType="w" fact="0.4055"/>
                  <dgm:constr type="ctrY" for="ch" forName="dot2" refType="h" fact="0.644"/>
                  <dgm:constr type="w" for="ch" forName="dot2" refType="userD"/>
                  <dgm:constr type="h" for="ch" forName="dot2" refType="userD"/>
                  <dgm:constr type="ctrX" for="ch" forName="dot3" refType="w" fact="0.3794"/>
                  <dgm:constr type="ctrY" for="ch" forName="dot3" refType="h" fact="0.6898"/>
                  <dgm:constr type="w" for="ch" forName="dot3" refType="userD"/>
                  <dgm:constr type="h" for="ch" forName="dot3" refType="userD"/>
                  <dgm:constr type="ctrX" for="ch" forName="dotArrow1" refType="w" fact="0.4106"/>
                  <dgm:constr type="ctrY" for="ch" forName="dotArrow1" refType="h" fact="0.0587"/>
                  <dgm:constr type="w" for="ch" forName="dotArrow1" refType="userD"/>
                  <dgm:constr type="h" for="ch" forName="dotArrow1" refType="userD"/>
                  <dgm:constr type="ctrX" for="ch" forName="dotArrow2" refType="w" fact="0.444"/>
                  <dgm:constr type="ctrY" for="ch" forName="dotArrow2" refType="h" fact="0.0287"/>
                  <dgm:constr type="w" for="ch" forName="dotArrow2" refType="userD"/>
                  <dgm:constr type="h" for="ch" forName="dotArrow2" refType="userD"/>
                  <dgm:constr type="ctrX" for="ch" forName="dotArrow3" refType="w" fact="0.4773"/>
                  <dgm:constr type="ctrY" for="ch" forName="dotArrow3" refType="h" fact="-0.0013"/>
                  <dgm:constr type="w" for="ch" forName="dotArrow3" refType="userD"/>
                  <dgm:constr type="h" for="ch" forName="dotArrow3" refType="userD"/>
                  <dgm:constr type="ctrX" for="ch" forName="dotArrow4" refType="w" fact="0.5106"/>
                  <dgm:constr type="ctrY" for="ch" forName="dotArrow4" refType="h" fact="0.0287"/>
                  <dgm:constr type="w" for="ch" forName="dotArrow4" refType="userD"/>
                  <dgm:constr type="h" for="ch" forName="dotArrow4" refType="userD"/>
                  <dgm:constr type="ctrX" for="ch" forName="dotArrow5" refType="w" fact="0.544"/>
                  <dgm:constr type="ctrY" for="ch" forName="dotArrow5" refType="h" fact="0.0587"/>
                  <dgm:constr type="w" for="ch" forName="dotArrow5" refType="userD"/>
                  <dgm:constr type="h" for="ch" forName="dotArrow5" refType="userD"/>
                  <dgm:constr type="ctrX" for="ch" forName="dotArrow6" refType="w" fact="0.4773"/>
                  <dgm:constr type="ctrY" for="ch" forName="dotArrow6" refType="h" fact="0.062"/>
                  <dgm:constr type="w" for="ch" forName="dotArrow6" refType="userD"/>
                  <dgm:constr type="h" for="ch" forName="dotArrow6" refType="userD"/>
                  <dgm:constr type="ctrX" for="ch" forName="dotArrow7" refType="w" fact="0.4773"/>
                  <dgm:constr type="ctrY" for="ch" forName="dotArrow7" refType="h" fact="0.1253"/>
                  <dgm:constr type="w" for="ch" forName="dotArrow7" refType="userD"/>
                  <dgm:constr type="h" for="ch" forName="dotArrow7" refType="userD"/>
                  <dgm:constr type="l" for="ch" forName="parTx1" refType="w" fact="0.2614"/>
                  <dgm:constr type="t" for="ch" forName="parTx1" refType="h" fact="0.8086"/>
                  <dgm:constr type="w" for="ch" forName="parTx1" refType="w" fact="0.5392"/>
                  <dgm:constr type="h" for="ch" forName="parTx1" refType="h" fact="0.218"/>
                  <dgm:constr type="ctrX" for="ch" forName="picture1" refType="w" fact="0.2369"/>
                  <dgm:constr type="ctrY" for="ch" forName="picture1" refType="h" fact="0.7834"/>
                  <dgm:constr type="w" for="ch" forName="picture1" refType="w" fact="0.25"/>
                  <dgm:constr type="h" for="ch" forName="picture1" refType="h" fact="0.3768"/>
                  <dgm:constr type="l" for="ch" forName="parTx2" refType="w" fact="0.4893"/>
                  <dgm:constr type="t" for="ch" forName="parTx2" refType="h" fact="0.3822"/>
                  <dgm:constr type="w" for="ch" forName="parTx2" refType="w" fact="0.5392"/>
                  <dgm:constr type="h" for="ch" forName="parTx2" refType="h" fact="0.218"/>
                  <dgm:constr type="ctrX" for="ch" forName="picture2" refType="w" fact="0.4648"/>
                  <dgm:constr type="ctrY" for="ch" forName="picture2" refType="h" fact="0.357"/>
                  <dgm:constr type="w" for="ch" forName="picture2" refType="w" fact="0.25"/>
                  <dgm:constr type="h" for="ch" forName="picture2" refType="h" fact="0.3768"/>
                </dgm:constrLst>
              </dgm:else>
            </dgm:choose>
          </dgm:if>
          <dgm:else name="Name18">
            <dgm:choose name="Name19">
              <dgm:if name="Name20" axis="des" func="maxDepth" op="gt" val="1">
                <dgm:alg type="composite">
                  <dgm:param type="ar" val="2"/>
                </dgm:alg>
                <dgm:constrLst>
                  <dgm:constr type="primFontSz" for="ch" forName="parTx1" op="equ" val="65"/>
                  <dgm:constr type="primFontSz" for="ch" forName="parTx2" refType="primFontSz" refFor="ch" refForName="parTx1" op="equ"/>
                  <dgm:constr type="primFontSz" for="ch" forName="desTx1" op="equ" val="65"/>
                  <dgm:constr type="primFontSz" for="ch" forName="desTx2" refType="primFontSz" refFor="ch" refForName="desTx1" op="equ"/>
                  <dgm:constr type="userD" refType="w" fact="0.0188"/>
                  <dgm:constr type="ctrX" for="ch" forName="dot1" refType="w" fact="0.6779"/>
                  <dgm:constr type="ctrY" for="ch" forName="dot1" refType="h" fact="0.5911"/>
                  <dgm:constr type="w" for="ch" forName="dot1" refType="userD"/>
                  <dgm:constr type="h" for="ch" forName="dot1" refType="userD"/>
                  <dgm:constr type="ctrX" for="ch" forName="dot2" refType="w" fact="0.6944"/>
                  <dgm:constr type="ctrY" for="ch" forName="dot2" refType="h" fact="0.644"/>
                  <dgm:constr type="w" for="ch" forName="dot2" refType="userD"/>
                  <dgm:constr type="h" for="ch" forName="dot2" refType="userD"/>
                  <dgm:constr type="ctrX" for="ch" forName="dot3" refType="w" fact="0.7141"/>
                  <dgm:constr type="ctrY" for="ch" forName="dot3" refType="h" fact="0.6898"/>
                  <dgm:constr type="w" for="ch" forName="dot3" refType="userD"/>
                  <dgm:constr type="h" for="ch" forName="dot3" refType="userD"/>
                  <dgm:constr type="ctrX" for="ch" forName="dotArrow1" refType="w" fact="0.6905"/>
                  <dgm:constr type="ctrY" for="ch" forName="dotArrow1" refType="h" fact="0.0587"/>
                  <dgm:constr type="w" for="ch" forName="dotArrow1" refType="userD"/>
                  <dgm:constr type="h" for="ch" forName="dotArrow1" refType="userD"/>
                  <dgm:constr type="ctrX" for="ch" forName="dotArrow2" refType="w" fact="0.6654"/>
                  <dgm:constr type="ctrY" for="ch" forName="dotArrow2" refType="h" fact="0.0287"/>
                  <dgm:constr type="w" for="ch" forName="dotArrow2" refType="userD"/>
                  <dgm:constr type="h" for="ch" forName="dotArrow2" refType="userD"/>
                  <dgm:constr type="ctrX" for="ch" forName="dotArrow3" refType="w" fact="0.6403"/>
                  <dgm:constr type="ctrY" for="ch" forName="dotArrow3" refType="h" fact="-0.0013"/>
                  <dgm:constr type="w" for="ch" forName="dotArrow3" refType="userD"/>
                  <dgm:constr type="h" for="ch" forName="dotArrow3" refType="userD"/>
                  <dgm:constr type="ctrX" for="ch" forName="dotArrow4" refType="w" fact="0.6152"/>
                  <dgm:constr type="ctrY" for="ch" forName="dotArrow4" refType="h" fact="0.0287"/>
                  <dgm:constr type="w" for="ch" forName="dotArrow4" refType="userD"/>
                  <dgm:constr type="h" for="ch" forName="dotArrow4" refType="userD"/>
                  <dgm:constr type="ctrX" for="ch" forName="dotArrow5" refType="w" fact="0.59"/>
                  <dgm:constr type="ctrY" for="ch" forName="dotArrow5" refType="h" fact="0.0587"/>
                  <dgm:constr type="w" for="ch" forName="dotArrow5" refType="userD"/>
                  <dgm:constr type="h" for="ch" forName="dotArrow5" refType="userD"/>
                  <dgm:constr type="ctrX" for="ch" forName="dotArrow6" refType="w" fact="0.6403"/>
                  <dgm:constr type="ctrY" for="ch" forName="dotArrow6" refType="h" fact="0.062"/>
                  <dgm:constr type="w" for="ch" forName="dotArrow6" refType="userD"/>
                  <dgm:constr type="h" for="ch" forName="dotArrow6" refType="userD"/>
                  <dgm:constr type="ctrX" for="ch" forName="dotArrow7" refType="w" fact="0.6403"/>
                  <dgm:constr type="ctrY" for="ch" forName="dotArrow7" refType="h" fact="0.1253"/>
                  <dgm:constr type="w" for="ch" forName="dotArrow7" refType="userD"/>
                  <dgm:constr type="h" for="ch" forName="dotArrow7" refType="userD"/>
                  <dgm:constr type="r" for="ch" forName="parTx1" refType="w" fact="0.803"/>
                  <dgm:constr type="t" for="ch" forName="parTx1" refType="h" fact="0.8169"/>
                  <dgm:constr type="w" for="ch" forName="parTx1" refType="w" fact="0.4064"/>
                  <dgm:constr type="h" for="ch" forName="parTx1" refType="h" fact="0.218"/>
                  <dgm:constr type="ctrX" for="ch" forName="picture1" refType="w" fact="0.8215"/>
                  <dgm:constr type="ctrY" for="ch" forName="picture1" refType="h" fact="0.7834"/>
                  <dgm:constr type="w" for="ch" forName="picture1" refType="w" fact="0.1884"/>
                  <dgm:constr type="h" for="ch" forName="picture1" refType="h" fact="0.376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312"/>
                  <dgm:constr type="t" for="ch" forName="parTx2" refType="h" fact="0.3905"/>
                  <dgm:constr type="w" for="ch" forName="parTx2" refType="w" fact="0.4064"/>
                  <dgm:constr type="h" for="ch" forName="parTx2" refType="h" fact="0.218"/>
                  <dgm:constr type="ctrX" for="ch" forName="picture2" refType="w" fact="0.6497"/>
                  <dgm:constr type="ctrY" for="ch" forName="picture2" refType="h" fact="0.357"/>
                  <dgm:constr type="w" for="ch" forName="picture2" refType="w" fact="0.1884"/>
                  <dgm:constr type="h" for="ch" forName="picture2" refType="h" fact="0.3768"/>
                  <dgm:constr type="r" for="ch" forName="desTx2" refType="l" refFor="ch" refForName="parTx2"/>
                  <dgm:constr type="l" for="ch" forName="desTx2"/>
                  <dgm:constr type="t" for="ch" forName="desTx2" refType="t" refFor="ch" refForName="parTx2"/>
                  <dgm:constr type="h" for="ch" forName="desTx2" refType="h" refFor="ch" refForName="parTx2"/>
                </dgm:constrLst>
              </dgm:if>
              <dgm:else name="Name21">
                <dgm:alg type="composite">
                  <dgm:param type="ar" val="1.5073"/>
                </dgm:alg>
                <dgm:constrLst>
                  <dgm:constr type="primFontSz" for="ch" forName="parTx1" op="equ" val="65"/>
                  <dgm:constr type="primFontSz" for="ch" forName="parTx2" refType="primFontSz" refFor="ch" refForName="parTx1" op="equ"/>
                  <dgm:constr type="userD" refType="w" fact="0.025"/>
                  <dgm:constr type="ctrX" for="ch" forName="dot1" refType="w" fact="0.5726"/>
                  <dgm:constr type="ctrY" for="ch" forName="dot1" refType="h" fact="0.5911"/>
                  <dgm:constr type="w" for="ch" forName="dot1" refType="userD"/>
                  <dgm:constr type="h" for="ch" forName="dot1" refType="userD"/>
                  <dgm:constr type="ctrX" for="ch" forName="dot2" refType="w" fact="0.5945"/>
                  <dgm:constr type="ctrY" for="ch" forName="dot2" refType="h" fact="0.644"/>
                  <dgm:constr type="w" for="ch" forName="dot2" refType="userD"/>
                  <dgm:constr type="h" for="ch" forName="dot2" refType="userD"/>
                  <dgm:constr type="ctrX" for="ch" forName="dot3" refType="w" fact="0.6206"/>
                  <dgm:constr type="ctrY" for="ch" forName="dot3" refType="h" fact="0.6898"/>
                  <dgm:constr type="w" for="ch" forName="dot3" refType="userD"/>
                  <dgm:constr type="h" for="ch" forName="dot3" refType="userD"/>
                  <dgm:constr type="ctrX" for="ch" forName="dotArrow1" refType="w" fact="0.5894"/>
                  <dgm:constr type="ctrY" for="ch" forName="dotArrow1" refType="h" fact="0.0587"/>
                  <dgm:constr type="w" for="ch" forName="dotArrow1" refType="userD"/>
                  <dgm:constr type="h" for="ch" forName="dotArrow1" refType="userD"/>
                  <dgm:constr type="ctrX" for="ch" forName="dotArrow2" refType="w" fact="0.556"/>
                  <dgm:constr type="ctrY" for="ch" forName="dotArrow2" refType="h" fact="0.0287"/>
                  <dgm:constr type="w" for="ch" forName="dotArrow2" refType="userD"/>
                  <dgm:constr type="h" for="ch" forName="dotArrow2" refType="userD"/>
                  <dgm:constr type="ctrX" for="ch" forName="dotArrow3" refType="w" fact="0.5227"/>
                  <dgm:constr type="ctrY" for="ch" forName="dotArrow3" refType="h" fact="-0.0013"/>
                  <dgm:constr type="w" for="ch" forName="dotArrow3" refType="userD"/>
                  <dgm:constr type="h" for="ch" forName="dotArrow3" refType="userD"/>
                  <dgm:constr type="ctrX" for="ch" forName="dotArrow4" refType="w" fact="0.4894"/>
                  <dgm:constr type="ctrY" for="ch" forName="dotArrow4" refType="h" fact="0.0287"/>
                  <dgm:constr type="w" for="ch" forName="dotArrow4" refType="userD"/>
                  <dgm:constr type="h" for="ch" forName="dotArrow4" refType="userD"/>
                  <dgm:constr type="ctrX" for="ch" forName="dotArrow5" refType="w" fact="0.456"/>
                  <dgm:constr type="ctrY" for="ch" forName="dotArrow5" refType="h" fact="0.0587"/>
                  <dgm:constr type="w" for="ch" forName="dotArrow5" refType="userD"/>
                  <dgm:constr type="h" for="ch" forName="dotArrow5" refType="userD"/>
                  <dgm:constr type="ctrX" for="ch" forName="dotArrow6" refType="w" fact="0.5227"/>
                  <dgm:constr type="ctrY" for="ch" forName="dotArrow6" refType="h" fact="0.062"/>
                  <dgm:constr type="w" for="ch" forName="dotArrow6" refType="userD"/>
                  <dgm:constr type="h" for="ch" forName="dotArrow6" refType="userD"/>
                  <dgm:constr type="ctrX" for="ch" forName="dotArrow7" refType="w" fact="0.5227"/>
                  <dgm:constr type="ctrY" for="ch" forName="dotArrow7" refType="h" fact="0.1253"/>
                  <dgm:constr type="w" for="ch" forName="dotArrow7" refType="userD"/>
                  <dgm:constr type="h" for="ch" forName="dotArrow7" refType="userD"/>
                  <dgm:constr type="r" for="ch" forName="parTx1" refType="w" fact="0.7386"/>
                  <dgm:constr type="t" for="ch" forName="parTx1" refType="h" fact="0.8086"/>
                  <dgm:constr type="w" for="ch" forName="parTx1" refType="w" fact="0.5392"/>
                  <dgm:constr type="h" for="ch" forName="parTx1" refType="h" fact="0.218"/>
                  <dgm:constr type="ctrX" for="ch" forName="picture1" refType="w" fact="0.7631"/>
                  <dgm:constr type="ctrY" for="ch" forName="picture1" refType="h" fact="0.7834"/>
                  <dgm:constr type="w" for="ch" forName="picture1" refType="w" fact="0.25"/>
                  <dgm:constr type="h" for="ch" forName="picture1" refType="h" fact="0.3768"/>
                  <dgm:constr type="r" for="ch" forName="parTx2" refType="w" fact="0.5107"/>
                  <dgm:constr type="t" for="ch" forName="parTx2" refType="h" fact="0.3822"/>
                  <dgm:constr type="w" for="ch" forName="parTx2" refType="w" fact="0.5392"/>
                  <dgm:constr type="h" for="ch" forName="parTx2" refType="h" fact="0.218"/>
                  <dgm:constr type="ctrX" for="ch" forName="picture2" refType="w" fact="0.5352"/>
                  <dgm:constr type="ctrY" for="ch" forName="picture2" refType="h" fact="0.357"/>
                  <dgm:constr type="w" for="ch" forName="picture2" refType="w" fact="0.25"/>
                  <dgm:constr type="h" for="ch" forName="picture2" refType="h" fact="0.3768"/>
                </dgm:constrLst>
              </dgm:else>
            </dgm:choose>
          </dgm:else>
        </dgm:choose>
      </dgm:if>
      <dgm:if name="Name22" axis="ch" ptType="node" func="cnt" op="equ" val="3">
        <dgm:choose name="Name23">
          <dgm:if name="Name24" func="var" arg="dir" op="equ" val="norm">
            <dgm:choose name="Name25">
              <dgm:if name="Name26"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2981"/>
                  <dgm:constr type="ctrY" for="ch" forName="dot1" refType="h" fact="0.763"/>
                  <dgm:constr type="w" for="ch" forName="dot1" refType="userD"/>
                  <dgm:constr type="h" for="ch" forName="dot1" refType="userD"/>
                  <dgm:constr type="ctrX" for="ch" forName="dot2" refType="w" fact="0.2676"/>
                  <dgm:constr type="ctrY" for="ch" forName="dot2" refType="h" fact="0.7887"/>
                  <dgm:constr type="w" for="ch" forName="dot2" refType="userD"/>
                  <dgm:constr type="h" for="ch" forName="dot2" refType="userD"/>
                  <dgm:constr type="ctrX" for="ch" forName="dot3" refType="w" fact="0.2357"/>
                  <dgm:constr type="ctrY" for="ch" forName="dot3" refType="h" fact="0.809"/>
                  <dgm:constr type="w" for="ch" forName="dot3" refType="userD"/>
                  <dgm:constr type="h" for="ch" forName="dot3" refType="userD"/>
                  <dgm:constr type="ctrX" for="ch" forName="dot4" refType="w" fact="0.4445"/>
                  <dgm:constr type="ctrY" for="ch" forName="dot4" refType="h" fact="0.4655"/>
                  <dgm:constr type="w" for="ch" forName="dot4" refType="userD"/>
                  <dgm:constr type="h" for="ch" forName="dot4" refType="userD"/>
                  <dgm:constr type="ctrX" for="ch" forName="dot5" refType="w" fact="0.4323"/>
                  <dgm:constr type="ctrY" for="ch" forName="dot5" refType="h" fact="0.5178"/>
                  <dgm:constr type="w" for="ch" forName="dot5" refType="userD"/>
                  <dgm:constr type="h" for="ch" forName="dot5" refType="userD"/>
                  <dgm:constr type="ctrX" for="ch" forName="dotArrow1" refType="w" fact="0.4236"/>
                  <dgm:constr type="ctrY" for="ch" forName="dotArrow1" refType="h" fact="0.0718"/>
                  <dgm:constr type="w" for="ch" forName="dotArrow1" refType="userD"/>
                  <dgm:constr type="h" for="ch" forName="dotArrow1" refType="userD"/>
                  <dgm:constr type="ctrX" for="ch" forName="dotArrow2" refType="w" fact="0.446"/>
                  <dgm:constr type="ctrY" for="ch" forName="dotArrow2" refType="h" fact="0.0468"/>
                  <dgm:constr type="w" for="ch" forName="dotArrow2" refType="userD"/>
                  <dgm:constr type="h" for="ch" forName="dotArrow2" refType="userD"/>
                  <dgm:constr type="ctrX" for="ch" forName="dotArrow3" refType="w" fact="0.4685"/>
                  <dgm:constr type="ctrY" for="ch" forName="dotArrow3" refType="h" fact="0.0218"/>
                  <dgm:constr type="w" for="ch" forName="dotArrow3" refType="userD"/>
                  <dgm:constr type="h" for="ch" forName="dotArrow3" refType="userD"/>
                  <dgm:constr type="ctrX" for="ch" forName="dotArrow4" refType="w" fact="0.491"/>
                  <dgm:constr type="ctrY" for="ch" forName="dotArrow4" refType="h" fact="0.0468"/>
                  <dgm:constr type="w" for="ch" forName="dotArrow4" refType="userD"/>
                  <dgm:constr type="h" for="ch" forName="dotArrow4" refType="userD"/>
                  <dgm:constr type="ctrX" for="ch" forName="dotArrow5" refType="w" fact="0.5135"/>
                  <dgm:constr type="ctrY" for="ch" forName="dotArrow5" refType="h" fact="0.0718"/>
                  <dgm:constr type="w" for="ch" forName="dotArrow5" refType="userD"/>
                  <dgm:constr type="h" for="ch" forName="dotArrow5" refType="userD"/>
                  <dgm:constr type="ctrX" for="ch" forName="dotArrow6" refType="w" fact="0.4685"/>
                  <dgm:constr type="ctrY" for="ch" forName="dotArrow6" refType="h" fact="0.0745"/>
                  <dgm:constr type="w" for="ch" forName="dotArrow6" refType="userD"/>
                  <dgm:constr type="h" for="ch" forName="dotArrow6" refType="userD"/>
                  <dgm:constr type="ctrX" for="ch" forName="dotArrow7" refType="w" fact="0.4685"/>
                  <dgm:constr type="ctrY" for="ch" forName="dotArrow7" refType="h" fact="0.1273"/>
                  <dgm:constr type="w" for="ch" forName="dotArrow7" refType="userD"/>
                  <dgm:constr type="h" for="ch" forName="dotArrow7" refType="userD"/>
                  <dgm:constr type="l" for="ch" forName="parTx1" refType="w" fact="0.1487"/>
                  <dgm:constr type="t" for="ch" forName="parTx1" refType="h" fact="0.8596"/>
                  <dgm:constr type="w" for="ch" forName="parTx1" refType="w" fact="0.3491"/>
                  <dgm:constr type="h" for="ch" forName="parTx1" refType="h" fact="0.1638"/>
                  <dgm:constr type="ctrX" for="ch" forName="picture1" refType="w" fact="0.1328"/>
                  <dgm:constr type="ctrY" for="ch" forName="picture1" refType="h" fact="0.8361"/>
                  <dgm:constr type="w" for="ch" forName="picture1" refType="w" fact="0.1618"/>
                  <dgm:constr type="h" for="ch" forName="picture1" refType="h" fact="0.2832"/>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732"/>
                  <dgm:constr type="t" for="ch" forName="parTx2" refType="h" fact="0.6469"/>
                  <dgm:constr type="w" for="ch" forName="parTx2" refType="w" fact="0.3491"/>
                  <dgm:constr type="h" for="ch" forName="parTx2" refType="h" fact="0.1638"/>
                  <dgm:constr type="ctrX" for="ch" forName="picture2" refType="w" fact="0.3573"/>
                  <dgm:constr type="ctrY" for="ch" forName="picture2" refType="h" fact="0.6234"/>
                  <dgm:constr type="w" for="ch" forName="picture2" refType="w" fact="0.1618"/>
                  <dgm:constr type="h" for="ch" forName="picture2" refType="h" fact="0.2832"/>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4763"/>
                  <dgm:constr type="t" for="ch" forName="parTx3" refType="h" fact="0.3243"/>
                  <dgm:constr type="w" for="ch" forName="parTx3" refType="w" fact="0.3491"/>
                  <dgm:constr type="h" for="ch" forName="parTx3" refType="h" fact="0.1638"/>
                  <dgm:constr type="ctrX" for="ch" forName="picture3" refType="w" fact="0.4604"/>
                  <dgm:constr type="ctrY" for="ch" forName="picture3" refType="h" fact="0.3008"/>
                  <dgm:constr type="w" for="ch" forName="picture3" refType="w" fact="0.1618"/>
                  <dgm:constr type="h" for="ch" forName="picture3" refType="h" fact="0.2832"/>
                  <dgm:constr type="l" for="ch" forName="desTx3" refType="r" refFor="ch" refForName="parTx3"/>
                  <dgm:constr type="r" for="ch" forName="desTx3" refType="w"/>
                  <dgm:constr type="t" for="ch" forName="desTx3" refType="t" refFor="ch" refForName="parTx3"/>
                  <dgm:constr type="h" for="ch" forName="desTx3" refType="h" refFor="ch" refForName="parTx3"/>
                </dgm:constrLst>
              </dgm:if>
              <dgm:else name="Name27">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3684"/>
                  <dgm:constr type="ctrY" for="ch" forName="dot1" refType="h" fact="0.763"/>
                  <dgm:constr type="w" for="ch" forName="dot1" refType="userD"/>
                  <dgm:constr type="h" for="ch" forName="dot1" refType="userD"/>
                  <dgm:constr type="ctrX" for="ch" forName="dot2" refType="w" fact="0.3307"/>
                  <dgm:constr type="ctrY" for="ch" forName="dot2" refType="h" fact="0.7887"/>
                  <dgm:constr type="w" for="ch" forName="dot2" refType="userD"/>
                  <dgm:constr type="h" for="ch" forName="dot2" refType="userD"/>
                  <dgm:constr type="ctrX" for="ch" forName="dot3" refType="w" fact="0.2912"/>
                  <dgm:constr type="ctrY" for="ch" forName="dot3" refType="h" fact="0.809"/>
                  <dgm:constr type="w" for="ch" forName="dot3" refType="userD"/>
                  <dgm:constr type="h" for="ch" forName="dot3" refType="userD"/>
                  <dgm:constr type="ctrX" for="ch" forName="dot4" refType="w" fact="0.5494"/>
                  <dgm:constr type="ctrY" for="ch" forName="dot4" refType="h" fact="0.4655"/>
                  <dgm:constr type="w" for="ch" forName="dot4" refType="userD"/>
                  <dgm:constr type="h" for="ch" forName="dot4" refType="userD"/>
                  <dgm:constr type="ctrX" for="ch" forName="dot5" refType="w" fact="0.5342"/>
                  <dgm:constr type="ctrY" for="ch" forName="dot5" refType="h" fact="0.5178"/>
                  <dgm:constr type="w" for="ch" forName="dot5" refType="userD"/>
                  <dgm:constr type="h" for="ch" forName="dot5" refType="userD"/>
                  <dgm:constr type="ctrX" for="ch" forName="dotArrow1" refType="w" fact="0.5234"/>
                  <dgm:constr type="ctrY" for="ch" forName="dotArrow1" refType="h" fact="0.0718"/>
                  <dgm:constr type="w" for="ch" forName="dotArrow1" refType="userD"/>
                  <dgm:constr type="h" for="ch" forName="dotArrow1" refType="userD"/>
                  <dgm:constr type="ctrX" for="ch" forName="dotArrow2" refType="w" fact="0.5512"/>
                  <dgm:constr type="ctrY" for="ch" forName="dotArrow2" refType="h" fact="0.0468"/>
                  <dgm:constr type="w" for="ch" forName="dotArrow2" refType="userD"/>
                  <dgm:constr type="h" for="ch" forName="dotArrow2" refType="userD"/>
                  <dgm:constr type="ctrX" for="ch" forName="dotArrow3" refType="w" fact="0.579"/>
                  <dgm:constr type="ctrY" for="ch" forName="dotArrow3" refType="h" fact="0.0218"/>
                  <dgm:constr type="w" for="ch" forName="dotArrow3" refType="userD"/>
                  <dgm:constr type="h" for="ch" forName="dotArrow3" refType="userD"/>
                  <dgm:constr type="ctrX" for="ch" forName="dotArrow4" refType="w" fact="0.6068"/>
                  <dgm:constr type="ctrY" for="ch" forName="dotArrow4" refType="h" fact="0.0468"/>
                  <dgm:constr type="w" for="ch" forName="dotArrow4" refType="userD"/>
                  <dgm:constr type="h" for="ch" forName="dotArrow4" refType="userD"/>
                  <dgm:constr type="ctrX" for="ch" forName="dotArrow5" refType="w" fact="0.6346"/>
                  <dgm:constr type="ctrY" for="ch" forName="dotArrow5" refType="h" fact="0.0718"/>
                  <dgm:constr type="w" for="ch" forName="dotArrow5" refType="userD"/>
                  <dgm:constr type="h" for="ch" forName="dotArrow5" refType="userD"/>
                  <dgm:constr type="ctrX" for="ch" forName="dotArrow6" refType="w" fact="0.579"/>
                  <dgm:constr type="ctrY" for="ch" forName="dotArrow6" refType="h" fact="0.0745"/>
                  <dgm:constr type="w" for="ch" forName="dotArrow6" refType="userD"/>
                  <dgm:constr type="h" for="ch" forName="dotArrow6" refType="userD"/>
                  <dgm:constr type="ctrX" for="ch" forName="dotArrow7" refType="w" fact="0.579"/>
                  <dgm:constr type="ctrY" for="ch" forName="dotArrow7" refType="h" fact="0.1273"/>
                  <dgm:constr type="w" for="ch" forName="dotArrow7" refType="userD"/>
                  <dgm:constr type="h" for="ch" forName="dotArrow7" refType="userD"/>
                  <dgm:constr type="l" for="ch" forName="parTx1" refType="w" fact="0.1837"/>
                  <dgm:constr type="t" for="ch" forName="parTx1" refType="h" fact="0.8551"/>
                  <dgm:constr type="w" for="ch" forName="parTx1" refType="w" fact="0.4314"/>
                  <dgm:constr type="h" for="ch" forName="parTx1" refType="h" fact="0.1638"/>
                  <dgm:constr type="ctrX" for="ch" forName="picture1" refType="w" fact="0.1641"/>
                  <dgm:constr type="ctrY" for="ch" forName="picture1" refType="h" fact="0.8361"/>
                  <dgm:constr type="w" for="ch" forName="picture1" refType="w" fact="0.2"/>
                  <dgm:constr type="h" for="ch" forName="picture1" refType="h" fact="0.2832"/>
                  <dgm:constr type="l" for="ch" forName="parTx2" refType="w" fact="0.4612"/>
                  <dgm:constr type="t" for="ch" forName="parTx2" refType="h" fact="0.6424"/>
                  <dgm:constr type="w" for="ch" forName="parTx2" refType="w" fact="0.4314"/>
                  <dgm:constr type="h" for="ch" forName="parTx2" refType="h" fact="0.1638"/>
                  <dgm:constr type="ctrX" for="ch" forName="picture2" refType="w" fact="0.4416"/>
                  <dgm:constr type="ctrY" for="ch" forName="picture2" refType="h" fact="0.6234"/>
                  <dgm:constr type="w" for="ch" forName="picture2" refType="w" fact="0.2"/>
                  <dgm:constr type="h" for="ch" forName="picture2" refType="h" fact="0.2832"/>
                  <dgm:constr type="l" for="ch" forName="parTx3" refType="w" fact="0.5886"/>
                  <dgm:constr type="t" for="ch" forName="parTx3" refType="h" fact="0.3198"/>
                  <dgm:constr type="w" for="ch" forName="parTx3" refType="w" fact="0.4314"/>
                  <dgm:constr type="h" for="ch" forName="parTx3" refType="h" fact="0.1638"/>
                  <dgm:constr type="ctrX" for="ch" forName="picture3" refType="w" fact="0.569"/>
                  <dgm:constr type="ctrY" for="ch" forName="picture3" refType="h" fact="0.3008"/>
                  <dgm:constr type="w" for="ch" forName="picture3" refType="w" fact="0.2"/>
                  <dgm:constr type="h" for="ch" forName="picture3" refType="h" fact="0.2832"/>
                </dgm:constrLst>
              </dgm:else>
            </dgm:choose>
          </dgm:if>
          <dgm:else name="Name28">
            <dgm:choose name="Name29">
              <dgm:if name="Name30" axis="des" func="maxDepth" op="gt" val="1">
                <dgm:alg type="composite">
                  <dgm:param type="ar" val="1.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userD" refType="w" fact="0.0162"/>
                  <dgm:constr type="ctrX" for="ch" forName="dot1" refType="w" fact="0.7019"/>
                  <dgm:constr type="ctrY" for="ch" forName="dot1" refType="h" fact="0.763"/>
                  <dgm:constr type="w" for="ch" forName="dot1" refType="userD"/>
                  <dgm:constr type="h" for="ch" forName="dot1" refType="userD"/>
                  <dgm:constr type="ctrX" for="ch" forName="dot2" refType="w" fact="0.7324"/>
                  <dgm:constr type="ctrY" for="ch" forName="dot2" refType="h" fact="0.7887"/>
                  <dgm:constr type="w" for="ch" forName="dot2" refType="userD"/>
                  <dgm:constr type="h" for="ch" forName="dot2" refType="userD"/>
                  <dgm:constr type="ctrX" for="ch" forName="dot3" refType="w" fact="0.7643"/>
                  <dgm:constr type="ctrY" for="ch" forName="dot3" refType="h" fact="0.809"/>
                  <dgm:constr type="w" for="ch" forName="dot3" refType="userD"/>
                  <dgm:constr type="h" for="ch" forName="dot3" refType="userD"/>
                  <dgm:constr type="ctrX" for="ch" forName="dot4" refType="w" fact="0.5555"/>
                  <dgm:constr type="ctrY" for="ch" forName="dot4" refType="h" fact="0.4655"/>
                  <dgm:constr type="w" for="ch" forName="dot4" refType="userD"/>
                  <dgm:constr type="h" for="ch" forName="dot4" refType="userD"/>
                  <dgm:constr type="ctrX" for="ch" forName="dot5" refType="w" fact="0.5677"/>
                  <dgm:constr type="ctrY" for="ch" forName="dot5" refType="h" fact="0.5178"/>
                  <dgm:constr type="w" for="ch" forName="dot5" refType="userD"/>
                  <dgm:constr type="h" for="ch" forName="dot5" refType="userD"/>
                  <dgm:constr type="ctrX" for="ch" forName="dotArrow1" refType="w" fact="0.5764"/>
                  <dgm:constr type="ctrY" for="ch" forName="dotArrow1" refType="h" fact="0.0718"/>
                  <dgm:constr type="w" for="ch" forName="dotArrow1" refType="userD"/>
                  <dgm:constr type="h" for="ch" forName="dotArrow1" refType="userD"/>
                  <dgm:constr type="ctrX" for="ch" forName="dotArrow2" refType="w" fact="0.554"/>
                  <dgm:constr type="ctrY" for="ch" forName="dotArrow2" refType="h" fact="0.0468"/>
                  <dgm:constr type="w" for="ch" forName="dotArrow2" refType="userD"/>
                  <dgm:constr type="h" for="ch" forName="dotArrow2" refType="userD"/>
                  <dgm:constr type="ctrX" for="ch" forName="dotArrow3" refType="w" fact="0.5315"/>
                  <dgm:constr type="ctrY" for="ch" forName="dotArrow3" refType="h" fact="0.0218"/>
                  <dgm:constr type="w" for="ch" forName="dotArrow3" refType="userD"/>
                  <dgm:constr type="h" for="ch" forName="dotArrow3" refType="userD"/>
                  <dgm:constr type="ctrX" for="ch" forName="dotArrow4" refType="w" fact="0.509"/>
                  <dgm:constr type="ctrY" for="ch" forName="dotArrow4" refType="h" fact="0.0468"/>
                  <dgm:constr type="w" for="ch" forName="dotArrow4" refType="userD"/>
                  <dgm:constr type="h" for="ch" forName="dotArrow4" refType="userD"/>
                  <dgm:constr type="ctrX" for="ch" forName="dotArrow5" refType="w" fact="0.4865"/>
                  <dgm:constr type="ctrY" for="ch" forName="dotArrow5" refType="h" fact="0.0718"/>
                  <dgm:constr type="w" for="ch" forName="dotArrow5" refType="userD"/>
                  <dgm:constr type="h" for="ch" forName="dotArrow5" refType="userD"/>
                  <dgm:constr type="ctrX" for="ch" forName="dotArrow6" refType="w" fact="0.5315"/>
                  <dgm:constr type="ctrY" for="ch" forName="dotArrow6" refType="h" fact="0.0745"/>
                  <dgm:constr type="w" for="ch" forName="dotArrow6" refType="userD"/>
                  <dgm:constr type="h" for="ch" forName="dotArrow6" refType="userD"/>
                  <dgm:constr type="ctrX" for="ch" forName="dotArrow7" refType="w" fact="0.5315"/>
                  <dgm:constr type="ctrY" for="ch" forName="dotArrow7" refType="h" fact="0.1273"/>
                  <dgm:constr type="w" for="ch" forName="dotArrow7" refType="userD"/>
                  <dgm:constr type="h" for="ch" forName="dotArrow7" refType="userD"/>
                  <dgm:constr type="r" for="ch" forName="parTx1" refType="w" fact="0.8513"/>
                  <dgm:constr type="t" for="ch" forName="parTx1" refType="h" fact="0.8596"/>
                  <dgm:constr type="w" for="ch" forName="parTx1" refType="w" fact="0.3491"/>
                  <dgm:constr type="h" for="ch" forName="parTx1" refType="h" fact="0.1638"/>
                  <dgm:constr type="ctrX" for="ch" forName="picture1" refType="w" fact="0.8672"/>
                  <dgm:constr type="ctrY" for="ch" forName="picture1" refType="h" fact="0.8361"/>
                  <dgm:constr type="w" for="ch" forName="picture1" refType="w" fact="0.1618"/>
                  <dgm:constr type="h" for="ch" forName="picture1" refType="h" fact="0.2832"/>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268"/>
                  <dgm:constr type="t" for="ch" forName="parTx2" refType="h" fact="0.6469"/>
                  <dgm:constr type="w" for="ch" forName="parTx2" refType="w" fact="0.3491"/>
                  <dgm:constr type="h" for="ch" forName="parTx2" refType="h" fact="0.1638"/>
                  <dgm:constr type="ctrX" for="ch" forName="picture2" refType="w" fact="0.6427"/>
                  <dgm:constr type="ctrY" for="ch" forName="picture2" refType="h" fact="0.6234"/>
                  <dgm:constr type="w" for="ch" forName="picture2" refType="w" fact="0.1618"/>
                  <dgm:constr type="h" for="ch" forName="picture2" refType="h" fact="0.2832"/>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5237"/>
                  <dgm:constr type="t" for="ch" forName="parTx3" refType="h" fact="0.3243"/>
                  <dgm:constr type="w" for="ch" forName="parTx3" refType="w" fact="0.3491"/>
                  <dgm:constr type="h" for="ch" forName="parTx3" refType="h" fact="0.1638"/>
                  <dgm:constr type="ctrX" for="ch" forName="picture3" refType="w" fact="0.5396"/>
                  <dgm:constr type="ctrY" for="ch" forName="picture3" refType="h" fact="0.3008"/>
                  <dgm:constr type="w" for="ch" forName="picture3" refType="w" fact="0.1618"/>
                  <dgm:constr type="h" for="ch" forName="picture3" refType="h" fact="0.2832"/>
                  <dgm:constr type="r" for="ch" forName="desTx3" refType="l" refFor="ch" refForName="parTx3"/>
                  <dgm:constr type="l" for="ch" forName="desTx3"/>
                  <dgm:constr type="t" for="ch" forName="desTx3" refType="t" refFor="ch" refForName="parTx3"/>
                  <dgm:constr type="h" for="ch" forName="desTx3" refType="h" refFor="ch" refForName="parTx3"/>
                </dgm:constrLst>
              </dgm:if>
              <dgm:else name="Name31">
                <dgm:alg type="composite">
                  <dgm:param type="ar" val="1.416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userD" refType="w" fact="0.02"/>
                  <dgm:constr type="ctrX" for="ch" forName="dot1" refType="w" fact="0.6316"/>
                  <dgm:constr type="ctrY" for="ch" forName="dot1" refType="h" fact="0.763"/>
                  <dgm:constr type="w" for="ch" forName="dot1" refType="userD"/>
                  <dgm:constr type="h" for="ch" forName="dot1" refType="userD"/>
                  <dgm:constr type="ctrX" for="ch" forName="dot2" refType="w" fact="0.6693"/>
                  <dgm:constr type="ctrY" for="ch" forName="dot2" refType="h" fact="0.7887"/>
                  <dgm:constr type="w" for="ch" forName="dot2" refType="userD"/>
                  <dgm:constr type="h" for="ch" forName="dot2" refType="userD"/>
                  <dgm:constr type="ctrX" for="ch" forName="dot3" refType="w" fact="0.7088"/>
                  <dgm:constr type="ctrY" for="ch" forName="dot3" refType="h" fact="0.809"/>
                  <dgm:constr type="w" for="ch" forName="dot3" refType="userD"/>
                  <dgm:constr type="h" for="ch" forName="dot3" refType="userD"/>
                  <dgm:constr type="ctrX" for="ch" forName="dot4" refType="w" fact="0.4506"/>
                  <dgm:constr type="ctrY" for="ch" forName="dot4" refType="h" fact="0.4655"/>
                  <dgm:constr type="w" for="ch" forName="dot4" refType="userD"/>
                  <dgm:constr type="h" for="ch" forName="dot4" refType="userD"/>
                  <dgm:constr type="ctrX" for="ch" forName="dot5" refType="w" fact="0.4658"/>
                  <dgm:constr type="ctrY" for="ch" forName="dot5" refType="h" fact="0.5178"/>
                  <dgm:constr type="w" for="ch" forName="dot5" refType="userD"/>
                  <dgm:constr type="h" for="ch" forName="dot5" refType="userD"/>
                  <dgm:constr type="ctrX" for="ch" forName="dotArrow1" refType="w" fact="0.4766"/>
                  <dgm:constr type="ctrY" for="ch" forName="dotArrow1" refType="h" fact="0.0718"/>
                  <dgm:constr type="w" for="ch" forName="dotArrow1" refType="userD"/>
                  <dgm:constr type="h" for="ch" forName="dotArrow1" refType="userD"/>
                  <dgm:constr type="ctrX" for="ch" forName="dotArrow2" refType="w" fact="0.4488"/>
                  <dgm:constr type="ctrY" for="ch" forName="dotArrow2" refType="h" fact="0.0468"/>
                  <dgm:constr type="w" for="ch" forName="dotArrow2" refType="userD"/>
                  <dgm:constr type="h" for="ch" forName="dotArrow2" refType="userD"/>
                  <dgm:constr type="ctrX" for="ch" forName="dotArrow3" refType="w" fact="0.421"/>
                  <dgm:constr type="ctrY" for="ch" forName="dotArrow3" refType="h" fact="0.0218"/>
                  <dgm:constr type="w" for="ch" forName="dotArrow3" refType="userD"/>
                  <dgm:constr type="h" for="ch" forName="dotArrow3" refType="userD"/>
                  <dgm:constr type="ctrX" for="ch" forName="dotArrow4" refType="w" fact="0.3932"/>
                  <dgm:constr type="ctrY" for="ch" forName="dotArrow4" refType="h" fact="0.0468"/>
                  <dgm:constr type="w" for="ch" forName="dotArrow4" refType="userD"/>
                  <dgm:constr type="h" for="ch" forName="dotArrow4" refType="userD"/>
                  <dgm:constr type="ctrX" for="ch" forName="dotArrow5" refType="w" fact="0.3654"/>
                  <dgm:constr type="ctrY" for="ch" forName="dotArrow5" refType="h" fact="0.0718"/>
                  <dgm:constr type="w" for="ch" forName="dotArrow5" refType="userD"/>
                  <dgm:constr type="h" for="ch" forName="dotArrow5" refType="userD"/>
                  <dgm:constr type="ctrX" for="ch" forName="dotArrow6" refType="w" fact="0.421"/>
                  <dgm:constr type="ctrY" for="ch" forName="dotArrow6" refType="h" fact="0.0745"/>
                  <dgm:constr type="w" for="ch" forName="dotArrow6" refType="userD"/>
                  <dgm:constr type="h" for="ch" forName="dotArrow6" refType="userD"/>
                  <dgm:constr type="ctrX" for="ch" forName="dotArrow7" refType="w" fact="0.421"/>
                  <dgm:constr type="ctrY" for="ch" forName="dotArrow7" refType="h" fact="0.1273"/>
                  <dgm:constr type="w" for="ch" forName="dotArrow7" refType="userD"/>
                  <dgm:constr type="h" for="ch" forName="dotArrow7" refType="userD"/>
                  <dgm:constr type="r" for="ch" forName="parTx1" refType="w" fact="0.8163"/>
                  <dgm:constr type="t" for="ch" forName="parTx1" refType="h" fact="0.8551"/>
                  <dgm:constr type="w" for="ch" forName="parTx1" refType="w" fact="0.4314"/>
                  <dgm:constr type="h" for="ch" forName="parTx1" refType="h" fact="0.1638"/>
                  <dgm:constr type="ctrX" for="ch" forName="picture1" refType="w" fact="0.8359"/>
                  <dgm:constr type="ctrY" for="ch" forName="picture1" refType="h" fact="0.8361"/>
                  <dgm:constr type="w" for="ch" forName="picture1" refType="w" fact="0.2"/>
                  <dgm:constr type="h" for="ch" forName="picture1" refType="h" fact="0.2832"/>
                  <dgm:constr type="r" for="ch" forName="parTx2" refType="w" fact="0.5388"/>
                  <dgm:constr type="t" for="ch" forName="parTx2" refType="h" fact="0.6424"/>
                  <dgm:constr type="w" for="ch" forName="parTx2" refType="w" fact="0.4314"/>
                  <dgm:constr type="h" for="ch" forName="parTx2" refType="h" fact="0.1638"/>
                  <dgm:constr type="ctrX" for="ch" forName="picture2" refType="w" fact="0.5584"/>
                  <dgm:constr type="ctrY" for="ch" forName="picture2" refType="h" fact="0.6234"/>
                  <dgm:constr type="w" for="ch" forName="picture2" refType="w" fact="0.2"/>
                  <dgm:constr type="h" for="ch" forName="picture2" refType="h" fact="0.2832"/>
                  <dgm:constr type="r" for="ch" forName="parTx3" refType="w" fact="0.4114"/>
                  <dgm:constr type="t" for="ch" forName="parTx3" refType="h" fact="0.3198"/>
                  <dgm:constr type="w" for="ch" forName="parTx3" refType="w" fact="0.4314"/>
                  <dgm:constr type="h" for="ch" forName="parTx3" refType="h" fact="0.1638"/>
                  <dgm:constr type="ctrX" for="ch" forName="picture3" refType="w" fact="0.431"/>
                  <dgm:constr type="ctrY" for="ch" forName="picture3" refType="h" fact="0.3008"/>
                  <dgm:constr type="w" for="ch" forName="picture3" refType="w" fact="0.2"/>
                  <dgm:constr type="h" for="ch" forName="picture3" refType="h" fact="0.2832"/>
                </dgm:constrLst>
              </dgm:else>
            </dgm:choose>
          </dgm:else>
        </dgm:choose>
      </dgm:if>
      <dgm:if name="Name32" axis="ch" ptType="node" func="cnt" op="equ" val="4">
        <dgm:choose name="Name33">
          <dgm:if name="Name34" func="var" arg="dir" op="equ" val="norm">
            <dgm:choose name="Name35">
              <dgm:if name="Name36"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3253"/>
                  <dgm:constr type="ctrY" for="ch" forName="dot1" refType="h" fact="0.8215"/>
                  <dgm:constr type="w" for="ch" forName="dot1" refType="userD"/>
                  <dgm:constr type="h" for="ch" forName="dot1" refType="userD"/>
                  <dgm:constr type="ctrX" for="ch" forName="dot2" refType="w" fact="0.2949"/>
                  <dgm:constr type="ctrY" for="ch" forName="dot2" refType="h" fact="0.843"/>
                  <dgm:constr type="w" for="ch" forName="dot2" refType="userD"/>
                  <dgm:constr type="h" for="ch" forName="dot2" refType="userD"/>
                  <dgm:constr type="ctrX" for="ch" forName="dot3" refType="w" fact="0.2635"/>
                  <dgm:constr type="ctrY" for="ch" forName="dot3" refType="h" fact="0.8607"/>
                  <dgm:constr type="w" for="ch" forName="dot3" refType="userD"/>
                  <dgm:constr type="h" for="ch" forName="dot3" refType="userD"/>
                  <dgm:constr type="ctrX" for="ch" forName="dot4" refType="w" fact="0.2313"/>
                  <dgm:constr type="ctrY" for="ch" forName="dot4" refType="h" fact="0.8745"/>
                  <dgm:constr type="w" for="ch" forName="dot4" refType="userD"/>
                  <dgm:constr type="h" for="ch" forName="dot4" refType="userD"/>
                  <dgm:constr type="ctrX" for="ch" forName="dot5" refType="w" fact="0.4675"/>
                  <dgm:constr type="ctrY" for="ch" forName="dot5" refType="h" fact="0.6419"/>
                  <dgm:constr type="w" for="ch" forName="dot5" refType="userD"/>
                  <dgm:constr type="h" for="ch" forName="dot5" refType="userD"/>
                  <dgm:constr type="ctrX" for="ch" forName="dot6" refType="w" fact="0.5486"/>
                  <dgm:constr type="ctrY" for="ch" forName="dot6" refType="h" fact="0.3784"/>
                  <dgm:constr type="w" for="ch" forName="dot6" refType="userD"/>
                  <dgm:constr type="h" for="ch" forName="dot6" refType="userD"/>
                  <dgm:constr type="ctrX" for="ch" forName="dotArrow1" refType="w" fact="0.5267"/>
                  <dgm:constr type="ctrY" for="ch" forName="dotArrow1" refType="h" fact="0.0496"/>
                  <dgm:constr type="w" for="ch" forName="dotArrow1" refType="userD"/>
                  <dgm:constr type="h" for="ch" forName="dotArrow1" refType="userD"/>
                  <dgm:constr type="ctrX" for="ch" forName="dotArrow2" refType="w" fact="0.5462"/>
                  <dgm:constr type="ctrY" for="ch" forName="dotArrow2" refType="h" fact="0.0282"/>
                  <dgm:constr type="w" for="ch" forName="dotArrow2" refType="userD"/>
                  <dgm:constr type="h" for="ch" forName="dotArrow2" refType="userD"/>
                  <dgm:constr type="ctrX" for="ch" forName="dotArrow3" refType="w" fact="0.5657"/>
                  <dgm:constr type="ctrY" for="ch" forName="dotArrow3" refType="h" fact="0.0068"/>
                  <dgm:constr type="w" for="ch" forName="dotArrow3" refType="userD"/>
                  <dgm:constr type="h" for="ch" forName="dotArrow3" refType="userD"/>
                  <dgm:constr type="ctrX" for="ch" forName="dotArrow4" refType="w" fact="0.5851"/>
                  <dgm:constr type="ctrY" for="ch" forName="dotArrow4" refType="h" fact="0.0282"/>
                  <dgm:constr type="w" for="ch" forName="dotArrow4" refType="userD"/>
                  <dgm:constr type="h" for="ch" forName="dotArrow4" refType="userD"/>
                  <dgm:constr type="ctrX" for="ch" forName="dotArrow5" refType="w" fact="0.6046"/>
                  <dgm:constr type="ctrY" for="ch" forName="dotArrow5" refType="h" fact="0.0496"/>
                  <dgm:constr type="w" for="ch" forName="dotArrow5" refType="userD"/>
                  <dgm:constr type="h" for="ch" forName="dotArrow5" refType="userD"/>
                  <dgm:constr type="ctrX" for="ch" forName="dotArrow6" refType="w" fact="0.5657"/>
                  <dgm:constr type="ctrY" for="ch" forName="dotArrow6" refType="h" fact="0.052"/>
                  <dgm:constr type="w" for="ch" forName="dotArrow6" refType="userD"/>
                  <dgm:constr type="h" for="ch" forName="dotArrow6" refType="userD"/>
                  <dgm:constr type="ctrX" for="ch" forName="dotArrow7" refType="w" fact="0.5657"/>
                  <dgm:constr type="ctrY" for="ch" forName="dotArrow7" refType="h" fact="0.0972"/>
                  <dgm:constr type="w" for="ch" forName="dotArrow7" refType="userD"/>
                  <dgm:constr type="h" for="ch" forName="dotArrow7" refType="userD"/>
                  <dgm:constr type="l" for="ch" forName="parTx1" refType="w" fact="0.1466"/>
                  <dgm:constr type="t" for="ch" forName="parTx1" refType="h" fact="0.9095"/>
                  <dgm:constr type="w" for="ch" forName="parTx1" refType="w" fact="0.294"/>
                  <dgm:constr type="h" for="ch" forName="parTx1" refType="h" fact="0.1222"/>
                  <dgm:constr type="ctrX" for="ch" forName="picture1" refType="w" fact="0.1333"/>
                  <dgm:constr type="ctrY" for="ch" forName="picture1" refType="h" fact="0.8922"/>
                  <dgm:constr type="w" for="ch" forName="picture1" refType="w" fact="0.1363"/>
                  <dgm:constr type="h" for="ch" forName="picture1" refType="h" fact="0.211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105"/>
                  <dgm:constr type="t" for="ch" forName="parTx2" refType="h" fact="0.762"/>
                  <dgm:constr type="w" for="ch" forName="parTx2" refType="w" fact="0.294"/>
                  <dgm:constr type="h" for="ch" forName="parTx2" refType="h" fact="0.1222"/>
                  <dgm:constr type="ctrX" for="ch" forName="picture2" refType="w" fact="0.3972"/>
                  <dgm:constr type="ctrY" for="ch" forName="picture2" refType="h" fact="0.7447"/>
                  <dgm:constr type="w" for="ch" forName="picture2" refType="w" fact="0.1363"/>
                  <dgm:constr type="h" for="ch" forName="picture2" refType="h" fact="0.211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229"/>
                  <dgm:constr type="t" for="ch" forName="parTx3" refType="h" fact="0.5294"/>
                  <dgm:constr type="w" for="ch" forName="parTx3" refType="w" fact="0.294"/>
                  <dgm:constr type="h" for="ch" forName="parTx3" refType="h" fact="0.1222"/>
                  <dgm:constr type="ctrX" for="ch" forName="picture3" refType="w" fact="0.5095"/>
                  <dgm:constr type="ctrY" for="ch" forName="picture3" refType="h" fact="0.5121"/>
                  <dgm:constr type="w" for="ch" forName="picture3" refType="w" fact="0.1363"/>
                  <dgm:constr type="h" for="ch" forName="picture3" refType="h" fact="0.211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722"/>
                  <dgm:constr type="t" for="ch" forName="parTx4" refType="h" fact="0.2523"/>
                  <dgm:constr type="w" for="ch" forName="parTx4" refType="w" fact="0.294"/>
                  <dgm:constr type="h" for="ch" forName="parTx4" refType="h" fact="0.1222"/>
                  <dgm:constr type="ctrX" for="ch" forName="picture4" refType="w" fact="0.5588"/>
                  <dgm:constr type="ctrY" for="ch" forName="picture4" refType="h" fact="0.235"/>
                  <dgm:constr type="w" for="ch" forName="picture4" refType="w" fact="0.1363"/>
                  <dgm:constr type="h" for="ch" forName="picture4" refType="h" fact="0.2113"/>
                  <dgm:constr type="l" for="ch" forName="desTx4" refType="r" refFor="ch" refForName="parTx4"/>
                  <dgm:constr type="r" for="ch" forName="desTx4" refType="w"/>
                  <dgm:constr type="t" for="ch" forName="desTx4" refType="t" refFor="ch" refForName="parTx4"/>
                  <dgm:constr type="h" for="ch" forName="desTx4" refType="h" refFor="ch" refForName="parTx4"/>
                </dgm:constrLst>
              </dgm:if>
              <dgm:else name="Name37">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3978"/>
                  <dgm:constr type="ctrY" for="ch" forName="dot1" refType="h" fact="0.8215"/>
                  <dgm:constr type="w" for="ch" forName="dot1" refType="userD"/>
                  <dgm:constr type="h" for="ch" forName="dot1" refType="userD"/>
                  <dgm:constr type="ctrX" for="ch" forName="dot2" refType="w" fact="0.3606"/>
                  <dgm:constr type="ctrY" for="ch" forName="dot2" refType="h" fact="0.843"/>
                  <dgm:constr type="w" for="ch" forName="dot2" refType="userD"/>
                  <dgm:constr type="h" for="ch" forName="dot2" refType="userD"/>
                  <dgm:constr type="ctrX" for="ch" forName="dot3" refType="w" fact="0.3223"/>
                  <dgm:constr type="ctrY" for="ch" forName="dot3" refType="h" fact="0.8607"/>
                  <dgm:constr type="w" for="ch" forName="dot3" refType="userD"/>
                  <dgm:constr type="h" for="ch" forName="dot3" refType="userD"/>
                  <dgm:constr type="ctrX" for="ch" forName="dot4" refType="w" fact="0.2829"/>
                  <dgm:constr type="ctrY" for="ch" forName="dot4" refType="h" fact="0.8745"/>
                  <dgm:constr type="w" for="ch" forName="dot4" refType="userD"/>
                  <dgm:constr type="h" for="ch" forName="dot4" refType="userD"/>
                  <dgm:constr type="ctrX" for="ch" forName="dot5" refType="w" fact="0.5717"/>
                  <dgm:constr type="ctrY" for="ch" forName="dot5" refType="h" fact="0.6419"/>
                  <dgm:constr type="w" for="ch" forName="dot5" refType="userD"/>
                  <dgm:constr type="h" for="ch" forName="dot5" refType="userD"/>
                  <dgm:constr type="ctrX" for="ch" forName="dot6" refType="w" fact="0.6709"/>
                  <dgm:constr type="ctrY" for="ch" forName="dot6" refType="h" fact="0.3784"/>
                  <dgm:constr type="w" for="ch" forName="dot6" refType="userD"/>
                  <dgm:constr type="h" for="ch" forName="dot6" refType="userD"/>
                  <dgm:constr type="ctrX" for="ch" forName="dotArrow1" refType="w" fact="0.6441"/>
                  <dgm:constr type="ctrY" for="ch" forName="dotArrow1" refType="h" fact="0.0496"/>
                  <dgm:constr type="w" for="ch" forName="dotArrow1" refType="userD"/>
                  <dgm:constr type="h" for="ch" forName="dotArrow1" refType="userD"/>
                  <dgm:constr type="ctrX" for="ch" forName="dotArrow2" refType="w" fact="0.6679"/>
                  <dgm:constr type="ctrY" for="ch" forName="dotArrow2" refType="h" fact="0.0282"/>
                  <dgm:constr type="w" for="ch" forName="dotArrow2" refType="userD"/>
                  <dgm:constr type="h" for="ch" forName="dotArrow2" refType="userD"/>
                  <dgm:constr type="ctrX" for="ch" forName="dotArrow3" refType="w" fact="0.6917"/>
                  <dgm:constr type="ctrY" for="ch" forName="dotArrow3" refType="h" fact="0.0068"/>
                  <dgm:constr type="w" for="ch" forName="dotArrow3" refType="userD"/>
                  <dgm:constr type="h" for="ch" forName="dotArrow3" refType="userD"/>
                  <dgm:constr type="ctrX" for="ch" forName="dotArrow4" refType="w" fact="0.7155"/>
                  <dgm:constr type="ctrY" for="ch" forName="dotArrow4" refType="h" fact="0.0282"/>
                  <dgm:constr type="w" for="ch" forName="dotArrow4" refType="userD"/>
                  <dgm:constr type="h" for="ch" forName="dotArrow4" refType="userD"/>
                  <dgm:constr type="ctrX" for="ch" forName="dotArrow5" refType="w" fact="0.7394"/>
                  <dgm:constr type="ctrY" for="ch" forName="dotArrow5" refType="h" fact="0.0496"/>
                  <dgm:constr type="w" for="ch" forName="dotArrow5" refType="userD"/>
                  <dgm:constr type="h" for="ch" forName="dotArrow5" refType="userD"/>
                  <dgm:constr type="ctrX" for="ch" forName="dotArrow6" refType="w" fact="0.6917"/>
                  <dgm:constr type="ctrY" for="ch" forName="dotArrow6" refType="h" fact="0.052"/>
                  <dgm:constr type="w" for="ch" forName="dotArrow6" refType="userD"/>
                  <dgm:constr type="h" for="ch" forName="dotArrow6" refType="userD"/>
                  <dgm:constr type="ctrX" for="ch" forName="dotArrow7" refType="w" fact="0.6917"/>
                  <dgm:constr type="ctrY" for="ch" forName="dotArrow7" refType="h" fact="0.0972"/>
                  <dgm:constr type="w" for="ch" forName="dotArrow7" refType="userD"/>
                  <dgm:constr type="h" for="ch" forName="dotArrow7" refType="userD"/>
                  <dgm:constr type="l" for="ch" forName="parTx1" refType="w" fact="0.1793"/>
                  <dgm:constr type="t" for="ch" forName="parTx1" refType="h" fact="0.9064"/>
                  <dgm:constr type="w" for="ch" forName="parTx1" refType="w" fact="0.3595"/>
                  <dgm:constr type="h" for="ch" forName="parTx1" refType="h" fact="0.1222"/>
                  <dgm:constr type="ctrX" for="ch" forName="picture1" refType="w" fact="0.163"/>
                  <dgm:constr type="ctrY" for="ch" forName="picture1" refType="h" fact="0.8922"/>
                  <dgm:constr type="w" for="ch" forName="picture1" refType="w" fact="0.1667"/>
                  <dgm:constr type="h" for="ch" forName="picture1" refType="h" fact="0.2113"/>
                  <dgm:constr type="l" for="ch" forName="parTx2" refType="w" fact="0.502"/>
                  <dgm:constr type="t" for="ch" forName="parTx2" refType="h" fact="0.7589"/>
                  <dgm:constr type="w" for="ch" forName="parTx2" refType="w" fact="0.3595"/>
                  <dgm:constr type="h" for="ch" forName="parTx2" refType="h" fact="0.1222"/>
                  <dgm:constr type="ctrX" for="ch" forName="picture2" refType="w" fact="0.4857"/>
                  <dgm:constr type="ctrY" for="ch" forName="picture2" refType="h" fact="0.7447"/>
                  <dgm:constr type="w" for="ch" forName="picture2" refType="w" fact="0.1667"/>
                  <dgm:constr type="h" for="ch" forName="picture2" refType="h" fact="0.2113"/>
                  <dgm:constr type="l" for="ch" forName="parTx3" refType="w" fact="0.6394"/>
                  <dgm:constr type="t" for="ch" forName="parTx3" refType="h" fact="0.5263"/>
                  <dgm:constr type="w" for="ch" forName="parTx3" refType="w" fact="0.3595"/>
                  <dgm:constr type="h" for="ch" forName="parTx3" refType="h" fact="0.1222"/>
                  <dgm:constr type="ctrX" for="ch" forName="picture3" refType="w" fact="0.6231"/>
                  <dgm:constr type="ctrY" for="ch" forName="picture3" refType="h" fact="0.5121"/>
                  <dgm:constr type="w" for="ch" forName="picture3" refType="w" fact="0.1667"/>
                  <dgm:constr type="h" for="ch" forName="picture3" refType="h" fact="0.2113"/>
                  <dgm:constr type="l" for="ch" forName="parTx4" refType="w" fact="0.6997"/>
                  <dgm:constr type="t" for="ch" forName="parTx4" refType="h" fact="0.2492"/>
                  <dgm:constr type="w" for="ch" forName="parTx4" refType="w" fact="0.3595"/>
                  <dgm:constr type="h" for="ch" forName="parTx4" refType="h" fact="0.1222"/>
                  <dgm:constr type="ctrX" for="ch" forName="picture4" refType="w" fact="0.6834"/>
                  <dgm:constr type="ctrY" for="ch" forName="picture4" refType="h" fact="0.235"/>
                  <dgm:constr type="w" for="ch" forName="picture4" refType="w" fact="0.1667"/>
                  <dgm:constr type="h" for="ch" forName="picture4" refType="h" fact="0.2113"/>
                </dgm:constrLst>
              </dgm:else>
            </dgm:choose>
          </dgm:if>
          <dgm:else name="Name38">
            <dgm:choose name="Name39">
              <dgm:if name="Name40" axis="des" func="maxDepth" op="gt" val="1">
                <dgm:alg type="composite">
                  <dgm:param type="ar" val="1.5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userD" refType="w" fact="0.0136"/>
                  <dgm:constr type="ctrX" for="ch" forName="dot1" refType="w" fact="0.6747"/>
                  <dgm:constr type="ctrY" for="ch" forName="dot1" refType="h" fact="0.8215"/>
                  <dgm:constr type="w" for="ch" forName="dot1" refType="userD"/>
                  <dgm:constr type="h" for="ch" forName="dot1" refType="userD"/>
                  <dgm:constr type="ctrX" for="ch" forName="dot2" refType="w" fact="0.7051"/>
                  <dgm:constr type="ctrY" for="ch" forName="dot2" refType="h" fact="0.843"/>
                  <dgm:constr type="w" for="ch" forName="dot2" refType="userD"/>
                  <dgm:constr type="h" for="ch" forName="dot2" refType="userD"/>
                  <dgm:constr type="ctrX" for="ch" forName="dot3" refType="w" fact="0.7365"/>
                  <dgm:constr type="ctrY" for="ch" forName="dot3" refType="h" fact="0.8607"/>
                  <dgm:constr type="w" for="ch" forName="dot3" refType="userD"/>
                  <dgm:constr type="h" for="ch" forName="dot3" refType="userD"/>
                  <dgm:constr type="ctrX" for="ch" forName="dot4" refType="w" fact="0.7687"/>
                  <dgm:constr type="ctrY" for="ch" forName="dot4" refType="h" fact="0.8745"/>
                  <dgm:constr type="w" for="ch" forName="dot4" refType="userD"/>
                  <dgm:constr type="h" for="ch" forName="dot4" refType="userD"/>
                  <dgm:constr type="ctrX" for="ch" forName="dot5" refType="w" fact="0.5325"/>
                  <dgm:constr type="ctrY" for="ch" forName="dot5" refType="h" fact="0.6419"/>
                  <dgm:constr type="w" for="ch" forName="dot5" refType="userD"/>
                  <dgm:constr type="h" for="ch" forName="dot5" refType="userD"/>
                  <dgm:constr type="ctrX" for="ch" forName="dot6" refType="w" fact="0.4514"/>
                  <dgm:constr type="ctrY" for="ch" forName="dot6" refType="h" fact="0.3784"/>
                  <dgm:constr type="w" for="ch" forName="dot6" refType="userD"/>
                  <dgm:constr type="h" for="ch" forName="dot6" refType="userD"/>
                  <dgm:constr type="ctrX" for="ch" forName="dotArrow1" refType="w" fact="0.4733"/>
                  <dgm:constr type="ctrY" for="ch" forName="dotArrow1" refType="h" fact="0.0496"/>
                  <dgm:constr type="w" for="ch" forName="dotArrow1" refType="userD"/>
                  <dgm:constr type="h" for="ch" forName="dotArrow1" refType="userD"/>
                  <dgm:constr type="ctrX" for="ch" forName="dotArrow2" refType="w" fact="0.4538"/>
                  <dgm:constr type="ctrY" for="ch" forName="dotArrow2" refType="h" fact="0.0282"/>
                  <dgm:constr type="w" for="ch" forName="dotArrow2" refType="userD"/>
                  <dgm:constr type="h" for="ch" forName="dotArrow2" refType="userD"/>
                  <dgm:constr type="ctrX" for="ch" forName="dotArrow3" refType="w" fact="0.4343"/>
                  <dgm:constr type="ctrY" for="ch" forName="dotArrow3" refType="h" fact="0.0068"/>
                  <dgm:constr type="w" for="ch" forName="dotArrow3" refType="userD"/>
                  <dgm:constr type="h" for="ch" forName="dotArrow3" refType="userD"/>
                  <dgm:constr type="ctrX" for="ch" forName="dotArrow4" refType="w" fact="0.4149"/>
                  <dgm:constr type="ctrY" for="ch" forName="dotArrow4" refType="h" fact="0.0282"/>
                  <dgm:constr type="w" for="ch" forName="dotArrow4" refType="userD"/>
                  <dgm:constr type="h" for="ch" forName="dotArrow4" refType="userD"/>
                  <dgm:constr type="ctrX" for="ch" forName="dotArrow5" refType="w" fact="0.3954"/>
                  <dgm:constr type="ctrY" for="ch" forName="dotArrow5" refType="h" fact="0.0496"/>
                  <dgm:constr type="w" for="ch" forName="dotArrow5" refType="userD"/>
                  <dgm:constr type="h" for="ch" forName="dotArrow5" refType="userD"/>
                  <dgm:constr type="ctrX" for="ch" forName="dotArrow6" refType="w" fact="0.4343"/>
                  <dgm:constr type="ctrY" for="ch" forName="dotArrow6" refType="h" fact="0.052"/>
                  <dgm:constr type="w" for="ch" forName="dotArrow6" refType="userD"/>
                  <dgm:constr type="h" for="ch" forName="dotArrow6" refType="userD"/>
                  <dgm:constr type="ctrX" for="ch" forName="dotArrow7" refType="w" fact="0.4343"/>
                  <dgm:constr type="ctrY" for="ch" forName="dotArrow7" refType="h" fact="0.0972"/>
                  <dgm:constr type="w" for="ch" forName="dotArrow7" refType="userD"/>
                  <dgm:constr type="h" for="ch" forName="dotArrow7" refType="userD"/>
                  <dgm:constr type="r" for="ch" forName="parTx1" refType="w" fact="0.8534"/>
                  <dgm:constr type="t" for="ch" forName="parTx1" refType="h" fact="0.9095"/>
                  <dgm:constr type="w" for="ch" forName="parTx1" refType="w" fact="0.294"/>
                  <dgm:constr type="h" for="ch" forName="parTx1" refType="h" fact="0.1222"/>
                  <dgm:constr type="ctrX" for="ch" forName="picture1" refType="w" fact="0.8667"/>
                  <dgm:constr type="ctrY" for="ch" forName="picture1" refType="h" fact="0.8922"/>
                  <dgm:constr type="w" for="ch" forName="picture1" refType="w" fact="0.1363"/>
                  <dgm:constr type="h" for="ch" forName="picture1" refType="h" fact="0.211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895"/>
                  <dgm:constr type="t" for="ch" forName="parTx2" refType="h" fact="0.762"/>
                  <dgm:constr type="w" for="ch" forName="parTx2" refType="w" fact="0.294"/>
                  <dgm:constr type="h" for="ch" forName="parTx2" refType="h" fact="0.1222"/>
                  <dgm:constr type="ctrX" for="ch" forName="picture2" refType="w" fact="0.6028"/>
                  <dgm:constr type="ctrY" for="ch" forName="picture2" refType="h" fact="0.7447"/>
                  <dgm:constr type="w" for="ch" forName="picture2" refType="w" fact="0.1363"/>
                  <dgm:constr type="h" for="ch" forName="picture2" refType="h" fact="0.211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771"/>
                  <dgm:constr type="t" for="ch" forName="parTx3" refType="h" fact="0.5294"/>
                  <dgm:constr type="w" for="ch" forName="parTx3" refType="w" fact="0.294"/>
                  <dgm:constr type="h" for="ch" forName="parTx3" refType="h" fact="0.1222"/>
                  <dgm:constr type="ctrX" for="ch" forName="picture3" refType="w" fact="0.4905"/>
                  <dgm:constr type="ctrY" for="ch" forName="picture3" refType="h" fact="0.5121"/>
                  <dgm:constr type="w" for="ch" forName="picture3" refType="w" fact="0.1363"/>
                  <dgm:constr type="h" for="ch" forName="picture3" refType="h" fact="0.211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278"/>
                  <dgm:constr type="t" for="ch" forName="parTx4" refType="h" fact="0.2523"/>
                  <dgm:constr type="w" for="ch" forName="parTx4" refType="w" fact="0.294"/>
                  <dgm:constr type="h" for="ch" forName="parTx4" refType="h" fact="0.1222"/>
                  <dgm:constr type="ctrX" for="ch" forName="picture4" refType="w" fact="0.4412"/>
                  <dgm:constr type="ctrY" for="ch" forName="picture4" refType="h" fact="0.235"/>
                  <dgm:constr type="w" for="ch" forName="picture4" refType="w" fact="0.1363"/>
                  <dgm:constr type="h" for="ch" forName="picture4" refType="h" fact="0.2113"/>
                  <dgm:constr type="r" for="ch" forName="desTx4" refType="l" refFor="ch" refForName="parTx4"/>
                  <dgm:constr type="l" for="ch" forName="desTx4"/>
                  <dgm:constr type="t" for="ch" forName="desTx4" refType="t" refFor="ch" refForName="parTx4"/>
                  <dgm:constr type="h" for="ch" forName="desTx4" refType="h" refFor="ch" refForName="parTx4"/>
                </dgm:constrLst>
              </dgm:if>
              <dgm:else name="Name41">
                <dgm:alg type="composite">
                  <dgm:param type="ar" val="1.267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userD" refType="w" fact="0.0167"/>
                  <dgm:constr type="ctrX" for="ch" forName="dot1" refType="w" fact="0.6022"/>
                  <dgm:constr type="ctrY" for="ch" forName="dot1" refType="h" fact="0.8215"/>
                  <dgm:constr type="w" for="ch" forName="dot1" refType="userD"/>
                  <dgm:constr type="h" for="ch" forName="dot1" refType="userD"/>
                  <dgm:constr type="ctrX" for="ch" forName="dot2" refType="w" fact="0.6394"/>
                  <dgm:constr type="ctrY" for="ch" forName="dot2" refType="h" fact="0.843"/>
                  <dgm:constr type="w" for="ch" forName="dot2" refType="userD"/>
                  <dgm:constr type="h" for="ch" forName="dot2" refType="userD"/>
                  <dgm:constr type="ctrX" for="ch" forName="dot3" refType="w" fact="0.6777"/>
                  <dgm:constr type="ctrY" for="ch" forName="dot3" refType="h" fact="0.8607"/>
                  <dgm:constr type="w" for="ch" forName="dot3" refType="userD"/>
                  <dgm:constr type="h" for="ch" forName="dot3" refType="userD"/>
                  <dgm:constr type="ctrX" for="ch" forName="dot4" refType="w" fact="0.7171"/>
                  <dgm:constr type="ctrY" for="ch" forName="dot4" refType="h" fact="0.8745"/>
                  <dgm:constr type="w" for="ch" forName="dot4" refType="userD"/>
                  <dgm:constr type="h" for="ch" forName="dot4" refType="userD"/>
                  <dgm:constr type="ctrX" for="ch" forName="dot5" refType="w" fact="0.4283"/>
                  <dgm:constr type="ctrY" for="ch" forName="dot5" refType="h" fact="0.6419"/>
                  <dgm:constr type="w" for="ch" forName="dot5" refType="userD"/>
                  <dgm:constr type="h" for="ch" forName="dot5" refType="userD"/>
                  <dgm:constr type="ctrX" for="ch" forName="dot6" refType="w" fact="0.3291"/>
                  <dgm:constr type="ctrY" for="ch" forName="dot6" refType="h" fact="0.3784"/>
                  <dgm:constr type="w" for="ch" forName="dot6" refType="userD"/>
                  <dgm:constr type="h" for="ch" forName="dot6" refType="userD"/>
                  <dgm:constr type="ctrX" for="ch" forName="dotArrow1" refType="w" fact="0.3559"/>
                  <dgm:constr type="ctrY" for="ch" forName="dotArrow1" refType="h" fact="0.0496"/>
                  <dgm:constr type="w" for="ch" forName="dotArrow1" refType="userD"/>
                  <dgm:constr type="h" for="ch" forName="dotArrow1" refType="userD"/>
                  <dgm:constr type="ctrX" for="ch" forName="dotArrow2" refType="w" fact="0.3321"/>
                  <dgm:constr type="ctrY" for="ch" forName="dotArrow2" refType="h" fact="0.0282"/>
                  <dgm:constr type="w" for="ch" forName="dotArrow2" refType="userD"/>
                  <dgm:constr type="h" for="ch" forName="dotArrow2" refType="userD"/>
                  <dgm:constr type="ctrX" for="ch" forName="dotArrow3" refType="w" fact="0.3083"/>
                  <dgm:constr type="ctrY" for="ch" forName="dotArrow3" refType="h" fact="0.0068"/>
                  <dgm:constr type="w" for="ch" forName="dotArrow3" refType="userD"/>
                  <dgm:constr type="h" for="ch" forName="dotArrow3" refType="userD"/>
                  <dgm:constr type="ctrX" for="ch" forName="dotArrow4" refType="w" fact="0.2845"/>
                  <dgm:constr type="ctrY" for="ch" forName="dotArrow4" refType="h" fact="0.0282"/>
                  <dgm:constr type="w" for="ch" forName="dotArrow4" refType="userD"/>
                  <dgm:constr type="h" for="ch" forName="dotArrow4" refType="userD"/>
                  <dgm:constr type="ctrX" for="ch" forName="dotArrow5" refType="w" fact="0.2606"/>
                  <dgm:constr type="ctrY" for="ch" forName="dotArrow5" refType="h" fact="0.0496"/>
                  <dgm:constr type="w" for="ch" forName="dotArrow5" refType="userD"/>
                  <dgm:constr type="h" for="ch" forName="dotArrow5" refType="userD"/>
                  <dgm:constr type="ctrX" for="ch" forName="dotArrow6" refType="w" fact="0.3083"/>
                  <dgm:constr type="ctrY" for="ch" forName="dotArrow6" refType="h" fact="0.052"/>
                  <dgm:constr type="w" for="ch" forName="dotArrow6" refType="userD"/>
                  <dgm:constr type="h" for="ch" forName="dotArrow6" refType="userD"/>
                  <dgm:constr type="ctrX" for="ch" forName="dotArrow7" refType="w" fact="0.3083"/>
                  <dgm:constr type="ctrY" for="ch" forName="dotArrow7" refType="h" fact="0.0972"/>
                  <dgm:constr type="w" for="ch" forName="dotArrow7" refType="userD"/>
                  <dgm:constr type="h" for="ch" forName="dotArrow7" refType="userD"/>
                  <dgm:constr type="r" for="ch" forName="parTx1" refType="w" fact="0.8207"/>
                  <dgm:constr type="t" for="ch" forName="parTx1" refType="h" fact="0.9064"/>
                  <dgm:constr type="w" for="ch" forName="parTx1" refType="w" fact="0.3595"/>
                  <dgm:constr type="h" for="ch" forName="parTx1" refType="h" fact="0.1222"/>
                  <dgm:constr type="ctrX" for="ch" forName="picture1" refType="w" fact="0.837"/>
                  <dgm:constr type="ctrY" for="ch" forName="picture1" refType="h" fact="0.8922"/>
                  <dgm:constr type="w" for="ch" forName="picture1" refType="w" fact="0.1667"/>
                  <dgm:constr type="h" for="ch" forName="picture1" refType="h" fact="0.2113"/>
                  <dgm:constr type="r" for="ch" forName="parTx2" refType="w" fact="0.498"/>
                  <dgm:constr type="t" for="ch" forName="parTx2" refType="h" fact="0.7589"/>
                  <dgm:constr type="w" for="ch" forName="parTx2" refType="w" fact="0.3595"/>
                  <dgm:constr type="h" for="ch" forName="parTx2" refType="h" fact="0.1222"/>
                  <dgm:constr type="ctrX" for="ch" forName="picture2" refType="w" fact="0.5143"/>
                  <dgm:constr type="ctrY" for="ch" forName="picture2" refType="h" fact="0.7447"/>
                  <dgm:constr type="w" for="ch" forName="picture2" refType="w" fact="0.1667"/>
                  <dgm:constr type="h" for="ch" forName="picture2" refType="h" fact="0.2113"/>
                  <dgm:constr type="r" for="ch" forName="parTx3" refType="w" fact="0.3606"/>
                  <dgm:constr type="t" for="ch" forName="parTx3" refType="h" fact="0.5263"/>
                  <dgm:constr type="w" for="ch" forName="parTx3" refType="w" fact="0.3595"/>
                  <dgm:constr type="h" for="ch" forName="parTx3" refType="h" fact="0.1222"/>
                  <dgm:constr type="ctrX" for="ch" forName="picture3" refType="w" fact="0.3769"/>
                  <dgm:constr type="ctrY" for="ch" forName="picture3" refType="h" fact="0.5121"/>
                  <dgm:constr type="w" for="ch" forName="picture3" refType="w" fact="0.1667"/>
                  <dgm:constr type="h" for="ch" forName="picture3" refType="h" fact="0.2113"/>
                  <dgm:constr type="r" for="ch" forName="parTx4" refType="w" fact="0.3003"/>
                  <dgm:constr type="t" for="ch" forName="parTx4" refType="h" fact="0.2492"/>
                  <dgm:constr type="w" for="ch" forName="parTx4" refType="w" fact="0.3595"/>
                  <dgm:constr type="h" for="ch" forName="parTx4" refType="h" fact="0.1222"/>
                  <dgm:constr type="ctrX" for="ch" forName="picture4" refType="w" fact="0.3166"/>
                  <dgm:constr type="ctrY" for="ch" forName="picture4" refType="h" fact="0.235"/>
                  <dgm:constr type="w" for="ch" forName="picture4" refType="w" fact="0.1667"/>
                  <dgm:constr type="h" for="ch" forName="picture4" refType="h" fact="0.2113"/>
                </dgm:constrLst>
              </dgm:else>
            </dgm:choose>
          </dgm:else>
        </dgm:choose>
      </dgm:if>
      <dgm:if name="Name42" axis="ch" ptType="node" func="cnt" op="equ" val="5">
        <dgm:choose name="Name43">
          <dgm:if name="Name44" func="var" arg="dir" op="equ" val="norm">
            <dgm:choose name="Name45">
              <dgm:if name="Name46"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3263"/>
                  <dgm:constr type="ctrY" for="ch" forName="dot1" refType="h" fact="0.8674"/>
                  <dgm:constr type="w" for="ch" forName="dot1" refType="userD"/>
                  <dgm:constr type="h" for="ch" forName="dot1" refType="userD"/>
                  <dgm:constr type="ctrX" for="ch" forName="dot2" refType="w" fact="0.3001"/>
                  <dgm:constr type="ctrY" for="ch" forName="dot2" refType="h" fact="0.8824"/>
                  <dgm:constr type="w" for="ch" forName="dot2" refType="userD"/>
                  <dgm:constr type="h" for="ch" forName="dot2" refType="userD"/>
                  <dgm:constr type="ctrX" for="ch" forName="dot3" refType="w" fact="0.2733"/>
                  <dgm:constr type="ctrY" for="ch" forName="dot3" refType="h" fact="0.8948"/>
                  <dgm:constr type="w" for="ch" forName="dot3" refType="userD"/>
                  <dgm:constr type="h" for="ch" forName="dot3" refType="userD"/>
                  <dgm:constr type="ctrX" for="ch" forName="dot4" refType="w" fact="0.2462"/>
                  <dgm:constr type="ctrY" for="ch" forName="dot4" refType="h" fact="0.9044"/>
                  <dgm:constr type="w" for="ch" forName="dot4" refType="userD"/>
                  <dgm:constr type="h" for="ch" forName="dot4" refType="userD"/>
                  <dgm:constr type="ctrX" for="ch" forName="dot5" refType="w" fact="0.4691"/>
                  <dgm:constr type="ctrY" for="ch" forName="dot5" refType="h" fact="0.7222"/>
                  <dgm:constr type="w" for="ch" forName="dot5" refType="userD"/>
                  <dgm:constr type="h" for="ch" forName="dot5" refType="userD"/>
                  <dgm:constr type="ctrX" for="ch" forName="dot6" refType="w" fact="0.4484"/>
                  <dgm:constr type="ctrY" for="ch" forName="dot6" refType="h" fact="0.7518"/>
                  <dgm:constr type="w" for="ch" forName="dot6" refType="userD"/>
                  <dgm:constr type="h" for="ch" forName="dot6" refType="userD"/>
                  <dgm:constr type="ctrX" for="ch" forName="dot7" refType="w" fact="0.5549"/>
                  <dgm:constr type="ctrY" for="ch" forName="dot7" refType="h" fact="0.5422"/>
                  <dgm:constr type="w" for="ch" forName="dot7" refType="userD"/>
                  <dgm:constr type="h" for="ch" forName="dot7" refType="userD"/>
                  <dgm:constr type="ctrX" for="ch" forName="dot8" refType="w" fact="0.601"/>
                  <dgm:constr type="ctrY" for="ch" forName="dot8" refType="h" fact="0.3229"/>
                  <dgm:constr type="w" for="ch" forName="dot8" refType="userD"/>
                  <dgm:constr type="h" for="ch" forName="dot8" refType="userD"/>
                  <dgm:constr type="ctrX" for="ch" forName="dotArrow1" refType="w" fact="0.5779"/>
                  <dgm:constr type="ctrY" for="ch" forName="dotArrow1" refType="h" fact="0.0635"/>
                  <dgm:constr type="w" for="ch" forName="dotArrow1" refType="userD"/>
                  <dgm:constr type="h" for="ch" forName="dotArrow1" refType="userD"/>
                  <dgm:constr type="ctrX" for="ch" forName="dotArrow2" refType="w" fact="0.5951"/>
                  <dgm:constr type="ctrY" for="ch" forName="dotArrow2" refType="h" fact="0.0448"/>
                  <dgm:constr type="w" for="ch" forName="dotArrow2" refType="userD"/>
                  <dgm:constr type="h" for="ch" forName="dotArrow2" refType="userD"/>
                  <dgm:constr type="ctrX" for="ch" forName="dotArrow3" refType="w" fact="0.6123"/>
                  <dgm:constr type="ctrY" for="ch" forName="dotArrow3" refType="h" fact="0.026"/>
                  <dgm:constr type="w" for="ch" forName="dotArrow3" refType="userD"/>
                  <dgm:constr type="h" for="ch" forName="dotArrow3" refType="userD"/>
                  <dgm:constr type="ctrX" for="ch" forName="dotArrow4" refType="w" fact="0.6295"/>
                  <dgm:constr type="ctrY" for="ch" forName="dotArrow4" refType="h" fact="0.0448"/>
                  <dgm:constr type="w" for="ch" forName="dotArrow4" refType="userD"/>
                  <dgm:constr type="h" for="ch" forName="dotArrow4" refType="userD"/>
                  <dgm:constr type="ctrX" for="ch" forName="dotArrow5" refType="w" fact="0.6467"/>
                  <dgm:constr type="ctrY" for="ch" forName="dotArrow5" refType="h" fact="0.0635"/>
                  <dgm:constr type="w" for="ch" forName="dotArrow5" refType="userD"/>
                  <dgm:constr type="h" for="ch" forName="dotArrow5" refType="userD"/>
                  <dgm:constr type="ctrX" for="ch" forName="dotArrow6" refType="w" fact="0.6123"/>
                  <dgm:constr type="ctrY" for="ch" forName="dotArrow6" refType="h" fact="0.0656"/>
                  <dgm:constr type="w" for="ch" forName="dotArrow6" refType="userD"/>
                  <dgm:constr type="h" for="ch" forName="dotArrow6" refType="userD"/>
                  <dgm:constr type="ctrX" for="ch" forName="dotArrow7" refType="w" fact="0.6123"/>
                  <dgm:constr type="ctrY" for="ch" forName="dotArrow7" refType="h" fact="0.1052"/>
                  <dgm:constr type="w" for="ch" forName="dotArrow7" refType="userD"/>
                  <dgm:constr type="h" for="ch" forName="dotArrow7" refType="userD"/>
                  <dgm:constr type="l" for="ch" forName="parTx1" refType="w" fact="0.1746"/>
                  <dgm:constr type="t" for="ch" forName="parTx1" refType="h" fact="0.9304"/>
                  <dgm:constr type="w" for="ch" forName="parTx1" refType="w" fact="0.2544"/>
                  <dgm:constr type="h" for="ch" forName="parTx1" refType="h" fact="0.0962"/>
                  <dgm:constr type="ctrX" for="ch" forName="picture1" refType="w" fact="0.1631"/>
                  <dgm:constr type="ctrY" for="ch" forName="picture1" refType="h" fact="0.9169"/>
                  <dgm:constr type="w" for="ch" forName="picture1" refType="w" fact="0.118"/>
                  <dgm:constr type="h" for="ch" forName="picture1" refType="h" fact="0.166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3982"/>
                  <dgm:constr type="t" for="ch" forName="parTx2" refType="h" fact="0.8167"/>
                  <dgm:constr type="w" for="ch" forName="parTx2" refType="w" fact="0.2544"/>
                  <dgm:constr type="h" for="ch" forName="parTx2" refType="h" fact="0.0962"/>
                  <dgm:constr type="ctrX" for="ch" forName="picture2" refType="w" fact="0.3866"/>
                  <dgm:constr type="ctrY" for="ch" forName="picture2" refType="h" fact="0.8032"/>
                  <dgm:constr type="w" for="ch" forName="picture2" refType="w" fact="0.118"/>
                  <dgm:constr type="h" for="ch" forName="picture2" refType="h" fact="0.166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194"/>
                  <dgm:constr type="t" for="ch" forName="parTx3" refType="h" fact="0.6524"/>
                  <dgm:constr type="w" for="ch" forName="parTx3" refType="w" fact="0.2544"/>
                  <dgm:constr type="h" for="ch" forName="parTx3" refType="h" fact="0.0962"/>
                  <dgm:constr type="ctrX" for="ch" forName="picture3" refType="w" fact="0.5078"/>
                  <dgm:constr type="ctrY" for="ch" forName="picture3" refType="h" fact="0.6389"/>
                  <dgm:constr type="w" for="ch" forName="picture3" refType="w" fact="0.118"/>
                  <dgm:constr type="h" for="ch" forName="picture3" refType="h" fact="0.166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827"/>
                  <dgm:constr type="t" for="ch" forName="parTx4" refType="h" fact="0.4412"/>
                  <dgm:constr type="w" for="ch" forName="parTx4" refType="w" fact="0.2544"/>
                  <dgm:constr type="h" for="ch" forName="parTx4" refType="h" fact="0.0962"/>
                  <dgm:constr type="ctrX" for="ch" forName="picture4" refType="w" fact="0.5712"/>
                  <dgm:constr type="ctrY" for="ch" forName="picture4" refType="h" fact="0.4277"/>
                  <dgm:constr type="w" for="ch" forName="picture4" refType="w" fact="0.118"/>
                  <dgm:constr type="h" for="ch" forName="picture4" refType="h" fact="0.166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18"/>
                  <dgm:constr type="t" for="ch" forName="parTx5" refType="h" fact="0.2262"/>
                  <dgm:constr type="w" for="ch" forName="parTx5" refType="w" fact="0.2544"/>
                  <dgm:constr type="h" for="ch" forName="parTx5" refType="h" fact="0.0962"/>
                  <dgm:constr type="ctrX" for="ch" forName="picture5" refType="w" fact="0.6064"/>
                  <dgm:constr type="ctrY" for="ch" forName="picture5" refType="h" fact="0.2127"/>
                  <dgm:constr type="w" for="ch" forName="picture5" refType="w" fact="0.118"/>
                  <dgm:constr type="h" for="ch" forName="picture5" refType="h" fact="0.1663"/>
                  <dgm:constr type="l" for="ch" forName="desTx5" refType="r" refFor="ch" refForName="parTx5"/>
                  <dgm:constr type="r" for="ch" forName="desTx5" refType="w"/>
                  <dgm:constr type="t" for="ch" forName="desTx5" refType="t" refFor="ch" refForName="parTx5"/>
                  <dgm:constr type="h" for="ch" forName="desTx5" refType="h" refFor="ch" refForName="parTx5"/>
                </dgm:constrLst>
              </dgm:if>
              <dgm:else name="Name47">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3951"/>
                  <dgm:constr type="ctrY" for="ch" forName="dot1" refType="h" fact="0.8674"/>
                  <dgm:constr type="w" for="ch" forName="dot1" refType="userD"/>
                  <dgm:constr type="h" for="ch" forName="dot1" refType="userD"/>
                  <dgm:constr type="ctrX" for="ch" forName="dot2" refType="w" fact="0.3634"/>
                  <dgm:constr type="ctrY" for="ch" forName="dot2" refType="h" fact="0.8824"/>
                  <dgm:constr type="w" for="ch" forName="dot2" refType="userD"/>
                  <dgm:constr type="h" for="ch" forName="dot2" refType="userD"/>
                  <dgm:constr type="ctrX" for="ch" forName="dot3" refType="w" fact="0.331"/>
                  <dgm:constr type="ctrY" for="ch" forName="dot3" refType="h" fact="0.8948"/>
                  <dgm:constr type="w" for="ch" forName="dot3" refType="userD"/>
                  <dgm:constr type="h" for="ch" forName="dot3" refType="userD"/>
                  <dgm:constr type="ctrX" for="ch" forName="dot4" refType="w" fact="0.2981"/>
                  <dgm:constr type="ctrY" for="ch" forName="dot4" refType="h" fact="0.9044"/>
                  <dgm:constr type="w" for="ch" forName="dot4" refType="userD"/>
                  <dgm:constr type="h" for="ch" forName="dot4" refType="userD"/>
                  <dgm:constr type="ctrX" for="ch" forName="dot5" refType="w" fact="0.5681"/>
                  <dgm:constr type="ctrY" for="ch" forName="dot5" refType="h" fact="0.7222"/>
                  <dgm:constr type="w" for="ch" forName="dot5" refType="userD"/>
                  <dgm:constr type="h" for="ch" forName="dot5" refType="userD"/>
                  <dgm:constr type="ctrX" for="ch" forName="dot6" refType="w" fact="0.543"/>
                  <dgm:constr type="ctrY" for="ch" forName="dot6" refType="h" fact="0.7518"/>
                  <dgm:constr type="w" for="ch" forName="dot6" refType="userD"/>
                  <dgm:constr type="h" for="ch" forName="dot6" refType="userD"/>
                  <dgm:constr type="ctrX" for="ch" forName="dot7" refType="w" fact="0.672"/>
                  <dgm:constr type="ctrY" for="ch" forName="dot7" refType="h" fact="0.5422"/>
                  <dgm:constr type="w" for="ch" forName="dot7" refType="userD"/>
                  <dgm:constr type="h" for="ch" forName="dot7" refType="userD"/>
                  <dgm:constr type="ctrX" for="ch" forName="dot8" refType="w" fact="0.7278"/>
                  <dgm:constr type="ctrY" for="ch" forName="dot8" refType="h" fact="0.3229"/>
                  <dgm:constr type="w" for="ch" forName="dot8" refType="userD"/>
                  <dgm:constr type="h" for="ch" forName="dot8" refType="userD"/>
                  <dgm:constr type="ctrX" for="ch" forName="dotArrow1" refType="w" fact="0.6999"/>
                  <dgm:constr type="ctrY" for="ch" forName="dotArrow1" refType="h" fact="0.0635"/>
                  <dgm:constr type="w" for="ch" forName="dotArrow1" refType="userD"/>
                  <dgm:constr type="h" for="ch" forName="dotArrow1" refType="userD"/>
                  <dgm:constr type="ctrX" for="ch" forName="dotArrow2" refType="w" fact="0.7207"/>
                  <dgm:constr type="ctrY" for="ch" forName="dotArrow2" refType="h" fact="0.0448"/>
                  <dgm:constr type="w" for="ch" forName="dotArrow2" refType="userD"/>
                  <dgm:constr type="h" for="ch" forName="dotArrow2" refType="userD"/>
                  <dgm:constr type="ctrX" for="ch" forName="dotArrow3" refType="w" fact="0.7415"/>
                  <dgm:constr type="ctrY" for="ch" forName="dotArrow3" refType="h" fact="0.026"/>
                  <dgm:constr type="w" for="ch" forName="dotArrow3" refType="userD"/>
                  <dgm:constr type="h" for="ch" forName="dotArrow3" refType="userD"/>
                  <dgm:constr type="ctrX" for="ch" forName="dotArrow4" refType="w" fact="0.7624"/>
                  <dgm:constr type="ctrY" for="ch" forName="dotArrow4" refType="h" fact="0.0448"/>
                  <dgm:constr type="w" for="ch" forName="dotArrow4" refType="userD"/>
                  <dgm:constr type="h" for="ch" forName="dotArrow4" refType="userD"/>
                  <dgm:constr type="ctrX" for="ch" forName="dotArrow5" refType="w" fact="0.7832"/>
                  <dgm:constr type="ctrY" for="ch" forName="dotArrow5" refType="h" fact="0.0635"/>
                  <dgm:constr type="w" for="ch" forName="dotArrow5" refType="userD"/>
                  <dgm:constr type="h" for="ch" forName="dotArrow5" refType="userD"/>
                  <dgm:constr type="ctrX" for="ch" forName="dotArrow6" refType="w" fact="0.7415"/>
                  <dgm:constr type="ctrY" for="ch" forName="dotArrow6" refType="h" fact="0.0656"/>
                  <dgm:constr type="w" for="ch" forName="dotArrow6" refType="userD"/>
                  <dgm:constr type="h" for="ch" forName="dotArrow6" refType="userD"/>
                  <dgm:constr type="ctrX" for="ch" forName="dotArrow7" refType="w" fact="0.7415"/>
                  <dgm:constr type="ctrY" for="ch" forName="dotArrow7" refType="h" fact="0.1052"/>
                  <dgm:constr type="w" for="ch" forName="dotArrow7" refType="userD"/>
                  <dgm:constr type="h" for="ch" forName="dotArrow7" refType="userD"/>
                  <dgm:constr type="l" for="ch" forName="parTx1" refType="w" fact="0.2115"/>
                  <dgm:constr type="t" for="ch" forName="parTx1" refType="h" fact="0.928"/>
                  <dgm:constr type="w" for="ch" forName="parTx1" refType="w" fact="0.3081"/>
                  <dgm:constr type="h" for="ch" forName="parTx1" refType="h" fact="0.0962"/>
                  <dgm:constr type="ctrX" for="ch" forName="picture1" refType="w" fact="0.1975"/>
                  <dgm:constr type="ctrY" for="ch" forName="picture1" refType="h" fact="0.9169"/>
                  <dgm:constr type="w" for="ch" forName="picture1" refType="w" fact="0.1429"/>
                  <dgm:constr type="h" for="ch" forName="picture1" refType="h" fact="0.1663"/>
                  <dgm:constr type="l" for="ch" forName="parTx2" refType="w" fact="0.4822"/>
                  <dgm:constr type="t" for="ch" forName="parTx2" refType="h" fact="0.8143"/>
                  <dgm:constr type="w" for="ch" forName="parTx2" refType="w" fact="0.3081"/>
                  <dgm:constr type="h" for="ch" forName="parTx2" refType="h" fact="0.0962"/>
                  <dgm:constr type="ctrX" for="ch" forName="picture2" refType="w" fact="0.4682"/>
                  <dgm:constr type="ctrY" for="ch" forName="picture2" refType="h" fact="0.8032"/>
                  <dgm:constr type="w" for="ch" forName="picture2" refType="w" fact="0.1429"/>
                  <dgm:constr type="h" for="ch" forName="picture2" refType="h" fact="0.1663"/>
                  <dgm:constr type="l" for="ch" forName="parTx3" refType="w" fact="0.629"/>
                  <dgm:constr type="t" for="ch" forName="parTx3" refType="h" fact="0.65"/>
                  <dgm:constr type="w" for="ch" forName="parTx3" refType="w" fact="0.3081"/>
                  <dgm:constr type="h" for="ch" forName="parTx3" refType="h" fact="0.0962"/>
                  <dgm:constr type="ctrX" for="ch" forName="picture3" refType="w" fact="0.615"/>
                  <dgm:constr type="ctrY" for="ch" forName="picture3" refType="h" fact="0.6389"/>
                  <dgm:constr type="w" for="ch" forName="picture3" refType="w" fact="0.1429"/>
                  <dgm:constr type="h" for="ch" forName="picture3" refType="h" fact="0.1663"/>
                  <dgm:constr type="l" for="ch" forName="parTx4" refType="w" fact="0.7057"/>
                  <dgm:constr type="t" for="ch" forName="parTx4" refType="h" fact="0.4388"/>
                  <dgm:constr type="w" for="ch" forName="parTx4" refType="w" fact="0.3081"/>
                  <dgm:constr type="h" for="ch" forName="parTx4" refType="h" fact="0.0962"/>
                  <dgm:constr type="ctrX" for="ch" forName="picture4" refType="w" fact="0.6917"/>
                  <dgm:constr type="ctrY" for="ch" forName="picture4" refType="h" fact="0.4277"/>
                  <dgm:constr type="w" for="ch" forName="picture4" refType="w" fact="0.1429"/>
                  <dgm:constr type="h" for="ch" forName="picture4" refType="h" fact="0.1663"/>
                  <dgm:constr type="l" for="ch" forName="parTx5" refType="w" fact="0.7484"/>
                  <dgm:constr type="t" for="ch" forName="parTx5" refType="h" fact="0.2238"/>
                  <dgm:constr type="w" for="ch" forName="parTx5" refType="w" fact="0.3081"/>
                  <dgm:constr type="h" for="ch" forName="parTx5" refType="h" fact="0.0962"/>
                  <dgm:constr type="ctrX" for="ch" forName="picture5" refType="w" fact="0.7344"/>
                  <dgm:constr type="ctrY" for="ch" forName="picture5" refType="h" fact="0.2127"/>
                  <dgm:constr type="w" for="ch" forName="picture5" refType="w" fact="0.1429"/>
                  <dgm:constr type="h" for="ch" forName="picture5" refType="h" fact="0.1663"/>
                </dgm:constrLst>
              </dgm:else>
            </dgm:choose>
          </dgm:if>
          <dgm:else name="Name48">
            <dgm:choose name="Name49">
              <dgm:if name="Name50" axis="des" func="maxDepth" op="gt" val="1">
                <dgm:alg type="composite">
                  <dgm:param type="ar" val="1.41"/>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userD" refType="w" fact="0.0118"/>
                  <dgm:constr type="ctrX" for="ch" forName="dot1" refType="w" fact="0.6737"/>
                  <dgm:constr type="ctrY" for="ch" forName="dot1" refType="h" fact="0.8674"/>
                  <dgm:constr type="w" for="ch" forName="dot1" refType="userD"/>
                  <dgm:constr type="h" for="ch" forName="dot1" refType="userD"/>
                  <dgm:constr type="ctrX" for="ch" forName="dot2" refType="w" fact="0.6999"/>
                  <dgm:constr type="ctrY" for="ch" forName="dot2" refType="h" fact="0.8824"/>
                  <dgm:constr type="w" for="ch" forName="dot2" refType="userD"/>
                  <dgm:constr type="h" for="ch" forName="dot2" refType="userD"/>
                  <dgm:constr type="ctrX" for="ch" forName="dot3" refType="w" fact="0.7267"/>
                  <dgm:constr type="ctrY" for="ch" forName="dot3" refType="h" fact="0.8948"/>
                  <dgm:constr type="w" for="ch" forName="dot3" refType="userD"/>
                  <dgm:constr type="h" for="ch" forName="dot3" refType="userD"/>
                  <dgm:constr type="ctrX" for="ch" forName="dot4" refType="w" fact="0.7538"/>
                  <dgm:constr type="ctrY" for="ch" forName="dot4" refType="h" fact="0.9044"/>
                  <dgm:constr type="w" for="ch" forName="dot4" refType="userD"/>
                  <dgm:constr type="h" for="ch" forName="dot4" refType="userD"/>
                  <dgm:constr type="ctrX" for="ch" forName="dot5" refType="w" fact="0.5309"/>
                  <dgm:constr type="ctrY" for="ch" forName="dot5" refType="h" fact="0.7222"/>
                  <dgm:constr type="w" for="ch" forName="dot5" refType="userD"/>
                  <dgm:constr type="h" for="ch" forName="dot5" refType="userD"/>
                  <dgm:constr type="ctrX" for="ch" forName="dot6" refType="w" fact="0.5516"/>
                  <dgm:constr type="ctrY" for="ch" forName="dot6" refType="h" fact="0.7518"/>
                  <dgm:constr type="w" for="ch" forName="dot6" refType="userD"/>
                  <dgm:constr type="h" for="ch" forName="dot6" refType="userD"/>
                  <dgm:constr type="ctrX" for="ch" forName="dot7" refType="w" fact="0.4451"/>
                  <dgm:constr type="ctrY" for="ch" forName="dot7" refType="h" fact="0.5422"/>
                  <dgm:constr type="w" for="ch" forName="dot7" refType="userD"/>
                  <dgm:constr type="h" for="ch" forName="dot7" refType="userD"/>
                  <dgm:constr type="ctrX" for="ch" forName="dot8" refType="w" fact="0.399"/>
                  <dgm:constr type="ctrY" for="ch" forName="dot8" refType="h" fact="0.3229"/>
                  <dgm:constr type="w" for="ch" forName="dot8" refType="userD"/>
                  <dgm:constr type="h" for="ch" forName="dot8" refType="userD"/>
                  <dgm:constr type="ctrX" for="ch" forName="dotArrow1" refType="w" fact="0.4221"/>
                  <dgm:constr type="ctrY" for="ch" forName="dotArrow1" refType="h" fact="0.0635"/>
                  <dgm:constr type="w" for="ch" forName="dotArrow1" refType="userD"/>
                  <dgm:constr type="h" for="ch" forName="dotArrow1" refType="userD"/>
                  <dgm:constr type="ctrX" for="ch" forName="dotArrow2" refType="w" fact="0.4049"/>
                  <dgm:constr type="ctrY" for="ch" forName="dotArrow2" refType="h" fact="0.0448"/>
                  <dgm:constr type="w" for="ch" forName="dotArrow2" refType="userD"/>
                  <dgm:constr type="h" for="ch" forName="dotArrow2" refType="userD"/>
                  <dgm:constr type="ctrX" for="ch" forName="dotArrow3" refType="w" fact="0.3877"/>
                  <dgm:constr type="ctrY" for="ch" forName="dotArrow3" refType="h" fact="0.026"/>
                  <dgm:constr type="w" for="ch" forName="dotArrow3" refType="userD"/>
                  <dgm:constr type="h" for="ch" forName="dotArrow3" refType="userD"/>
                  <dgm:constr type="ctrX" for="ch" forName="dotArrow4" refType="w" fact="0.3705"/>
                  <dgm:constr type="ctrY" for="ch" forName="dotArrow4" refType="h" fact="0.0448"/>
                  <dgm:constr type="w" for="ch" forName="dotArrow4" refType="userD"/>
                  <dgm:constr type="h" for="ch" forName="dotArrow4" refType="userD"/>
                  <dgm:constr type="ctrX" for="ch" forName="dotArrow5" refType="w" fact="0.3533"/>
                  <dgm:constr type="ctrY" for="ch" forName="dotArrow5" refType="h" fact="0.0635"/>
                  <dgm:constr type="w" for="ch" forName="dotArrow5" refType="userD"/>
                  <dgm:constr type="h" for="ch" forName="dotArrow5" refType="userD"/>
                  <dgm:constr type="ctrX" for="ch" forName="dotArrow6" refType="w" fact="0.3877"/>
                  <dgm:constr type="ctrY" for="ch" forName="dotArrow6" refType="h" fact="0.0656"/>
                  <dgm:constr type="w" for="ch" forName="dotArrow6" refType="userD"/>
                  <dgm:constr type="h" for="ch" forName="dotArrow6" refType="userD"/>
                  <dgm:constr type="ctrX" for="ch" forName="dotArrow7" refType="w" fact="0.3877"/>
                  <dgm:constr type="ctrY" for="ch" forName="dotArrow7" refType="h" fact="0.1052"/>
                  <dgm:constr type="w" for="ch" forName="dotArrow7" refType="userD"/>
                  <dgm:constr type="h" for="ch" forName="dotArrow7" refType="userD"/>
                  <dgm:constr type="r" for="ch" forName="parTx1" refType="w" fact="0.8254"/>
                  <dgm:constr type="t" for="ch" forName="parTx1" refType="h" fact="0.9304"/>
                  <dgm:constr type="w" for="ch" forName="parTx1" refType="w" fact="0.2544"/>
                  <dgm:constr type="h" for="ch" forName="parTx1" refType="h" fact="0.0962"/>
                  <dgm:constr type="ctrX" for="ch" forName="picture1" refType="w" fact="0.8369"/>
                  <dgm:constr type="ctrY" for="ch" forName="picture1" refType="h" fact="0.9169"/>
                  <dgm:constr type="w" for="ch" forName="picture1" refType="w" fact="0.118"/>
                  <dgm:constr type="h" for="ch" forName="picture1" refType="h" fact="0.166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6018"/>
                  <dgm:constr type="t" for="ch" forName="parTx2" refType="h" fact="0.8167"/>
                  <dgm:constr type="w" for="ch" forName="parTx2" refType="w" fact="0.2544"/>
                  <dgm:constr type="h" for="ch" forName="parTx2" refType="h" fact="0.0962"/>
                  <dgm:constr type="ctrX" for="ch" forName="picture2" refType="w" fact="0.6134"/>
                  <dgm:constr type="ctrY" for="ch" forName="picture2" refType="h" fact="0.8032"/>
                  <dgm:constr type="w" for="ch" forName="picture2" refType="w" fact="0.118"/>
                  <dgm:constr type="h" for="ch" forName="picture2" refType="h" fact="0.166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806"/>
                  <dgm:constr type="t" for="ch" forName="parTx3" refType="h" fact="0.6524"/>
                  <dgm:constr type="w" for="ch" forName="parTx3" refType="w" fact="0.2544"/>
                  <dgm:constr type="h" for="ch" forName="parTx3" refType="h" fact="0.0962"/>
                  <dgm:constr type="ctrX" for="ch" forName="picture3" refType="w" fact="0.4922"/>
                  <dgm:constr type="ctrY" for="ch" forName="picture3" refType="h" fact="0.6389"/>
                  <dgm:constr type="w" for="ch" forName="picture3" refType="w" fact="0.118"/>
                  <dgm:constr type="h" for="ch" forName="picture3" refType="h" fact="0.166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173"/>
                  <dgm:constr type="t" for="ch" forName="parTx4" refType="h" fact="0.4412"/>
                  <dgm:constr type="w" for="ch" forName="parTx4" refType="w" fact="0.2544"/>
                  <dgm:constr type="h" for="ch" forName="parTx4" refType="h" fact="0.0962"/>
                  <dgm:constr type="ctrX" for="ch" forName="picture4" refType="w" fact="0.4288"/>
                  <dgm:constr type="ctrY" for="ch" forName="picture4" refType="h" fact="0.4277"/>
                  <dgm:constr type="w" for="ch" forName="picture4" refType="w" fact="0.118"/>
                  <dgm:constr type="h" for="ch" forName="picture4" refType="h" fact="0.166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82"/>
                  <dgm:constr type="t" for="ch" forName="parTx5" refType="h" fact="0.2262"/>
                  <dgm:constr type="w" for="ch" forName="parTx5" refType="w" fact="0.2544"/>
                  <dgm:constr type="h" for="ch" forName="parTx5" refType="h" fact="0.0962"/>
                  <dgm:constr type="ctrX" for="ch" forName="picture5" refType="w" fact="0.3936"/>
                  <dgm:constr type="ctrY" for="ch" forName="picture5" refType="h" fact="0.2127"/>
                  <dgm:constr type="w" for="ch" forName="picture5" refType="w" fact="0.118"/>
                  <dgm:constr type="h" for="ch" forName="picture5" refType="h" fact="0.1663"/>
                  <dgm:constr type="r" for="ch" forName="desTx5" refType="l" refFor="ch" refForName="parTx5"/>
                  <dgm:constr type="l" for="ch" forName="desTx5"/>
                  <dgm:constr type="t" for="ch" forName="desTx5" refType="t" refFor="ch" refForName="parTx5"/>
                  <dgm:constr type="h" for="ch" forName="desTx5" refType="h" refFor="ch" refForName="parTx5"/>
                </dgm:constrLst>
              </dgm:if>
              <dgm:else name="Name51">
                <dgm:alg type="composite">
                  <dgm:param type="ar" val="1.164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userD" refType="w" fact="0.0143"/>
                  <dgm:constr type="ctrX" for="ch" forName="dot1" refType="w" fact="0.6049"/>
                  <dgm:constr type="ctrY" for="ch" forName="dot1" refType="h" fact="0.8674"/>
                  <dgm:constr type="w" for="ch" forName="dot1" refType="userD"/>
                  <dgm:constr type="h" for="ch" forName="dot1" refType="userD"/>
                  <dgm:constr type="ctrX" for="ch" forName="dot2" refType="w" fact="0.6366"/>
                  <dgm:constr type="ctrY" for="ch" forName="dot2" refType="h" fact="0.8824"/>
                  <dgm:constr type="w" for="ch" forName="dot2" refType="userD"/>
                  <dgm:constr type="h" for="ch" forName="dot2" refType="userD"/>
                  <dgm:constr type="ctrX" for="ch" forName="dot3" refType="w" fact="0.669"/>
                  <dgm:constr type="ctrY" for="ch" forName="dot3" refType="h" fact="0.8948"/>
                  <dgm:constr type="w" for="ch" forName="dot3" refType="userD"/>
                  <dgm:constr type="h" for="ch" forName="dot3" refType="userD"/>
                  <dgm:constr type="ctrX" for="ch" forName="dot4" refType="w" fact="0.7019"/>
                  <dgm:constr type="ctrY" for="ch" forName="dot4" refType="h" fact="0.9044"/>
                  <dgm:constr type="w" for="ch" forName="dot4" refType="userD"/>
                  <dgm:constr type="h" for="ch" forName="dot4" refType="userD"/>
                  <dgm:constr type="ctrX" for="ch" forName="dot5" refType="w" fact="0.4319"/>
                  <dgm:constr type="ctrY" for="ch" forName="dot5" refType="h" fact="0.7222"/>
                  <dgm:constr type="w" for="ch" forName="dot5" refType="userD"/>
                  <dgm:constr type="h" for="ch" forName="dot5" refType="userD"/>
                  <dgm:constr type="ctrX" for="ch" forName="dot6" refType="w" fact="0.457"/>
                  <dgm:constr type="ctrY" for="ch" forName="dot6" refType="h" fact="0.7518"/>
                  <dgm:constr type="w" for="ch" forName="dot6" refType="userD"/>
                  <dgm:constr type="h" for="ch" forName="dot6" refType="userD"/>
                  <dgm:constr type="ctrX" for="ch" forName="dot7" refType="w" fact="0.328"/>
                  <dgm:constr type="ctrY" for="ch" forName="dot7" refType="h" fact="0.5422"/>
                  <dgm:constr type="w" for="ch" forName="dot7" refType="userD"/>
                  <dgm:constr type="h" for="ch" forName="dot7" refType="userD"/>
                  <dgm:constr type="ctrX" for="ch" forName="dot8" refType="w" fact="0.2722"/>
                  <dgm:constr type="ctrY" for="ch" forName="dot8" refType="h" fact="0.3229"/>
                  <dgm:constr type="w" for="ch" forName="dot8" refType="userD"/>
                  <dgm:constr type="h" for="ch" forName="dot8" refType="userD"/>
                  <dgm:constr type="ctrX" for="ch" forName="dotArrow1" refType="w" fact="0.3001"/>
                  <dgm:constr type="ctrY" for="ch" forName="dotArrow1" refType="h" fact="0.0635"/>
                  <dgm:constr type="w" for="ch" forName="dotArrow1" refType="userD"/>
                  <dgm:constr type="h" for="ch" forName="dotArrow1" refType="userD"/>
                  <dgm:constr type="ctrX" for="ch" forName="dotArrow2" refType="w" fact="0.2793"/>
                  <dgm:constr type="ctrY" for="ch" forName="dotArrow2" refType="h" fact="0.0448"/>
                  <dgm:constr type="w" for="ch" forName="dotArrow2" refType="userD"/>
                  <dgm:constr type="h" for="ch" forName="dotArrow2" refType="userD"/>
                  <dgm:constr type="ctrX" for="ch" forName="dotArrow3" refType="w" fact="0.2585"/>
                  <dgm:constr type="ctrY" for="ch" forName="dotArrow3" refType="h" fact="0.026"/>
                  <dgm:constr type="w" for="ch" forName="dotArrow3" refType="userD"/>
                  <dgm:constr type="h" for="ch" forName="dotArrow3" refType="userD"/>
                  <dgm:constr type="ctrX" for="ch" forName="dotArrow4" refType="w" fact="0.2376"/>
                  <dgm:constr type="ctrY" for="ch" forName="dotArrow4" refType="h" fact="0.0448"/>
                  <dgm:constr type="w" for="ch" forName="dotArrow4" refType="userD"/>
                  <dgm:constr type="h" for="ch" forName="dotArrow4" refType="userD"/>
                  <dgm:constr type="ctrX" for="ch" forName="dotArrow5" refType="w" fact="0.2168"/>
                  <dgm:constr type="ctrY" for="ch" forName="dotArrow5" refType="h" fact="0.0635"/>
                  <dgm:constr type="w" for="ch" forName="dotArrow5" refType="userD"/>
                  <dgm:constr type="h" for="ch" forName="dotArrow5" refType="userD"/>
                  <dgm:constr type="ctrX" for="ch" forName="dotArrow6" refType="w" fact="0.2585"/>
                  <dgm:constr type="ctrY" for="ch" forName="dotArrow6" refType="h" fact="0.0656"/>
                  <dgm:constr type="w" for="ch" forName="dotArrow6" refType="userD"/>
                  <dgm:constr type="h" for="ch" forName="dotArrow6" refType="userD"/>
                  <dgm:constr type="ctrX" for="ch" forName="dotArrow7" refType="w" fact="0.2585"/>
                  <dgm:constr type="ctrY" for="ch" forName="dotArrow7" refType="h" fact="0.1052"/>
                  <dgm:constr type="w" for="ch" forName="dotArrow7" refType="userD"/>
                  <dgm:constr type="h" for="ch" forName="dotArrow7" refType="userD"/>
                  <dgm:constr type="r" for="ch" forName="parTx1" refType="w" fact="0.7885"/>
                  <dgm:constr type="t" for="ch" forName="parTx1" refType="h" fact="0.928"/>
                  <dgm:constr type="w" for="ch" forName="parTx1" refType="w" fact="0.3081"/>
                  <dgm:constr type="h" for="ch" forName="parTx1" refType="h" fact="0.0962"/>
                  <dgm:constr type="ctrX" for="ch" forName="picture1" refType="w" fact="0.8025"/>
                  <dgm:constr type="ctrY" for="ch" forName="picture1" refType="h" fact="0.9169"/>
                  <dgm:constr type="w" for="ch" forName="picture1" refType="w" fact="0.1429"/>
                  <dgm:constr type="h" for="ch" forName="picture1" refType="h" fact="0.1663"/>
                  <dgm:constr type="r" for="ch" forName="parTx2" refType="w" fact="0.5178"/>
                  <dgm:constr type="t" for="ch" forName="parTx2" refType="h" fact="0.8143"/>
                  <dgm:constr type="w" for="ch" forName="parTx2" refType="w" fact="0.3081"/>
                  <dgm:constr type="h" for="ch" forName="parTx2" refType="h" fact="0.0962"/>
                  <dgm:constr type="ctrX" for="ch" forName="picture2" refType="w" fact="0.5318"/>
                  <dgm:constr type="ctrY" for="ch" forName="picture2" refType="h" fact="0.8032"/>
                  <dgm:constr type="w" for="ch" forName="picture2" refType="w" fact="0.1429"/>
                  <dgm:constr type="h" for="ch" forName="picture2" refType="h" fact="0.1663"/>
                  <dgm:constr type="r" for="ch" forName="parTx3" refType="w" fact="0.371"/>
                  <dgm:constr type="t" for="ch" forName="parTx3" refType="h" fact="0.65"/>
                  <dgm:constr type="w" for="ch" forName="parTx3" refType="w" fact="0.3081"/>
                  <dgm:constr type="h" for="ch" forName="parTx3" refType="h" fact="0.0962"/>
                  <dgm:constr type="ctrX" for="ch" forName="picture3" refType="w" fact="0.385"/>
                  <dgm:constr type="ctrY" for="ch" forName="picture3" refType="h" fact="0.6389"/>
                  <dgm:constr type="w" for="ch" forName="picture3" refType="w" fact="0.1429"/>
                  <dgm:constr type="h" for="ch" forName="picture3" refType="h" fact="0.1663"/>
                  <dgm:constr type="r" for="ch" forName="parTx4" refType="w" fact="0.2943"/>
                  <dgm:constr type="t" for="ch" forName="parTx4" refType="h" fact="0.4388"/>
                  <dgm:constr type="w" for="ch" forName="parTx4" refType="w" fact="0.3081"/>
                  <dgm:constr type="h" for="ch" forName="parTx4" refType="h" fact="0.0962"/>
                  <dgm:constr type="ctrX" for="ch" forName="picture4" refType="w" fact="0.3083"/>
                  <dgm:constr type="ctrY" for="ch" forName="picture4" refType="h" fact="0.4277"/>
                  <dgm:constr type="w" for="ch" forName="picture4" refType="w" fact="0.1429"/>
                  <dgm:constr type="h" for="ch" forName="picture4" refType="h" fact="0.1663"/>
                  <dgm:constr type="r" for="ch" forName="parTx5" refType="w" fact="0.2516"/>
                  <dgm:constr type="t" for="ch" forName="parTx5" refType="h" fact="0.2238"/>
                  <dgm:constr type="w" for="ch" forName="parTx5" refType="w" fact="0.3081"/>
                  <dgm:constr type="h" for="ch" forName="parTx5" refType="h" fact="0.0962"/>
                  <dgm:constr type="ctrX" for="ch" forName="picture5" refType="w" fact="0.2656"/>
                  <dgm:constr type="ctrY" for="ch" forName="picture5" refType="h" fact="0.2127"/>
                  <dgm:constr type="w" for="ch" forName="picture5" refType="w" fact="0.1429"/>
                  <dgm:constr type="h" for="ch" forName="picture5" refType="h" fact="0.1663"/>
                </dgm:constrLst>
              </dgm:else>
            </dgm:choose>
          </dgm:else>
        </dgm:choose>
      </dgm:if>
      <dgm:if name="Name52" axis="ch" ptType="node" func="cnt" op="equ" val="6">
        <dgm:choose name="Name53">
          <dgm:if name="Name54" func="var" arg="dir" op="equ" val="norm">
            <dgm:choose name="Name55">
              <dgm:if name="Name56"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3608"/>
                  <dgm:constr type="ctrY" for="ch" forName="dot1" refType="h" fact="0.8839"/>
                  <dgm:constr type="w" for="ch" forName="dot1" refType="userD"/>
                  <dgm:constr type="h" for="ch" forName="dot1" refType="userD"/>
                  <dgm:constr type="ctrX" for="ch" forName="dot2" refType="w" fact="0.3384"/>
                  <dgm:constr type="ctrY" for="ch" forName="dot2" refType="h" fact="0.8967"/>
                  <dgm:constr type="w" for="ch" forName="dot2" refType="userD"/>
                  <dgm:constr type="h" for="ch" forName="dot2" refType="userD"/>
                  <dgm:constr type="ctrX" for="ch" forName="dot3" refType="w" fact="0.3155"/>
                  <dgm:constr type="ctrY" for="ch" forName="dot3" refType="h" fact="0.9076"/>
                  <dgm:constr type="w" for="ch" forName="dot3" refType="userD"/>
                  <dgm:constr type="h" for="ch" forName="dot3" refType="userD"/>
                  <dgm:constr type="ctrX" for="ch" forName="dot4" refType="w" fact="0.2923"/>
                  <dgm:constr type="ctrY" for="ch" forName="dot4" refType="h" fact="0.9165"/>
                  <dgm:constr type="w" for="ch" forName="dot4" refType="userD"/>
                  <dgm:constr type="h" for="ch" forName="dot4" refType="userD"/>
                  <dgm:constr type="ctrX" for="ch" forName="dot5" refType="w" fact="0.2688"/>
                  <dgm:constr type="ctrY" for="ch" forName="dot5" refType="h" fact="0.9234"/>
                  <dgm:constr type="w" for="ch" forName="dot5" refType="userD"/>
                  <dgm:constr type="h" for="ch" forName="dot5" refType="userD"/>
                  <dgm:constr type="ctrX" for="ch" forName="dot6" refType="w" fact="0.4883"/>
                  <dgm:constr type="ctrY" for="ch" forName="dot6" refType="h" fact="0.764"/>
                  <dgm:constr type="w" for="ch" forName="dot6" refType="userD"/>
                  <dgm:constr type="h" for="ch" forName="dot6" refType="userD"/>
                  <dgm:constr type="ctrX" for="ch" forName="dot7" refType="w" fact="0.4695"/>
                  <dgm:constr type="ctrY" for="ch" forName="dot7" refType="h" fact="0.7878"/>
                  <dgm:constr type="w" for="ch" forName="dot7" refType="userD"/>
                  <dgm:constr type="h" for="ch" forName="dot7" refType="userD"/>
                  <dgm:constr type="ctrX" for="ch" forName="dot8" refType="w" fact="0.5696"/>
                  <dgm:constr type="ctrY" for="ch" forName="dot8" refType="h" fact="0.6227"/>
                  <dgm:constr type="w" for="ch" forName="dot8" refType="userD"/>
                  <dgm:constr type="h" for="ch" forName="dot8" refType="userD"/>
                  <dgm:constr type="ctrX" for="ch" forName="dot9" refType="w" fact="0.6247"/>
                  <dgm:constr type="ctrY" for="ch" forName="dot9" refType="h" fact="0.4556"/>
                  <dgm:constr type="w" for="ch" forName="dot9" refType="userD"/>
                  <dgm:constr type="h" for="ch" forName="dot9" refType="userD"/>
                  <dgm:constr type="ctrX" for="ch" forName="dot10" refType="w" fact="0.6509"/>
                  <dgm:constr type="ctrY" for="ch" forName="dot10" refType="h" fact="0.2816"/>
                  <dgm:constr type="w" for="ch" forName="dot10" refType="userD"/>
                  <dgm:constr type="h" for="ch" forName="dot10" refType="userD"/>
                  <dgm:constr type="ctrX" for="ch" forName="dotArrow1" refType="w" fact="0.6281"/>
                  <dgm:constr type="ctrY" for="ch" forName="dotArrow1" refType="h" fact="0.0748"/>
                  <dgm:constr type="w" for="ch" forName="dotArrow1" refType="userD"/>
                  <dgm:constr type="h" for="ch" forName="dotArrow1" refType="userD"/>
                  <dgm:constr type="ctrX" for="ch" forName="dotArrow2" refType="w" fact="0.6437"/>
                  <dgm:constr type="ctrY" for="ch" forName="dotArrow2" refType="h" fact="0.0581"/>
                  <dgm:constr type="w" for="ch" forName="dotArrow2" refType="userD"/>
                  <dgm:constr type="h" for="ch" forName="dotArrow2" refType="userD"/>
                  <dgm:constr type="ctrX" for="ch" forName="dotArrow3" refType="w" fact="0.6593"/>
                  <dgm:constr type="ctrY" for="ch" forName="dotArrow3" refType="h" fact="0.0414"/>
                  <dgm:constr type="w" for="ch" forName="dotArrow3" refType="userD"/>
                  <dgm:constr type="h" for="ch" forName="dotArrow3" refType="userD"/>
                  <dgm:constr type="ctrX" for="ch" forName="dotArrow4" refType="w" fact="0.675"/>
                  <dgm:constr type="ctrY" for="ch" forName="dotArrow4" refType="h" fact="0.0581"/>
                  <dgm:constr type="w" for="ch" forName="dotArrow4" refType="userD"/>
                  <dgm:constr type="h" for="ch" forName="dotArrow4" refType="userD"/>
                  <dgm:constr type="ctrX" for="ch" forName="dotArrow5" refType="w" fact="0.6906"/>
                  <dgm:constr type="ctrY" for="ch" forName="dotArrow5" refType="h" fact="0.0748"/>
                  <dgm:constr type="w" for="ch" forName="dotArrow5" refType="userD"/>
                  <dgm:constr type="h" for="ch" forName="dotArrow5" refType="userD"/>
                  <dgm:constr type="ctrX" for="ch" forName="dotArrow6" refType="w" fact="0.6593"/>
                  <dgm:constr type="ctrY" for="ch" forName="dotArrow6" refType="h" fact="0.0766"/>
                  <dgm:constr type="w" for="ch" forName="dotArrow6" refType="userD"/>
                  <dgm:constr type="h" for="ch" forName="dotArrow6" refType="userD"/>
                  <dgm:constr type="ctrX" for="ch" forName="dotArrow7" refType="w" fact="0.6593"/>
                  <dgm:constr type="ctrY" for="ch" forName="dotArrow7" refType="h" fact="0.1118"/>
                  <dgm:constr type="w" for="ch" forName="dotArrow7" refType="userD"/>
                  <dgm:constr type="h" for="ch" forName="dotArrow7" refType="userD"/>
                  <dgm:constr type="l" for="ch" forName="parTx1" refType="w" fact="0.2091"/>
                  <dgm:constr type="t" for="ch" forName="parTx1" refType="h" fact="0.9433"/>
                  <dgm:constr type="w" for="ch" forName="parTx1" refType="w" fact="0.2275"/>
                  <dgm:constr type="h" for="ch" forName="parTx1" refType="h" fact="0.0811"/>
                  <dgm:constr type="ctrX" for="ch" forName="picture1" refType="w" fact="0.1988"/>
                  <dgm:constr type="ctrY" for="ch" forName="picture1" refType="h" fact="0.9322"/>
                  <dgm:constr type="w" for="ch" forName="picture1" refType="w" fact="0.1055"/>
                  <dgm:constr type="h" for="ch" forName="picture1" refType="h" fact="0.1403"/>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273"/>
                  <dgm:constr type="t" for="ch" forName="parTx2" refType="h" fact="0.8468"/>
                  <dgm:constr type="w" for="ch" forName="parTx2" refType="w" fact="0.2275"/>
                  <dgm:constr type="h" for="ch" forName="parTx2" refType="h" fact="0.0811"/>
                  <dgm:constr type="ctrX" for="ch" forName="picture2" refType="w" fact="0.4169"/>
                  <dgm:constr type="ctrY" for="ch" forName="picture2" refType="h" fact="0.8357"/>
                  <dgm:constr type="w" for="ch" forName="picture2" refType="w" fact="0.1055"/>
                  <dgm:constr type="h" for="ch" forName="picture2" refType="h" fact="0.1403"/>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349"/>
                  <dgm:constr type="t" for="ch" forName="parTx3" refType="h" fact="0.7023"/>
                  <dgm:constr type="w" for="ch" forName="parTx3" refType="w" fact="0.2275"/>
                  <dgm:constr type="h" for="ch" forName="parTx3" refType="h" fact="0.0811"/>
                  <dgm:constr type="ctrX" for="ch" forName="picture3" refType="w" fact="0.5245"/>
                  <dgm:constr type="ctrY" for="ch" forName="picture3" refType="h" fact="0.6912"/>
                  <dgm:constr type="w" for="ch" forName="picture3" refType="w" fact="0.1055"/>
                  <dgm:constr type="h" for="ch" forName="picture3" refType="h" fact="0.1403"/>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5998"/>
                  <dgm:constr type="t" for="ch" forName="parTx4" refType="h" fact="0.5441"/>
                  <dgm:constr type="w" for="ch" forName="parTx4" refType="w" fact="0.2275"/>
                  <dgm:constr type="h" for="ch" forName="parTx4" refType="h" fact="0.0811"/>
                  <dgm:constr type="ctrX" for="ch" forName="picture4" refType="w" fact="0.5894"/>
                  <dgm:constr type="ctrY" for="ch" forName="picture4" refType="h" fact="0.533"/>
                  <dgm:constr type="w" for="ch" forName="picture4" refType="w" fact="0.1055"/>
                  <dgm:constr type="h" for="ch" forName="picture4" refType="h" fact="0.1403"/>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416"/>
                  <dgm:constr type="t" for="ch" forName="parTx5" refType="h" fact="0.3737"/>
                  <dgm:constr type="w" for="ch" forName="parTx5" refType="w" fact="0.2275"/>
                  <dgm:constr type="h" for="ch" forName="parTx5" refType="h" fact="0.0811"/>
                  <dgm:constr type="ctrX" for="ch" forName="picture5" refType="w" fact="0.6313"/>
                  <dgm:constr type="ctrY" for="ch" forName="picture5" refType="h" fact="0.3626"/>
                  <dgm:constr type="w" for="ch" forName="picture5" refType="w" fact="0.1055"/>
                  <dgm:constr type="h" for="ch" forName="picture5" refType="h" fact="0.1403"/>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644"/>
                  <dgm:constr type="t" for="ch" forName="parTx6" refType="h" fact="0.2061"/>
                  <dgm:constr type="w" for="ch" forName="parTx6" refType="w" fact="0.2275"/>
                  <dgm:constr type="h" for="ch" forName="parTx6" refType="h" fact="0.0811"/>
                  <dgm:constr type="ctrX" for="ch" forName="picture6" refType="w" fact="0.6541"/>
                  <dgm:constr type="ctrY" for="ch" forName="picture6" refType="h" fact="0.195"/>
                  <dgm:constr type="w" for="ch" forName="picture6" refType="w" fact="0.1055"/>
                  <dgm:constr type="h" for="ch" forName="picture6" refType="h" fact="0.1403"/>
                  <dgm:constr type="l" for="ch" forName="desTx6" refType="r" refFor="ch" refForName="parTx6"/>
                  <dgm:constr type="r" for="ch" forName="desTx6" refType="w"/>
                  <dgm:constr type="t" for="ch" forName="desTx6" refType="t" refFor="ch" refForName="parTx6"/>
                  <dgm:constr type="h" for="ch" forName="desTx6" refType="h" refFor="ch" refForName="parTx6"/>
                </dgm:constrLst>
              </dgm:if>
              <dgm:else name="Name57">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4276"/>
                  <dgm:constr type="ctrY" for="ch" forName="dot1" refType="h" fact="0.8839"/>
                  <dgm:constr type="w" for="ch" forName="dot1" refType="userD"/>
                  <dgm:constr type="h" for="ch" forName="dot1" refType="userD"/>
                  <dgm:constr type="ctrX" for="ch" forName="dot2" refType="w" fact="0.401"/>
                  <dgm:constr type="ctrY" for="ch" forName="dot2" refType="h" fact="0.8967"/>
                  <dgm:constr type="w" for="ch" forName="dot2" refType="userD"/>
                  <dgm:constr type="h" for="ch" forName="dot2" refType="userD"/>
                  <dgm:constr type="ctrX" for="ch" forName="dot3" refType="w" fact="0.3739"/>
                  <dgm:constr type="ctrY" for="ch" forName="dot3" refType="h" fact="0.9076"/>
                  <dgm:constr type="w" for="ch" forName="dot3" refType="userD"/>
                  <dgm:constr type="h" for="ch" forName="dot3" refType="userD"/>
                  <dgm:constr type="ctrX" for="ch" forName="dot4" refType="w" fact="0.3464"/>
                  <dgm:constr type="ctrY" for="ch" forName="dot4" refType="h" fact="0.9165"/>
                  <dgm:constr type="w" for="ch" forName="dot4" refType="userD"/>
                  <dgm:constr type="h" for="ch" forName="dot4" refType="userD"/>
                  <dgm:constr type="ctrX" for="ch" forName="dot5" refType="w" fact="0.3186"/>
                  <dgm:constr type="ctrY" for="ch" forName="dot5" refType="h" fact="0.9234"/>
                  <dgm:constr type="w" for="ch" forName="dot5" refType="userD"/>
                  <dgm:constr type="h" for="ch" forName="dot5" refType="userD"/>
                  <dgm:constr type="ctrX" for="ch" forName="dot6" refType="w" fact="0.5786"/>
                  <dgm:constr type="ctrY" for="ch" forName="dot6" refType="h" fact="0.764"/>
                  <dgm:constr type="w" for="ch" forName="dot6" refType="userD"/>
                  <dgm:constr type="h" for="ch" forName="dot6" refType="userD"/>
                  <dgm:constr type="ctrX" for="ch" forName="dot7" refType="w" fact="0.5564"/>
                  <dgm:constr type="ctrY" for="ch" forName="dot7" refType="h" fact="0.7878"/>
                  <dgm:constr type="w" for="ch" forName="dot7" refType="userD"/>
                  <dgm:constr type="h" for="ch" forName="dot7" refType="userD"/>
                  <dgm:constr type="ctrX" for="ch" forName="dot8" refType="w" fact="0.675"/>
                  <dgm:constr type="ctrY" for="ch" forName="dot8" refType="h" fact="0.6227"/>
                  <dgm:constr type="w" for="ch" forName="dot8" refType="userD"/>
                  <dgm:constr type="h" for="ch" forName="dot8" refType="userD"/>
                  <dgm:constr type="ctrX" for="ch" forName="dot9" refType="w" fact="0.7403"/>
                  <dgm:constr type="ctrY" for="ch" forName="dot9" refType="h" fact="0.4556"/>
                  <dgm:constr type="w" for="ch" forName="dot9" refType="userD"/>
                  <dgm:constr type="h" for="ch" forName="dot9" refType="userD"/>
                  <dgm:constr type="ctrX" for="ch" forName="dot10" refType="w" fact="0.7714"/>
                  <dgm:constr type="ctrY" for="ch" forName="dot10" refType="h" fact="0.2816"/>
                  <dgm:constr type="w" for="ch" forName="dot10" refType="userD"/>
                  <dgm:constr type="h" for="ch" forName="dot10" refType="userD"/>
                  <dgm:constr type="ctrX" for="ch" forName="dotArrow1" refType="w" fact="0.7443"/>
                  <dgm:constr type="ctrY" for="ch" forName="dotArrow1" refType="h" fact="0.0748"/>
                  <dgm:constr type="w" for="ch" forName="dotArrow1" refType="userD"/>
                  <dgm:constr type="h" for="ch" forName="dotArrow1" refType="userD"/>
                  <dgm:constr type="ctrX" for="ch" forName="dotArrow2" refType="w" fact="0.7628"/>
                  <dgm:constr type="ctrY" for="ch" forName="dotArrow2" refType="h" fact="0.0581"/>
                  <dgm:constr type="w" for="ch" forName="dotArrow2" refType="userD"/>
                  <dgm:constr type="h" for="ch" forName="dotArrow2" refType="userD"/>
                  <dgm:constr type="ctrX" for="ch" forName="dotArrow3" refType="w" fact="0.7814"/>
                  <dgm:constr type="ctrY" for="ch" forName="dotArrow3" refType="h" fact="0.0414"/>
                  <dgm:constr type="w" for="ch" forName="dotArrow3" refType="userD"/>
                  <dgm:constr type="h" for="ch" forName="dotArrow3" refType="userD"/>
                  <dgm:constr type="ctrX" for="ch" forName="dotArrow4" refType="w" fact="0.7999"/>
                  <dgm:constr type="ctrY" for="ch" forName="dotArrow4" refType="h" fact="0.0581"/>
                  <dgm:constr type="w" for="ch" forName="dotArrow4" refType="userD"/>
                  <dgm:constr type="h" for="ch" forName="dotArrow4" refType="userD"/>
                  <dgm:constr type="ctrX" for="ch" forName="dotArrow5" refType="w" fact="0.8184"/>
                  <dgm:constr type="ctrY" for="ch" forName="dotArrow5" refType="h" fact="0.0748"/>
                  <dgm:constr type="w" for="ch" forName="dotArrow5" refType="userD"/>
                  <dgm:constr type="h" for="ch" forName="dotArrow5" refType="userD"/>
                  <dgm:constr type="ctrX" for="ch" forName="dotArrow6" refType="w" fact="0.7814"/>
                  <dgm:constr type="ctrY" for="ch" forName="dotArrow6" refType="h" fact="0.0766"/>
                  <dgm:constr type="w" for="ch" forName="dotArrow6" refType="userD"/>
                  <dgm:constr type="h" for="ch" forName="dotArrow6" refType="userD"/>
                  <dgm:constr type="ctrX" for="ch" forName="dotArrow7" refType="w" fact="0.7814"/>
                  <dgm:constr type="ctrY" for="ch" forName="dotArrow7" refType="h" fact="0.1118"/>
                  <dgm:constr type="w" for="ch" forName="dotArrow7" refType="userD"/>
                  <dgm:constr type="h" for="ch" forName="dotArrow7" refType="userD"/>
                  <dgm:constr type="l" for="ch" forName="parTx1" refType="w" fact="0.2479"/>
                  <dgm:constr type="t" for="ch" forName="parTx1" refType="h" fact="0.9416"/>
                  <dgm:constr type="w" for="ch" forName="parTx1" refType="w" fact="0.2696"/>
                  <dgm:constr type="h" for="ch" forName="parTx1" refType="h" fact="0.0811"/>
                  <dgm:constr type="ctrX" for="ch" forName="picture1" refType="w" fact="0.2356"/>
                  <dgm:constr type="ctrY" for="ch" forName="picture1" refType="h" fact="0.9322"/>
                  <dgm:constr type="w" for="ch" forName="picture1" refType="w" fact="0.125"/>
                  <dgm:constr type="h" for="ch" forName="picture1" refType="h" fact="0.1403"/>
                  <dgm:constr type="l" for="ch" forName="parTx2" refType="w" fact="0.5064"/>
                  <dgm:constr type="t" for="ch" forName="parTx2" refType="h" fact="0.8451"/>
                  <dgm:constr type="w" for="ch" forName="parTx2" refType="w" fact="0.2696"/>
                  <dgm:constr type="h" for="ch" forName="parTx2" refType="h" fact="0.0811"/>
                  <dgm:constr type="ctrX" for="ch" forName="picture2" refType="w" fact="0.4941"/>
                  <dgm:constr type="ctrY" for="ch" forName="picture2" refType="h" fact="0.8357"/>
                  <dgm:constr type="w" for="ch" forName="picture2" refType="w" fact="0.125"/>
                  <dgm:constr type="h" for="ch" forName="picture2" refType="h" fact="0.1403"/>
                  <dgm:constr type="l" for="ch" forName="parTx3" refType="w" fact="0.6339"/>
                  <dgm:constr type="t" for="ch" forName="parTx3" refType="h" fact="0.7006"/>
                  <dgm:constr type="w" for="ch" forName="parTx3" refType="w" fact="0.2696"/>
                  <dgm:constr type="h" for="ch" forName="parTx3" refType="h" fact="0.0811"/>
                  <dgm:constr type="ctrX" for="ch" forName="picture3" refType="w" fact="0.6216"/>
                  <dgm:constr type="ctrY" for="ch" forName="picture3" refType="h" fact="0.6912"/>
                  <dgm:constr type="w" for="ch" forName="picture3" refType="w" fact="0.125"/>
                  <dgm:constr type="h" for="ch" forName="picture3" refType="h" fact="0.1403"/>
                  <dgm:constr type="l" for="ch" forName="parTx4" refType="w" fact="0.7108"/>
                  <dgm:constr type="t" for="ch" forName="parTx4" refType="h" fact="0.5424"/>
                  <dgm:constr type="w" for="ch" forName="parTx4" refType="w" fact="0.2696"/>
                  <dgm:constr type="h" for="ch" forName="parTx4" refType="h" fact="0.0811"/>
                  <dgm:constr type="ctrX" for="ch" forName="picture4" refType="w" fact="0.6985"/>
                  <dgm:constr type="ctrY" for="ch" forName="picture4" refType="h" fact="0.533"/>
                  <dgm:constr type="w" for="ch" forName="picture4" refType="w" fact="0.125"/>
                  <dgm:constr type="h" for="ch" forName="picture4" refType="h" fact="0.1403"/>
                  <dgm:constr type="l" for="ch" forName="parTx5" refType="w" fact="0.7604"/>
                  <dgm:constr type="t" for="ch" forName="parTx5" refType="h" fact="0.372"/>
                  <dgm:constr type="w" for="ch" forName="parTx5" refType="w" fact="0.2696"/>
                  <dgm:constr type="h" for="ch" forName="parTx5" refType="h" fact="0.0811"/>
                  <dgm:constr type="ctrX" for="ch" forName="picture5" refType="w" fact="0.7481"/>
                  <dgm:constr type="ctrY" for="ch" forName="picture5" refType="h" fact="0.3626"/>
                  <dgm:constr type="w" for="ch" forName="picture5" refType="w" fact="0.125"/>
                  <dgm:constr type="h" for="ch" forName="picture5" refType="h" fact="0.1403"/>
                  <dgm:constr type="l" for="ch" forName="parTx6" refType="w" fact="0.7874"/>
                  <dgm:constr type="t" for="ch" forName="parTx6" refType="h" fact="0.2044"/>
                  <dgm:constr type="w" for="ch" forName="parTx6" refType="w" fact="0.2696"/>
                  <dgm:constr type="h" for="ch" forName="parTx6" refType="h" fact="0.0811"/>
                  <dgm:constr type="ctrX" for="ch" forName="picture6" refType="w" fact="0.7751"/>
                  <dgm:constr type="ctrY" for="ch" forName="picture6" refType="h" fact="0.195"/>
                  <dgm:constr type="w" for="ch" forName="picture6" refType="w" fact="0.125"/>
                  <dgm:constr type="h" for="ch" forName="picture6" refType="h" fact="0.1403"/>
                </dgm:constrLst>
              </dgm:else>
            </dgm:choose>
          </dgm:if>
          <dgm:else name="Name58">
            <dgm:choose name="Name59">
              <dgm:if name="Name60" axis="des" func="maxDepth" op="gt" val="1">
                <dgm:alg type="composite">
                  <dgm:param type="ar" val="1.3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userD" refType="w" fact="0.0105"/>
                  <dgm:constr type="ctrX" for="ch" forName="dot1" refType="w" fact="0.6392"/>
                  <dgm:constr type="ctrY" for="ch" forName="dot1" refType="h" fact="0.8839"/>
                  <dgm:constr type="w" for="ch" forName="dot1" refType="userD"/>
                  <dgm:constr type="h" for="ch" forName="dot1" refType="userD"/>
                  <dgm:constr type="ctrX" for="ch" forName="dot2" refType="w" fact="0.6616"/>
                  <dgm:constr type="ctrY" for="ch" forName="dot2" refType="h" fact="0.8967"/>
                  <dgm:constr type="w" for="ch" forName="dot2" refType="userD"/>
                  <dgm:constr type="h" for="ch" forName="dot2" refType="userD"/>
                  <dgm:constr type="ctrX" for="ch" forName="dot3" refType="w" fact="0.6845"/>
                  <dgm:constr type="ctrY" for="ch" forName="dot3" refType="h" fact="0.9076"/>
                  <dgm:constr type="w" for="ch" forName="dot3" refType="userD"/>
                  <dgm:constr type="h" for="ch" forName="dot3" refType="userD"/>
                  <dgm:constr type="ctrX" for="ch" forName="dot4" refType="w" fact="0.7077"/>
                  <dgm:constr type="ctrY" for="ch" forName="dot4" refType="h" fact="0.9165"/>
                  <dgm:constr type="w" for="ch" forName="dot4" refType="userD"/>
                  <dgm:constr type="h" for="ch" forName="dot4" refType="userD"/>
                  <dgm:constr type="ctrX" for="ch" forName="dot5" refType="w" fact="0.7312"/>
                  <dgm:constr type="ctrY" for="ch" forName="dot5" refType="h" fact="0.9234"/>
                  <dgm:constr type="w" for="ch" forName="dot5" refType="userD"/>
                  <dgm:constr type="h" for="ch" forName="dot5" refType="userD"/>
                  <dgm:constr type="ctrX" for="ch" forName="dot6" refType="w" fact="0.5117"/>
                  <dgm:constr type="ctrY" for="ch" forName="dot6" refType="h" fact="0.764"/>
                  <dgm:constr type="w" for="ch" forName="dot6" refType="userD"/>
                  <dgm:constr type="h" for="ch" forName="dot6" refType="userD"/>
                  <dgm:constr type="ctrX" for="ch" forName="dot7" refType="w" fact="0.5305"/>
                  <dgm:constr type="ctrY" for="ch" forName="dot7" refType="h" fact="0.7878"/>
                  <dgm:constr type="w" for="ch" forName="dot7" refType="userD"/>
                  <dgm:constr type="h" for="ch" forName="dot7" refType="userD"/>
                  <dgm:constr type="ctrX" for="ch" forName="dot8" refType="w" fact="0.4304"/>
                  <dgm:constr type="ctrY" for="ch" forName="dot8" refType="h" fact="0.6227"/>
                  <dgm:constr type="w" for="ch" forName="dot8" refType="userD"/>
                  <dgm:constr type="h" for="ch" forName="dot8" refType="userD"/>
                  <dgm:constr type="ctrX" for="ch" forName="dot9" refType="w" fact="0.3753"/>
                  <dgm:constr type="ctrY" for="ch" forName="dot9" refType="h" fact="0.4556"/>
                  <dgm:constr type="w" for="ch" forName="dot9" refType="userD"/>
                  <dgm:constr type="h" for="ch" forName="dot9" refType="userD"/>
                  <dgm:constr type="ctrX" for="ch" forName="dot10" refType="w" fact="0.3491"/>
                  <dgm:constr type="ctrY" for="ch" forName="dot10" refType="h" fact="0.2816"/>
                  <dgm:constr type="w" for="ch" forName="dot10" refType="userD"/>
                  <dgm:constr type="h" for="ch" forName="dot10" refType="userD"/>
                  <dgm:constr type="ctrX" for="ch" forName="dotArrow1" refType="w" fact="0.3719"/>
                  <dgm:constr type="ctrY" for="ch" forName="dotArrow1" refType="h" fact="0.0748"/>
                  <dgm:constr type="w" for="ch" forName="dotArrow1" refType="userD"/>
                  <dgm:constr type="h" for="ch" forName="dotArrow1" refType="userD"/>
                  <dgm:constr type="ctrX" for="ch" forName="dotArrow2" refType="w" fact="0.3563"/>
                  <dgm:constr type="ctrY" for="ch" forName="dotArrow2" refType="h" fact="0.0581"/>
                  <dgm:constr type="w" for="ch" forName="dotArrow2" refType="userD"/>
                  <dgm:constr type="h" for="ch" forName="dotArrow2" refType="userD"/>
                  <dgm:constr type="ctrX" for="ch" forName="dotArrow3" refType="w" fact="0.3407"/>
                  <dgm:constr type="ctrY" for="ch" forName="dotArrow3" refType="h" fact="0.0414"/>
                  <dgm:constr type="w" for="ch" forName="dotArrow3" refType="userD"/>
                  <dgm:constr type="h" for="ch" forName="dotArrow3" refType="userD"/>
                  <dgm:constr type="ctrX" for="ch" forName="dotArrow4" refType="w" fact="0.325"/>
                  <dgm:constr type="ctrY" for="ch" forName="dotArrow4" refType="h" fact="0.0581"/>
                  <dgm:constr type="w" for="ch" forName="dotArrow4" refType="userD"/>
                  <dgm:constr type="h" for="ch" forName="dotArrow4" refType="userD"/>
                  <dgm:constr type="ctrX" for="ch" forName="dotArrow5" refType="w" fact="0.3094"/>
                  <dgm:constr type="ctrY" for="ch" forName="dotArrow5" refType="h" fact="0.0748"/>
                  <dgm:constr type="w" for="ch" forName="dotArrow5" refType="userD"/>
                  <dgm:constr type="h" for="ch" forName="dotArrow5" refType="userD"/>
                  <dgm:constr type="ctrX" for="ch" forName="dotArrow6" refType="w" fact="0.3407"/>
                  <dgm:constr type="ctrY" for="ch" forName="dotArrow6" refType="h" fact="0.0766"/>
                  <dgm:constr type="w" for="ch" forName="dotArrow6" refType="userD"/>
                  <dgm:constr type="h" for="ch" forName="dotArrow6" refType="userD"/>
                  <dgm:constr type="ctrX" for="ch" forName="dotArrow7" refType="w" fact="0.3407"/>
                  <dgm:constr type="ctrY" for="ch" forName="dotArrow7" refType="h" fact="0.1118"/>
                  <dgm:constr type="w" for="ch" forName="dotArrow7" refType="userD"/>
                  <dgm:constr type="h" for="ch" forName="dotArrow7" refType="userD"/>
                  <dgm:constr type="r" for="ch" forName="parTx1" refType="w" fact="0.7909"/>
                  <dgm:constr type="t" for="ch" forName="parTx1" refType="h" fact="0.9433"/>
                  <dgm:constr type="w" for="ch" forName="parTx1" refType="w" fact="0.2275"/>
                  <dgm:constr type="h" for="ch" forName="parTx1" refType="h" fact="0.0811"/>
                  <dgm:constr type="ctrX" for="ch" forName="picture1" refType="w" fact="0.8012"/>
                  <dgm:constr type="ctrY" for="ch" forName="picture1" refType="h" fact="0.9322"/>
                  <dgm:constr type="w" for="ch" forName="picture1" refType="w" fact="0.1055"/>
                  <dgm:constr type="h" for="ch" forName="picture1" refType="h" fact="0.1403"/>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727"/>
                  <dgm:constr type="t" for="ch" forName="parTx2" refType="h" fact="0.8468"/>
                  <dgm:constr type="w" for="ch" forName="parTx2" refType="w" fact="0.2275"/>
                  <dgm:constr type="h" for="ch" forName="parTx2" refType="h" fact="0.0811"/>
                  <dgm:constr type="ctrX" for="ch" forName="picture2" refType="w" fact="0.5831"/>
                  <dgm:constr type="ctrY" for="ch" forName="picture2" refType="h" fact="0.8357"/>
                  <dgm:constr type="w" for="ch" forName="picture2" refType="w" fact="0.1055"/>
                  <dgm:constr type="h" for="ch" forName="picture2" refType="h" fact="0.1403"/>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651"/>
                  <dgm:constr type="t" for="ch" forName="parTx3" refType="h" fact="0.7023"/>
                  <dgm:constr type="w" for="ch" forName="parTx3" refType="w" fact="0.2275"/>
                  <dgm:constr type="h" for="ch" forName="parTx3" refType="h" fact="0.0811"/>
                  <dgm:constr type="ctrX" for="ch" forName="picture3" refType="w" fact="0.4755"/>
                  <dgm:constr type="ctrY" for="ch" forName="picture3" refType="h" fact="0.6912"/>
                  <dgm:constr type="w" for="ch" forName="picture3" refType="w" fact="0.1055"/>
                  <dgm:constr type="h" for="ch" forName="picture3" refType="h" fact="0.1403"/>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4002"/>
                  <dgm:constr type="t" for="ch" forName="parTx4" refType="h" fact="0.5441"/>
                  <dgm:constr type="w" for="ch" forName="parTx4" refType="w" fact="0.2275"/>
                  <dgm:constr type="h" for="ch" forName="parTx4" refType="h" fact="0.0811"/>
                  <dgm:constr type="ctrX" for="ch" forName="picture4" refType="w" fact="0.4106"/>
                  <dgm:constr type="ctrY" for="ch" forName="picture4" refType="h" fact="0.533"/>
                  <dgm:constr type="w" for="ch" forName="picture4" refType="w" fact="0.1055"/>
                  <dgm:constr type="h" for="ch" forName="picture4" refType="h" fact="0.1403"/>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584"/>
                  <dgm:constr type="t" for="ch" forName="parTx5" refType="h" fact="0.3737"/>
                  <dgm:constr type="w" for="ch" forName="parTx5" refType="w" fact="0.2275"/>
                  <dgm:constr type="h" for="ch" forName="parTx5" refType="h" fact="0.0811"/>
                  <dgm:constr type="ctrX" for="ch" forName="picture5" refType="w" fact="0.3687"/>
                  <dgm:constr type="ctrY" for="ch" forName="picture5" refType="h" fact="0.3626"/>
                  <dgm:constr type="w" for="ch" forName="picture5" refType="w" fact="0.1055"/>
                  <dgm:constr type="h" for="ch" forName="picture5" refType="h" fact="0.1403"/>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356"/>
                  <dgm:constr type="t" for="ch" forName="parTx6" refType="h" fact="0.2061"/>
                  <dgm:constr type="w" for="ch" forName="parTx6" refType="w" fact="0.2275"/>
                  <dgm:constr type="h" for="ch" forName="parTx6" refType="h" fact="0.0811"/>
                  <dgm:constr type="ctrX" for="ch" forName="picture6" refType="w" fact="0.3459"/>
                  <dgm:constr type="ctrY" for="ch" forName="picture6" refType="h" fact="0.195"/>
                  <dgm:constr type="w" for="ch" forName="picture6" refType="w" fact="0.1055"/>
                  <dgm:constr type="h" for="ch" forName="picture6" refType="h" fact="0.1403"/>
                  <dgm:constr type="r" for="ch" forName="desTx6" refType="l" refFor="ch" refForName="parTx6"/>
                  <dgm:constr type="l" for="ch" forName="desTx6"/>
                  <dgm:constr type="t" for="ch" forName="desTx6" refType="t" refFor="ch" refForName="parTx6"/>
                  <dgm:constr type="h" for="ch" forName="desTx6" refType="h" refFor="ch" refForName="parTx6"/>
                </dgm:constrLst>
              </dgm:if>
              <dgm:else name="Name61">
                <dgm:alg type="composite">
                  <dgm:param type="ar" val="1.1223"/>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userD" refType="w" fact="0.0125"/>
                  <dgm:constr type="ctrX" for="ch" forName="dot1" refType="w" fact="0.5724"/>
                  <dgm:constr type="ctrY" for="ch" forName="dot1" refType="h" fact="0.8839"/>
                  <dgm:constr type="w" for="ch" forName="dot1" refType="userD"/>
                  <dgm:constr type="h" for="ch" forName="dot1" refType="userD"/>
                  <dgm:constr type="ctrX" for="ch" forName="dot2" refType="w" fact="0.599"/>
                  <dgm:constr type="ctrY" for="ch" forName="dot2" refType="h" fact="0.8967"/>
                  <dgm:constr type="w" for="ch" forName="dot2" refType="userD"/>
                  <dgm:constr type="h" for="ch" forName="dot2" refType="userD"/>
                  <dgm:constr type="ctrX" for="ch" forName="dot3" refType="w" fact="0.6261"/>
                  <dgm:constr type="ctrY" for="ch" forName="dot3" refType="h" fact="0.9076"/>
                  <dgm:constr type="w" for="ch" forName="dot3" refType="userD"/>
                  <dgm:constr type="h" for="ch" forName="dot3" refType="userD"/>
                  <dgm:constr type="ctrX" for="ch" forName="dot4" refType="w" fact="0.6536"/>
                  <dgm:constr type="ctrY" for="ch" forName="dot4" refType="h" fact="0.9165"/>
                  <dgm:constr type="w" for="ch" forName="dot4" refType="userD"/>
                  <dgm:constr type="h" for="ch" forName="dot4" refType="userD"/>
                  <dgm:constr type="ctrX" for="ch" forName="dot5" refType="w" fact="0.6814"/>
                  <dgm:constr type="ctrY" for="ch" forName="dot5" refType="h" fact="0.9234"/>
                  <dgm:constr type="w" for="ch" forName="dot5" refType="userD"/>
                  <dgm:constr type="h" for="ch" forName="dot5" refType="userD"/>
                  <dgm:constr type="ctrX" for="ch" forName="dot6" refType="w" fact="0.4214"/>
                  <dgm:constr type="ctrY" for="ch" forName="dot6" refType="h" fact="0.764"/>
                  <dgm:constr type="w" for="ch" forName="dot6" refType="userD"/>
                  <dgm:constr type="h" for="ch" forName="dot6" refType="userD"/>
                  <dgm:constr type="ctrX" for="ch" forName="dot7" refType="w" fact="0.4436"/>
                  <dgm:constr type="ctrY" for="ch" forName="dot7" refType="h" fact="0.7878"/>
                  <dgm:constr type="w" for="ch" forName="dot7" refType="userD"/>
                  <dgm:constr type="h" for="ch" forName="dot7" refType="userD"/>
                  <dgm:constr type="ctrX" for="ch" forName="dot8" refType="w" fact="0.325"/>
                  <dgm:constr type="ctrY" for="ch" forName="dot8" refType="h" fact="0.6227"/>
                  <dgm:constr type="w" for="ch" forName="dot8" refType="userD"/>
                  <dgm:constr type="h" for="ch" forName="dot8" refType="userD"/>
                  <dgm:constr type="ctrX" for="ch" forName="dot9" refType="w" fact="0.2597"/>
                  <dgm:constr type="ctrY" for="ch" forName="dot9" refType="h" fact="0.4556"/>
                  <dgm:constr type="w" for="ch" forName="dot9" refType="userD"/>
                  <dgm:constr type="h" for="ch" forName="dot9" refType="userD"/>
                  <dgm:constr type="ctrX" for="ch" forName="dot10" refType="w" fact="0.2286"/>
                  <dgm:constr type="ctrY" for="ch" forName="dot10" refType="h" fact="0.2816"/>
                  <dgm:constr type="w" for="ch" forName="dot10" refType="userD"/>
                  <dgm:constr type="h" for="ch" forName="dot10" refType="userD"/>
                  <dgm:constr type="ctrX" for="ch" forName="dotArrow1" refType="w" fact="0.2557"/>
                  <dgm:constr type="ctrY" for="ch" forName="dotArrow1" refType="h" fact="0.0748"/>
                  <dgm:constr type="w" for="ch" forName="dotArrow1" refType="userD"/>
                  <dgm:constr type="h" for="ch" forName="dotArrow1" refType="userD"/>
                  <dgm:constr type="ctrX" for="ch" forName="dotArrow2" refType="w" fact="0.2372"/>
                  <dgm:constr type="ctrY" for="ch" forName="dotArrow2" refType="h" fact="0.0581"/>
                  <dgm:constr type="w" for="ch" forName="dotArrow2" refType="userD"/>
                  <dgm:constr type="h" for="ch" forName="dotArrow2" refType="userD"/>
                  <dgm:constr type="ctrX" for="ch" forName="dotArrow3" refType="w" fact="0.2187"/>
                  <dgm:constr type="ctrY" for="ch" forName="dotArrow3" refType="h" fact="0.0414"/>
                  <dgm:constr type="w" for="ch" forName="dotArrow3" refType="userD"/>
                  <dgm:constr type="h" for="ch" forName="dotArrow3" refType="userD"/>
                  <dgm:constr type="ctrX" for="ch" forName="dotArrow4" refType="w" fact="0.2001"/>
                  <dgm:constr type="ctrY" for="ch" forName="dotArrow4" refType="h" fact="0.0581"/>
                  <dgm:constr type="w" for="ch" forName="dotArrow4" refType="userD"/>
                  <dgm:constr type="h" for="ch" forName="dotArrow4" refType="userD"/>
                  <dgm:constr type="ctrX" for="ch" forName="dotArrow5" refType="w" fact="0.1816"/>
                  <dgm:constr type="ctrY" for="ch" forName="dotArrow5" refType="h" fact="0.0748"/>
                  <dgm:constr type="w" for="ch" forName="dotArrow5" refType="userD"/>
                  <dgm:constr type="h" for="ch" forName="dotArrow5" refType="userD"/>
                  <dgm:constr type="ctrX" for="ch" forName="dotArrow6" refType="w" fact="0.2187"/>
                  <dgm:constr type="ctrY" for="ch" forName="dotArrow6" refType="h" fact="0.0766"/>
                  <dgm:constr type="w" for="ch" forName="dotArrow6" refType="userD"/>
                  <dgm:constr type="h" for="ch" forName="dotArrow6" refType="userD"/>
                  <dgm:constr type="ctrX" for="ch" forName="dotArrow7" refType="w" fact="0.2187"/>
                  <dgm:constr type="ctrY" for="ch" forName="dotArrow7" refType="h" fact="0.1118"/>
                  <dgm:constr type="w" for="ch" forName="dotArrow7" refType="userD"/>
                  <dgm:constr type="h" for="ch" forName="dotArrow7" refType="userD"/>
                  <dgm:constr type="r" for="ch" forName="parTx1" refType="w" fact="0.7522"/>
                  <dgm:constr type="t" for="ch" forName="parTx1" refType="h" fact="0.9416"/>
                  <dgm:constr type="w" for="ch" forName="parTx1" refType="w" fact="0.2696"/>
                  <dgm:constr type="h" for="ch" forName="parTx1" refType="h" fact="0.0811"/>
                  <dgm:constr type="ctrX" for="ch" forName="picture1" refType="w" fact="0.7644"/>
                  <dgm:constr type="ctrY" for="ch" forName="picture1" refType="h" fact="0.9322"/>
                  <dgm:constr type="w" for="ch" forName="picture1" refType="w" fact="0.125"/>
                  <dgm:constr type="h" for="ch" forName="picture1" refType="h" fact="0.1403"/>
                  <dgm:constr type="r" for="ch" forName="parTx2" refType="w" fact="0.4937"/>
                  <dgm:constr type="t" for="ch" forName="parTx2" refType="h" fact="0.8451"/>
                  <dgm:constr type="w" for="ch" forName="parTx2" refType="w" fact="0.2696"/>
                  <dgm:constr type="h" for="ch" forName="parTx2" refType="h" fact="0.0811"/>
                  <dgm:constr type="ctrX" for="ch" forName="picture2" refType="w" fact="0.5059"/>
                  <dgm:constr type="ctrY" for="ch" forName="picture2" refType="h" fact="0.8357"/>
                  <dgm:constr type="w" for="ch" forName="picture2" refType="w" fact="0.125"/>
                  <dgm:constr type="h" for="ch" forName="picture2" refType="h" fact="0.1403"/>
                  <dgm:constr type="r" for="ch" forName="parTx3" refType="w" fact="0.3662"/>
                  <dgm:constr type="t" for="ch" forName="parTx3" refType="h" fact="0.7006"/>
                  <dgm:constr type="w" for="ch" forName="parTx3" refType="w" fact="0.2696"/>
                  <dgm:constr type="h" for="ch" forName="parTx3" refType="h" fact="0.0811"/>
                  <dgm:constr type="ctrX" for="ch" forName="picture3" refType="w" fact="0.3784"/>
                  <dgm:constr type="ctrY" for="ch" forName="picture3" refType="h" fact="0.6912"/>
                  <dgm:constr type="w" for="ch" forName="picture3" refType="w" fact="0.125"/>
                  <dgm:constr type="h" for="ch" forName="picture3" refType="h" fact="0.1403"/>
                  <dgm:constr type="r" for="ch" forName="parTx4" refType="w" fact="0.2893"/>
                  <dgm:constr type="t" for="ch" forName="parTx4" refType="h" fact="0.5424"/>
                  <dgm:constr type="w" for="ch" forName="parTx4" refType="w" fact="0.2696"/>
                  <dgm:constr type="h" for="ch" forName="parTx4" refType="h" fact="0.0811"/>
                  <dgm:constr type="ctrX" for="ch" forName="picture4" refType="w" fact="0.3015"/>
                  <dgm:constr type="ctrY" for="ch" forName="picture4" refType="h" fact="0.533"/>
                  <dgm:constr type="w" for="ch" forName="picture4" refType="w" fact="0.125"/>
                  <dgm:constr type="h" for="ch" forName="picture4" refType="h" fact="0.1403"/>
                  <dgm:constr type="r" for="ch" forName="parTx5" refType="w" fact="0.2397"/>
                  <dgm:constr type="t" for="ch" forName="parTx5" refType="h" fact="0.372"/>
                  <dgm:constr type="w" for="ch" forName="parTx5" refType="w" fact="0.2696"/>
                  <dgm:constr type="h" for="ch" forName="parTx5" refType="h" fact="0.0811"/>
                  <dgm:constr type="ctrX" for="ch" forName="picture5" refType="w" fact="0.2519"/>
                  <dgm:constr type="ctrY" for="ch" forName="picture5" refType="h" fact="0.3626"/>
                  <dgm:constr type="w" for="ch" forName="picture5" refType="w" fact="0.125"/>
                  <dgm:constr type="h" for="ch" forName="picture5" refType="h" fact="0.1403"/>
                  <dgm:constr type="r" for="ch" forName="parTx6" refType="w" fact="0.2127"/>
                  <dgm:constr type="t" for="ch" forName="parTx6" refType="h" fact="0.2044"/>
                  <dgm:constr type="w" for="ch" forName="parTx6" refType="w" fact="0.2696"/>
                  <dgm:constr type="h" for="ch" forName="parTx6" refType="h" fact="0.0811"/>
                  <dgm:constr type="ctrX" for="ch" forName="picture6" refType="w" fact="0.2249"/>
                  <dgm:constr type="ctrY" for="ch" forName="picture6" refType="h" fact="0.195"/>
                  <dgm:constr type="w" for="ch" forName="picture6" refType="w" fact="0.125"/>
                  <dgm:constr type="h" for="ch" forName="picture6" refType="h" fact="0.1403"/>
                </dgm:constrLst>
              </dgm:else>
            </dgm:choose>
          </dgm:else>
        </dgm:choose>
      </dgm:if>
      <dgm:else name="Name62">
        <dgm:choose name="Name63">
          <dgm:if name="Name64" func="var" arg="dir" op="equ" val="norm">
            <dgm:choose name="Name65">
              <dgm:if name="Name66"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3909"/>
                  <dgm:constr type="ctrY" for="ch" forName="dot1" refType="h" fact="0.8342"/>
                  <dgm:constr type="w" for="ch" forName="dot1" refType="userD"/>
                  <dgm:constr type="h" for="ch" forName="dot1" refType="userD"/>
                  <dgm:constr type="ctrX" for="ch" forName="dot2" refType="w" fact="0.3721"/>
                  <dgm:constr type="ctrY" for="ch" forName="dot2" refType="h" fact="0.8448"/>
                  <dgm:constr type="w" for="ch" forName="dot2" refType="userD"/>
                  <dgm:constr type="h" for="ch" forName="dot2" refType="userD"/>
                  <dgm:constr type="ctrX" for="ch" forName="dot3" refType="w" fact="0.353"/>
                  <dgm:constr type="ctrY" for="ch" forName="dot3" refType="h" fact="0.8539"/>
                  <dgm:constr type="w" for="ch" forName="dot3" refType="userD"/>
                  <dgm:constr type="h" for="ch" forName="dot3" refType="userD"/>
                  <dgm:constr type="ctrX" for="ch" forName="dot4" refType="w" fact="0.3337"/>
                  <dgm:constr type="ctrY" for="ch" forName="dot4" refType="h" fact="0.8615"/>
                  <dgm:constr type="w" for="ch" forName="dot4" refType="userD"/>
                  <dgm:constr type="h" for="ch" forName="dot4" refType="userD"/>
                  <dgm:constr type="ctrX" for="ch" forName="dot5" refType="w" fact="0.3142"/>
                  <dgm:constr type="ctrY" for="ch" forName="dot5" refType="h" fact="0.8676"/>
                  <dgm:constr type="w" for="ch" forName="dot5" refType="userD"/>
                  <dgm:constr type="h" for="ch" forName="dot5" refType="userD"/>
                  <dgm:constr type="ctrX" for="ch" forName="dot6" refType="w" fact="0.5088"/>
                  <dgm:constr type="ctrY" for="ch" forName="dot6" refType="h" fact="0.7255"/>
                  <dgm:constr type="w" for="ch" forName="dot6" refType="userD"/>
                  <dgm:constr type="h" for="ch" forName="dot6" refType="userD"/>
                  <dgm:constr type="ctrX" for="ch" forName="dot7" refType="w" fact="0.4926"/>
                  <dgm:constr type="ctrY" for="ch" forName="dot7" refType="h" fact="0.7454"/>
                  <dgm:constr type="w" for="ch" forName="dot7" refType="userD"/>
                  <dgm:constr type="h" for="ch" forName="dot7" refType="userD"/>
                  <dgm:constr type="ctrX" for="ch" forName="dot8" refType="w" fact="0.5836"/>
                  <dgm:constr type="ctrY" for="ch" forName="dot8" refType="h" fact="0.6026"/>
                  <dgm:constr type="w" for="ch" forName="dot8" refType="userD"/>
                  <dgm:constr type="h" for="ch" forName="dot8" refType="userD"/>
                  <dgm:constr type="ctrX" for="ch" forName="dot9" refType="w" fact="0.6371"/>
                  <dgm:constr type="ctrY" for="ch" forName="dot9" refType="h" fact="0.4632"/>
                  <dgm:constr type="w" for="ch" forName="dot9" refType="userD"/>
                  <dgm:constr type="h" for="ch" forName="dot9" refType="userD"/>
                  <dgm:constr type="ctrX" for="ch" forName="dot10" refType="w" fact="0.6701"/>
                  <dgm:constr type="ctrY" for="ch" forName="dot10" refType="h" fact="0.3187"/>
                  <dgm:constr type="w" for="ch" forName="dot10" refType="userD"/>
                  <dgm:constr type="h" for="ch" forName="dot10" refType="userD"/>
                  <dgm:constr type="ctrX" for="ch" forName="dot11" refType="w" fact="0.6853"/>
                  <dgm:constr type="ctrY" for="ch" forName="dot11" refType="h" fact="0.1763"/>
                  <dgm:constr type="w" for="ch" forName="dot11" refType="userD"/>
                  <dgm:constr type="h" for="ch" forName="dot11" refType="userD"/>
                  <dgm:constr type="ctrX" for="ch" forName="dotArrow1" refType="w" fact="0.6627"/>
                  <dgm:constr type="ctrY" for="ch" forName="dotArrow1" refType="h" fact="-0.0099"/>
                  <dgm:constr type="w" for="ch" forName="dotArrow1" refType="userD"/>
                  <dgm:constr type="h" for="ch" forName="dotArrow1" refType="userD"/>
                  <dgm:constr type="ctrX" for="ch" forName="dotArrow2" refType="w" fact="0.6773"/>
                  <dgm:constr type="ctrY" for="ch" forName="dotArrow2" refType="h" fact="-0.0239"/>
                  <dgm:constr type="w" for="ch" forName="dotArrow2" refType="userD"/>
                  <dgm:constr type="h" for="ch" forName="dotArrow2" refType="userD"/>
                  <dgm:constr type="ctrX" for="ch" forName="dotArrow3" refType="w" fact="0.6919"/>
                  <dgm:constr type="ctrY" for="ch" forName="dotArrow3" refType="h" fact="-0.0378"/>
                  <dgm:constr type="w" for="ch" forName="dotArrow3" refType="userD"/>
                  <dgm:constr type="h" for="ch" forName="dotArrow3" refType="userD"/>
                  <dgm:constr type="ctrX" for="ch" forName="dotArrow4" refType="w" fact="0.7065"/>
                  <dgm:constr type="ctrY" for="ch" forName="dotArrow4" refType="h" fact="-0.0239"/>
                  <dgm:constr type="w" for="ch" forName="dotArrow4" refType="userD"/>
                  <dgm:constr type="h" for="ch" forName="dotArrow4" refType="userD"/>
                  <dgm:constr type="ctrX" for="ch" forName="dotArrow5" refType="w" fact="0.7212"/>
                  <dgm:constr type="ctrY" for="ch" forName="dotArrow5" refType="h" fact="-0.0099"/>
                  <dgm:constr type="w" for="ch" forName="dotArrow5" refType="userD"/>
                  <dgm:constr type="h" for="ch" forName="dotArrow5" refType="userD"/>
                  <dgm:constr type="ctrX" for="ch" forName="dotArrow6" refType="w" fact="0.6919"/>
                  <dgm:constr type="ctrY" for="ch" forName="dotArrow6" refType="h" fact="-0.0084"/>
                  <dgm:constr type="w" for="ch" forName="dotArrow6" refType="userD"/>
                  <dgm:constr type="h" for="ch" forName="dotArrow6" refType="userD"/>
                  <dgm:constr type="ctrX" for="ch" forName="dotArrow7" refType="w" fact="0.6919"/>
                  <dgm:constr type="ctrY" for="ch" forName="dotArrow7" refType="h" fact="0.0211"/>
                  <dgm:constr type="w" for="ch" forName="dotArrow7" refType="userD"/>
                  <dgm:constr type="h" for="ch" forName="dotArrow7" refType="userD"/>
                  <dgm:constr type="l" for="ch" forName="parTx1" refType="w" fact="0.2556"/>
                  <dgm:constr type="t" for="ch" forName="parTx1" refType="h" fact="0.8856"/>
                  <dgm:constr type="w" for="ch" forName="parTx1" refType="w" fact="0.2101"/>
                  <dgm:constr type="h" for="ch" forName="parTx1" refType="h" fact="0.0704"/>
                  <dgm:constr type="ctrX" for="ch" forName="picture1" refType="w" fact="0.246"/>
                  <dgm:constr type="ctrY" for="ch" forName="picture1" refType="h" fact="0.8769"/>
                  <dgm:constr type="w" for="ch" forName="picture1" refType="w" fact="0.0974"/>
                  <dgm:constr type="h" for="ch" forName="picture1" refType="h" fact="0.1218"/>
                  <dgm:constr type="l" for="ch" forName="desTx1" refType="r" refFor="ch" refForName="parTx1"/>
                  <dgm:constr type="r" for="ch" forName="desTx1" refType="w"/>
                  <dgm:constr type="t" for="ch" forName="desTx1" refType="t" refFor="ch" refForName="parTx1"/>
                  <dgm:constr type="h" for="ch" forName="desTx1" refType="h" refFor="ch" refForName="parTx1"/>
                  <dgm:constr type="l" for="ch" forName="parTx2" refType="w" fact="0.4535"/>
                  <dgm:constr type="t" for="ch" forName="parTx2" refType="h" fact="0.7956"/>
                  <dgm:constr type="w" for="ch" forName="parTx2" refType="w" fact="0.2101"/>
                  <dgm:constr type="h" for="ch" forName="parTx2" refType="h" fact="0.0704"/>
                  <dgm:constr type="ctrX" for="ch" forName="picture2" refType="w" fact="0.4439"/>
                  <dgm:constr type="ctrY" for="ch" forName="picture2" refType="h" fact="0.787"/>
                  <dgm:constr type="w" for="ch" forName="picture2" refType="w" fact="0.0974"/>
                  <dgm:constr type="h" for="ch" forName="picture2" refType="h" fact="0.1218"/>
                  <dgm:constr type="l" for="ch" forName="desTx2" refType="r" refFor="ch" refForName="parTx2"/>
                  <dgm:constr type="r" for="ch" forName="desTx2" refType="w"/>
                  <dgm:constr type="t" for="ch" forName="desTx2" refType="t" refFor="ch" refForName="parTx2"/>
                  <dgm:constr type="h" for="ch" forName="desTx2" refType="h" refFor="ch" refForName="parTx2"/>
                  <dgm:constr type="l" for="ch" forName="parTx3" refType="w" fact="0.5511"/>
                  <dgm:constr type="t" for="ch" forName="parTx3" refType="h" fact="0.673"/>
                  <dgm:constr type="w" for="ch" forName="parTx3" refType="w" fact="0.2101"/>
                  <dgm:constr type="h" for="ch" forName="parTx3" refType="h" fact="0.0704"/>
                  <dgm:constr type="ctrX" for="ch" forName="picture3" refType="w" fact="0.5415"/>
                  <dgm:constr type="ctrY" for="ch" forName="picture3" refType="h" fact="0.6644"/>
                  <dgm:constr type="w" for="ch" forName="picture3" refType="w" fact="0.0974"/>
                  <dgm:constr type="h" for="ch" forName="picture3" refType="h" fact="0.1218"/>
                  <dgm:constr type="l" for="ch" forName="desTx3" refType="r" refFor="ch" refForName="parTx3"/>
                  <dgm:constr type="r" for="ch" forName="desTx3" refType="w"/>
                  <dgm:constr type="t" for="ch" forName="desTx3" refType="t" refFor="ch" refForName="parTx3"/>
                  <dgm:constr type="h" for="ch" forName="desTx3" refType="h" refFor="ch" refForName="parTx3"/>
                  <dgm:constr type="l" for="ch" forName="parTx4" refType="w" fact="0.6132"/>
                  <dgm:constr type="t" for="ch" forName="parTx4" refType="h" fact="0.538"/>
                  <dgm:constr type="w" for="ch" forName="parTx4" refType="w" fact="0.2101"/>
                  <dgm:constr type="h" for="ch" forName="parTx4" refType="h" fact="0.0704"/>
                  <dgm:constr type="ctrX" for="ch" forName="picture4" refType="w" fact="0.6037"/>
                  <dgm:constr type="ctrY" for="ch" forName="picture4" refType="h" fact="0.5294"/>
                  <dgm:constr type="w" for="ch" forName="picture4" refType="w" fact="0.0974"/>
                  <dgm:constr type="h" for="ch" forName="picture4" refType="h" fact="0.1218"/>
                  <dgm:constr type="l" for="ch" forName="desTx4" refType="r" refFor="ch" refForName="parTx4"/>
                  <dgm:constr type="r" for="ch" forName="desTx4" refType="w"/>
                  <dgm:constr type="t" for="ch" forName="desTx4" refType="t" refFor="ch" refForName="parTx4"/>
                  <dgm:constr type="h" for="ch" forName="desTx4" refType="h" refFor="ch" refForName="parTx4"/>
                  <dgm:constr type="l" for="ch" forName="parTx5" refType="w" fact="0.6576"/>
                  <dgm:constr type="t" for="ch" forName="parTx5" refType="h" fact="0.3951"/>
                  <dgm:constr type="w" for="ch" forName="parTx5" refType="w" fact="0.2101"/>
                  <dgm:constr type="h" for="ch" forName="parTx5" refType="h" fact="0.0704"/>
                  <dgm:constr type="ctrX" for="ch" forName="picture5" refType="w" fact="0.648"/>
                  <dgm:constr type="ctrY" for="ch" forName="picture5" refType="h" fact="0.3864"/>
                  <dgm:constr type="w" for="ch" forName="picture5" refType="w" fact="0.0974"/>
                  <dgm:constr type="h" for="ch" forName="picture5" refType="h" fact="0.1218"/>
                  <dgm:constr type="l" for="ch" forName="desTx5" refType="r" refFor="ch" refForName="parTx5"/>
                  <dgm:constr type="r" for="ch" forName="desTx5" refType="w"/>
                  <dgm:constr type="t" for="ch" forName="desTx5" refType="t" refFor="ch" refForName="parTx5"/>
                  <dgm:constr type="h" for="ch" forName="desTx5" refType="h" refFor="ch" refForName="parTx5"/>
                  <dgm:constr type="l" for="ch" forName="parTx6" refType="w" fact="0.6828"/>
                  <dgm:constr type="t" for="ch" forName="parTx6" refType="h" fact="0.2531"/>
                  <dgm:constr type="w" for="ch" forName="parTx6" refType="w" fact="0.2101"/>
                  <dgm:constr type="h" for="ch" forName="parTx6" refType="h" fact="0.0704"/>
                  <dgm:constr type="ctrX" for="ch" forName="picture6" refType="w" fact="0.6733"/>
                  <dgm:constr type="ctrY" for="ch" forName="picture6" refType="h" fact="0.2444"/>
                  <dgm:constr type="w" for="ch" forName="picture6" refType="w" fact="0.0974"/>
                  <dgm:constr type="h" for="ch" forName="picture6" refType="h" fact="0.1218"/>
                  <dgm:constr type="l" for="ch" forName="desTx6" refType="r" refFor="ch" refForName="parTx6"/>
                  <dgm:constr type="r" for="ch" forName="desTx6" refType="w"/>
                  <dgm:constr type="t" for="ch" forName="desTx6" refType="t" refFor="ch" refForName="parTx6"/>
                  <dgm:constr type="h" for="ch" forName="desTx6" refType="h" refFor="ch" refForName="parTx6"/>
                  <dgm:constr type="l" for="ch" forName="parTx7" refType="w" fact="0.6966"/>
                  <dgm:constr type="t" for="ch" forName="parTx7" refType="h" fact="0.1162"/>
                  <dgm:constr type="w" for="ch" forName="parTx7" refType="w" fact="0.2101"/>
                  <dgm:constr type="h" for="ch" forName="parTx7" refType="h" fact="0.0704"/>
                  <dgm:constr type="ctrX" for="ch" forName="picture7" refType="w" fact="0.6871"/>
                  <dgm:constr type="ctrY" for="ch" forName="picture7" refType="h" fact="0.1075"/>
                  <dgm:constr type="w" for="ch" forName="picture7" refType="w" fact="0.0974"/>
                  <dgm:constr type="h" for="ch" forName="picture7" refType="h" fact="0.1218"/>
                  <dgm:constr type="l" for="ch" forName="desTx7" refType="r" refFor="ch" refForName="parTx7"/>
                  <dgm:constr type="r" for="ch" forName="desTx7" refType="w"/>
                  <dgm:constr type="t" for="ch" forName="desTx7" refType="t" refFor="ch" refForName="parTx7"/>
                  <dgm:constr type="h" for="ch" forName="desTx7" refType="h" refFor="ch" refForName="parTx7"/>
                </dgm:constrLst>
              </dgm:if>
              <dgm:else name="Name67">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4459"/>
                  <dgm:constr type="ctrY" for="ch" forName="dot1" refType="h" fact="0.8342"/>
                  <dgm:constr type="w" for="ch" forName="dot1" refType="userD"/>
                  <dgm:constr type="h" for="ch" forName="dot1" refType="userD"/>
                  <dgm:constr type="ctrX" for="ch" forName="dot2" refType="w" fact="0.4244"/>
                  <dgm:constr type="ctrY" for="ch" forName="dot2" refType="h" fact="0.8448"/>
                  <dgm:constr type="w" for="ch" forName="dot2" refType="userD"/>
                  <dgm:constr type="h" for="ch" forName="dot2" refType="userD"/>
                  <dgm:constr type="ctrX" for="ch" forName="dot3" refType="w" fact="0.4026"/>
                  <dgm:constr type="ctrY" for="ch" forName="dot3" refType="h" fact="0.8539"/>
                  <dgm:constr type="w" for="ch" forName="dot3" refType="userD"/>
                  <dgm:constr type="h" for="ch" forName="dot3" refType="userD"/>
                  <dgm:constr type="ctrX" for="ch" forName="dot4" refType="w" fact="0.3806"/>
                  <dgm:constr type="ctrY" for="ch" forName="dot4" refType="h" fact="0.8615"/>
                  <dgm:constr type="w" for="ch" forName="dot4" refType="userD"/>
                  <dgm:constr type="h" for="ch" forName="dot4" refType="userD"/>
                  <dgm:constr type="ctrX" for="ch" forName="dot5" refType="w" fact="0.3584"/>
                  <dgm:constr type="ctrY" for="ch" forName="dot5" refType="h" fact="0.8676"/>
                  <dgm:constr type="w" for="ch" forName="dot5" refType="userD"/>
                  <dgm:constr type="h" for="ch" forName="dot5" refType="userD"/>
                  <dgm:constr type="ctrX" for="ch" forName="dot6" refType="w" fact="0.5803"/>
                  <dgm:constr type="ctrY" for="ch" forName="dot6" refType="h" fact="0.7255"/>
                  <dgm:constr type="w" for="ch" forName="dot6" refType="userD"/>
                  <dgm:constr type="h" for="ch" forName="dot6" refType="userD"/>
                  <dgm:constr type="ctrX" for="ch" forName="dot7" refType="w" fact="0.5618"/>
                  <dgm:constr type="ctrY" for="ch" forName="dot7" refType="h" fact="0.7454"/>
                  <dgm:constr type="w" for="ch" forName="dot7" refType="userD"/>
                  <dgm:constr type="h" for="ch" forName="dot7" refType="userD"/>
                  <dgm:constr type="ctrX" for="ch" forName="dot8" refType="w" fact="0.6656"/>
                  <dgm:constr type="ctrY" for="ch" forName="dot8" refType="h" fact="0.6026"/>
                  <dgm:constr type="w" for="ch" forName="dot8" refType="userD"/>
                  <dgm:constr type="h" for="ch" forName="dot8" refType="userD"/>
                  <dgm:constr type="ctrX" for="ch" forName="dot9" refType="w" fact="0.7266"/>
                  <dgm:constr type="ctrY" for="ch" forName="dot9" refType="h" fact="0.4632"/>
                  <dgm:constr type="w" for="ch" forName="dot9" refType="userD"/>
                  <dgm:constr type="h" for="ch" forName="dot9" refType="userD"/>
                  <dgm:constr type="ctrX" for="ch" forName="dot10" refType="w" fact="0.7643"/>
                  <dgm:constr type="ctrY" for="ch" forName="dot10" refType="h" fact="0.3187"/>
                  <dgm:constr type="w" for="ch" forName="dot10" refType="userD"/>
                  <dgm:constr type="h" for="ch" forName="dot10" refType="userD"/>
                  <dgm:constr type="ctrX" for="ch" forName="dot11" refType="w" fact="0.7816"/>
                  <dgm:constr type="ctrY" for="ch" forName="dot11" refType="h" fact="0.1763"/>
                  <dgm:constr type="w" for="ch" forName="dot11" refType="userD"/>
                  <dgm:constr type="h" for="ch" forName="dot11" refType="userD"/>
                  <dgm:constr type="ctrX" for="ch" forName="dotArrow1" refType="w" fact="0.7558"/>
                  <dgm:constr type="ctrY" for="ch" forName="dotArrow1" refType="h" fact="-0.0099"/>
                  <dgm:constr type="w" for="ch" forName="dotArrow1" refType="userD"/>
                  <dgm:constr type="h" for="ch" forName="dotArrow1" refType="userD"/>
                  <dgm:constr type="ctrX" for="ch" forName="dotArrow2" refType="w" fact="0.7725"/>
                  <dgm:constr type="ctrY" for="ch" forName="dotArrow2" refType="h" fact="-0.0239"/>
                  <dgm:constr type="w" for="ch" forName="dotArrow2" refType="userD"/>
                  <dgm:constr type="h" for="ch" forName="dotArrow2" refType="userD"/>
                  <dgm:constr type="ctrX" for="ch" forName="dotArrow3" refType="w" fact="0.7892"/>
                  <dgm:constr type="ctrY" for="ch" forName="dotArrow3" refType="h" fact="-0.0378"/>
                  <dgm:constr type="w" for="ch" forName="dotArrow3" refType="userD"/>
                  <dgm:constr type="h" for="ch" forName="dotArrow3" refType="userD"/>
                  <dgm:constr type="ctrX" for="ch" forName="dotArrow4" refType="w" fact="0.8058"/>
                  <dgm:constr type="ctrY" for="ch" forName="dotArrow4" refType="h" fact="-0.0239"/>
                  <dgm:constr type="w" for="ch" forName="dotArrow4" refType="userD"/>
                  <dgm:constr type="h" for="ch" forName="dotArrow4" refType="userD"/>
                  <dgm:constr type="ctrX" for="ch" forName="dotArrow5" refType="w" fact="0.8225"/>
                  <dgm:constr type="ctrY" for="ch" forName="dotArrow5" refType="h" fact="-0.0099"/>
                  <dgm:constr type="w" for="ch" forName="dotArrow5" refType="userD"/>
                  <dgm:constr type="h" for="ch" forName="dotArrow5" refType="userD"/>
                  <dgm:constr type="ctrX" for="ch" forName="dotArrow6" refType="w" fact="0.7892"/>
                  <dgm:constr type="ctrY" for="ch" forName="dotArrow6" refType="h" fact="-0.0084"/>
                  <dgm:constr type="w" for="ch" forName="dotArrow6" refType="userD"/>
                  <dgm:constr type="h" for="ch" forName="dotArrow6" refType="userD"/>
                  <dgm:constr type="ctrX" for="ch" forName="dotArrow7" refType="w" fact="0.7892"/>
                  <dgm:constr type="ctrY" for="ch" forName="dotArrow7" refType="h" fact="0.0211"/>
                  <dgm:constr type="w" for="ch" forName="dotArrow7" refType="userD"/>
                  <dgm:constr type="h" for="ch" forName="dotArrow7" refType="userD"/>
                  <dgm:constr type="l" for="ch" forName="parTx1" refType="w" fact="0.2915"/>
                  <dgm:constr type="t" for="ch" forName="parTx1" refType="h" fact="0.8845"/>
                  <dgm:constr type="w" for="ch" forName="parTx1" refType="w" fact="0.2396"/>
                  <dgm:constr type="h" for="ch" forName="parTx1" refType="h" fact="0.0704"/>
                  <dgm:constr type="ctrX" for="ch" forName="picture1" refType="w" fact="0.2806"/>
                  <dgm:constr type="ctrY" for="ch" forName="picture1" refType="h" fact="0.8769"/>
                  <dgm:constr type="w" for="ch" forName="picture1" refType="w" fact="0.1111"/>
                  <dgm:constr type="h" for="ch" forName="picture1" refType="h" fact="0.1218"/>
                  <dgm:constr type="l" for="ch" forName="parTx2" refType="w" fact="0.5172"/>
                  <dgm:constr type="t" for="ch" forName="parTx2" refType="h" fact="0.7946"/>
                  <dgm:constr type="w" for="ch" forName="parTx2" refType="w" fact="0.2396"/>
                  <dgm:constr type="h" for="ch" forName="parTx2" refType="h" fact="0.0704"/>
                  <dgm:constr type="ctrX" for="ch" forName="picture2" refType="w" fact="0.5063"/>
                  <dgm:constr type="ctrY" for="ch" forName="picture2" refType="h" fact="0.787"/>
                  <dgm:constr type="w" for="ch" forName="picture2" refType="w" fact="0.1111"/>
                  <dgm:constr type="h" for="ch" forName="picture2" refType="h" fact="0.1218"/>
                  <dgm:constr type="l" for="ch" forName="parTx3" refType="w" fact="0.6285"/>
                  <dgm:constr type="t" for="ch" forName="parTx3" refType="h" fact="0.672"/>
                  <dgm:constr type="w" for="ch" forName="parTx3" refType="w" fact="0.2396"/>
                  <dgm:constr type="h" for="ch" forName="parTx3" refType="h" fact="0.0704"/>
                  <dgm:constr type="ctrX" for="ch" forName="picture3" refType="w" fact="0.6176"/>
                  <dgm:constr type="ctrY" for="ch" forName="picture3" refType="h" fact="0.6644"/>
                  <dgm:constr type="w" for="ch" forName="picture3" refType="w" fact="0.1111"/>
                  <dgm:constr type="h" for="ch" forName="picture3" refType="h" fact="0.1218"/>
                  <dgm:constr type="l" for="ch" forName="parTx4" refType="w" fact="0.6994"/>
                  <dgm:constr type="t" for="ch" forName="parTx4" refType="h" fact="0.5369"/>
                  <dgm:constr type="w" for="ch" forName="parTx4" refType="w" fact="0.2396"/>
                  <dgm:constr type="h" for="ch" forName="parTx4" refType="h" fact="0.0704"/>
                  <dgm:constr type="ctrX" for="ch" forName="picture4" refType="w" fact="0.6885"/>
                  <dgm:constr type="ctrY" for="ch" forName="picture4" refType="h" fact="0.5294"/>
                  <dgm:constr type="w" for="ch" forName="picture4" refType="w" fact="0.1111"/>
                  <dgm:constr type="h" for="ch" forName="picture4" refType="h" fact="0.1218"/>
                  <dgm:constr type="l" for="ch" forName="parTx5" refType="w" fact="0.75"/>
                  <dgm:constr type="t" for="ch" forName="parTx5" refType="h" fact="0.394"/>
                  <dgm:constr type="w" for="ch" forName="parTx5" refType="w" fact="0.2396"/>
                  <dgm:constr type="h" for="ch" forName="parTx5" refType="h" fact="0.0704"/>
                  <dgm:constr type="ctrX" for="ch" forName="picture5" refType="w" fact="0.7391"/>
                  <dgm:constr type="ctrY" for="ch" forName="picture5" refType="h" fact="0.3864"/>
                  <dgm:constr type="w" for="ch" forName="picture5" refType="w" fact="0.1111"/>
                  <dgm:constr type="h" for="ch" forName="picture5" refType="h" fact="0.1218"/>
                  <dgm:constr type="l" for="ch" forName="parTx6" refType="w" fact="0.7788"/>
                  <dgm:constr type="t" for="ch" forName="parTx6" refType="h" fact="0.252"/>
                  <dgm:constr type="w" for="ch" forName="parTx6" refType="w" fact="0.2396"/>
                  <dgm:constr type="h" for="ch" forName="parTx6" refType="h" fact="0.0704"/>
                  <dgm:constr type="ctrX" for="ch" forName="picture6" refType="w" fact="0.7679"/>
                  <dgm:constr type="ctrY" for="ch" forName="picture6" refType="h" fact="0.2444"/>
                  <dgm:constr type="w" for="ch" forName="picture6" refType="w" fact="0.1111"/>
                  <dgm:constr type="h" for="ch" forName="picture6" refType="h" fact="0.1218"/>
                  <dgm:constr type="l" for="ch" forName="parTx7" refType="w" fact="0.7945"/>
                  <dgm:constr type="t" for="ch" forName="parTx7" refType="h" fact="0.1151"/>
                  <dgm:constr type="w" for="ch" forName="parTx7" refType="w" fact="0.2396"/>
                  <dgm:constr type="h" for="ch" forName="parTx7" refType="h" fact="0.0704"/>
                  <dgm:constr type="ctrX" for="ch" forName="picture7" refType="w" fact="0.7836"/>
                  <dgm:constr type="ctrY" for="ch" forName="picture7" refType="h" fact="0.1075"/>
                  <dgm:constr type="w" for="ch" forName="picture7" refType="w" fact="0.1111"/>
                  <dgm:constr type="h" for="ch" forName="picture7" refType="h" fact="0.1218"/>
                </dgm:constrLst>
              </dgm:else>
            </dgm:choose>
          </dgm:if>
          <dgm:else name="Name68">
            <dgm:choose name="Name69">
              <dgm:if name="Name70" axis="des" func="maxDepth" op="gt" val="1">
                <dgm:alg type="composite">
                  <dgm:param type="ar" val="1.25"/>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primFontSz" for="ch" forName="desTx1" op="equ" val="65"/>
                  <dgm:constr type="primFontSz" for="ch" forName="desTx2" refType="primFontSz" refFor="ch" refForName="desTx1" op="equ"/>
                  <dgm:constr type="primFontSz" for="ch" forName="desTx3" refType="primFontSz" refFor="ch" refForName="desTx1" op="equ"/>
                  <dgm:constr type="primFontSz" for="ch" forName="desTx4" refType="primFontSz" refFor="ch" refForName="desTx1" op="equ"/>
                  <dgm:constr type="primFontSz" for="ch" forName="desTx5" refType="primFontSz" refFor="ch" refForName="desTx1" op="equ"/>
                  <dgm:constr type="primFontSz" for="ch" forName="desTx6" refType="primFontSz" refFor="ch" refForName="desTx1" op="equ"/>
                  <dgm:constr type="primFontSz" for="ch" forName="desTx7" refType="primFontSz" refFor="ch" refForName="desTx1" op="equ"/>
                  <dgm:constr type="userD" refType="w" fact="0.0097"/>
                  <dgm:constr type="ctrX" for="ch" forName="dot1" refType="w" fact="0.6091"/>
                  <dgm:constr type="ctrY" for="ch" forName="dot1" refType="h" fact="0.8342"/>
                  <dgm:constr type="w" for="ch" forName="dot1" refType="userD"/>
                  <dgm:constr type="h" for="ch" forName="dot1" refType="userD"/>
                  <dgm:constr type="ctrX" for="ch" forName="dot2" refType="w" fact="0.6279"/>
                  <dgm:constr type="ctrY" for="ch" forName="dot2" refType="h" fact="0.8448"/>
                  <dgm:constr type="w" for="ch" forName="dot2" refType="userD"/>
                  <dgm:constr type="h" for="ch" forName="dot2" refType="userD"/>
                  <dgm:constr type="ctrX" for="ch" forName="dot3" refType="w" fact="0.647"/>
                  <dgm:constr type="ctrY" for="ch" forName="dot3" refType="h" fact="0.8539"/>
                  <dgm:constr type="w" for="ch" forName="dot3" refType="userD"/>
                  <dgm:constr type="h" for="ch" forName="dot3" refType="userD"/>
                  <dgm:constr type="ctrX" for="ch" forName="dot4" refType="w" fact="0.6663"/>
                  <dgm:constr type="ctrY" for="ch" forName="dot4" refType="h" fact="0.8615"/>
                  <dgm:constr type="w" for="ch" forName="dot4" refType="userD"/>
                  <dgm:constr type="h" for="ch" forName="dot4" refType="userD"/>
                  <dgm:constr type="ctrX" for="ch" forName="dot5" refType="w" fact="0.6858"/>
                  <dgm:constr type="ctrY" for="ch" forName="dot5" refType="h" fact="0.8676"/>
                  <dgm:constr type="w" for="ch" forName="dot5" refType="userD"/>
                  <dgm:constr type="h" for="ch" forName="dot5" refType="userD"/>
                  <dgm:constr type="ctrX" for="ch" forName="dot6" refType="w" fact="0.4912"/>
                  <dgm:constr type="ctrY" for="ch" forName="dot6" refType="h" fact="0.7255"/>
                  <dgm:constr type="w" for="ch" forName="dot6" refType="userD"/>
                  <dgm:constr type="h" for="ch" forName="dot6" refType="userD"/>
                  <dgm:constr type="ctrX" for="ch" forName="dot7" refType="w" fact="0.5074"/>
                  <dgm:constr type="ctrY" for="ch" forName="dot7" refType="h" fact="0.7454"/>
                  <dgm:constr type="w" for="ch" forName="dot7" refType="userD"/>
                  <dgm:constr type="h" for="ch" forName="dot7" refType="userD"/>
                  <dgm:constr type="ctrX" for="ch" forName="dot8" refType="w" fact="0.4164"/>
                  <dgm:constr type="ctrY" for="ch" forName="dot8" refType="h" fact="0.6026"/>
                  <dgm:constr type="w" for="ch" forName="dot8" refType="userD"/>
                  <dgm:constr type="h" for="ch" forName="dot8" refType="userD"/>
                  <dgm:constr type="ctrX" for="ch" forName="dot9" refType="w" fact="0.3629"/>
                  <dgm:constr type="ctrY" for="ch" forName="dot9" refType="h" fact="0.4632"/>
                  <dgm:constr type="w" for="ch" forName="dot9" refType="userD"/>
                  <dgm:constr type="h" for="ch" forName="dot9" refType="userD"/>
                  <dgm:constr type="ctrX" for="ch" forName="dot10" refType="w" fact="0.3299"/>
                  <dgm:constr type="ctrY" for="ch" forName="dot10" refType="h" fact="0.3187"/>
                  <dgm:constr type="w" for="ch" forName="dot10" refType="userD"/>
                  <dgm:constr type="h" for="ch" forName="dot10" refType="userD"/>
                  <dgm:constr type="ctrX" for="ch" forName="dot11" refType="w" fact="0.3147"/>
                  <dgm:constr type="ctrY" for="ch" forName="dot11" refType="h" fact="0.1763"/>
                  <dgm:constr type="w" for="ch" forName="dot11" refType="userD"/>
                  <dgm:constr type="h" for="ch" forName="dot11" refType="userD"/>
                  <dgm:constr type="ctrX" for="ch" forName="dotArrow1" refType="w" fact="0.3373"/>
                  <dgm:constr type="ctrY" for="ch" forName="dotArrow1" refType="h" fact="-0.0099"/>
                  <dgm:constr type="w" for="ch" forName="dotArrow1" refType="userD"/>
                  <dgm:constr type="h" for="ch" forName="dotArrow1" refType="userD"/>
                  <dgm:constr type="ctrX" for="ch" forName="dotArrow2" refType="w" fact="0.3227"/>
                  <dgm:constr type="ctrY" for="ch" forName="dotArrow2" refType="h" fact="-0.0239"/>
                  <dgm:constr type="w" for="ch" forName="dotArrow2" refType="userD"/>
                  <dgm:constr type="h" for="ch" forName="dotArrow2" refType="userD"/>
                  <dgm:constr type="ctrX" for="ch" forName="dotArrow3" refType="w" fact="0.3081"/>
                  <dgm:constr type="ctrY" for="ch" forName="dotArrow3" refType="h" fact="-0.0378"/>
                  <dgm:constr type="w" for="ch" forName="dotArrow3" refType="userD"/>
                  <dgm:constr type="h" for="ch" forName="dotArrow3" refType="userD"/>
                  <dgm:constr type="ctrX" for="ch" forName="dotArrow4" refType="w" fact="0.2935"/>
                  <dgm:constr type="ctrY" for="ch" forName="dotArrow4" refType="h" fact="-0.0239"/>
                  <dgm:constr type="w" for="ch" forName="dotArrow4" refType="userD"/>
                  <dgm:constr type="h" for="ch" forName="dotArrow4" refType="userD"/>
                  <dgm:constr type="ctrX" for="ch" forName="dotArrow5" refType="w" fact="0.2788"/>
                  <dgm:constr type="ctrY" for="ch" forName="dotArrow5" refType="h" fact="-0.0099"/>
                  <dgm:constr type="w" for="ch" forName="dotArrow5" refType="userD"/>
                  <dgm:constr type="h" for="ch" forName="dotArrow5" refType="userD"/>
                  <dgm:constr type="ctrX" for="ch" forName="dotArrow6" refType="w" fact="0.3081"/>
                  <dgm:constr type="ctrY" for="ch" forName="dotArrow6" refType="h" fact="-0.0084"/>
                  <dgm:constr type="w" for="ch" forName="dotArrow6" refType="userD"/>
                  <dgm:constr type="h" for="ch" forName="dotArrow6" refType="userD"/>
                  <dgm:constr type="ctrX" for="ch" forName="dotArrow7" refType="w" fact="0.3081"/>
                  <dgm:constr type="ctrY" for="ch" forName="dotArrow7" refType="h" fact="0.0211"/>
                  <dgm:constr type="w" for="ch" forName="dotArrow7" refType="userD"/>
                  <dgm:constr type="h" for="ch" forName="dotArrow7" refType="userD"/>
                  <dgm:constr type="r" for="ch" forName="parTx1" refType="w" fact="0.7444"/>
                  <dgm:constr type="t" for="ch" forName="parTx1" refType="h" fact="0.8856"/>
                  <dgm:constr type="w" for="ch" forName="parTx1" refType="w" fact="0.2101"/>
                  <dgm:constr type="h" for="ch" forName="parTx1" refType="h" fact="0.0704"/>
                  <dgm:constr type="ctrX" for="ch" forName="picture1" refType="w" fact="0.754"/>
                  <dgm:constr type="ctrY" for="ch" forName="picture1" refType="h" fact="0.8769"/>
                  <dgm:constr type="w" for="ch" forName="picture1" refType="w" fact="0.0974"/>
                  <dgm:constr type="h" for="ch" forName="picture1" refType="h" fact="0.1218"/>
                  <dgm:constr type="r" for="ch" forName="desTx1" refType="l" refFor="ch" refForName="parTx1"/>
                  <dgm:constr type="l" for="ch" forName="desTx1"/>
                  <dgm:constr type="t" for="ch" forName="desTx1" refType="t" refFor="ch" refForName="parTx1"/>
                  <dgm:constr type="h" for="ch" forName="desTx1" refType="h" refFor="ch" refForName="parTx1"/>
                  <dgm:constr type="r" for="ch" forName="parTx2" refType="w" fact="0.5465"/>
                  <dgm:constr type="t" for="ch" forName="parTx2" refType="h" fact="0.7956"/>
                  <dgm:constr type="w" for="ch" forName="parTx2" refType="w" fact="0.2101"/>
                  <dgm:constr type="h" for="ch" forName="parTx2" refType="h" fact="0.0704"/>
                  <dgm:constr type="ctrX" for="ch" forName="picture2" refType="w" fact="0.5561"/>
                  <dgm:constr type="ctrY" for="ch" forName="picture2" refType="h" fact="0.787"/>
                  <dgm:constr type="w" for="ch" forName="picture2" refType="w" fact="0.0974"/>
                  <dgm:constr type="h" for="ch" forName="picture2" refType="h" fact="0.1218"/>
                  <dgm:constr type="r" for="ch" forName="desTx2" refType="l" refFor="ch" refForName="parTx2"/>
                  <dgm:constr type="l" for="ch" forName="desTx2"/>
                  <dgm:constr type="t" for="ch" forName="desTx2" refType="t" refFor="ch" refForName="parTx2"/>
                  <dgm:constr type="h" for="ch" forName="desTx2" refType="h" refFor="ch" refForName="parTx2"/>
                  <dgm:constr type="r" for="ch" forName="parTx3" refType="w" fact="0.4489"/>
                  <dgm:constr type="t" for="ch" forName="parTx3" refType="h" fact="0.673"/>
                  <dgm:constr type="w" for="ch" forName="parTx3" refType="w" fact="0.2101"/>
                  <dgm:constr type="h" for="ch" forName="parTx3" refType="h" fact="0.0704"/>
                  <dgm:constr type="ctrX" for="ch" forName="picture3" refType="w" fact="0.4585"/>
                  <dgm:constr type="ctrY" for="ch" forName="picture3" refType="h" fact="0.6644"/>
                  <dgm:constr type="w" for="ch" forName="picture3" refType="w" fact="0.0974"/>
                  <dgm:constr type="h" for="ch" forName="picture3" refType="h" fact="0.1218"/>
                  <dgm:constr type="r" for="ch" forName="desTx3" refType="l" refFor="ch" refForName="parTx3"/>
                  <dgm:constr type="l" for="ch" forName="desTx3"/>
                  <dgm:constr type="t" for="ch" forName="desTx3" refType="t" refFor="ch" refForName="parTx3"/>
                  <dgm:constr type="h" for="ch" forName="desTx3" refType="h" refFor="ch" refForName="parTx3"/>
                  <dgm:constr type="r" for="ch" forName="parTx4" refType="w" fact="0.3868"/>
                  <dgm:constr type="t" for="ch" forName="parTx4" refType="h" fact="0.538"/>
                  <dgm:constr type="w" for="ch" forName="parTx4" refType="w" fact="0.2101"/>
                  <dgm:constr type="h" for="ch" forName="parTx4" refType="h" fact="0.0704"/>
                  <dgm:constr type="ctrX" for="ch" forName="picture4" refType="w" fact="0.3963"/>
                  <dgm:constr type="ctrY" for="ch" forName="picture4" refType="h" fact="0.5294"/>
                  <dgm:constr type="w" for="ch" forName="picture4" refType="w" fact="0.0974"/>
                  <dgm:constr type="h" for="ch" forName="picture4" refType="h" fact="0.1218"/>
                  <dgm:constr type="r" for="ch" forName="desTx4" refType="l" refFor="ch" refForName="parTx4"/>
                  <dgm:constr type="l" for="ch" forName="desTx4"/>
                  <dgm:constr type="t" for="ch" forName="desTx4" refType="t" refFor="ch" refForName="parTx4"/>
                  <dgm:constr type="h" for="ch" forName="desTx4" refType="h" refFor="ch" refForName="parTx4"/>
                  <dgm:constr type="r" for="ch" forName="parTx5" refType="w" fact="0.3424"/>
                  <dgm:constr type="t" for="ch" forName="parTx5" refType="h" fact="0.3951"/>
                  <dgm:constr type="w" for="ch" forName="parTx5" refType="w" fact="0.2101"/>
                  <dgm:constr type="h" for="ch" forName="parTx5" refType="h" fact="0.0704"/>
                  <dgm:constr type="ctrX" for="ch" forName="picture5" refType="w" fact="0.352"/>
                  <dgm:constr type="ctrY" for="ch" forName="picture5" refType="h" fact="0.3864"/>
                  <dgm:constr type="w" for="ch" forName="picture5" refType="w" fact="0.0974"/>
                  <dgm:constr type="h" for="ch" forName="picture5" refType="h" fact="0.1218"/>
                  <dgm:constr type="r" for="ch" forName="desTx5" refType="l" refFor="ch" refForName="parTx5"/>
                  <dgm:constr type="l" for="ch" forName="desTx5"/>
                  <dgm:constr type="t" for="ch" forName="desTx5" refType="t" refFor="ch" refForName="parTx5"/>
                  <dgm:constr type="h" for="ch" forName="desTx5" refType="h" refFor="ch" refForName="parTx5"/>
                  <dgm:constr type="r" for="ch" forName="parTx6" refType="w" fact="0.3172"/>
                  <dgm:constr type="t" for="ch" forName="parTx6" refType="h" fact="0.2531"/>
                  <dgm:constr type="w" for="ch" forName="parTx6" refType="w" fact="0.2101"/>
                  <dgm:constr type="h" for="ch" forName="parTx6" refType="h" fact="0.0704"/>
                  <dgm:constr type="ctrX" for="ch" forName="picture6" refType="w" fact="0.3267"/>
                  <dgm:constr type="ctrY" for="ch" forName="picture6" refType="h" fact="0.2444"/>
                  <dgm:constr type="w" for="ch" forName="picture6" refType="w" fact="0.0974"/>
                  <dgm:constr type="h" for="ch" forName="picture6" refType="h" fact="0.1218"/>
                  <dgm:constr type="r" for="ch" forName="desTx6" refType="l" refFor="ch" refForName="parTx6"/>
                  <dgm:constr type="l" for="ch" forName="desTx6"/>
                  <dgm:constr type="t" for="ch" forName="desTx6" refType="t" refFor="ch" refForName="parTx6"/>
                  <dgm:constr type="h" for="ch" forName="desTx6" refType="h" refFor="ch" refForName="parTx6"/>
                  <dgm:constr type="r" for="ch" forName="parTx7" refType="w" fact="0.3034"/>
                  <dgm:constr type="t" for="ch" forName="parTx7" refType="h" fact="0.1162"/>
                  <dgm:constr type="w" for="ch" forName="parTx7" refType="w" fact="0.2101"/>
                  <dgm:constr type="h" for="ch" forName="parTx7" refType="h" fact="0.0704"/>
                  <dgm:constr type="ctrX" for="ch" forName="picture7" refType="w" fact="0.3129"/>
                  <dgm:constr type="ctrY" for="ch" forName="picture7" refType="h" fact="0.1075"/>
                  <dgm:constr type="w" for="ch" forName="picture7" refType="w" fact="0.0974"/>
                  <dgm:constr type="h" for="ch" forName="picture7" refType="h" fact="0.1218"/>
                  <dgm:constr type="r" for="ch" forName="desTx7" refType="l" refFor="ch" refForName="parTx7"/>
                  <dgm:constr type="l" for="ch" forName="desTx7"/>
                  <dgm:constr type="t" for="ch" forName="desTx7" refType="t" refFor="ch" refForName="parTx7"/>
                  <dgm:constr type="h" for="ch" forName="desTx7" refType="h" refFor="ch" refForName="parTx7"/>
                </dgm:constrLst>
              </dgm:if>
              <dgm:else name="Name71">
                <dgm:alg type="composite">
                  <dgm:param type="ar" val="1.096"/>
                </dgm:alg>
                <dgm:constrLst>
                  <dgm:constr type="primFontSz" for="ch" forName="parTx1" op="equ" val="65"/>
                  <dgm:constr type="primFontSz" for="ch" forName="parTx2" refType="primFontSz" refFor="ch" refForName="parTx1" op="equ"/>
                  <dgm:constr type="primFontSz" for="ch" forName="parTx3" refType="primFontSz" refFor="ch" refForName="parTx1" op="equ"/>
                  <dgm:constr type="primFontSz" for="ch" forName="parTx4" refType="primFontSz" refFor="ch" refForName="parTx1" op="equ"/>
                  <dgm:constr type="primFontSz" for="ch" forName="parTx5" refType="primFontSz" refFor="ch" refForName="parTx1" op="equ"/>
                  <dgm:constr type="primFontSz" for="ch" forName="parTx6" refType="primFontSz" refFor="ch" refForName="parTx1" op="equ"/>
                  <dgm:constr type="primFontSz" for="ch" forName="parTx7" refType="primFontSz" refFor="ch" refForName="parTx1" op="equ"/>
                  <dgm:constr type="userD" refType="w" fact="0.0111"/>
                  <dgm:constr type="ctrX" for="ch" forName="dot1" refType="w" fact="0.5541"/>
                  <dgm:constr type="ctrY" for="ch" forName="dot1" refType="h" fact="0.8342"/>
                  <dgm:constr type="w" for="ch" forName="dot1" refType="userD"/>
                  <dgm:constr type="h" for="ch" forName="dot1" refType="userD"/>
                  <dgm:constr type="ctrX" for="ch" forName="dot2" refType="w" fact="0.5756"/>
                  <dgm:constr type="ctrY" for="ch" forName="dot2" refType="h" fact="0.8448"/>
                  <dgm:constr type="w" for="ch" forName="dot2" refType="userD"/>
                  <dgm:constr type="h" for="ch" forName="dot2" refType="userD"/>
                  <dgm:constr type="ctrX" for="ch" forName="dot3" refType="w" fact="0.5974"/>
                  <dgm:constr type="ctrY" for="ch" forName="dot3" refType="h" fact="0.8539"/>
                  <dgm:constr type="w" for="ch" forName="dot3" refType="userD"/>
                  <dgm:constr type="h" for="ch" forName="dot3" refType="userD"/>
                  <dgm:constr type="ctrX" for="ch" forName="dot4" refType="w" fact="0.6194"/>
                  <dgm:constr type="ctrY" for="ch" forName="dot4" refType="h" fact="0.8615"/>
                  <dgm:constr type="w" for="ch" forName="dot4" refType="userD"/>
                  <dgm:constr type="h" for="ch" forName="dot4" refType="userD"/>
                  <dgm:constr type="ctrX" for="ch" forName="dot5" refType="w" fact="0.6416"/>
                  <dgm:constr type="ctrY" for="ch" forName="dot5" refType="h" fact="0.8676"/>
                  <dgm:constr type="w" for="ch" forName="dot5" refType="userD"/>
                  <dgm:constr type="h" for="ch" forName="dot5" refType="userD"/>
                  <dgm:constr type="ctrX" for="ch" forName="dot6" refType="w" fact="0.4197"/>
                  <dgm:constr type="ctrY" for="ch" forName="dot6" refType="h" fact="0.7255"/>
                  <dgm:constr type="w" for="ch" forName="dot6" refType="userD"/>
                  <dgm:constr type="h" for="ch" forName="dot6" refType="userD"/>
                  <dgm:constr type="ctrX" for="ch" forName="dot7" refType="w" fact="0.4382"/>
                  <dgm:constr type="ctrY" for="ch" forName="dot7" refType="h" fact="0.7454"/>
                  <dgm:constr type="w" for="ch" forName="dot7" refType="userD"/>
                  <dgm:constr type="h" for="ch" forName="dot7" refType="userD"/>
                  <dgm:constr type="ctrX" for="ch" forName="dot8" refType="w" fact="0.3344"/>
                  <dgm:constr type="ctrY" for="ch" forName="dot8" refType="h" fact="0.6026"/>
                  <dgm:constr type="w" for="ch" forName="dot8" refType="userD"/>
                  <dgm:constr type="h" for="ch" forName="dot8" refType="userD"/>
                  <dgm:constr type="ctrX" for="ch" forName="dot9" refType="w" fact="0.2734"/>
                  <dgm:constr type="ctrY" for="ch" forName="dot9" refType="h" fact="0.4632"/>
                  <dgm:constr type="w" for="ch" forName="dot9" refType="userD"/>
                  <dgm:constr type="h" for="ch" forName="dot9" refType="userD"/>
                  <dgm:constr type="ctrX" for="ch" forName="dot10" refType="w" fact="0.2357"/>
                  <dgm:constr type="ctrY" for="ch" forName="dot10" refType="h" fact="0.3187"/>
                  <dgm:constr type="w" for="ch" forName="dot10" refType="userD"/>
                  <dgm:constr type="h" for="ch" forName="dot10" refType="userD"/>
                  <dgm:constr type="ctrX" for="ch" forName="dot11" refType="w" fact="0.2184"/>
                  <dgm:constr type="ctrY" for="ch" forName="dot11" refType="h" fact="0.1763"/>
                  <dgm:constr type="w" for="ch" forName="dot11" refType="userD"/>
                  <dgm:constr type="h" for="ch" forName="dot11" refType="userD"/>
                  <dgm:constr type="ctrX" for="ch" forName="dotArrow1" refType="w" fact="0.2442"/>
                  <dgm:constr type="ctrY" for="ch" forName="dotArrow1" refType="h" fact="-0.0099"/>
                  <dgm:constr type="w" for="ch" forName="dotArrow1" refType="userD"/>
                  <dgm:constr type="h" for="ch" forName="dotArrow1" refType="userD"/>
                  <dgm:constr type="ctrX" for="ch" forName="dotArrow2" refType="w" fact="0.2275"/>
                  <dgm:constr type="ctrY" for="ch" forName="dotArrow2" refType="h" fact="-0.0239"/>
                  <dgm:constr type="w" for="ch" forName="dotArrow2" refType="userD"/>
                  <dgm:constr type="h" for="ch" forName="dotArrow2" refType="userD"/>
                  <dgm:constr type="ctrX" for="ch" forName="dotArrow3" refType="w" fact="0.2108"/>
                  <dgm:constr type="ctrY" for="ch" forName="dotArrow3" refType="h" fact="-0.0378"/>
                  <dgm:constr type="w" for="ch" forName="dotArrow3" refType="userD"/>
                  <dgm:constr type="h" for="ch" forName="dotArrow3" refType="userD"/>
                  <dgm:constr type="ctrX" for="ch" forName="dotArrow4" refType="w" fact="0.1942"/>
                  <dgm:constr type="ctrY" for="ch" forName="dotArrow4" refType="h" fact="-0.0239"/>
                  <dgm:constr type="w" for="ch" forName="dotArrow4" refType="userD"/>
                  <dgm:constr type="h" for="ch" forName="dotArrow4" refType="userD"/>
                  <dgm:constr type="ctrX" for="ch" forName="dotArrow5" refType="w" fact="0.1775"/>
                  <dgm:constr type="ctrY" for="ch" forName="dotArrow5" refType="h" fact="-0.0099"/>
                  <dgm:constr type="w" for="ch" forName="dotArrow5" refType="userD"/>
                  <dgm:constr type="h" for="ch" forName="dotArrow5" refType="userD"/>
                  <dgm:constr type="ctrX" for="ch" forName="dotArrow6" refType="w" fact="0.2108"/>
                  <dgm:constr type="ctrY" for="ch" forName="dotArrow6" refType="h" fact="-0.0084"/>
                  <dgm:constr type="w" for="ch" forName="dotArrow6" refType="userD"/>
                  <dgm:constr type="h" for="ch" forName="dotArrow6" refType="userD"/>
                  <dgm:constr type="ctrX" for="ch" forName="dotArrow7" refType="w" fact="0.2108"/>
                  <dgm:constr type="ctrY" for="ch" forName="dotArrow7" refType="h" fact="0.0211"/>
                  <dgm:constr type="w" for="ch" forName="dotArrow7" refType="userD"/>
                  <dgm:constr type="h" for="ch" forName="dotArrow7" refType="userD"/>
                  <dgm:constr type="r" for="ch" forName="parTx1" refType="w" fact="0.7085"/>
                  <dgm:constr type="t" for="ch" forName="parTx1" refType="h" fact="0.8845"/>
                  <dgm:constr type="w" for="ch" forName="parTx1" refType="w" fact="0.2396"/>
                  <dgm:constr type="h" for="ch" forName="parTx1" refType="h" fact="0.0704"/>
                  <dgm:constr type="ctrX" for="ch" forName="picture1" refType="w" fact="0.7194"/>
                  <dgm:constr type="ctrY" for="ch" forName="picture1" refType="h" fact="0.8769"/>
                  <dgm:constr type="w" for="ch" forName="picture1" refType="w" fact="0.1111"/>
                  <dgm:constr type="h" for="ch" forName="picture1" refType="h" fact="0.1218"/>
                  <dgm:constr type="r" for="ch" forName="parTx2" refType="w" fact="0.4828"/>
                  <dgm:constr type="t" for="ch" forName="parTx2" refType="h" fact="0.7946"/>
                  <dgm:constr type="w" for="ch" forName="parTx2" refType="w" fact="0.2396"/>
                  <dgm:constr type="h" for="ch" forName="parTx2" refType="h" fact="0.0704"/>
                  <dgm:constr type="ctrX" for="ch" forName="picture2" refType="w" fact="0.4937"/>
                  <dgm:constr type="ctrY" for="ch" forName="picture2" refType="h" fact="0.787"/>
                  <dgm:constr type="w" for="ch" forName="picture2" refType="w" fact="0.1111"/>
                  <dgm:constr type="h" for="ch" forName="picture2" refType="h" fact="0.1218"/>
                  <dgm:constr type="r" for="ch" forName="parTx3" refType="w" fact="0.3715"/>
                  <dgm:constr type="t" for="ch" forName="parTx3" refType="h" fact="0.672"/>
                  <dgm:constr type="w" for="ch" forName="parTx3" refType="w" fact="0.2396"/>
                  <dgm:constr type="h" for="ch" forName="parTx3" refType="h" fact="0.0704"/>
                  <dgm:constr type="ctrX" for="ch" forName="picture3" refType="w" fact="0.3824"/>
                  <dgm:constr type="ctrY" for="ch" forName="picture3" refType="h" fact="0.6644"/>
                  <dgm:constr type="w" for="ch" forName="picture3" refType="w" fact="0.1111"/>
                  <dgm:constr type="h" for="ch" forName="picture3" refType="h" fact="0.1218"/>
                  <dgm:constr type="r" for="ch" forName="parTx4" refType="w" fact="0.3006"/>
                  <dgm:constr type="t" for="ch" forName="parTx4" refType="h" fact="0.5369"/>
                  <dgm:constr type="w" for="ch" forName="parTx4" refType="w" fact="0.2396"/>
                  <dgm:constr type="h" for="ch" forName="parTx4" refType="h" fact="0.0704"/>
                  <dgm:constr type="ctrX" for="ch" forName="picture4" refType="w" fact="0.3115"/>
                  <dgm:constr type="ctrY" for="ch" forName="picture4" refType="h" fact="0.5294"/>
                  <dgm:constr type="w" for="ch" forName="picture4" refType="w" fact="0.1111"/>
                  <dgm:constr type="h" for="ch" forName="picture4" refType="h" fact="0.1218"/>
                  <dgm:constr type="r" for="ch" forName="parTx5" refType="w" fact="0.25"/>
                  <dgm:constr type="t" for="ch" forName="parTx5" refType="h" fact="0.394"/>
                  <dgm:constr type="w" for="ch" forName="parTx5" refType="w" fact="0.2396"/>
                  <dgm:constr type="h" for="ch" forName="parTx5" refType="h" fact="0.0704"/>
                  <dgm:constr type="ctrX" for="ch" forName="picture5" refType="w" fact="0.2609"/>
                  <dgm:constr type="ctrY" for="ch" forName="picture5" refType="h" fact="0.3864"/>
                  <dgm:constr type="w" for="ch" forName="picture5" refType="w" fact="0.1111"/>
                  <dgm:constr type="h" for="ch" forName="picture5" refType="h" fact="0.1218"/>
                  <dgm:constr type="r" for="ch" forName="parTx6" refType="w" fact="0.2212"/>
                  <dgm:constr type="t" for="ch" forName="parTx6" refType="h" fact="0.252"/>
                  <dgm:constr type="w" for="ch" forName="parTx6" refType="w" fact="0.2396"/>
                  <dgm:constr type="h" for="ch" forName="parTx6" refType="h" fact="0.0704"/>
                  <dgm:constr type="ctrX" for="ch" forName="picture6" refType="w" fact="0.2321"/>
                  <dgm:constr type="ctrY" for="ch" forName="picture6" refType="h" fact="0.2444"/>
                  <dgm:constr type="w" for="ch" forName="picture6" refType="w" fact="0.1111"/>
                  <dgm:constr type="h" for="ch" forName="picture6" refType="h" fact="0.1218"/>
                  <dgm:constr type="r" for="ch" forName="parTx7" refType="w" fact="0.2055"/>
                  <dgm:constr type="t" for="ch" forName="parTx7" refType="h" fact="0.1151"/>
                  <dgm:constr type="w" for="ch" forName="parTx7" refType="w" fact="0.2396"/>
                  <dgm:constr type="h" for="ch" forName="parTx7" refType="h" fact="0.0704"/>
                  <dgm:constr type="ctrX" for="ch" forName="picture7" refType="w" fact="0.2164"/>
                  <dgm:constr type="ctrY" for="ch" forName="picture7" refType="h" fact="0.1075"/>
                  <dgm:constr type="w" for="ch" forName="picture7" refType="w" fact="0.1111"/>
                  <dgm:constr type="h" for="ch" forName="picture7" refType="h" fact="0.1218"/>
                </dgm:constrLst>
              </dgm:else>
            </dgm:choose>
          </dgm:else>
        </dgm:choose>
      </dgm:else>
    </dgm:choose>
    <dgm:forEach name="wrapper" axis="self" ptType="parTrans">
      <dgm:forEach name="wrapper2" axis="self" ptType="sibTrans" st="2">
        <dgm:forEach name="imageRepeat" axis="self">
          <dgm:layoutNode name="imageRepeatNode" styleLbl="fgImgPlace1">
            <dgm:alg type="sp"/>
            <dgm:shape xmlns:r="http://schemas.openxmlformats.org/officeDocument/2006/relationships" type="ellipse" r:blip="" blipPhldr="1">
              <dgm:adjLst/>
            </dgm:shape>
            <dgm:presOf axis="self"/>
          </dgm:layoutNode>
        </dgm:forEach>
      </dgm:forEach>
    </dgm:forEach>
    <dgm:choose name="Name72">
      <dgm:if name="Name73" axis="ch" ptType="node" func="cnt" op="gte" val="2">
        <dgm:layoutNode name="dot1" styleLbl="alignNode1">
          <dgm:alg type="sp"/>
          <dgm:shape xmlns:r="http://schemas.openxmlformats.org/officeDocument/2006/relationships" type="ellipse" r:blip="">
            <dgm:adjLst/>
          </dgm:shape>
          <dgm:presOf/>
        </dgm:layoutNode>
        <dgm:layoutNode name="dot2" styleLbl="alignNode1">
          <dgm:alg type="sp"/>
          <dgm:shape xmlns:r="http://schemas.openxmlformats.org/officeDocument/2006/relationships" type="ellipse" r:blip="">
            <dgm:adjLst/>
          </dgm:shape>
          <dgm:presOf/>
        </dgm:layoutNode>
        <dgm:layoutNode name="dot3" styleLbl="alignNode1">
          <dgm:alg type="sp"/>
          <dgm:shape xmlns:r="http://schemas.openxmlformats.org/officeDocument/2006/relationships" type="ellipse" r:blip="">
            <dgm:adjLst/>
          </dgm:shape>
          <dgm:presOf/>
        </dgm:layoutNode>
      </dgm:if>
      <dgm:else name="Name74"/>
    </dgm:choose>
    <dgm:choose name="Name75">
      <dgm:if name="Name76" axis="ch" ptType="node" func="cnt" op="gte" val="3">
        <dgm:layoutNode name="dot4" styleLbl="alignNode1">
          <dgm:alg type="sp"/>
          <dgm:shape xmlns:r="http://schemas.openxmlformats.org/officeDocument/2006/relationships" type="ellipse" r:blip="">
            <dgm:adjLst/>
          </dgm:shape>
          <dgm:presOf/>
        </dgm:layoutNode>
        <dgm:layoutNode name="dot5" styleLbl="alignNode1">
          <dgm:alg type="sp"/>
          <dgm:shape xmlns:r="http://schemas.openxmlformats.org/officeDocument/2006/relationships" type="ellipse" r:blip="">
            <dgm:adjLst/>
          </dgm:shape>
          <dgm:presOf/>
        </dgm:layoutNode>
      </dgm:if>
      <dgm:else name="Name77"/>
    </dgm:choose>
    <dgm:choose name="Name78">
      <dgm:if name="Name79" axis="ch" ptType="node" func="cnt" op="gte" val="4">
        <dgm:layoutNode name="dot6" styleLbl="alignNode1">
          <dgm:alg type="sp"/>
          <dgm:shape xmlns:r="http://schemas.openxmlformats.org/officeDocument/2006/relationships" type="ellipse" r:blip="">
            <dgm:adjLst/>
          </dgm:shape>
          <dgm:presOf/>
        </dgm:layoutNode>
      </dgm:if>
      <dgm:else name="Name80"/>
    </dgm:choose>
    <dgm:choose name="Name81">
      <dgm:if name="Name82" axis="ch" ptType="node" func="cnt" op="gte" val="5">
        <dgm:layoutNode name="dot7" styleLbl="alignNode1">
          <dgm:alg type="sp"/>
          <dgm:shape xmlns:r="http://schemas.openxmlformats.org/officeDocument/2006/relationships" type="ellipse" r:blip="">
            <dgm:adjLst/>
          </dgm:shape>
          <dgm:presOf/>
        </dgm:layoutNode>
        <dgm:layoutNode name="dot8" styleLbl="alignNode1">
          <dgm:alg type="sp"/>
          <dgm:shape xmlns:r="http://schemas.openxmlformats.org/officeDocument/2006/relationships" type="ellipse" r:blip="">
            <dgm:adjLst/>
          </dgm:shape>
          <dgm:presOf/>
        </dgm:layoutNode>
      </dgm:if>
      <dgm:else name="Name83"/>
    </dgm:choose>
    <dgm:choose name="Name84">
      <dgm:if name="Name85" axis="ch" ptType="node" func="cnt" op="gte" val="6">
        <dgm:layoutNode name="dot9" styleLbl="alignNode1">
          <dgm:alg type="sp"/>
          <dgm:shape xmlns:r="http://schemas.openxmlformats.org/officeDocument/2006/relationships" type="ellipse" r:blip="">
            <dgm:adjLst/>
          </dgm:shape>
          <dgm:presOf/>
        </dgm:layoutNode>
        <dgm:layoutNode name="dot10" styleLbl="alignNode1">
          <dgm:alg type="sp"/>
          <dgm:shape xmlns:r="http://schemas.openxmlformats.org/officeDocument/2006/relationships" type="ellipse" r:blip="">
            <dgm:adjLst/>
          </dgm:shape>
          <dgm:presOf/>
        </dgm:layoutNode>
      </dgm:if>
      <dgm:else name="Name86"/>
    </dgm:choose>
    <dgm:choose name="Name87">
      <dgm:if name="Name88" axis="ch" ptType="node" func="cnt" op="gte" val="7">
        <dgm:layoutNode name="dot11" styleLbl="alignNode1">
          <dgm:alg type="sp"/>
          <dgm:shape xmlns:r="http://schemas.openxmlformats.org/officeDocument/2006/relationships" type="ellipse" r:blip="">
            <dgm:adjLst/>
          </dgm:shape>
          <dgm:presOf/>
        </dgm:layoutNode>
      </dgm:if>
      <dgm:else name="Name89"/>
    </dgm:choose>
    <dgm:choose name="Name90">
      <dgm:if name="Name91" axis="ch" ptType="node" func="cnt" op="gte" val="2">
        <dgm:layoutNode name="dotArrow1" styleLbl="alignNode1">
          <dgm:alg type="sp"/>
          <dgm:shape xmlns:r="http://schemas.openxmlformats.org/officeDocument/2006/relationships" type="ellipse" r:blip="">
            <dgm:adjLst/>
          </dgm:shape>
          <dgm:presOf/>
        </dgm:layoutNode>
        <dgm:layoutNode name="dotArrow2" styleLbl="alignNode1">
          <dgm:alg type="sp"/>
          <dgm:shape xmlns:r="http://schemas.openxmlformats.org/officeDocument/2006/relationships" type="ellipse" r:blip="">
            <dgm:adjLst/>
          </dgm:shape>
          <dgm:presOf/>
        </dgm:layoutNode>
        <dgm:layoutNode name="dotArrow3" styleLbl="alignNode1">
          <dgm:alg type="sp"/>
          <dgm:shape xmlns:r="http://schemas.openxmlformats.org/officeDocument/2006/relationships" type="ellipse" r:blip="">
            <dgm:adjLst/>
          </dgm:shape>
          <dgm:presOf/>
        </dgm:layoutNode>
        <dgm:layoutNode name="dotArrow4" styleLbl="alignNode1">
          <dgm:alg type="sp"/>
          <dgm:shape xmlns:r="http://schemas.openxmlformats.org/officeDocument/2006/relationships" type="ellipse" r:blip="">
            <dgm:adjLst/>
          </dgm:shape>
          <dgm:presOf/>
        </dgm:layoutNode>
        <dgm:layoutNode name="dotArrow5" styleLbl="alignNode1">
          <dgm:alg type="sp"/>
          <dgm:shape xmlns:r="http://schemas.openxmlformats.org/officeDocument/2006/relationships" type="ellipse" r:blip="">
            <dgm:adjLst/>
          </dgm:shape>
          <dgm:presOf/>
        </dgm:layoutNode>
        <dgm:layoutNode name="dotArrow6" styleLbl="alignNode1">
          <dgm:alg type="sp"/>
          <dgm:shape xmlns:r="http://schemas.openxmlformats.org/officeDocument/2006/relationships" type="ellipse" r:blip="">
            <dgm:adjLst/>
          </dgm:shape>
          <dgm:presOf/>
        </dgm:layoutNode>
        <dgm:layoutNode name="dotArrow7" styleLbl="alignNode1">
          <dgm:alg type="sp"/>
          <dgm:shape xmlns:r="http://schemas.openxmlformats.org/officeDocument/2006/relationships" type="ellipse" r:blip="">
            <dgm:adjLst/>
          </dgm:shape>
          <dgm:presOf/>
        </dgm:layoutNode>
      </dgm:if>
      <dgm:else name="Name92"/>
    </dgm:choose>
    <dgm:forEach name="Name93" axis="ch" ptType="node" cnt="1">
      <dgm:layoutNode name="parTx1">
        <dgm:choose name="Name94">
          <dgm:if name="Name95" func="var" arg="dir" op="equ" val="norm">
            <dgm:alg type="tx">
              <dgm:param type="parTxLTRAlign" val="l"/>
              <dgm:param type="parTxRTLAlign" val="r"/>
            </dgm:alg>
          </dgm:if>
          <dgm:else name="Name96">
            <dgm:alg type="tx">
              <dgm:param type="parTxLTRAlign" val="r"/>
              <dgm:param type="parTxRTLAlign" val="l"/>
            </dgm:alg>
          </dgm:else>
        </dgm:choose>
        <dgm:shape xmlns:r="http://schemas.openxmlformats.org/officeDocument/2006/relationships" type="roundRect" r:blip="">
          <dgm:adjLst/>
        </dgm:shape>
        <dgm:presOf axis="self" ptType="node"/>
        <dgm:choose name="Name97">
          <dgm:if name="Name98" func="var" arg="dir" op="equ" val="norm">
            <dgm:constrLst>
              <dgm:constr type="lMarg" refType="w" fact="0.6"/>
              <dgm:constr type="rMarg" refType="primFontSz" fact="0.3"/>
              <dgm:constr type="tMarg" refType="primFontSz" fact="0.3"/>
              <dgm:constr type="bMarg" refType="primFontSz" fact="0.3"/>
            </dgm:constrLst>
          </dgm:if>
          <dgm:else name="Name99">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00">
        <dgm:if name="Name101" axis="ch" ptType="node" func="cnt" op="gte" val="1">
          <dgm:layoutNode name="desTx1" styleLbl="revTx">
            <dgm:varLst>
              <dgm:bulletEnabled val="1"/>
            </dgm:varLst>
            <dgm:choose name="Name102">
              <dgm:if name="Name103" func="var" arg="dir" op="equ" val="norm">
                <dgm:choose name="Name104">
                  <dgm:if name="Name105" axis="ch" ptType="node" func="cnt" op="gte" val="2">
                    <dgm:alg type="tx">
                      <dgm:param type="parTxLTRAlign" val="l"/>
                      <dgm:param type="parTxRTLAlign" val="l"/>
                      <dgm:param type="stBulletLvl" val="1"/>
                    </dgm:alg>
                  </dgm:if>
                  <dgm:else name="Name106">
                    <dgm:alg type="tx">
                      <dgm:param type="parTxLTRAlign" val="l"/>
                      <dgm:param type="parTxRTLAlign" val="l"/>
                    </dgm:alg>
                  </dgm:else>
                </dgm:choose>
              </dgm:if>
              <dgm:else name="Name107">
                <dgm:choose name="Name108">
                  <dgm:if name="Name109" axis="ch" ptType="node" func="cnt" op="gte" val="2">
                    <dgm:alg type="tx">
                      <dgm:param type="parTxLTRAlign" val="r"/>
                      <dgm:param type="parTxRTLAlign" val="r"/>
                      <dgm:param type="shpTxLTRAlignCh" val="r"/>
                      <dgm:param type="shpTxRTLAlignCh" val="r"/>
                      <dgm:param type="stBulletLvl" val="1"/>
                    </dgm:alg>
                  </dgm:if>
                  <dgm:else name="Name110">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11"/>
      </dgm:choose>
    </dgm:forEach>
    <dgm:forEach name="Name112" axis="ch" ptType="sibTrans" hideLastTrans="0" cnt="1">
      <dgm:layoutNode name="picture1">
        <dgm:alg type="sp"/>
        <dgm:shape xmlns:r="http://schemas.openxmlformats.org/officeDocument/2006/relationships" r:blip="">
          <dgm:adjLst/>
        </dgm:shape>
        <dgm:presOf/>
        <dgm:constrLst/>
        <dgm:forEach name="Name113" ref="imageRepeat"/>
      </dgm:layoutNode>
    </dgm:forEach>
    <dgm:forEach name="Name114" axis="ch" ptType="node" st="2" cnt="1">
      <dgm:layoutNode name="parTx2">
        <dgm:choose name="Name115">
          <dgm:if name="Name116" func="var" arg="dir" op="equ" val="norm">
            <dgm:alg type="tx">
              <dgm:param type="parTxLTRAlign" val="l"/>
              <dgm:param type="parTxRTLAlign" val="r"/>
            </dgm:alg>
          </dgm:if>
          <dgm:else name="Name117">
            <dgm:alg type="tx">
              <dgm:param type="parTxLTRAlign" val="r"/>
              <dgm:param type="parTxRTLAlign" val="l"/>
            </dgm:alg>
          </dgm:else>
        </dgm:choose>
        <dgm:shape xmlns:r="http://schemas.openxmlformats.org/officeDocument/2006/relationships" type="roundRect" r:blip="">
          <dgm:adjLst/>
        </dgm:shape>
        <dgm:presOf axis="self" ptType="node"/>
        <dgm:choose name="Name118">
          <dgm:if name="Name119" func="var" arg="dir" op="equ" val="norm">
            <dgm:constrLst>
              <dgm:constr type="lMarg" refType="w" fact="0.6"/>
              <dgm:constr type="rMarg" refType="primFontSz" fact="0.3"/>
              <dgm:constr type="tMarg" refType="primFontSz" fact="0.3"/>
              <dgm:constr type="bMarg" refType="primFontSz" fact="0.3"/>
            </dgm:constrLst>
          </dgm:if>
          <dgm:else name="Name120">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21">
        <dgm:if name="Name122" axis="ch" ptType="node" func="cnt" op="gte" val="1">
          <dgm:layoutNode name="desTx2" styleLbl="revTx">
            <dgm:varLst>
              <dgm:bulletEnabled val="1"/>
            </dgm:varLst>
            <dgm:choose name="Name123">
              <dgm:if name="Name124" func="var" arg="dir" op="equ" val="norm">
                <dgm:choose name="Name125">
                  <dgm:if name="Name126" axis="ch" ptType="node" func="cnt" op="gte" val="2">
                    <dgm:alg type="tx">
                      <dgm:param type="parTxLTRAlign" val="l"/>
                      <dgm:param type="parTxRTLAlign" val="l"/>
                      <dgm:param type="stBulletLvl" val="1"/>
                    </dgm:alg>
                  </dgm:if>
                  <dgm:else name="Name127">
                    <dgm:alg type="tx">
                      <dgm:param type="parTxLTRAlign" val="l"/>
                      <dgm:param type="parTxRTLAlign" val="l"/>
                    </dgm:alg>
                  </dgm:else>
                </dgm:choose>
              </dgm:if>
              <dgm:else name="Name128">
                <dgm:choose name="Name129">
                  <dgm:if name="Name130" axis="ch" ptType="node" func="cnt" op="gte" val="2">
                    <dgm:alg type="tx">
                      <dgm:param type="parTxLTRAlign" val="r"/>
                      <dgm:param type="parTxRTLAlign" val="r"/>
                      <dgm:param type="shpTxLTRAlignCh" val="r"/>
                      <dgm:param type="shpTxRTLAlignCh" val="r"/>
                      <dgm:param type="stBulletLvl" val="1"/>
                    </dgm:alg>
                  </dgm:if>
                  <dgm:else name="Name131">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32"/>
      </dgm:choose>
    </dgm:forEach>
    <dgm:forEach name="Name133" axis="ch" ptType="sibTrans" hideLastTrans="0" st="2" cnt="1">
      <dgm:layoutNode name="picture2">
        <dgm:alg type="sp"/>
        <dgm:shape xmlns:r="http://schemas.openxmlformats.org/officeDocument/2006/relationships" r:blip="">
          <dgm:adjLst/>
        </dgm:shape>
        <dgm:presOf/>
        <dgm:constrLst/>
        <dgm:forEach name="Name134" ref="imageRepeat"/>
      </dgm:layoutNode>
    </dgm:forEach>
    <dgm:forEach name="Name135" axis="ch" ptType="node" st="3" cnt="1">
      <dgm:layoutNode name="parTx3">
        <dgm:choose name="Name136">
          <dgm:if name="Name137" func="var" arg="dir" op="equ" val="norm">
            <dgm:alg type="tx">
              <dgm:param type="parTxLTRAlign" val="l"/>
              <dgm:param type="parTxRTLAlign" val="r"/>
            </dgm:alg>
          </dgm:if>
          <dgm:else name="Name138">
            <dgm:alg type="tx">
              <dgm:param type="parTxLTRAlign" val="r"/>
              <dgm:param type="parTxRTLAlign" val="l"/>
            </dgm:alg>
          </dgm:else>
        </dgm:choose>
        <dgm:shape xmlns:r="http://schemas.openxmlformats.org/officeDocument/2006/relationships" type="roundRect" r:blip="">
          <dgm:adjLst/>
        </dgm:shape>
        <dgm:presOf axis="self" ptType="node"/>
        <dgm:choose name="Name139">
          <dgm:if name="Name140" func="var" arg="dir" op="equ" val="norm">
            <dgm:constrLst>
              <dgm:constr type="lMarg" refType="w" fact="0.6"/>
              <dgm:constr type="rMarg" refType="primFontSz" fact="0.3"/>
              <dgm:constr type="tMarg" refType="primFontSz" fact="0.3"/>
              <dgm:constr type="bMarg" refType="primFontSz" fact="0.3"/>
            </dgm:constrLst>
          </dgm:if>
          <dgm:else name="Name141">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42">
        <dgm:if name="Name143" axis="ch" ptType="node" func="cnt" op="gte" val="1">
          <dgm:layoutNode name="desTx3" styleLbl="revTx">
            <dgm:varLst>
              <dgm:bulletEnabled val="1"/>
            </dgm:varLst>
            <dgm:choose name="Name144">
              <dgm:if name="Name145" func="var" arg="dir" op="equ" val="norm">
                <dgm:choose name="Name146">
                  <dgm:if name="Name147" axis="ch" ptType="node" func="cnt" op="gte" val="2">
                    <dgm:alg type="tx">
                      <dgm:param type="parTxLTRAlign" val="l"/>
                      <dgm:param type="parTxRTLAlign" val="l"/>
                      <dgm:param type="stBulletLvl" val="1"/>
                    </dgm:alg>
                  </dgm:if>
                  <dgm:else name="Name148">
                    <dgm:alg type="tx">
                      <dgm:param type="parTxLTRAlign" val="l"/>
                      <dgm:param type="parTxRTLAlign" val="l"/>
                    </dgm:alg>
                  </dgm:else>
                </dgm:choose>
              </dgm:if>
              <dgm:else name="Name149">
                <dgm:choose name="Name150">
                  <dgm:if name="Name151" axis="ch" ptType="node" func="cnt" op="gte" val="2">
                    <dgm:alg type="tx">
                      <dgm:param type="parTxLTRAlign" val="r"/>
                      <dgm:param type="parTxRTLAlign" val="r"/>
                      <dgm:param type="shpTxLTRAlignCh" val="r"/>
                      <dgm:param type="shpTxRTLAlignCh" val="r"/>
                      <dgm:param type="stBulletLvl" val="1"/>
                    </dgm:alg>
                  </dgm:if>
                  <dgm:else name="Name152">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53"/>
      </dgm:choose>
    </dgm:forEach>
    <dgm:forEach name="Name154" axis="ch" ptType="sibTrans" hideLastTrans="0" st="3" cnt="1">
      <dgm:layoutNode name="picture3">
        <dgm:alg type="sp"/>
        <dgm:shape xmlns:r="http://schemas.openxmlformats.org/officeDocument/2006/relationships" r:blip="">
          <dgm:adjLst/>
        </dgm:shape>
        <dgm:presOf/>
        <dgm:constrLst/>
        <dgm:forEach name="Name155" ref="imageRepeat"/>
      </dgm:layoutNode>
    </dgm:forEach>
    <dgm:forEach name="Name156" axis="ch" ptType="node" st="4" cnt="1">
      <dgm:layoutNode name="parTx4">
        <dgm:choose name="Name157">
          <dgm:if name="Name158" func="var" arg="dir" op="equ" val="norm">
            <dgm:alg type="tx">
              <dgm:param type="parTxLTRAlign" val="l"/>
              <dgm:param type="parTxRTLAlign" val="r"/>
            </dgm:alg>
          </dgm:if>
          <dgm:else name="Name159">
            <dgm:alg type="tx">
              <dgm:param type="parTxLTRAlign" val="r"/>
              <dgm:param type="parTxRTLAlign" val="l"/>
            </dgm:alg>
          </dgm:else>
        </dgm:choose>
        <dgm:shape xmlns:r="http://schemas.openxmlformats.org/officeDocument/2006/relationships" type="roundRect" r:blip="">
          <dgm:adjLst/>
        </dgm:shape>
        <dgm:presOf axis="self" ptType="node"/>
        <dgm:choose name="Name160">
          <dgm:if name="Name161" func="var" arg="dir" op="equ" val="norm">
            <dgm:constrLst>
              <dgm:constr type="lMarg" refType="w" fact="0.6"/>
              <dgm:constr type="rMarg" refType="primFontSz" fact="0.3"/>
              <dgm:constr type="tMarg" refType="primFontSz" fact="0.3"/>
              <dgm:constr type="bMarg" refType="primFontSz" fact="0.3"/>
            </dgm:constrLst>
          </dgm:if>
          <dgm:else name="Name162">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63">
        <dgm:if name="Name164" axis="ch" ptType="node" func="cnt" op="gte" val="1">
          <dgm:layoutNode name="desTx4" styleLbl="revTx">
            <dgm:varLst>
              <dgm:bulletEnabled val="1"/>
            </dgm:varLst>
            <dgm:choose name="Name165">
              <dgm:if name="Name166" func="var" arg="dir" op="equ" val="norm">
                <dgm:choose name="Name167">
                  <dgm:if name="Name168" axis="ch" ptType="node" func="cnt" op="gte" val="2">
                    <dgm:alg type="tx">
                      <dgm:param type="parTxLTRAlign" val="l"/>
                      <dgm:param type="parTxRTLAlign" val="l"/>
                      <dgm:param type="stBulletLvl" val="1"/>
                    </dgm:alg>
                  </dgm:if>
                  <dgm:else name="Name169">
                    <dgm:alg type="tx">
                      <dgm:param type="parTxLTRAlign" val="l"/>
                      <dgm:param type="parTxRTLAlign" val="l"/>
                    </dgm:alg>
                  </dgm:else>
                </dgm:choose>
              </dgm:if>
              <dgm:else name="Name170">
                <dgm:choose name="Name171">
                  <dgm:if name="Name172" axis="ch" ptType="node" func="cnt" op="gte" val="2">
                    <dgm:alg type="tx">
                      <dgm:param type="parTxLTRAlign" val="r"/>
                      <dgm:param type="parTxRTLAlign" val="r"/>
                      <dgm:param type="shpTxLTRAlignCh" val="r"/>
                      <dgm:param type="shpTxRTLAlignCh" val="r"/>
                      <dgm:param type="stBulletLvl" val="1"/>
                    </dgm:alg>
                  </dgm:if>
                  <dgm:else name="Name173">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74"/>
      </dgm:choose>
    </dgm:forEach>
    <dgm:forEach name="Name175" axis="ch" ptType="sibTrans" hideLastTrans="0" st="4" cnt="1">
      <dgm:layoutNode name="picture4">
        <dgm:alg type="sp"/>
        <dgm:shape xmlns:r="http://schemas.openxmlformats.org/officeDocument/2006/relationships" r:blip="">
          <dgm:adjLst/>
        </dgm:shape>
        <dgm:presOf/>
        <dgm:constrLst/>
        <dgm:forEach name="Name176" ref="imageRepeat"/>
      </dgm:layoutNode>
    </dgm:forEach>
    <dgm:forEach name="Name177" axis="ch" ptType="node" st="5" cnt="1">
      <dgm:layoutNode name="parTx5">
        <dgm:choose name="Name178">
          <dgm:if name="Name179" func="var" arg="dir" op="equ" val="norm">
            <dgm:alg type="tx">
              <dgm:param type="parTxLTRAlign" val="l"/>
              <dgm:param type="parTxRTLAlign" val="r"/>
            </dgm:alg>
          </dgm:if>
          <dgm:else name="Name180">
            <dgm:alg type="tx">
              <dgm:param type="parTxLTRAlign" val="r"/>
              <dgm:param type="parTxRTLAlign" val="l"/>
            </dgm:alg>
          </dgm:else>
        </dgm:choose>
        <dgm:shape xmlns:r="http://schemas.openxmlformats.org/officeDocument/2006/relationships" type="roundRect" r:blip="">
          <dgm:adjLst/>
        </dgm:shape>
        <dgm:presOf axis="self" ptType="node"/>
        <dgm:choose name="Name181">
          <dgm:if name="Name182" func="var" arg="dir" op="equ" val="norm">
            <dgm:constrLst>
              <dgm:constr type="lMarg" refType="w" fact="0.6"/>
              <dgm:constr type="rMarg" refType="primFontSz" fact="0.3"/>
              <dgm:constr type="tMarg" refType="primFontSz" fact="0.3"/>
              <dgm:constr type="bMarg" refType="primFontSz" fact="0.3"/>
            </dgm:constrLst>
          </dgm:if>
          <dgm:else name="Name183">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184">
        <dgm:if name="Name185" axis="ch" ptType="node" func="cnt" op="gte" val="1">
          <dgm:layoutNode name="desTx5" styleLbl="revTx">
            <dgm:varLst>
              <dgm:bulletEnabled val="1"/>
            </dgm:varLst>
            <dgm:choose name="Name186">
              <dgm:if name="Name187" func="var" arg="dir" op="equ" val="norm">
                <dgm:choose name="Name188">
                  <dgm:if name="Name189" axis="ch" ptType="node" func="cnt" op="gte" val="2">
                    <dgm:alg type="tx">
                      <dgm:param type="parTxLTRAlign" val="l"/>
                      <dgm:param type="parTxRTLAlign" val="l"/>
                      <dgm:param type="stBulletLvl" val="1"/>
                    </dgm:alg>
                  </dgm:if>
                  <dgm:else name="Name190">
                    <dgm:alg type="tx">
                      <dgm:param type="parTxLTRAlign" val="l"/>
                      <dgm:param type="parTxRTLAlign" val="l"/>
                    </dgm:alg>
                  </dgm:else>
                </dgm:choose>
              </dgm:if>
              <dgm:else name="Name191">
                <dgm:choose name="Name192">
                  <dgm:if name="Name193" axis="ch" ptType="node" func="cnt" op="gte" val="2">
                    <dgm:alg type="tx">
                      <dgm:param type="parTxLTRAlign" val="r"/>
                      <dgm:param type="parTxRTLAlign" val="r"/>
                      <dgm:param type="shpTxLTRAlignCh" val="r"/>
                      <dgm:param type="shpTxRTLAlignCh" val="r"/>
                      <dgm:param type="stBulletLvl" val="1"/>
                    </dgm:alg>
                  </dgm:if>
                  <dgm:else name="Name194">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195"/>
      </dgm:choose>
    </dgm:forEach>
    <dgm:forEach name="Name196" axis="ch" ptType="sibTrans" hideLastTrans="0" st="5" cnt="1">
      <dgm:layoutNode name="picture5">
        <dgm:alg type="sp"/>
        <dgm:shape xmlns:r="http://schemas.openxmlformats.org/officeDocument/2006/relationships" r:blip="">
          <dgm:adjLst/>
        </dgm:shape>
        <dgm:presOf/>
        <dgm:constrLst/>
        <dgm:forEach name="Name197" ref="imageRepeat"/>
      </dgm:layoutNode>
    </dgm:forEach>
    <dgm:forEach name="Name198" axis="ch" ptType="node" st="6" cnt="1">
      <dgm:layoutNode name="parTx6">
        <dgm:choose name="Name199">
          <dgm:if name="Name200" func="var" arg="dir" op="equ" val="norm">
            <dgm:alg type="tx">
              <dgm:param type="parTxLTRAlign" val="l"/>
              <dgm:param type="parTxRTLAlign" val="r"/>
            </dgm:alg>
          </dgm:if>
          <dgm:else name="Name201">
            <dgm:alg type="tx">
              <dgm:param type="parTxLTRAlign" val="r"/>
              <dgm:param type="parTxRTLAlign" val="l"/>
            </dgm:alg>
          </dgm:else>
        </dgm:choose>
        <dgm:shape xmlns:r="http://schemas.openxmlformats.org/officeDocument/2006/relationships" type="roundRect" r:blip="">
          <dgm:adjLst/>
        </dgm:shape>
        <dgm:presOf axis="self" ptType="node"/>
        <dgm:choose name="Name202">
          <dgm:if name="Name203" func="var" arg="dir" op="equ" val="norm">
            <dgm:constrLst>
              <dgm:constr type="lMarg" refType="w" fact="0.6"/>
              <dgm:constr type="rMarg" refType="primFontSz" fact="0.3"/>
              <dgm:constr type="tMarg" refType="primFontSz" fact="0.3"/>
              <dgm:constr type="bMarg" refType="primFontSz" fact="0.3"/>
            </dgm:constrLst>
          </dgm:if>
          <dgm:else name="Name204">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05">
        <dgm:if name="Name206" axis="ch" ptType="node" func="cnt" op="gte" val="1">
          <dgm:layoutNode name="desTx6" styleLbl="revTx">
            <dgm:varLst>
              <dgm:bulletEnabled val="1"/>
            </dgm:varLst>
            <dgm:choose name="Name207">
              <dgm:if name="Name208" func="var" arg="dir" op="equ" val="norm">
                <dgm:choose name="Name209">
                  <dgm:if name="Name210" axis="ch" ptType="node" func="cnt" op="gte" val="2">
                    <dgm:alg type="tx">
                      <dgm:param type="parTxLTRAlign" val="l"/>
                      <dgm:param type="parTxRTLAlign" val="l"/>
                      <dgm:param type="stBulletLvl" val="1"/>
                    </dgm:alg>
                  </dgm:if>
                  <dgm:else name="Name211">
                    <dgm:alg type="tx">
                      <dgm:param type="parTxLTRAlign" val="l"/>
                      <dgm:param type="parTxRTLAlign" val="l"/>
                    </dgm:alg>
                  </dgm:else>
                </dgm:choose>
              </dgm:if>
              <dgm:else name="Name212">
                <dgm:choose name="Name213">
                  <dgm:if name="Name214" axis="ch" ptType="node" func="cnt" op="gte" val="2">
                    <dgm:alg type="tx">
                      <dgm:param type="parTxLTRAlign" val="r"/>
                      <dgm:param type="parTxRTLAlign" val="r"/>
                      <dgm:param type="shpTxLTRAlignCh" val="r"/>
                      <dgm:param type="shpTxRTLAlignCh" val="r"/>
                      <dgm:param type="stBulletLvl" val="1"/>
                    </dgm:alg>
                  </dgm:if>
                  <dgm:else name="Name215">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16"/>
      </dgm:choose>
    </dgm:forEach>
    <dgm:forEach name="Name217" axis="ch" ptType="sibTrans" hideLastTrans="0" st="6" cnt="1">
      <dgm:layoutNode name="picture6">
        <dgm:alg type="sp"/>
        <dgm:shape xmlns:r="http://schemas.openxmlformats.org/officeDocument/2006/relationships" r:blip="">
          <dgm:adjLst/>
        </dgm:shape>
        <dgm:presOf/>
        <dgm:constrLst/>
        <dgm:forEach name="Name218" ref="imageRepeat"/>
      </dgm:layoutNode>
    </dgm:forEach>
    <dgm:forEach name="Name219" axis="ch" ptType="node" st="7" cnt="1">
      <dgm:layoutNode name="parTx7">
        <dgm:choose name="Name220">
          <dgm:if name="Name221" func="var" arg="dir" op="equ" val="norm">
            <dgm:alg type="tx">
              <dgm:param type="parTxLTRAlign" val="l"/>
              <dgm:param type="parTxRTLAlign" val="r"/>
            </dgm:alg>
          </dgm:if>
          <dgm:else name="Name222">
            <dgm:alg type="tx">
              <dgm:param type="parTxLTRAlign" val="r"/>
              <dgm:param type="parTxRTLAlign" val="l"/>
            </dgm:alg>
          </dgm:else>
        </dgm:choose>
        <dgm:shape xmlns:r="http://schemas.openxmlformats.org/officeDocument/2006/relationships" type="roundRect" r:blip="">
          <dgm:adjLst/>
        </dgm:shape>
        <dgm:presOf axis="self" ptType="node"/>
        <dgm:choose name="Name223">
          <dgm:if name="Name224" func="var" arg="dir" op="equ" val="norm">
            <dgm:constrLst>
              <dgm:constr type="lMarg" refType="w" fact="0.6"/>
              <dgm:constr type="rMarg" refType="primFontSz" fact="0.3"/>
              <dgm:constr type="tMarg" refType="primFontSz" fact="0.3"/>
              <dgm:constr type="bMarg" refType="primFontSz" fact="0.3"/>
            </dgm:constrLst>
          </dgm:if>
          <dgm:else name="Name225">
            <dgm:constrLst>
              <dgm:constr type="rMarg" refType="w" fact="0.6"/>
              <dgm:constr type="lMarg" refType="primFontSz" fact="0.3"/>
              <dgm:constr type="tMarg" refType="primFontSz" fact="0.3"/>
              <dgm:constr type="bMarg" refType="primFontSz" fact="0.3"/>
            </dgm:constrLst>
          </dgm:else>
        </dgm:choose>
        <dgm:ruleLst>
          <dgm:rule type="primFontSz" val="5" fact="NaN" max="NaN"/>
        </dgm:ruleLst>
      </dgm:layoutNode>
      <dgm:choose name="Name226">
        <dgm:if name="Name227" axis="ch" ptType="node" func="cnt" op="gte" val="1">
          <dgm:layoutNode name="desTx7" styleLbl="revTx">
            <dgm:varLst>
              <dgm:bulletEnabled val="1"/>
            </dgm:varLst>
            <dgm:choose name="Name228">
              <dgm:if name="Name229" func="var" arg="dir" op="equ" val="norm">
                <dgm:choose name="Name230">
                  <dgm:if name="Name231" axis="ch" ptType="node" func="cnt" op="gte" val="2">
                    <dgm:alg type="tx">
                      <dgm:param type="parTxLTRAlign" val="l"/>
                      <dgm:param type="parTxRTLAlign" val="l"/>
                      <dgm:param type="stBulletLvl" val="1"/>
                    </dgm:alg>
                  </dgm:if>
                  <dgm:else name="Name232">
                    <dgm:alg type="tx">
                      <dgm:param type="parTxLTRAlign" val="l"/>
                      <dgm:param type="parTxRTLAlign" val="l"/>
                    </dgm:alg>
                  </dgm:else>
                </dgm:choose>
              </dgm:if>
              <dgm:else name="Name233">
                <dgm:choose name="Name234">
                  <dgm:if name="Name235" axis="ch" ptType="node" func="cnt" op="gte" val="2">
                    <dgm:alg type="tx">
                      <dgm:param type="parTxLTRAlign" val="r"/>
                      <dgm:param type="parTxRTLAlign" val="r"/>
                      <dgm:param type="shpTxLTRAlignCh" val="r"/>
                      <dgm:param type="shpTxRTLAlignCh" val="r"/>
                      <dgm:param type="stBulletLvl" val="1"/>
                    </dgm:alg>
                  </dgm:if>
                  <dgm:else name="Name236">
                    <dgm:alg type="tx">
                      <dgm:param type="parTxLTRAlign" val="r"/>
                      <dgm:param type="parTxRTLAlign" val="r"/>
                      <dgm:param type="shpTxLTRAlignCh" val="r"/>
                      <dgm:param type="shpTxRTLAlignCh" val="r"/>
                    </dgm:alg>
                  </dgm:else>
                </dgm:choose>
              </dgm:else>
            </dgm:choose>
            <dgm:shape xmlns:r="http://schemas.openxmlformats.org/officeDocument/2006/relationships" type="rect" r:blip="">
              <dgm:adjLst/>
            </dgm:shape>
            <dgm:presOf axis="des" ptType="node"/>
            <dgm:constrLst>
              <dgm:constr type="rMarg" refType="primFontSz" fact="0.2"/>
              <dgm:constr type="tMarg" refType="primFontSz" fact="0.2"/>
              <dgm:constr type="bMarg" refType="primFontSz" fact="0.2"/>
            </dgm:constrLst>
            <dgm:ruleLst>
              <dgm:rule type="primFontSz" val="5" fact="NaN" max="NaN"/>
            </dgm:ruleLst>
          </dgm:layoutNode>
        </dgm:if>
        <dgm:else name="Name237"/>
      </dgm:choose>
    </dgm:forEach>
    <dgm:forEach name="Name238" axis="ch" ptType="sibTrans" hideLastTrans="0" st="7" cnt="1">
      <dgm:layoutNode name="picture7">
        <dgm:alg type="sp"/>
        <dgm:shape xmlns:r="http://schemas.openxmlformats.org/officeDocument/2006/relationships" r:blip="">
          <dgm:adjLst/>
        </dgm:shape>
        <dgm:presOf/>
        <dgm:constrLst/>
        <dgm:forEach name="Name239" ref="imageRepea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10.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pList2#1">
  <dgm:title val=""/>
  <dgm:desc val=""/>
  <dgm:catLst>
    <dgm:cat type="list" pri="1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4/23/2018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4/23/2018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4/23/2018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4/23/2018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4/23/2018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4/23/2018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4/23/2018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4/23/2018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9.png"/><Relationship Id="rId7" Type="http://schemas.openxmlformats.org/officeDocument/2006/relationships/diagramColors" Target="../diagrams/colors3.xml"/><Relationship Id="rId2" Type="http://schemas.openxmlformats.org/officeDocument/2006/relationships/image" Target="../media/image18.jp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diagramLayout" Target="../diagrams/layout4.xml"/><Relationship Id="rId7" Type="http://schemas.openxmlformats.org/officeDocument/2006/relationships/image" Target="../media/image24.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10" Type="http://schemas.openxmlformats.org/officeDocument/2006/relationships/image" Target="../media/image27.jpg"/><Relationship Id="rId4" Type="http://schemas.openxmlformats.org/officeDocument/2006/relationships/diagramQuickStyle" Target="../diagrams/quickStyle4.xml"/><Relationship Id="rId9" Type="http://schemas.openxmlformats.org/officeDocument/2006/relationships/image" Target="../media/image26.jp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3" Type="http://schemas.openxmlformats.org/officeDocument/2006/relationships/diagramLayout" Target="../diagrams/layout7.xml"/><Relationship Id="rId7" Type="http://schemas.openxmlformats.org/officeDocument/2006/relationships/diagramData" Target="../diagrams/data8.xml"/><Relationship Id="rId12" Type="http://schemas.openxmlformats.org/officeDocument/2006/relationships/diagramData" Target="../diagrams/data9.xml"/><Relationship Id="rId2" Type="http://schemas.openxmlformats.org/officeDocument/2006/relationships/diagramData" Target="../diagrams/data7.xml"/><Relationship Id="rId16" Type="http://schemas.microsoft.com/office/2007/relationships/diagramDrawing" Target="../diagrams/drawing9.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chart" Target="../charts/chart1.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6409" y="4234155"/>
            <a:ext cx="3667485" cy="2298635"/>
          </a:xfrm>
          <a:prstGeom prst="rect">
            <a:avLst/>
          </a:prstGeom>
        </p:spPr>
      </p:pic>
      <p:sp>
        <p:nvSpPr>
          <p:cNvPr id="5" name="Title 1"/>
          <p:cNvSpPr>
            <a:spLocks noGrp="1"/>
          </p:cNvSpPr>
          <p:nvPr>
            <p:ph type="ctrTitle"/>
          </p:nvPr>
        </p:nvSpPr>
        <p:spPr>
          <a:xfrm>
            <a:off x="3430386" y="2799004"/>
            <a:ext cx="8627026" cy="770296"/>
          </a:xfrm>
          <a:solidFill>
            <a:srgbClr val="006666"/>
          </a:solidFill>
          <a:effectLst>
            <a:glow rad="127000">
              <a:srgbClr val="008080"/>
            </a:glow>
            <a:softEdge rad="12700"/>
          </a:effectLst>
        </p:spPr>
        <p:txBody>
          <a:bodyPr>
            <a:normAutofit fontScale="90000"/>
          </a:bodyPr>
          <a:lstStyle/>
          <a:p>
            <a:pPr algn="r"/>
            <a:r>
              <a:rPr lang="en-GB" sz="2800" b="1" dirty="0" smtClean="0">
                <a:solidFill>
                  <a:schemeClr val="tx1"/>
                </a:solidFill>
                <a:latin typeface="Adobe Gothic Std B" panose="020B0800000000000000" pitchFamily="34" charset="-128"/>
                <a:ea typeface="Adobe Gothic Std B" panose="020B0800000000000000" pitchFamily="34" charset="-128"/>
              </a:rPr>
              <a:t>ASPIRE LEADERSHIP AND DEVELOPMENT PROGRAMME</a:t>
            </a:r>
            <a:endParaRPr lang="en-GB" sz="2800" b="1" dirty="0">
              <a:solidFill>
                <a:schemeClr val="tx1"/>
              </a:solidFill>
              <a:latin typeface="Adobe Gothic Std B" panose="020B0800000000000000" pitchFamily="34" charset="-128"/>
              <a:ea typeface="Adobe Gothic Std B" panose="020B0800000000000000" pitchFamily="34" charset="-128"/>
            </a:endParaRPr>
          </a:p>
        </p:txBody>
      </p:sp>
      <p:sp>
        <p:nvSpPr>
          <p:cNvPr id="6" name="Title 1"/>
          <p:cNvSpPr txBox="1">
            <a:spLocks/>
          </p:cNvSpPr>
          <p:nvPr/>
        </p:nvSpPr>
        <p:spPr>
          <a:xfrm>
            <a:off x="401327" y="254309"/>
            <a:ext cx="5423037" cy="546029"/>
          </a:xfrm>
          <a:prstGeom prst="rect">
            <a:avLst/>
          </a:prstGeom>
          <a:solidFill>
            <a:srgbClr val="006666"/>
          </a:solidFill>
          <a:effectLst>
            <a:glow rad="127000">
              <a:srgbClr val="008080"/>
            </a:glow>
            <a:softEdge rad="12700"/>
          </a:effectLst>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2800" b="1" dirty="0" smtClean="0">
                <a:latin typeface="Adobe Gothic Std B" panose="020B0800000000000000" pitchFamily="34" charset="-128"/>
                <a:ea typeface="Adobe Gothic Std B" panose="020B0800000000000000" pitchFamily="34" charset="-128"/>
              </a:rPr>
              <a:t>Transition to business leadership</a:t>
            </a:r>
            <a:endParaRPr lang="en-GB" sz="2800" b="1" dirty="0">
              <a:latin typeface="Adobe Gothic Std B" panose="020B0800000000000000" pitchFamily="34" charset="-128"/>
              <a:ea typeface="Adobe Gothic Std B" panose="020B0800000000000000" pitchFamily="34" charset="-128"/>
            </a:endParaRPr>
          </a:p>
        </p:txBody>
      </p:sp>
      <p:sp>
        <p:nvSpPr>
          <p:cNvPr id="7" name="Subtitle 2"/>
          <p:cNvSpPr>
            <a:spLocks noGrp="1"/>
          </p:cNvSpPr>
          <p:nvPr>
            <p:ph type="subTitle" idx="1"/>
          </p:nvPr>
        </p:nvSpPr>
        <p:spPr>
          <a:xfrm>
            <a:off x="6359375" y="198438"/>
            <a:ext cx="4034678" cy="657772"/>
          </a:xfrm>
          <a:solidFill>
            <a:schemeClr val="bg1"/>
          </a:solidFill>
        </p:spPr>
        <p:txBody>
          <a:bodyPr>
            <a:normAutofit fontScale="62500" lnSpcReduction="20000"/>
          </a:bodyPr>
          <a:lstStyle/>
          <a:p>
            <a:pPr algn="l"/>
            <a:endParaRPr lang="en-GB" dirty="0" smtClean="0">
              <a:solidFill>
                <a:srgbClr val="009999"/>
              </a:solidFill>
              <a:latin typeface="Adobe Garamond Pro" panose="02020502060506020403" pitchFamily="18" charset="0"/>
            </a:endParaRPr>
          </a:p>
          <a:p>
            <a:pPr algn="l"/>
            <a:r>
              <a:rPr lang="en-GB" sz="3100" dirty="0" smtClean="0">
                <a:solidFill>
                  <a:srgbClr val="009999"/>
                </a:solidFill>
                <a:latin typeface="Adobe Garamond Pro" panose="02020502060506020403" pitchFamily="18" charset="0"/>
              </a:rPr>
              <a:t>Presented by Jazmine A. Love</a:t>
            </a:r>
            <a:endParaRPr lang="en-GB" sz="3100" dirty="0">
              <a:solidFill>
                <a:srgbClr val="009999"/>
              </a:solidFill>
              <a:latin typeface="Adobe Garamond Pro" panose="02020502060506020403" pitchFamily="18" charset="0"/>
            </a:endParaRPr>
          </a:p>
        </p:txBody>
      </p:sp>
      <p:grpSp>
        <p:nvGrpSpPr>
          <p:cNvPr id="8" name="Group 7"/>
          <p:cNvGrpSpPr/>
          <p:nvPr/>
        </p:nvGrpSpPr>
        <p:grpSpPr>
          <a:xfrm>
            <a:off x="129865" y="4522851"/>
            <a:ext cx="11863387" cy="1441678"/>
            <a:chOff x="328613" y="4613890"/>
            <a:chExt cx="11863387" cy="1441678"/>
          </a:xfrm>
        </p:grpSpPr>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l="12464"/>
            <a:stretch/>
          </p:blipFill>
          <p:spPr>
            <a:xfrm>
              <a:off x="6324889" y="4613890"/>
              <a:ext cx="1212981" cy="1385694"/>
            </a:xfrm>
            <a:prstGeom prst="rect">
              <a:avLst/>
            </a:prstGeom>
          </p:spPr>
        </p:pic>
        <p:pic>
          <p:nvPicPr>
            <p:cNvPr id="10" name="Picture 9"/>
            <p:cNvPicPr>
              <a:picLocks noChangeAspect="1"/>
            </p:cNvPicPr>
            <p:nvPr/>
          </p:nvPicPr>
          <p:blipFill rotWithShape="1">
            <a:blip r:embed="rId3">
              <a:extLst>
                <a:ext uri="{28A0092B-C50C-407E-A947-70E740481C1C}">
                  <a14:useLocalDpi xmlns:a14="http://schemas.microsoft.com/office/drawing/2010/main" val="0"/>
                </a:ext>
              </a:extLst>
            </a:blip>
            <a:srcRect r="12345"/>
            <a:stretch/>
          </p:blipFill>
          <p:spPr>
            <a:xfrm>
              <a:off x="5152820" y="4613890"/>
              <a:ext cx="1214631" cy="1385694"/>
            </a:xfrm>
            <a:prstGeom prst="rect">
              <a:avLst/>
            </a:prstGeom>
          </p:spPr>
        </p:pic>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349" y="4613890"/>
              <a:ext cx="1385694" cy="1385694"/>
            </a:xfrm>
            <a:prstGeom prst="rect">
              <a:avLst/>
            </a:prstGeom>
          </p:spPr>
        </p:pic>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37043" y="4613890"/>
              <a:ext cx="1385694" cy="1385694"/>
            </a:xfrm>
            <a:prstGeom prst="rect">
              <a:avLst/>
            </a:prstGeom>
          </p:spPr>
        </p:pic>
        <p:sp>
          <p:nvSpPr>
            <p:cNvPr id="13" name="Rectangle 12"/>
            <p:cNvSpPr/>
            <p:nvPr/>
          </p:nvSpPr>
          <p:spPr>
            <a:xfrm>
              <a:off x="328613" y="5943600"/>
              <a:ext cx="11863387" cy="111968"/>
            </a:xfrm>
            <a:prstGeom prst="rect">
              <a:avLst/>
            </a:prstGeom>
            <a:solidFill>
              <a:srgbClr val="0066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84745" y="980921"/>
            <a:ext cx="2857500" cy="1600200"/>
          </a:xfrm>
          <a:prstGeom prst="rect">
            <a:avLst/>
          </a:prstGeom>
        </p:spPr>
      </p:pic>
    </p:spTree>
    <p:extLst>
      <p:ext uri="{BB962C8B-B14F-4D97-AF65-F5344CB8AC3E}">
        <p14:creationId xmlns:p14="http://schemas.microsoft.com/office/powerpoint/2010/main" val="7658706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01327" y="254309"/>
            <a:ext cx="7756836" cy="546029"/>
          </a:xfrm>
          <a:prstGeom prst="rect">
            <a:avLst/>
          </a:prstGeom>
          <a:solidFill>
            <a:srgbClr val="006666"/>
          </a:solidFill>
          <a:effectLst>
            <a:glow rad="127000">
              <a:srgbClr val="008080"/>
            </a:glow>
            <a:softEdge rad="12700"/>
          </a:effectLst>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2800" dirty="0" smtClean="0"/>
              <a:t>What we can do for APPLE’S leadership?</a:t>
            </a:r>
            <a:endParaRPr lang="en-GB" sz="2800" b="1" dirty="0">
              <a:latin typeface="Adobe Gothic Std B" panose="020B0800000000000000" pitchFamily="34" charset="-128"/>
              <a:ea typeface="Adobe Gothic Std B" panose="020B0800000000000000" pitchFamily="34" charset="-128"/>
            </a:endParaRPr>
          </a:p>
        </p:txBody>
      </p:sp>
      <p:graphicFrame>
        <p:nvGraphicFramePr>
          <p:cNvPr id="5" name="Content Placeholder 5" descr="Stacked List" title="SmartArt"/>
          <p:cNvGraphicFramePr>
            <a:graphicFrameLocks/>
          </p:cNvGraphicFramePr>
          <p:nvPr>
            <p:extLst>
              <p:ext uri="{D42A27DB-BD31-4B8C-83A1-F6EECF244321}">
                <p14:modId xmlns:p14="http://schemas.microsoft.com/office/powerpoint/2010/main" val="2363769014"/>
              </p:ext>
            </p:extLst>
          </p:nvPr>
        </p:nvGraphicFramePr>
        <p:xfrm>
          <a:off x="730250" y="1541463"/>
          <a:ext cx="10131425" cy="4116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372989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1327" y="2437376"/>
            <a:ext cx="6035676" cy="4195481"/>
          </a:xfrm>
        </p:spPr>
        <p:txBody>
          <a:bodyPr>
            <a:normAutofit/>
          </a:bodyPr>
          <a:lstStyle/>
          <a:p>
            <a:pPr marL="0" indent="0">
              <a:buNone/>
            </a:pPr>
            <a:r>
              <a:rPr lang="en-GB" sz="1800" dirty="0" smtClean="0"/>
              <a:t>We know as managers you face many challenges, not just at work but personally as well. Your accountable for making sure goals within the company are met.</a:t>
            </a:r>
          </a:p>
          <a:p>
            <a:pPr marL="0" indent="0">
              <a:buNone/>
            </a:pPr>
            <a:endParaRPr lang="en-GB" sz="1800" dirty="0"/>
          </a:p>
          <a:p>
            <a:pPr marL="0" indent="0">
              <a:buNone/>
            </a:pPr>
            <a:r>
              <a:rPr lang="en-GB" sz="1800" dirty="0" smtClean="0"/>
              <a:t>Here at </a:t>
            </a:r>
            <a:r>
              <a:rPr lang="en-GB" sz="1800" dirty="0"/>
              <a:t>A</a:t>
            </a:r>
            <a:r>
              <a:rPr lang="en-GB" sz="1800" dirty="0" smtClean="0"/>
              <a:t>spire we make sure your transition from management to leadership is as easy for you as possible to deliver success. </a:t>
            </a:r>
          </a:p>
          <a:p>
            <a:pPr marL="0" indent="0">
              <a:buNone/>
            </a:pPr>
            <a:endParaRPr lang="en-GB" sz="1800" dirty="0"/>
          </a:p>
          <a:p>
            <a:pPr marL="0" indent="0">
              <a:buNone/>
            </a:pPr>
            <a:r>
              <a:rPr lang="en-GB" sz="1800" dirty="0" smtClean="0"/>
              <a:t>Our leadership, management and business skills programme, covers a full range of interpersonal business set skills. </a:t>
            </a:r>
            <a:endParaRPr lang="en-GB" sz="1800" dirty="0"/>
          </a:p>
        </p:txBody>
      </p:sp>
      <p:graphicFrame>
        <p:nvGraphicFramePr>
          <p:cNvPr id="4" name="Content Placeholder 4" descr="Ascending Picture Accent Process" title="SmartArt"/>
          <p:cNvGraphicFramePr>
            <a:graphicFrameLocks/>
          </p:cNvGraphicFramePr>
          <p:nvPr>
            <p:extLst>
              <p:ext uri="{D42A27DB-BD31-4B8C-83A1-F6EECF244321}">
                <p14:modId xmlns:p14="http://schemas.microsoft.com/office/powerpoint/2010/main" val="3902763372"/>
              </p:ext>
            </p:extLst>
          </p:nvPr>
        </p:nvGraphicFramePr>
        <p:xfrm>
          <a:off x="4470400" y="744537"/>
          <a:ext cx="7618413" cy="6051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1"/>
          <p:cNvSpPr txBox="1">
            <a:spLocks/>
          </p:cNvSpPr>
          <p:nvPr/>
        </p:nvSpPr>
        <p:spPr>
          <a:xfrm>
            <a:off x="401327" y="254309"/>
            <a:ext cx="7756836" cy="546029"/>
          </a:xfrm>
          <a:prstGeom prst="rect">
            <a:avLst/>
          </a:prstGeom>
          <a:solidFill>
            <a:srgbClr val="006666"/>
          </a:solidFill>
          <a:effectLst>
            <a:glow rad="127000">
              <a:srgbClr val="008080"/>
            </a:glow>
            <a:softEdge rad="12700"/>
          </a:effectLst>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2800" dirty="0"/>
              <a:t>Do you want to make the shift to BUSINESS LEADERSHIP?</a:t>
            </a:r>
            <a:endParaRPr lang="en-GB" sz="2800" b="1" dirty="0">
              <a:latin typeface="Adobe Gothic Std B" panose="020B0800000000000000" pitchFamily="34" charset="-128"/>
              <a:ea typeface="Adobe Gothic Std B" panose="020B0800000000000000" pitchFamily="34" charset="-128"/>
            </a:endParaRPr>
          </a:p>
        </p:txBody>
      </p:sp>
      <p:sp>
        <p:nvSpPr>
          <p:cNvPr id="2" name="TextBox 1"/>
          <p:cNvSpPr txBox="1"/>
          <p:nvPr/>
        </p:nvSpPr>
        <p:spPr>
          <a:xfrm>
            <a:off x="510540" y="1165860"/>
            <a:ext cx="6614160" cy="923330"/>
          </a:xfrm>
          <a:prstGeom prst="rect">
            <a:avLst/>
          </a:prstGeom>
          <a:noFill/>
          <a:ln>
            <a:solidFill>
              <a:schemeClr val="tx1"/>
            </a:solidFill>
          </a:ln>
        </p:spPr>
        <p:txBody>
          <a:bodyPr wrap="square" rtlCol="0">
            <a:spAutoFit/>
          </a:bodyPr>
          <a:lstStyle/>
          <a:p>
            <a:r>
              <a:rPr lang="en-GB" dirty="0" smtClean="0"/>
              <a:t>Leadership is lifting a person’s vision to high sights, raising of a person’s performance to a higher standard, building of a personality beyond its normal limitations.(Druker,1993) </a:t>
            </a:r>
            <a:endParaRPr lang="en-GB" dirty="0"/>
          </a:p>
        </p:txBody>
      </p:sp>
    </p:spTree>
    <p:extLst>
      <p:ext uri="{BB962C8B-B14F-4D97-AF65-F5344CB8AC3E}">
        <p14:creationId xmlns:p14="http://schemas.microsoft.com/office/powerpoint/2010/main" val="33121708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extLst>
              <a:ext uri="{28A0092B-C50C-407E-A947-70E740481C1C}">
                <a14:useLocalDpi xmlns:a14="http://schemas.microsoft.com/office/drawing/2010/main" val="0"/>
              </a:ext>
            </a:extLst>
          </a:blip>
          <a:srcRect r="22782"/>
          <a:stretch/>
        </p:blipFill>
        <p:spPr>
          <a:xfrm>
            <a:off x="1574007" y="1677706"/>
            <a:ext cx="1173956" cy="1520314"/>
          </a:xfrm>
        </p:spPr>
      </p:pic>
      <p:sp>
        <p:nvSpPr>
          <p:cNvPr id="5" name="TextBox 4"/>
          <p:cNvSpPr txBox="1"/>
          <p:nvPr/>
        </p:nvSpPr>
        <p:spPr>
          <a:xfrm>
            <a:off x="1236265" y="3198020"/>
            <a:ext cx="1849439" cy="369332"/>
          </a:xfrm>
          <a:prstGeom prst="rect">
            <a:avLst/>
          </a:prstGeom>
          <a:noFill/>
        </p:spPr>
        <p:txBody>
          <a:bodyPr wrap="square" rtlCol="0">
            <a:spAutoFit/>
          </a:bodyPr>
          <a:lstStyle/>
          <a:p>
            <a:r>
              <a:rPr lang="en-GB" dirty="0" smtClean="0">
                <a:solidFill>
                  <a:schemeClr val="bg1"/>
                </a:solidFill>
              </a:rPr>
              <a:t>Jazmine Love </a:t>
            </a:r>
            <a:endParaRPr lang="en-GB" dirty="0">
              <a:solidFill>
                <a:schemeClr val="bg1"/>
              </a:solidFill>
            </a:endParaRPr>
          </a:p>
        </p:txBody>
      </p:sp>
      <p:sp>
        <p:nvSpPr>
          <p:cNvPr id="6" name="TextBox 5"/>
          <p:cNvSpPr txBox="1"/>
          <p:nvPr/>
        </p:nvSpPr>
        <p:spPr>
          <a:xfrm>
            <a:off x="1003696" y="3543779"/>
            <a:ext cx="2314575" cy="738664"/>
          </a:xfrm>
          <a:prstGeom prst="rect">
            <a:avLst/>
          </a:prstGeom>
          <a:noFill/>
        </p:spPr>
        <p:txBody>
          <a:bodyPr wrap="square" rtlCol="0">
            <a:spAutoFit/>
          </a:bodyPr>
          <a:lstStyle/>
          <a:p>
            <a:pPr algn="ctr"/>
            <a:r>
              <a:rPr lang="en-GB" sz="1400" dirty="0" smtClean="0"/>
              <a:t>Head of leadership, </a:t>
            </a:r>
          </a:p>
          <a:p>
            <a:pPr algn="ctr"/>
            <a:r>
              <a:rPr lang="en-GB" sz="1400" dirty="0" smtClean="0"/>
              <a:t>Management and</a:t>
            </a:r>
          </a:p>
          <a:p>
            <a:pPr algn="ctr"/>
            <a:r>
              <a:rPr lang="en-GB" sz="1400" dirty="0" smtClean="0"/>
              <a:t>Business skills</a:t>
            </a:r>
            <a:endParaRPr lang="en-GB" sz="1400" dirty="0"/>
          </a:p>
        </p:txBody>
      </p:sp>
      <p:sp>
        <p:nvSpPr>
          <p:cNvPr id="7" name="TextBox 6"/>
          <p:cNvSpPr txBox="1"/>
          <p:nvPr/>
        </p:nvSpPr>
        <p:spPr>
          <a:xfrm>
            <a:off x="742949" y="5368644"/>
            <a:ext cx="10387013" cy="1200329"/>
          </a:xfrm>
          <a:prstGeom prst="rect">
            <a:avLst/>
          </a:prstGeom>
          <a:solidFill>
            <a:srgbClr val="969696"/>
          </a:solidFill>
        </p:spPr>
        <p:txBody>
          <a:bodyPr wrap="square" rtlCol="0">
            <a:spAutoFit/>
          </a:bodyPr>
          <a:lstStyle/>
          <a:p>
            <a:pPr algn="ctr"/>
            <a:r>
              <a:rPr lang="en-GB" dirty="0" smtClean="0">
                <a:solidFill>
                  <a:schemeClr val="bg1"/>
                </a:solidFill>
              </a:rPr>
              <a:t>With over 10 years real world experience in learning , I have built a programme that will help transform your business and bring about a new level of performance. </a:t>
            </a:r>
          </a:p>
          <a:p>
            <a:pPr algn="ctr"/>
            <a:r>
              <a:rPr lang="en-GB" dirty="0" smtClean="0">
                <a:solidFill>
                  <a:schemeClr val="bg1"/>
                </a:solidFill>
              </a:rPr>
              <a:t>Along with our dedicated consultants, we are passionate and ready to show and teach you what we know. </a:t>
            </a:r>
          </a:p>
        </p:txBody>
      </p:sp>
      <p:sp>
        <p:nvSpPr>
          <p:cNvPr id="8" name="Rectangle 7"/>
          <p:cNvSpPr/>
          <p:nvPr/>
        </p:nvSpPr>
        <p:spPr>
          <a:xfrm>
            <a:off x="7642484" y="1212055"/>
            <a:ext cx="1992488" cy="3971927"/>
          </a:xfrm>
          <a:prstGeom prst="rect">
            <a:avLst/>
          </a:prstGeom>
          <a:solidFill>
            <a:schemeClr val="tx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p:cNvSpPr/>
          <p:nvPr/>
        </p:nvSpPr>
        <p:spPr>
          <a:xfrm>
            <a:off x="5718671" y="1212056"/>
            <a:ext cx="1916801" cy="3971926"/>
          </a:xfrm>
          <a:prstGeom prst="rect">
            <a:avLst/>
          </a:prstGeom>
          <a:solidFill>
            <a:schemeClr val="tx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p:cNvSpPr/>
          <p:nvPr/>
        </p:nvSpPr>
        <p:spPr>
          <a:xfrm>
            <a:off x="3714750" y="1212055"/>
            <a:ext cx="1996909" cy="3971927"/>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28726" y="1445876"/>
            <a:ext cx="1442051" cy="1442051"/>
          </a:xfrm>
          <a:prstGeom prst="rect">
            <a:avLst/>
          </a:prstGeom>
          <a:solidFill>
            <a:schemeClr val="tx1">
              <a:lumMod val="65000"/>
              <a:alpha val="0"/>
            </a:schemeClr>
          </a:solidFill>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20695" y="1441857"/>
            <a:ext cx="1450087" cy="1450087"/>
          </a:xfrm>
          <a:prstGeom prst="rect">
            <a:avLst/>
          </a:prstGeom>
        </p:spPr>
      </p:pic>
      <p:pic>
        <p:nvPicPr>
          <p:cNvPr id="14" name="Picture 1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37496" y="1435815"/>
            <a:ext cx="1450087" cy="1450087"/>
          </a:xfrm>
          <a:prstGeom prst="rect">
            <a:avLst/>
          </a:prstGeom>
        </p:spPr>
      </p:pic>
      <p:sp>
        <p:nvSpPr>
          <p:cNvPr id="15" name="TextBox 14"/>
          <p:cNvSpPr txBox="1"/>
          <p:nvPr/>
        </p:nvSpPr>
        <p:spPr>
          <a:xfrm>
            <a:off x="3721184" y="3073059"/>
            <a:ext cx="2096689" cy="1631216"/>
          </a:xfrm>
          <a:prstGeom prst="rect">
            <a:avLst/>
          </a:prstGeom>
          <a:noFill/>
        </p:spPr>
        <p:txBody>
          <a:bodyPr wrap="square" rtlCol="0">
            <a:spAutoFit/>
          </a:bodyPr>
          <a:lstStyle/>
          <a:p>
            <a:pPr algn="ctr">
              <a:lnSpc>
                <a:spcPct val="250000"/>
              </a:lnSpc>
            </a:pPr>
            <a:r>
              <a:rPr lang="en-GB" sz="1000" dirty="0" smtClean="0">
                <a:solidFill>
                  <a:schemeClr val="bg1"/>
                </a:solidFill>
              </a:rPr>
              <a:t>TRAINER EXPERTISE</a:t>
            </a:r>
          </a:p>
          <a:p>
            <a:pPr marL="285750" indent="-285750">
              <a:lnSpc>
                <a:spcPct val="250000"/>
              </a:lnSpc>
              <a:buFont typeface="Arial" panose="020B0604020202020204" pitchFamily="34" charset="0"/>
              <a:buChar char="•"/>
            </a:pPr>
            <a:r>
              <a:rPr lang="en-GB" sz="1000" dirty="0" smtClean="0">
                <a:solidFill>
                  <a:schemeClr val="bg1"/>
                </a:solidFill>
              </a:rPr>
              <a:t>Real world experience</a:t>
            </a:r>
          </a:p>
          <a:p>
            <a:pPr marL="285750" indent="-285750">
              <a:lnSpc>
                <a:spcPct val="250000"/>
              </a:lnSpc>
              <a:buFont typeface="Arial" panose="020B0604020202020204" pitchFamily="34" charset="0"/>
              <a:buChar char="•"/>
            </a:pPr>
            <a:r>
              <a:rPr lang="en-GB" sz="1000" dirty="0" smtClean="0">
                <a:solidFill>
                  <a:schemeClr val="bg1"/>
                </a:solidFill>
              </a:rPr>
              <a:t>Industry Recognised </a:t>
            </a:r>
          </a:p>
          <a:p>
            <a:pPr marL="285750" indent="-285750">
              <a:lnSpc>
                <a:spcPct val="250000"/>
              </a:lnSpc>
              <a:buFont typeface="Arial" panose="020B0604020202020204" pitchFamily="34" charset="0"/>
              <a:buChar char="•"/>
            </a:pPr>
            <a:r>
              <a:rPr lang="en-GB" sz="1000" dirty="0" smtClean="0">
                <a:solidFill>
                  <a:schemeClr val="bg1"/>
                </a:solidFill>
              </a:rPr>
              <a:t>Accredited teacher </a:t>
            </a:r>
            <a:endParaRPr lang="en-GB" sz="1000" dirty="0">
              <a:solidFill>
                <a:schemeClr val="bg1"/>
              </a:solidFill>
            </a:endParaRPr>
          </a:p>
        </p:txBody>
      </p:sp>
      <p:sp>
        <p:nvSpPr>
          <p:cNvPr id="18" name="TextBox 17"/>
          <p:cNvSpPr txBox="1"/>
          <p:nvPr/>
        </p:nvSpPr>
        <p:spPr>
          <a:xfrm>
            <a:off x="5652009" y="3075263"/>
            <a:ext cx="2096689" cy="2169825"/>
          </a:xfrm>
          <a:prstGeom prst="rect">
            <a:avLst/>
          </a:prstGeom>
          <a:noFill/>
        </p:spPr>
        <p:txBody>
          <a:bodyPr wrap="square" rtlCol="0">
            <a:spAutoFit/>
          </a:bodyPr>
          <a:lstStyle/>
          <a:p>
            <a:pPr algn="ctr">
              <a:lnSpc>
                <a:spcPct val="250000"/>
              </a:lnSpc>
            </a:pPr>
            <a:r>
              <a:rPr lang="en-GB" sz="900" dirty="0" smtClean="0">
                <a:solidFill>
                  <a:schemeClr val="bg1"/>
                </a:solidFill>
              </a:rPr>
              <a:t>LEARNING FACILITIES</a:t>
            </a:r>
          </a:p>
          <a:p>
            <a:pPr marL="285750" indent="-285750">
              <a:lnSpc>
                <a:spcPct val="250000"/>
              </a:lnSpc>
              <a:buFont typeface="Arial" panose="020B0604020202020204" pitchFamily="34" charset="0"/>
              <a:buChar char="•"/>
            </a:pPr>
            <a:r>
              <a:rPr lang="en-GB" sz="900" dirty="0" smtClean="0">
                <a:solidFill>
                  <a:schemeClr val="bg1"/>
                </a:solidFill>
              </a:rPr>
              <a:t>Hands on industry </a:t>
            </a:r>
          </a:p>
          <a:p>
            <a:pPr marL="285750" indent="-285750">
              <a:lnSpc>
                <a:spcPct val="250000"/>
              </a:lnSpc>
              <a:buFont typeface="Arial" panose="020B0604020202020204" pitchFamily="34" charset="0"/>
              <a:buChar char="•"/>
            </a:pPr>
            <a:r>
              <a:rPr lang="en-GB" sz="900" dirty="0" smtClean="0">
                <a:solidFill>
                  <a:schemeClr val="bg1"/>
                </a:solidFill>
              </a:rPr>
              <a:t>Dedicated centres of expertise </a:t>
            </a:r>
          </a:p>
          <a:p>
            <a:pPr marL="285750" indent="-285750">
              <a:lnSpc>
                <a:spcPct val="250000"/>
              </a:lnSpc>
              <a:buFont typeface="Arial" panose="020B0604020202020204" pitchFamily="34" charset="0"/>
              <a:buChar char="•"/>
            </a:pPr>
            <a:r>
              <a:rPr lang="en-GB" sz="900" dirty="0" smtClean="0">
                <a:solidFill>
                  <a:schemeClr val="bg1"/>
                </a:solidFill>
              </a:rPr>
              <a:t>Making learning as easy as possible </a:t>
            </a:r>
          </a:p>
        </p:txBody>
      </p:sp>
      <p:sp>
        <p:nvSpPr>
          <p:cNvPr id="19" name="TextBox 18"/>
          <p:cNvSpPr txBox="1"/>
          <p:nvPr/>
        </p:nvSpPr>
        <p:spPr>
          <a:xfrm>
            <a:off x="7590383" y="3062946"/>
            <a:ext cx="2096689" cy="1823576"/>
          </a:xfrm>
          <a:prstGeom prst="rect">
            <a:avLst/>
          </a:prstGeom>
          <a:noFill/>
        </p:spPr>
        <p:txBody>
          <a:bodyPr wrap="square" rtlCol="0">
            <a:spAutoFit/>
          </a:bodyPr>
          <a:lstStyle/>
          <a:p>
            <a:pPr algn="ctr">
              <a:lnSpc>
                <a:spcPct val="250000"/>
              </a:lnSpc>
            </a:pPr>
            <a:r>
              <a:rPr lang="en-GB" sz="900" dirty="0" smtClean="0">
                <a:solidFill>
                  <a:schemeClr val="bg1"/>
                </a:solidFill>
              </a:rPr>
              <a:t>EFFECTIVE LEARNING</a:t>
            </a:r>
          </a:p>
          <a:p>
            <a:pPr marL="285750" indent="-285750">
              <a:lnSpc>
                <a:spcPct val="250000"/>
              </a:lnSpc>
              <a:buFont typeface="Arial" panose="020B0604020202020204" pitchFamily="34" charset="0"/>
              <a:buChar char="•"/>
            </a:pPr>
            <a:r>
              <a:rPr lang="en-GB" sz="900" dirty="0" smtClean="0">
                <a:solidFill>
                  <a:schemeClr val="bg1"/>
                </a:solidFill>
              </a:rPr>
              <a:t>97% of our customers gave 5 star feedback and said they were extremely happy with the service we provided. </a:t>
            </a:r>
          </a:p>
        </p:txBody>
      </p:sp>
      <p:sp>
        <p:nvSpPr>
          <p:cNvPr id="20" name="Title 1"/>
          <p:cNvSpPr txBox="1">
            <a:spLocks/>
          </p:cNvSpPr>
          <p:nvPr/>
        </p:nvSpPr>
        <p:spPr>
          <a:xfrm>
            <a:off x="387039" y="240022"/>
            <a:ext cx="5008873" cy="546029"/>
          </a:xfrm>
          <a:prstGeom prst="rect">
            <a:avLst/>
          </a:prstGeom>
          <a:solidFill>
            <a:srgbClr val="006666"/>
          </a:solidFill>
          <a:effectLst>
            <a:glow rad="127000">
              <a:srgbClr val="008080"/>
            </a:glow>
            <a:softEdge rad="12700"/>
          </a:effectLst>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2800" dirty="0" smtClean="0"/>
              <a:t>Experts </a:t>
            </a:r>
            <a:r>
              <a:rPr lang="en-GB" sz="2800" dirty="0"/>
              <a:t>in people – Why </a:t>
            </a:r>
            <a:r>
              <a:rPr lang="en-GB" sz="2800" dirty="0" smtClean="0"/>
              <a:t>me?</a:t>
            </a:r>
            <a:endParaRPr lang="en-GB" sz="2800" b="1" dirty="0">
              <a:latin typeface="Adobe Gothic Std B" panose="020B0800000000000000" pitchFamily="34" charset="-128"/>
              <a:ea typeface="Adobe Gothic Std B" panose="020B0800000000000000" pitchFamily="34" charset="-128"/>
            </a:endParaRPr>
          </a:p>
        </p:txBody>
      </p:sp>
    </p:spTree>
    <p:extLst>
      <p:ext uri="{BB962C8B-B14F-4D97-AF65-F5344CB8AC3E}">
        <p14:creationId xmlns:p14="http://schemas.microsoft.com/office/powerpoint/2010/main" val="27838042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1"/>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flipH="1">
            <a:off x="5060658" y="1024175"/>
            <a:ext cx="3092741" cy="2154816"/>
          </a:xfrm>
        </p:spPr>
      </p:pic>
      <p:sp>
        <p:nvSpPr>
          <p:cNvPr id="4" name="Parallelogram 3"/>
          <p:cNvSpPr/>
          <p:nvPr/>
        </p:nvSpPr>
        <p:spPr>
          <a:xfrm>
            <a:off x="2528888" y="1056215"/>
            <a:ext cx="4267198" cy="2090736"/>
          </a:xfrm>
          <a:prstGeom prst="parallelogram">
            <a:avLst>
              <a:gd name="adj" fmla="val 24266"/>
            </a:avLst>
          </a:prstGeom>
          <a:solidFill>
            <a:schemeClr val="bg1"/>
          </a:solidFill>
          <a:ln w="76200">
            <a:solidFill>
              <a:srgbClr val="00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dirty="0">
                <a:solidFill>
                  <a:srgbClr val="006666"/>
                </a:solidFill>
              </a:rPr>
              <a:t>What our development programme can do for you?</a:t>
            </a:r>
          </a:p>
          <a:p>
            <a:endParaRPr lang="en-GB" sz="1400" dirty="0"/>
          </a:p>
          <a:p>
            <a:r>
              <a:rPr lang="en-GB" sz="1400" dirty="0"/>
              <a:t>It will teach, provide pre programme, inter modular and post programme support.</a:t>
            </a:r>
          </a:p>
          <a:p>
            <a:r>
              <a:rPr lang="en-GB" sz="1400" dirty="0"/>
              <a:t>All of which can……	</a:t>
            </a:r>
          </a:p>
          <a:p>
            <a:r>
              <a:rPr lang="en-GB" sz="1400" dirty="0"/>
              <a:t>	</a:t>
            </a:r>
          </a:p>
          <a:p>
            <a:pPr marL="285750" indent="-285750">
              <a:buFont typeface="Wingdings" panose="05000000000000000000" pitchFamily="2" charset="2"/>
              <a:buChar char="q"/>
            </a:pPr>
            <a:endParaRPr lang="en-GB" sz="1400" dirty="0">
              <a:solidFill>
                <a:srgbClr val="006666"/>
              </a:solidFill>
            </a:endParaRPr>
          </a:p>
          <a:p>
            <a:pPr marL="285750" indent="-285750">
              <a:buFont typeface="Wingdings" panose="05000000000000000000" pitchFamily="2" charset="2"/>
              <a:buChar char="q"/>
            </a:pPr>
            <a:endParaRPr lang="en-GB" sz="1400" dirty="0">
              <a:solidFill>
                <a:srgbClr val="006666"/>
              </a:solidFill>
            </a:endParaRPr>
          </a:p>
        </p:txBody>
      </p:sp>
      <p:sp>
        <p:nvSpPr>
          <p:cNvPr id="6" name="Title 1"/>
          <p:cNvSpPr txBox="1">
            <a:spLocks/>
          </p:cNvSpPr>
          <p:nvPr/>
        </p:nvSpPr>
        <p:spPr>
          <a:xfrm>
            <a:off x="401326" y="287647"/>
            <a:ext cx="5008873" cy="546029"/>
          </a:xfrm>
          <a:prstGeom prst="rect">
            <a:avLst/>
          </a:prstGeom>
          <a:solidFill>
            <a:srgbClr val="006666"/>
          </a:solidFill>
          <a:effectLst>
            <a:glow rad="127000">
              <a:srgbClr val="008080"/>
            </a:glow>
            <a:softEdge rad="12700"/>
          </a:effectLst>
        </p:spPr>
        <p:txBody>
          <a:bodyPr vert="horz" lIns="91440" tIns="45720" rIns="91440" bIns="45720"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2800" dirty="0"/>
              <a:t>How our programme can work for you</a:t>
            </a:r>
            <a:endParaRPr lang="en-GB" sz="2800" b="1" dirty="0">
              <a:latin typeface="Adobe Gothic Std B" panose="020B0800000000000000" pitchFamily="34" charset="-128"/>
              <a:ea typeface="Adobe Gothic Std B" panose="020B0800000000000000" pitchFamily="34" charset="-128"/>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96275" y="4642994"/>
            <a:ext cx="1810081" cy="1841470"/>
          </a:xfrm>
          <a:prstGeom prst="rect">
            <a:avLst/>
          </a:prstGeom>
        </p:spPr>
      </p:pic>
      <p:graphicFrame>
        <p:nvGraphicFramePr>
          <p:cNvPr id="7" name="Content Placeholder 2" descr="Vertical Picture List" title="SmartArt"/>
          <p:cNvGraphicFramePr>
            <a:graphicFrameLocks/>
          </p:cNvGraphicFramePr>
          <p:nvPr>
            <p:extLst>
              <p:ext uri="{D42A27DB-BD31-4B8C-83A1-F6EECF244321}">
                <p14:modId xmlns:p14="http://schemas.microsoft.com/office/powerpoint/2010/main" val="1939705323"/>
              </p:ext>
            </p:extLst>
          </p:nvPr>
        </p:nvGraphicFramePr>
        <p:xfrm>
          <a:off x="2243138" y="3362325"/>
          <a:ext cx="6005512" cy="31575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04805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95919" y="923926"/>
            <a:ext cx="6014781" cy="5193466"/>
            <a:chOff x="6657764" y="869921"/>
            <a:chExt cx="5143354" cy="4629988"/>
          </a:xfrm>
        </p:grpSpPr>
        <p:sp>
          <p:nvSpPr>
            <p:cNvPr id="5" name="TextBox 4"/>
            <p:cNvSpPr txBox="1"/>
            <p:nvPr/>
          </p:nvSpPr>
          <p:spPr>
            <a:xfrm>
              <a:off x="6895381" y="1924769"/>
              <a:ext cx="4691269" cy="2304822"/>
            </a:xfrm>
            <a:prstGeom prst="rect">
              <a:avLst/>
            </a:prstGeom>
            <a:solidFill>
              <a:srgbClr val="009999"/>
            </a:solidFill>
            <a:ln w="28575">
              <a:solidFill>
                <a:srgbClr val="006666"/>
              </a:solidFill>
            </a:ln>
          </p:spPr>
          <p:txBody>
            <a:bodyPr wrap="square" rtlCol="0">
              <a:spAutoFit/>
            </a:bodyPr>
            <a:lstStyle/>
            <a:p>
              <a:pPr algn="ctr"/>
              <a:r>
                <a:rPr lang="en-GB" sz="1600" b="1" dirty="0" smtClean="0">
                  <a:solidFill>
                    <a:schemeClr val="bg1"/>
                  </a:solidFill>
                </a:rPr>
                <a:t>Whatever your company background this programme will help your organisation reach new possibilities. </a:t>
              </a:r>
            </a:p>
            <a:p>
              <a:pPr algn="ctr"/>
              <a:endParaRPr lang="en-GB" sz="1600" b="1" dirty="0">
                <a:solidFill>
                  <a:schemeClr val="bg1"/>
                </a:solidFill>
              </a:endParaRPr>
            </a:p>
            <a:p>
              <a:pPr algn="ctr"/>
              <a:r>
                <a:rPr lang="en-GB" sz="1600" b="1" dirty="0" smtClean="0">
                  <a:solidFill>
                    <a:schemeClr val="bg1"/>
                  </a:solidFill>
                </a:rPr>
                <a:t>No matter what your credentials, background and skills, we set to develop a new style of leadership for your organisation. </a:t>
              </a:r>
            </a:p>
            <a:p>
              <a:pPr algn="ctr"/>
              <a:endParaRPr lang="en-GB" sz="1600" b="1" dirty="0">
                <a:solidFill>
                  <a:schemeClr val="bg1"/>
                </a:solidFill>
              </a:endParaRPr>
            </a:p>
            <a:p>
              <a:pPr algn="ctr"/>
              <a:r>
                <a:rPr lang="en-GB" sz="1600" b="1" dirty="0" smtClean="0">
                  <a:solidFill>
                    <a:schemeClr val="bg1"/>
                  </a:solidFill>
                </a:rPr>
                <a:t>This sets to add value to your personal abilities. </a:t>
              </a:r>
            </a:p>
            <a:p>
              <a:endParaRPr lang="en-GB" dirty="0"/>
            </a:p>
          </p:txBody>
        </p:sp>
        <p:sp>
          <p:nvSpPr>
            <p:cNvPr id="6" name="Rectangle 5"/>
            <p:cNvSpPr/>
            <p:nvPr/>
          </p:nvSpPr>
          <p:spPr>
            <a:xfrm>
              <a:off x="6657766" y="4962704"/>
              <a:ext cx="5143352" cy="173207"/>
            </a:xfrm>
            <a:prstGeom prst="rect">
              <a:avLst/>
            </a:prstGeom>
            <a:solidFill>
              <a:srgbClr val="006666"/>
            </a:solidFill>
            <a:ln>
              <a:solidFill>
                <a:srgbClr val="00808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7" name="Straight Connector 6"/>
            <p:cNvCxnSpPr/>
            <p:nvPr/>
          </p:nvCxnSpPr>
          <p:spPr>
            <a:xfrm>
              <a:off x="9470571" y="1063690"/>
              <a:ext cx="2104506" cy="659141"/>
            </a:xfrm>
            <a:prstGeom prst="line">
              <a:avLst/>
            </a:prstGeom>
          </p:spPr>
          <p:style>
            <a:lnRef idx="3">
              <a:schemeClr val="dk1"/>
            </a:lnRef>
            <a:fillRef idx="0">
              <a:schemeClr val="dk1"/>
            </a:fillRef>
            <a:effectRef idx="2">
              <a:schemeClr val="dk1"/>
            </a:effectRef>
            <a:fontRef idx="minor">
              <a:schemeClr val="tx1"/>
            </a:fontRef>
          </p:style>
        </p:cxnSp>
        <p:cxnSp>
          <p:nvCxnSpPr>
            <p:cNvPr id="8" name="Straight Connector 7"/>
            <p:cNvCxnSpPr/>
            <p:nvPr/>
          </p:nvCxnSpPr>
          <p:spPr>
            <a:xfrm flipH="1">
              <a:off x="6817798" y="1063690"/>
              <a:ext cx="2127657" cy="620429"/>
            </a:xfrm>
            <a:prstGeom prst="line">
              <a:avLst/>
            </a:prstGeom>
          </p:spPr>
          <p:style>
            <a:lnRef idx="3">
              <a:schemeClr val="dk1"/>
            </a:lnRef>
            <a:fillRef idx="0">
              <a:schemeClr val="dk1"/>
            </a:fillRef>
            <a:effectRef idx="2">
              <a:schemeClr val="dk1"/>
            </a:effectRef>
            <a:fontRef idx="minor">
              <a:schemeClr val="tx1"/>
            </a:fontRef>
          </p:style>
        </p:cxnSp>
        <p:sp>
          <p:nvSpPr>
            <p:cNvPr id="9" name="Flowchart: Terminator 8"/>
            <p:cNvSpPr/>
            <p:nvPr/>
          </p:nvSpPr>
          <p:spPr>
            <a:xfrm>
              <a:off x="9093973" y="869921"/>
              <a:ext cx="294087" cy="852910"/>
            </a:xfrm>
            <a:prstGeom prst="flowChartTerminator">
              <a:avLst/>
            </a:prstGeom>
            <a:solidFill>
              <a:srgbClr val="008080"/>
            </a:solidFill>
            <a:ln>
              <a:solidFill>
                <a:srgbClr val="00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Flowchart: Terminator 9"/>
            <p:cNvSpPr/>
            <p:nvPr/>
          </p:nvSpPr>
          <p:spPr>
            <a:xfrm>
              <a:off x="9093974" y="5188176"/>
              <a:ext cx="270935" cy="311733"/>
            </a:xfrm>
            <a:prstGeom prst="flowChartTerminator">
              <a:avLst/>
            </a:prstGeom>
            <a:solidFill>
              <a:srgbClr val="0066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p:cNvSpPr/>
            <p:nvPr/>
          </p:nvSpPr>
          <p:spPr>
            <a:xfrm>
              <a:off x="6657764" y="1690478"/>
              <a:ext cx="5143352" cy="173207"/>
            </a:xfrm>
            <a:prstGeom prst="rect">
              <a:avLst/>
            </a:prstGeom>
            <a:solidFill>
              <a:srgbClr val="006666"/>
            </a:solidFill>
            <a:ln>
              <a:solidFill>
                <a:srgbClr val="00808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2" name="Flowchart: Delay 11"/>
          <p:cNvSpPr/>
          <p:nvPr/>
        </p:nvSpPr>
        <p:spPr>
          <a:xfrm rot="16200000">
            <a:off x="6145659" y="6005095"/>
            <a:ext cx="542372" cy="766966"/>
          </a:xfrm>
          <a:prstGeom prst="flowChartDelay">
            <a:avLst/>
          </a:prstGeom>
          <a:solidFill>
            <a:schemeClr val="bg1">
              <a:lumMod val="5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itle 1"/>
          <p:cNvSpPr txBox="1">
            <a:spLocks/>
          </p:cNvSpPr>
          <p:nvPr/>
        </p:nvSpPr>
        <p:spPr>
          <a:xfrm>
            <a:off x="401327" y="254309"/>
            <a:ext cx="5423037" cy="546029"/>
          </a:xfrm>
          <a:prstGeom prst="rect">
            <a:avLst/>
          </a:prstGeom>
          <a:solidFill>
            <a:srgbClr val="006666"/>
          </a:solidFill>
          <a:effectLst>
            <a:glow rad="127000">
              <a:srgbClr val="008080"/>
            </a:glow>
            <a:softEdge rad="12700"/>
          </a:effectLst>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2800" b="1" dirty="0" smtClean="0">
                <a:latin typeface="Adobe Gothic Std B" panose="020B0800000000000000" pitchFamily="34" charset="-128"/>
                <a:ea typeface="Adobe Gothic Std B" panose="020B0800000000000000" pitchFamily="34" charset="-128"/>
              </a:rPr>
              <a:t>Discover what makes us unique </a:t>
            </a:r>
            <a:endParaRPr lang="en-GB" sz="2800" b="1" dirty="0">
              <a:latin typeface="Adobe Gothic Std B" panose="020B0800000000000000" pitchFamily="34" charset="-128"/>
              <a:ea typeface="Adobe Gothic Std B" panose="020B0800000000000000" pitchFamily="34" charset="-128"/>
            </a:endParaRPr>
          </a:p>
        </p:txBody>
      </p:sp>
    </p:spTree>
    <p:extLst>
      <p:ext uri="{BB962C8B-B14F-4D97-AF65-F5344CB8AC3E}">
        <p14:creationId xmlns:p14="http://schemas.microsoft.com/office/powerpoint/2010/main" val="5453739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descr="Circle Arrow Process" title="SmartArt"/>
          <p:cNvGraphicFramePr/>
          <p:nvPr>
            <p:extLst>
              <p:ext uri="{D42A27DB-BD31-4B8C-83A1-F6EECF244321}">
                <p14:modId xmlns:p14="http://schemas.microsoft.com/office/powerpoint/2010/main" val="2616525849"/>
              </p:ext>
            </p:extLst>
          </p:nvPr>
        </p:nvGraphicFramePr>
        <p:xfrm>
          <a:off x="5102352" y="1223964"/>
          <a:ext cx="6375273" cy="49482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210425" y="98359"/>
            <a:ext cx="5882262" cy="770296"/>
          </a:xfrm>
          <a:prstGeom prst="rect">
            <a:avLst/>
          </a:prstGeom>
          <a:solidFill>
            <a:srgbClr val="006666"/>
          </a:solidFill>
          <a:effectLst>
            <a:glow rad="127000">
              <a:srgbClr val="008080"/>
            </a:glow>
            <a:softEdge rad="12700"/>
          </a:effectLst>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smtClean="0">
                <a:solidFill>
                  <a:schemeClr val="bg1"/>
                </a:solidFill>
                <a:latin typeface="Adobe Gothic Std B" panose="020B0800000000000000" pitchFamily="34" charset="-128"/>
                <a:ea typeface="Adobe Gothic Std B" panose="020B0800000000000000" pitchFamily="34" charset="-128"/>
              </a:rPr>
              <a:t>LEADERSHIP DEVELOPMENT MODEL </a:t>
            </a:r>
            <a:endParaRPr lang="en-GB" sz="2800" b="1" dirty="0">
              <a:solidFill>
                <a:schemeClr val="bg1"/>
              </a:solidFill>
              <a:latin typeface="Adobe Gothic Std B" panose="020B0800000000000000" pitchFamily="34" charset="-128"/>
              <a:ea typeface="Adobe Gothic Std B" panose="020B0800000000000000" pitchFamily="34" charset="-128"/>
            </a:endParaRPr>
          </a:p>
        </p:txBody>
      </p:sp>
      <p:grpSp>
        <p:nvGrpSpPr>
          <p:cNvPr id="6" name="Group 5"/>
          <p:cNvGrpSpPr/>
          <p:nvPr/>
        </p:nvGrpSpPr>
        <p:grpSpPr>
          <a:xfrm>
            <a:off x="210425" y="2500312"/>
            <a:ext cx="4852733" cy="4257675"/>
            <a:chOff x="2640563" y="1567544"/>
            <a:chExt cx="6690049" cy="4842588"/>
          </a:xfrm>
        </p:grpSpPr>
        <p:sp>
          <p:nvSpPr>
            <p:cNvPr id="7" name="Flowchart: Or 6"/>
            <p:cNvSpPr/>
            <p:nvPr/>
          </p:nvSpPr>
          <p:spPr>
            <a:xfrm>
              <a:off x="2640563" y="1567544"/>
              <a:ext cx="6690049" cy="4842588"/>
            </a:xfrm>
            <a:prstGeom prst="flowChartOr">
              <a:avLst/>
            </a:prstGeom>
            <a:solidFill>
              <a:schemeClr val="accent4">
                <a:lumMod val="60000"/>
                <a:lumOff val="40000"/>
              </a:schemeClr>
            </a:solidFill>
            <a:ln w="76200">
              <a:solidFill>
                <a:srgbClr val="00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lowchart: Or 7"/>
            <p:cNvSpPr/>
            <p:nvPr/>
          </p:nvSpPr>
          <p:spPr>
            <a:xfrm>
              <a:off x="3648270" y="1838131"/>
              <a:ext cx="4702629" cy="4217437"/>
            </a:xfrm>
            <a:prstGeom prst="flowChartOr">
              <a:avLst/>
            </a:prstGeom>
            <a:solidFill>
              <a:schemeClr val="bg1"/>
            </a:solidFill>
            <a:ln w="76200">
              <a:solidFill>
                <a:srgbClr val="0066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flipH="1">
              <a:off x="3832159" y="3399764"/>
              <a:ext cx="543898" cy="435118"/>
            </a:xfrm>
            <a:prstGeom prst="rect">
              <a:avLst/>
            </a:prstGeom>
          </p:spPr>
        </p:pic>
        <p:sp>
          <p:nvSpPr>
            <p:cNvPr id="10" name="TextBox 9"/>
            <p:cNvSpPr txBox="1"/>
            <p:nvPr/>
          </p:nvSpPr>
          <p:spPr>
            <a:xfrm>
              <a:off x="4297767" y="2486748"/>
              <a:ext cx="1948738" cy="782381"/>
            </a:xfrm>
            <a:prstGeom prst="rect">
              <a:avLst/>
            </a:prstGeom>
            <a:noFill/>
          </p:spPr>
          <p:txBody>
            <a:bodyPr wrap="square" rtlCol="0">
              <a:spAutoFit/>
            </a:bodyPr>
            <a:lstStyle/>
            <a:p>
              <a:r>
                <a:rPr lang="en-GB" sz="1400" dirty="0" smtClean="0"/>
                <a:t>On the job practice experience </a:t>
              </a:r>
              <a:endParaRPr lang="en-GB" sz="1400" dirty="0"/>
            </a:p>
          </p:txBody>
        </p:sp>
        <p:pic>
          <p:nvPicPr>
            <p:cNvPr id="11" name="Picture 1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105725" y="1962434"/>
              <a:ext cx="469285" cy="469285"/>
            </a:xfrm>
            <a:prstGeom prst="rect">
              <a:avLst/>
            </a:prstGeom>
          </p:spPr>
        </p:pic>
        <p:sp>
          <p:nvSpPr>
            <p:cNvPr id="12" name="TextBox 11"/>
            <p:cNvSpPr txBox="1"/>
            <p:nvPr/>
          </p:nvSpPr>
          <p:spPr>
            <a:xfrm>
              <a:off x="5999584" y="2782444"/>
              <a:ext cx="2366574" cy="782381"/>
            </a:xfrm>
            <a:prstGeom prst="rect">
              <a:avLst/>
            </a:prstGeom>
            <a:noFill/>
          </p:spPr>
          <p:txBody>
            <a:bodyPr wrap="square" rtlCol="0">
              <a:spAutoFit/>
            </a:bodyPr>
            <a:lstStyle/>
            <a:p>
              <a:r>
                <a:rPr lang="en-GB" sz="1400" dirty="0" smtClean="0"/>
                <a:t>Guidance, support, coaching/ mentoring </a:t>
              </a:r>
              <a:endParaRPr lang="en-GB" sz="1400" dirty="0"/>
            </a:p>
          </p:txBody>
        </p:sp>
        <p:sp>
          <p:nvSpPr>
            <p:cNvPr id="13" name="TextBox 12"/>
            <p:cNvSpPr txBox="1"/>
            <p:nvPr/>
          </p:nvSpPr>
          <p:spPr>
            <a:xfrm>
              <a:off x="6162214" y="4662862"/>
              <a:ext cx="1792839" cy="554186"/>
            </a:xfrm>
            <a:prstGeom prst="rect">
              <a:avLst/>
            </a:prstGeom>
            <a:noFill/>
          </p:spPr>
          <p:txBody>
            <a:bodyPr wrap="square" rtlCol="0">
              <a:spAutoFit/>
            </a:bodyPr>
            <a:lstStyle/>
            <a:p>
              <a:r>
                <a:rPr lang="en-GB" sz="1400" dirty="0" smtClean="0"/>
                <a:t>Classroom Training </a:t>
              </a:r>
              <a:endParaRPr lang="en-GB" sz="1400" dirty="0"/>
            </a:p>
          </p:txBody>
        </p:sp>
        <p:pic>
          <p:nvPicPr>
            <p:cNvPr id="14" name="Picture 13"/>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455159" y="4058694"/>
              <a:ext cx="673765" cy="561471"/>
            </a:xfrm>
            <a:prstGeom prst="rect">
              <a:avLst/>
            </a:prstGeom>
          </p:spPr>
        </p:pic>
        <p:pic>
          <p:nvPicPr>
            <p:cNvPr id="15" name="Picture 1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5042542" y="4954242"/>
              <a:ext cx="621819" cy="621819"/>
            </a:xfrm>
            <a:prstGeom prst="rect">
              <a:avLst/>
            </a:prstGeom>
          </p:spPr>
        </p:pic>
        <p:sp>
          <p:nvSpPr>
            <p:cNvPr id="16" name="TextBox 15"/>
            <p:cNvSpPr txBox="1"/>
            <p:nvPr/>
          </p:nvSpPr>
          <p:spPr>
            <a:xfrm>
              <a:off x="3807802" y="4058694"/>
              <a:ext cx="1792839" cy="782381"/>
            </a:xfrm>
            <a:prstGeom prst="rect">
              <a:avLst/>
            </a:prstGeom>
            <a:noFill/>
          </p:spPr>
          <p:txBody>
            <a:bodyPr wrap="square" rtlCol="0">
              <a:spAutoFit/>
            </a:bodyPr>
            <a:lstStyle/>
            <a:p>
              <a:r>
                <a:rPr lang="en-GB" sz="1400" dirty="0" smtClean="0"/>
                <a:t>Post programme support </a:t>
              </a:r>
              <a:endParaRPr lang="en-GB" sz="1400" dirty="0"/>
            </a:p>
          </p:txBody>
        </p:sp>
      </p:grpSp>
    </p:spTree>
    <p:extLst>
      <p:ext uri="{BB962C8B-B14F-4D97-AF65-F5344CB8AC3E}">
        <p14:creationId xmlns:p14="http://schemas.microsoft.com/office/powerpoint/2010/main" val="36421320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2116" y="443193"/>
            <a:ext cx="9404723" cy="1400530"/>
          </a:xfrm>
        </p:spPr>
        <p:txBody>
          <a:bodyPr/>
          <a:lstStyle/>
          <a:p>
            <a:r>
              <a:rPr lang="en-GB" sz="3200" b="1" dirty="0" smtClean="0">
                <a:solidFill>
                  <a:schemeClr val="bg1"/>
                </a:solidFill>
                <a:latin typeface="Adobe Gothic Std B" panose="020B0800000000000000" pitchFamily="34" charset="-128"/>
                <a:ea typeface="Adobe Gothic Std B" panose="020B0800000000000000" pitchFamily="34" charset="-128"/>
              </a:rPr>
              <a:t/>
            </a:r>
            <a:br>
              <a:rPr lang="en-GB" sz="3200" b="1" dirty="0" smtClean="0">
                <a:solidFill>
                  <a:schemeClr val="bg1"/>
                </a:solidFill>
                <a:latin typeface="Adobe Gothic Std B" panose="020B0800000000000000" pitchFamily="34" charset="-128"/>
                <a:ea typeface="Adobe Gothic Std B" panose="020B0800000000000000" pitchFamily="34" charset="-128"/>
              </a:rPr>
            </a:br>
            <a:endParaRPr lang="en-GB" sz="3200" dirty="0"/>
          </a:p>
        </p:txBody>
      </p:sp>
      <p:sp>
        <p:nvSpPr>
          <p:cNvPr id="3" name="Content Placeholder 2"/>
          <p:cNvSpPr>
            <a:spLocks noGrp="1"/>
          </p:cNvSpPr>
          <p:nvPr>
            <p:ph idx="1"/>
          </p:nvPr>
        </p:nvSpPr>
        <p:spPr>
          <a:xfrm>
            <a:off x="1485800" y="2102147"/>
            <a:ext cx="4787290" cy="4195481"/>
          </a:xfrm>
        </p:spPr>
        <p:txBody>
          <a:bodyPr/>
          <a:lstStyle/>
          <a:p>
            <a:r>
              <a:rPr lang="en-GB" dirty="0" smtClean="0"/>
              <a:t>SKILLS</a:t>
            </a:r>
          </a:p>
          <a:p>
            <a:pPr marL="0" indent="0">
              <a:buNone/>
            </a:pPr>
            <a:r>
              <a:rPr lang="en-GB" dirty="0" smtClean="0"/>
              <a:t>Our business course will help to  develop your skills in key areas of relationship, communication and service. </a:t>
            </a:r>
          </a:p>
          <a:p>
            <a:pPr marL="0" indent="0">
              <a:buNone/>
            </a:pPr>
            <a:r>
              <a:rPr lang="en-GB" dirty="0" smtClean="0"/>
              <a:t>They will improve your performance and maximise potential and business growth. </a:t>
            </a:r>
            <a:endParaRPr lang="en-GB" dirty="0"/>
          </a:p>
        </p:txBody>
      </p:sp>
      <p:graphicFrame>
        <p:nvGraphicFramePr>
          <p:cNvPr id="5" name="Content Placeholder 4" descr="Ascending Picture Accent Process" title="SmartArt"/>
          <p:cNvGraphicFramePr>
            <a:graphicFrameLocks/>
          </p:cNvGraphicFramePr>
          <p:nvPr>
            <p:extLst>
              <p:ext uri="{D42A27DB-BD31-4B8C-83A1-F6EECF244321}">
                <p14:modId xmlns:p14="http://schemas.microsoft.com/office/powerpoint/2010/main" val="879021616"/>
              </p:ext>
            </p:extLst>
          </p:nvPr>
        </p:nvGraphicFramePr>
        <p:xfrm>
          <a:off x="4731671" y="-89251"/>
          <a:ext cx="7618413" cy="6051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6" name="Group 5"/>
          <p:cNvGrpSpPr/>
          <p:nvPr/>
        </p:nvGrpSpPr>
        <p:grpSpPr>
          <a:xfrm>
            <a:off x="349871" y="6117477"/>
            <a:ext cx="2139134" cy="538069"/>
            <a:chOff x="4699712" y="1363813"/>
            <a:chExt cx="2139134" cy="538069"/>
          </a:xfrm>
        </p:grpSpPr>
        <p:sp>
          <p:nvSpPr>
            <p:cNvPr id="7" name="Rounded Rectangle 6"/>
            <p:cNvSpPr/>
            <p:nvPr/>
          </p:nvSpPr>
          <p:spPr>
            <a:xfrm>
              <a:off x="4832436" y="1363813"/>
              <a:ext cx="2006410" cy="538069"/>
            </a:xfrm>
            <a:prstGeom prst="roundRect">
              <a:avLst/>
            </a:prstGeom>
          </p:spPr>
          <p:style>
            <a:lnRef idx="0">
              <a:schemeClr val="lt1">
                <a:hueOff val="0"/>
                <a:satOff val="0"/>
                <a:lumOff val="0"/>
                <a:alphaOff val="0"/>
              </a:schemeClr>
            </a:lnRef>
            <a:fillRef idx="3">
              <a:schemeClr val="accent6">
                <a:hueOff val="0"/>
                <a:satOff val="0"/>
                <a:lumOff val="0"/>
                <a:alphaOff val="0"/>
              </a:schemeClr>
            </a:fillRef>
            <a:effectRef idx="2">
              <a:schemeClr val="accent6">
                <a:hueOff val="0"/>
                <a:satOff val="0"/>
                <a:lumOff val="0"/>
                <a:alphaOff val="0"/>
              </a:schemeClr>
            </a:effectRef>
            <a:fontRef idx="minor">
              <a:schemeClr val="lt1"/>
            </a:fontRef>
          </p:style>
        </p:sp>
        <p:sp>
          <p:nvSpPr>
            <p:cNvPr id="8" name="Rounded Rectangle 4"/>
            <p:cNvSpPr txBox="1"/>
            <p:nvPr/>
          </p:nvSpPr>
          <p:spPr>
            <a:xfrm>
              <a:off x="4699712" y="1377036"/>
              <a:ext cx="1953878" cy="48553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24690" tIns="49530" rIns="49530" bIns="49530" numCol="1" spcCol="1270" anchor="ctr" anchorCtr="0">
              <a:noAutofit/>
            </a:bodyPr>
            <a:lstStyle/>
            <a:p>
              <a:pPr lvl="0" algn="ctr" defTabSz="577850">
                <a:lnSpc>
                  <a:spcPct val="90000"/>
                </a:lnSpc>
                <a:spcBef>
                  <a:spcPct val="0"/>
                </a:spcBef>
                <a:spcAft>
                  <a:spcPct val="35000"/>
                </a:spcAft>
              </a:pPr>
              <a:r>
                <a:rPr lang="en-US" sz="1300" dirty="0" smtClean="0"/>
                <a:t>Increase awareness to leadership styles</a:t>
              </a:r>
              <a:endParaRPr lang="en-US" sz="1300" kern="1200" dirty="0"/>
            </a:p>
          </p:txBody>
        </p:sp>
      </p:grpSp>
      <p:grpSp>
        <p:nvGrpSpPr>
          <p:cNvPr id="12" name="Group 11"/>
          <p:cNvGrpSpPr/>
          <p:nvPr/>
        </p:nvGrpSpPr>
        <p:grpSpPr>
          <a:xfrm>
            <a:off x="6537469" y="6143743"/>
            <a:ext cx="2166900" cy="538069"/>
            <a:chOff x="4671946" y="1363813"/>
            <a:chExt cx="2166900" cy="538069"/>
          </a:xfrm>
        </p:grpSpPr>
        <p:sp>
          <p:nvSpPr>
            <p:cNvPr id="13" name="Rounded Rectangle 12"/>
            <p:cNvSpPr/>
            <p:nvPr/>
          </p:nvSpPr>
          <p:spPr>
            <a:xfrm>
              <a:off x="4832436" y="1363813"/>
              <a:ext cx="2006410" cy="538069"/>
            </a:xfrm>
            <a:prstGeom prst="roundRect">
              <a:avLst/>
            </a:prstGeom>
          </p:spPr>
          <p:style>
            <a:lnRef idx="0">
              <a:schemeClr val="lt1">
                <a:hueOff val="0"/>
                <a:satOff val="0"/>
                <a:lumOff val="0"/>
                <a:alphaOff val="0"/>
              </a:schemeClr>
            </a:lnRef>
            <a:fillRef idx="3">
              <a:schemeClr val="accent6">
                <a:hueOff val="0"/>
                <a:satOff val="0"/>
                <a:lumOff val="0"/>
                <a:alphaOff val="0"/>
              </a:schemeClr>
            </a:fillRef>
            <a:effectRef idx="2">
              <a:schemeClr val="accent6">
                <a:hueOff val="0"/>
                <a:satOff val="0"/>
                <a:lumOff val="0"/>
                <a:alphaOff val="0"/>
              </a:schemeClr>
            </a:effectRef>
            <a:fontRef idx="minor">
              <a:schemeClr val="lt1"/>
            </a:fontRef>
          </p:style>
        </p:sp>
        <p:sp>
          <p:nvSpPr>
            <p:cNvPr id="14" name="Rounded Rectangle 4"/>
            <p:cNvSpPr txBox="1"/>
            <p:nvPr/>
          </p:nvSpPr>
          <p:spPr>
            <a:xfrm>
              <a:off x="4671946" y="1389607"/>
              <a:ext cx="1953878" cy="48553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2469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Understanding behavior </a:t>
              </a:r>
              <a:endParaRPr lang="en-US" sz="1300" kern="1200" dirty="0"/>
            </a:p>
          </p:txBody>
        </p:sp>
      </p:grpSp>
      <p:grpSp>
        <p:nvGrpSpPr>
          <p:cNvPr id="15" name="Group 14"/>
          <p:cNvGrpSpPr/>
          <p:nvPr/>
        </p:nvGrpSpPr>
        <p:grpSpPr>
          <a:xfrm>
            <a:off x="8607916" y="6130700"/>
            <a:ext cx="2132315" cy="538069"/>
            <a:chOff x="8042757" y="4029748"/>
            <a:chExt cx="2132315" cy="538069"/>
          </a:xfrm>
        </p:grpSpPr>
        <p:sp>
          <p:nvSpPr>
            <p:cNvPr id="16" name="Rounded Rectangle 15"/>
            <p:cNvSpPr/>
            <p:nvPr/>
          </p:nvSpPr>
          <p:spPr>
            <a:xfrm>
              <a:off x="8168662" y="4029748"/>
              <a:ext cx="2006410" cy="538069"/>
            </a:xfrm>
            <a:prstGeom prst="roundRect">
              <a:avLst/>
            </a:prstGeom>
          </p:spPr>
          <p:style>
            <a:lnRef idx="0">
              <a:schemeClr val="lt1">
                <a:hueOff val="0"/>
                <a:satOff val="0"/>
                <a:lumOff val="0"/>
                <a:alphaOff val="0"/>
              </a:schemeClr>
            </a:lnRef>
            <a:fillRef idx="3">
              <a:schemeClr val="accent6">
                <a:hueOff val="0"/>
                <a:satOff val="0"/>
                <a:lumOff val="0"/>
                <a:alphaOff val="0"/>
              </a:schemeClr>
            </a:fillRef>
            <a:effectRef idx="2">
              <a:schemeClr val="accent6">
                <a:hueOff val="0"/>
                <a:satOff val="0"/>
                <a:lumOff val="0"/>
                <a:alphaOff val="0"/>
              </a:schemeClr>
            </a:effectRef>
            <a:fontRef idx="minor">
              <a:schemeClr val="lt1"/>
            </a:fontRef>
          </p:style>
        </p:sp>
        <p:sp>
          <p:nvSpPr>
            <p:cNvPr id="17" name="Rounded Rectangle 4"/>
            <p:cNvSpPr txBox="1"/>
            <p:nvPr/>
          </p:nvSpPr>
          <p:spPr>
            <a:xfrm>
              <a:off x="8042757" y="4053775"/>
              <a:ext cx="1953878" cy="48553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2469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Develop intelligence </a:t>
              </a:r>
              <a:endParaRPr lang="en-US" sz="1300" kern="1200" dirty="0"/>
            </a:p>
          </p:txBody>
        </p:sp>
      </p:grpSp>
      <p:grpSp>
        <p:nvGrpSpPr>
          <p:cNvPr id="18" name="Group 17"/>
          <p:cNvGrpSpPr/>
          <p:nvPr/>
        </p:nvGrpSpPr>
        <p:grpSpPr>
          <a:xfrm>
            <a:off x="4545926" y="6154727"/>
            <a:ext cx="2086655" cy="538069"/>
            <a:chOff x="4752191" y="1363813"/>
            <a:chExt cx="2086655" cy="538069"/>
          </a:xfrm>
        </p:grpSpPr>
        <p:sp>
          <p:nvSpPr>
            <p:cNvPr id="19" name="Rounded Rectangle 18"/>
            <p:cNvSpPr/>
            <p:nvPr/>
          </p:nvSpPr>
          <p:spPr>
            <a:xfrm>
              <a:off x="4832436" y="1363813"/>
              <a:ext cx="2006410" cy="538069"/>
            </a:xfrm>
            <a:prstGeom prst="roundRect">
              <a:avLst/>
            </a:prstGeom>
          </p:spPr>
          <p:style>
            <a:lnRef idx="0">
              <a:schemeClr val="lt1">
                <a:hueOff val="0"/>
                <a:satOff val="0"/>
                <a:lumOff val="0"/>
                <a:alphaOff val="0"/>
              </a:schemeClr>
            </a:lnRef>
            <a:fillRef idx="3">
              <a:schemeClr val="accent6">
                <a:hueOff val="0"/>
                <a:satOff val="0"/>
                <a:lumOff val="0"/>
                <a:alphaOff val="0"/>
              </a:schemeClr>
            </a:fillRef>
            <a:effectRef idx="2">
              <a:schemeClr val="accent6">
                <a:hueOff val="0"/>
                <a:satOff val="0"/>
                <a:lumOff val="0"/>
                <a:alphaOff val="0"/>
              </a:schemeClr>
            </a:effectRef>
            <a:fontRef idx="minor">
              <a:schemeClr val="lt1"/>
            </a:fontRef>
          </p:style>
        </p:sp>
        <p:sp>
          <p:nvSpPr>
            <p:cNvPr id="20" name="Rounded Rectangle 4"/>
            <p:cNvSpPr txBox="1"/>
            <p:nvPr/>
          </p:nvSpPr>
          <p:spPr>
            <a:xfrm>
              <a:off x="4752191" y="1385364"/>
              <a:ext cx="1953878" cy="48553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2469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Increase self-awareness </a:t>
              </a:r>
              <a:endParaRPr lang="en-US" sz="1300" kern="1200" dirty="0"/>
            </a:p>
          </p:txBody>
        </p:sp>
      </p:grpSp>
      <p:grpSp>
        <p:nvGrpSpPr>
          <p:cNvPr id="21" name="Group 20"/>
          <p:cNvGrpSpPr/>
          <p:nvPr/>
        </p:nvGrpSpPr>
        <p:grpSpPr>
          <a:xfrm>
            <a:off x="2407327" y="6143743"/>
            <a:ext cx="2153466" cy="538069"/>
            <a:chOff x="4685380" y="1363813"/>
            <a:chExt cx="2153466" cy="538069"/>
          </a:xfrm>
        </p:grpSpPr>
        <p:sp>
          <p:nvSpPr>
            <p:cNvPr id="22" name="Rounded Rectangle 21"/>
            <p:cNvSpPr/>
            <p:nvPr/>
          </p:nvSpPr>
          <p:spPr>
            <a:xfrm>
              <a:off x="4832436" y="1363813"/>
              <a:ext cx="2006410" cy="538069"/>
            </a:xfrm>
            <a:prstGeom prst="roundRect">
              <a:avLst/>
            </a:prstGeom>
          </p:spPr>
          <p:style>
            <a:lnRef idx="0">
              <a:schemeClr val="lt1">
                <a:hueOff val="0"/>
                <a:satOff val="0"/>
                <a:lumOff val="0"/>
                <a:alphaOff val="0"/>
              </a:schemeClr>
            </a:lnRef>
            <a:fillRef idx="3">
              <a:schemeClr val="accent6">
                <a:hueOff val="0"/>
                <a:satOff val="0"/>
                <a:lumOff val="0"/>
                <a:alphaOff val="0"/>
              </a:schemeClr>
            </a:fillRef>
            <a:effectRef idx="2">
              <a:schemeClr val="accent6">
                <a:hueOff val="0"/>
                <a:satOff val="0"/>
                <a:lumOff val="0"/>
                <a:alphaOff val="0"/>
              </a:schemeClr>
            </a:effectRef>
            <a:fontRef idx="minor">
              <a:schemeClr val="lt1"/>
            </a:fontRef>
          </p:style>
        </p:sp>
        <p:sp>
          <p:nvSpPr>
            <p:cNvPr id="23" name="Rounded Rectangle 4"/>
            <p:cNvSpPr txBox="1"/>
            <p:nvPr/>
          </p:nvSpPr>
          <p:spPr>
            <a:xfrm>
              <a:off x="4685380" y="1405226"/>
              <a:ext cx="1953878" cy="48553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24690" tIns="49530" rIns="49530" bIns="49530" numCol="1" spcCol="1270" anchor="ctr" anchorCtr="0">
              <a:noAutofit/>
            </a:bodyPr>
            <a:lstStyle/>
            <a:p>
              <a:pPr lvl="0" algn="ctr" defTabSz="577850">
                <a:lnSpc>
                  <a:spcPct val="90000"/>
                </a:lnSpc>
                <a:spcBef>
                  <a:spcPct val="0"/>
                </a:spcBef>
                <a:spcAft>
                  <a:spcPct val="35000"/>
                </a:spcAft>
              </a:pPr>
              <a:r>
                <a:rPr lang="en-US" sz="1300" dirty="0" smtClean="0"/>
                <a:t>Develop communication skills</a:t>
              </a:r>
              <a:endParaRPr lang="en-US" sz="1300" kern="1200" dirty="0"/>
            </a:p>
          </p:txBody>
        </p:sp>
      </p:grpSp>
      <p:sp>
        <p:nvSpPr>
          <p:cNvPr id="24" name="Title 1"/>
          <p:cNvSpPr txBox="1">
            <a:spLocks/>
          </p:cNvSpPr>
          <p:nvPr/>
        </p:nvSpPr>
        <p:spPr>
          <a:xfrm>
            <a:off x="894105" y="282986"/>
            <a:ext cx="7333375" cy="1049404"/>
          </a:xfrm>
          <a:prstGeom prst="rect">
            <a:avLst/>
          </a:prstGeom>
          <a:solidFill>
            <a:srgbClr val="006666"/>
          </a:solidFill>
          <a:effectLst>
            <a:glow rad="127000">
              <a:srgbClr val="008080"/>
            </a:glow>
            <a:softEdge rad="12700"/>
          </a:effectLst>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solidFill>
                  <a:schemeClr val="bg1"/>
                </a:solidFill>
              </a:rPr>
              <a:t>The skills and competencies required for effective leaders in the modern business environment.</a:t>
            </a:r>
            <a:endParaRPr lang="en-GB" sz="2800" b="1" dirty="0">
              <a:solidFill>
                <a:schemeClr val="bg1"/>
              </a:solidFill>
              <a:latin typeface="Adobe Gothic Std B" panose="020B0800000000000000" pitchFamily="34" charset="-128"/>
              <a:ea typeface="Adobe Gothic Std B" panose="020B0800000000000000" pitchFamily="34" charset="-128"/>
            </a:endParaRPr>
          </a:p>
        </p:txBody>
      </p:sp>
    </p:spTree>
    <p:extLst>
      <p:ext uri="{BB962C8B-B14F-4D97-AF65-F5344CB8AC3E}">
        <p14:creationId xmlns:p14="http://schemas.microsoft.com/office/powerpoint/2010/main" val="22246671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3312" y="2052918"/>
            <a:ext cx="5616575" cy="4195481"/>
          </a:xfrm>
        </p:spPr>
        <p:txBody>
          <a:bodyPr/>
          <a:lstStyle/>
          <a:p>
            <a:r>
              <a:rPr lang="en-GB" dirty="0" smtClean="0"/>
              <a:t>Be consistent with your core values </a:t>
            </a:r>
          </a:p>
          <a:p>
            <a:r>
              <a:rPr lang="en-GB" dirty="0" smtClean="0"/>
              <a:t>Create a safe and trusting environment </a:t>
            </a:r>
          </a:p>
          <a:p>
            <a:r>
              <a:rPr lang="en-GB" dirty="0" smtClean="0"/>
              <a:t>Communicate your expectations –Organisational learning  </a:t>
            </a:r>
          </a:p>
          <a:p>
            <a:r>
              <a:rPr lang="en-GB" dirty="0" smtClean="0"/>
              <a:t>Inhibit creativity </a:t>
            </a:r>
          </a:p>
          <a:p>
            <a:r>
              <a:rPr lang="en-GB" dirty="0" smtClean="0"/>
              <a:t>Drive for excellence </a:t>
            </a:r>
          </a:p>
          <a:p>
            <a:r>
              <a:rPr lang="en-GB" dirty="0" smtClean="0"/>
              <a:t>Empower others </a:t>
            </a:r>
          </a:p>
          <a:p>
            <a:r>
              <a:rPr lang="en-GB" dirty="0" smtClean="0"/>
              <a:t>Communicate openly and often </a:t>
            </a:r>
          </a:p>
          <a:p>
            <a:endParaRPr lang="en-GB" dirty="0" smtClean="0"/>
          </a:p>
          <a:p>
            <a:endParaRPr lang="en-GB" dirty="0"/>
          </a:p>
        </p:txBody>
      </p:sp>
      <p:graphicFrame>
        <p:nvGraphicFramePr>
          <p:cNvPr id="4" name="Content Placeholder 4" descr="Basic venn diagram showing overlapping relationships between 4 tasks"/>
          <p:cNvGraphicFramePr>
            <a:graphicFrameLocks/>
          </p:cNvGraphicFramePr>
          <p:nvPr>
            <p:extLst>
              <p:ext uri="{D42A27DB-BD31-4B8C-83A1-F6EECF244321}">
                <p14:modId xmlns:p14="http://schemas.microsoft.com/office/powerpoint/2010/main" val="4090202642"/>
              </p:ext>
            </p:extLst>
          </p:nvPr>
        </p:nvGraphicFramePr>
        <p:xfrm>
          <a:off x="6646863" y="1438275"/>
          <a:ext cx="50292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1"/>
          <p:cNvSpPr txBox="1">
            <a:spLocks/>
          </p:cNvSpPr>
          <p:nvPr/>
        </p:nvSpPr>
        <p:spPr>
          <a:xfrm>
            <a:off x="162800" y="126934"/>
            <a:ext cx="5882262" cy="770296"/>
          </a:xfrm>
          <a:prstGeom prst="rect">
            <a:avLst/>
          </a:prstGeom>
          <a:solidFill>
            <a:srgbClr val="006666"/>
          </a:solidFill>
          <a:effectLst>
            <a:glow rad="127000">
              <a:srgbClr val="008080"/>
            </a:glow>
            <a:softEdge rad="12700"/>
          </a:effec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smtClean="0">
                <a:solidFill>
                  <a:schemeClr val="bg1"/>
                </a:solidFill>
                <a:latin typeface="Adobe Gothic Std B" panose="020B0800000000000000" pitchFamily="34" charset="-128"/>
                <a:ea typeface="Adobe Gothic Std B" panose="020B0800000000000000" pitchFamily="34" charset="-128"/>
              </a:rPr>
              <a:t>Skills</a:t>
            </a:r>
            <a:endParaRPr lang="en-GB" sz="2800" b="1" dirty="0">
              <a:solidFill>
                <a:schemeClr val="bg1"/>
              </a:solidFill>
              <a:latin typeface="Adobe Gothic Std B" panose="020B0800000000000000" pitchFamily="34" charset="-128"/>
              <a:ea typeface="Adobe Gothic Std B" panose="020B0800000000000000" pitchFamily="34" charset="-128"/>
            </a:endParaRPr>
          </a:p>
        </p:txBody>
      </p:sp>
    </p:spTree>
    <p:extLst>
      <p:ext uri="{BB962C8B-B14F-4D97-AF65-F5344CB8AC3E}">
        <p14:creationId xmlns:p14="http://schemas.microsoft.com/office/powerpoint/2010/main" val="33952587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descr="Three separate radial cycle charts showing the relationship between 4 or 5 tasks in a group"/>
          <p:cNvGrpSpPr/>
          <p:nvPr/>
        </p:nvGrpSpPr>
        <p:grpSpPr>
          <a:xfrm>
            <a:off x="343775" y="1057275"/>
            <a:ext cx="11283930" cy="4800600"/>
            <a:chOff x="303212" y="609600"/>
            <a:chExt cx="11283930" cy="4800600"/>
          </a:xfrm>
        </p:grpSpPr>
        <p:graphicFrame>
          <p:nvGraphicFramePr>
            <p:cNvPr id="5" name="Diagram 4" descr="Radial cycle shows the relationship between 4 tasks in a group"/>
            <p:cNvGraphicFramePr/>
            <p:nvPr>
              <p:extLst>
                <p:ext uri="{D42A27DB-BD31-4B8C-83A1-F6EECF244321}">
                  <p14:modId xmlns:p14="http://schemas.microsoft.com/office/powerpoint/2010/main" val="1967158627"/>
                </p:ext>
              </p:extLst>
            </p:nvPr>
          </p:nvGraphicFramePr>
          <p:xfrm>
            <a:off x="303212" y="685800"/>
            <a:ext cx="3235027"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descr="Radial cycle shows the relationship between 4 tasks in a group"/>
            <p:cNvGraphicFramePr/>
            <p:nvPr>
              <p:extLst>
                <p:ext uri="{D42A27DB-BD31-4B8C-83A1-F6EECF244321}">
                  <p14:modId xmlns:p14="http://schemas.microsoft.com/office/powerpoint/2010/main" val="4098251012"/>
                </p:ext>
              </p:extLst>
            </p:nvPr>
          </p:nvGraphicFramePr>
          <p:xfrm>
            <a:off x="4327664" y="609600"/>
            <a:ext cx="3236976" cy="4800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descr="Radial cycle shows the relationship between 5 tasks in a group"/>
            <p:cNvGraphicFramePr/>
            <p:nvPr>
              <p:extLst>
                <p:ext uri="{D42A27DB-BD31-4B8C-83A1-F6EECF244321}">
                  <p14:modId xmlns:p14="http://schemas.microsoft.com/office/powerpoint/2010/main" val="1901082362"/>
                </p:ext>
              </p:extLst>
            </p:nvPr>
          </p:nvGraphicFramePr>
          <p:xfrm>
            <a:off x="8352115" y="685800"/>
            <a:ext cx="3235027" cy="47244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pSp>
      <p:sp>
        <p:nvSpPr>
          <p:cNvPr id="8" name="Title 1"/>
          <p:cNvSpPr txBox="1">
            <a:spLocks/>
          </p:cNvSpPr>
          <p:nvPr/>
        </p:nvSpPr>
        <p:spPr>
          <a:xfrm>
            <a:off x="493711" y="5967693"/>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t>OUR STRENGHS </a:t>
            </a:r>
            <a:endParaRPr lang="en-GB" dirty="0"/>
          </a:p>
        </p:txBody>
      </p:sp>
      <p:sp>
        <p:nvSpPr>
          <p:cNvPr id="9" name="Title 1"/>
          <p:cNvSpPr txBox="1">
            <a:spLocks/>
          </p:cNvSpPr>
          <p:nvPr/>
        </p:nvSpPr>
        <p:spPr>
          <a:xfrm>
            <a:off x="210425" y="98359"/>
            <a:ext cx="5882262" cy="770296"/>
          </a:xfrm>
          <a:prstGeom prst="rect">
            <a:avLst/>
          </a:prstGeom>
          <a:solidFill>
            <a:srgbClr val="006666"/>
          </a:solidFill>
          <a:effectLst>
            <a:glow rad="127000">
              <a:srgbClr val="008080"/>
            </a:glow>
            <a:softEdge rad="12700"/>
          </a:effectLst>
        </p:spPr>
        <p:txBody>
          <a:bodyPr vert="horz" lIns="91440" tIns="45720" rIns="91440" bIns="45720" rtlCol="0" anchor="ctr">
            <a:normAutofit fontScale="4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7200" dirty="0"/>
              <a:t>HOW DO YOU WANT TO LEARN? </a:t>
            </a:r>
            <a:br>
              <a:rPr lang="en-GB" sz="7200" dirty="0"/>
            </a:br>
            <a:r>
              <a:rPr lang="en-GB" sz="2800" dirty="0"/>
              <a:t>Learn in the best way for you</a:t>
            </a:r>
            <a:endParaRPr lang="en-GB" sz="2800" b="1" dirty="0">
              <a:solidFill>
                <a:schemeClr val="bg1"/>
              </a:solidFill>
              <a:latin typeface="Adobe Gothic Std B" panose="020B0800000000000000" pitchFamily="34" charset="-128"/>
              <a:ea typeface="Adobe Gothic Std B" panose="020B0800000000000000" pitchFamily="34" charset="-128"/>
            </a:endParaRPr>
          </a:p>
        </p:txBody>
      </p:sp>
      <p:sp>
        <p:nvSpPr>
          <p:cNvPr id="2" name="TextBox 1"/>
          <p:cNvSpPr txBox="1"/>
          <p:nvPr/>
        </p:nvSpPr>
        <p:spPr>
          <a:xfrm>
            <a:off x="5174166" y="5357046"/>
            <a:ext cx="5209850" cy="646331"/>
          </a:xfrm>
          <a:prstGeom prst="rect">
            <a:avLst/>
          </a:prstGeom>
          <a:noFill/>
        </p:spPr>
        <p:txBody>
          <a:bodyPr wrap="square" rtlCol="0">
            <a:spAutoFit/>
          </a:bodyPr>
          <a:lstStyle/>
          <a:p>
            <a:r>
              <a:rPr lang="en-GB" dirty="0" smtClean="0"/>
              <a:t>The programme will run over the course of 12 months including the support programmes. </a:t>
            </a:r>
            <a:endParaRPr lang="en-GB" dirty="0"/>
          </a:p>
        </p:txBody>
      </p:sp>
    </p:spTree>
    <p:extLst>
      <p:ext uri="{BB962C8B-B14F-4D97-AF65-F5344CB8AC3E}">
        <p14:creationId xmlns:p14="http://schemas.microsoft.com/office/powerpoint/2010/main" val="34901268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3" descr="Radial Picture List" title="SmartArt"/>
          <p:cNvGraphicFramePr>
            <a:graphicFrameLocks/>
          </p:cNvGraphicFramePr>
          <p:nvPr>
            <p:extLst>
              <p:ext uri="{D42A27DB-BD31-4B8C-83A1-F6EECF244321}">
                <p14:modId xmlns:p14="http://schemas.microsoft.com/office/powerpoint/2010/main" val="1169110112"/>
              </p:ext>
            </p:extLst>
          </p:nvPr>
        </p:nvGraphicFramePr>
        <p:xfrm>
          <a:off x="1715156" y="1519238"/>
          <a:ext cx="8574088" cy="4786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7091363" y="4586288"/>
            <a:ext cx="1133475" cy="338554"/>
          </a:xfrm>
          <a:prstGeom prst="rect">
            <a:avLst/>
          </a:prstGeom>
          <a:noFill/>
        </p:spPr>
        <p:txBody>
          <a:bodyPr wrap="square" rtlCol="0">
            <a:spAutoFit/>
          </a:bodyPr>
          <a:lstStyle/>
          <a:p>
            <a:r>
              <a:rPr lang="en-GB" sz="1600" dirty="0" smtClean="0">
                <a:solidFill>
                  <a:srgbClr val="006666"/>
                </a:solidFill>
              </a:rPr>
              <a:t>FINANCE</a:t>
            </a:r>
            <a:endParaRPr lang="en-GB" sz="1600" dirty="0">
              <a:solidFill>
                <a:srgbClr val="006666"/>
              </a:solidFill>
            </a:endParaRPr>
          </a:p>
        </p:txBody>
      </p:sp>
      <p:sp>
        <p:nvSpPr>
          <p:cNvPr id="8" name="Title 1"/>
          <p:cNvSpPr txBox="1">
            <a:spLocks/>
          </p:cNvSpPr>
          <p:nvPr/>
        </p:nvSpPr>
        <p:spPr>
          <a:xfrm>
            <a:off x="119938" y="186826"/>
            <a:ext cx="9405062" cy="770296"/>
          </a:xfrm>
          <a:prstGeom prst="rect">
            <a:avLst/>
          </a:prstGeom>
          <a:solidFill>
            <a:srgbClr val="006666"/>
          </a:solidFill>
          <a:effectLst>
            <a:glow rad="127000">
              <a:srgbClr val="008080"/>
            </a:glow>
            <a:softEdge rad="12700"/>
          </a:effectLst>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t>The benefits the business organisation should expect to achieve as a result of investing in the development of its aspiring leaders</a:t>
            </a:r>
            <a:endParaRPr lang="en-GB" sz="2800" b="1" dirty="0">
              <a:solidFill>
                <a:schemeClr val="bg1"/>
              </a:solidFill>
              <a:latin typeface="Adobe Gothic Std B" panose="020B0800000000000000" pitchFamily="34" charset="-128"/>
              <a:ea typeface="Adobe Gothic Std B" panose="020B0800000000000000" pitchFamily="34" charset="-128"/>
            </a:endParaRPr>
          </a:p>
        </p:txBody>
      </p:sp>
    </p:spTree>
    <p:extLst>
      <p:ext uri="{BB962C8B-B14F-4D97-AF65-F5344CB8AC3E}">
        <p14:creationId xmlns:p14="http://schemas.microsoft.com/office/powerpoint/2010/main" val="4331842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descr="Radial Picture List" title="SmartArt"/>
          <p:cNvGraphicFramePr>
            <a:graphicFrameLocks noGrp="1"/>
          </p:cNvGraphicFramePr>
          <p:nvPr>
            <p:ph idx="1"/>
            <p:extLst>
              <p:ext uri="{D42A27DB-BD31-4B8C-83A1-F6EECF244321}">
                <p14:modId xmlns:p14="http://schemas.microsoft.com/office/powerpoint/2010/main" val="1864648316"/>
              </p:ext>
            </p:extLst>
          </p:nvPr>
        </p:nvGraphicFramePr>
        <p:xfrm>
          <a:off x="119938" y="1381125"/>
          <a:ext cx="3106737" cy="2890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3704106" y="1152475"/>
            <a:ext cx="7372350" cy="5509200"/>
          </a:xfrm>
          <a:prstGeom prst="rect">
            <a:avLst/>
          </a:prstGeom>
          <a:noFill/>
        </p:spPr>
        <p:txBody>
          <a:bodyPr wrap="square" rtlCol="0">
            <a:spAutoFit/>
          </a:bodyPr>
          <a:lstStyle/>
          <a:p>
            <a:r>
              <a:rPr lang="en-GB" sz="1600" dirty="0" smtClean="0"/>
              <a:t>FINANCE- INCREASING BUSINESS PERFORMANCE THUS CREATING BIGGER TURNOVER.</a:t>
            </a:r>
          </a:p>
          <a:p>
            <a:endParaRPr lang="en-GB" sz="1600" dirty="0" smtClean="0"/>
          </a:p>
          <a:p>
            <a:r>
              <a:rPr lang="en-GB" sz="1600" dirty="0" smtClean="0"/>
              <a:t>EXPERTS- We can equip you with the skills and insights required, with the best support. </a:t>
            </a:r>
          </a:p>
          <a:p>
            <a:endParaRPr lang="en-GB" sz="1600" dirty="0" smtClean="0"/>
          </a:p>
          <a:p>
            <a:r>
              <a:rPr lang="en-GB" sz="1600" dirty="0" smtClean="0"/>
              <a:t>WE ALL WIN- The leadership and management training should filter down throughout your company. Your business leaders will be so energised and encouraged, the positivity will carry on creating a new culture. </a:t>
            </a:r>
          </a:p>
          <a:p>
            <a:endParaRPr lang="en-GB" sz="1600" dirty="0" smtClean="0"/>
          </a:p>
          <a:p>
            <a:r>
              <a:rPr lang="en-GB" sz="1600" dirty="0" smtClean="0"/>
              <a:t>SPECIFIC SOLUTIONS- Bespoke Courses specifically tailored to you and your business. “We like to spend time really getting to know your managers to be able to identify personal and business related needs and performance measures”. </a:t>
            </a:r>
          </a:p>
          <a:p>
            <a:endParaRPr lang="en-GB" sz="1600" dirty="0"/>
          </a:p>
          <a:p>
            <a:r>
              <a:rPr lang="en-GB" sz="1600" dirty="0" smtClean="0"/>
              <a:t>SUPPORTING LOCAL ECONOMY AND CREATING JOBS- Using this leadership and development programme you will be able to grow your business beyond potential, reaching your goals will enable you to take on more staff, thus attracting more investment opportunities </a:t>
            </a:r>
          </a:p>
          <a:p>
            <a:endParaRPr lang="en-GB" sz="1600" dirty="0"/>
          </a:p>
          <a:p>
            <a:r>
              <a:rPr lang="en-GB" sz="1600" dirty="0" smtClean="0"/>
              <a:t>INNOVATION- Open up new potential and create a new culture of innovation. </a:t>
            </a:r>
            <a:endParaRPr lang="en-GB" sz="1600" dirty="0"/>
          </a:p>
        </p:txBody>
      </p:sp>
      <p:sp>
        <p:nvSpPr>
          <p:cNvPr id="7" name="TextBox 6"/>
          <p:cNvSpPr txBox="1"/>
          <p:nvPr/>
        </p:nvSpPr>
        <p:spPr>
          <a:xfrm>
            <a:off x="2231657" y="2197318"/>
            <a:ext cx="819149" cy="246221"/>
          </a:xfrm>
          <a:prstGeom prst="rect">
            <a:avLst/>
          </a:prstGeom>
          <a:noFill/>
        </p:spPr>
        <p:txBody>
          <a:bodyPr wrap="square" rtlCol="0">
            <a:spAutoFit/>
          </a:bodyPr>
          <a:lstStyle/>
          <a:p>
            <a:r>
              <a:rPr lang="en-GB" sz="1000" dirty="0" smtClean="0">
                <a:solidFill>
                  <a:srgbClr val="006666"/>
                </a:solidFill>
              </a:rPr>
              <a:t>FINANCE</a:t>
            </a:r>
            <a:endParaRPr lang="en-GB" sz="1000" dirty="0">
              <a:solidFill>
                <a:srgbClr val="006666"/>
              </a:solidFill>
            </a:endParaRPr>
          </a:p>
        </p:txBody>
      </p:sp>
      <p:sp>
        <p:nvSpPr>
          <p:cNvPr id="8" name="Title 1"/>
          <p:cNvSpPr txBox="1">
            <a:spLocks/>
          </p:cNvSpPr>
          <p:nvPr/>
        </p:nvSpPr>
        <p:spPr>
          <a:xfrm>
            <a:off x="119938" y="186826"/>
            <a:ext cx="9405062" cy="770296"/>
          </a:xfrm>
          <a:prstGeom prst="rect">
            <a:avLst/>
          </a:prstGeom>
          <a:solidFill>
            <a:srgbClr val="006666"/>
          </a:solidFill>
          <a:effectLst>
            <a:glow rad="127000">
              <a:srgbClr val="008080"/>
            </a:glow>
            <a:softEdge rad="12700"/>
          </a:effectLst>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t>The benefits the business organisation should expect to achieve as a result of investing in the development of its aspiring leaders</a:t>
            </a:r>
            <a:endParaRPr lang="en-GB" sz="2800" b="1" dirty="0">
              <a:solidFill>
                <a:schemeClr val="bg1"/>
              </a:solidFill>
              <a:latin typeface="Adobe Gothic Std B" panose="020B0800000000000000" pitchFamily="34" charset="-128"/>
              <a:ea typeface="Adobe Gothic Std B" panose="020B0800000000000000" pitchFamily="34" charset="-128"/>
            </a:endParaRPr>
          </a:p>
        </p:txBody>
      </p:sp>
    </p:spTree>
    <p:extLst>
      <p:ext uri="{BB962C8B-B14F-4D97-AF65-F5344CB8AC3E}">
        <p14:creationId xmlns:p14="http://schemas.microsoft.com/office/powerpoint/2010/main" val="27928942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4223" y="2357718"/>
            <a:ext cx="9404723" cy="1400530"/>
          </a:xfrm>
        </p:spPr>
        <p:txBody>
          <a:bodyPr/>
          <a:lstStyle/>
          <a:p>
            <a:r>
              <a:rPr lang="en-GB" sz="1400" dirty="0"/>
              <a:t/>
            </a:r>
            <a:br>
              <a:rPr lang="en-GB" sz="1400" dirty="0"/>
            </a:br>
            <a:endParaRPr lang="en-GB" sz="1400" dirty="0"/>
          </a:p>
        </p:txBody>
      </p:sp>
      <p:sp>
        <p:nvSpPr>
          <p:cNvPr id="4" name="Title 1"/>
          <p:cNvSpPr txBox="1">
            <a:spLocks/>
          </p:cNvSpPr>
          <p:nvPr/>
        </p:nvSpPr>
        <p:spPr>
          <a:xfrm>
            <a:off x="401327" y="254309"/>
            <a:ext cx="6028048" cy="546029"/>
          </a:xfrm>
          <a:prstGeom prst="rect">
            <a:avLst/>
          </a:prstGeom>
          <a:solidFill>
            <a:srgbClr val="006666"/>
          </a:solidFill>
          <a:effectLst>
            <a:glow rad="127000">
              <a:srgbClr val="008080"/>
            </a:glow>
            <a:softEdge rad="12700"/>
          </a:effectLst>
        </p:spPr>
        <p:txBody>
          <a:bodyPr vert="horz" lIns="91440" tIns="45720" rIns="91440" bIns="45720"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2800" b="1" dirty="0" smtClean="0">
                <a:latin typeface="Adobe Gothic Std B" panose="020B0800000000000000" pitchFamily="34" charset="-128"/>
                <a:ea typeface="Adobe Gothic Std B" panose="020B0800000000000000" pitchFamily="34" charset="-128"/>
              </a:rPr>
              <a:t>Why your business organisation should choose us </a:t>
            </a:r>
            <a:endParaRPr lang="en-GB" sz="2800" b="1" dirty="0">
              <a:latin typeface="Adobe Gothic Std B" panose="020B0800000000000000" pitchFamily="34" charset="-128"/>
              <a:ea typeface="Adobe Gothic Std B" panose="020B0800000000000000" pitchFamily="34" charset="-128"/>
            </a:endParaRPr>
          </a:p>
        </p:txBody>
      </p:sp>
      <p:graphicFrame>
        <p:nvGraphicFramePr>
          <p:cNvPr id="5" name="Diagram 4" descr="Basic Timeline" title="SmartArt"/>
          <p:cNvGraphicFramePr/>
          <p:nvPr>
            <p:extLst>
              <p:ext uri="{D42A27DB-BD31-4B8C-83A1-F6EECF244321}">
                <p14:modId xmlns:p14="http://schemas.microsoft.com/office/powerpoint/2010/main" val="1549925612"/>
              </p:ext>
            </p:extLst>
          </p:nvPr>
        </p:nvGraphicFramePr>
        <p:xfrm>
          <a:off x="354569" y="967055"/>
          <a:ext cx="7366064" cy="20909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Content Placeholder 6"/>
          <p:cNvGraphicFramePr>
            <a:graphicFrameLocks/>
          </p:cNvGraphicFramePr>
          <p:nvPr>
            <p:extLst>
              <p:ext uri="{D42A27DB-BD31-4B8C-83A1-F6EECF244321}">
                <p14:modId xmlns:p14="http://schemas.microsoft.com/office/powerpoint/2010/main" val="1756286427"/>
              </p:ext>
            </p:extLst>
          </p:nvPr>
        </p:nvGraphicFramePr>
        <p:xfrm>
          <a:off x="8563811" y="2012519"/>
          <a:ext cx="3140075" cy="4195762"/>
        </p:xfrm>
        <a:graphic>
          <a:graphicData uri="http://schemas.openxmlformats.org/drawingml/2006/chart">
            <c:chart xmlns:c="http://schemas.openxmlformats.org/drawingml/2006/chart" xmlns:r="http://schemas.openxmlformats.org/officeDocument/2006/relationships" r:id="rId7"/>
          </a:graphicData>
        </a:graphic>
      </p:graphicFrame>
      <p:sp>
        <p:nvSpPr>
          <p:cNvPr id="8" name="Title 1"/>
          <p:cNvSpPr txBox="1">
            <a:spLocks/>
          </p:cNvSpPr>
          <p:nvPr/>
        </p:nvSpPr>
        <p:spPr>
          <a:xfrm>
            <a:off x="553727" y="2883133"/>
            <a:ext cx="5976929" cy="524982"/>
          </a:xfrm>
          <a:prstGeom prst="rect">
            <a:avLst/>
          </a:prstGeom>
          <a:solidFill>
            <a:srgbClr val="006666"/>
          </a:solidFill>
          <a:effectLst>
            <a:glow rad="127000">
              <a:srgbClr val="008080"/>
            </a:glow>
            <a:softEdge rad="12700"/>
          </a:effectLst>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2800" b="1" dirty="0" smtClean="0">
                <a:latin typeface="Adobe Gothic Std B" panose="020B0800000000000000" pitchFamily="34" charset="-128"/>
                <a:ea typeface="Adobe Gothic Std B" panose="020B0800000000000000" pitchFamily="34" charset="-128"/>
              </a:rPr>
              <a:t>Our clients get results </a:t>
            </a:r>
            <a:endParaRPr lang="en-GB" sz="2800" b="1" dirty="0">
              <a:latin typeface="Adobe Gothic Std B" panose="020B0800000000000000" pitchFamily="34" charset="-128"/>
              <a:ea typeface="Adobe Gothic Std B" panose="020B0800000000000000" pitchFamily="34" charset="-128"/>
            </a:endParaRPr>
          </a:p>
        </p:txBody>
      </p:sp>
      <p:sp>
        <p:nvSpPr>
          <p:cNvPr id="9" name="TextBox 8"/>
          <p:cNvSpPr txBox="1"/>
          <p:nvPr/>
        </p:nvSpPr>
        <p:spPr>
          <a:xfrm>
            <a:off x="784223" y="3622025"/>
            <a:ext cx="6936410" cy="3139321"/>
          </a:xfrm>
          <a:prstGeom prst="rect">
            <a:avLst/>
          </a:prstGeom>
          <a:noFill/>
        </p:spPr>
        <p:txBody>
          <a:bodyPr wrap="square" rtlCol="0">
            <a:spAutoFit/>
          </a:bodyPr>
          <a:lstStyle/>
          <a:p>
            <a:pPr fontAlgn="base"/>
            <a:r>
              <a:rPr lang="en-GB" dirty="0" smtClean="0"/>
              <a:t>Main reasons why </a:t>
            </a:r>
          </a:p>
          <a:p>
            <a:pPr marL="285750" indent="-285750" fontAlgn="base">
              <a:lnSpc>
                <a:spcPct val="150000"/>
              </a:lnSpc>
              <a:buFont typeface="Arial" panose="020B0604020202020204" pitchFamily="34" charset="0"/>
              <a:buChar char="•"/>
            </a:pPr>
            <a:r>
              <a:rPr lang="en-GB" dirty="0" smtClean="0"/>
              <a:t>Award winner for excellence in training 6 years in a row</a:t>
            </a:r>
          </a:p>
          <a:p>
            <a:pPr marL="285750" indent="-285750" fontAlgn="base">
              <a:lnSpc>
                <a:spcPct val="150000"/>
              </a:lnSpc>
              <a:buFont typeface="Arial" panose="020B0604020202020204" pitchFamily="34" charset="0"/>
              <a:buChar char="•"/>
            </a:pPr>
            <a:r>
              <a:rPr lang="en-GB" dirty="0" smtClean="0"/>
              <a:t>Consistent and quality results focuses training</a:t>
            </a:r>
          </a:p>
          <a:p>
            <a:pPr marL="285750" indent="-285750" fontAlgn="base">
              <a:lnSpc>
                <a:spcPct val="150000"/>
              </a:lnSpc>
              <a:buFont typeface="Arial" panose="020B0604020202020204" pitchFamily="34" charset="0"/>
              <a:buChar char="•"/>
            </a:pPr>
            <a:r>
              <a:rPr lang="en-GB" dirty="0" smtClean="0"/>
              <a:t>Unique learning </a:t>
            </a:r>
          </a:p>
          <a:p>
            <a:pPr marL="285750" indent="-285750" fontAlgn="base">
              <a:lnSpc>
                <a:spcPct val="150000"/>
              </a:lnSpc>
              <a:buFont typeface="Arial" panose="020B0604020202020204" pitchFamily="34" charset="0"/>
              <a:buChar char="•"/>
            </a:pPr>
            <a:r>
              <a:rPr lang="en-GB" dirty="0" smtClean="0"/>
              <a:t>All core developments covered </a:t>
            </a:r>
          </a:p>
          <a:p>
            <a:pPr marL="285750" indent="-285750" fontAlgn="base">
              <a:lnSpc>
                <a:spcPct val="150000"/>
              </a:lnSpc>
              <a:buFont typeface="Arial" panose="020B0604020202020204" pitchFamily="34" charset="0"/>
              <a:buChar char="•"/>
            </a:pPr>
            <a:r>
              <a:rPr lang="en-GB" dirty="0" smtClean="0"/>
              <a:t>Continuous support </a:t>
            </a:r>
          </a:p>
          <a:p>
            <a:pPr marL="285750" indent="-285750" fontAlgn="base">
              <a:lnSpc>
                <a:spcPct val="150000"/>
              </a:lnSpc>
              <a:buFont typeface="Arial" panose="020B0604020202020204" pitchFamily="34" charset="0"/>
              <a:buChar char="•"/>
            </a:pPr>
            <a:r>
              <a:rPr lang="en-GB" dirty="0" smtClean="0"/>
              <a:t>We make learning, fun, relaxing and enjoyable</a:t>
            </a:r>
          </a:p>
          <a:p>
            <a:pPr marL="285750" indent="-285750" fontAlgn="base">
              <a:buFont typeface="Arial" panose="020B0604020202020204" pitchFamily="34" charset="0"/>
              <a:buChar char="•"/>
            </a:pPr>
            <a:endParaRPr lang="en-GB" dirty="0" smtClean="0"/>
          </a:p>
        </p:txBody>
      </p:sp>
      <p:sp>
        <p:nvSpPr>
          <p:cNvPr id="10" name="Title 1"/>
          <p:cNvSpPr txBox="1">
            <a:spLocks/>
          </p:cNvSpPr>
          <p:nvPr/>
        </p:nvSpPr>
        <p:spPr>
          <a:xfrm>
            <a:off x="8264553" y="1450965"/>
            <a:ext cx="3439333" cy="346436"/>
          </a:xfrm>
          <a:prstGeom prst="rect">
            <a:avLst/>
          </a:prstGeom>
          <a:solidFill>
            <a:srgbClr val="006666"/>
          </a:solidFill>
          <a:effectLst>
            <a:glow rad="127000">
              <a:srgbClr val="008080"/>
            </a:glow>
            <a:softEdge rad="12700"/>
          </a:effectLst>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2800" b="1" dirty="0" smtClean="0">
                <a:latin typeface="Adobe Gothic Std B" panose="020B0800000000000000" pitchFamily="34" charset="-128"/>
                <a:ea typeface="Adobe Gothic Std B" panose="020B0800000000000000" pitchFamily="34" charset="-128"/>
              </a:rPr>
              <a:t>Maximise potential </a:t>
            </a:r>
            <a:endParaRPr lang="en-GB" sz="2800" b="1" dirty="0">
              <a:latin typeface="Adobe Gothic Std B" panose="020B0800000000000000" pitchFamily="34" charset="-128"/>
              <a:ea typeface="Adobe Gothic Std B" panose="020B0800000000000000" pitchFamily="34" charset="-128"/>
            </a:endParaRPr>
          </a:p>
        </p:txBody>
      </p:sp>
    </p:spTree>
    <p:extLst>
      <p:ext uri="{BB962C8B-B14F-4D97-AF65-F5344CB8AC3E}">
        <p14:creationId xmlns:p14="http://schemas.microsoft.com/office/powerpoint/2010/main" val="305721337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descr="Radial Picture List" title="SmartArt"/>
          <p:cNvGraphicFramePr>
            <a:graphicFrameLocks/>
          </p:cNvGraphicFramePr>
          <p:nvPr>
            <p:extLst>
              <p:ext uri="{D42A27DB-BD31-4B8C-83A1-F6EECF244321}">
                <p14:modId xmlns:p14="http://schemas.microsoft.com/office/powerpoint/2010/main" val="3332119748"/>
              </p:ext>
            </p:extLst>
          </p:nvPr>
        </p:nvGraphicFramePr>
        <p:xfrm>
          <a:off x="3397869" y="1519238"/>
          <a:ext cx="8574088" cy="4786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401327" y="254309"/>
            <a:ext cx="5423037" cy="546029"/>
          </a:xfrm>
          <a:prstGeom prst="rect">
            <a:avLst/>
          </a:prstGeom>
          <a:solidFill>
            <a:srgbClr val="006666"/>
          </a:solidFill>
          <a:effectLst>
            <a:glow rad="127000">
              <a:srgbClr val="008080"/>
            </a:glow>
            <a:softEdge rad="12700"/>
          </a:effectLst>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2800" b="1" dirty="0" smtClean="0">
                <a:latin typeface="Adobe Gothic Std B" panose="020B0800000000000000" pitchFamily="34" charset="-128"/>
                <a:ea typeface="Adobe Gothic Std B" panose="020B0800000000000000" pitchFamily="34" charset="-128"/>
              </a:rPr>
              <a:t>Transition to business leadership</a:t>
            </a:r>
            <a:endParaRPr lang="en-GB" sz="2800" b="1" dirty="0">
              <a:latin typeface="Adobe Gothic Std B" panose="020B0800000000000000" pitchFamily="34" charset="-128"/>
              <a:ea typeface="Adobe Gothic Std B" panose="020B0800000000000000" pitchFamily="34" charset="-128"/>
            </a:endParaRPr>
          </a:p>
        </p:txBody>
      </p:sp>
    </p:spTree>
    <p:extLst>
      <p:ext uri="{BB962C8B-B14F-4D97-AF65-F5344CB8AC3E}">
        <p14:creationId xmlns:p14="http://schemas.microsoft.com/office/powerpoint/2010/main" val="40424578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418460" y="348326"/>
            <a:ext cx="9196266" cy="546029"/>
          </a:xfrm>
          <a:prstGeom prst="rect">
            <a:avLst/>
          </a:prstGeom>
          <a:solidFill>
            <a:srgbClr val="006666"/>
          </a:solidFill>
          <a:effectLst>
            <a:glow rad="127000">
              <a:srgbClr val="008080"/>
            </a:glow>
            <a:softEdge rad="12700"/>
          </a:effectLst>
        </p:spPr>
        <p:txBody>
          <a:bodyPr vert="horz" lIns="91440" tIns="45720" rIns="91440" bIns="45720" rtlCol="0" anchor="b">
            <a:normAutofit fontScale="70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2800" b="1" dirty="0" smtClean="0">
                <a:latin typeface="Adobe Gothic Std B" panose="020B0800000000000000" pitchFamily="34" charset="-128"/>
                <a:ea typeface="Adobe Gothic Std B" panose="020B0800000000000000" pitchFamily="34" charset="-128"/>
              </a:rPr>
              <a:t>Why I am the right consultant to manage and implement this programme </a:t>
            </a:r>
            <a:endParaRPr lang="en-GB" sz="2800" b="1" dirty="0">
              <a:latin typeface="Adobe Gothic Std B" panose="020B0800000000000000" pitchFamily="34" charset="-128"/>
              <a:ea typeface="Adobe Gothic Std B" panose="020B0800000000000000" pitchFamily="34" charset="-128"/>
            </a:endParaRPr>
          </a:p>
        </p:txBody>
      </p:sp>
      <p:graphicFrame>
        <p:nvGraphicFramePr>
          <p:cNvPr id="6" name="Diagram 5"/>
          <p:cNvGraphicFramePr/>
          <p:nvPr>
            <p:extLst>
              <p:ext uri="{D42A27DB-BD31-4B8C-83A1-F6EECF244321}">
                <p14:modId xmlns:p14="http://schemas.microsoft.com/office/powerpoint/2010/main" val="2067338834"/>
              </p:ext>
            </p:extLst>
          </p:nvPr>
        </p:nvGraphicFramePr>
        <p:xfrm>
          <a:off x="1582165" y="1856906"/>
          <a:ext cx="84582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0438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6">
                                            <p:graphicEl>
                                              <a:dgm id="{ACBF4AF3-FAB8-444C-81AB-52C89640E279}"/>
                                            </p:graphicEl>
                                          </p:spTgt>
                                        </p:tgtEl>
                                        <p:attrNameLst>
                                          <p:attrName>style.visibility</p:attrName>
                                        </p:attrNameLst>
                                      </p:cBhvr>
                                      <p:to>
                                        <p:strVal val="visible"/>
                                      </p:to>
                                    </p:set>
                                    <p:anim calcmode="lin" valueType="num">
                                      <p:cBhvr>
                                        <p:cTn id="7" dur="1000" fill="hold"/>
                                        <p:tgtEl>
                                          <p:spTgt spid="6">
                                            <p:graphicEl>
                                              <a:dgm id="{ACBF4AF3-FAB8-444C-81AB-52C89640E279}"/>
                                            </p:graphicEl>
                                          </p:spTgt>
                                        </p:tgtEl>
                                        <p:attrNameLst>
                                          <p:attrName>ppt_w</p:attrName>
                                        </p:attrNameLst>
                                      </p:cBhvr>
                                      <p:tavLst>
                                        <p:tav tm="0">
                                          <p:val>
                                            <p:strVal val="#ppt_w+.3"/>
                                          </p:val>
                                        </p:tav>
                                        <p:tav tm="100000">
                                          <p:val>
                                            <p:strVal val="#ppt_w"/>
                                          </p:val>
                                        </p:tav>
                                      </p:tavLst>
                                    </p:anim>
                                    <p:anim calcmode="lin" valueType="num">
                                      <p:cBhvr>
                                        <p:cTn id="8" dur="1000" fill="hold"/>
                                        <p:tgtEl>
                                          <p:spTgt spid="6">
                                            <p:graphicEl>
                                              <a:dgm id="{ACBF4AF3-FAB8-444C-81AB-52C89640E279}"/>
                                            </p:graphicEl>
                                          </p:spTgt>
                                        </p:tgtEl>
                                        <p:attrNameLst>
                                          <p:attrName>ppt_h</p:attrName>
                                        </p:attrNameLst>
                                      </p:cBhvr>
                                      <p:tavLst>
                                        <p:tav tm="0">
                                          <p:val>
                                            <p:strVal val="#ppt_h"/>
                                          </p:val>
                                        </p:tav>
                                        <p:tav tm="100000">
                                          <p:val>
                                            <p:strVal val="#ppt_h"/>
                                          </p:val>
                                        </p:tav>
                                      </p:tavLst>
                                    </p:anim>
                                    <p:animEffect transition="in" filter="fade">
                                      <p:cBhvr>
                                        <p:cTn id="9" dur="1000"/>
                                        <p:tgtEl>
                                          <p:spTgt spid="6">
                                            <p:graphicEl>
                                              <a:dgm id="{ACBF4AF3-FAB8-444C-81AB-52C89640E279}"/>
                                            </p:graphicEl>
                                          </p:spTgt>
                                        </p:tgtEl>
                                      </p:cBhvr>
                                    </p:animEffect>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graphicEl>
                                              <a:dgm id="{C43EB61A-2E04-409F-8F87-79F190ED3CE0}"/>
                                            </p:graphicEl>
                                          </p:spTgt>
                                        </p:tgtEl>
                                        <p:attrNameLst>
                                          <p:attrName>style.visibility</p:attrName>
                                        </p:attrNameLst>
                                      </p:cBhvr>
                                      <p:to>
                                        <p:strVal val="visible"/>
                                      </p:to>
                                    </p:set>
                                    <p:animEffect transition="in" filter="fade">
                                      <p:cBhvr>
                                        <p:cTn id="13" dur="1000"/>
                                        <p:tgtEl>
                                          <p:spTgt spid="6">
                                            <p:graphicEl>
                                              <a:dgm id="{C43EB61A-2E04-409F-8F87-79F190ED3CE0}"/>
                                            </p:graphicEl>
                                          </p:spTgt>
                                        </p:tgtEl>
                                      </p:cBhvr>
                                    </p:animEffect>
                                    <p:anim calcmode="lin" valueType="num">
                                      <p:cBhvr>
                                        <p:cTn id="14" dur="1000" fill="hold"/>
                                        <p:tgtEl>
                                          <p:spTgt spid="6">
                                            <p:graphicEl>
                                              <a:dgm id="{C43EB61A-2E04-409F-8F87-79F190ED3CE0}"/>
                                            </p:graphicEl>
                                          </p:spTgt>
                                        </p:tgtEl>
                                        <p:attrNameLst>
                                          <p:attrName>ppt_x</p:attrName>
                                        </p:attrNameLst>
                                      </p:cBhvr>
                                      <p:tavLst>
                                        <p:tav tm="0">
                                          <p:val>
                                            <p:strVal val="#ppt_x"/>
                                          </p:val>
                                        </p:tav>
                                        <p:tav tm="100000">
                                          <p:val>
                                            <p:strVal val="#ppt_x"/>
                                          </p:val>
                                        </p:tav>
                                      </p:tavLst>
                                    </p:anim>
                                    <p:anim calcmode="lin" valueType="num">
                                      <p:cBhvr>
                                        <p:cTn id="15" dur="1000" fill="hold"/>
                                        <p:tgtEl>
                                          <p:spTgt spid="6">
                                            <p:graphicEl>
                                              <a:dgm id="{C43EB61A-2E04-409F-8F87-79F190ED3CE0}"/>
                                            </p:graphicEl>
                                          </p:spTgt>
                                        </p:tgtEl>
                                        <p:attrNameLst>
                                          <p:attrName>ppt_y</p:attrName>
                                        </p:attrNameLst>
                                      </p:cBhvr>
                                      <p:tavLst>
                                        <p:tav tm="0">
                                          <p:val>
                                            <p:strVal val="#ppt_y+.1"/>
                                          </p:val>
                                        </p:tav>
                                        <p:tav tm="100000">
                                          <p:val>
                                            <p:strVal val="#ppt_y"/>
                                          </p:val>
                                        </p:tav>
                                      </p:tavLst>
                                    </p:anim>
                                  </p:childTnLst>
                                </p:cTn>
                              </p:par>
                              <p:par>
                                <p:cTn id="16" presetID="12" presetClass="entr" presetSubtype="1" fill="hold" grpId="0" nodeType="withEffect">
                                  <p:stCondLst>
                                    <p:cond delay="0"/>
                                  </p:stCondLst>
                                  <p:childTnLst>
                                    <p:set>
                                      <p:cBhvr>
                                        <p:cTn id="17" dur="1" fill="hold">
                                          <p:stCondLst>
                                            <p:cond delay="0"/>
                                          </p:stCondLst>
                                        </p:cTn>
                                        <p:tgtEl>
                                          <p:spTgt spid="6">
                                            <p:graphicEl>
                                              <a:dgm id="{2572025E-E8B8-4F94-94D0-DC22D7F762FB}"/>
                                            </p:graphicEl>
                                          </p:spTgt>
                                        </p:tgtEl>
                                        <p:attrNameLst>
                                          <p:attrName>style.visibility</p:attrName>
                                        </p:attrNameLst>
                                      </p:cBhvr>
                                      <p:to>
                                        <p:strVal val="visible"/>
                                      </p:to>
                                    </p:set>
                                    <p:animEffect transition="in" filter="slide(fromTop)">
                                      <p:cBhvr>
                                        <p:cTn id="18" dur="1000"/>
                                        <p:tgtEl>
                                          <p:spTgt spid="6">
                                            <p:graphicEl>
                                              <a:dgm id="{2572025E-E8B8-4F94-94D0-DC22D7F762FB}"/>
                                            </p:graphicEl>
                                          </p:spTgt>
                                        </p:tgtEl>
                                      </p:cBhvr>
                                    </p:animEffect>
                                  </p:childTnLst>
                                </p:cTn>
                              </p:par>
                            </p:childTnLst>
                          </p:cTn>
                        </p:par>
                        <p:par>
                          <p:cTn id="19" fill="hold">
                            <p:stCondLst>
                              <p:cond delay="2000"/>
                            </p:stCondLst>
                            <p:childTnLst>
                              <p:par>
                                <p:cTn id="20" presetID="42" presetClass="entr" presetSubtype="0" fill="hold" grpId="0" nodeType="afterEffect">
                                  <p:stCondLst>
                                    <p:cond delay="0"/>
                                  </p:stCondLst>
                                  <p:childTnLst>
                                    <p:set>
                                      <p:cBhvr>
                                        <p:cTn id="21" dur="1" fill="hold">
                                          <p:stCondLst>
                                            <p:cond delay="0"/>
                                          </p:stCondLst>
                                        </p:cTn>
                                        <p:tgtEl>
                                          <p:spTgt spid="6">
                                            <p:graphicEl>
                                              <a:dgm id="{BF646D7A-C7D0-4489-A68F-61F32B7DB0C6}"/>
                                            </p:graphicEl>
                                          </p:spTgt>
                                        </p:tgtEl>
                                        <p:attrNameLst>
                                          <p:attrName>style.visibility</p:attrName>
                                        </p:attrNameLst>
                                      </p:cBhvr>
                                      <p:to>
                                        <p:strVal val="visible"/>
                                      </p:to>
                                    </p:set>
                                    <p:animEffect transition="in" filter="fade">
                                      <p:cBhvr>
                                        <p:cTn id="22" dur="1000"/>
                                        <p:tgtEl>
                                          <p:spTgt spid="6">
                                            <p:graphicEl>
                                              <a:dgm id="{BF646D7A-C7D0-4489-A68F-61F32B7DB0C6}"/>
                                            </p:graphicEl>
                                          </p:spTgt>
                                        </p:tgtEl>
                                      </p:cBhvr>
                                    </p:animEffect>
                                    <p:anim calcmode="lin" valueType="num">
                                      <p:cBhvr>
                                        <p:cTn id="23" dur="1000" fill="hold"/>
                                        <p:tgtEl>
                                          <p:spTgt spid="6">
                                            <p:graphicEl>
                                              <a:dgm id="{BF646D7A-C7D0-4489-A68F-61F32B7DB0C6}"/>
                                            </p:graphicEl>
                                          </p:spTgt>
                                        </p:tgtEl>
                                        <p:attrNameLst>
                                          <p:attrName>ppt_x</p:attrName>
                                        </p:attrNameLst>
                                      </p:cBhvr>
                                      <p:tavLst>
                                        <p:tav tm="0">
                                          <p:val>
                                            <p:strVal val="#ppt_x"/>
                                          </p:val>
                                        </p:tav>
                                        <p:tav tm="100000">
                                          <p:val>
                                            <p:strVal val="#ppt_x"/>
                                          </p:val>
                                        </p:tav>
                                      </p:tavLst>
                                    </p:anim>
                                    <p:anim calcmode="lin" valueType="num">
                                      <p:cBhvr>
                                        <p:cTn id="24" dur="1000" fill="hold"/>
                                        <p:tgtEl>
                                          <p:spTgt spid="6">
                                            <p:graphicEl>
                                              <a:dgm id="{BF646D7A-C7D0-4489-A68F-61F32B7DB0C6}"/>
                                            </p:graphicEl>
                                          </p:spTgt>
                                        </p:tgtEl>
                                        <p:attrNameLst>
                                          <p:attrName>ppt_y</p:attrName>
                                        </p:attrNameLst>
                                      </p:cBhvr>
                                      <p:tavLst>
                                        <p:tav tm="0">
                                          <p:val>
                                            <p:strVal val="#ppt_y+.1"/>
                                          </p:val>
                                        </p:tav>
                                        <p:tav tm="100000">
                                          <p:val>
                                            <p:strVal val="#ppt_y"/>
                                          </p:val>
                                        </p:tav>
                                      </p:tavLst>
                                    </p:anim>
                                  </p:childTnLst>
                                </p:cTn>
                              </p:par>
                              <p:par>
                                <p:cTn id="25" presetID="12" presetClass="entr" presetSubtype="1" fill="hold" grpId="0" nodeType="withEffect">
                                  <p:stCondLst>
                                    <p:cond delay="0"/>
                                  </p:stCondLst>
                                  <p:childTnLst>
                                    <p:set>
                                      <p:cBhvr>
                                        <p:cTn id="26" dur="1" fill="hold">
                                          <p:stCondLst>
                                            <p:cond delay="0"/>
                                          </p:stCondLst>
                                        </p:cTn>
                                        <p:tgtEl>
                                          <p:spTgt spid="6">
                                            <p:graphicEl>
                                              <a:dgm id="{E4B0666F-2CF1-4C21-A251-46E6EBFF7C1D}"/>
                                            </p:graphicEl>
                                          </p:spTgt>
                                        </p:tgtEl>
                                        <p:attrNameLst>
                                          <p:attrName>style.visibility</p:attrName>
                                        </p:attrNameLst>
                                      </p:cBhvr>
                                      <p:to>
                                        <p:strVal val="visible"/>
                                      </p:to>
                                    </p:set>
                                    <p:animEffect transition="in" filter="slide(fromTop)">
                                      <p:cBhvr>
                                        <p:cTn id="27" dur="1000"/>
                                        <p:tgtEl>
                                          <p:spTgt spid="6">
                                            <p:graphicEl>
                                              <a:dgm id="{E4B0666F-2CF1-4C21-A251-46E6EBFF7C1D}"/>
                                            </p:graphicEl>
                                          </p:spTgt>
                                        </p:tgtEl>
                                      </p:cBhvr>
                                    </p:animEffect>
                                  </p:childTnLst>
                                </p:cTn>
                              </p:par>
                            </p:childTnLst>
                          </p:cTn>
                        </p:par>
                        <p:par>
                          <p:cTn id="28" fill="hold">
                            <p:stCondLst>
                              <p:cond delay="3000"/>
                            </p:stCondLst>
                            <p:childTnLst>
                              <p:par>
                                <p:cTn id="29" presetID="42" presetClass="entr" presetSubtype="0" fill="hold" grpId="0" nodeType="afterEffect">
                                  <p:stCondLst>
                                    <p:cond delay="0"/>
                                  </p:stCondLst>
                                  <p:childTnLst>
                                    <p:set>
                                      <p:cBhvr>
                                        <p:cTn id="30" dur="1" fill="hold">
                                          <p:stCondLst>
                                            <p:cond delay="0"/>
                                          </p:stCondLst>
                                        </p:cTn>
                                        <p:tgtEl>
                                          <p:spTgt spid="6">
                                            <p:graphicEl>
                                              <a:dgm id="{41BC1ABA-1F87-4B1E-94EC-41724CD12655}"/>
                                            </p:graphicEl>
                                          </p:spTgt>
                                        </p:tgtEl>
                                        <p:attrNameLst>
                                          <p:attrName>style.visibility</p:attrName>
                                        </p:attrNameLst>
                                      </p:cBhvr>
                                      <p:to>
                                        <p:strVal val="visible"/>
                                      </p:to>
                                    </p:set>
                                    <p:animEffect transition="in" filter="fade">
                                      <p:cBhvr>
                                        <p:cTn id="31" dur="1000"/>
                                        <p:tgtEl>
                                          <p:spTgt spid="6">
                                            <p:graphicEl>
                                              <a:dgm id="{41BC1ABA-1F87-4B1E-94EC-41724CD12655}"/>
                                            </p:graphicEl>
                                          </p:spTgt>
                                        </p:tgtEl>
                                      </p:cBhvr>
                                    </p:animEffect>
                                    <p:anim calcmode="lin" valueType="num">
                                      <p:cBhvr>
                                        <p:cTn id="32" dur="1000" fill="hold"/>
                                        <p:tgtEl>
                                          <p:spTgt spid="6">
                                            <p:graphicEl>
                                              <a:dgm id="{41BC1ABA-1F87-4B1E-94EC-41724CD12655}"/>
                                            </p:graphicEl>
                                          </p:spTgt>
                                        </p:tgtEl>
                                        <p:attrNameLst>
                                          <p:attrName>ppt_x</p:attrName>
                                        </p:attrNameLst>
                                      </p:cBhvr>
                                      <p:tavLst>
                                        <p:tav tm="0">
                                          <p:val>
                                            <p:strVal val="#ppt_x"/>
                                          </p:val>
                                        </p:tav>
                                        <p:tav tm="100000">
                                          <p:val>
                                            <p:strVal val="#ppt_x"/>
                                          </p:val>
                                        </p:tav>
                                      </p:tavLst>
                                    </p:anim>
                                    <p:anim calcmode="lin" valueType="num">
                                      <p:cBhvr>
                                        <p:cTn id="33" dur="1000" fill="hold"/>
                                        <p:tgtEl>
                                          <p:spTgt spid="6">
                                            <p:graphicEl>
                                              <a:dgm id="{41BC1ABA-1F87-4B1E-94EC-41724CD12655}"/>
                                            </p:graphicEl>
                                          </p:spTgt>
                                        </p:tgtEl>
                                        <p:attrNameLst>
                                          <p:attrName>ppt_y</p:attrName>
                                        </p:attrNameLst>
                                      </p:cBhvr>
                                      <p:tavLst>
                                        <p:tav tm="0">
                                          <p:val>
                                            <p:strVal val="#ppt_y+.1"/>
                                          </p:val>
                                        </p:tav>
                                        <p:tav tm="100000">
                                          <p:val>
                                            <p:strVal val="#ppt_y"/>
                                          </p:val>
                                        </p:tav>
                                      </p:tavLst>
                                    </p:anim>
                                  </p:childTnLst>
                                </p:cTn>
                              </p:par>
                              <p:par>
                                <p:cTn id="34" presetID="12" presetClass="entr" presetSubtype="1" fill="hold" grpId="0" nodeType="withEffect">
                                  <p:stCondLst>
                                    <p:cond delay="0"/>
                                  </p:stCondLst>
                                  <p:childTnLst>
                                    <p:set>
                                      <p:cBhvr>
                                        <p:cTn id="35" dur="1" fill="hold">
                                          <p:stCondLst>
                                            <p:cond delay="0"/>
                                          </p:stCondLst>
                                        </p:cTn>
                                        <p:tgtEl>
                                          <p:spTgt spid="6">
                                            <p:graphicEl>
                                              <a:dgm id="{5284ED54-4761-44DA-8086-D5FD397A1C95}"/>
                                            </p:graphicEl>
                                          </p:spTgt>
                                        </p:tgtEl>
                                        <p:attrNameLst>
                                          <p:attrName>style.visibility</p:attrName>
                                        </p:attrNameLst>
                                      </p:cBhvr>
                                      <p:to>
                                        <p:strVal val="visible"/>
                                      </p:to>
                                    </p:set>
                                    <p:animEffect transition="in" filter="slide(fromTop)">
                                      <p:cBhvr>
                                        <p:cTn id="36" dur="1000"/>
                                        <p:tgtEl>
                                          <p:spTgt spid="6">
                                            <p:graphicEl>
                                              <a:dgm id="{5284ED54-4761-44DA-8086-D5FD397A1C95}"/>
                                            </p:graphicEl>
                                          </p:spTgt>
                                        </p:tgtEl>
                                      </p:cBhvr>
                                    </p:animEffect>
                                  </p:childTnLst>
                                </p:cTn>
                              </p:par>
                            </p:childTnLst>
                          </p:cTn>
                        </p:par>
                        <p:par>
                          <p:cTn id="37" fill="hold">
                            <p:stCondLst>
                              <p:cond delay="4000"/>
                            </p:stCondLst>
                            <p:childTnLst>
                              <p:par>
                                <p:cTn id="38" presetID="42" presetClass="entr" presetSubtype="0" fill="hold" grpId="0" nodeType="afterEffect">
                                  <p:stCondLst>
                                    <p:cond delay="0"/>
                                  </p:stCondLst>
                                  <p:childTnLst>
                                    <p:set>
                                      <p:cBhvr>
                                        <p:cTn id="39" dur="1" fill="hold">
                                          <p:stCondLst>
                                            <p:cond delay="0"/>
                                          </p:stCondLst>
                                        </p:cTn>
                                        <p:tgtEl>
                                          <p:spTgt spid="6">
                                            <p:graphicEl>
                                              <a:dgm id="{D88C7409-AB93-4FE3-A61D-F51EE8A4B008}"/>
                                            </p:graphicEl>
                                          </p:spTgt>
                                        </p:tgtEl>
                                        <p:attrNameLst>
                                          <p:attrName>style.visibility</p:attrName>
                                        </p:attrNameLst>
                                      </p:cBhvr>
                                      <p:to>
                                        <p:strVal val="visible"/>
                                      </p:to>
                                    </p:set>
                                    <p:animEffect transition="in" filter="fade">
                                      <p:cBhvr>
                                        <p:cTn id="40" dur="1000"/>
                                        <p:tgtEl>
                                          <p:spTgt spid="6">
                                            <p:graphicEl>
                                              <a:dgm id="{D88C7409-AB93-4FE3-A61D-F51EE8A4B008}"/>
                                            </p:graphicEl>
                                          </p:spTgt>
                                        </p:tgtEl>
                                      </p:cBhvr>
                                    </p:animEffect>
                                    <p:anim calcmode="lin" valueType="num">
                                      <p:cBhvr>
                                        <p:cTn id="41" dur="1000" fill="hold"/>
                                        <p:tgtEl>
                                          <p:spTgt spid="6">
                                            <p:graphicEl>
                                              <a:dgm id="{D88C7409-AB93-4FE3-A61D-F51EE8A4B008}"/>
                                            </p:graphicEl>
                                          </p:spTgt>
                                        </p:tgtEl>
                                        <p:attrNameLst>
                                          <p:attrName>ppt_x</p:attrName>
                                        </p:attrNameLst>
                                      </p:cBhvr>
                                      <p:tavLst>
                                        <p:tav tm="0">
                                          <p:val>
                                            <p:strVal val="#ppt_x"/>
                                          </p:val>
                                        </p:tav>
                                        <p:tav tm="100000">
                                          <p:val>
                                            <p:strVal val="#ppt_x"/>
                                          </p:val>
                                        </p:tav>
                                      </p:tavLst>
                                    </p:anim>
                                    <p:anim calcmode="lin" valueType="num">
                                      <p:cBhvr>
                                        <p:cTn id="42" dur="1000" fill="hold"/>
                                        <p:tgtEl>
                                          <p:spTgt spid="6">
                                            <p:graphicEl>
                                              <a:dgm id="{D88C7409-AB93-4FE3-A61D-F51EE8A4B008}"/>
                                            </p:graphicEl>
                                          </p:spTgt>
                                        </p:tgtEl>
                                        <p:attrNameLst>
                                          <p:attrName>ppt_y</p:attrName>
                                        </p:attrNameLst>
                                      </p:cBhvr>
                                      <p:tavLst>
                                        <p:tav tm="0">
                                          <p:val>
                                            <p:strVal val="#ppt_y+.1"/>
                                          </p:val>
                                        </p:tav>
                                        <p:tav tm="100000">
                                          <p:val>
                                            <p:strVal val="#ppt_y"/>
                                          </p:val>
                                        </p:tav>
                                      </p:tavLst>
                                    </p:anim>
                                  </p:childTnLst>
                                </p:cTn>
                              </p:par>
                              <p:par>
                                <p:cTn id="43" presetID="12" presetClass="entr" presetSubtype="1" fill="hold" grpId="0" nodeType="withEffect">
                                  <p:stCondLst>
                                    <p:cond delay="0"/>
                                  </p:stCondLst>
                                  <p:childTnLst>
                                    <p:set>
                                      <p:cBhvr>
                                        <p:cTn id="44" dur="1" fill="hold">
                                          <p:stCondLst>
                                            <p:cond delay="0"/>
                                          </p:stCondLst>
                                        </p:cTn>
                                        <p:tgtEl>
                                          <p:spTgt spid="6">
                                            <p:graphicEl>
                                              <a:dgm id="{87B5BDBA-3C7A-41F1-8C33-F13937A84B36}"/>
                                            </p:graphicEl>
                                          </p:spTgt>
                                        </p:tgtEl>
                                        <p:attrNameLst>
                                          <p:attrName>style.visibility</p:attrName>
                                        </p:attrNameLst>
                                      </p:cBhvr>
                                      <p:to>
                                        <p:strVal val="visible"/>
                                      </p:to>
                                    </p:set>
                                    <p:animEffect transition="in" filter="slide(fromTop)">
                                      <p:cBhvr>
                                        <p:cTn id="45" dur="1000"/>
                                        <p:tgtEl>
                                          <p:spTgt spid="6">
                                            <p:graphicEl>
                                              <a:dgm id="{87B5BDBA-3C7A-41F1-8C33-F13937A84B36}"/>
                                            </p:graphicEl>
                                          </p:spTgt>
                                        </p:tgtEl>
                                      </p:cBhvr>
                                    </p:animEffect>
                                  </p:childTnLst>
                                </p:cTn>
                              </p:par>
                            </p:childTnLst>
                          </p:cTn>
                        </p:par>
                        <p:par>
                          <p:cTn id="46" fill="hold">
                            <p:stCondLst>
                              <p:cond delay="5000"/>
                            </p:stCondLst>
                            <p:childTnLst>
                              <p:par>
                                <p:cTn id="47" presetID="42" presetClass="entr" presetSubtype="0" fill="hold" grpId="0" nodeType="afterEffect">
                                  <p:stCondLst>
                                    <p:cond delay="0"/>
                                  </p:stCondLst>
                                  <p:childTnLst>
                                    <p:set>
                                      <p:cBhvr>
                                        <p:cTn id="48" dur="1" fill="hold">
                                          <p:stCondLst>
                                            <p:cond delay="0"/>
                                          </p:stCondLst>
                                        </p:cTn>
                                        <p:tgtEl>
                                          <p:spTgt spid="6">
                                            <p:graphicEl>
                                              <a:dgm id="{B68F94D2-D73D-420A-802B-DFDC9BE4ED4C}"/>
                                            </p:graphicEl>
                                          </p:spTgt>
                                        </p:tgtEl>
                                        <p:attrNameLst>
                                          <p:attrName>style.visibility</p:attrName>
                                        </p:attrNameLst>
                                      </p:cBhvr>
                                      <p:to>
                                        <p:strVal val="visible"/>
                                      </p:to>
                                    </p:set>
                                    <p:animEffect transition="in" filter="fade">
                                      <p:cBhvr>
                                        <p:cTn id="49" dur="1000"/>
                                        <p:tgtEl>
                                          <p:spTgt spid="6">
                                            <p:graphicEl>
                                              <a:dgm id="{B68F94D2-D73D-420A-802B-DFDC9BE4ED4C}"/>
                                            </p:graphicEl>
                                          </p:spTgt>
                                        </p:tgtEl>
                                      </p:cBhvr>
                                    </p:animEffect>
                                    <p:anim calcmode="lin" valueType="num">
                                      <p:cBhvr>
                                        <p:cTn id="50" dur="1000" fill="hold"/>
                                        <p:tgtEl>
                                          <p:spTgt spid="6">
                                            <p:graphicEl>
                                              <a:dgm id="{B68F94D2-D73D-420A-802B-DFDC9BE4ED4C}"/>
                                            </p:graphicEl>
                                          </p:spTgt>
                                        </p:tgtEl>
                                        <p:attrNameLst>
                                          <p:attrName>ppt_x</p:attrName>
                                        </p:attrNameLst>
                                      </p:cBhvr>
                                      <p:tavLst>
                                        <p:tav tm="0">
                                          <p:val>
                                            <p:strVal val="#ppt_x"/>
                                          </p:val>
                                        </p:tav>
                                        <p:tav tm="100000">
                                          <p:val>
                                            <p:strVal val="#ppt_x"/>
                                          </p:val>
                                        </p:tav>
                                      </p:tavLst>
                                    </p:anim>
                                    <p:anim calcmode="lin" valueType="num">
                                      <p:cBhvr>
                                        <p:cTn id="51" dur="1000" fill="hold"/>
                                        <p:tgtEl>
                                          <p:spTgt spid="6">
                                            <p:graphicEl>
                                              <a:dgm id="{B68F94D2-D73D-420A-802B-DFDC9BE4ED4C}"/>
                                            </p:graphicEl>
                                          </p:spTgt>
                                        </p:tgtEl>
                                        <p:attrNameLst>
                                          <p:attrName>ppt_y</p:attrName>
                                        </p:attrNameLst>
                                      </p:cBhvr>
                                      <p:tavLst>
                                        <p:tav tm="0">
                                          <p:val>
                                            <p:strVal val="#ppt_y+.1"/>
                                          </p:val>
                                        </p:tav>
                                        <p:tav tm="100000">
                                          <p:val>
                                            <p:strVal val="#ppt_y"/>
                                          </p:val>
                                        </p:tav>
                                      </p:tavLst>
                                    </p:anim>
                                  </p:childTnLst>
                                </p:cTn>
                              </p:par>
                              <p:par>
                                <p:cTn id="52" presetID="12" presetClass="entr" presetSubtype="1" fill="hold" grpId="0" nodeType="withEffect">
                                  <p:stCondLst>
                                    <p:cond delay="0"/>
                                  </p:stCondLst>
                                  <p:childTnLst>
                                    <p:set>
                                      <p:cBhvr>
                                        <p:cTn id="53" dur="1" fill="hold">
                                          <p:stCondLst>
                                            <p:cond delay="0"/>
                                          </p:stCondLst>
                                        </p:cTn>
                                        <p:tgtEl>
                                          <p:spTgt spid="6">
                                            <p:graphicEl>
                                              <a:dgm id="{9B706799-997B-4F74-B652-58B58A51EA58}"/>
                                            </p:graphicEl>
                                          </p:spTgt>
                                        </p:tgtEl>
                                        <p:attrNameLst>
                                          <p:attrName>style.visibility</p:attrName>
                                        </p:attrNameLst>
                                      </p:cBhvr>
                                      <p:to>
                                        <p:strVal val="visible"/>
                                      </p:to>
                                    </p:set>
                                    <p:animEffect transition="in" filter="slide(fromTop)">
                                      <p:cBhvr>
                                        <p:cTn id="54" dur="1000"/>
                                        <p:tgtEl>
                                          <p:spTgt spid="6">
                                            <p:graphicEl>
                                              <a:dgm id="{9B706799-997B-4F74-B652-58B58A51EA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uiExpand="1">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53689" y="297171"/>
            <a:ext cx="6612427" cy="720031"/>
          </a:xfrm>
          <a:prstGeom prst="rect">
            <a:avLst/>
          </a:prstGeom>
          <a:solidFill>
            <a:srgbClr val="006666"/>
          </a:solidFill>
          <a:effectLst>
            <a:glow rad="127000">
              <a:srgbClr val="008080"/>
            </a:glow>
            <a:softEdge rad="12700"/>
          </a:effectLst>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just"/>
            <a:r>
              <a:rPr lang="en-GB" sz="2800" b="1" dirty="0" smtClean="0">
                <a:latin typeface="Adobe Gothic Std B" panose="020B0800000000000000" pitchFamily="34" charset="-128"/>
                <a:ea typeface="Adobe Gothic Std B" panose="020B0800000000000000" pitchFamily="34" charset="-128"/>
              </a:rPr>
              <a:t>Let us start your journey today </a:t>
            </a:r>
            <a:endParaRPr lang="en-GB" sz="2800" b="1" dirty="0">
              <a:latin typeface="Adobe Gothic Std B" panose="020B0800000000000000" pitchFamily="34" charset="-128"/>
              <a:ea typeface="Adobe Gothic Std B" panose="020B0800000000000000" pitchFamily="34" charset="-128"/>
            </a:endParaRPr>
          </a:p>
        </p:txBody>
      </p:sp>
      <p:sp>
        <p:nvSpPr>
          <p:cNvPr id="9" name="Content Placeholder 8"/>
          <p:cNvSpPr>
            <a:spLocks noGrp="1"/>
          </p:cNvSpPr>
          <p:nvPr>
            <p:ph idx="1"/>
          </p:nvPr>
        </p:nvSpPr>
        <p:spPr/>
        <p:txBody>
          <a:bodyPr>
            <a:normAutofit lnSpcReduction="10000"/>
          </a:bodyPr>
          <a:lstStyle/>
          <a:p>
            <a:pPr marL="0" indent="0">
              <a:buNone/>
            </a:pPr>
            <a:r>
              <a:rPr lang="en-GB" sz="1200" dirty="0" smtClean="0"/>
              <a:t>SPEAK TO OUR DEDICATED TEAM – </a:t>
            </a:r>
          </a:p>
          <a:p>
            <a:pPr marL="0" indent="0">
              <a:buNone/>
            </a:pPr>
            <a:r>
              <a:rPr lang="en-GB" dirty="0" smtClean="0"/>
              <a:t>07399 567610 / 0345 074 6789</a:t>
            </a:r>
          </a:p>
          <a:p>
            <a:pPr marL="0" indent="0">
              <a:buNone/>
            </a:pPr>
            <a:r>
              <a:rPr lang="en-GB" dirty="0" smtClean="0"/>
              <a:t>info@aspire.com</a:t>
            </a:r>
          </a:p>
          <a:p>
            <a:pPr marL="0" indent="0">
              <a:buNone/>
            </a:pPr>
            <a:r>
              <a:rPr lang="en-GB" dirty="0" smtClean="0"/>
              <a:t>……………………………………………………………………………</a:t>
            </a:r>
            <a:endParaRPr lang="en-GB" dirty="0"/>
          </a:p>
          <a:p>
            <a:pPr marL="0" indent="0">
              <a:buNone/>
            </a:pPr>
            <a:r>
              <a:rPr lang="en-GB" sz="1100" u="sng" dirty="0" smtClean="0"/>
              <a:t>VISIT </a:t>
            </a:r>
          </a:p>
          <a:p>
            <a:r>
              <a:rPr lang="en-GB" dirty="0" smtClean="0"/>
              <a:t>WWW.ASPIRE.COM/ LEADERSHIP </a:t>
            </a:r>
          </a:p>
          <a:p>
            <a:pPr marL="0" indent="0">
              <a:buNone/>
            </a:pPr>
            <a:r>
              <a:rPr lang="en-GB" dirty="0" smtClean="0"/>
              <a:t>……………………………………………………………………………</a:t>
            </a:r>
            <a:endParaRPr lang="en-GB" dirty="0"/>
          </a:p>
          <a:p>
            <a:r>
              <a:rPr lang="en-GB" dirty="0" smtClean="0"/>
              <a:t>SPEAK WITH ME TODAY </a:t>
            </a:r>
          </a:p>
          <a:p>
            <a:pPr marL="0" indent="0">
              <a:buNone/>
            </a:pPr>
            <a:r>
              <a:rPr lang="en-GB" dirty="0"/>
              <a:t>……………………………………………………………………………</a:t>
            </a:r>
          </a:p>
          <a:p>
            <a:pPr marL="0" indent="0">
              <a:buNone/>
            </a:pPr>
            <a:endParaRPr lang="en-GB" dirty="0"/>
          </a:p>
          <a:p>
            <a:r>
              <a:rPr lang="en-GB" dirty="0" smtClean="0"/>
              <a:t>DROP IN TO A NATIONAL VOCATIONAL CENTRE OF EXCELLENCE</a:t>
            </a:r>
            <a:endParaRPr lang="en-GB" dirty="0"/>
          </a:p>
        </p:txBody>
      </p:sp>
    </p:spTree>
    <p:extLst>
      <p:ext uri="{BB962C8B-B14F-4D97-AF65-F5344CB8AC3E}">
        <p14:creationId xmlns:p14="http://schemas.microsoft.com/office/powerpoint/2010/main" val="138028154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0061" y="418428"/>
            <a:ext cx="9404723" cy="1400530"/>
          </a:xfrm>
        </p:spPr>
        <p:txBody>
          <a:bodyPr/>
          <a:lstStyle/>
          <a:p>
            <a:r>
              <a:rPr lang="en-GB" dirty="0" smtClean="0"/>
              <a:t>Reference</a:t>
            </a:r>
            <a:endParaRPr lang="en-GB" dirty="0"/>
          </a:p>
        </p:txBody>
      </p:sp>
      <p:sp>
        <p:nvSpPr>
          <p:cNvPr id="3" name="Content Placeholder 2"/>
          <p:cNvSpPr>
            <a:spLocks noGrp="1"/>
          </p:cNvSpPr>
          <p:nvPr>
            <p:ph idx="1"/>
          </p:nvPr>
        </p:nvSpPr>
        <p:spPr>
          <a:xfrm>
            <a:off x="1389062" y="2087209"/>
            <a:ext cx="8946541" cy="1627542"/>
          </a:xfrm>
        </p:spPr>
        <p:txBody>
          <a:bodyPr/>
          <a:lstStyle/>
          <a:p>
            <a:r>
              <a:rPr lang="en-GB" dirty="0" smtClean="0"/>
              <a:t>Peter F. Drucker (1993). Management: Tasks, responsibilities, practices. 4</a:t>
            </a:r>
            <a:r>
              <a:rPr lang="en-GB" baseline="30000" dirty="0" smtClean="0"/>
              <a:t>th</a:t>
            </a:r>
            <a:r>
              <a:rPr lang="en-GB" dirty="0" smtClean="0"/>
              <a:t> ed. Oxford: Butterworth-</a:t>
            </a:r>
            <a:r>
              <a:rPr lang="en-GB" dirty="0" err="1" smtClean="0"/>
              <a:t>heineman</a:t>
            </a:r>
            <a:r>
              <a:rPr lang="en-GB" dirty="0" smtClean="0"/>
              <a:t>, 65.                                                                                                                                                                                                                                                                                                                                                                                                                                                                                                                                                                                                                                                                  </a:t>
            </a:r>
            <a:endParaRPr lang="en-GB" dirty="0"/>
          </a:p>
        </p:txBody>
      </p:sp>
    </p:spTree>
    <p:extLst>
      <p:ext uri="{BB962C8B-B14F-4D97-AF65-F5344CB8AC3E}">
        <p14:creationId xmlns:p14="http://schemas.microsoft.com/office/powerpoint/2010/main" val="12682106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495</TotalTime>
  <Words>1143</Words>
  <Application>Microsoft Office PowerPoint</Application>
  <PresentationFormat>Widescreen</PresentationFormat>
  <Paragraphs>190</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Adobe Gothic Std B</vt:lpstr>
      <vt:lpstr>Adobe Garamond Pro</vt:lpstr>
      <vt:lpstr>Arial</vt:lpstr>
      <vt:lpstr>Century Gothic</vt:lpstr>
      <vt:lpstr>Corbel</vt:lpstr>
      <vt:lpstr>Wingdings</vt:lpstr>
      <vt:lpstr>Wingdings 3</vt:lpstr>
      <vt:lpstr>Ion</vt:lpstr>
      <vt:lpstr>ASPIRE LEADERSHIP AND DEVELOPMENT PROGRAMME</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PowerPoint Presentation</vt:lpstr>
      <vt:lpstr> </vt:lpstr>
      <vt:lpstr>PowerPoint Presentation</vt:lpstr>
      <vt:lpstr>PowerPoint Presentation</vt:lpstr>
      <vt:lpstr>PowerPoint Presentation</vt:lpstr>
      <vt:lpstr>Reference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 PROGRAMME</dc:title>
  <dc:creator>Jazmine Gamble (1402067)</dc:creator>
  <cp:lastModifiedBy>Jazmine Gamble (1402067)</cp:lastModifiedBy>
  <cp:revision>49</cp:revision>
  <dcterms:created xsi:type="dcterms:W3CDTF">2018-04-17T09:17:48Z</dcterms:created>
  <dcterms:modified xsi:type="dcterms:W3CDTF">2018-04-23T14:13:30Z</dcterms:modified>
</cp:coreProperties>
</file>