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8" r:id="rId2"/>
    <p:sldId id="260" r:id="rId3"/>
    <p:sldId id="264" r:id="rId4"/>
    <p:sldId id="259" r:id="rId5"/>
    <p:sldId id="267" r:id="rId6"/>
    <p:sldId id="261" r:id="rId7"/>
    <p:sldId id="262" r:id="rId8"/>
    <p:sldId id="263" r:id="rId9"/>
    <p:sldId id="265" r:id="rId10"/>
    <p:sldId id="266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97" autoAdjust="0"/>
    <p:restoredTop sz="95294" autoAdjust="0"/>
  </p:normalViewPr>
  <p:slideViewPr>
    <p:cSldViewPr snapToGrid="0">
      <p:cViewPr varScale="1">
        <p:scale>
          <a:sx n="123" d="100"/>
          <a:sy n="123" d="100"/>
        </p:scale>
        <p:origin x="480" y="17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2808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08F2E-5F06-4CE2-A139-452A1382A6F0}" type="datetimeFigureOut">
              <a:rPr lang="en-US"/>
              <a:t>1/31/25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28588A-5C4E-401A-AECC-B6F63A9DE96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599797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4C5DC6-1594-414D-9341-ABA08739246C}" type="datetimeFigureOut">
              <a:rPr lang="en-US"/>
              <a:t>1/31/25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542409-6A04-4DC6-AC3A-D3758287A8F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1150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542409-6A04-4DC6-AC3A-D3758287A8F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29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600200" y="0"/>
            <a:ext cx="5029200" cy="5943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777" y="3019706"/>
            <a:ext cx="4846320" cy="23876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777" y="5381894"/>
            <a:ext cx="4846320" cy="448056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pic>
        <p:nvPicPr>
          <p:cNvPr id="8" name="Picture 7" descr="Puffy white clouds in deep blue s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7400"/>
            <a:ext cx="1490472" cy="3886200"/>
          </a:xfrm>
          <a:prstGeom prst="rect">
            <a:avLst/>
          </a:prstGeom>
        </p:spPr>
      </p:pic>
      <p:pic>
        <p:nvPicPr>
          <p:cNvPr id="10" name="Picture 9" descr="Closeup of plant shoot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39128" y="2057400"/>
            <a:ext cx="2060767" cy="3886200"/>
          </a:xfrm>
          <a:prstGeom prst="rect">
            <a:avLst/>
          </a:prstGeom>
        </p:spPr>
      </p:pic>
      <p:pic>
        <p:nvPicPr>
          <p:cNvPr id="11" name="Picture 10" descr="Waves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7400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73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1/31/25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0511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00199" y="2059146"/>
            <a:ext cx="7199696" cy="3886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777" y="2263913"/>
            <a:ext cx="6949440" cy="3143393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777" y="5381893"/>
            <a:ext cx="6949440" cy="44952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pic>
        <p:nvPicPr>
          <p:cNvPr id="11" name="Picture 10" descr="Closeup of green plants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9146"/>
            <a:ext cx="1490472" cy="3886200"/>
          </a:xfrm>
          <a:prstGeom prst="rect">
            <a:avLst/>
          </a:prstGeom>
        </p:spPr>
      </p:pic>
      <p:pic>
        <p:nvPicPr>
          <p:cNvPr id="9" name="Picture 8" descr="Waves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9146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9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3768">
          <p15:clr>
            <a:srgbClr val="FDE53C"/>
          </p15:clr>
        </p15:guide>
        <p15:guide id="2" orient="horz" pos="1296">
          <p15:clr>
            <a:srgbClr val="FDE53C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4610099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1/31/25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78168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9699" y="1554480"/>
            <a:ext cx="4608576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09699" y="2434147"/>
            <a:ext cx="4608576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54480"/>
            <a:ext cx="4610100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34147"/>
            <a:ext cx="4610100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1/31/25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2718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1/31/25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46587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1/31/25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10739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699" y="915923"/>
            <a:ext cx="5216979" cy="5065776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4" y="3502152"/>
            <a:ext cx="4155622" cy="2479548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3310-D664-4933-9402-AB5DB0887727}" type="datetime1">
              <a:rPr lang="en-US" smtClean="0"/>
              <a:pPr/>
              <a:t>1/31/25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2354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5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915923"/>
            <a:ext cx="6626677" cy="5065776"/>
          </a:xfrm>
        </p:spPr>
        <p:txBody>
          <a:bodyPr tIns="1371600">
            <a:normAutofit/>
          </a:bodyPr>
          <a:lstStyle>
            <a:lvl1pPr marL="0" indent="0" algn="ctr">
              <a:spcBef>
                <a:spcPts val="0"/>
              </a:spcBef>
              <a:buNone/>
              <a:defRPr sz="2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5" y="3502152"/>
            <a:ext cx="4155622" cy="2479547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7A63-5E3D-469C-A0D1-119323F4F95E}" type="datetime1">
              <a:rPr lang="en-US" smtClean="0"/>
              <a:pPr/>
              <a:t>1/31/25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1642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5A74-0919-413E-865C-E0E8D1722ED7}" type="datetime1">
              <a:rPr lang="en-US" smtClean="0"/>
              <a:pPr/>
              <a:t>1/31/25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72070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90500"/>
            <a:ext cx="2057400" cy="59864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90500"/>
            <a:ext cx="7734300" cy="598646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FE46A-5893-4F80-829A-F37AF8AAC03B}" type="datetime1">
              <a:rPr lang="en-US" smtClean="0"/>
              <a:pPr/>
              <a:t>1/31/25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02101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629400"/>
            <a:ext cx="1499616" cy="228600"/>
          </a:xfrm>
          <a:prstGeom prst="rect">
            <a:avLst/>
          </a:prstGeom>
          <a:gradFill>
            <a:gsLst>
              <a:gs pos="0">
                <a:schemeClr val="accent1">
                  <a:lumMod val="15000"/>
                  <a:lumOff val="85000"/>
                </a:schemeClr>
              </a:gs>
              <a:gs pos="100000">
                <a:schemeClr val="accent1">
                  <a:lumMod val="15000"/>
                  <a:lumOff val="8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1609344" y="6629400"/>
            <a:ext cx="10582656" cy="228600"/>
          </a:xfrm>
          <a:prstGeom prst="rect">
            <a:avLst/>
          </a:prstGeom>
          <a:gradFill>
            <a:gsLst>
              <a:gs pos="0">
                <a:schemeClr val="accent1">
                  <a:lumMod val="35000"/>
                  <a:lumOff val="65000"/>
                </a:schemeClr>
              </a:gs>
              <a:gs pos="100000">
                <a:schemeClr val="accent1">
                  <a:lumMod val="35000"/>
                  <a:lumOff val="6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0027" y="1566001"/>
            <a:ext cx="9371948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</a:t>
            </a:r>
            <a:r>
              <a:rPr dirty="0"/>
              <a:t>dit Master text styles</a:t>
            </a:r>
          </a:p>
          <a:p>
            <a:pPr lvl="1"/>
            <a:r>
              <a:rPr dirty="0"/>
              <a:t>Second level</a:t>
            </a:r>
          </a:p>
          <a:p>
            <a:pPr lvl="2"/>
            <a:r>
              <a:rPr dirty="0"/>
              <a:t>Third level</a:t>
            </a:r>
          </a:p>
          <a:p>
            <a:pPr lvl="3"/>
            <a:r>
              <a:rPr dirty="0"/>
              <a:t>Fourth level</a:t>
            </a:r>
          </a:p>
          <a:p>
            <a:pPr lvl="4"/>
            <a:r>
              <a:rPr dirty="0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629400"/>
            <a:ext cx="4104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CD8D479-8942-46E8-A226-A4E01F7A105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3403" y="6629400"/>
            <a:ext cx="100066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E56E745-E731-42F7-BC46-83DD513FC98F}" type="datetime1">
              <a:rPr lang="en-US" smtClean="0"/>
              <a:pPr/>
              <a:t>1/31/25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37716" y="6629400"/>
            <a:ext cx="91442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046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spcBef>
          <a:spcPct val="0"/>
        </a:spcBef>
        <a:buNone/>
        <a:defRPr sz="34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10312" indent="-210312" algn="l" defTabSz="91440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38912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76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05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338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3624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5910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19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048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Exercise in the natural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Presentation task</a:t>
            </a:r>
          </a:p>
        </p:txBody>
      </p:sp>
    </p:spTree>
    <p:extLst>
      <p:ext uri="{BB962C8B-B14F-4D97-AF65-F5344CB8AC3E}">
        <p14:creationId xmlns:p14="http://schemas.microsoft.com/office/powerpoint/2010/main" val="426154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topics for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Choose one of the activities per pair (only one pair to cover each topic)</a:t>
            </a:r>
          </a:p>
          <a:p>
            <a:pPr marL="502920" lvl="1" indent="0">
              <a:buNone/>
            </a:pPr>
            <a:endParaRPr lang="en-GB" dirty="0"/>
          </a:p>
          <a:p>
            <a:pPr lvl="1"/>
            <a:r>
              <a:rPr lang="en-GB" dirty="0"/>
              <a:t>Cold water swimming </a:t>
            </a:r>
          </a:p>
          <a:p>
            <a:pPr lvl="1"/>
            <a:r>
              <a:rPr lang="en-GB" dirty="0"/>
              <a:t>Community gardening / conservation </a:t>
            </a:r>
          </a:p>
          <a:p>
            <a:pPr lvl="1"/>
            <a:r>
              <a:rPr lang="en-GB" dirty="0"/>
              <a:t>Nordic walking</a:t>
            </a:r>
          </a:p>
          <a:p>
            <a:pPr lvl="1"/>
            <a:r>
              <a:rPr lang="en-GB" dirty="0"/>
              <a:t>Surf therapy</a:t>
            </a:r>
          </a:p>
          <a:p>
            <a:pPr lvl="1"/>
            <a:r>
              <a:rPr lang="en-GB" dirty="0"/>
              <a:t>Walking groups</a:t>
            </a:r>
          </a:p>
          <a:p>
            <a:r>
              <a:rPr lang="en-GB" dirty="0"/>
              <a:t>You will need to briefly present on this next week.</a:t>
            </a:r>
          </a:p>
          <a:p>
            <a:r>
              <a:rPr lang="en-GB" dirty="0"/>
              <a:t>Use this </a:t>
            </a:r>
            <a:r>
              <a:rPr lang="en-GB" dirty="0" err="1"/>
              <a:t>powerpoint</a:t>
            </a:r>
            <a:r>
              <a:rPr lang="en-GB" dirty="0"/>
              <a:t> template to add information for discussion.</a:t>
            </a:r>
          </a:p>
          <a:p>
            <a:endParaRPr lang="en-GB" dirty="0"/>
          </a:p>
          <a:p>
            <a:r>
              <a:rPr lang="en-GB" dirty="0"/>
              <a:t>Remainder of the session to prepare for this.</a:t>
            </a:r>
          </a:p>
          <a:p>
            <a:r>
              <a:rPr lang="en-GB" dirty="0"/>
              <a:t>You may use the resources provided / add your own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938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Chosen activity…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Group members…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0" y="6629400"/>
            <a:ext cx="411163" cy="228600"/>
          </a:xfrm>
        </p:spPr>
        <p:txBody>
          <a:bodyPr/>
          <a:lstStyle/>
          <a:p>
            <a:fld id="{9CD8D479-8942-46E8-A226-A4E01F7A105C}" type="slidenum">
              <a:rPr lang="en-GB" smtClean="0"/>
              <a:t>3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4294967295"/>
          </p:nvPr>
        </p:nvSpPr>
        <p:spPr>
          <a:xfrm>
            <a:off x="0" y="6629400"/>
            <a:ext cx="1000125" cy="228600"/>
          </a:xfrm>
        </p:spPr>
        <p:txBody>
          <a:bodyPr/>
          <a:lstStyle/>
          <a:p>
            <a:fld id="{6DD1B487-36FD-4CED-B07A-1A81FC6540B1}" type="datetime1">
              <a:rPr lang="en-US" smtClean="0"/>
              <a:pPr/>
              <a:t>1/31/25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294967295"/>
          </p:nvPr>
        </p:nvSpPr>
        <p:spPr>
          <a:xfrm>
            <a:off x="3048000" y="6629400"/>
            <a:ext cx="9144000" cy="228600"/>
          </a:xfrm>
        </p:spPr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921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activity: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4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700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this initiative / activity aimed at and why?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5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1/31/25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391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can the activity be done?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6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1/31/25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6616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benefits of the activity…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7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1/31/25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560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Psychological benefits of the activity…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8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1/31/25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339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specific benefits (e.g. social)…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9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1/31/25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331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Outcomes of schemes such as this – research: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10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1/31/25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440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/ Concluding thoughts: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11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1/31/25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63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Ecology 16x9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ture ecology education photo presentation.potx" id="{C2041BFC-79DD-469A-9C9C-CE3A45FF64F3}" vid="{F6D325B2-35D9-40C5-B4CD-C0A8483D5659}"/>
    </a:ext>
  </a:extLst>
</a:theme>
</file>

<file path=ppt/theme/theme2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Nature ecology education photo presentation</Template>
  <TotalTime>15</TotalTime>
  <Words>188</Words>
  <Application>Microsoft Macintosh PowerPoint</Application>
  <PresentationFormat>Widescreen</PresentationFormat>
  <Paragraphs>51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Corbel</vt:lpstr>
      <vt:lpstr>Ecology 16x9</vt:lpstr>
      <vt:lpstr>Exercise in the natural environment</vt:lpstr>
      <vt:lpstr>Group topics for discussion</vt:lpstr>
      <vt:lpstr>Chosen activity…</vt:lpstr>
      <vt:lpstr>Introduction to the activity:</vt:lpstr>
      <vt:lpstr>Who is this initiative / activity aimed at and why?</vt:lpstr>
      <vt:lpstr>Where can the activity be done? Examples</vt:lpstr>
      <vt:lpstr>Physical benefits of the activity…</vt:lpstr>
      <vt:lpstr>Psychological benefits of the activity…</vt:lpstr>
      <vt:lpstr>Other specific benefits (e.g. social)…</vt:lpstr>
      <vt:lpstr>Outcomes of schemes such as this – research: </vt:lpstr>
      <vt:lpstr>Summary / Concluding thoughts: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Exercise in the natural environment</dc:title>
  <dc:creator>Administrator</dc:creator>
  <cp:lastModifiedBy>Alison Connaughton</cp:lastModifiedBy>
  <cp:revision>4</cp:revision>
  <dcterms:created xsi:type="dcterms:W3CDTF">2022-12-02T17:27:28Z</dcterms:created>
  <dcterms:modified xsi:type="dcterms:W3CDTF">2025-01-31T15:39:03Z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