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11"/>
  </p:notesMasterIdLst>
  <p:sldIdLst>
    <p:sldId id="263" r:id="rId2"/>
    <p:sldId id="264" r:id="rId3"/>
    <p:sldId id="266" r:id="rId4"/>
    <p:sldId id="258" r:id="rId5"/>
    <p:sldId id="259" r:id="rId6"/>
    <p:sldId id="260" r:id="rId7"/>
    <p:sldId id="261" r:id="rId8"/>
    <p:sldId id="262" r:id="rId9"/>
    <p:sldId id="265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6306E14-6B79-6D4F-B48E-766AB76BEC1C}" type="datetimeFigureOut">
              <a:rPr lang="en-US" smtClean="0"/>
              <a:t>8/27/21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A647861-0566-144A-8AF5-AA8596886DD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2306751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A647861-0566-144A-8AF5-AA8596886DD9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357015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609601"/>
            <a:ext cx="8676222" cy="3200400"/>
          </a:xfrm>
        </p:spPr>
        <p:txBody>
          <a:bodyPr anchor="b">
            <a:normAutofit/>
          </a:bodyPr>
          <a:lstStyle>
            <a:lvl1pPr algn="ctr">
              <a:defRPr sz="4800"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76222" cy="1905000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8/27/21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8/27/21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51013" y="3308581"/>
            <a:ext cx="8686800" cy="1468800"/>
          </a:xfrm>
        </p:spPr>
        <p:txBody>
          <a:bodyPr anchor="b"/>
          <a:lstStyle>
            <a:lvl1pPr algn="r">
              <a:defRPr sz="4000" b="0" cap="all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51011" y="4777381"/>
            <a:ext cx="8686801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8/27/21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1412" y="2666999"/>
            <a:ext cx="4876800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0612" y="2667000"/>
            <a:ext cx="4876800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8/27/21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29280" y="2658533"/>
            <a:ext cx="4588931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1412" y="3243262"/>
            <a:ext cx="4876800" cy="2547937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43133" y="2667000"/>
            <a:ext cx="4604280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0612" y="3243262"/>
            <a:ext cx="4876801" cy="2547937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8/27/21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8/27/21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8/27/21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600200"/>
            <a:ext cx="3549121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03812" y="609601"/>
            <a:ext cx="5943601" cy="51816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2971800"/>
            <a:ext cx="3549121" cy="1828800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8/27/21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600200"/>
            <a:ext cx="5334001" cy="13716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33733" y="-18288"/>
            <a:ext cx="3276599" cy="6903720"/>
          </a:xfr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080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2971800"/>
            <a:ext cx="5334001" cy="18288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399212" y="5883275"/>
            <a:ext cx="914400" cy="365125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8/27/21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141412" y="5883275"/>
            <a:ext cx="5105400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42612" y="5883275"/>
            <a:ext cx="3225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4732865"/>
            <a:ext cx="99060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9796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3" y="5299603"/>
            <a:ext cx="9906000" cy="493712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8/27/21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609601"/>
            <a:ext cx="9905999" cy="3124199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8/27/21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836612" y="7868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>
                <a:solidFill>
                  <a:schemeClr val="accent1"/>
                </a:solidFill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>
                <a:solidFill>
                  <a:schemeClr val="accent1"/>
                </a:solidFill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609601"/>
            <a:ext cx="9296398" cy="2743199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buNone/>
              <a:defRPr lang="en-US"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8/27/21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3308581"/>
            <a:ext cx="9906000" cy="14688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0" y="4777381"/>
            <a:ext cx="9906001" cy="860400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8/27/21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836612" y="7868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>
                <a:solidFill>
                  <a:schemeClr val="accent1"/>
                </a:solidFill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>
                <a:solidFill>
                  <a:schemeClr val="accent1"/>
                </a:solidFill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609601"/>
            <a:ext cx="9296398" cy="2743199"/>
          </a:xfrm>
        </p:spPr>
        <p:txBody>
          <a:bodyPr anchor="ctr">
            <a:normAutofit/>
          </a:bodyPr>
          <a:lstStyle>
            <a:lvl1pPr algn="l">
              <a:defRPr sz="3200" b="0" cap="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41412" y="3886200"/>
            <a:ext cx="9906000" cy="8890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775200"/>
            <a:ext cx="9906000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8/27/21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609601"/>
            <a:ext cx="9905999" cy="2743199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41412" y="3505200"/>
            <a:ext cx="99060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8/27/21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8/27/21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6898" y="609599"/>
            <a:ext cx="2210514" cy="5181601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1412" y="609600"/>
            <a:ext cx="7543800" cy="5181600"/>
          </a:xfrm>
        </p:spPr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8/27/21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3" y="2666999"/>
            <a:ext cx="9905998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837612" y="5883275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8/27/21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41412" y="5883275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2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1" r:id="rId9"/>
    <p:sldLayoutId id="2147483657" r:id="rId10"/>
    <p:sldLayoutId id="2147483663" r:id="rId11"/>
    <p:sldLayoutId id="2147483664" r:id="rId12"/>
    <p:sldLayoutId id="2147483665" r:id="rId13"/>
    <p:sldLayoutId id="2147483666" r:id="rId14"/>
    <p:sldLayoutId id="2147483667" r:id="rId15"/>
    <p:sldLayoutId id="2147483658" r:id="rId16"/>
    <p:sldLayoutId id="2147483659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 cap="all">
          <a:ln w="3175" cmpd="sng">
            <a:noFill/>
          </a:ln>
          <a:gradFill flip="none" rotWithShape="1">
            <a:gsLst>
              <a:gs pos="0">
                <a:schemeClr val="tx1"/>
              </a:gs>
              <a:gs pos="100000">
                <a:schemeClr val="tx1">
                  <a:lumMod val="6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65000"/>
                <a:lumOff val="35000"/>
                <a:alpha val="40000"/>
              </a:schemeClr>
            </a:glow>
            <a:outerShdw blurRad="28575" dist="38100" dir="1404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20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8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6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4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4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3.png"/><Relationship Id="rId5" Type="http://schemas.openxmlformats.org/officeDocument/2006/relationships/image" Target="../media/image4.png"/><Relationship Id="rId4" Type="http://schemas.openxmlformats.org/officeDocument/2006/relationships/image" Target="../media/image1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5" Type="http://schemas.openxmlformats.org/officeDocument/2006/relationships/image" Target="../media/image3.png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5" Type="http://schemas.openxmlformats.org/officeDocument/2006/relationships/image" Target="../media/image3.png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5" Type="http://schemas.openxmlformats.org/officeDocument/2006/relationships/image" Target="../media/image3.png"/><Relationship Id="rId4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5" Type="http://schemas.openxmlformats.org/officeDocument/2006/relationships/image" Target="../media/image3.png"/><Relationship Id="rId4" Type="http://schemas.openxmlformats.org/officeDocument/2006/relationships/image" Target="../media/image8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5" Type="http://schemas.openxmlformats.org/officeDocument/2006/relationships/image" Target="../media/image3.png"/><Relationship Id="rId4" Type="http://schemas.openxmlformats.org/officeDocument/2006/relationships/image" Target="../media/image9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image" Target="../media/image3.png"/><Relationship Id="rId5" Type="http://schemas.openxmlformats.org/officeDocument/2006/relationships/hyperlink" Target="https://www.masslivemedia.com/swot/" TargetMode="External"/><Relationship Id="rId4" Type="http://schemas.openxmlformats.org/officeDocument/2006/relationships/hyperlink" Target="https://weekplan.net/academy/weekly-planning/4-quadrants-of-time-management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E3A6D0-55D9-AC42-8E2A-DBF63EE048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5181600"/>
          </a:xfrm>
        </p:spPr>
        <p:txBody>
          <a:bodyPr>
            <a:normAutofit/>
          </a:bodyPr>
          <a:lstStyle/>
          <a:p>
            <a:r>
              <a:rPr lang="en-US"/>
              <a:t>Academic and employability skills:</a:t>
            </a:r>
            <a:br>
              <a:rPr lang="en-US"/>
            </a:br>
            <a:r>
              <a:rPr lang="en-US"/>
              <a:t>DWAYNE LAUDER</a:t>
            </a:r>
            <a:r>
              <a:rPr lang="en-AU"/>
              <a:t>:</a:t>
            </a:r>
            <a:br>
              <a:rPr lang="en-AU"/>
            </a:br>
            <a:r>
              <a:rPr lang="en-US"/>
              <a:t>STUDENT ID</a:t>
            </a:r>
            <a:r>
              <a:rPr lang="en-AU"/>
              <a:t>: </a:t>
            </a:r>
            <a:r>
              <a:rPr lang="en-US"/>
              <a:t>1905623</a:t>
            </a:r>
            <a:br>
              <a:rPr lang="en-US"/>
            </a:br>
            <a:r>
              <a:rPr lang="en-US"/>
              <a:t>Module code</a:t>
            </a:r>
            <a:r>
              <a:rPr lang="en-AU"/>
              <a:t>: </a:t>
            </a:r>
            <a:r>
              <a:rPr lang="en-US"/>
              <a:t>BMSW4001</a:t>
            </a:r>
            <a:br>
              <a:rPr lang="en-US"/>
            </a:br>
            <a:r>
              <a:rPr lang="en-US"/>
              <a:t>LECTURER: </a:t>
            </a:r>
            <a:r>
              <a:rPr lang="en-AU"/>
              <a:t> </a:t>
            </a:r>
            <a:r>
              <a:rPr lang="en-US"/>
              <a:t>TIMOTHY HOPKINS</a:t>
            </a:r>
            <a:br>
              <a:rPr lang="en-US"/>
            </a:b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BA716F-C22C-4541-8C55-FBB1D885476D}"/>
              </a:ext>
            </a:extLst>
          </p:cNvPr>
          <p:cNvSpPr>
            <a:spLocks noGrp="1"/>
          </p:cNvSpPr>
          <p:nvPr>
            <p:ph idx="1"/>
          </p:nvPr>
        </p:nvSpPr>
        <p:spPr>
          <a:xfrm flipH="1">
            <a:off x="11047410" y="2666999"/>
            <a:ext cx="45719" cy="3124201"/>
          </a:xfrm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469687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1D0DCA-0652-284F-B241-E67C9A2A36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                          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AEDDBA-4048-6141-9386-D410422D432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AU"/>
              <a:t>This is a presentation about my</a:t>
            </a:r>
          </a:p>
          <a:p>
            <a:pPr marL="0" indent="0">
              <a:buNone/>
            </a:pPr>
            <a:r>
              <a:rPr lang="en-AU"/>
              <a:t>Intended career to be one of the</a:t>
            </a:r>
          </a:p>
          <a:p>
            <a:pPr marL="0" indent="0">
              <a:buNone/>
            </a:pPr>
            <a:r>
              <a:rPr lang="en-AU"/>
              <a:t>Managers at deliveroo </a:t>
            </a:r>
          </a:p>
          <a:p>
            <a:pPr marL="0" indent="0">
              <a:buNone/>
            </a:pPr>
            <a:endParaRPr lang="en-US"/>
          </a:p>
        </p:txBody>
      </p:sp>
      <p:pic>
        <p:nvPicPr>
          <p:cNvPr id="6" name="Picture 6">
            <a:extLst>
              <a:ext uri="{FF2B5EF4-FFF2-40B4-BE49-F238E27FC236}">
                <a16:creationId xmlns:a16="http://schemas.microsoft.com/office/drawing/2014/main" id="{816C5852-952D-F64A-8910-F740D8026E8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513689" y="2106340"/>
            <a:ext cx="6102165" cy="4460489"/>
          </a:xfrm>
          <a:prstGeom prst="rect">
            <a:avLst/>
          </a:prstGeom>
        </p:spPr>
      </p:pic>
      <p:pic>
        <p:nvPicPr>
          <p:cNvPr id="7" name="aceace" descr="aceace">
            <a:hlinkClick r:id="" action="ppaction://media"/>
            <a:extLst>
              <a:ext uri="{FF2B5EF4-FFF2-40B4-BE49-F238E27FC236}">
                <a16:creationId xmlns:a16="http://schemas.microsoft.com/office/drawing/2014/main" id="{41CA95F7-4B58-A841-A1C4-522664C5B34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2606186" y="5366215"/>
            <a:ext cx="844937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4218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795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4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5A6977-A9AE-B148-A83E-A1E6468F9C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51012" y="4363271"/>
            <a:ext cx="8676222" cy="1066801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4800"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</a:rPr>
              <a:t>Swot analysis</a:t>
            </a:r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7D66270B-C4F2-A641-8E4F-3EF5D62FE78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5"/>
          <a:stretch>
            <a:fillRect/>
          </a:stretch>
        </p:blipFill>
        <p:spPr>
          <a:xfrm>
            <a:off x="2198839" y="640080"/>
            <a:ext cx="7789699" cy="3602736"/>
          </a:xfrm>
          <a:prstGeom prst="roundRect">
            <a:avLst>
              <a:gd name="adj" fmla="val 3517"/>
            </a:avLst>
          </a:prstGeom>
          <a:ln w="38100">
            <a:gradFill flip="none" rotWithShape="1">
              <a:gsLst>
                <a:gs pos="0">
                  <a:srgbClr val="363D46"/>
                </a:gs>
                <a:gs pos="100000">
                  <a:srgbClr val="363D46">
                    <a:lumMod val="75000"/>
                  </a:srgb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</p:pic>
      <p:pic>
        <p:nvPicPr>
          <p:cNvPr id="5" name="Audio Recording 24 Aug 2021 at 03:31:00" descr="Audio Recording 24 Aug 2021 at 03:31:00">
            <a:hlinkClick r:id="" action="ppaction://media"/>
            <a:extLst>
              <a:ext uri="{FF2B5EF4-FFF2-40B4-BE49-F238E27FC236}">
                <a16:creationId xmlns:a16="http://schemas.microsoft.com/office/drawing/2014/main" id="{7182CAD4-3786-F44F-9559-09B4AEBA545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689600" y="5550527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052297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264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E6C727-CDE1-624F-8F65-9B5F0F6946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AU"/>
              <a:t>                                  Strengths 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D3FA4F-CADF-A246-BC34-FF7273C0322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AU"/>
              <a:t>Communication skills </a:t>
            </a:r>
          </a:p>
          <a:p>
            <a:r>
              <a:rPr lang="en-AU"/>
              <a:t>People skills </a:t>
            </a:r>
          </a:p>
          <a:p>
            <a:r>
              <a:rPr lang="en-AU"/>
              <a:t>Writing skills </a:t>
            </a:r>
          </a:p>
          <a:p>
            <a:r>
              <a:rPr lang="en-AU"/>
              <a:t>Leadership skills </a:t>
            </a:r>
          </a:p>
          <a:p>
            <a:r>
              <a:rPr lang="en-AU"/>
              <a:t>dedication </a:t>
            </a:r>
            <a:endParaRPr lang="en-US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E0751899-9660-EF49-9B30-19183EB5F36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95383" y="2199269"/>
            <a:ext cx="5198276" cy="4049132"/>
          </a:xfrm>
          <a:prstGeom prst="rect">
            <a:avLst/>
          </a:prstGeom>
        </p:spPr>
      </p:pic>
      <p:pic>
        <p:nvPicPr>
          <p:cNvPr id="5" name="aceace2" descr="aceace2">
            <a:hlinkClick r:id="" action="ppaction://media"/>
            <a:extLst>
              <a:ext uri="{FF2B5EF4-FFF2-40B4-BE49-F238E27FC236}">
                <a16:creationId xmlns:a16="http://schemas.microsoft.com/office/drawing/2014/main" id="{656D8B6B-0E2E-3C47-BDBA-2186A266F87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3226619" y="5382381"/>
            <a:ext cx="1199496" cy="11994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491955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19405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6499D7-7BB0-7348-8862-A1DC700F83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AU"/>
              <a:t>                                 Weaknesses 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8DF1A2-E9F8-9F46-9A73-5ADD9010331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AU"/>
              <a:t>Time Management </a:t>
            </a:r>
            <a:endParaRPr lang="en-US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6B52114B-60E2-994B-9531-D00F772C7AC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50732" y="2514600"/>
            <a:ext cx="7589024" cy="3521569"/>
          </a:xfrm>
          <a:prstGeom prst="rect">
            <a:avLst/>
          </a:prstGeom>
        </p:spPr>
      </p:pic>
      <p:pic>
        <p:nvPicPr>
          <p:cNvPr id="5" name="ace3ace3" descr="ace3ace3">
            <a:hlinkClick r:id="" action="ppaction://media"/>
            <a:extLst>
              <a:ext uri="{FF2B5EF4-FFF2-40B4-BE49-F238E27FC236}">
                <a16:creationId xmlns:a16="http://schemas.microsoft.com/office/drawing/2014/main" id="{4DCC3331-04D1-5A4F-AEA3-9E61CB3B384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41413" y="5383981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09230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000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69A7DC-994A-9748-B604-DA4DCBC373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AU"/>
              <a:t>Swot time management matrix model 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676612-E077-4D4C-A862-11E73E2546A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AU"/>
              <a:t>Swot time management model </a:t>
            </a:r>
          </a:p>
          <a:p>
            <a:pPr marL="0" indent="0">
              <a:buNone/>
            </a:pPr>
            <a:r>
              <a:rPr lang="en-AU"/>
              <a:t>To help me turn this weakness into </a:t>
            </a:r>
          </a:p>
          <a:p>
            <a:pPr marL="0" indent="0">
              <a:buNone/>
            </a:pPr>
            <a:r>
              <a:rPr lang="en-AU"/>
              <a:t>A strength.</a:t>
            </a:r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79749BA4-44D3-EB4D-8ED3-06A0CB853FA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28967" y="1982440"/>
            <a:ext cx="6032009" cy="4265960"/>
          </a:xfrm>
          <a:prstGeom prst="rect">
            <a:avLst/>
          </a:prstGeom>
        </p:spPr>
      </p:pic>
      <p:pic>
        <p:nvPicPr>
          <p:cNvPr id="5" name="ace4ace4" descr="ace4ace4">
            <a:hlinkClick r:id="" action="ppaction://media"/>
            <a:extLst>
              <a:ext uri="{FF2B5EF4-FFF2-40B4-BE49-F238E27FC236}">
                <a16:creationId xmlns:a16="http://schemas.microsoft.com/office/drawing/2014/main" id="{A0A1E16D-FD21-644A-B140-C4568BB7A7A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2577690" y="5576529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360748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3305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C50DFD-CD21-2F49-A4D7-9E7613D43D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AU"/>
              <a:t>   Opportunities 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8CBD7E-0555-BF4D-B37E-9319A086A28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AU"/>
              <a:t>When I complete all of the modules at university</a:t>
            </a:r>
          </a:p>
          <a:p>
            <a:pPr marL="0" indent="0">
              <a:buNone/>
            </a:pPr>
            <a:r>
              <a:rPr lang="en-AU"/>
              <a:t>And pass them I will then have the opportunity to</a:t>
            </a:r>
          </a:p>
          <a:p>
            <a:pPr marL="0" indent="0">
              <a:buNone/>
            </a:pPr>
            <a:r>
              <a:rPr lang="en-AU"/>
              <a:t>Be one of the managers at Deliveroo.</a:t>
            </a:r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2F984A6B-B6F4-4440-9A30-FCA2D996D6D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14634" y="609600"/>
            <a:ext cx="5110976" cy="6019179"/>
          </a:xfrm>
          <a:prstGeom prst="rect">
            <a:avLst/>
          </a:prstGeom>
        </p:spPr>
      </p:pic>
      <p:pic>
        <p:nvPicPr>
          <p:cNvPr id="5" name="Recorded Sound" descr="Recorded Sound">
            <a:hlinkClick r:id="" action="ppaction://media"/>
            <a:extLst>
              <a:ext uri="{FF2B5EF4-FFF2-40B4-BE49-F238E27FC236}">
                <a16:creationId xmlns:a16="http://schemas.microsoft.com/office/drawing/2014/main" id="{551A9399-EA08-A84F-8311-06D44C7748B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2758824" y="54356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58535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712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342F66-068F-4742-A436-B65AFE932E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AU"/>
              <a:t>        Threats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4D9C9B-E815-D748-B72C-0CB2B36E368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AU"/>
              <a:t>Not passing university modules</a:t>
            </a:r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A9B17F74-52C4-904E-B95C-612D05D1860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80975" y="216829"/>
            <a:ext cx="5420731" cy="6031572"/>
          </a:xfrm>
          <a:prstGeom prst="rect">
            <a:avLst/>
          </a:prstGeom>
        </p:spPr>
      </p:pic>
      <p:pic>
        <p:nvPicPr>
          <p:cNvPr id="5" name="ace6ace6" descr="ace6ace6">
            <a:hlinkClick r:id="" action="ppaction://media"/>
            <a:extLst>
              <a:ext uri="{FF2B5EF4-FFF2-40B4-BE49-F238E27FC236}">
                <a16:creationId xmlns:a16="http://schemas.microsoft.com/office/drawing/2014/main" id="{5CFA907C-839A-3645-B4EA-A42644C954F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928761" y="53848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56008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7685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C77E3C-2705-9144-AE4B-9CA0724627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References: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422A06-CA0A-734F-BC4B-3CA6E6C62E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1413" y="2666999"/>
            <a:ext cx="10830454" cy="3124201"/>
          </a:xfrm>
        </p:spPr>
        <p:txBody>
          <a:bodyPr/>
          <a:lstStyle/>
          <a:p>
            <a:pPr marL="0" indent="0">
              <a:buNone/>
            </a:pPr>
            <a:r>
              <a:rPr lang="en-US"/>
              <a:t>Time management reference, accessed 21.08.2021</a:t>
            </a:r>
          </a:p>
          <a:p>
            <a:r>
              <a:rPr lang="en-US">
                <a:hlinkClick r:id="rId4"/>
              </a:rPr>
              <a:t>https://weekplan.net/academy/weekly-planning/4-quadrants-of-time-management</a:t>
            </a:r>
            <a:endParaRPr lang="en-US"/>
          </a:p>
          <a:p>
            <a:pPr marL="0" indent="0">
              <a:buNone/>
            </a:pPr>
            <a:r>
              <a:rPr lang="en-US"/>
              <a:t>Swot analysis reference, accessed 21.08.2021</a:t>
            </a:r>
          </a:p>
          <a:p>
            <a:r>
              <a:rPr lang="en-US">
                <a:hlinkClick r:id="rId5"/>
              </a:rPr>
              <a:t>https://www.masslivemedia.com/swot/</a:t>
            </a:r>
            <a:endParaRPr lang="en-US"/>
          </a:p>
          <a:p>
            <a:pPr marL="0" indent="0">
              <a:buNone/>
            </a:pPr>
            <a:endParaRPr lang="en-US"/>
          </a:p>
        </p:txBody>
      </p:sp>
      <p:pic>
        <p:nvPicPr>
          <p:cNvPr id="4" name="Audio Recording 24 Aug 2021 at 03:31:42" descr="Audio Recording 24 Aug 2021 at 03:31:42">
            <a:hlinkClick r:id="" action="ppaction://media"/>
            <a:extLst>
              <a:ext uri="{FF2B5EF4-FFF2-40B4-BE49-F238E27FC236}">
                <a16:creationId xmlns:a16="http://schemas.microsoft.com/office/drawing/2014/main" id="{5D48945F-453A-B746-8EE1-EAF564F6EFE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7540171" y="5130799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29525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33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sh">
  <a:themeElements>
    <a:clrScheme name="Mesh">
      <a:dk1>
        <a:sysClr val="windowText" lastClr="000000"/>
      </a:dk1>
      <a:lt1>
        <a:sysClr val="window" lastClr="FFFFFF"/>
      </a:lt1>
      <a:dk2>
        <a:srgbClr val="363D46"/>
      </a:dk2>
      <a:lt2>
        <a:srgbClr val="EBEBEB"/>
      </a:lt2>
      <a:accent1>
        <a:srgbClr val="6F6F6F"/>
      </a:accent1>
      <a:accent2>
        <a:srgbClr val="BFBFA5"/>
      </a:accent2>
      <a:accent3>
        <a:srgbClr val="DCD084"/>
      </a:accent3>
      <a:accent4>
        <a:srgbClr val="E7BF5F"/>
      </a:accent4>
      <a:accent5>
        <a:srgbClr val="E9A039"/>
      </a:accent5>
      <a:accent6>
        <a:srgbClr val="CF7133"/>
      </a:accent6>
      <a:hlink>
        <a:srgbClr val="F28943"/>
      </a:hlink>
      <a:folHlink>
        <a:srgbClr val="F1B76C"/>
      </a:folHlink>
    </a:clrScheme>
    <a:fontScheme name="Mesh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Mesh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84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50800" dist="25400" dir="13500000">
              <a:srgbClr val="000000">
                <a:alpha val="5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>
            <a:bevelT w="25400" h="25400" prst="slope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28000"/>
                <a:satMod val="94000"/>
                <a:lumMod val="20000"/>
              </a:schemeClr>
              <a:schemeClr val="phClr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esh" id="{789EC3FE-34FD-429C-9918-760025E6C145}" vid="{B8BE45C0-8141-4D58-8C71-A009BC26FBBB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9</Slides>
  <Notes>1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Mesh</vt:lpstr>
      <vt:lpstr>Academic and employability skills: DWAYNE LAUDER: STUDENT ID: 1905623 Module code: BMSW4001 LECTURER:  TIMOTHY HOPKINS </vt:lpstr>
      <vt:lpstr>                          INTRODUCTION</vt:lpstr>
      <vt:lpstr>Swot analysis</vt:lpstr>
      <vt:lpstr>                                  Strengths </vt:lpstr>
      <vt:lpstr>                                 Weaknesses </vt:lpstr>
      <vt:lpstr>Swot time management matrix model </vt:lpstr>
      <vt:lpstr>   Opportunities </vt:lpstr>
      <vt:lpstr>        Threats</vt:lpstr>
      <vt:lpstr>References: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                             Strengths </dc:title>
  <dc:creator>Dwayne Lauder</dc:creator>
  <cp:lastModifiedBy>Dwayne Donovan Lauder (1905623)</cp:lastModifiedBy>
  <cp:revision>2</cp:revision>
  <dcterms:created xsi:type="dcterms:W3CDTF">2021-04-22T22:22:08Z</dcterms:created>
  <dcterms:modified xsi:type="dcterms:W3CDTF">2021-08-27T03:16:29Z</dcterms:modified>
</cp:coreProperties>
</file>