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705"/>
  </p:normalViewPr>
  <p:slideViewPr>
    <p:cSldViewPr snapToGrid="0" snapToObjects="1">
      <p:cViewPr varScale="1">
        <p:scale>
          <a:sx n="108" d="100"/>
          <a:sy n="108" d="100"/>
        </p:scale>
        <p:origin x="736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46B97-1A8E-4C47-9F9B-28CA44F8CB5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F37A747-0384-3642-9C1B-04D44CCF9C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EE1877-C5A8-844D-81C7-181D1FDFBD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47302-27AE-E34B-8A48-7EC0C2674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108323-8FC0-8A47-91A0-2A46D020E9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8228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E69EF-85A5-2B4C-BB48-D8149AEE37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7F692E-94E6-1D40-A3DE-C49109B58B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5BAF82-56B3-5247-AC01-10BCD6E140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24A0A7-6904-EC49-8D9E-92010009B2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E3B562-8A53-9A4F-8783-F7E4074C6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86926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F6F29-1044-9C41-9F60-B5EB1689FC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1B2BB3-2B56-9041-9FDA-EB3E499783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85F3F0-D9D9-1A43-AA75-3A6A1D322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7878D-D5C2-C34C-A851-4E0310BFF8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DA88FF-FB66-1D46-920A-2A9AC46D9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926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F46D86-4F9C-5C4D-BE02-D6564F2803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C7C612-15D4-6B4F-A167-FFB9B40432F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85221B-C2F1-5140-A545-F03C2C85DD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ADA5DB-F3EB-094B-80EA-BFD8A4302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370028-15CF-6B4D-9597-432062D30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99490C-C807-FB43-9701-1A7037FEA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768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4C9F7-9372-6747-BEB1-4F098FBB4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618BB7-AF3A-F544-964A-4760A76A91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3A8EDB7-6BD9-284A-AF59-B66CFB915D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D85EFC-AB9F-5547-B18E-3D01061EED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575FB80-B9EF-F046-B549-9BB870ABFC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1F38BE1-F712-C944-885A-B4EA85B62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3BECFD6-629C-F74F-ACBE-9021FA86CC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09CA9C4-2501-3044-860E-2876669C3E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51800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7D1AC-67DA-C344-881A-72001AB721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E328BE-4AC4-8D4F-9378-EE67EDAAD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CF87AB7-73C9-4F49-9944-B4AAA59582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88E50E-C60A-C745-BAA6-CC9213C34F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738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789C492-1FC8-EC43-AF53-E2C10BF870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89F9B18-168E-244D-9BED-AC7063A8D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5A77E4-6E09-E943-9220-2A867E8DD3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944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6F5B6-1CB3-3C4F-BBC6-C9FF048AC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47F86-4578-5542-9CE7-88B8EBAE88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572C2-1901-E047-BA2E-CDE934437A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E8247D-BDBE-2B4A-AE78-781AB75B2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818AF8-8709-9C49-9280-F121B11B43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665BF3-0F66-5D47-9B3B-BCEA720B2B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571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3EA4-9C35-DA49-84AB-BBA714AE0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8B59DC-55F7-E946-A0CD-3CA9C77BEA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9A1B88-7D7F-5D42-8B07-ECF5EC628A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511538-EBB5-F54B-B41E-A7CDAB9F7A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90D6FF-FC88-F24F-9C2B-BF6F9CFE09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4C89B64-27DF-C24A-AF40-0F91EBDBBF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813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D2B27-D82C-EE45-9D8B-7BF5F2450D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7FC15F-335F-6B4E-9626-2701AEE6FE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1EE2A-0956-974C-BD79-3018BA4CF4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F5C8A7-77CE-7F46-B226-FE4FFD60D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5DA4EE-5034-E84C-8A1E-93BE98B208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696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58E93E0-E522-A044-A7BE-01EC2A05D4C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688071-8D7C-3140-BFEC-4D1930C728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2242BE-6B14-D147-A762-BD711B873E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EAB63E-E02E-2046-B09D-4E5B2FDFD3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EDD33-67DB-BC40-A13E-275C7B0B59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9965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A91728-95CE-214B-892C-36FA5E251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6C3015-7FDF-C342-900C-20D79A468D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8BB14-B458-E44F-9B22-98071F7E1C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2158ED-C41E-EF4B-B472-80A510C2374B}" type="datetimeFigureOut">
              <a:rPr lang="en-US" smtClean="0"/>
              <a:t>11/27/19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E0FA5B-61D3-FE46-AF6F-28051EC8F72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6F44AA-96D7-024B-82AE-0654CFCBE7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A5B77D-D49F-7543-B94C-46F327C5F5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11047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0F032-CC1E-A94F-BB95-EA88AB1E774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Bringing it all together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16CAFB-C95B-7A46-88E6-A31DF83135C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Practical workshop</a:t>
            </a:r>
          </a:p>
        </p:txBody>
      </p:sp>
    </p:spTree>
    <p:extLst>
      <p:ext uri="{BB962C8B-B14F-4D97-AF65-F5344CB8AC3E}">
        <p14:creationId xmlns:p14="http://schemas.microsoft.com/office/powerpoint/2010/main" val="35519030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8D556-0798-604B-85E3-CDF31DC50C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Objective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A83E7-6A9B-6D46-BD2D-3228859C5A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Effectively work as part of a marketing team</a:t>
            </a:r>
          </a:p>
          <a:p>
            <a:r>
              <a:rPr lang="en-US" dirty="0"/>
              <a:t>Identify people within the business you would need to collaborate with</a:t>
            </a:r>
          </a:p>
          <a:p>
            <a:r>
              <a:rPr lang="en-US" dirty="0"/>
              <a:t>Communicate and work with these other departments</a:t>
            </a:r>
          </a:p>
          <a:p>
            <a:r>
              <a:rPr lang="en-US" dirty="0"/>
              <a:t>Create effective marketing messages/creative</a:t>
            </a:r>
          </a:p>
          <a:p>
            <a:r>
              <a:rPr lang="en-US" dirty="0"/>
              <a:t>Create a basic marketing plan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57238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F5E9CB-3A2A-8F46-A081-39F58DAAC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BCB01A-56AB-2948-9D9C-420FC5430C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dirty="0"/>
              <a:t>You work for a clothes retailer ( they have both an online and offline stores). You have decided that you would like to run a promotion for black Friday, giving a discount for all Christmas jumpers. 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Come up with 2 SMART campaign objectives  and how you are going to measure them</a:t>
            </a:r>
          </a:p>
          <a:p>
            <a:r>
              <a:rPr lang="en-US" dirty="0"/>
              <a:t>Decide the discount  you are going to give and get it signed off by the relevant department</a:t>
            </a:r>
          </a:p>
          <a:p>
            <a:r>
              <a:rPr lang="en-US" dirty="0"/>
              <a:t>Decide on marketing messages and your advertising campaign creative (do you need to liaise with any other department?) </a:t>
            </a:r>
          </a:p>
          <a:p>
            <a:r>
              <a:rPr lang="en-US" dirty="0"/>
              <a:t>Decide which media you are going to use and how you are going to use them</a:t>
            </a:r>
          </a:p>
          <a:p>
            <a:r>
              <a:rPr lang="en-US" dirty="0"/>
              <a:t>Decide which staff you are going to tell and how you are going to communicate with them </a:t>
            </a:r>
          </a:p>
          <a:p>
            <a:r>
              <a:rPr lang="en-US" dirty="0"/>
              <a:t>If you have time, come up with a project management time plan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9595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1544B-434C-E049-9BA6-4E2C06389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Hints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0C9A14-7A2E-DE40-8295-5C7FFCEAE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You may need to assign different roles to different members of your team</a:t>
            </a:r>
          </a:p>
          <a:p>
            <a:r>
              <a:rPr lang="en-US" dirty="0"/>
              <a:t>You will need to talk to other departments (aka me) </a:t>
            </a:r>
          </a:p>
          <a:p>
            <a:r>
              <a:rPr lang="en-US" dirty="0"/>
              <a:t>Think about what you are going to ask other departments and what you might need them to do. Make sure you are communicating to them in the clearest way possible</a:t>
            </a:r>
          </a:p>
          <a:p>
            <a:r>
              <a:rPr lang="en-US" dirty="0"/>
              <a:t>You will need to make sure that your campaign is appropriate and makes profit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36938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049905-742D-2A4E-95CC-C61E3A73B1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Costs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1BADE2-6D2E-2747-AFCB-BB186CB58F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Currently all Christmas jumpers are sold for £20</a:t>
            </a:r>
          </a:p>
          <a:p>
            <a:r>
              <a:rPr lang="en-US" dirty="0"/>
              <a:t>The company make a ROI of £10 per jumper </a:t>
            </a:r>
          </a:p>
          <a:p>
            <a:r>
              <a:rPr lang="en-US" dirty="0"/>
              <a:t>The company sold 100 jumpers December 2018 (making £1,000 profit) </a:t>
            </a:r>
          </a:p>
          <a:p>
            <a:r>
              <a:rPr lang="en-US" dirty="0"/>
              <a:t>They do not have big budgets for advertising and are keen to keep these costs low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34611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921A4-8A76-4A40-A9DB-91BB8553F0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Potential other departments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B413E-D16F-A240-AC52-E872E5E48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Sales </a:t>
            </a:r>
          </a:p>
          <a:p>
            <a:r>
              <a:rPr lang="en-US" dirty="0"/>
              <a:t>Shop assistants</a:t>
            </a:r>
          </a:p>
          <a:p>
            <a:r>
              <a:rPr lang="en-US" dirty="0"/>
              <a:t> Customer services</a:t>
            </a:r>
          </a:p>
          <a:p>
            <a:r>
              <a:rPr lang="en-US" dirty="0"/>
              <a:t>Compliance</a:t>
            </a:r>
          </a:p>
          <a:p>
            <a:r>
              <a:rPr lang="en-US" dirty="0"/>
              <a:t>IT </a:t>
            </a:r>
          </a:p>
          <a:p>
            <a:r>
              <a:rPr lang="en-US" dirty="0"/>
              <a:t>Social media team</a:t>
            </a:r>
          </a:p>
          <a:p>
            <a:r>
              <a:rPr lang="en-US" dirty="0"/>
              <a:t>CMO</a:t>
            </a:r>
          </a:p>
          <a:p>
            <a:r>
              <a:rPr lang="en-US" dirty="0"/>
              <a:t>Finance</a:t>
            </a:r>
          </a:p>
          <a:p>
            <a:r>
              <a:rPr lang="en-US" dirty="0"/>
              <a:t>SMT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4715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C0F30-0BD1-1944-9971-52820BD6E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Presentations due: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7021BF-8E5C-7640-8BF6-6F22BB351B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3:30pm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Go! </a:t>
            </a:r>
            <a:r>
              <a:rPr lang="en-US" dirty="0">
                <a:sym typeface="Wingdings" pitchFamily="2" charset="2"/>
              </a:rPr>
              <a:t>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79795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326</Words>
  <Application>Microsoft Macintosh PowerPoint</Application>
  <PresentationFormat>Widescreen</PresentationFormat>
  <Paragraphs>48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Bringing it all together</vt:lpstr>
      <vt:lpstr>Objective</vt:lpstr>
      <vt:lpstr>Task</vt:lpstr>
      <vt:lpstr>Hints</vt:lpstr>
      <vt:lpstr>Costs</vt:lpstr>
      <vt:lpstr>Potential other departments</vt:lpstr>
      <vt:lpstr>Presentations due: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Bringing it all together</dc:title>
  <dc:creator>Sarah Campodonic</dc:creator>
  <cp:lastModifiedBy>Sarah Campodonic</cp:lastModifiedBy>
  <cp:revision>3</cp:revision>
  <dcterms:created xsi:type="dcterms:W3CDTF">2019-11-27T21:37:34Z</dcterms:created>
  <dcterms:modified xsi:type="dcterms:W3CDTF">2019-11-27T22:05:59Z</dcterms:modified>
</cp:coreProperties>
</file>