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E66FE-30A4-2E20-D484-5A03EE5C2D73}" v="1" dt="2022-06-26T01:52:15.512"/>
    <p1510:client id="{461C2D3A-FB5C-089E-F587-3A9B3BA48E2B}" v="4" dt="2022-06-26T01:35:53.632"/>
    <p1510:client id="{72BC5FB4-4438-4801-8F95-C17DBBD9BFBF}" v="74" dt="2022-06-26T01:49:29.0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72BC5FB4-4438-4801-8F95-C17DBBD9BFBF}"/>
    <pc:docChg chg="undo redo custSel addSld delSld modSld sldOrd">
      <pc:chgData name="Abeer Ishal (2128229)" userId="f411cc15-62d4-4411-a4a7-ab9af6ecc237" providerId="ADAL" clId="{72BC5FB4-4438-4801-8F95-C17DBBD9BFBF}" dt="2022-06-24T16:43:42.428" v="1611" actId="313"/>
      <pc:docMkLst>
        <pc:docMk/>
      </pc:docMkLst>
      <pc:sldChg chg="addSp delSp modSp mod">
        <pc:chgData name="Abeer Ishal (2128229)" userId="f411cc15-62d4-4411-a4a7-ab9af6ecc237" providerId="ADAL" clId="{72BC5FB4-4438-4801-8F95-C17DBBD9BFBF}" dt="2022-06-24T14:03:37.585" v="899" actId="113"/>
        <pc:sldMkLst>
          <pc:docMk/>
          <pc:sldMk cId="109857222" sldId="256"/>
        </pc:sldMkLst>
        <pc:spChg chg="mod">
          <ac:chgData name="Abeer Ishal (2128229)" userId="f411cc15-62d4-4411-a4a7-ab9af6ecc237" providerId="ADAL" clId="{72BC5FB4-4438-4801-8F95-C17DBBD9BFBF}" dt="2022-06-24T14:03:37.585" v="899" actId="113"/>
          <ac:spMkLst>
            <pc:docMk/>
            <pc:sldMk cId="109857222" sldId="256"/>
            <ac:spMk id="3" creationId="{00000000-0000-0000-0000-000000000000}"/>
          </ac:spMkLst>
        </pc:spChg>
        <pc:spChg chg="add del mod">
          <ac:chgData name="Abeer Ishal (2128229)" userId="f411cc15-62d4-4411-a4a7-ab9af6ecc237" providerId="ADAL" clId="{72BC5FB4-4438-4801-8F95-C17DBBD9BFBF}" dt="2022-06-23T15:53:02.740" v="153" actId="478"/>
          <ac:spMkLst>
            <pc:docMk/>
            <pc:sldMk cId="109857222" sldId="256"/>
            <ac:spMk id="7" creationId="{DFA63366-7817-3A87-5B40-32487137F335}"/>
          </ac:spMkLst>
        </pc:spChg>
        <pc:picChg chg="add del mod">
          <ac:chgData name="Abeer Ishal (2128229)" userId="f411cc15-62d4-4411-a4a7-ab9af6ecc237" providerId="ADAL" clId="{72BC5FB4-4438-4801-8F95-C17DBBD9BFBF}" dt="2022-06-23T15:53:02.740" v="153" actId="478"/>
          <ac:picMkLst>
            <pc:docMk/>
            <pc:sldMk cId="109857222" sldId="256"/>
            <ac:picMk id="6" creationId="{32E83028-22C0-7306-DC0A-5A202D4799A4}"/>
          </ac:picMkLst>
        </pc:picChg>
        <pc:picChg chg="mod">
          <ac:chgData name="Abeer Ishal (2128229)" userId="f411cc15-62d4-4411-a4a7-ab9af6ecc237" providerId="ADAL" clId="{72BC5FB4-4438-4801-8F95-C17DBBD9BFBF}" dt="2022-06-24T11:24:24.333" v="592" actId="1076"/>
          <ac:picMkLst>
            <pc:docMk/>
            <pc:sldMk cId="109857222" sldId="256"/>
            <ac:picMk id="16" creationId="{085AA65E-6B11-3F7C-2472-18918B351593}"/>
          </ac:picMkLst>
        </pc:picChg>
      </pc:sldChg>
      <pc:sldChg chg="modSp mod">
        <pc:chgData name="Abeer Ishal (2128229)" userId="f411cc15-62d4-4411-a4a7-ab9af6ecc237" providerId="ADAL" clId="{72BC5FB4-4438-4801-8F95-C17DBBD9BFBF}" dt="2022-06-24T14:30:18.331" v="1449" actId="20577"/>
        <pc:sldMkLst>
          <pc:docMk/>
          <pc:sldMk cId="2445756877" sldId="257"/>
        </pc:sldMkLst>
        <pc:spChg chg="mod">
          <ac:chgData name="Abeer Ishal (2128229)" userId="f411cc15-62d4-4411-a4a7-ab9af6ecc237" providerId="ADAL" clId="{72BC5FB4-4438-4801-8F95-C17DBBD9BFBF}" dt="2022-06-23T12:09:58.563" v="16" actId="13926"/>
          <ac:spMkLst>
            <pc:docMk/>
            <pc:sldMk cId="2445756877" sldId="257"/>
            <ac:spMk id="2" creationId="{8449E04F-579A-DA8A-E808-CD80ECD0AA23}"/>
          </ac:spMkLst>
        </pc:spChg>
        <pc:spChg chg="mod">
          <ac:chgData name="Abeer Ishal (2128229)" userId="f411cc15-62d4-4411-a4a7-ab9af6ecc237" providerId="ADAL" clId="{72BC5FB4-4438-4801-8F95-C17DBBD9BFBF}" dt="2022-06-24T14:30:18.331" v="1449" actId="20577"/>
          <ac:spMkLst>
            <pc:docMk/>
            <pc:sldMk cId="2445756877" sldId="257"/>
            <ac:spMk id="35" creationId="{3ABD0599-9A87-069E-33FD-B3DECF222D1C}"/>
          </ac:spMkLst>
        </pc:spChg>
        <pc:picChg chg="mod">
          <ac:chgData name="Abeer Ishal (2128229)" userId="f411cc15-62d4-4411-a4a7-ab9af6ecc237" providerId="ADAL" clId="{72BC5FB4-4438-4801-8F95-C17DBBD9BFBF}" dt="2022-06-23T15:54:35.799" v="180" actId="962"/>
          <ac:picMkLst>
            <pc:docMk/>
            <pc:sldMk cId="2445756877" sldId="257"/>
            <ac:picMk id="31" creationId="{790A61CC-B4D1-5892-1D7B-6AFF6762AFA3}"/>
          </ac:picMkLst>
        </pc:picChg>
      </pc:sldChg>
      <pc:sldChg chg="addSp delSp modSp mod setBg setClrOvrMap">
        <pc:chgData name="Abeer Ishal (2128229)" userId="f411cc15-62d4-4411-a4a7-ab9af6ecc237" providerId="ADAL" clId="{72BC5FB4-4438-4801-8F95-C17DBBD9BFBF}" dt="2022-06-24T16:40:53.725" v="1582" actId="1076"/>
        <pc:sldMkLst>
          <pc:docMk/>
          <pc:sldMk cId="3526004434" sldId="258"/>
        </pc:sldMkLst>
        <pc:spChg chg="mod ord">
          <ac:chgData name="Abeer Ishal (2128229)" userId="f411cc15-62d4-4411-a4a7-ab9af6ecc237" providerId="ADAL" clId="{72BC5FB4-4438-4801-8F95-C17DBBD9BFBF}" dt="2022-06-24T14:31:19.450" v="1459" actId="14100"/>
          <ac:spMkLst>
            <pc:docMk/>
            <pc:sldMk cId="3526004434" sldId="258"/>
            <ac:spMk id="2" creationId="{55DE314E-DC3A-71C2-4179-C452352060BC}"/>
          </ac:spMkLst>
        </pc:spChg>
        <pc:spChg chg="mod ord">
          <ac:chgData name="Abeer Ishal (2128229)" userId="f411cc15-62d4-4411-a4a7-ab9af6ecc237" providerId="ADAL" clId="{72BC5FB4-4438-4801-8F95-C17DBBD9BFBF}" dt="2022-06-24T13:58:46.536" v="847" actId="26606"/>
          <ac:spMkLst>
            <pc:docMk/>
            <pc:sldMk cId="3526004434" sldId="258"/>
            <ac:spMk id="3" creationId="{1A1E16FF-0F7B-B191-F8C5-8234BE6A4C00}"/>
          </ac:spMkLst>
        </pc:spChg>
        <pc:spChg chg="add del mod">
          <ac:chgData name="Abeer Ishal (2128229)" userId="f411cc15-62d4-4411-a4a7-ab9af6ecc237" providerId="ADAL" clId="{72BC5FB4-4438-4801-8F95-C17DBBD9BFBF}" dt="2022-06-24T11:40:57.836" v="599" actId="478"/>
          <ac:spMkLst>
            <pc:docMk/>
            <pc:sldMk cId="3526004434" sldId="258"/>
            <ac:spMk id="9" creationId="{0068E2AA-0DC7-C3DE-BB80-414DEC002C32}"/>
          </ac:spMkLst>
        </pc:spChg>
        <pc:spChg chg="add mod ord">
          <ac:chgData name="Abeer Ishal (2128229)" userId="f411cc15-62d4-4411-a4a7-ab9af6ecc237" providerId="ADAL" clId="{72BC5FB4-4438-4801-8F95-C17DBBD9BFBF}" dt="2022-06-24T14:32:49.850" v="1471" actId="20577"/>
          <ac:spMkLst>
            <pc:docMk/>
            <pc:sldMk cId="3526004434" sldId="258"/>
            <ac:spMk id="13" creationId="{A3EEFD85-B338-2E7B-3C83-CA83F1D83FDD}"/>
          </ac:spMkLst>
        </pc:spChg>
        <pc:spChg chg="add del mod">
          <ac:chgData name="Abeer Ishal (2128229)" userId="f411cc15-62d4-4411-a4a7-ab9af6ecc237" providerId="ADAL" clId="{72BC5FB4-4438-4801-8F95-C17DBBD9BFBF}" dt="2022-06-24T13:51:25.087" v="794" actId="21"/>
          <ac:spMkLst>
            <pc:docMk/>
            <pc:sldMk cId="3526004434" sldId="258"/>
            <ac:spMk id="15" creationId="{7D4BD941-FEC8-07A7-0451-2B13AF8E679C}"/>
          </ac:spMkLst>
        </pc:spChg>
        <pc:spChg chg="add del mod">
          <ac:chgData name="Abeer Ishal (2128229)" userId="f411cc15-62d4-4411-a4a7-ab9af6ecc237" providerId="ADAL" clId="{72BC5FB4-4438-4801-8F95-C17DBBD9BFBF}" dt="2022-06-24T13:52:58.797" v="802" actId="21"/>
          <ac:spMkLst>
            <pc:docMk/>
            <pc:sldMk cId="3526004434" sldId="258"/>
            <ac:spMk id="18" creationId="{B8B555F5-9537-92A7-075A-C717E7F1EB43}"/>
          </ac:spMkLst>
        </pc:spChg>
        <pc:spChg chg="add del mod">
          <ac:chgData name="Abeer Ishal (2128229)" userId="f411cc15-62d4-4411-a4a7-ab9af6ecc237" providerId="ADAL" clId="{72BC5FB4-4438-4801-8F95-C17DBBD9BFBF}" dt="2022-06-24T13:56:30.866" v="831" actId="21"/>
          <ac:spMkLst>
            <pc:docMk/>
            <pc:sldMk cId="3526004434" sldId="258"/>
            <ac:spMk id="21" creationId="{EE5C6B92-DE1B-0294-8B92-37CA5ABA0509}"/>
          </ac:spMkLst>
        </pc:spChg>
        <pc:spChg chg="add mod">
          <ac:chgData name="Abeer Ishal (2128229)" userId="f411cc15-62d4-4411-a4a7-ab9af6ecc237" providerId="ADAL" clId="{72BC5FB4-4438-4801-8F95-C17DBBD9BFBF}" dt="2022-06-24T16:40:53.725" v="1582" actId="1076"/>
          <ac:spMkLst>
            <pc:docMk/>
            <pc:sldMk cId="3526004434" sldId="258"/>
            <ac:spMk id="24" creationId="{F699A924-1E09-95A7-E07A-0F9629D35593}"/>
          </ac:spMkLst>
        </pc:spChg>
        <pc:spChg chg="del mod">
          <ac:chgData name="Abeer Ishal (2128229)" userId="f411cc15-62d4-4411-a4a7-ab9af6ecc237" providerId="ADAL" clId="{72BC5FB4-4438-4801-8F95-C17DBBD9BFBF}" dt="2022-06-23T16:37:50.671" v="340" actId="21"/>
          <ac:spMkLst>
            <pc:docMk/>
            <pc:sldMk cId="3526004434" sldId="258"/>
            <ac:spMk id="31" creationId="{4343DA70-DBE0-1029-26ED-326DC42AC9ED}"/>
          </ac:spMkLst>
        </pc:spChg>
        <pc:spChg chg="add del">
          <ac:chgData name="Abeer Ishal (2128229)" userId="f411cc15-62d4-4411-a4a7-ab9af6ecc237" providerId="ADAL" clId="{72BC5FB4-4438-4801-8F95-C17DBBD9BFBF}" dt="2022-06-24T13:48:46.084" v="769" actId="26606"/>
          <ac:spMkLst>
            <pc:docMk/>
            <pc:sldMk cId="3526004434" sldId="258"/>
            <ac:spMk id="32" creationId="{86B8807B-7828-4E42-86D6-939A5397D890}"/>
          </ac:spMkLst>
        </pc:spChg>
        <pc:spChg chg="add del">
          <ac:chgData name="Abeer Ishal (2128229)" userId="f411cc15-62d4-4411-a4a7-ab9af6ecc237" providerId="ADAL" clId="{72BC5FB4-4438-4801-8F95-C17DBBD9BFBF}" dt="2022-06-24T13:48:46.084" v="769" actId="26606"/>
          <ac:spMkLst>
            <pc:docMk/>
            <pc:sldMk cId="3526004434" sldId="258"/>
            <ac:spMk id="33" creationId="{648F5915-2CE1-4F74-88C5-D4366893D2DF}"/>
          </ac:spMkLst>
        </pc:spChg>
        <pc:spChg chg="add del">
          <ac:chgData name="Abeer Ishal (2128229)" userId="f411cc15-62d4-4411-a4a7-ab9af6ecc237" providerId="ADAL" clId="{72BC5FB4-4438-4801-8F95-C17DBBD9BFBF}" dt="2022-06-24T13:47:32.478" v="747" actId="26606"/>
          <ac:spMkLst>
            <pc:docMk/>
            <pc:sldMk cId="3526004434" sldId="258"/>
            <ac:spMk id="35" creationId="{F13C74B1-5B17-4795-BED0-7140497B445A}"/>
          </ac:spMkLst>
        </pc:spChg>
        <pc:spChg chg="add del">
          <ac:chgData name="Abeer Ishal (2128229)" userId="f411cc15-62d4-4411-a4a7-ab9af6ecc237" providerId="ADAL" clId="{72BC5FB4-4438-4801-8F95-C17DBBD9BFBF}" dt="2022-06-24T13:47:32.478" v="747" actId="26606"/>
          <ac:spMkLst>
            <pc:docMk/>
            <pc:sldMk cId="3526004434" sldId="258"/>
            <ac:spMk id="36" creationId="{D4974D33-8DC5-464E-8C6D-BE58F0669C17}"/>
          </ac:spMkLst>
        </pc:spChg>
        <pc:spChg chg="add del">
          <ac:chgData name="Abeer Ishal (2128229)" userId="f411cc15-62d4-4411-a4a7-ab9af6ecc237" providerId="ADAL" clId="{72BC5FB4-4438-4801-8F95-C17DBBD9BFBF}" dt="2022-06-23T18:57:58.769" v="381" actId="26606"/>
          <ac:spMkLst>
            <pc:docMk/>
            <pc:sldMk cId="3526004434" sldId="258"/>
            <ac:spMk id="38" creationId="{D3B67387-E1AF-4422-A3BE-470F36AAD919}"/>
          </ac:spMkLst>
        </pc:spChg>
        <pc:spChg chg="add del">
          <ac:chgData name="Abeer Ishal (2128229)" userId="f411cc15-62d4-4411-a4a7-ab9af6ecc237" providerId="ADAL" clId="{72BC5FB4-4438-4801-8F95-C17DBBD9BFBF}" dt="2022-06-24T13:48:47.333" v="771" actId="26606"/>
          <ac:spMkLst>
            <pc:docMk/>
            <pc:sldMk cId="3526004434" sldId="258"/>
            <ac:spMk id="39" creationId="{21A75659-5A6F-4F77-9679-678A00B9D8DC}"/>
          </ac:spMkLst>
        </pc:spChg>
        <pc:spChg chg="add del">
          <ac:chgData name="Abeer Ishal (2128229)" userId="f411cc15-62d4-4411-a4a7-ab9af6ecc237" providerId="ADAL" clId="{72BC5FB4-4438-4801-8F95-C17DBBD9BFBF}" dt="2022-06-23T18:57:58.769" v="381" actId="26606"/>
          <ac:spMkLst>
            <pc:docMk/>
            <pc:sldMk cId="3526004434" sldId="258"/>
            <ac:spMk id="40" creationId="{BFDB170C-F1C9-479A-B799-7374CFFFF7E1}"/>
          </ac:spMkLst>
        </pc:spChg>
        <pc:spChg chg="add del">
          <ac:chgData name="Abeer Ishal (2128229)" userId="f411cc15-62d4-4411-a4a7-ab9af6ecc237" providerId="ADAL" clId="{72BC5FB4-4438-4801-8F95-C17DBBD9BFBF}" dt="2022-06-24T13:48:47.333" v="771" actId="26606"/>
          <ac:spMkLst>
            <pc:docMk/>
            <pc:sldMk cId="3526004434" sldId="258"/>
            <ac:spMk id="41" creationId="{E30A3A45-140E-431E-AED0-07EF836310B3}"/>
          </ac:spMkLst>
        </pc:spChg>
        <pc:spChg chg="add del">
          <ac:chgData name="Abeer Ishal (2128229)" userId="f411cc15-62d4-4411-a4a7-ab9af6ecc237" providerId="ADAL" clId="{72BC5FB4-4438-4801-8F95-C17DBBD9BFBF}" dt="2022-06-23T18:58:03.976" v="383" actId="26606"/>
          <ac:spMkLst>
            <pc:docMk/>
            <pc:sldMk cId="3526004434" sldId="258"/>
            <ac:spMk id="42" creationId="{25E816B0-A826-4F6C-B444-91E42AB2A9B4}"/>
          </ac:spMkLst>
        </pc:spChg>
        <pc:spChg chg="add del">
          <ac:chgData name="Abeer Ishal (2128229)" userId="f411cc15-62d4-4411-a4a7-ab9af6ecc237" providerId="ADAL" clId="{72BC5FB4-4438-4801-8F95-C17DBBD9BFBF}" dt="2022-06-23T18:58:03.976" v="383" actId="26606"/>
          <ac:spMkLst>
            <pc:docMk/>
            <pc:sldMk cId="3526004434" sldId="258"/>
            <ac:spMk id="43" creationId="{A29398BB-6F62-472B-88B2-8D942FEBFB20}"/>
          </ac:spMkLst>
        </pc:spChg>
        <pc:spChg chg="add del">
          <ac:chgData name="Abeer Ishal (2128229)" userId="f411cc15-62d4-4411-a4a7-ab9af6ecc237" providerId="ADAL" clId="{72BC5FB4-4438-4801-8F95-C17DBBD9BFBF}" dt="2022-06-23T18:58:03.976" v="383" actId="26606"/>
          <ac:spMkLst>
            <pc:docMk/>
            <pc:sldMk cId="3526004434" sldId="258"/>
            <ac:spMk id="44" creationId="{89E7A3B0-8177-473E-B1D0-59D0661DCBA4}"/>
          </ac:spMkLst>
        </pc:spChg>
        <pc:spChg chg="add del">
          <ac:chgData name="Abeer Ishal (2128229)" userId="f411cc15-62d4-4411-a4a7-ab9af6ecc237" providerId="ADAL" clId="{72BC5FB4-4438-4801-8F95-C17DBBD9BFBF}" dt="2022-06-23T18:58:03.976" v="383" actId="26606"/>
          <ac:spMkLst>
            <pc:docMk/>
            <pc:sldMk cId="3526004434" sldId="258"/>
            <ac:spMk id="45" creationId="{615A59BC-530D-4881-A29E-CB9EE2D49271}"/>
          </ac:spMkLst>
        </pc:spChg>
        <pc:spChg chg="add del">
          <ac:chgData name="Abeer Ishal (2128229)" userId="f411cc15-62d4-4411-a4a7-ab9af6ecc237" providerId="ADAL" clId="{72BC5FB4-4438-4801-8F95-C17DBBD9BFBF}" dt="2022-06-24T13:48:47.333" v="771" actId="26606"/>
          <ac:spMkLst>
            <pc:docMk/>
            <pc:sldMk cId="3526004434" sldId="258"/>
            <ac:spMk id="46" creationId="{55D4142C-5077-457F-A6AD-3FECFDB39685}"/>
          </ac:spMkLst>
        </pc:spChg>
        <pc:spChg chg="add del">
          <ac:chgData name="Abeer Ishal (2128229)" userId="f411cc15-62d4-4411-a4a7-ab9af6ecc237" providerId="ADAL" clId="{72BC5FB4-4438-4801-8F95-C17DBBD9BFBF}" dt="2022-06-23T18:58:31.140" v="385" actId="26606"/>
          <ac:spMkLst>
            <pc:docMk/>
            <pc:sldMk cId="3526004434" sldId="258"/>
            <ac:spMk id="47" creationId="{C475749F-F487-4EFB-ABC7-C1359590EB76}"/>
          </ac:spMkLst>
        </pc:spChg>
        <pc:spChg chg="add del">
          <ac:chgData name="Abeer Ishal (2128229)" userId="f411cc15-62d4-4411-a4a7-ab9af6ecc237" providerId="ADAL" clId="{72BC5FB4-4438-4801-8F95-C17DBBD9BFBF}" dt="2022-06-24T13:48:47.333" v="771" actId="26606"/>
          <ac:spMkLst>
            <pc:docMk/>
            <pc:sldMk cId="3526004434" sldId="258"/>
            <ac:spMk id="48" creationId="{7A5F0580-5EE9-419F-96EE-B6529EF6E7D0}"/>
          </ac:spMkLst>
        </pc:spChg>
        <pc:spChg chg="add del">
          <ac:chgData name="Abeer Ishal (2128229)" userId="f411cc15-62d4-4411-a4a7-ab9af6ecc237" providerId="ADAL" clId="{72BC5FB4-4438-4801-8F95-C17DBBD9BFBF}" dt="2022-06-24T13:47:58.373" v="751" actId="26606"/>
          <ac:spMkLst>
            <pc:docMk/>
            <pc:sldMk cId="3526004434" sldId="258"/>
            <ac:spMk id="53" creationId="{B0792D4F-247E-46FE-85FC-881DEFA41D94}"/>
          </ac:spMkLst>
        </pc:spChg>
        <pc:spChg chg="add del">
          <ac:chgData name="Abeer Ishal (2128229)" userId="f411cc15-62d4-4411-a4a7-ab9af6ecc237" providerId="ADAL" clId="{72BC5FB4-4438-4801-8F95-C17DBBD9BFBF}" dt="2022-06-24T13:48:06.809" v="753" actId="26606"/>
          <ac:spMkLst>
            <pc:docMk/>
            <pc:sldMk cId="3526004434" sldId="258"/>
            <ac:spMk id="57" creationId="{9B76D444-2756-434F-AE61-96D69830C13E}"/>
          </ac:spMkLst>
        </pc:spChg>
        <pc:spChg chg="add del">
          <ac:chgData name="Abeer Ishal (2128229)" userId="f411cc15-62d4-4411-a4a7-ab9af6ecc237" providerId="ADAL" clId="{72BC5FB4-4438-4801-8F95-C17DBBD9BFBF}" dt="2022-06-24T13:48:06.809" v="753" actId="26606"/>
          <ac:spMkLst>
            <pc:docMk/>
            <pc:sldMk cId="3526004434" sldId="258"/>
            <ac:spMk id="58" creationId="{0AF80B57-54E2-4D01-8731-3F38B0C56C95}"/>
          </ac:spMkLst>
        </pc:spChg>
        <pc:spChg chg="add del">
          <ac:chgData name="Abeer Ishal (2128229)" userId="f411cc15-62d4-4411-a4a7-ab9af6ecc237" providerId="ADAL" clId="{72BC5FB4-4438-4801-8F95-C17DBBD9BFBF}" dt="2022-06-24T13:52:12.357" v="798" actId="26606"/>
          <ac:spMkLst>
            <pc:docMk/>
            <pc:sldMk cId="3526004434" sldId="258"/>
            <ac:spMk id="60" creationId="{C5E6CFF1-2F42-4E10-9A97-F116F46F53FE}"/>
          </ac:spMkLst>
        </pc:spChg>
        <pc:spChg chg="add del">
          <ac:chgData name="Abeer Ishal (2128229)" userId="f411cc15-62d4-4411-a4a7-ab9af6ecc237" providerId="ADAL" clId="{72BC5FB4-4438-4801-8F95-C17DBBD9BFBF}" dt="2022-06-24T13:52:49.314" v="801" actId="26606"/>
          <ac:spMkLst>
            <pc:docMk/>
            <pc:sldMk cId="3526004434" sldId="258"/>
            <ac:spMk id="66" creationId="{04812C46-200A-4DEB-A05E-3ED6C68C2387}"/>
          </ac:spMkLst>
        </pc:spChg>
        <pc:spChg chg="add del">
          <ac:chgData name="Abeer Ishal (2128229)" userId="f411cc15-62d4-4411-a4a7-ab9af6ecc237" providerId="ADAL" clId="{72BC5FB4-4438-4801-8F95-C17DBBD9BFBF}" dt="2022-06-24T13:52:49.314" v="801" actId="26606"/>
          <ac:spMkLst>
            <pc:docMk/>
            <pc:sldMk cId="3526004434" sldId="258"/>
            <ac:spMk id="68" creationId="{D1EA859B-E555-4109-94F3-6700E046E008}"/>
          </ac:spMkLst>
        </pc:spChg>
        <pc:spChg chg="add del">
          <ac:chgData name="Abeer Ishal (2128229)" userId="f411cc15-62d4-4411-a4a7-ab9af6ecc237" providerId="ADAL" clId="{72BC5FB4-4438-4801-8F95-C17DBBD9BFBF}" dt="2022-06-24T13:54:43.067" v="812" actId="26606"/>
          <ac:spMkLst>
            <pc:docMk/>
            <pc:sldMk cId="3526004434" sldId="258"/>
            <ac:spMk id="73" creationId="{04812C46-200A-4DEB-A05E-3ED6C68C2387}"/>
          </ac:spMkLst>
        </pc:spChg>
        <pc:spChg chg="add del">
          <ac:chgData name="Abeer Ishal (2128229)" userId="f411cc15-62d4-4411-a4a7-ab9af6ecc237" providerId="ADAL" clId="{72BC5FB4-4438-4801-8F95-C17DBBD9BFBF}" dt="2022-06-24T13:54:34.231" v="807" actId="26606"/>
          <ac:spMkLst>
            <pc:docMk/>
            <pc:sldMk cId="3526004434" sldId="258"/>
            <ac:spMk id="78" creationId="{F13C74B1-5B17-4795-BED0-7140497B445A}"/>
          </ac:spMkLst>
        </pc:spChg>
        <pc:spChg chg="add del">
          <ac:chgData name="Abeer Ishal (2128229)" userId="f411cc15-62d4-4411-a4a7-ab9af6ecc237" providerId="ADAL" clId="{72BC5FB4-4438-4801-8F95-C17DBBD9BFBF}" dt="2022-06-24T13:54:34.231" v="807" actId="26606"/>
          <ac:spMkLst>
            <pc:docMk/>
            <pc:sldMk cId="3526004434" sldId="258"/>
            <ac:spMk id="80" creationId="{D4974D33-8DC5-464E-8C6D-BE58F0669C17}"/>
          </ac:spMkLst>
        </pc:spChg>
        <pc:spChg chg="add del">
          <ac:chgData name="Abeer Ishal (2128229)" userId="f411cc15-62d4-4411-a4a7-ab9af6ecc237" providerId="ADAL" clId="{72BC5FB4-4438-4801-8F95-C17DBBD9BFBF}" dt="2022-06-24T13:54:37.744" v="809" actId="26606"/>
          <ac:spMkLst>
            <pc:docMk/>
            <pc:sldMk cId="3526004434" sldId="258"/>
            <ac:spMk id="82" creationId="{80DF40B2-80F7-4E71-B46C-284163F3654A}"/>
          </ac:spMkLst>
        </pc:spChg>
        <pc:spChg chg="add del">
          <ac:chgData name="Abeer Ishal (2128229)" userId="f411cc15-62d4-4411-a4a7-ab9af6ecc237" providerId="ADAL" clId="{72BC5FB4-4438-4801-8F95-C17DBBD9BFBF}" dt="2022-06-24T13:54:43.059" v="811" actId="26606"/>
          <ac:spMkLst>
            <pc:docMk/>
            <pc:sldMk cId="3526004434" sldId="258"/>
            <ac:spMk id="84" creationId="{91CC89A3-857A-4D53-ADCB-0A14B4B404F8}"/>
          </ac:spMkLst>
        </pc:spChg>
        <pc:spChg chg="add del">
          <ac:chgData name="Abeer Ishal (2128229)" userId="f411cc15-62d4-4411-a4a7-ab9af6ecc237" providerId="ADAL" clId="{72BC5FB4-4438-4801-8F95-C17DBBD9BFBF}" dt="2022-06-24T13:54:59.566" v="820" actId="26606"/>
          <ac:spMkLst>
            <pc:docMk/>
            <pc:sldMk cId="3526004434" sldId="258"/>
            <ac:spMk id="86" creationId="{04812C46-200A-4DEB-A05E-3ED6C68C2387}"/>
          </ac:spMkLst>
        </pc:spChg>
        <pc:spChg chg="add del">
          <ac:chgData name="Abeer Ishal (2128229)" userId="f411cc15-62d4-4411-a4a7-ab9af6ecc237" providerId="ADAL" clId="{72BC5FB4-4438-4801-8F95-C17DBBD9BFBF}" dt="2022-06-24T13:54:59.566" v="820" actId="26606"/>
          <ac:spMkLst>
            <pc:docMk/>
            <pc:sldMk cId="3526004434" sldId="258"/>
            <ac:spMk id="87" creationId="{E4D63AEB-01ED-4B67-A163-4F509656D523}"/>
          </ac:spMkLst>
        </pc:spChg>
        <pc:spChg chg="add del">
          <ac:chgData name="Abeer Ishal (2128229)" userId="f411cc15-62d4-4411-a4a7-ab9af6ecc237" providerId="ADAL" clId="{72BC5FB4-4438-4801-8F95-C17DBBD9BFBF}" dt="2022-06-24T13:54:55.277" v="815" actId="26606"/>
          <ac:spMkLst>
            <pc:docMk/>
            <pc:sldMk cId="3526004434" sldId="258"/>
            <ac:spMk id="92" creationId="{04812C46-200A-4DEB-A05E-3ED6C68C2387}"/>
          </ac:spMkLst>
        </pc:spChg>
        <pc:spChg chg="add del">
          <ac:chgData name="Abeer Ishal (2128229)" userId="f411cc15-62d4-4411-a4a7-ab9af6ecc237" providerId="ADAL" clId="{72BC5FB4-4438-4801-8F95-C17DBBD9BFBF}" dt="2022-06-24T13:54:55.277" v="815" actId="26606"/>
          <ac:spMkLst>
            <pc:docMk/>
            <pc:sldMk cId="3526004434" sldId="258"/>
            <ac:spMk id="94" creationId="{D1EA859B-E555-4109-94F3-6700E046E008}"/>
          </ac:spMkLst>
        </pc:spChg>
        <pc:spChg chg="add del">
          <ac:chgData name="Abeer Ishal (2128229)" userId="f411cc15-62d4-4411-a4a7-ab9af6ecc237" providerId="ADAL" clId="{72BC5FB4-4438-4801-8F95-C17DBBD9BFBF}" dt="2022-06-24T13:54:56.645" v="817" actId="26606"/>
          <ac:spMkLst>
            <pc:docMk/>
            <pc:sldMk cId="3526004434" sldId="258"/>
            <ac:spMk id="96" creationId="{04812C46-200A-4DEB-A05E-3ED6C68C2387}"/>
          </ac:spMkLst>
        </pc:spChg>
        <pc:spChg chg="add del">
          <ac:chgData name="Abeer Ishal (2128229)" userId="f411cc15-62d4-4411-a4a7-ab9af6ecc237" providerId="ADAL" clId="{72BC5FB4-4438-4801-8F95-C17DBBD9BFBF}" dt="2022-06-24T13:54:56.645" v="817" actId="26606"/>
          <ac:spMkLst>
            <pc:docMk/>
            <pc:sldMk cId="3526004434" sldId="258"/>
            <ac:spMk id="97" creationId="{E4D63AEB-01ED-4B67-A163-4F509656D523}"/>
          </ac:spMkLst>
        </pc:spChg>
        <pc:spChg chg="add del">
          <ac:chgData name="Abeer Ishal (2128229)" userId="f411cc15-62d4-4411-a4a7-ab9af6ecc237" providerId="ADAL" clId="{72BC5FB4-4438-4801-8F95-C17DBBD9BFBF}" dt="2022-06-24T13:54:59.559" v="819" actId="26606"/>
          <ac:spMkLst>
            <pc:docMk/>
            <pc:sldMk cId="3526004434" sldId="258"/>
            <ac:spMk id="99" creationId="{04812C46-200A-4DEB-A05E-3ED6C68C2387}"/>
          </ac:spMkLst>
        </pc:spChg>
        <pc:spChg chg="add del">
          <ac:chgData name="Abeer Ishal (2128229)" userId="f411cc15-62d4-4411-a4a7-ab9af6ecc237" providerId="ADAL" clId="{72BC5FB4-4438-4801-8F95-C17DBBD9BFBF}" dt="2022-06-24T13:54:59.559" v="819" actId="26606"/>
          <ac:spMkLst>
            <pc:docMk/>
            <pc:sldMk cId="3526004434" sldId="258"/>
            <ac:spMk id="100" creationId="{D1EA859B-E555-4109-94F3-6700E046E008}"/>
          </ac:spMkLst>
        </pc:spChg>
        <pc:spChg chg="add del">
          <ac:chgData name="Abeer Ishal (2128229)" userId="f411cc15-62d4-4411-a4a7-ab9af6ecc237" providerId="ADAL" clId="{72BC5FB4-4438-4801-8F95-C17DBBD9BFBF}" dt="2022-06-24T13:55:10.891" v="822" actId="26606"/>
          <ac:spMkLst>
            <pc:docMk/>
            <pc:sldMk cId="3526004434" sldId="258"/>
            <ac:spMk id="102" creationId="{04812C46-200A-4DEB-A05E-3ED6C68C2387}"/>
          </ac:spMkLst>
        </pc:spChg>
        <pc:spChg chg="add del">
          <ac:chgData name="Abeer Ishal (2128229)" userId="f411cc15-62d4-4411-a4a7-ab9af6ecc237" providerId="ADAL" clId="{72BC5FB4-4438-4801-8F95-C17DBBD9BFBF}" dt="2022-06-24T13:55:10.891" v="822" actId="26606"/>
          <ac:spMkLst>
            <pc:docMk/>
            <pc:sldMk cId="3526004434" sldId="258"/>
            <ac:spMk id="103" creationId="{E4D63AEB-01ED-4B67-A163-4F509656D523}"/>
          </ac:spMkLst>
        </pc:spChg>
        <pc:spChg chg="add del">
          <ac:chgData name="Abeer Ishal (2128229)" userId="f411cc15-62d4-4411-a4a7-ab9af6ecc237" providerId="ADAL" clId="{72BC5FB4-4438-4801-8F95-C17DBBD9BFBF}" dt="2022-06-24T13:56:24.326" v="830" actId="26606"/>
          <ac:spMkLst>
            <pc:docMk/>
            <pc:sldMk cId="3526004434" sldId="258"/>
            <ac:spMk id="108" creationId="{04812C46-200A-4DEB-A05E-3ED6C68C2387}"/>
          </ac:spMkLst>
        </pc:spChg>
        <pc:spChg chg="add del">
          <ac:chgData name="Abeer Ishal (2128229)" userId="f411cc15-62d4-4411-a4a7-ab9af6ecc237" providerId="ADAL" clId="{72BC5FB4-4438-4801-8F95-C17DBBD9BFBF}" dt="2022-06-24T13:56:24.326" v="830" actId="26606"/>
          <ac:spMkLst>
            <pc:docMk/>
            <pc:sldMk cId="3526004434" sldId="258"/>
            <ac:spMk id="110" creationId="{D1EA859B-E555-4109-94F3-6700E046E008}"/>
          </ac:spMkLst>
        </pc:spChg>
        <pc:spChg chg="add del">
          <ac:chgData name="Abeer Ishal (2128229)" userId="f411cc15-62d4-4411-a4a7-ab9af6ecc237" providerId="ADAL" clId="{72BC5FB4-4438-4801-8F95-C17DBBD9BFBF}" dt="2022-06-24T13:57:20.644" v="835" actId="26606"/>
          <ac:spMkLst>
            <pc:docMk/>
            <pc:sldMk cId="3526004434" sldId="258"/>
            <ac:spMk id="115" creationId="{04812C46-200A-4DEB-A05E-3ED6C68C2387}"/>
          </ac:spMkLst>
        </pc:spChg>
        <pc:spChg chg="add del">
          <ac:chgData name="Abeer Ishal (2128229)" userId="f411cc15-62d4-4411-a4a7-ab9af6ecc237" providerId="ADAL" clId="{72BC5FB4-4438-4801-8F95-C17DBBD9BFBF}" dt="2022-06-24T13:57:20.644" v="835" actId="26606"/>
          <ac:spMkLst>
            <pc:docMk/>
            <pc:sldMk cId="3526004434" sldId="258"/>
            <ac:spMk id="117" creationId="{D1EA859B-E555-4109-94F3-6700E046E008}"/>
          </ac:spMkLst>
        </pc:spChg>
        <pc:spChg chg="add del">
          <ac:chgData name="Abeer Ishal (2128229)" userId="f411cc15-62d4-4411-a4a7-ab9af6ecc237" providerId="ADAL" clId="{72BC5FB4-4438-4801-8F95-C17DBBD9BFBF}" dt="2022-06-24T13:57:38.841" v="839" actId="26606"/>
          <ac:spMkLst>
            <pc:docMk/>
            <pc:sldMk cId="3526004434" sldId="258"/>
            <ac:spMk id="122" creationId="{94E4D846-3AFC-4F86-8C35-24B0542A269D}"/>
          </ac:spMkLst>
        </pc:spChg>
        <pc:spChg chg="add del">
          <ac:chgData name="Abeer Ishal (2128229)" userId="f411cc15-62d4-4411-a4a7-ab9af6ecc237" providerId="ADAL" clId="{72BC5FB4-4438-4801-8F95-C17DBBD9BFBF}" dt="2022-06-24T13:57:38.841" v="839" actId="26606"/>
          <ac:spMkLst>
            <pc:docMk/>
            <pc:sldMk cId="3526004434" sldId="258"/>
            <ac:spMk id="124" creationId="{284781B9-12CB-45C3-907A-9ED93FF72C65}"/>
          </ac:spMkLst>
        </pc:spChg>
        <pc:spChg chg="add del">
          <ac:chgData name="Abeer Ishal (2128229)" userId="f411cc15-62d4-4411-a4a7-ab9af6ecc237" providerId="ADAL" clId="{72BC5FB4-4438-4801-8F95-C17DBBD9BFBF}" dt="2022-06-24T13:57:38.841" v="839" actId="26606"/>
          <ac:spMkLst>
            <pc:docMk/>
            <pc:sldMk cId="3526004434" sldId="258"/>
            <ac:spMk id="126" creationId="{55D4142C-5077-457F-A6AD-3FECFDB39685}"/>
          </ac:spMkLst>
        </pc:spChg>
        <pc:spChg chg="add del">
          <ac:chgData name="Abeer Ishal (2128229)" userId="f411cc15-62d4-4411-a4a7-ab9af6ecc237" providerId="ADAL" clId="{72BC5FB4-4438-4801-8F95-C17DBBD9BFBF}" dt="2022-06-24T13:57:38.841" v="839" actId="26606"/>
          <ac:spMkLst>
            <pc:docMk/>
            <pc:sldMk cId="3526004434" sldId="258"/>
            <ac:spMk id="128" creationId="{7A5F0580-5EE9-419F-96EE-B6529EF6E7D0}"/>
          </ac:spMkLst>
        </pc:spChg>
        <pc:spChg chg="add del">
          <ac:chgData name="Abeer Ishal (2128229)" userId="f411cc15-62d4-4411-a4a7-ab9af6ecc237" providerId="ADAL" clId="{72BC5FB4-4438-4801-8F95-C17DBBD9BFBF}" dt="2022-06-24T13:57:38.836" v="838" actId="26606"/>
          <ac:spMkLst>
            <pc:docMk/>
            <pc:sldMk cId="3526004434" sldId="258"/>
            <ac:spMk id="133" creationId="{04812C46-200A-4DEB-A05E-3ED6C68C2387}"/>
          </ac:spMkLst>
        </pc:spChg>
        <pc:spChg chg="add del">
          <ac:chgData name="Abeer Ishal (2128229)" userId="f411cc15-62d4-4411-a4a7-ab9af6ecc237" providerId="ADAL" clId="{72BC5FB4-4438-4801-8F95-C17DBBD9BFBF}" dt="2022-06-24T13:57:38.836" v="838" actId="26606"/>
          <ac:spMkLst>
            <pc:docMk/>
            <pc:sldMk cId="3526004434" sldId="258"/>
            <ac:spMk id="135" creationId="{D1EA859B-E555-4109-94F3-6700E046E008}"/>
          </ac:spMkLst>
        </pc:spChg>
        <pc:spChg chg="add del">
          <ac:chgData name="Abeer Ishal (2128229)" userId="f411cc15-62d4-4411-a4a7-ab9af6ecc237" providerId="ADAL" clId="{72BC5FB4-4438-4801-8F95-C17DBBD9BFBF}" dt="2022-06-24T13:58:46.536" v="847" actId="26606"/>
          <ac:spMkLst>
            <pc:docMk/>
            <pc:sldMk cId="3526004434" sldId="258"/>
            <ac:spMk id="137" creationId="{E5BBB0F9-6A59-4D02-A9C7-A2D6516684CE}"/>
          </ac:spMkLst>
        </pc:spChg>
        <pc:spChg chg="add del">
          <ac:chgData name="Abeer Ishal (2128229)" userId="f411cc15-62d4-4411-a4a7-ab9af6ecc237" providerId="ADAL" clId="{72BC5FB4-4438-4801-8F95-C17DBBD9BFBF}" dt="2022-06-24T13:58:46.536" v="847" actId="26606"/>
          <ac:spMkLst>
            <pc:docMk/>
            <pc:sldMk cId="3526004434" sldId="258"/>
            <ac:spMk id="138" creationId="{92468898-5A6E-4D55-85EC-308E785EE06C}"/>
          </ac:spMkLst>
        </pc:spChg>
        <pc:spChg chg="add del">
          <ac:chgData name="Abeer Ishal (2128229)" userId="f411cc15-62d4-4411-a4a7-ab9af6ecc237" providerId="ADAL" clId="{72BC5FB4-4438-4801-8F95-C17DBBD9BFBF}" dt="2022-06-24T13:58:46.536" v="847" actId="26606"/>
          <ac:spMkLst>
            <pc:docMk/>
            <pc:sldMk cId="3526004434" sldId="258"/>
            <ac:spMk id="139" creationId="{3E23A947-2D45-4208-AE2B-64948C87A3EB}"/>
          </ac:spMkLst>
        </pc:spChg>
        <pc:spChg chg="add">
          <ac:chgData name="Abeer Ishal (2128229)" userId="f411cc15-62d4-4411-a4a7-ab9af6ecc237" providerId="ADAL" clId="{72BC5FB4-4438-4801-8F95-C17DBBD9BFBF}" dt="2022-06-24T13:58:46.536" v="847" actId="26606"/>
          <ac:spMkLst>
            <pc:docMk/>
            <pc:sldMk cId="3526004434" sldId="258"/>
            <ac:spMk id="144" creationId="{57F72BCA-EE24-40BE-9ECA-E10C9BA55F90}"/>
          </ac:spMkLst>
        </pc:spChg>
        <pc:spChg chg="add">
          <ac:chgData name="Abeer Ishal (2128229)" userId="f411cc15-62d4-4411-a4a7-ab9af6ecc237" providerId="ADAL" clId="{72BC5FB4-4438-4801-8F95-C17DBBD9BFBF}" dt="2022-06-24T13:58:46.536" v="847" actId="26606"/>
          <ac:spMkLst>
            <pc:docMk/>
            <pc:sldMk cId="3526004434" sldId="258"/>
            <ac:spMk id="146" creationId="{6B3C4597-DD46-4BFC-B999-C52879B95B16}"/>
          </ac:spMkLst>
        </pc:spChg>
        <pc:spChg chg="add">
          <ac:chgData name="Abeer Ishal (2128229)" userId="f411cc15-62d4-4411-a4a7-ab9af6ecc237" providerId="ADAL" clId="{72BC5FB4-4438-4801-8F95-C17DBBD9BFBF}" dt="2022-06-24T13:58:46.536" v="847" actId="26606"/>
          <ac:spMkLst>
            <pc:docMk/>
            <pc:sldMk cId="3526004434" sldId="258"/>
            <ac:spMk id="148" creationId="{632B59AC-0160-4F1D-934F-B7D8B6AE44A1}"/>
          </ac:spMkLst>
        </pc:spChg>
        <pc:picChg chg="add del mod">
          <ac:chgData name="Abeer Ishal (2128229)" userId="f411cc15-62d4-4411-a4a7-ab9af6ecc237" providerId="ADAL" clId="{72BC5FB4-4438-4801-8F95-C17DBBD9BFBF}" dt="2022-06-24T13:48:44.529" v="766" actId="21"/>
          <ac:picMkLst>
            <pc:docMk/>
            <pc:sldMk cId="3526004434" sldId="258"/>
            <ac:picMk id="4" creationId="{4DF5B58A-4FC1-7915-0CE5-05C7B786F142}"/>
          </ac:picMkLst>
        </pc:picChg>
        <pc:picChg chg="add del mod ord">
          <ac:chgData name="Abeer Ishal (2128229)" userId="f411cc15-62d4-4411-a4a7-ab9af6ecc237" providerId="ADAL" clId="{72BC5FB4-4438-4801-8F95-C17DBBD9BFBF}" dt="2022-06-24T13:48:45.040" v="767" actId="21"/>
          <ac:picMkLst>
            <pc:docMk/>
            <pc:sldMk cId="3526004434" sldId="258"/>
            <ac:picMk id="7" creationId="{C3DF6228-E370-D007-6033-E827DBCC3513}"/>
          </ac:picMkLst>
        </pc:picChg>
        <pc:picChg chg="add del mod ord">
          <ac:chgData name="Abeer Ishal (2128229)" userId="f411cc15-62d4-4411-a4a7-ab9af6ecc237" providerId="ADAL" clId="{72BC5FB4-4438-4801-8F95-C17DBBD9BFBF}" dt="2022-06-24T13:48:44.096" v="765" actId="21"/>
          <ac:picMkLst>
            <pc:docMk/>
            <pc:sldMk cId="3526004434" sldId="258"/>
            <ac:picMk id="10" creationId="{16DE57D0-8D70-3DFA-6E86-47F8FCE66755}"/>
          </ac:picMkLst>
        </pc:picChg>
        <pc:picChg chg="add del mod ord">
          <ac:chgData name="Abeer Ishal (2128229)" userId="f411cc15-62d4-4411-a4a7-ab9af6ecc237" providerId="ADAL" clId="{72BC5FB4-4438-4801-8F95-C17DBBD9BFBF}" dt="2022-06-24T13:51:25.087" v="794" actId="21"/>
          <ac:picMkLst>
            <pc:docMk/>
            <pc:sldMk cId="3526004434" sldId="258"/>
            <ac:picMk id="14" creationId="{7E7DCA76-9D84-4C1B-C149-6C57B0720BB3}"/>
          </ac:picMkLst>
        </pc:picChg>
        <pc:picChg chg="add del mod ord">
          <ac:chgData name="Abeer Ishal (2128229)" userId="f411cc15-62d4-4411-a4a7-ab9af6ecc237" providerId="ADAL" clId="{72BC5FB4-4438-4801-8F95-C17DBBD9BFBF}" dt="2022-06-24T13:52:58.797" v="802" actId="21"/>
          <ac:picMkLst>
            <pc:docMk/>
            <pc:sldMk cId="3526004434" sldId="258"/>
            <ac:picMk id="17" creationId="{F675AFD0-79CF-5DB4-5DCA-22F6D7341D77}"/>
          </ac:picMkLst>
        </pc:picChg>
        <pc:picChg chg="add del mod ord">
          <ac:chgData name="Abeer Ishal (2128229)" userId="f411cc15-62d4-4411-a4a7-ab9af6ecc237" providerId="ADAL" clId="{72BC5FB4-4438-4801-8F95-C17DBBD9BFBF}" dt="2022-06-24T13:56:30.866" v="831" actId="21"/>
          <ac:picMkLst>
            <pc:docMk/>
            <pc:sldMk cId="3526004434" sldId="258"/>
            <ac:picMk id="20" creationId="{0F798D9F-2679-911C-508D-BB1183BCFAF8}"/>
          </ac:picMkLst>
        </pc:picChg>
        <pc:picChg chg="add mod ord">
          <ac:chgData name="Abeer Ishal (2128229)" userId="f411cc15-62d4-4411-a4a7-ab9af6ecc237" providerId="ADAL" clId="{72BC5FB4-4438-4801-8F95-C17DBBD9BFBF}" dt="2022-06-24T14:01:11.273" v="873" actId="1076"/>
          <ac:picMkLst>
            <pc:docMk/>
            <pc:sldMk cId="3526004434" sldId="258"/>
            <ac:picMk id="23" creationId="{4FD567C3-E688-A4FF-46D8-9DA7CD2C796B}"/>
          </ac:picMkLst>
        </pc:picChg>
        <pc:cxnChg chg="add del">
          <ac:chgData name="Abeer Ishal (2128229)" userId="f411cc15-62d4-4411-a4a7-ab9af6ecc237" providerId="ADAL" clId="{72BC5FB4-4438-4801-8F95-C17DBBD9BFBF}" dt="2022-06-24T13:47:58.373" v="751" actId="26606"/>
          <ac:cxnSpMkLst>
            <pc:docMk/>
            <pc:sldMk cId="3526004434" sldId="258"/>
            <ac:cxnSpMk id="55" creationId="{7AD0F4D2-80E7-4A78-82EE-BEAEE4945407}"/>
          </ac:cxnSpMkLst>
        </pc:cxnChg>
        <pc:cxnChg chg="add del">
          <ac:chgData name="Abeer Ishal (2128229)" userId="f411cc15-62d4-4411-a4a7-ab9af6ecc237" providerId="ADAL" clId="{72BC5FB4-4438-4801-8F95-C17DBBD9BFBF}" dt="2022-06-24T13:52:12.357" v="798" actId="26606"/>
          <ac:cxnSpMkLst>
            <pc:docMk/>
            <pc:sldMk cId="3526004434" sldId="258"/>
            <ac:cxnSpMk id="61" creationId="{67182200-4859-4C8D-BCBB-55B245C28BA3}"/>
          </ac:cxnSpMkLst>
        </pc:cxnChg>
      </pc:sldChg>
      <pc:sldChg chg="modSp mod">
        <pc:chgData name="Abeer Ishal (2128229)" userId="f411cc15-62d4-4411-a4a7-ab9af6ecc237" providerId="ADAL" clId="{72BC5FB4-4438-4801-8F95-C17DBBD9BFBF}" dt="2022-06-23T12:29:58.645" v="97" actId="115"/>
        <pc:sldMkLst>
          <pc:docMk/>
          <pc:sldMk cId="509796133" sldId="259"/>
        </pc:sldMkLst>
        <pc:spChg chg="mod">
          <ac:chgData name="Abeer Ishal (2128229)" userId="f411cc15-62d4-4411-a4a7-ab9af6ecc237" providerId="ADAL" clId="{72BC5FB4-4438-4801-8F95-C17DBBD9BFBF}" dt="2022-06-23T12:29:58.645" v="97" actId="115"/>
          <ac:spMkLst>
            <pc:docMk/>
            <pc:sldMk cId="509796133" sldId="259"/>
            <ac:spMk id="2" creationId="{352D3323-F9EB-EB1A-A5EE-87E0B8DC4DE7}"/>
          </ac:spMkLst>
        </pc:spChg>
        <pc:spChg chg="mod">
          <ac:chgData name="Abeer Ishal (2128229)" userId="f411cc15-62d4-4411-a4a7-ab9af6ecc237" providerId="ADAL" clId="{72BC5FB4-4438-4801-8F95-C17DBBD9BFBF}" dt="2022-06-23T12:29:49.103" v="96" actId="114"/>
          <ac:spMkLst>
            <pc:docMk/>
            <pc:sldMk cId="509796133" sldId="259"/>
            <ac:spMk id="3" creationId="{40B1D593-9485-338C-5007-6C69DD41D84A}"/>
          </ac:spMkLst>
        </pc:spChg>
      </pc:sldChg>
      <pc:sldChg chg="modSp mod">
        <pc:chgData name="Abeer Ishal (2128229)" userId="f411cc15-62d4-4411-a4a7-ab9af6ecc237" providerId="ADAL" clId="{72BC5FB4-4438-4801-8F95-C17DBBD9BFBF}" dt="2022-06-23T12:28:56.166" v="95" actId="113"/>
        <pc:sldMkLst>
          <pc:docMk/>
          <pc:sldMk cId="3539219028" sldId="260"/>
        </pc:sldMkLst>
        <pc:spChg chg="mod">
          <ac:chgData name="Abeer Ishal (2128229)" userId="f411cc15-62d4-4411-a4a7-ab9af6ecc237" providerId="ADAL" clId="{72BC5FB4-4438-4801-8F95-C17DBBD9BFBF}" dt="2022-06-23T12:28:56.166" v="95" actId="113"/>
          <ac:spMkLst>
            <pc:docMk/>
            <pc:sldMk cId="3539219028" sldId="260"/>
            <ac:spMk id="2" creationId="{B0BA2EDA-A2A1-8025-E2A5-DDEA1C678D61}"/>
          </ac:spMkLst>
        </pc:spChg>
      </pc:sldChg>
      <pc:sldChg chg="addSp delSp modSp new mod setBg setClrOvrMap">
        <pc:chgData name="Abeer Ishal (2128229)" userId="f411cc15-62d4-4411-a4a7-ab9af6ecc237" providerId="ADAL" clId="{72BC5FB4-4438-4801-8F95-C17DBBD9BFBF}" dt="2022-06-24T10:55:06.192" v="569" actId="255"/>
        <pc:sldMkLst>
          <pc:docMk/>
          <pc:sldMk cId="356688390" sldId="261"/>
        </pc:sldMkLst>
        <pc:spChg chg="mod ord">
          <ac:chgData name="Abeer Ishal (2128229)" userId="f411cc15-62d4-4411-a4a7-ab9af6ecc237" providerId="ADAL" clId="{72BC5FB4-4438-4801-8F95-C17DBBD9BFBF}" dt="2022-06-24T10:55:06.192" v="569" actId="255"/>
          <ac:spMkLst>
            <pc:docMk/>
            <pc:sldMk cId="356688390" sldId="261"/>
            <ac:spMk id="2" creationId="{D0AEFD76-DBA3-987F-34A8-7B7B82E8EF62}"/>
          </ac:spMkLst>
        </pc:spChg>
        <pc:spChg chg="del">
          <ac:chgData name="Abeer Ishal (2128229)" userId="f411cc15-62d4-4411-a4a7-ab9af6ecc237" providerId="ADAL" clId="{72BC5FB4-4438-4801-8F95-C17DBBD9BFBF}" dt="2022-06-23T14:30:06.306" v="113" actId="931"/>
          <ac:spMkLst>
            <pc:docMk/>
            <pc:sldMk cId="356688390" sldId="261"/>
            <ac:spMk id="3" creationId="{C110FBCA-5A9D-5E3A-F9FB-FED422A5B4ED}"/>
          </ac:spMkLst>
        </pc:spChg>
        <pc:spChg chg="mod">
          <ac:chgData name="Abeer Ishal (2128229)" userId="f411cc15-62d4-4411-a4a7-ab9af6ecc237" providerId="ADAL" clId="{72BC5FB4-4438-4801-8F95-C17DBBD9BFBF}" dt="2022-06-23T14:32:10.050" v="118" actId="26606"/>
          <ac:spMkLst>
            <pc:docMk/>
            <pc:sldMk cId="356688390" sldId="261"/>
            <ac:spMk id="4" creationId="{E0BA7604-F13C-2ECA-302D-DC6680266E99}"/>
          </ac:spMkLst>
        </pc:spChg>
        <pc:spChg chg="add del">
          <ac:chgData name="Abeer Ishal (2128229)" userId="f411cc15-62d4-4411-a4a7-ab9af6ecc237" providerId="ADAL" clId="{72BC5FB4-4438-4801-8F95-C17DBBD9BFBF}" dt="2022-06-23T14:32:10.023" v="117" actId="26606"/>
          <ac:spMkLst>
            <pc:docMk/>
            <pc:sldMk cId="356688390" sldId="261"/>
            <ac:spMk id="10" creationId="{B0DE1456-80D1-C5A2-E0BC-1FBA0654DCF7}"/>
          </ac:spMkLst>
        </pc:spChg>
        <pc:spChg chg="add">
          <ac:chgData name="Abeer Ishal (2128229)" userId="f411cc15-62d4-4411-a4a7-ab9af6ecc237" providerId="ADAL" clId="{72BC5FB4-4438-4801-8F95-C17DBBD9BFBF}" dt="2022-06-23T14:32:10.050" v="118" actId="26606"/>
          <ac:spMkLst>
            <pc:docMk/>
            <pc:sldMk cId="356688390" sldId="261"/>
            <ac:spMk id="11" creationId="{657F69E0-C4B0-4BEC-A689-4F8D877F05D4}"/>
          </ac:spMkLst>
        </pc:spChg>
        <pc:spChg chg="add del">
          <ac:chgData name="Abeer Ishal (2128229)" userId="f411cc15-62d4-4411-a4a7-ab9af6ecc237" providerId="ADAL" clId="{72BC5FB4-4438-4801-8F95-C17DBBD9BFBF}" dt="2022-06-23T14:32:10.023" v="117" actId="26606"/>
          <ac:spMkLst>
            <pc:docMk/>
            <pc:sldMk cId="356688390" sldId="261"/>
            <ac:spMk id="13" creationId="{02E612C7-B066-4023-9D0A-7C54D1E33070}"/>
          </ac:spMkLst>
        </pc:spChg>
        <pc:spChg chg="add del">
          <ac:chgData name="Abeer Ishal (2128229)" userId="f411cc15-62d4-4411-a4a7-ab9af6ecc237" providerId="ADAL" clId="{72BC5FB4-4438-4801-8F95-C17DBBD9BFBF}" dt="2022-06-23T14:32:10.023" v="117" actId="26606"/>
          <ac:spMkLst>
            <pc:docMk/>
            <pc:sldMk cId="356688390" sldId="261"/>
            <ac:spMk id="15" creationId="{34CFA7DE-DC24-4883-9E7E-83830575519A}"/>
          </ac:spMkLst>
        </pc:spChg>
        <pc:spChg chg="add">
          <ac:chgData name="Abeer Ishal (2128229)" userId="f411cc15-62d4-4411-a4a7-ab9af6ecc237" providerId="ADAL" clId="{72BC5FB4-4438-4801-8F95-C17DBBD9BFBF}" dt="2022-06-23T14:32:10.050" v="118" actId="26606"/>
          <ac:spMkLst>
            <pc:docMk/>
            <pc:sldMk cId="356688390" sldId="261"/>
            <ac:spMk id="17" creationId="{9F6380B4-6A1C-481E-8408-B4E6C75B9B81}"/>
          </ac:spMkLst>
        </pc:spChg>
        <pc:picChg chg="add mod ord">
          <ac:chgData name="Abeer Ishal (2128229)" userId="f411cc15-62d4-4411-a4a7-ab9af6ecc237" providerId="ADAL" clId="{72BC5FB4-4438-4801-8F95-C17DBBD9BFBF}" dt="2022-06-23T19:19:36.269" v="395" actId="1076"/>
          <ac:picMkLst>
            <pc:docMk/>
            <pc:sldMk cId="356688390" sldId="261"/>
            <ac:picMk id="6" creationId="{8A398B28-E095-A50A-AC1C-9A2B06B758E8}"/>
          </ac:picMkLst>
        </pc:picChg>
      </pc:sldChg>
      <pc:sldChg chg="addSp delSp modSp new del mod setBg setClrOvrMap">
        <pc:chgData name="Abeer Ishal (2128229)" userId="f411cc15-62d4-4411-a4a7-ab9af6ecc237" providerId="ADAL" clId="{72BC5FB4-4438-4801-8F95-C17DBBD9BFBF}" dt="2022-06-23T16:36:59.159" v="335" actId="2696"/>
        <pc:sldMkLst>
          <pc:docMk/>
          <pc:sldMk cId="1976108290" sldId="262"/>
        </pc:sldMkLst>
        <pc:spChg chg="add del mod">
          <ac:chgData name="Abeer Ishal (2128229)" userId="f411cc15-62d4-4411-a4a7-ab9af6ecc237" providerId="ADAL" clId="{72BC5FB4-4438-4801-8F95-C17DBBD9BFBF}" dt="2022-06-23T16:36:36.996" v="324" actId="1076"/>
          <ac:spMkLst>
            <pc:docMk/>
            <pc:sldMk cId="1976108290" sldId="262"/>
            <ac:spMk id="2" creationId="{400A3791-4F51-276E-A88F-BC0178C24EC0}"/>
          </ac:spMkLst>
        </pc:spChg>
        <pc:spChg chg="del">
          <ac:chgData name="Abeer Ishal (2128229)" userId="f411cc15-62d4-4411-a4a7-ab9af6ecc237" providerId="ADAL" clId="{72BC5FB4-4438-4801-8F95-C17DBBD9BFBF}" dt="2022-06-23T16:20:55.792" v="201" actId="478"/>
          <ac:spMkLst>
            <pc:docMk/>
            <pc:sldMk cId="1976108290" sldId="262"/>
            <ac:spMk id="3" creationId="{DF057B81-C505-243B-360E-75CDDB368458}"/>
          </ac:spMkLst>
        </pc:spChg>
        <pc:spChg chg="mod">
          <ac:chgData name="Abeer Ishal (2128229)" userId="f411cc15-62d4-4411-a4a7-ab9af6ecc237" providerId="ADAL" clId="{72BC5FB4-4438-4801-8F95-C17DBBD9BFBF}" dt="2022-06-23T16:21:06.534" v="202" actId="26606"/>
          <ac:spMkLst>
            <pc:docMk/>
            <pc:sldMk cId="1976108290" sldId="262"/>
            <ac:spMk id="4" creationId="{03EEB57A-11BE-9D58-3F28-8B356F462FE0}"/>
          </ac:spMkLst>
        </pc:spChg>
        <pc:spChg chg="add">
          <ac:chgData name="Abeer Ishal (2128229)" userId="f411cc15-62d4-4411-a4a7-ab9af6ecc237" providerId="ADAL" clId="{72BC5FB4-4438-4801-8F95-C17DBBD9BFBF}" dt="2022-06-23T16:21:06.534" v="202" actId="26606"/>
          <ac:spMkLst>
            <pc:docMk/>
            <pc:sldMk cId="1976108290" sldId="262"/>
            <ac:spMk id="9" creationId="{66B332A4-D438-4773-A77F-5ED49A448D9D}"/>
          </ac:spMkLst>
        </pc:spChg>
        <pc:spChg chg="add">
          <ac:chgData name="Abeer Ishal (2128229)" userId="f411cc15-62d4-4411-a4a7-ab9af6ecc237" providerId="ADAL" clId="{72BC5FB4-4438-4801-8F95-C17DBBD9BFBF}" dt="2022-06-23T16:21:06.534" v="202" actId="26606"/>
          <ac:spMkLst>
            <pc:docMk/>
            <pc:sldMk cId="1976108290" sldId="262"/>
            <ac:spMk id="11" creationId="{DF9AD32D-FF05-44F4-BD4D-9CEE89B71EB9}"/>
          </ac:spMkLst>
        </pc:spChg>
        <pc:graphicFrameChg chg="add del mod modGraphic">
          <ac:chgData name="Abeer Ishal (2128229)" userId="f411cc15-62d4-4411-a4a7-ab9af6ecc237" providerId="ADAL" clId="{72BC5FB4-4438-4801-8F95-C17DBBD9BFBF}" dt="2022-06-23T16:36:44.454" v="334" actId="20577"/>
          <ac:graphicFrameMkLst>
            <pc:docMk/>
            <pc:sldMk cId="1976108290" sldId="262"/>
            <ac:graphicFrameMk id="5" creationId="{F396EC88-CEC6-4949-723C-DEE0484EB36F}"/>
          </ac:graphicFrameMkLst>
        </pc:graphicFrameChg>
      </pc:sldChg>
      <pc:sldChg chg="addSp delSp modSp new mod setBg addAnim setClrOvrMap">
        <pc:chgData name="Abeer Ishal (2128229)" userId="f411cc15-62d4-4411-a4a7-ab9af6ecc237" providerId="ADAL" clId="{72BC5FB4-4438-4801-8F95-C17DBBD9BFBF}" dt="2022-06-24T14:35:35.463" v="1495" actId="20577"/>
        <pc:sldMkLst>
          <pc:docMk/>
          <pc:sldMk cId="3520244879" sldId="262"/>
        </pc:sldMkLst>
        <pc:spChg chg="mod">
          <ac:chgData name="Abeer Ishal (2128229)" userId="f411cc15-62d4-4411-a4a7-ab9af6ecc237" providerId="ADAL" clId="{72BC5FB4-4438-4801-8F95-C17DBBD9BFBF}" dt="2022-06-23T16:53:00.733" v="377" actId="26606"/>
          <ac:spMkLst>
            <pc:docMk/>
            <pc:sldMk cId="3520244879" sldId="262"/>
            <ac:spMk id="2" creationId="{D4A11F4F-3FB2-B4F6-6FFA-28CA1118B5D8}"/>
          </ac:spMkLst>
        </pc:spChg>
        <pc:spChg chg="del mod">
          <ac:chgData name="Abeer Ishal (2128229)" userId="f411cc15-62d4-4411-a4a7-ab9af6ecc237" providerId="ADAL" clId="{72BC5FB4-4438-4801-8F95-C17DBBD9BFBF}" dt="2022-06-23T16:38:42.209" v="344" actId="21"/>
          <ac:spMkLst>
            <pc:docMk/>
            <pc:sldMk cId="3520244879" sldId="262"/>
            <ac:spMk id="3" creationId="{2F6092A7-8C73-EE98-E3B7-85BD94113AC7}"/>
          </ac:spMkLst>
        </pc:spChg>
        <pc:spChg chg="mod ord">
          <ac:chgData name="Abeer Ishal (2128229)" userId="f411cc15-62d4-4411-a4a7-ab9af6ecc237" providerId="ADAL" clId="{72BC5FB4-4438-4801-8F95-C17DBBD9BFBF}" dt="2022-06-23T16:53:00.733" v="377" actId="26606"/>
          <ac:spMkLst>
            <pc:docMk/>
            <pc:sldMk cId="3520244879" sldId="262"/>
            <ac:spMk id="4" creationId="{E97F9822-5F63-7454-7C95-17476688DFBF}"/>
          </ac:spMkLst>
        </pc:spChg>
        <pc:spChg chg="add del mod">
          <ac:chgData name="Abeer Ishal (2128229)" userId="f411cc15-62d4-4411-a4a7-ab9af6ecc237" providerId="ADAL" clId="{72BC5FB4-4438-4801-8F95-C17DBBD9BFBF}" dt="2022-06-23T20:14:14.243" v="531"/>
          <ac:spMkLst>
            <pc:docMk/>
            <pc:sldMk cId="3520244879" sldId="262"/>
            <ac:spMk id="11" creationId="{4E3FAA3C-E67C-FC8C-E9FE-0A4799074298}"/>
          </ac:spMkLst>
        </pc:spChg>
        <pc:spChg chg="add mod">
          <ac:chgData name="Abeer Ishal (2128229)" userId="f411cc15-62d4-4411-a4a7-ab9af6ecc237" providerId="ADAL" clId="{72BC5FB4-4438-4801-8F95-C17DBBD9BFBF}" dt="2022-06-24T14:35:35.463" v="1495" actId="20577"/>
          <ac:spMkLst>
            <pc:docMk/>
            <pc:sldMk cId="3520244879" sldId="262"/>
            <ac:spMk id="12" creationId="{9D37D4E1-C270-0FFA-F477-1A115353A5B0}"/>
          </ac:spMkLst>
        </pc:spChg>
        <pc:spChg chg="add del">
          <ac:chgData name="Abeer Ishal (2128229)" userId="f411cc15-62d4-4411-a4a7-ab9af6ecc237" providerId="ADAL" clId="{72BC5FB4-4438-4801-8F95-C17DBBD9BFBF}" dt="2022-06-23T16:53:00.733" v="377" actId="26606"/>
          <ac:spMkLst>
            <pc:docMk/>
            <pc:sldMk cId="3520244879" sldId="262"/>
            <ac:spMk id="13" creationId="{71B2258F-86CA-4D4D-8270-BC05FCDEBFB3}"/>
          </ac:spMkLst>
        </pc:spChg>
        <pc:spChg chg="add del">
          <ac:chgData name="Abeer Ishal (2128229)" userId="f411cc15-62d4-4411-a4a7-ab9af6ecc237" providerId="ADAL" clId="{72BC5FB4-4438-4801-8F95-C17DBBD9BFBF}" dt="2022-06-23T16:50:46.978" v="360" actId="26606"/>
          <ac:spMkLst>
            <pc:docMk/>
            <pc:sldMk cId="3520244879" sldId="262"/>
            <ac:spMk id="18" creationId="{A2AEA782-0EA4-42E9-871D-7401D6A09739}"/>
          </ac:spMkLst>
        </pc:spChg>
        <pc:spChg chg="add del">
          <ac:chgData name="Abeer Ishal (2128229)" userId="f411cc15-62d4-4411-a4a7-ab9af6ecc237" providerId="ADAL" clId="{72BC5FB4-4438-4801-8F95-C17DBBD9BFBF}" dt="2022-06-23T16:50:46.978" v="360" actId="26606"/>
          <ac:spMkLst>
            <pc:docMk/>
            <pc:sldMk cId="3520244879" sldId="262"/>
            <ac:spMk id="20" creationId="{B0992639-1CDA-4FE6-BB95-E13221490740}"/>
          </ac:spMkLst>
        </pc:spChg>
        <pc:spChg chg="add del">
          <ac:chgData name="Abeer Ishal (2128229)" userId="f411cc15-62d4-4411-a4a7-ab9af6ecc237" providerId="ADAL" clId="{72BC5FB4-4438-4801-8F95-C17DBBD9BFBF}" dt="2022-06-23T16:51:00.223" v="362" actId="26606"/>
          <ac:spMkLst>
            <pc:docMk/>
            <pc:sldMk cId="3520244879" sldId="262"/>
            <ac:spMk id="22" creationId="{D880886B-02ED-4317-9236-CB60C22CF7F3}"/>
          </ac:spMkLst>
        </pc:spChg>
        <pc:spChg chg="add del">
          <ac:chgData name="Abeer Ishal (2128229)" userId="f411cc15-62d4-4411-a4a7-ab9af6ecc237" providerId="ADAL" clId="{72BC5FB4-4438-4801-8F95-C17DBBD9BFBF}" dt="2022-06-23T16:51:00.223" v="362" actId="26606"/>
          <ac:spMkLst>
            <pc:docMk/>
            <pc:sldMk cId="3520244879" sldId="262"/>
            <ac:spMk id="23" creationId="{28C31856-6ABF-41FD-B683-B06E5FFF926B}"/>
          </ac:spMkLst>
        </pc:spChg>
        <pc:spChg chg="add del">
          <ac:chgData name="Abeer Ishal (2128229)" userId="f411cc15-62d4-4411-a4a7-ab9af6ecc237" providerId="ADAL" clId="{72BC5FB4-4438-4801-8F95-C17DBBD9BFBF}" dt="2022-06-23T16:53:00.701" v="376" actId="26606"/>
          <ac:spMkLst>
            <pc:docMk/>
            <pc:sldMk cId="3520244879" sldId="262"/>
            <ac:spMk id="24" creationId="{D5FD337D-4D6B-4C8B-B6F5-121097E09881}"/>
          </ac:spMkLst>
        </pc:spChg>
        <pc:spChg chg="add del">
          <ac:chgData name="Abeer Ishal (2128229)" userId="f411cc15-62d4-4411-a4a7-ab9af6ecc237" providerId="ADAL" clId="{72BC5FB4-4438-4801-8F95-C17DBBD9BFBF}" dt="2022-06-23T16:51:28.146" v="364" actId="26606"/>
          <ac:spMkLst>
            <pc:docMk/>
            <pc:sldMk cId="3520244879" sldId="262"/>
            <ac:spMk id="25" creationId="{C4879EFC-8E62-4E00-973C-C45EE9EC676D}"/>
          </ac:spMkLst>
        </pc:spChg>
        <pc:spChg chg="add del">
          <ac:chgData name="Abeer Ishal (2128229)" userId="f411cc15-62d4-4411-a4a7-ab9af6ecc237" providerId="ADAL" clId="{72BC5FB4-4438-4801-8F95-C17DBBD9BFBF}" dt="2022-06-23T16:51:28.146" v="364" actId="26606"/>
          <ac:spMkLst>
            <pc:docMk/>
            <pc:sldMk cId="3520244879" sldId="262"/>
            <ac:spMk id="26" creationId="{D6A9C53F-5F90-40A5-8C85-5412D39C8C68}"/>
          </ac:spMkLst>
        </pc:spChg>
        <pc:spChg chg="add del">
          <ac:chgData name="Abeer Ishal (2128229)" userId="f411cc15-62d4-4411-a4a7-ab9af6ecc237" providerId="ADAL" clId="{72BC5FB4-4438-4801-8F95-C17DBBD9BFBF}" dt="2022-06-23T16:51:34.655" v="366" actId="26606"/>
          <ac:spMkLst>
            <pc:docMk/>
            <pc:sldMk cId="3520244879" sldId="262"/>
            <ac:spMk id="28" creationId="{99ED5833-B85B-4103-8A3B-CAB0308E6C15}"/>
          </ac:spMkLst>
        </pc:spChg>
        <pc:spChg chg="add del">
          <ac:chgData name="Abeer Ishal (2128229)" userId="f411cc15-62d4-4411-a4a7-ab9af6ecc237" providerId="ADAL" clId="{72BC5FB4-4438-4801-8F95-C17DBBD9BFBF}" dt="2022-06-23T16:52:19.419" v="368" actId="26606"/>
          <ac:spMkLst>
            <pc:docMk/>
            <pc:sldMk cId="3520244879" sldId="262"/>
            <ac:spMk id="30" creationId="{197C305C-0E98-44D5-A930-21F23CC52F93}"/>
          </ac:spMkLst>
        </pc:spChg>
        <pc:spChg chg="add del">
          <ac:chgData name="Abeer Ishal (2128229)" userId="f411cc15-62d4-4411-a4a7-ab9af6ecc237" providerId="ADAL" clId="{72BC5FB4-4438-4801-8F95-C17DBBD9BFBF}" dt="2022-06-23T16:52:19.419" v="368" actId="26606"/>
          <ac:spMkLst>
            <pc:docMk/>
            <pc:sldMk cId="3520244879" sldId="262"/>
            <ac:spMk id="31" creationId="{A3473CF9-37EB-43E7-89EF-D2D1C53D1DAC}"/>
          </ac:spMkLst>
        </pc:spChg>
        <pc:spChg chg="add del">
          <ac:chgData name="Abeer Ishal (2128229)" userId="f411cc15-62d4-4411-a4a7-ab9af6ecc237" providerId="ADAL" clId="{72BC5FB4-4438-4801-8F95-C17DBBD9BFBF}" dt="2022-06-23T16:52:19.419" v="368" actId="26606"/>
          <ac:spMkLst>
            <pc:docMk/>
            <pc:sldMk cId="3520244879" sldId="262"/>
            <ac:spMk id="32" creationId="{586B4EF9-43BA-4655-A6FF-1D8E21574C95}"/>
          </ac:spMkLst>
        </pc:spChg>
        <pc:spChg chg="add del">
          <ac:chgData name="Abeer Ishal (2128229)" userId="f411cc15-62d4-4411-a4a7-ab9af6ecc237" providerId="ADAL" clId="{72BC5FB4-4438-4801-8F95-C17DBBD9BFBF}" dt="2022-06-23T16:52:38.436" v="370" actId="26606"/>
          <ac:spMkLst>
            <pc:docMk/>
            <pc:sldMk cId="3520244879" sldId="262"/>
            <ac:spMk id="34" creationId="{6057E0BB-58EB-465F-AD1E-92692B4B6870}"/>
          </ac:spMkLst>
        </pc:spChg>
        <pc:spChg chg="add del">
          <ac:chgData name="Abeer Ishal (2128229)" userId="f411cc15-62d4-4411-a4a7-ab9af6ecc237" providerId="ADAL" clId="{72BC5FB4-4438-4801-8F95-C17DBBD9BFBF}" dt="2022-06-23T16:52:38.436" v="370" actId="26606"/>
          <ac:spMkLst>
            <pc:docMk/>
            <pc:sldMk cId="3520244879" sldId="262"/>
            <ac:spMk id="35" creationId="{284A8429-F65A-490D-96E4-1158D3E8A026}"/>
          </ac:spMkLst>
        </pc:spChg>
        <pc:spChg chg="add del">
          <ac:chgData name="Abeer Ishal (2128229)" userId="f411cc15-62d4-4411-a4a7-ab9af6ecc237" providerId="ADAL" clId="{72BC5FB4-4438-4801-8F95-C17DBBD9BFBF}" dt="2022-06-23T16:52:38.436" v="370" actId="26606"/>
          <ac:spMkLst>
            <pc:docMk/>
            <pc:sldMk cId="3520244879" sldId="262"/>
            <ac:spMk id="36" creationId="{0F022291-A82B-4D23-A1E0-5F9BD684669E}"/>
          </ac:spMkLst>
        </pc:spChg>
        <pc:spChg chg="add del">
          <ac:chgData name="Abeer Ishal (2128229)" userId="f411cc15-62d4-4411-a4a7-ab9af6ecc237" providerId="ADAL" clId="{72BC5FB4-4438-4801-8F95-C17DBBD9BFBF}" dt="2022-06-23T16:52:50.881" v="372" actId="26606"/>
          <ac:spMkLst>
            <pc:docMk/>
            <pc:sldMk cId="3520244879" sldId="262"/>
            <ac:spMk id="38" creationId="{78BA5F19-D5E1-4ECC-BEC2-DF7AEDFD7C50}"/>
          </ac:spMkLst>
        </pc:spChg>
        <pc:spChg chg="add del">
          <ac:chgData name="Abeer Ishal (2128229)" userId="f411cc15-62d4-4411-a4a7-ab9af6ecc237" providerId="ADAL" clId="{72BC5FB4-4438-4801-8F95-C17DBBD9BFBF}" dt="2022-06-23T16:52:50.881" v="372" actId="26606"/>
          <ac:spMkLst>
            <pc:docMk/>
            <pc:sldMk cId="3520244879" sldId="262"/>
            <ac:spMk id="39" creationId="{BB4D578A-F2C4-4EA9-A811-B48E66D63696}"/>
          </ac:spMkLst>
        </pc:spChg>
        <pc:spChg chg="add del">
          <ac:chgData name="Abeer Ishal (2128229)" userId="f411cc15-62d4-4411-a4a7-ab9af6ecc237" providerId="ADAL" clId="{72BC5FB4-4438-4801-8F95-C17DBBD9BFBF}" dt="2022-06-23T16:52:57.474" v="374" actId="26606"/>
          <ac:spMkLst>
            <pc:docMk/>
            <pc:sldMk cId="3520244879" sldId="262"/>
            <ac:spMk id="41" creationId="{F2B65841-E636-48E5-ADB7-98AF692126A6}"/>
          </ac:spMkLst>
        </pc:spChg>
        <pc:spChg chg="add del">
          <ac:chgData name="Abeer Ishal (2128229)" userId="f411cc15-62d4-4411-a4a7-ab9af6ecc237" providerId="ADAL" clId="{72BC5FB4-4438-4801-8F95-C17DBBD9BFBF}" dt="2022-06-23T16:53:00.701" v="376" actId="26606"/>
          <ac:spMkLst>
            <pc:docMk/>
            <pc:sldMk cId="3520244879" sldId="262"/>
            <ac:spMk id="43" creationId="{C0D35DEF-6008-463B-83B3-F65035F0992E}"/>
          </ac:spMkLst>
        </pc:spChg>
        <pc:spChg chg="add del">
          <ac:chgData name="Abeer Ishal (2128229)" userId="f411cc15-62d4-4411-a4a7-ab9af6ecc237" providerId="ADAL" clId="{72BC5FB4-4438-4801-8F95-C17DBBD9BFBF}" dt="2022-06-23T16:53:00.701" v="376" actId="26606"/>
          <ac:spMkLst>
            <pc:docMk/>
            <pc:sldMk cId="3520244879" sldId="262"/>
            <ac:spMk id="44" creationId="{0ADDB668-2CA4-4D2B-9C34-3487CA330BA8}"/>
          </ac:spMkLst>
        </pc:spChg>
        <pc:spChg chg="add del">
          <ac:chgData name="Abeer Ishal (2128229)" userId="f411cc15-62d4-4411-a4a7-ab9af6ecc237" providerId="ADAL" clId="{72BC5FB4-4438-4801-8F95-C17DBBD9BFBF}" dt="2022-06-23T16:53:00.701" v="376" actId="26606"/>
          <ac:spMkLst>
            <pc:docMk/>
            <pc:sldMk cId="3520244879" sldId="262"/>
            <ac:spMk id="45" creationId="{2568BC19-F052-4108-93E1-6A3D1DEC072F}"/>
          </ac:spMkLst>
        </pc:spChg>
        <pc:spChg chg="add">
          <ac:chgData name="Abeer Ishal (2128229)" userId="f411cc15-62d4-4411-a4a7-ab9af6ecc237" providerId="ADAL" clId="{72BC5FB4-4438-4801-8F95-C17DBBD9BFBF}" dt="2022-06-23T16:53:00.733" v="377" actId="26606"/>
          <ac:spMkLst>
            <pc:docMk/>
            <pc:sldMk cId="3520244879" sldId="262"/>
            <ac:spMk id="47" creationId="{78BA5F19-D5E1-4ECC-BEC2-DF7AEDFD7C50}"/>
          </ac:spMkLst>
        </pc:spChg>
        <pc:spChg chg="add">
          <ac:chgData name="Abeer Ishal (2128229)" userId="f411cc15-62d4-4411-a4a7-ab9af6ecc237" providerId="ADAL" clId="{72BC5FB4-4438-4801-8F95-C17DBBD9BFBF}" dt="2022-06-23T16:53:00.733" v="377" actId="26606"/>
          <ac:spMkLst>
            <pc:docMk/>
            <pc:sldMk cId="3520244879" sldId="262"/>
            <ac:spMk id="48" creationId="{BB4D578A-F2C4-4EA9-A811-B48E66D63696}"/>
          </ac:spMkLst>
        </pc:spChg>
        <pc:picChg chg="add del mod">
          <ac:chgData name="Abeer Ishal (2128229)" userId="f411cc15-62d4-4411-a4a7-ab9af6ecc237" providerId="ADAL" clId="{72BC5FB4-4438-4801-8F95-C17DBBD9BFBF}" dt="2022-06-23T16:47:01.054" v="350" actId="931"/>
          <ac:picMkLst>
            <pc:docMk/>
            <pc:sldMk cId="3520244879" sldId="262"/>
            <ac:picMk id="6" creationId="{46787A9D-206E-85AF-0885-2F685A01BAD5}"/>
          </ac:picMkLst>
        </pc:picChg>
        <pc:picChg chg="add mod ord">
          <ac:chgData name="Abeer Ishal (2128229)" userId="f411cc15-62d4-4411-a4a7-ab9af6ecc237" providerId="ADAL" clId="{72BC5FB4-4438-4801-8F95-C17DBBD9BFBF}" dt="2022-06-23T16:53:12.380" v="378" actId="1076"/>
          <ac:picMkLst>
            <pc:docMk/>
            <pc:sldMk cId="3520244879" sldId="262"/>
            <ac:picMk id="8" creationId="{4B2635F8-CF02-B923-4BB1-0E5D7A04A0BA}"/>
          </ac:picMkLst>
        </pc:picChg>
        <pc:picChg chg="add mod ord">
          <ac:chgData name="Abeer Ishal (2128229)" userId="f411cc15-62d4-4411-a4a7-ab9af6ecc237" providerId="ADAL" clId="{72BC5FB4-4438-4801-8F95-C17DBBD9BFBF}" dt="2022-06-23T16:53:17.041" v="379" actId="1076"/>
          <ac:picMkLst>
            <pc:docMk/>
            <pc:sldMk cId="3520244879" sldId="262"/>
            <ac:picMk id="10" creationId="{A4F6AF15-77FC-3ED9-ED54-865359C319F0}"/>
          </ac:picMkLst>
        </pc:picChg>
      </pc:sldChg>
      <pc:sldChg chg="addSp delSp modSp new mod ord">
        <pc:chgData name="Abeer Ishal (2128229)" userId="f411cc15-62d4-4411-a4a7-ab9af6ecc237" providerId="ADAL" clId="{72BC5FB4-4438-4801-8F95-C17DBBD9BFBF}" dt="2022-06-24T16:43:42.428" v="1611" actId="313"/>
        <pc:sldMkLst>
          <pc:docMk/>
          <pc:sldMk cId="1924473584" sldId="263"/>
        </pc:sldMkLst>
        <pc:spChg chg="add del mod">
          <ac:chgData name="Abeer Ishal (2128229)" userId="f411cc15-62d4-4411-a4a7-ab9af6ecc237" providerId="ADAL" clId="{72BC5FB4-4438-4801-8F95-C17DBBD9BFBF}" dt="2022-06-24T12:15:48.227" v="675" actId="21"/>
          <ac:spMkLst>
            <pc:docMk/>
            <pc:sldMk cId="1924473584" sldId="263"/>
            <ac:spMk id="3" creationId="{3FA3A6A5-16A6-274D-2CB4-297EBC8CF19A}"/>
          </ac:spMkLst>
        </pc:spChg>
        <pc:spChg chg="add del mod">
          <ac:chgData name="Abeer Ishal (2128229)" userId="f411cc15-62d4-4411-a4a7-ab9af6ecc237" providerId="ADAL" clId="{72BC5FB4-4438-4801-8F95-C17DBBD9BFBF}" dt="2022-06-24T14:26:27.765" v="1422" actId="21"/>
          <ac:spMkLst>
            <pc:docMk/>
            <pc:sldMk cId="1924473584" sldId="263"/>
            <ac:spMk id="16" creationId="{E49EAB74-5033-1649-F76E-E0DC8A7B7220}"/>
          </ac:spMkLst>
        </pc:spChg>
        <pc:spChg chg="add del mod">
          <ac:chgData name="Abeer Ishal (2128229)" userId="f411cc15-62d4-4411-a4a7-ab9af6ecc237" providerId="ADAL" clId="{72BC5FB4-4438-4801-8F95-C17DBBD9BFBF}" dt="2022-06-24T14:26:54.744" v="1424" actId="21"/>
          <ac:spMkLst>
            <pc:docMk/>
            <pc:sldMk cId="1924473584" sldId="263"/>
            <ac:spMk id="18" creationId="{C1D11248-0392-DC7C-4B3A-AAB9BAE22B21}"/>
          </ac:spMkLst>
        </pc:spChg>
        <pc:spChg chg="add del mod">
          <ac:chgData name="Abeer Ishal (2128229)" userId="f411cc15-62d4-4411-a4a7-ab9af6ecc237" providerId="ADAL" clId="{72BC5FB4-4438-4801-8F95-C17DBBD9BFBF}" dt="2022-06-24T14:27:44.578" v="1431" actId="21"/>
          <ac:spMkLst>
            <pc:docMk/>
            <pc:sldMk cId="1924473584" sldId="263"/>
            <ac:spMk id="23" creationId="{9D45BC93-0F40-7A6B-E2B5-FCBD447C2B6D}"/>
          </ac:spMkLst>
        </pc:spChg>
        <pc:graphicFrameChg chg="add del modGraphic">
          <ac:chgData name="Abeer Ishal (2128229)" userId="f411cc15-62d4-4411-a4a7-ab9af6ecc237" providerId="ADAL" clId="{72BC5FB4-4438-4801-8F95-C17DBBD9BFBF}" dt="2022-06-24T14:08:21.159" v="945" actId="478"/>
          <ac:graphicFrameMkLst>
            <pc:docMk/>
            <pc:sldMk cId="1924473584" sldId="263"/>
            <ac:graphicFrameMk id="4" creationId="{EA558826-27E7-F26F-3FCE-82204995C824}"/>
          </ac:graphicFrameMkLst>
        </pc:graphicFrameChg>
        <pc:graphicFrameChg chg="add del modGraphic">
          <ac:chgData name="Abeer Ishal (2128229)" userId="f411cc15-62d4-4411-a4a7-ab9af6ecc237" providerId="ADAL" clId="{72BC5FB4-4438-4801-8F95-C17DBBD9BFBF}" dt="2022-06-24T14:08:25.719" v="946" actId="478"/>
          <ac:graphicFrameMkLst>
            <pc:docMk/>
            <pc:sldMk cId="1924473584" sldId="263"/>
            <ac:graphicFrameMk id="5" creationId="{5544F027-143E-3078-2DA6-A4AD02BB9E13}"/>
          </ac:graphicFrameMkLst>
        </pc:graphicFrameChg>
        <pc:graphicFrameChg chg="add del">
          <ac:chgData name="Abeer Ishal (2128229)" userId="f411cc15-62d4-4411-a4a7-ab9af6ecc237" providerId="ADAL" clId="{72BC5FB4-4438-4801-8F95-C17DBBD9BFBF}" dt="2022-06-24T14:08:11.538" v="943" actId="478"/>
          <ac:graphicFrameMkLst>
            <pc:docMk/>
            <pc:sldMk cId="1924473584" sldId="263"/>
            <ac:graphicFrameMk id="6" creationId="{8919FA5A-F418-EBDB-5948-E4B1E4281BED}"/>
          </ac:graphicFrameMkLst>
        </pc:graphicFrameChg>
        <pc:graphicFrameChg chg="add mod modGraphic">
          <ac:chgData name="Abeer Ishal (2128229)" userId="f411cc15-62d4-4411-a4a7-ab9af6ecc237" providerId="ADAL" clId="{72BC5FB4-4438-4801-8F95-C17DBBD9BFBF}" dt="2022-06-24T16:43:42.428" v="1611" actId="313"/>
          <ac:graphicFrameMkLst>
            <pc:docMk/>
            <pc:sldMk cId="1924473584" sldId="263"/>
            <ac:graphicFrameMk id="7" creationId="{5F20F0CE-ECA0-0689-E837-4EFB67C04BBC}"/>
          </ac:graphicFrameMkLst>
        </pc:graphicFrameChg>
        <pc:picChg chg="add del mod">
          <ac:chgData name="Abeer Ishal (2128229)" userId="f411cc15-62d4-4411-a4a7-ab9af6ecc237" providerId="ADAL" clId="{72BC5FB4-4438-4801-8F95-C17DBBD9BFBF}" dt="2022-06-24T14:21:18.980" v="1377" actId="21"/>
          <ac:picMkLst>
            <pc:docMk/>
            <pc:sldMk cId="1924473584" sldId="263"/>
            <ac:picMk id="9" creationId="{4EF235DF-77DC-9659-B8E1-9DFE33945A7D}"/>
          </ac:picMkLst>
        </pc:picChg>
        <pc:picChg chg="add del mod">
          <ac:chgData name="Abeer Ishal (2128229)" userId="f411cc15-62d4-4411-a4a7-ab9af6ecc237" providerId="ADAL" clId="{72BC5FB4-4438-4801-8F95-C17DBBD9BFBF}" dt="2022-06-24T14:22:18.978" v="1380" actId="478"/>
          <ac:picMkLst>
            <pc:docMk/>
            <pc:sldMk cId="1924473584" sldId="263"/>
            <ac:picMk id="11" creationId="{4DCEE9F8-8068-140F-CF60-6277E7C5CA9C}"/>
          </ac:picMkLst>
        </pc:picChg>
        <pc:picChg chg="add del mod">
          <ac:chgData name="Abeer Ishal (2128229)" userId="f411cc15-62d4-4411-a4a7-ab9af6ecc237" providerId="ADAL" clId="{72BC5FB4-4438-4801-8F95-C17DBBD9BFBF}" dt="2022-06-24T14:23:27.258" v="1391" actId="21"/>
          <ac:picMkLst>
            <pc:docMk/>
            <pc:sldMk cId="1924473584" sldId="263"/>
            <ac:picMk id="13" creationId="{D4E0EDE5-AC5F-C7E5-1ACA-69CEE9BE94C0}"/>
          </ac:picMkLst>
        </pc:picChg>
        <pc:picChg chg="add del mod">
          <ac:chgData name="Abeer Ishal (2128229)" userId="f411cc15-62d4-4411-a4a7-ab9af6ecc237" providerId="ADAL" clId="{72BC5FB4-4438-4801-8F95-C17DBBD9BFBF}" dt="2022-06-24T14:26:27.765" v="1422" actId="21"/>
          <ac:picMkLst>
            <pc:docMk/>
            <pc:sldMk cId="1924473584" sldId="263"/>
            <ac:picMk id="15" creationId="{DB4B2532-C38F-74AA-16E5-D1D5C81A0883}"/>
          </ac:picMkLst>
        </pc:picChg>
        <pc:picChg chg="add del mod">
          <ac:chgData name="Abeer Ishal (2128229)" userId="f411cc15-62d4-4411-a4a7-ab9af6ecc237" providerId="ADAL" clId="{72BC5FB4-4438-4801-8F95-C17DBBD9BFBF}" dt="2022-06-24T14:26:54.744" v="1424" actId="21"/>
          <ac:picMkLst>
            <pc:docMk/>
            <pc:sldMk cId="1924473584" sldId="263"/>
            <ac:picMk id="17" creationId="{A0C81623-82BD-BAC5-705D-D6765D6598F3}"/>
          </ac:picMkLst>
        </pc:picChg>
        <pc:picChg chg="add del mod">
          <ac:chgData name="Abeer Ishal (2128229)" userId="f411cc15-62d4-4411-a4a7-ab9af6ecc237" providerId="ADAL" clId="{72BC5FB4-4438-4801-8F95-C17DBBD9BFBF}" dt="2022-06-24T14:27:44.578" v="1431" actId="21"/>
          <ac:picMkLst>
            <pc:docMk/>
            <pc:sldMk cId="1924473584" sldId="263"/>
            <ac:picMk id="20" creationId="{708228C7-BA97-6D6C-297A-8515034B747A}"/>
          </ac:picMkLst>
        </pc:picChg>
        <pc:picChg chg="add del mod">
          <ac:chgData name="Abeer Ishal (2128229)" userId="f411cc15-62d4-4411-a4a7-ab9af6ecc237" providerId="ADAL" clId="{72BC5FB4-4438-4801-8F95-C17DBBD9BFBF}" dt="2022-06-24T14:27:44.578" v="1431" actId="21"/>
          <ac:picMkLst>
            <pc:docMk/>
            <pc:sldMk cId="1924473584" sldId="263"/>
            <ac:picMk id="22" creationId="{F5B2D1F2-00CC-D6BC-214C-368B6960E5A9}"/>
          </ac:picMkLst>
        </pc:picChg>
      </pc:sldChg>
    </pc:docChg>
  </pc:docChgLst>
  <pc:docChgLst>
    <pc:chgData name="Abeer Ishal (2128229)" userId="S::2128229@student.uwtsd.ac.uk::f411cc15-62d4-4411-a4a7-ab9af6ecc237" providerId="AD" clId="Web-{B7A7B50B-6EA0-4800-986B-9E7531E80795}"/>
    <pc:docChg chg="modSld addMainMaster delMainMaster">
      <pc:chgData name="Abeer Ishal (2128229)" userId="S::2128229@student.uwtsd.ac.uk::f411cc15-62d4-4411-a4a7-ab9af6ecc237" providerId="AD" clId="Web-{B7A7B50B-6EA0-4800-986B-9E7531E80795}" dt="2022-06-15T19:06:36.433" v="60" actId="1076"/>
      <pc:docMkLst>
        <pc:docMk/>
      </pc:docMkLst>
      <pc:sldChg chg="addSp delSp modSp mod setBg modClrScheme addAnim setClrOvrMap delDesignElem chgLayout">
        <pc:chgData name="Abeer Ishal (2128229)" userId="S::2128229@student.uwtsd.ac.uk::f411cc15-62d4-4411-a4a7-ab9af6ecc237" providerId="AD" clId="Web-{B7A7B50B-6EA0-4800-986B-9E7531E80795}" dt="2022-06-15T19:06:36.433" v="60" actId="1076"/>
        <pc:sldMkLst>
          <pc:docMk/>
          <pc:sldMk cId="109857222" sldId="256"/>
        </pc:sldMkLst>
        <pc:spChg chg="mod ord">
          <ac:chgData name="Abeer Ishal (2128229)" userId="S::2128229@student.uwtsd.ac.uk::f411cc15-62d4-4411-a4a7-ab9af6ecc237" providerId="AD" clId="Web-{B7A7B50B-6EA0-4800-986B-9E7531E80795}" dt="2022-06-15T19:04:51.149" v="56"/>
          <ac:spMkLst>
            <pc:docMk/>
            <pc:sldMk cId="109857222" sldId="256"/>
            <ac:spMk id="2" creationId="{00000000-0000-0000-0000-000000000000}"/>
          </ac:spMkLst>
        </pc:spChg>
        <pc:spChg chg="mod ord">
          <ac:chgData name="Abeer Ishal (2128229)" userId="S::2128229@student.uwtsd.ac.uk::f411cc15-62d4-4411-a4a7-ab9af6ecc237" providerId="AD" clId="Web-{B7A7B50B-6EA0-4800-986B-9E7531E80795}" dt="2022-06-15T19:06:36.433" v="60" actId="1076"/>
          <ac:spMkLst>
            <pc:docMk/>
            <pc:sldMk cId="109857222" sldId="256"/>
            <ac:spMk id="3" creationId="{00000000-0000-0000-0000-000000000000}"/>
          </ac:spMkLst>
        </pc:spChg>
        <pc:spChg chg="add del mod">
          <ac:chgData name="Abeer Ishal (2128229)" userId="S::2128229@student.uwtsd.ac.uk::f411cc15-62d4-4411-a4a7-ab9af6ecc237" providerId="AD" clId="Web-{B7A7B50B-6EA0-4800-986B-9E7531E80795}" dt="2022-06-15T18:53:29.179" v="14"/>
          <ac:spMkLst>
            <pc:docMk/>
            <pc:sldMk cId="109857222" sldId="256"/>
            <ac:spMk id="6" creationId="{7624E742-8DB3-2BD3-DD26-D4C0982E59E4}"/>
          </ac:spMkLst>
        </pc:spChg>
        <pc:spChg chg="add del">
          <ac:chgData name="Abeer Ishal (2128229)" userId="S::2128229@student.uwtsd.ac.uk::f411cc15-62d4-4411-a4a7-ab9af6ecc237" providerId="AD" clId="Web-{B7A7B50B-6EA0-4800-986B-9E7531E80795}" dt="2022-06-15T18:53:31.085" v="16"/>
          <ac:spMkLst>
            <pc:docMk/>
            <pc:sldMk cId="109857222" sldId="256"/>
            <ac:spMk id="9" creationId="{87FD26E4-041F-4EF2-B92D-6034C0F85CCF}"/>
          </ac:spMkLst>
        </pc:spChg>
        <pc:spChg chg="add mod">
          <ac:chgData name="Abeer Ishal (2128229)" userId="S::2128229@student.uwtsd.ac.uk::f411cc15-62d4-4411-a4a7-ab9af6ecc237" providerId="AD" clId="Web-{B7A7B50B-6EA0-4800-986B-9E7531E80795}" dt="2022-06-15T19:00:00.751" v="33"/>
          <ac:spMkLst>
            <pc:docMk/>
            <pc:sldMk cId="109857222" sldId="256"/>
            <ac:spMk id="10" creationId="{61B7EC76-99B1-6EB6-C1DA-E4B34B5FFFAD}"/>
          </ac:spMkLst>
        </pc:spChg>
        <pc:spChg chg="add mod">
          <ac:chgData name="Abeer Ishal (2128229)" userId="S::2128229@student.uwtsd.ac.uk::f411cc15-62d4-4411-a4a7-ab9af6ecc237" providerId="AD" clId="Web-{B7A7B50B-6EA0-4800-986B-9E7531E80795}" dt="2022-06-15T19:00:00.751" v="33"/>
          <ac:spMkLst>
            <pc:docMk/>
            <pc:sldMk cId="109857222" sldId="256"/>
            <ac:spMk id="13" creationId="{FFC99F62-F1AD-ED97-FC17-13E7D06C6214}"/>
          </ac:spMkLst>
        </pc:spChg>
        <pc:spChg chg="add mod">
          <ac:chgData name="Abeer Ishal (2128229)" userId="S::2128229@student.uwtsd.ac.uk::f411cc15-62d4-4411-a4a7-ab9af6ecc237" providerId="AD" clId="Web-{B7A7B50B-6EA0-4800-986B-9E7531E80795}" dt="2022-06-15T19:02:22.926" v="41" actId="1076"/>
          <ac:spMkLst>
            <pc:docMk/>
            <pc:sldMk cId="109857222" sldId="256"/>
            <ac:spMk id="15" creationId="{AC087158-4B60-366C-78B6-37C46FA6CB48}"/>
          </ac:spMkLst>
        </pc:spChg>
        <pc:spChg chg="add del">
          <ac:chgData name="Abeer Ishal (2128229)" userId="S::2128229@student.uwtsd.ac.uk::f411cc15-62d4-4411-a4a7-ab9af6ecc237" providerId="AD" clId="Web-{B7A7B50B-6EA0-4800-986B-9E7531E80795}" dt="2022-06-15T19:04:51.149" v="56"/>
          <ac:spMkLst>
            <pc:docMk/>
            <pc:sldMk cId="109857222" sldId="256"/>
            <ac:spMk id="18" creationId="{27BDFED6-6E33-4606-AFE2-886ADB1C018E}"/>
          </ac:spMkLst>
        </pc:spChg>
        <pc:spChg chg="add del">
          <ac:chgData name="Abeer Ishal (2128229)" userId="S::2128229@student.uwtsd.ac.uk::f411cc15-62d4-4411-a4a7-ab9af6ecc237" providerId="AD" clId="Web-{B7A7B50B-6EA0-4800-986B-9E7531E80795}" dt="2022-06-15T19:04:51.149" v="56"/>
          <ac:spMkLst>
            <pc:docMk/>
            <pc:sldMk cId="109857222" sldId="256"/>
            <ac:spMk id="20" creationId="{890DEF05-784E-4B61-89E4-04C4ECF4E5A0}"/>
          </ac:spMkLst>
        </pc:spChg>
        <pc:picChg chg="add del">
          <ac:chgData name="Abeer Ishal (2128229)" userId="S::2128229@student.uwtsd.ac.uk::f411cc15-62d4-4411-a4a7-ab9af6ecc237" providerId="AD" clId="Web-{B7A7B50B-6EA0-4800-986B-9E7531E80795}" dt="2022-06-15T18:53:31.085" v="16"/>
          <ac:picMkLst>
            <pc:docMk/>
            <pc:sldMk cId="109857222" sldId="256"/>
            <ac:picMk id="4" creationId="{9CD7AC37-6BD0-7600-4349-5FFE2639B6E7}"/>
          </ac:picMkLst>
        </pc:picChg>
        <pc:picChg chg="add del mod">
          <ac:chgData name="Abeer Ishal (2128229)" userId="S::2128229@student.uwtsd.ac.uk::f411cc15-62d4-4411-a4a7-ab9af6ecc237" providerId="AD" clId="Web-{B7A7B50B-6EA0-4800-986B-9E7531E80795}" dt="2022-06-15T18:53:29.179" v="15"/>
          <ac:picMkLst>
            <pc:docMk/>
            <pc:sldMk cId="109857222" sldId="256"/>
            <ac:picMk id="5" creationId="{5400A95A-23AE-1638-C3BF-15D9E9F4FE09}"/>
          </ac:picMkLst>
        </pc:picChg>
        <pc:picChg chg="add mod ord">
          <ac:chgData name="Abeer Ishal (2128229)" userId="S::2128229@student.uwtsd.ac.uk::f411cc15-62d4-4411-a4a7-ab9af6ecc237" providerId="AD" clId="Web-{B7A7B50B-6EA0-4800-986B-9E7531E80795}" dt="2022-06-15T19:00:00.751" v="33"/>
          <ac:picMkLst>
            <pc:docMk/>
            <pc:sldMk cId="109857222" sldId="256"/>
            <ac:picMk id="8" creationId="{CF32BBB1-363B-A223-F45E-59618BC6B6D6}"/>
          </ac:picMkLst>
        </pc:picChg>
        <pc:picChg chg="add mod ord">
          <ac:chgData name="Abeer Ishal (2128229)" userId="S::2128229@student.uwtsd.ac.uk::f411cc15-62d4-4411-a4a7-ab9af6ecc237" providerId="AD" clId="Web-{B7A7B50B-6EA0-4800-986B-9E7531E80795}" dt="2022-06-15T19:00:00.751" v="33"/>
          <ac:picMkLst>
            <pc:docMk/>
            <pc:sldMk cId="109857222" sldId="256"/>
            <ac:picMk id="12" creationId="{21F97730-F2C3-F43D-E567-0F81309362B0}"/>
          </ac:picMkLst>
        </pc:picChg>
        <pc:picChg chg="add mod">
          <ac:chgData name="Abeer Ishal (2128229)" userId="S::2128229@student.uwtsd.ac.uk::f411cc15-62d4-4411-a4a7-ab9af6ecc237" providerId="AD" clId="Web-{B7A7B50B-6EA0-4800-986B-9E7531E80795}" dt="2022-06-15T19:06:26.885" v="58" actId="1076"/>
          <ac:picMkLst>
            <pc:docMk/>
            <pc:sldMk cId="109857222" sldId="256"/>
            <ac:picMk id="16" creationId="{085AA65E-6B11-3F7C-2472-18918B351593}"/>
          </ac:picMkLst>
        </pc:picChg>
        <pc:cxnChg chg="add del">
          <ac:chgData name="Abeer Ishal (2128229)" userId="S::2128229@student.uwtsd.ac.uk::f411cc15-62d4-4411-a4a7-ab9af6ecc237" providerId="AD" clId="Web-{B7A7B50B-6EA0-4800-986B-9E7531E80795}" dt="2022-06-15T19:04:51.149" v="56"/>
          <ac:cxnSpMkLst>
            <pc:docMk/>
            <pc:sldMk cId="109857222" sldId="256"/>
            <ac:cxnSpMk id="22" creationId="{C41BAEC7-F7B0-4224-8B18-8F74B7D87F0B}"/>
          </ac:cxnSpMkLst>
        </pc:cxnChg>
      </pc:sldChg>
      <pc:sldMasterChg chg="add del addSldLayout delSldLayout">
        <pc:chgData name="Abeer Ishal (2128229)" userId="S::2128229@student.uwtsd.ac.uk::f411cc15-62d4-4411-a4a7-ab9af6ecc237" providerId="AD" clId="Web-{B7A7B50B-6EA0-4800-986B-9E7531E80795}" dt="2022-06-15T19:04:51.149" v="56"/>
        <pc:sldMasterMkLst>
          <pc:docMk/>
          <pc:sldMasterMk cId="2460954070" sldId="2147483660"/>
        </pc:sldMasterMkLst>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2385387890" sldId="2147483661"/>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949138452" sldId="2147483662"/>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2591524520" sldId="2147483663"/>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1203092039" sldId="2147483664"/>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3733172339" sldId="2147483665"/>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3210312558" sldId="2147483666"/>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3146388984" sldId="2147483667"/>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3171841454" sldId="2147483668"/>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1718958274" sldId="2147483669"/>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2202905451" sldId="2147483670"/>
          </pc:sldLayoutMkLst>
        </pc:sldLayoutChg>
        <pc:sldLayoutChg chg="add del">
          <pc:chgData name="Abeer Ishal (2128229)" userId="S::2128229@student.uwtsd.ac.uk::f411cc15-62d4-4411-a4a7-ab9af6ecc237" providerId="AD" clId="Web-{B7A7B50B-6EA0-4800-986B-9E7531E80795}" dt="2022-06-15T19:04:51.149" v="56"/>
          <pc:sldLayoutMkLst>
            <pc:docMk/>
            <pc:sldMasterMk cId="2460954070" sldId="2147483660"/>
            <pc:sldLayoutMk cId="3479445657" sldId="2147483671"/>
          </pc:sldLayoutMkLst>
        </pc:sldLayoutChg>
      </pc:sldMasterChg>
      <pc:sldMasterChg chg="add del replId addSldLayout delSldLayout">
        <pc:chgData name="Abeer Ishal (2128229)" userId="S::2128229@student.uwtsd.ac.uk::f411cc15-62d4-4411-a4a7-ab9af6ecc237" providerId="AD" clId="Web-{B7A7B50B-6EA0-4800-986B-9E7531E80795}" dt="2022-06-15T18:53:31.085" v="16"/>
        <pc:sldMasterMkLst>
          <pc:docMk/>
          <pc:sldMasterMk cId="132607221" sldId="2147483672"/>
        </pc:sldMasterMkLst>
        <pc:sldLayoutChg chg="add del">
          <pc:chgData name="Abeer Ishal (2128229)" userId="S::2128229@student.uwtsd.ac.uk::f411cc15-62d4-4411-a4a7-ab9af6ecc237" providerId="AD" clId="Web-{B7A7B50B-6EA0-4800-986B-9E7531E80795}" dt="2022-06-15T18:53:31.085" v="16"/>
          <pc:sldLayoutMkLst>
            <pc:docMk/>
            <pc:sldMasterMk cId="132607221" sldId="2147483672"/>
            <pc:sldLayoutMk cId="2871130984" sldId="2147483673"/>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239303147" sldId="2147483674"/>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526563964" sldId="2147483675"/>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575881837" sldId="2147483676"/>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493843164" sldId="2147483677"/>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260345773" sldId="2147483678"/>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699232044" sldId="2147483679"/>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1698033626" sldId="2147483680"/>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2155938595" sldId="2147483681"/>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763339686" sldId="2147483682"/>
          </pc:sldLayoutMkLst>
        </pc:sldLayoutChg>
        <pc:sldLayoutChg chg="add del replId">
          <pc:chgData name="Abeer Ishal (2128229)" userId="S::2128229@student.uwtsd.ac.uk::f411cc15-62d4-4411-a4a7-ab9af6ecc237" providerId="AD" clId="Web-{B7A7B50B-6EA0-4800-986B-9E7531E80795}" dt="2022-06-15T18:53:31.085" v="16"/>
          <pc:sldLayoutMkLst>
            <pc:docMk/>
            <pc:sldMasterMk cId="132607221" sldId="2147483672"/>
            <pc:sldLayoutMk cId="342808351" sldId="2147483683"/>
          </pc:sldLayoutMkLst>
        </pc:sldLayoutChg>
      </pc:sldMasterChg>
      <pc:sldMasterChg chg="add del addSldLayout delSldLayout modSldLayout">
        <pc:chgData name="Abeer Ishal (2128229)" userId="S::2128229@student.uwtsd.ac.uk::f411cc15-62d4-4411-a4a7-ab9af6ecc237" providerId="AD" clId="Web-{B7A7B50B-6EA0-4800-986B-9E7531E80795}" dt="2022-06-15T19:04:51.149" v="56"/>
        <pc:sldMasterMkLst>
          <pc:docMk/>
          <pc:sldMasterMk cId="2439988048" sldId="2147483672"/>
        </pc:sldMasterMkLst>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1640626416" sldId="2147483673"/>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247448781" sldId="2147483674"/>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2913503131" sldId="2147483675"/>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009000007" sldId="2147483676"/>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580176847" sldId="2147483677"/>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1243020165" sldId="2147483678"/>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943621200" sldId="2147483679"/>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2304481163" sldId="2147483680"/>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133028161" sldId="2147483681"/>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1173157015" sldId="2147483682"/>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4154217842" sldId="2147483683"/>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225507002" sldId="2147483684"/>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540229516" sldId="2147483685"/>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540401863" sldId="2147483686"/>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975859499" sldId="2147483687"/>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597529702" sldId="2147483688"/>
          </pc:sldLayoutMkLst>
        </pc:sldLayoutChg>
        <pc:sldLayoutChg chg="add del mod replId">
          <pc:chgData name="Abeer Ishal (2128229)" userId="S::2128229@student.uwtsd.ac.uk::f411cc15-62d4-4411-a4a7-ab9af6ecc237" providerId="AD" clId="Web-{B7A7B50B-6EA0-4800-986B-9E7531E80795}" dt="2022-06-15T19:04:51.149" v="56"/>
          <pc:sldLayoutMkLst>
            <pc:docMk/>
            <pc:sldMasterMk cId="2439988048" sldId="2147483672"/>
            <pc:sldLayoutMk cId="310662459" sldId="2147483689"/>
          </pc:sldLayoutMkLst>
        </pc:sldLayoutChg>
      </pc:sldMasterChg>
      <pc:sldMasterChg chg="add del addSldLayout delSldLayout modSldLayout">
        <pc:chgData name="Abeer Ishal (2128229)" userId="S::2128229@student.uwtsd.ac.uk::f411cc15-62d4-4411-a4a7-ab9af6ecc237" providerId="AD" clId="Web-{B7A7B50B-6EA0-4800-986B-9E7531E80795}" dt="2022-06-15T19:04:49.274" v="55"/>
        <pc:sldMasterMkLst>
          <pc:docMk/>
          <pc:sldMasterMk cId="1562323938" sldId="2147483690"/>
        </pc:sldMasterMkLst>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3957626787" sldId="2147483691"/>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1865795929" sldId="2147483692"/>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275506018" sldId="2147483693"/>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2395078423" sldId="2147483694"/>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2452499952" sldId="2147483695"/>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488872145" sldId="2147483696"/>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90808762" sldId="2147483697"/>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4279308988" sldId="2147483698"/>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3260790035" sldId="2147483699"/>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1769792920" sldId="2147483700"/>
          </pc:sldLayoutMkLst>
        </pc:sldLayoutChg>
        <pc:sldLayoutChg chg="add del mod replId">
          <pc:chgData name="Abeer Ishal (2128229)" userId="S::2128229@student.uwtsd.ac.uk::f411cc15-62d4-4411-a4a7-ab9af6ecc237" providerId="AD" clId="Web-{B7A7B50B-6EA0-4800-986B-9E7531E80795}" dt="2022-06-15T19:04:49.274" v="55"/>
          <pc:sldLayoutMkLst>
            <pc:docMk/>
            <pc:sldMasterMk cId="1562323938" sldId="2147483690"/>
            <pc:sldLayoutMk cId="1782553574" sldId="2147483701"/>
          </pc:sldLayoutMkLst>
        </pc:sldLayoutChg>
      </pc:sldMasterChg>
    </pc:docChg>
  </pc:docChgLst>
  <pc:docChgLst>
    <pc:chgData name="Abeer Ishal (2128229)" userId="S::2128229@student.uwtsd.ac.uk::f411cc15-62d4-4411-a4a7-ab9af6ecc237" providerId="AD" clId="Web-{461C2D3A-FB5C-089E-F587-3A9B3BA48E2B}"/>
    <pc:docChg chg="modSld">
      <pc:chgData name="Abeer Ishal (2128229)" userId="S::2128229@student.uwtsd.ac.uk::f411cc15-62d4-4411-a4a7-ab9af6ecc237" providerId="AD" clId="Web-{461C2D3A-FB5C-089E-F587-3A9B3BA48E2B}" dt="2022-06-26T01:35:53.632" v="3"/>
      <pc:docMkLst>
        <pc:docMk/>
      </pc:docMkLst>
      <pc:sldChg chg="addSp delSp modSp">
        <pc:chgData name="Abeer Ishal (2128229)" userId="S::2128229@student.uwtsd.ac.uk::f411cc15-62d4-4411-a4a7-ab9af6ecc237" providerId="AD" clId="Web-{461C2D3A-FB5C-089E-F587-3A9B3BA48E2B}" dt="2022-06-26T01:35:53.632" v="3"/>
        <pc:sldMkLst>
          <pc:docMk/>
          <pc:sldMk cId="1924473584" sldId="263"/>
        </pc:sldMkLst>
        <pc:spChg chg="add del mod">
          <ac:chgData name="Abeer Ishal (2128229)" userId="S::2128229@student.uwtsd.ac.uk::f411cc15-62d4-4411-a4a7-ab9af6ecc237" providerId="AD" clId="Web-{461C2D3A-FB5C-089E-F587-3A9B3BA48E2B}" dt="2022-06-26T01:35:53.632" v="3"/>
          <ac:spMkLst>
            <pc:docMk/>
            <pc:sldMk cId="1924473584" sldId="263"/>
            <ac:spMk id="5" creationId="{4D0565D9-4AF8-2923-3F05-F1AF75486E7D}"/>
          </ac:spMkLst>
        </pc:spChg>
      </pc:sldChg>
    </pc:docChg>
  </pc:docChgLst>
  <pc:docChgLst>
    <pc:chgData name="Abeer Ishal (2128229)" userId="S::2128229@student.uwtsd.ac.uk::f411cc15-62d4-4411-a4a7-ab9af6ecc237" providerId="AD" clId="Web-{9B8C5C2E-0695-0B8D-36A2-FB186B8B60AE}"/>
    <pc:docChg chg="addSld modSld">
      <pc:chgData name="Abeer Ishal (2128229)" userId="S::2128229@student.uwtsd.ac.uk::f411cc15-62d4-4411-a4a7-ab9af6ecc237" providerId="AD" clId="Web-{9B8C5C2E-0695-0B8D-36A2-FB186B8B60AE}" dt="2022-06-22T18:36:03.220" v="126" actId="20577"/>
      <pc:docMkLst>
        <pc:docMk/>
      </pc:docMkLst>
      <pc:sldChg chg="modSp">
        <pc:chgData name="Abeer Ishal (2128229)" userId="S::2128229@student.uwtsd.ac.uk::f411cc15-62d4-4411-a4a7-ab9af6ecc237" providerId="AD" clId="Web-{9B8C5C2E-0695-0B8D-36A2-FB186B8B60AE}" dt="2022-06-22T18:25:54.969" v="118" actId="14100"/>
        <pc:sldMkLst>
          <pc:docMk/>
          <pc:sldMk cId="109857222" sldId="256"/>
        </pc:sldMkLst>
        <pc:spChg chg="mod">
          <ac:chgData name="Abeer Ishal (2128229)" userId="S::2128229@student.uwtsd.ac.uk::f411cc15-62d4-4411-a4a7-ab9af6ecc237" providerId="AD" clId="Web-{9B8C5C2E-0695-0B8D-36A2-FB186B8B60AE}" dt="2022-06-22T18:25:54.969" v="118" actId="14100"/>
          <ac:spMkLst>
            <pc:docMk/>
            <pc:sldMk cId="109857222" sldId="256"/>
            <ac:spMk id="2" creationId="{00000000-0000-0000-0000-000000000000}"/>
          </ac:spMkLst>
        </pc:spChg>
      </pc:sldChg>
      <pc:sldChg chg="delSp modSp">
        <pc:chgData name="Abeer Ishal (2128229)" userId="S::2128229@student.uwtsd.ac.uk::f411cc15-62d4-4411-a4a7-ab9af6ecc237" providerId="AD" clId="Web-{9B8C5C2E-0695-0B8D-36A2-FB186B8B60AE}" dt="2022-06-22T18:36:03.220" v="126" actId="20577"/>
        <pc:sldMkLst>
          <pc:docMk/>
          <pc:sldMk cId="2445756877" sldId="257"/>
        </pc:sldMkLst>
        <pc:spChg chg="del mod">
          <ac:chgData name="Abeer Ishal (2128229)" userId="S::2128229@student.uwtsd.ac.uk::f411cc15-62d4-4411-a4a7-ab9af6ecc237" providerId="AD" clId="Web-{9B8C5C2E-0695-0B8D-36A2-FB186B8B60AE}" dt="2022-06-22T16:27:56.166" v="3"/>
          <ac:spMkLst>
            <pc:docMk/>
            <pc:sldMk cId="2445756877" sldId="257"/>
            <ac:spMk id="3" creationId="{54B25DEF-E9F4-C3E3-3B6A-95B788440427}"/>
          </ac:spMkLst>
        </pc:spChg>
        <pc:spChg chg="mod">
          <ac:chgData name="Abeer Ishal (2128229)" userId="S::2128229@student.uwtsd.ac.uk::f411cc15-62d4-4411-a4a7-ab9af6ecc237" providerId="AD" clId="Web-{9B8C5C2E-0695-0B8D-36A2-FB186B8B60AE}" dt="2022-06-22T18:36:03.220" v="126" actId="20577"/>
          <ac:spMkLst>
            <pc:docMk/>
            <pc:sldMk cId="2445756877" sldId="257"/>
            <ac:spMk id="35" creationId="{3ABD0599-9A87-069E-33FD-B3DECF222D1C}"/>
          </ac:spMkLst>
        </pc:spChg>
      </pc:sldChg>
      <pc:sldChg chg="addSp delSp modSp new mod setBg setClrOvrMap">
        <pc:chgData name="Abeer Ishal (2128229)" userId="S::2128229@student.uwtsd.ac.uk::f411cc15-62d4-4411-a4a7-ab9af6ecc237" providerId="AD" clId="Web-{9B8C5C2E-0695-0B8D-36A2-FB186B8B60AE}" dt="2022-06-22T16:40:39.922" v="112"/>
        <pc:sldMkLst>
          <pc:docMk/>
          <pc:sldMk cId="3526004434" sldId="258"/>
        </pc:sldMkLst>
        <pc:spChg chg="mod">
          <ac:chgData name="Abeer Ishal (2128229)" userId="S::2128229@student.uwtsd.ac.uk::f411cc15-62d4-4411-a4a7-ab9af6ecc237" providerId="AD" clId="Web-{9B8C5C2E-0695-0B8D-36A2-FB186B8B60AE}" dt="2022-06-22T16:40:39.922" v="112"/>
          <ac:spMkLst>
            <pc:docMk/>
            <pc:sldMk cId="3526004434" sldId="258"/>
            <ac:spMk id="2" creationId="{55DE314E-DC3A-71C2-4179-C452352060BC}"/>
          </ac:spMkLst>
        </pc:spChg>
        <pc:spChg chg="del">
          <ac:chgData name="Abeer Ishal (2128229)" userId="S::2128229@student.uwtsd.ac.uk::f411cc15-62d4-4411-a4a7-ab9af6ecc237" providerId="AD" clId="Web-{9B8C5C2E-0695-0B8D-36A2-FB186B8B60AE}" dt="2022-06-22T16:36:43.212" v="43"/>
          <ac:spMkLst>
            <pc:docMk/>
            <pc:sldMk cId="3526004434" sldId="258"/>
            <ac:spMk id="3" creationId="{6C2127D8-C6D9-6541-0C04-162F07D08CEC}"/>
          </ac:spMkLst>
        </pc:spChg>
        <pc:spChg chg="add mod ord">
          <ac:chgData name="Abeer Ishal (2128229)" userId="S::2128229@student.uwtsd.ac.uk::f411cc15-62d4-4411-a4a7-ab9af6ecc237" providerId="AD" clId="Web-{9B8C5C2E-0695-0B8D-36A2-FB186B8B60AE}" dt="2022-06-22T16:40:39.906" v="111"/>
          <ac:spMkLst>
            <pc:docMk/>
            <pc:sldMk cId="3526004434" sldId="258"/>
            <ac:spMk id="5" creationId="{20A0765C-881C-FB90-2CB8-33032451B785}"/>
          </ac:spMkLst>
        </pc:spChg>
        <pc:spChg chg="add mod">
          <ac:chgData name="Abeer Ishal (2128229)" userId="S::2128229@student.uwtsd.ac.uk::f411cc15-62d4-4411-a4a7-ab9af6ecc237" providerId="AD" clId="Web-{9B8C5C2E-0695-0B8D-36A2-FB186B8B60AE}" dt="2022-06-22T16:38:09.621" v="84" actId="20577"/>
          <ac:spMkLst>
            <pc:docMk/>
            <pc:sldMk cId="3526004434" sldId="258"/>
            <ac:spMk id="8" creationId="{19E4EF5E-9493-4F64-86B9-5CE561D3EA23}"/>
          </ac:spMkLst>
        </pc:spChg>
        <pc:spChg chg="add mod">
          <ac:chgData name="Abeer Ishal (2128229)" userId="S::2128229@student.uwtsd.ac.uk::f411cc15-62d4-4411-a4a7-ab9af6ecc237" providerId="AD" clId="Web-{9B8C5C2E-0695-0B8D-36A2-FB186B8B60AE}" dt="2022-06-22T16:38:45.169" v="105" actId="20577"/>
          <ac:spMkLst>
            <pc:docMk/>
            <pc:sldMk cId="3526004434" sldId="258"/>
            <ac:spMk id="11" creationId="{845B1D0D-8B2E-106E-933F-DEA75B75B7A3}"/>
          </ac:spMkLst>
        </pc:spChg>
        <pc:spChg chg="add del">
          <ac:chgData name="Abeer Ishal (2128229)" userId="S::2128229@student.uwtsd.ac.uk::f411cc15-62d4-4411-a4a7-ab9af6ecc237" providerId="AD" clId="Web-{9B8C5C2E-0695-0B8D-36A2-FB186B8B60AE}" dt="2022-06-22T16:40:19.922" v="107"/>
          <ac:spMkLst>
            <pc:docMk/>
            <pc:sldMk cId="3526004434" sldId="258"/>
            <ac:spMk id="15" creationId="{4343DA70-DBE0-1029-26ED-326DC42AC9ED}"/>
          </ac:spMkLst>
        </pc:spChg>
        <pc:spChg chg="add del">
          <ac:chgData name="Abeer Ishal (2128229)" userId="S::2128229@student.uwtsd.ac.uk::f411cc15-62d4-4411-a4a7-ab9af6ecc237" providerId="AD" clId="Web-{9B8C5C2E-0695-0B8D-36A2-FB186B8B60AE}" dt="2022-06-22T16:40:29.359" v="109"/>
          <ac:spMkLst>
            <pc:docMk/>
            <pc:sldMk cId="3526004434" sldId="258"/>
            <ac:spMk id="16" creationId="{E26B9EF5-5D92-4AC7-BC55-FC5C4C98ED4C}"/>
          </ac:spMkLst>
        </pc:spChg>
        <pc:spChg chg="add del">
          <ac:chgData name="Abeer Ishal (2128229)" userId="S::2128229@student.uwtsd.ac.uk::f411cc15-62d4-4411-a4a7-ab9af6ecc237" providerId="AD" clId="Web-{9B8C5C2E-0695-0B8D-36A2-FB186B8B60AE}" dt="2022-06-22T16:40:19.922" v="107"/>
          <ac:spMkLst>
            <pc:docMk/>
            <pc:sldMk cId="3526004434" sldId="258"/>
            <ac:spMk id="18" creationId="{86B8807B-7828-4E42-86D6-939A5397D890}"/>
          </ac:spMkLst>
        </pc:spChg>
        <pc:spChg chg="add del">
          <ac:chgData name="Abeer Ishal (2128229)" userId="S::2128229@student.uwtsd.ac.uk::f411cc15-62d4-4411-a4a7-ab9af6ecc237" providerId="AD" clId="Web-{9B8C5C2E-0695-0B8D-36A2-FB186B8B60AE}" dt="2022-06-22T16:40:19.922" v="107"/>
          <ac:spMkLst>
            <pc:docMk/>
            <pc:sldMk cId="3526004434" sldId="258"/>
            <ac:spMk id="20" creationId="{648F5915-2CE1-4F74-88C5-D4366893D2DF}"/>
          </ac:spMkLst>
        </pc:spChg>
        <pc:spChg chg="add del">
          <ac:chgData name="Abeer Ishal (2128229)" userId="S::2128229@student.uwtsd.ac.uk::f411cc15-62d4-4411-a4a7-ab9af6ecc237" providerId="AD" clId="Web-{9B8C5C2E-0695-0B8D-36A2-FB186B8B60AE}" dt="2022-06-22T16:40:29.359" v="109"/>
          <ac:spMkLst>
            <pc:docMk/>
            <pc:sldMk cId="3526004434" sldId="258"/>
            <ac:spMk id="22" creationId="{F05C5575-0F07-43D0-AE78-81EAA8E67152}"/>
          </ac:spMkLst>
        </pc:spChg>
        <pc:spChg chg="add del">
          <ac:chgData name="Abeer Ishal (2128229)" userId="S::2128229@student.uwtsd.ac.uk::f411cc15-62d4-4411-a4a7-ab9af6ecc237" providerId="AD" clId="Web-{9B8C5C2E-0695-0B8D-36A2-FB186B8B60AE}" dt="2022-06-22T16:40:39.906" v="111"/>
          <ac:spMkLst>
            <pc:docMk/>
            <pc:sldMk cId="3526004434" sldId="258"/>
            <ac:spMk id="24" creationId="{E7D0A197-F7EC-4629-86FB-48D5D3B829AB}"/>
          </ac:spMkLst>
        </pc:spChg>
        <pc:spChg chg="add del">
          <ac:chgData name="Abeer Ishal (2128229)" userId="S::2128229@student.uwtsd.ac.uk::f411cc15-62d4-4411-a4a7-ab9af6ecc237" providerId="AD" clId="Web-{9B8C5C2E-0695-0B8D-36A2-FB186B8B60AE}" dt="2022-06-22T16:40:39.906" v="111"/>
          <ac:spMkLst>
            <pc:docMk/>
            <pc:sldMk cId="3526004434" sldId="258"/>
            <ac:spMk id="25" creationId="{50D1C5B3-B60D-4696-AE60-100D5EC8AB5D}"/>
          </ac:spMkLst>
        </pc:spChg>
        <pc:spChg chg="add del">
          <ac:chgData name="Abeer Ishal (2128229)" userId="S::2128229@student.uwtsd.ac.uk::f411cc15-62d4-4411-a4a7-ab9af6ecc237" providerId="AD" clId="Web-{9B8C5C2E-0695-0B8D-36A2-FB186B8B60AE}" dt="2022-06-22T16:40:39.906" v="111"/>
          <ac:spMkLst>
            <pc:docMk/>
            <pc:sldMk cId="3526004434" sldId="258"/>
            <ac:spMk id="26" creationId="{47251444-A29D-44A8-9E2E-263F0C215B1F}"/>
          </ac:spMkLst>
        </pc:spChg>
        <pc:spChg chg="add del">
          <ac:chgData name="Abeer Ishal (2128229)" userId="S::2128229@student.uwtsd.ac.uk::f411cc15-62d4-4411-a4a7-ab9af6ecc237" providerId="AD" clId="Web-{9B8C5C2E-0695-0B8D-36A2-FB186B8B60AE}" dt="2022-06-22T16:40:39.906" v="111"/>
          <ac:spMkLst>
            <pc:docMk/>
            <pc:sldMk cId="3526004434" sldId="258"/>
            <ac:spMk id="27" creationId="{6C45AC87-1D03-4452-BBE4-712E10796A83}"/>
          </ac:spMkLst>
        </pc:spChg>
        <pc:spChg chg="add del">
          <ac:chgData name="Abeer Ishal (2128229)" userId="S::2128229@student.uwtsd.ac.uk::f411cc15-62d4-4411-a4a7-ab9af6ecc237" providerId="AD" clId="Web-{9B8C5C2E-0695-0B8D-36A2-FB186B8B60AE}" dt="2022-06-22T16:40:39.906" v="111"/>
          <ac:spMkLst>
            <pc:docMk/>
            <pc:sldMk cId="3526004434" sldId="258"/>
            <ac:spMk id="28" creationId="{D3A66E38-056D-4A0A-BF1D-682AB0529888}"/>
          </ac:spMkLst>
        </pc:spChg>
        <pc:spChg chg="add del">
          <ac:chgData name="Abeer Ishal (2128229)" userId="S::2128229@student.uwtsd.ac.uk::f411cc15-62d4-4411-a4a7-ab9af6ecc237" providerId="AD" clId="Web-{9B8C5C2E-0695-0B8D-36A2-FB186B8B60AE}" dt="2022-06-22T16:40:39.906" v="111"/>
          <ac:spMkLst>
            <pc:docMk/>
            <pc:sldMk cId="3526004434" sldId="258"/>
            <ac:spMk id="29" creationId="{71FAEB56-72CF-A037-0C60-98711CF4508E}"/>
          </ac:spMkLst>
        </pc:spChg>
        <pc:spChg chg="add">
          <ac:chgData name="Abeer Ishal (2128229)" userId="S::2128229@student.uwtsd.ac.uk::f411cc15-62d4-4411-a4a7-ab9af6ecc237" providerId="AD" clId="Web-{9B8C5C2E-0695-0B8D-36A2-FB186B8B60AE}" dt="2022-06-22T16:40:39.922" v="112"/>
          <ac:spMkLst>
            <pc:docMk/>
            <pc:sldMk cId="3526004434" sldId="258"/>
            <ac:spMk id="31" creationId="{4343DA70-DBE0-1029-26ED-326DC42AC9ED}"/>
          </ac:spMkLst>
        </pc:spChg>
        <pc:spChg chg="add">
          <ac:chgData name="Abeer Ishal (2128229)" userId="S::2128229@student.uwtsd.ac.uk::f411cc15-62d4-4411-a4a7-ab9af6ecc237" providerId="AD" clId="Web-{9B8C5C2E-0695-0B8D-36A2-FB186B8B60AE}" dt="2022-06-22T16:40:39.922" v="112"/>
          <ac:spMkLst>
            <pc:docMk/>
            <pc:sldMk cId="3526004434" sldId="258"/>
            <ac:spMk id="32" creationId="{86B8807B-7828-4E42-86D6-939A5397D890}"/>
          </ac:spMkLst>
        </pc:spChg>
        <pc:spChg chg="add">
          <ac:chgData name="Abeer Ishal (2128229)" userId="S::2128229@student.uwtsd.ac.uk::f411cc15-62d4-4411-a4a7-ab9af6ecc237" providerId="AD" clId="Web-{9B8C5C2E-0695-0B8D-36A2-FB186B8B60AE}" dt="2022-06-22T16:40:39.922" v="112"/>
          <ac:spMkLst>
            <pc:docMk/>
            <pc:sldMk cId="3526004434" sldId="258"/>
            <ac:spMk id="33" creationId="{648F5915-2CE1-4F74-88C5-D4366893D2DF}"/>
          </ac:spMkLst>
        </pc:spChg>
        <pc:picChg chg="add mod ord">
          <ac:chgData name="Abeer Ishal (2128229)" userId="S::2128229@student.uwtsd.ac.uk::f411cc15-62d4-4411-a4a7-ab9af6ecc237" providerId="AD" clId="Web-{9B8C5C2E-0695-0B8D-36A2-FB186B8B60AE}" dt="2022-06-22T16:40:39.922" v="112"/>
          <ac:picMkLst>
            <pc:docMk/>
            <pc:sldMk cId="3526004434" sldId="258"/>
            <ac:picMk id="4" creationId="{4DF5B58A-4FC1-7915-0CE5-05C7B786F142}"/>
          </ac:picMkLst>
        </pc:picChg>
        <pc:picChg chg="add mod ord">
          <ac:chgData name="Abeer Ishal (2128229)" userId="S::2128229@student.uwtsd.ac.uk::f411cc15-62d4-4411-a4a7-ab9af6ecc237" providerId="AD" clId="Web-{9B8C5C2E-0695-0B8D-36A2-FB186B8B60AE}" dt="2022-06-22T16:40:39.922" v="112"/>
          <ac:picMkLst>
            <pc:docMk/>
            <pc:sldMk cId="3526004434" sldId="258"/>
            <ac:picMk id="7" creationId="{C3DF6228-E370-D007-6033-E827DBCC3513}"/>
          </ac:picMkLst>
        </pc:picChg>
        <pc:picChg chg="add mod ord">
          <ac:chgData name="Abeer Ishal (2128229)" userId="S::2128229@student.uwtsd.ac.uk::f411cc15-62d4-4411-a4a7-ab9af6ecc237" providerId="AD" clId="Web-{9B8C5C2E-0695-0B8D-36A2-FB186B8B60AE}" dt="2022-06-22T16:40:39.922" v="112"/>
          <ac:picMkLst>
            <pc:docMk/>
            <pc:sldMk cId="3526004434" sldId="258"/>
            <ac:picMk id="10" creationId="{16DE57D0-8D70-3DFA-6E86-47F8FCE66755}"/>
          </ac:picMkLst>
        </pc:picChg>
      </pc:sldChg>
    </pc:docChg>
  </pc:docChgLst>
  <pc:docChgLst>
    <pc:chgData name="Abeer Ishal (2128229)" userId="S::2128229@student.uwtsd.ac.uk::f411cc15-62d4-4411-a4a7-ab9af6ecc237" providerId="AD" clId="Web-{D893EBF6-8ABF-4F94-3A8F-7BDC6F816FF4}"/>
    <pc:docChg chg="addSld modSld modMainMaster">
      <pc:chgData name="Abeer Ishal (2128229)" userId="S::2128229@student.uwtsd.ac.uk::f411cc15-62d4-4411-a4a7-ab9af6ecc237" providerId="AD" clId="Web-{D893EBF6-8ABF-4F94-3A8F-7BDC6F816FF4}" dt="2022-06-23T12:20:38.352" v="472"/>
      <pc:docMkLst>
        <pc:docMk/>
      </pc:docMkLst>
      <pc:sldChg chg="addSp modSp">
        <pc:chgData name="Abeer Ishal (2128229)" userId="S::2128229@student.uwtsd.ac.uk::f411cc15-62d4-4411-a4a7-ab9af6ecc237" providerId="AD" clId="Web-{D893EBF6-8ABF-4F94-3A8F-7BDC6F816FF4}" dt="2022-06-23T12:20:25.352" v="470"/>
        <pc:sldMkLst>
          <pc:docMk/>
          <pc:sldMk cId="109857222" sldId="256"/>
        </pc:sldMkLst>
        <pc:spChg chg="add mod">
          <ac:chgData name="Abeer Ishal (2128229)" userId="S::2128229@student.uwtsd.ac.uk::f411cc15-62d4-4411-a4a7-ab9af6ecc237" providerId="AD" clId="Web-{D893EBF6-8ABF-4F94-3A8F-7BDC6F816FF4}" dt="2022-06-23T12:20:25.352" v="470"/>
          <ac:spMkLst>
            <pc:docMk/>
            <pc:sldMk cId="109857222" sldId="256"/>
            <ac:spMk id="4" creationId="{B604CFEF-A12E-005F-1613-1390E1E29243}"/>
          </ac:spMkLst>
        </pc:spChg>
      </pc:sldChg>
      <pc:sldChg chg="addSp modSp">
        <pc:chgData name="Abeer Ishal (2128229)" userId="S::2128229@student.uwtsd.ac.uk::f411cc15-62d4-4411-a4a7-ab9af6ecc237" providerId="AD" clId="Web-{D893EBF6-8ABF-4F94-3A8F-7BDC6F816FF4}" dt="2022-06-23T12:20:33.508" v="471"/>
        <pc:sldMkLst>
          <pc:docMk/>
          <pc:sldMk cId="2445756877" sldId="257"/>
        </pc:sldMkLst>
        <pc:spChg chg="add mod">
          <ac:chgData name="Abeer Ishal (2128229)" userId="S::2128229@student.uwtsd.ac.uk::f411cc15-62d4-4411-a4a7-ab9af6ecc237" providerId="AD" clId="Web-{D893EBF6-8ABF-4F94-3A8F-7BDC6F816FF4}" dt="2022-06-23T12:20:33.508" v="471"/>
          <ac:spMkLst>
            <pc:docMk/>
            <pc:sldMk cId="2445756877" sldId="257"/>
            <ac:spMk id="3" creationId="{C287BBD0-FCE7-6ACF-75AC-2276B63B76D7}"/>
          </ac:spMkLst>
        </pc:spChg>
      </pc:sldChg>
      <pc:sldChg chg="addSp modSp">
        <pc:chgData name="Abeer Ishal (2128229)" userId="S::2128229@student.uwtsd.ac.uk::f411cc15-62d4-4411-a4a7-ab9af6ecc237" providerId="AD" clId="Web-{D893EBF6-8ABF-4F94-3A8F-7BDC6F816FF4}" dt="2022-06-23T12:20:33.508" v="471"/>
        <pc:sldMkLst>
          <pc:docMk/>
          <pc:sldMk cId="3526004434" sldId="258"/>
        </pc:sldMkLst>
        <pc:spChg chg="mod">
          <ac:chgData name="Abeer Ishal (2128229)" userId="S::2128229@student.uwtsd.ac.uk::f411cc15-62d4-4411-a4a7-ab9af6ecc237" providerId="AD" clId="Web-{D893EBF6-8ABF-4F94-3A8F-7BDC6F816FF4}" dt="2022-06-23T08:05:43.804" v="20" actId="14100"/>
          <ac:spMkLst>
            <pc:docMk/>
            <pc:sldMk cId="3526004434" sldId="258"/>
            <ac:spMk id="2" creationId="{55DE314E-DC3A-71C2-4179-C452352060BC}"/>
          </ac:spMkLst>
        </pc:spChg>
        <pc:spChg chg="add mod">
          <ac:chgData name="Abeer Ishal (2128229)" userId="S::2128229@student.uwtsd.ac.uk::f411cc15-62d4-4411-a4a7-ab9af6ecc237" providerId="AD" clId="Web-{D893EBF6-8ABF-4F94-3A8F-7BDC6F816FF4}" dt="2022-06-23T12:20:33.508" v="471"/>
          <ac:spMkLst>
            <pc:docMk/>
            <pc:sldMk cId="3526004434" sldId="258"/>
            <ac:spMk id="3" creationId="{1A1E16FF-0F7B-B191-F8C5-8234BE6A4C00}"/>
          </ac:spMkLst>
        </pc:spChg>
        <pc:spChg chg="mod">
          <ac:chgData name="Abeer Ishal (2128229)" userId="S::2128229@student.uwtsd.ac.uk::f411cc15-62d4-4411-a4a7-ab9af6ecc237" providerId="AD" clId="Web-{D893EBF6-8ABF-4F94-3A8F-7BDC6F816FF4}" dt="2022-06-23T08:05:54.024" v="21" actId="14100"/>
          <ac:spMkLst>
            <pc:docMk/>
            <pc:sldMk cId="3526004434" sldId="258"/>
            <ac:spMk id="31" creationId="{4343DA70-DBE0-1029-26ED-326DC42AC9ED}"/>
          </ac:spMkLst>
        </pc:spChg>
      </pc:sldChg>
      <pc:sldChg chg="addSp delSp modSp new mod setBg setClrOvrMap">
        <pc:chgData name="Abeer Ishal (2128229)" userId="S::2128229@student.uwtsd.ac.uk::f411cc15-62d4-4411-a4a7-ab9af6ecc237" providerId="AD" clId="Web-{D893EBF6-8ABF-4F94-3A8F-7BDC6F816FF4}" dt="2022-06-23T12:20:33.508" v="471"/>
        <pc:sldMkLst>
          <pc:docMk/>
          <pc:sldMk cId="509796133" sldId="259"/>
        </pc:sldMkLst>
        <pc:spChg chg="mod">
          <ac:chgData name="Abeer Ishal (2128229)" userId="S::2128229@student.uwtsd.ac.uk::f411cc15-62d4-4411-a4a7-ab9af6ecc237" providerId="AD" clId="Web-{D893EBF6-8ABF-4F94-3A8F-7BDC6F816FF4}" dt="2022-06-23T10:42:07.532" v="251"/>
          <ac:spMkLst>
            <pc:docMk/>
            <pc:sldMk cId="509796133" sldId="259"/>
            <ac:spMk id="2" creationId="{352D3323-F9EB-EB1A-A5EE-87E0B8DC4DE7}"/>
          </ac:spMkLst>
        </pc:spChg>
        <pc:spChg chg="mod ord">
          <ac:chgData name="Abeer Ishal (2128229)" userId="S::2128229@student.uwtsd.ac.uk::f411cc15-62d4-4411-a4a7-ab9af6ecc237" providerId="AD" clId="Web-{D893EBF6-8ABF-4F94-3A8F-7BDC6F816FF4}" dt="2022-06-23T12:18:43.895" v="469" actId="20577"/>
          <ac:spMkLst>
            <pc:docMk/>
            <pc:sldMk cId="509796133" sldId="259"/>
            <ac:spMk id="3" creationId="{40B1D593-9485-338C-5007-6C69DD41D84A}"/>
          </ac:spMkLst>
        </pc:spChg>
        <pc:spChg chg="add del">
          <ac:chgData name="Abeer Ishal (2128229)" userId="S::2128229@student.uwtsd.ac.uk::f411cc15-62d4-4411-a4a7-ab9af6ecc237" providerId="AD" clId="Web-{D893EBF6-8ABF-4F94-3A8F-7BDC6F816FF4}" dt="2022-06-23T09:49:40.845" v="41"/>
          <ac:spMkLst>
            <pc:docMk/>
            <pc:sldMk cId="509796133" sldId="259"/>
            <ac:spMk id="4" creationId="{2AA077A6-9A4B-1E75-3B96-79D9D0F149DA}"/>
          </ac:spMkLst>
        </pc:spChg>
        <pc:spChg chg="add mod">
          <ac:chgData name="Abeer Ishal (2128229)" userId="S::2128229@student.uwtsd.ac.uk::f411cc15-62d4-4411-a4a7-ab9af6ecc237" providerId="AD" clId="Web-{D893EBF6-8ABF-4F94-3A8F-7BDC6F816FF4}" dt="2022-06-23T12:20:33.508" v="471"/>
          <ac:spMkLst>
            <pc:docMk/>
            <pc:sldMk cId="509796133" sldId="259"/>
            <ac:spMk id="4" creationId="{624D4E26-8A2E-FE69-60C1-C79634D1BF43}"/>
          </ac:spMkLst>
        </pc:spChg>
        <pc:spChg chg="add del mod">
          <ac:chgData name="Abeer Ishal (2128229)" userId="S::2128229@student.uwtsd.ac.uk::f411cc15-62d4-4411-a4a7-ab9af6ecc237" providerId="AD" clId="Web-{D893EBF6-8ABF-4F94-3A8F-7BDC6F816FF4}" dt="2022-06-23T10:38:03.229" v="233"/>
          <ac:spMkLst>
            <pc:docMk/>
            <pc:sldMk cId="509796133" sldId="259"/>
            <ac:spMk id="6" creationId="{38B5B110-92A3-FB94-7C20-520E15488CF4}"/>
          </ac:spMkLst>
        </pc:spChg>
        <pc:spChg chg="add mod">
          <ac:chgData name="Abeer Ishal (2128229)" userId="S::2128229@student.uwtsd.ac.uk::f411cc15-62d4-4411-a4a7-ab9af6ecc237" providerId="AD" clId="Web-{D893EBF6-8ABF-4F94-3A8F-7BDC6F816FF4}" dt="2022-06-23T10:40:49.655" v="244" actId="20577"/>
          <ac:spMkLst>
            <pc:docMk/>
            <pc:sldMk cId="509796133" sldId="259"/>
            <ac:spMk id="9" creationId="{E44D0F66-64B8-EE8E-21F1-1986E5EC8428}"/>
          </ac:spMkLst>
        </pc:spChg>
        <pc:spChg chg="add del">
          <ac:chgData name="Abeer Ishal (2128229)" userId="S::2128229@student.uwtsd.ac.uk::f411cc15-62d4-4411-a4a7-ab9af6ecc237" providerId="AD" clId="Web-{D893EBF6-8ABF-4F94-3A8F-7BDC6F816FF4}" dt="2022-06-23T10:37:14.338" v="202"/>
          <ac:spMkLst>
            <pc:docMk/>
            <pc:sldMk cId="509796133" sldId="259"/>
            <ac:spMk id="11" creationId="{357DD0D3-F869-46D0-944C-6EC60E19E351}"/>
          </ac:spMkLst>
        </pc:spChg>
        <pc:spChg chg="add del">
          <ac:chgData name="Abeer Ishal (2128229)" userId="S::2128229@student.uwtsd.ac.uk::f411cc15-62d4-4411-a4a7-ab9af6ecc237" providerId="AD" clId="Web-{D893EBF6-8ABF-4F94-3A8F-7BDC6F816FF4}" dt="2022-06-23T10:41:44.485" v="246"/>
          <ac:spMkLst>
            <pc:docMk/>
            <pc:sldMk cId="509796133" sldId="259"/>
            <ac:spMk id="12" creationId="{F13C74B1-5B17-4795-BED0-7140497B445A}"/>
          </ac:spMkLst>
        </pc:spChg>
        <pc:spChg chg="add del">
          <ac:chgData name="Abeer Ishal (2128229)" userId="S::2128229@student.uwtsd.ac.uk::f411cc15-62d4-4411-a4a7-ab9af6ecc237" providerId="AD" clId="Web-{D893EBF6-8ABF-4F94-3A8F-7BDC6F816FF4}" dt="2022-06-23T10:37:47.948" v="204"/>
          <ac:spMkLst>
            <pc:docMk/>
            <pc:sldMk cId="509796133" sldId="259"/>
            <ac:spMk id="13" creationId="{5871FC61-DD4E-47D4-81FD-8A7E7D12B371}"/>
          </ac:spMkLst>
        </pc:spChg>
        <pc:spChg chg="add del">
          <ac:chgData name="Abeer Ishal (2128229)" userId="S::2128229@student.uwtsd.ac.uk::f411cc15-62d4-4411-a4a7-ab9af6ecc237" providerId="AD" clId="Web-{D893EBF6-8ABF-4F94-3A8F-7BDC6F816FF4}" dt="2022-06-23T10:37:47.948" v="204"/>
          <ac:spMkLst>
            <pc:docMk/>
            <pc:sldMk cId="509796133" sldId="259"/>
            <ac:spMk id="14" creationId="{8181FC64-B306-4821-98E2-780662EFC486}"/>
          </ac:spMkLst>
        </pc:spChg>
        <pc:spChg chg="add del">
          <ac:chgData name="Abeer Ishal (2128229)" userId="S::2128229@student.uwtsd.ac.uk::f411cc15-62d4-4411-a4a7-ab9af6ecc237" providerId="AD" clId="Web-{D893EBF6-8ABF-4F94-3A8F-7BDC6F816FF4}" dt="2022-06-23T10:37:47.948" v="204"/>
          <ac:spMkLst>
            <pc:docMk/>
            <pc:sldMk cId="509796133" sldId="259"/>
            <ac:spMk id="15" creationId="{F9EC3F91-A75C-4F74-867E-E4C28C13546B}"/>
          </ac:spMkLst>
        </pc:spChg>
        <pc:spChg chg="add del">
          <ac:chgData name="Abeer Ishal (2128229)" userId="S::2128229@student.uwtsd.ac.uk::f411cc15-62d4-4411-a4a7-ab9af6ecc237" providerId="AD" clId="Web-{D893EBF6-8ABF-4F94-3A8F-7BDC6F816FF4}" dt="2022-06-23T10:41:44.485" v="246"/>
          <ac:spMkLst>
            <pc:docMk/>
            <pc:sldMk cId="509796133" sldId="259"/>
            <ac:spMk id="16" creationId="{D4974D33-8DC5-464E-8C6D-BE58F0669C17}"/>
          </ac:spMkLst>
        </pc:spChg>
        <pc:spChg chg="add del">
          <ac:chgData name="Abeer Ishal (2128229)" userId="S::2128229@student.uwtsd.ac.uk::f411cc15-62d4-4411-a4a7-ab9af6ecc237" providerId="AD" clId="Web-{D893EBF6-8ABF-4F94-3A8F-7BDC6F816FF4}" dt="2022-06-23T10:37:47.948" v="204"/>
          <ac:spMkLst>
            <pc:docMk/>
            <pc:sldMk cId="509796133" sldId="259"/>
            <ac:spMk id="17" creationId="{829A1E2C-5AC8-40FC-99E9-832069D39792}"/>
          </ac:spMkLst>
        </pc:spChg>
        <pc:spChg chg="add del">
          <ac:chgData name="Abeer Ishal (2128229)" userId="S::2128229@student.uwtsd.ac.uk::f411cc15-62d4-4411-a4a7-ab9af6ecc237" providerId="AD" clId="Web-{D893EBF6-8ABF-4F94-3A8F-7BDC6F816FF4}" dt="2022-06-23T10:41:55.126" v="248"/>
          <ac:spMkLst>
            <pc:docMk/>
            <pc:sldMk cId="509796133" sldId="259"/>
            <ac:spMk id="19" creationId="{201CC55D-ED54-4C5C-95E6-10947BD1103B}"/>
          </ac:spMkLst>
        </pc:spChg>
        <pc:spChg chg="add del">
          <ac:chgData name="Abeer Ishal (2128229)" userId="S::2128229@student.uwtsd.ac.uk::f411cc15-62d4-4411-a4a7-ab9af6ecc237" providerId="AD" clId="Web-{D893EBF6-8ABF-4F94-3A8F-7BDC6F816FF4}" dt="2022-06-23T10:41:55.126" v="248"/>
          <ac:spMkLst>
            <pc:docMk/>
            <pc:sldMk cId="509796133" sldId="259"/>
            <ac:spMk id="20" creationId="{3873B707-463F-40B0-8227-E8CC6C67EB25}"/>
          </ac:spMkLst>
        </pc:spChg>
        <pc:spChg chg="add del">
          <ac:chgData name="Abeer Ishal (2128229)" userId="S::2128229@student.uwtsd.ac.uk::f411cc15-62d4-4411-a4a7-ab9af6ecc237" providerId="AD" clId="Web-{D893EBF6-8ABF-4F94-3A8F-7BDC6F816FF4}" dt="2022-06-23T10:41:55.126" v="248"/>
          <ac:spMkLst>
            <pc:docMk/>
            <pc:sldMk cId="509796133" sldId="259"/>
            <ac:spMk id="22" creationId="{C13237C8-E62C-4F0D-A318-BD6FB6C2D138}"/>
          </ac:spMkLst>
        </pc:spChg>
        <pc:spChg chg="add del">
          <ac:chgData name="Abeer Ishal (2128229)" userId="S::2128229@student.uwtsd.ac.uk::f411cc15-62d4-4411-a4a7-ab9af6ecc237" providerId="AD" clId="Web-{D893EBF6-8ABF-4F94-3A8F-7BDC6F816FF4}" dt="2022-06-23T10:41:55.126" v="248"/>
          <ac:spMkLst>
            <pc:docMk/>
            <pc:sldMk cId="509796133" sldId="259"/>
            <ac:spMk id="24" creationId="{19C9EAEA-39D0-4B0E-A0EB-51E7B26740B1}"/>
          </ac:spMkLst>
        </pc:spChg>
        <pc:spChg chg="add del">
          <ac:chgData name="Abeer Ishal (2128229)" userId="S::2128229@student.uwtsd.ac.uk::f411cc15-62d4-4411-a4a7-ab9af6ecc237" providerId="AD" clId="Web-{D893EBF6-8ABF-4F94-3A8F-7BDC6F816FF4}" dt="2022-06-23T10:42:07.532" v="250"/>
          <ac:spMkLst>
            <pc:docMk/>
            <pc:sldMk cId="509796133" sldId="259"/>
            <ac:spMk id="26" creationId="{743AA782-23D1-4521-8CAD-47662984AA08}"/>
          </ac:spMkLst>
        </pc:spChg>
        <pc:spChg chg="add del">
          <ac:chgData name="Abeer Ishal (2128229)" userId="S::2128229@student.uwtsd.ac.uk::f411cc15-62d4-4411-a4a7-ab9af6ecc237" providerId="AD" clId="Web-{D893EBF6-8ABF-4F94-3A8F-7BDC6F816FF4}" dt="2022-06-23T10:42:07.532" v="250"/>
          <ac:spMkLst>
            <pc:docMk/>
            <pc:sldMk cId="509796133" sldId="259"/>
            <ac:spMk id="27" creationId="{71877DBC-BB60-40F0-AC93-2ACDBAAE60CE}"/>
          </ac:spMkLst>
        </pc:spChg>
        <pc:spChg chg="add">
          <ac:chgData name="Abeer Ishal (2128229)" userId="S::2128229@student.uwtsd.ac.uk::f411cc15-62d4-4411-a4a7-ab9af6ecc237" providerId="AD" clId="Web-{D893EBF6-8ABF-4F94-3A8F-7BDC6F816FF4}" dt="2022-06-23T10:42:07.532" v="251"/>
          <ac:spMkLst>
            <pc:docMk/>
            <pc:sldMk cId="509796133" sldId="259"/>
            <ac:spMk id="29" creationId="{7B831B6F-405A-4B47-B9BB-5CA88F285844}"/>
          </ac:spMkLst>
        </pc:spChg>
        <pc:spChg chg="add">
          <ac:chgData name="Abeer Ishal (2128229)" userId="S::2128229@student.uwtsd.ac.uk::f411cc15-62d4-4411-a4a7-ab9af6ecc237" providerId="AD" clId="Web-{D893EBF6-8ABF-4F94-3A8F-7BDC6F816FF4}" dt="2022-06-23T10:42:07.532" v="251"/>
          <ac:spMkLst>
            <pc:docMk/>
            <pc:sldMk cId="509796133" sldId="259"/>
            <ac:spMk id="30" creationId="{953EE71A-6488-4203-A7C4-77102FD0DCCA}"/>
          </ac:spMkLst>
        </pc:spChg>
        <pc:grpChg chg="add del">
          <ac:chgData name="Abeer Ishal (2128229)" userId="S::2128229@student.uwtsd.ac.uk::f411cc15-62d4-4411-a4a7-ab9af6ecc237" providerId="AD" clId="Web-{D893EBF6-8ABF-4F94-3A8F-7BDC6F816FF4}" dt="2022-06-23T10:41:55.126" v="248"/>
          <ac:grpSpMkLst>
            <pc:docMk/>
            <pc:sldMk cId="509796133" sldId="259"/>
            <ac:grpSpMk id="21" creationId="{1DE889C7-FAD6-4397-98E2-05D503484459}"/>
          </ac:grpSpMkLst>
        </pc:grpChg>
        <pc:picChg chg="add del mod ord">
          <ac:chgData name="Abeer Ishal (2128229)" userId="S::2128229@student.uwtsd.ac.uk::f411cc15-62d4-4411-a4a7-ab9af6ecc237" providerId="AD" clId="Web-{D893EBF6-8ABF-4F94-3A8F-7BDC6F816FF4}" dt="2022-06-23T10:38:03.229" v="234"/>
          <ac:picMkLst>
            <pc:docMk/>
            <pc:sldMk cId="509796133" sldId="259"/>
            <ac:picMk id="5" creationId="{C1BBE31D-74A8-B834-7CED-822EDD879CB7}"/>
          </ac:picMkLst>
        </pc:picChg>
        <pc:picChg chg="add mod">
          <ac:chgData name="Abeer Ishal (2128229)" userId="S::2128229@student.uwtsd.ac.uk::f411cc15-62d4-4411-a4a7-ab9af6ecc237" providerId="AD" clId="Web-{D893EBF6-8ABF-4F94-3A8F-7BDC6F816FF4}" dt="2022-06-23T10:42:07.532" v="251"/>
          <ac:picMkLst>
            <pc:docMk/>
            <pc:sldMk cId="509796133" sldId="259"/>
            <ac:picMk id="8" creationId="{AF55E417-E19C-F6BC-83BD-41CF04FF2758}"/>
          </ac:picMkLst>
        </pc:picChg>
      </pc:sldChg>
      <pc:sldChg chg="addSp delSp modSp new mod setBg">
        <pc:chgData name="Abeer Ishal (2128229)" userId="S::2128229@student.uwtsd.ac.uk::f411cc15-62d4-4411-a4a7-ab9af6ecc237" providerId="AD" clId="Web-{D893EBF6-8ABF-4F94-3A8F-7BDC6F816FF4}" dt="2022-06-23T12:20:33.508" v="471"/>
        <pc:sldMkLst>
          <pc:docMk/>
          <pc:sldMk cId="3539219028" sldId="260"/>
        </pc:sldMkLst>
        <pc:spChg chg="mod">
          <ac:chgData name="Abeer Ishal (2128229)" userId="S::2128229@student.uwtsd.ac.uk::f411cc15-62d4-4411-a4a7-ab9af6ecc237" providerId="AD" clId="Web-{D893EBF6-8ABF-4F94-3A8F-7BDC6F816FF4}" dt="2022-06-23T11:05:28.253" v="465" actId="20577"/>
          <ac:spMkLst>
            <pc:docMk/>
            <pc:sldMk cId="3539219028" sldId="260"/>
            <ac:spMk id="2" creationId="{B0BA2EDA-A2A1-8025-E2A5-DDEA1C678D61}"/>
          </ac:spMkLst>
        </pc:spChg>
        <pc:spChg chg="add mod">
          <ac:chgData name="Abeer Ishal (2128229)" userId="S::2128229@student.uwtsd.ac.uk::f411cc15-62d4-4411-a4a7-ab9af6ecc237" providerId="AD" clId="Web-{D893EBF6-8ABF-4F94-3A8F-7BDC6F816FF4}" dt="2022-06-23T12:20:33.508" v="471"/>
          <ac:spMkLst>
            <pc:docMk/>
            <pc:sldMk cId="3539219028" sldId="260"/>
            <ac:spMk id="3" creationId="{903EB60B-3A3C-720D-F950-07BC3AC12C0A}"/>
          </ac:spMkLst>
        </pc:spChg>
        <pc:spChg chg="add del">
          <ac:chgData name="Abeer Ishal (2128229)" userId="S::2128229@student.uwtsd.ac.uk::f411cc15-62d4-4411-a4a7-ab9af6ecc237" providerId="AD" clId="Web-{D893EBF6-8ABF-4F94-3A8F-7BDC6F816FF4}" dt="2022-06-23T10:46:31.851" v="271"/>
          <ac:spMkLst>
            <pc:docMk/>
            <pc:sldMk cId="3539219028" sldId="260"/>
            <ac:spMk id="3" creationId="{D23F8EEC-AB8E-3423-352E-1097A2A7C434}"/>
          </ac:spMkLst>
        </pc:spChg>
        <pc:spChg chg="add mod">
          <ac:chgData name="Abeer Ishal (2128229)" userId="S::2128229@student.uwtsd.ac.uk::f411cc15-62d4-4411-a4a7-ab9af6ecc237" providerId="AD" clId="Web-{D893EBF6-8ABF-4F94-3A8F-7BDC6F816FF4}" dt="2022-06-23T10:46:40.898" v="281" actId="20577"/>
          <ac:spMkLst>
            <pc:docMk/>
            <pc:sldMk cId="3539219028" sldId="260"/>
            <ac:spMk id="6" creationId="{59B3D392-BC49-297A-1395-307A23C74CF8}"/>
          </ac:spMkLst>
        </pc:spChg>
        <pc:spChg chg="add del">
          <ac:chgData name="Abeer Ishal (2128229)" userId="S::2128229@student.uwtsd.ac.uk::f411cc15-62d4-4411-a4a7-ab9af6ecc237" providerId="AD" clId="Web-{D893EBF6-8ABF-4F94-3A8F-7BDC6F816FF4}" dt="2022-06-23T10:46:06.319" v="270"/>
          <ac:spMkLst>
            <pc:docMk/>
            <pc:sldMk cId="3539219028" sldId="260"/>
            <ac:spMk id="9" creationId="{C1DD1A8A-57D5-4A81-AD04-532B043C5611}"/>
          </ac:spMkLst>
        </pc:spChg>
        <pc:spChg chg="add mod">
          <ac:chgData name="Abeer Ishal (2128229)" userId="S::2128229@student.uwtsd.ac.uk::f411cc15-62d4-4411-a4a7-ab9af6ecc237" providerId="AD" clId="Web-{D893EBF6-8ABF-4F94-3A8F-7BDC6F816FF4}" dt="2022-06-23T10:54:00.143" v="292" actId="14100"/>
          <ac:spMkLst>
            <pc:docMk/>
            <pc:sldMk cId="3539219028" sldId="260"/>
            <ac:spMk id="10" creationId="{43822528-F6C1-96E9-19C3-F2EE887F8B79}"/>
          </ac:spMkLst>
        </pc:spChg>
        <pc:spChg chg="add del">
          <ac:chgData name="Abeer Ishal (2128229)" userId="S::2128229@student.uwtsd.ac.uk::f411cc15-62d4-4411-a4a7-ab9af6ecc237" providerId="AD" clId="Web-{D893EBF6-8ABF-4F94-3A8F-7BDC6F816FF4}" dt="2022-06-23T10:46:06.319" v="270"/>
          <ac:spMkLst>
            <pc:docMk/>
            <pc:sldMk cId="3539219028" sldId="260"/>
            <ac:spMk id="11" creationId="{007891EC-4501-44ED-A8C8-B11B6DB767AB}"/>
          </ac:spMkLst>
        </pc:spChg>
        <pc:spChg chg="add">
          <ac:chgData name="Abeer Ishal (2128229)" userId="S::2128229@student.uwtsd.ac.uk::f411cc15-62d4-4411-a4a7-ab9af6ecc237" providerId="AD" clId="Web-{D893EBF6-8ABF-4F94-3A8F-7BDC6F816FF4}" dt="2022-06-23T10:54:29.487" v="293"/>
          <ac:spMkLst>
            <pc:docMk/>
            <pc:sldMk cId="3539219028" sldId="260"/>
            <ac:spMk id="15" creationId="{D55CA618-78A6-47F6-B865-E9315164FB49}"/>
          </ac:spMkLst>
        </pc:spChg>
        <pc:spChg chg="add">
          <ac:chgData name="Abeer Ishal (2128229)" userId="S::2128229@student.uwtsd.ac.uk::f411cc15-62d4-4411-a4a7-ab9af6ecc237" providerId="AD" clId="Web-{D893EBF6-8ABF-4F94-3A8F-7BDC6F816FF4}" dt="2022-06-23T10:54:29.487" v="293"/>
          <ac:spMkLst>
            <pc:docMk/>
            <pc:sldMk cId="3539219028" sldId="260"/>
            <ac:spMk id="21" creationId="{8ED94938-268E-4C0A-A08A-B3980C78BAEB}"/>
          </ac:spMkLst>
        </pc:spChg>
        <pc:grpChg chg="add">
          <ac:chgData name="Abeer Ishal (2128229)" userId="S::2128229@student.uwtsd.ac.uk::f411cc15-62d4-4411-a4a7-ab9af6ecc237" providerId="AD" clId="Web-{D893EBF6-8ABF-4F94-3A8F-7BDC6F816FF4}" dt="2022-06-23T10:54:29.487" v="293"/>
          <ac:grpSpMkLst>
            <pc:docMk/>
            <pc:sldMk cId="3539219028" sldId="260"/>
            <ac:grpSpMk id="17" creationId="{B83D307E-DF68-43F8-97CE-0AAE950A7129}"/>
          </ac:grpSpMkLst>
        </pc:grpChg>
        <pc:picChg chg="add mod ord">
          <ac:chgData name="Abeer Ishal (2128229)" userId="S::2128229@student.uwtsd.ac.uk::f411cc15-62d4-4411-a4a7-ab9af6ecc237" providerId="AD" clId="Web-{D893EBF6-8ABF-4F94-3A8F-7BDC6F816FF4}" dt="2022-06-23T10:54:29.487" v="293"/>
          <ac:picMkLst>
            <pc:docMk/>
            <pc:sldMk cId="3539219028" sldId="260"/>
            <ac:picMk id="4" creationId="{63132A57-4A60-9C44-8989-763C99942DD1}"/>
          </ac:picMkLst>
        </pc:picChg>
        <pc:picChg chg="add del">
          <ac:chgData name="Abeer Ishal (2128229)" userId="S::2128229@student.uwtsd.ac.uk::f411cc15-62d4-4411-a4a7-ab9af6ecc237" providerId="AD" clId="Web-{D893EBF6-8ABF-4F94-3A8F-7BDC6F816FF4}" dt="2022-06-23T10:46:06.319" v="270"/>
          <ac:picMkLst>
            <pc:docMk/>
            <pc:sldMk cId="3539219028" sldId="260"/>
            <ac:picMk id="5" creationId="{0EC290E2-C696-D110-80C0-407A0B7704C1}"/>
          </ac:picMkLst>
        </pc:picChg>
        <pc:picChg chg="add mod ord">
          <ac:chgData name="Abeer Ishal (2128229)" userId="S::2128229@student.uwtsd.ac.uk::f411cc15-62d4-4411-a4a7-ab9af6ecc237" providerId="AD" clId="Web-{D893EBF6-8ABF-4F94-3A8F-7BDC6F816FF4}" dt="2022-06-23T10:54:29.487" v="293"/>
          <ac:picMkLst>
            <pc:docMk/>
            <pc:sldMk cId="3539219028" sldId="260"/>
            <ac:picMk id="8" creationId="{9E48FC38-695D-D5F3-5421-1087519306CD}"/>
          </ac:picMkLst>
        </pc:picChg>
      </pc:sldChg>
      <pc:sldMasterChg chg="mod modSldLayout">
        <pc:chgData name="Abeer Ishal (2128229)" userId="S::2128229@student.uwtsd.ac.uk::f411cc15-62d4-4411-a4a7-ab9af6ecc237" providerId="AD" clId="Web-{D893EBF6-8ABF-4F94-3A8F-7BDC6F816FF4}" dt="2022-06-23T12:20:38.352" v="472"/>
        <pc:sldMasterMkLst>
          <pc:docMk/>
          <pc:sldMasterMk cId="2460954070" sldId="2147483660"/>
        </pc:sldMasterMkLst>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2385387890" sldId="2147483661"/>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949138452" sldId="2147483662"/>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2591524520" sldId="2147483663"/>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1203092039" sldId="2147483664"/>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3733172339" sldId="2147483665"/>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3210312558" sldId="2147483666"/>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3146388984" sldId="2147483667"/>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3171841454" sldId="2147483668"/>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1718958274" sldId="2147483669"/>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2202905451" sldId="2147483670"/>
          </pc:sldLayoutMkLst>
        </pc:sldLayoutChg>
        <pc:sldLayoutChg chg="mod">
          <pc:chgData name="Abeer Ishal (2128229)" userId="S::2128229@student.uwtsd.ac.uk::f411cc15-62d4-4411-a4a7-ab9af6ecc237" providerId="AD" clId="Web-{D893EBF6-8ABF-4F94-3A8F-7BDC6F816FF4}" dt="2022-06-23T12:20:38.352" v="472"/>
          <pc:sldLayoutMkLst>
            <pc:docMk/>
            <pc:sldMasterMk cId="2460954070" sldId="2147483660"/>
            <pc:sldLayoutMk cId="3479445657" sldId="2147483671"/>
          </pc:sldLayoutMkLst>
        </pc:sldLayoutChg>
      </pc:sldMasterChg>
    </pc:docChg>
  </pc:docChgLst>
  <pc:docChgLst>
    <pc:chgData name="Abeer" userId="f411cc15-62d4-4411-a4a7-ab9af6ecc237" providerId="ADAL" clId="{72BC5FB4-4438-4801-8F95-C17DBBD9BFBF}"/>
    <pc:docChg chg="undo custSel modSld">
      <pc:chgData name="Abeer" userId="f411cc15-62d4-4411-a4a7-ab9af6ecc237" providerId="ADAL" clId="{72BC5FB4-4438-4801-8F95-C17DBBD9BFBF}" dt="2022-06-26T01:49:50.472" v="530" actId="1076"/>
      <pc:docMkLst>
        <pc:docMk/>
      </pc:docMkLst>
      <pc:sldChg chg="delSp modSp mod">
        <pc:chgData name="Abeer" userId="f411cc15-62d4-4411-a4a7-ab9af6ecc237" providerId="ADAL" clId="{72BC5FB4-4438-4801-8F95-C17DBBD9BFBF}" dt="2022-06-26T01:49:50.472" v="530" actId="1076"/>
        <pc:sldMkLst>
          <pc:docMk/>
          <pc:sldMk cId="109857222" sldId="256"/>
        </pc:sldMkLst>
        <pc:spChg chg="mod">
          <ac:chgData name="Abeer" userId="f411cc15-62d4-4411-a4a7-ab9af6ecc237" providerId="ADAL" clId="{72BC5FB4-4438-4801-8F95-C17DBBD9BFBF}" dt="2022-06-26T01:49:29.029" v="527"/>
          <ac:spMkLst>
            <pc:docMk/>
            <pc:sldMk cId="109857222" sldId="256"/>
            <ac:spMk id="2" creationId="{00000000-0000-0000-0000-000000000000}"/>
          </ac:spMkLst>
        </pc:spChg>
        <pc:spChg chg="mod">
          <ac:chgData name="Abeer" userId="f411cc15-62d4-4411-a4a7-ab9af6ecc237" providerId="ADAL" clId="{72BC5FB4-4438-4801-8F95-C17DBBD9BFBF}" dt="2022-06-25T23:19:10.517" v="102" actId="20577"/>
          <ac:spMkLst>
            <pc:docMk/>
            <pc:sldMk cId="109857222" sldId="256"/>
            <ac:spMk id="3" creationId="{00000000-0000-0000-0000-000000000000}"/>
          </ac:spMkLst>
        </pc:spChg>
        <pc:spChg chg="mod">
          <ac:chgData name="Abeer" userId="f411cc15-62d4-4411-a4a7-ab9af6ecc237" providerId="ADAL" clId="{72BC5FB4-4438-4801-8F95-C17DBBD9BFBF}" dt="2022-06-26T01:49:43.843" v="529" actId="14100"/>
          <ac:spMkLst>
            <pc:docMk/>
            <pc:sldMk cId="109857222" sldId="256"/>
            <ac:spMk id="15" creationId="{AC087158-4B60-366C-78B6-37C46FA6CB48}"/>
          </ac:spMkLst>
        </pc:spChg>
        <pc:picChg chg="mod">
          <ac:chgData name="Abeer" userId="f411cc15-62d4-4411-a4a7-ab9af6ecc237" providerId="ADAL" clId="{72BC5FB4-4438-4801-8F95-C17DBBD9BFBF}" dt="2022-06-25T14:50:41.652" v="1"/>
          <ac:picMkLst>
            <pc:docMk/>
            <pc:sldMk cId="109857222" sldId="256"/>
            <ac:picMk id="8" creationId="{CF32BBB1-363B-A223-F45E-59618BC6B6D6}"/>
          </ac:picMkLst>
        </pc:picChg>
        <pc:picChg chg="mod">
          <ac:chgData name="Abeer" userId="f411cc15-62d4-4411-a4a7-ab9af6ecc237" providerId="ADAL" clId="{72BC5FB4-4438-4801-8F95-C17DBBD9BFBF}" dt="2022-06-26T01:49:50.472" v="530" actId="1076"/>
          <ac:picMkLst>
            <pc:docMk/>
            <pc:sldMk cId="109857222" sldId="256"/>
            <ac:picMk id="12" creationId="{21F97730-F2C3-F43D-E567-0F81309362B0}"/>
          </ac:picMkLst>
        </pc:picChg>
        <pc:picChg chg="del">
          <ac:chgData name="Abeer" userId="f411cc15-62d4-4411-a4a7-ab9af6ecc237" providerId="ADAL" clId="{72BC5FB4-4438-4801-8F95-C17DBBD9BFBF}" dt="2022-06-26T00:39:23.807" v="422" actId="21"/>
          <ac:picMkLst>
            <pc:docMk/>
            <pc:sldMk cId="109857222" sldId="256"/>
            <ac:picMk id="16" creationId="{085AA65E-6B11-3F7C-2472-18918B351593}"/>
          </ac:picMkLst>
        </pc:picChg>
      </pc:sldChg>
      <pc:sldChg chg="modSp mod">
        <pc:chgData name="Abeer" userId="f411cc15-62d4-4411-a4a7-ab9af6ecc237" providerId="ADAL" clId="{72BC5FB4-4438-4801-8F95-C17DBBD9BFBF}" dt="2022-06-26T01:12:07.415" v="469" actId="20577"/>
        <pc:sldMkLst>
          <pc:docMk/>
          <pc:sldMk cId="2445756877" sldId="257"/>
        </pc:sldMkLst>
        <pc:spChg chg="mod">
          <ac:chgData name="Abeer" userId="f411cc15-62d4-4411-a4a7-ab9af6ecc237" providerId="ADAL" clId="{72BC5FB4-4438-4801-8F95-C17DBBD9BFBF}" dt="2022-06-25T15:55:27.589" v="49" actId="1076"/>
          <ac:spMkLst>
            <pc:docMk/>
            <pc:sldMk cId="2445756877" sldId="257"/>
            <ac:spMk id="2" creationId="{8449E04F-579A-DA8A-E808-CD80ECD0AA23}"/>
          </ac:spMkLst>
        </pc:spChg>
        <pc:spChg chg="mod">
          <ac:chgData name="Abeer" userId="f411cc15-62d4-4411-a4a7-ab9af6ecc237" providerId="ADAL" clId="{72BC5FB4-4438-4801-8F95-C17DBBD9BFBF}" dt="2022-06-26T01:12:07.415" v="469" actId="20577"/>
          <ac:spMkLst>
            <pc:docMk/>
            <pc:sldMk cId="2445756877" sldId="257"/>
            <ac:spMk id="35" creationId="{3ABD0599-9A87-069E-33FD-B3DECF222D1C}"/>
          </ac:spMkLst>
        </pc:spChg>
        <pc:picChg chg="mod">
          <ac:chgData name="Abeer" userId="f411cc15-62d4-4411-a4a7-ab9af6ecc237" providerId="ADAL" clId="{72BC5FB4-4438-4801-8F95-C17DBBD9BFBF}" dt="2022-06-25T14:53:10.486" v="3"/>
          <ac:picMkLst>
            <pc:docMk/>
            <pc:sldMk cId="2445756877" sldId="257"/>
            <ac:picMk id="25" creationId="{705D6B73-E5D9-4B84-961A-49795B0473D1}"/>
          </ac:picMkLst>
        </pc:picChg>
        <pc:picChg chg="mod">
          <ac:chgData name="Abeer" userId="f411cc15-62d4-4411-a4a7-ab9af6ecc237" providerId="ADAL" clId="{72BC5FB4-4438-4801-8F95-C17DBBD9BFBF}" dt="2022-06-25T14:51:33.343" v="2"/>
          <ac:picMkLst>
            <pc:docMk/>
            <pc:sldMk cId="2445756877" sldId="257"/>
            <ac:picMk id="31" creationId="{790A61CC-B4D1-5892-1D7B-6AFF6762AFA3}"/>
          </ac:picMkLst>
        </pc:picChg>
      </pc:sldChg>
      <pc:sldChg chg="modSp mod">
        <pc:chgData name="Abeer" userId="f411cc15-62d4-4411-a4a7-ab9af6ecc237" providerId="ADAL" clId="{72BC5FB4-4438-4801-8F95-C17DBBD9BFBF}" dt="2022-06-26T01:12:25.401" v="470"/>
        <pc:sldMkLst>
          <pc:docMk/>
          <pc:sldMk cId="3526004434" sldId="258"/>
        </pc:sldMkLst>
        <pc:spChg chg="mod">
          <ac:chgData name="Abeer" userId="f411cc15-62d4-4411-a4a7-ab9af6ecc237" providerId="ADAL" clId="{72BC5FB4-4438-4801-8F95-C17DBBD9BFBF}" dt="2022-06-26T01:12:25.401" v="470"/>
          <ac:spMkLst>
            <pc:docMk/>
            <pc:sldMk cId="3526004434" sldId="258"/>
            <ac:spMk id="13" creationId="{A3EEFD85-B338-2E7B-3C83-CA83F1D83FDD}"/>
          </ac:spMkLst>
        </pc:spChg>
        <pc:picChg chg="mod">
          <ac:chgData name="Abeer" userId="f411cc15-62d4-4411-a4a7-ab9af6ecc237" providerId="ADAL" clId="{72BC5FB4-4438-4801-8F95-C17DBBD9BFBF}" dt="2022-06-25T14:53:40.658" v="4"/>
          <ac:picMkLst>
            <pc:docMk/>
            <pc:sldMk cId="3526004434" sldId="258"/>
            <ac:picMk id="23" creationId="{4FD567C3-E688-A4FF-46D8-9DA7CD2C796B}"/>
          </ac:picMkLst>
        </pc:picChg>
      </pc:sldChg>
      <pc:sldChg chg="modSp mod">
        <pc:chgData name="Abeer" userId="f411cc15-62d4-4411-a4a7-ab9af6ecc237" providerId="ADAL" clId="{72BC5FB4-4438-4801-8F95-C17DBBD9BFBF}" dt="2022-06-26T01:13:34.279" v="501" actId="255"/>
        <pc:sldMkLst>
          <pc:docMk/>
          <pc:sldMk cId="509796133" sldId="259"/>
        </pc:sldMkLst>
        <pc:spChg chg="mod">
          <ac:chgData name="Abeer" userId="f411cc15-62d4-4411-a4a7-ab9af6ecc237" providerId="ADAL" clId="{72BC5FB4-4438-4801-8F95-C17DBBD9BFBF}" dt="2022-06-26T00:37:23.481" v="398" actId="255"/>
          <ac:spMkLst>
            <pc:docMk/>
            <pc:sldMk cId="509796133" sldId="259"/>
            <ac:spMk id="2" creationId="{352D3323-F9EB-EB1A-A5EE-87E0B8DC4DE7}"/>
          </ac:spMkLst>
        </pc:spChg>
        <pc:spChg chg="mod">
          <ac:chgData name="Abeer" userId="f411cc15-62d4-4411-a4a7-ab9af6ecc237" providerId="ADAL" clId="{72BC5FB4-4438-4801-8F95-C17DBBD9BFBF}" dt="2022-06-26T01:13:34.279" v="501" actId="255"/>
          <ac:spMkLst>
            <pc:docMk/>
            <pc:sldMk cId="509796133" sldId="259"/>
            <ac:spMk id="3" creationId="{40B1D593-9485-338C-5007-6C69DD41D84A}"/>
          </ac:spMkLst>
        </pc:spChg>
        <pc:picChg chg="mod">
          <ac:chgData name="Abeer" userId="f411cc15-62d4-4411-a4a7-ab9af6ecc237" providerId="ADAL" clId="{72BC5FB4-4438-4801-8F95-C17DBBD9BFBF}" dt="2022-06-25T14:54:15.432" v="5"/>
          <ac:picMkLst>
            <pc:docMk/>
            <pc:sldMk cId="509796133" sldId="259"/>
            <ac:picMk id="8" creationId="{AF55E417-E19C-F6BC-83BD-41CF04FF2758}"/>
          </ac:picMkLst>
        </pc:picChg>
      </pc:sldChg>
      <pc:sldChg chg="modSp mod">
        <pc:chgData name="Abeer" userId="f411cc15-62d4-4411-a4a7-ab9af6ecc237" providerId="ADAL" clId="{72BC5FB4-4438-4801-8F95-C17DBBD9BFBF}" dt="2022-06-26T01:14:03.600" v="503" actId="20577"/>
        <pc:sldMkLst>
          <pc:docMk/>
          <pc:sldMk cId="3539219028" sldId="260"/>
        </pc:sldMkLst>
        <pc:spChg chg="mod">
          <ac:chgData name="Abeer" userId="f411cc15-62d4-4411-a4a7-ab9af6ecc237" providerId="ADAL" clId="{72BC5FB4-4438-4801-8F95-C17DBBD9BFBF}" dt="2022-06-26T01:14:03.600" v="503" actId="20577"/>
          <ac:spMkLst>
            <pc:docMk/>
            <pc:sldMk cId="3539219028" sldId="260"/>
            <ac:spMk id="2" creationId="{B0BA2EDA-A2A1-8025-E2A5-DDEA1C678D61}"/>
          </ac:spMkLst>
        </pc:spChg>
        <pc:picChg chg="mod">
          <ac:chgData name="Abeer" userId="f411cc15-62d4-4411-a4a7-ab9af6ecc237" providerId="ADAL" clId="{72BC5FB4-4438-4801-8F95-C17DBBD9BFBF}" dt="2022-06-25T23:54:17.924" v="198" actId="1076"/>
          <ac:picMkLst>
            <pc:docMk/>
            <pc:sldMk cId="3539219028" sldId="260"/>
            <ac:picMk id="4" creationId="{63132A57-4A60-9C44-8989-763C99942DD1}"/>
          </ac:picMkLst>
        </pc:picChg>
        <pc:picChg chg="mod">
          <ac:chgData name="Abeer" userId="f411cc15-62d4-4411-a4a7-ab9af6ecc237" providerId="ADAL" clId="{72BC5FB4-4438-4801-8F95-C17DBBD9BFBF}" dt="2022-06-25T23:54:14.803" v="197" actId="1076"/>
          <ac:picMkLst>
            <pc:docMk/>
            <pc:sldMk cId="3539219028" sldId="260"/>
            <ac:picMk id="8" creationId="{9E48FC38-695D-D5F3-5421-1087519306CD}"/>
          </ac:picMkLst>
        </pc:picChg>
      </pc:sldChg>
      <pc:sldChg chg="modSp mod">
        <pc:chgData name="Abeer" userId="f411cc15-62d4-4411-a4a7-ab9af6ecc237" providerId="ADAL" clId="{72BC5FB4-4438-4801-8F95-C17DBBD9BFBF}" dt="2022-06-26T01:14:26.423" v="512" actId="20577"/>
        <pc:sldMkLst>
          <pc:docMk/>
          <pc:sldMk cId="356688390" sldId="261"/>
        </pc:sldMkLst>
        <pc:spChg chg="mod">
          <ac:chgData name="Abeer" userId="f411cc15-62d4-4411-a4a7-ab9af6ecc237" providerId="ADAL" clId="{72BC5FB4-4438-4801-8F95-C17DBBD9BFBF}" dt="2022-06-26T01:14:26.423" v="512" actId="20577"/>
          <ac:spMkLst>
            <pc:docMk/>
            <pc:sldMk cId="356688390" sldId="261"/>
            <ac:spMk id="2" creationId="{D0AEFD76-DBA3-987F-34A8-7B7B82E8EF62}"/>
          </ac:spMkLst>
        </pc:spChg>
        <pc:picChg chg="mod">
          <ac:chgData name="Abeer" userId="f411cc15-62d4-4411-a4a7-ab9af6ecc237" providerId="ADAL" clId="{72BC5FB4-4438-4801-8F95-C17DBBD9BFBF}" dt="2022-06-25T14:55:43.418" v="8"/>
          <ac:picMkLst>
            <pc:docMk/>
            <pc:sldMk cId="356688390" sldId="261"/>
            <ac:picMk id="6" creationId="{8A398B28-E095-A50A-AC1C-9A2B06B758E8}"/>
          </ac:picMkLst>
        </pc:picChg>
      </pc:sldChg>
      <pc:sldChg chg="addSp delSp modSp mod">
        <pc:chgData name="Abeer" userId="f411cc15-62d4-4411-a4a7-ab9af6ecc237" providerId="ADAL" clId="{72BC5FB4-4438-4801-8F95-C17DBBD9BFBF}" dt="2022-06-26T01:14:44.879" v="526" actId="20577"/>
        <pc:sldMkLst>
          <pc:docMk/>
          <pc:sldMk cId="3520244879" sldId="262"/>
        </pc:sldMkLst>
        <pc:spChg chg="add del mod">
          <ac:chgData name="Abeer" userId="f411cc15-62d4-4411-a4a7-ab9af6ecc237" providerId="ADAL" clId="{72BC5FB4-4438-4801-8F95-C17DBBD9BFBF}" dt="2022-06-26T00:43:10.283" v="429"/>
          <ac:spMkLst>
            <pc:docMk/>
            <pc:sldMk cId="3520244879" sldId="262"/>
            <ac:spMk id="3" creationId="{6D28C3BC-F040-6279-7223-B9F5E931A442}"/>
          </ac:spMkLst>
        </pc:spChg>
        <pc:spChg chg="add mod">
          <ac:chgData name="Abeer" userId="f411cc15-62d4-4411-a4a7-ab9af6ecc237" providerId="ADAL" clId="{72BC5FB4-4438-4801-8F95-C17DBBD9BFBF}" dt="2022-06-26T00:44:31.763" v="457" actId="115"/>
          <ac:spMkLst>
            <pc:docMk/>
            <pc:sldMk cId="3520244879" sldId="262"/>
            <ac:spMk id="5" creationId="{3978DE00-40EB-B687-3F53-893ECF69DCC3}"/>
          </ac:spMkLst>
        </pc:spChg>
        <pc:spChg chg="mod">
          <ac:chgData name="Abeer" userId="f411cc15-62d4-4411-a4a7-ab9af6ecc237" providerId="ADAL" clId="{72BC5FB4-4438-4801-8F95-C17DBBD9BFBF}" dt="2022-06-26T01:14:44.879" v="526" actId="20577"/>
          <ac:spMkLst>
            <pc:docMk/>
            <pc:sldMk cId="3520244879" sldId="262"/>
            <ac:spMk id="12" creationId="{9D37D4E1-C270-0FFA-F477-1A115353A5B0}"/>
          </ac:spMkLst>
        </pc:spChg>
        <pc:picChg chg="mod">
          <ac:chgData name="Abeer" userId="f411cc15-62d4-4411-a4a7-ab9af6ecc237" providerId="ADAL" clId="{72BC5FB4-4438-4801-8F95-C17DBBD9BFBF}" dt="2022-06-25T23:55:51.946" v="234" actId="1076"/>
          <ac:picMkLst>
            <pc:docMk/>
            <pc:sldMk cId="3520244879" sldId="262"/>
            <ac:picMk id="8" creationId="{4B2635F8-CF02-B923-4BB1-0E5D7A04A0BA}"/>
          </ac:picMkLst>
        </pc:picChg>
        <pc:picChg chg="mod">
          <ac:chgData name="Abeer" userId="f411cc15-62d4-4411-a4a7-ab9af6ecc237" providerId="ADAL" clId="{72BC5FB4-4438-4801-8F95-C17DBBD9BFBF}" dt="2022-06-25T23:55:55.282" v="235" actId="1076"/>
          <ac:picMkLst>
            <pc:docMk/>
            <pc:sldMk cId="3520244879" sldId="262"/>
            <ac:picMk id="10" creationId="{A4F6AF15-77FC-3ED9-ED54-865359C319F0}"/>
          </ac:picMkLst>
        </pc:picChg>
      </pc:sldChg>
      <pc:sldChg chg="addSp delSp modSp mod setBg setClrOvrMap">
        <pc:chgData name="Abeer" userId="f411cc15-62d4-4411-a4a7-ab9af6ecc237" providerId="ADAL" clId="{72BC5FB4-4438-4801-8F95-C17DBBD9BFBF}" dt="2022-06-26T00:38:08.495" v="417" actId="27636"/>
        <pc:sldMkLst>
          <pc:docMk/>
          <pc:sldMk cId="1924473584" sldId="263"/>
        </pc:sldMkLst>
        <pc:spChg chg="mod ord">
          <ac:chgData name="Abeer" userId="f411cc15-62d4-4411-a4a7-ab9af6ecc237" providerId="ADAL" clId="{72BC5FB4-4438-4801-8F95-C17DBBD9BFBF}" dt="2022-06-26T00:29:59.518" v="367" actId="26606"/>
          <ac:spMkLst>
            <pc:docMk/>
            <pc:sldMk cId="1924473584" sldId="263"/>
            <ac:spMk id="2" creationId="{0C72D4B3-6DCE-3FC3-A900-3E4AC77B4683}"/>
          </ac:spMkLst>
        </pc:spChg>
        <pc:spChg chg="add mod">
          <ac:chgData name="Abeer" userId="f411cc15-62d4-4411-a4a7-ab9af6ecc237" providerId="ADAL" clId="{72BC5FB4-4438-4801-8F95-C17DBBD9BFBF}" dt="2022-06-26T00:29:59.518" v="367" actId="26606"/>
          <ac:spMkLst>
            <pc:docMk/>
            <pc:sldMk cId="1924473584" sldId="263"/>
            <ac:spMk id="3" creationId="{0B417E25-5DDB-5BEA-F821-6BFBE16A28CC}"/>
          </ac:spMkLst>
        </pc:spChg>
        <pc:spChg chg="add mod ord">
          <ac:chgData name="Abeer" userId="f411cc15-62d4-4411-a4a7-ab9af6ecc237" providerId="ADAL" clId="{72BC5FB4-4438-4801-8F95-C17DBBD9BFBF}" dt="2022-06-26T00:38:08.495" v="417" actId="27636"/>
          <ac:spMkLst>
            <pc:docMk/>
            <pc:sldMk cId="1924473584" sldId="263"/>
            <ac:spMk id="4" creationId="{DDD02BA6-4D70-1263-7684-7B0C96982B03}"/>
          </ac:spMkLst>
        </pc:spChg>
        <pc:spChg chg="add del">
          <ac:chgData name="Abeer" userId="f411cc15-62d4-4411-a4a7-ab9af6ecc237" providerId="ADAL" clId="{72BC5FB4-4438-4801-8F95-C17DBBD9BFBF}" dt="2022-06-26T00:28:03.067" v="356" actId="26606"/>
          <ac:spMkLst>
            <pc:docMk/>
            <pc:sldMk cId="1924473584" sldId="263"/>
            <ac:spMk id="12" creationId="{5E52985E-2553-471E-82AA-5ED7A329890A}"/>
          </ac:spMkLst>
        </pc:spChg>
        <pc:spChg chg="add del">
          <ac:chgData name="Abeer" userId="f411cc15-62d4-4411-a4a7-ab9af6ecc237" providerId="ADAL" clId="{72BC5FB4-4438-4801-8F95-C17DBBD9BFBF}" dt="2022-06-26T00:28:17.029" v="358" actId="26606"/>
          <ac:spMkLst>
            <pc:docMk/>
            <pc:sldMk cId="1924473584" sldId="263"/>
            <ac:spMk id="19" creationId="{2032B1E8-BC40-4380-97A6-14C0320AE1C0}"/>
          </ac:spMkLst>
        </pc:spChg>
        <pc:spChg chg="add del">
          <ac:chgData name="Abeer" userId="f411cc15-62d4-4411-a4a7-ab9af6ecc237" providerId="ADAL" clId="{72BC5FB4-4438-4801-8F95-C17DBBD9BFBF}" dt="2022-06-26T00:28:17.029" v="358" actId="26606"/>
          <ac:spMkLst>
            <pc:docMk/>
            <pc:sldMk cId="1924473584" sldId="263"/>
            <ac:spMk id="21" creationId="{82BEABD9-E1ED-49C7-8734-5494C88EE5A7}"/>
          </ac:spMkLst>
        </pc:spChg>
        <pc:spChg chg="add del">
          <ac:chgData name="Abeer" userId="f411cc15-62d4-4411-a4a7-ab9af6ecc237" providerId="ADAL" clId="{72BC5FB4-4438-4801-8F95-C17DBBD9BFBF}" dt="2022-06-26T00:28:32.008" v="360" actId="26606"/>
          <ac:spMkLst>
            <pc:docMk/>
            <pc:sldMk cId="1924473584" sldId="263"/>
            <ac:spMk id="26" creationId="{2032B1E8-BC40-4380-97A6-14C0320AE1C0}"/>
          </ac:spMkLst>
        </pc:spChg>
        <pc:spChg chg="add del">
          <ac:chgData name="Abeer" userId="f411cc15-62d4-4411-a4a7-ab9af6ecc237" providerId="ADAL" clId="{72BC5FB4-4438-4801-8F95-C17DBBD9BFBF}" dt="2022-06-26T00:28:32.008" v="360" actId="26606"/>
          <ac:spMkLst>
            <pc:docMk/>
            <pc:sldMk cId="1924473584" sldId="263"/>
            <ac:spMk id="27" creationId="{82BEABD9-E1ED-49C7-8734-5494C88EE5A7}"/>
          </ac:spMkLst>
        </pc:spChg>
        <pc:spChg chg="add del">
          <ac:chgData name="Abeer" userId="f411cc15-62d4-4411-a4a7-ab9af6ecc237" providerId="ADAL" clId="{72BC5FB4-4438-4801-8F95-C17DBBD9BFBF}" dt="2022-06-26T00:28:44.308" v="362" actId="26606"/>
          <ac:spMkLst>
            <pc:docMk/>
            <pc:sldMk cId="1924473584" sldId="263"/>
            <ac:spMk id="30" creationId="{68A4132F-DEC6-4332-A00C-A11AD4519B6C}"/>
          </ac:spMkLst>
        </pc:spChg>
        <pc:spChg chg="add del">
          <ac:chgData name="Abeer" userId="f411cc15-62d4-4411-a4a7-ab9af6ecc237" providerId="ADAL" clId="{72BC5FB4-4438-4801-8F95-C17DBBD9BFBF}" dt="2022-06-26T00:28:44.308" v="362" actId="26606"/>
          <ac:spMkLst>
            <pc:docMk/>
            <pc:sldMk cId="1924473584" sldId="263"/>
            <ac:spMk id="31" creationId="{64965EAE-E41A-435F-B993-07E824B6C977}"/>
          </ac:spMkLst>
        </pc:spChg>
        <pc:spChg chg="add del">
          <ac:chgData name="Abeer" userId="f411cc15-62d4-4411-a4a7-ab9af6ecc237" providerId="ADAL" clId="{72BC5FB4-4438-4801-8F95-C17DBBD9BFBF}" dt="2022-06-26T00:28:44.308" v="362" actId="26606"/>
          <ac:spMkLst>
            <pc:docMk/>
            <pc:sldMk cId="1924473584" sldId="263"/>
            <ac:spMk id="32" creationId="{152F8994-E6D4-4311-9548-C3607BC43645}"/>
          </ac:spMkLst>
        </pc:spChg>
        <pc:spChg chg="add del">
          <ac:chgData name="Abeer" userId="f411cc15-62d4-4411-a4a7-ab9af6ecc237" providerId="ADAL" clId="{72BC5FB4-4438-4801-8F95-C17DBBD9BFBF}" dt="2022-06-26T00:29:59.518" v="367" actId="26606"/>
          <ac:spMkLst>
            <pc:docMk/>
            <pc:sldMk cId="1924473584" sldId="263"/>
            <ac:spMk id="34" creationId="{68A4132F-DEC6-4332-A00C-A11AD4519B6C}"/>
          </ac:spMkLst>
        </pc:spChg>
        <pc:spChg chg="add del">
          <ac:chgData name="Abeer" userId="f411cc15-62d4-4411-a4a7-ab9af6ecc237" providerId="ADAL" clId="{72BC5FB4-4438-4801-8F95-C17DBBD9BFBF}" dt="2022-06-26T00:29:59.518" v="367" actId="26606"/>
          <ac:spMkLst>
            <pc:docMk/>
            <pc:sldMk cId="1924473584" sldId="263"/>
            <ac:spMk id="35" creationId="{64965EAE-E41A-435F-B993-07E824B6C977}"/>
          </ac:spMkLst>
        </pc:spChg>
        <pc:spChg chg="add del">
          <ac:chgData name="Abeer" userId="f411cc15-62d4-4411-a4a7-ab9af6ecc237" providerId="ADAL" clId="{72BC5FB4-4438-4801-8F95-C17DBBD9BFBF}" dt="2022-06-26T00:29:59.518" v="367" actId="26606"/>
          <ac:spMkLst>
            <pc:docMk/>
            <pc:sldMk cId="1924473584" sldId="263"/>
            <ac:spMk id="36" creationId="{152F8994-E6D4-4311-9548-C3607BC43645}"/>
          </ac:spMkLst>
        </pc:spChg>
        <pc:spChg chg="add del">
          <ac:chgData name="Abeer" userId="f411cc15-62d4-4411-a4a7-ab9af6ecc237" providerId="ADAL" clId="{72BC5FB4-4438-4801-8F95-C17DBBD9BFBF}" dt="2022-06-26T00:29:59.453" v="366" actId="26606"/>
          <ac:spMkLst>
            <pc:docMk/>
            <pc:sldMk cId="1924473584" sldId="263"/>
            <ac:spMk id="41" creationId="{2032B1E8-BC40-4380-97A6-14C0320AE1C0}"/>
          </ac:spMkLst>
        </pc:spChg>
        <pc:spChg chg="add del">
          <ac:chgData name="Abeer" userId="f411cc15-62d4-4411-a4a7-ab9af6ecc237" providerId="ADAL" clId="{72BC5FB4-4438-4801-8F95-C17DBBD9BFBF}" dt="2022-06-26T00:29:59.453" v="366" actId="26606"/>
          <ac:spMkLst>
            <pc:docMk/>
            <pc:sldMk cId="1924473584" sldId="263"/>
            <ac:spMk id="43" creationId="{82BEABD9-E1ED-49C7-8734-5494C88EE5A7}"/>
          </ac:spMkLst>
        </pc:spChg>
        <pc:spChg chg="add">
          <ac:chgData name="Abeer" userId="f411cc15-62d4-4411-a4a7-ab9af6ecc237" providerId="ADAL" clId="{72BC5FB4-4438-4801-8F95-C17DBBD9BFBF}" dt="2022-06-26T00:29:59.518" v="367" actId="26606"/>
          <ac:spMkLst>
            <pc:docMk/>
            <pc:sldMk cId="1924473584" sldId="263"/>
            <ac:spMk id="50" creationId="{D7A453D2-15D8-4403-815F-291FA16340D9}"/>
          </ac:spMkLst>
        </pc:spChg>
        <pc:spChg chg="add">
          <ac:chgData name="Abeer" userId="f411cc15-62d4-4411-a4a7-ab9af6ecc237" providerId="ADAL" clId="{72BC5FB4-4438-4801-8F95-C17DBBD9BFBF}" dt="2022-06-26T00:29:59.518" v="367" actId="26606"/>
          <ac:spMkLst>
            <pc:docMk/>
            <pc:sldMk cId="1924473584" sldId="263"/>
            <ac:spMk id="58" creationId="{8161EA6B-09CA-445B-AB0D-8DF76FA92DEF}"/>
          </ac:spMkLst>
        </pc:spChg>
        <pc:spChg chg="add">
          <ac:chgData name="Abeer" userId="f411cc15-62d4-4411-a4a7-ab9af6ecc237" providerId="ADAL" clId="{72BC5FB4-4438-4801-8F95-C17DBBD9BFBF}" dt="2022-06-26T00:29:59.518" v="367" actId="26606"/>
          <ac:spMkLst>
            <pc:docMk/>
            <pc:sldMk cId="1924473584" sldId="263"/>
            <ac:spMk id="59" creationId="{B8114C98-A349-4111-A123-E8EAB86ABE30}"/>
          </ac:spMkLst>
        </pc:spChg>
        <pc:spChg chg="add">
          <ac:chgData name="Abeer" userId="f411cc15-62d4-4411-a4a7-ab9af6ecc237" providerId="ADAL" clId="{72BC5FB4-4438-4801-8F95-C17DBBD9BFBF}" dt="2022-06-26T00:29:59.518" v="367" actId="26606"/>
          <ac:spMkLst>
            <pc:docMk/>
            <pc:sldMk cId="1924473584" sldId="263"/>
            <ac:spMk id="67" creationId="{E2D3D3F2-ABBB-4453-B1C5-1BEBF7E4DD56}"/>
          </ac:spMkLst>
        </pc:spChg>
        <pc:grpChg chg="add">
          <ac:chgData name="Abeer" userId="f411cc15-62d4-4411-a4a7-ab9af6ecc237" providerId="ADAL" clId="{72BC5FB4-4438-4801-8F95-C17DBBD9BFBF}" dt="2022-06-26T00:29:59.518" v="367" actId="26606"/>
          <ac:grpSpMkLst>
            <pc:docMk/>
            <pc:sldMk cId="1924473584" sldId="263"/>
            <ac:grpSpMk id="51" creationId="{5BE0D975-7725-493F-8862-ED40C46BE35E}"/>
          </ac:grpSpMkLst>
        </pc:grpChg>
        <pc:grpChg chg="add">
          <ac:chgData name="Abeer" userId="f411cc15-62d4-4411-a4a7-ab9af6ecc237" providerId="ADAL" clId="{72BC5FB4-4438-4801-8F95-C17DBBD9BFBF}" dt="2022-06-26T00:29:59.518" v="367" actId="26606"/>
          <ac:grpSpMkLst>
            <pc:docMk/>
            <pc:sldMk cId="1924473584" sldId="263"/>
            <ac:grpSpMk id="60" creationId="{AF19A774-30A5-488B-9BAF-629C6440294E}"/>
          </ac:grpSpMkLst>
        </pc:grpChg>
        <pc:grpChg chg="add">
          <ac:chgData name="Abeer" userId="f411cc15-62d4-4411-a4a7-ab9af6ecc237" providerId="ADAL" clId="{72BC5FB4-4438-4801-8F95-C17DBBD9BFBF}" dt="2022-06-26T00:29:59.518" v="367" actId="26606"/>
          <ac:grpSpMkLst>
            <pc:docMk/>
            <pc:sldMk cId="1924473584" sldId="263"/>
            <ac:grpSpMk id="61" creationId="{670FB431-AE18-414D-92F4-1D12D1991152}"/>
          </ac:grpSpMkLst>
        </pc:grpChg>
        <pc:grpChg chg="add">
          <ac:chgData name="Abeer" userId="f411cc15-62d4-4411-a4a7-ab9af6ecc237" providerId="ADAL" clId="{72BC5FB4-4438-4801-8F95-C17DBBD9BFBF}" dt="2022-06-26T00:29:59.518" v="367" actId="26606"/>
          <ac:grpSpMkLst>
            <pc:docMk/>
            <pc:sldMk cId="1924473584" sldId="263"/>
            <ac:grpSpMk id="69" creationId="{8214E4A5-A0D2-42C4-8D14-D2A7E495F041}"/>
          </ac:grpSpMkLst>
        </pc:grpChg>
        <pc:graphicFrameChg chg="add mod ord modGraphic">
          <ac:chgData name="Abeer" userId="f411cc15-62d4-4411-a4a7-ab9af6ecc237" providerId="ADAL" clId="{72BC5FB4-4438-4801-8F95-C17DBBD9BFBF}" dt="2022-06-26T00:29:59.518" v="367" actId="26606"/>
          <ac:graphicFrameMkLst>
            <pc:docMk/>
            <pc:sldMk cId="1924473584" sldId="263"/>
            <ac:graphicFrameMk id="7" creationId="{5F20F0CE-ECA0-0689-E837-4EFB67C04BBC}"/>
          </ac:graphicFrameMkLst>
        </pc:graphicFrameChg>
        <pc:picChg chg="add mod ord">
          <ac:chgData name="Abeer" userId="f411cc15-62d4-4411-a4a7-ab9af6ecc237" providerId="ADAL" clId="{72BC5FB4-4438-4801-8F95-C17DBBD9BFBF}" dt="2022-06-26T00:29:59.518" v="367" actId="26606"/>
          <ac:picMkLst>
            <pc:docMk/>
            <pc:sldMk cId="1924473584" sldId="263"/>
            <ac:picMk id="6" creationId="{B63B514E-AB09-E8CA-EA79-9535EDD4D350}"/>
          </ac:picMkLst>
        </pc:picChg>
        <pc:cxnChg chg="add del">
          <ac:chgData name="Abeer" userId="f411cc15-62d4-4411-a4a7-ab9af6ecc237" providerId="ADAL" clId="{72BC5FB4-4438-4801-8F95-C17DBBD9BFBF}" dt="2022-06-26T00:28:03.067" v="356" actId="26606"/>
          <ac:cxnSpMkLst>
            <pc:docMk/>
            <pc:sldMk cId="1924473584" sldId="263"/>
            <ac:cxnSpMk id="14" creationId="{DAE3ABC6-4042-4293-A7DF-F01181363B7E}"/>
          </ac:cxnSpMkLst>
        </pc:cxnChg>
        <pc:cxnChg chg="add del">
          <ac:chgData name="Abeer" userId="f411cc15-62d4-4411-a4a7-ab9af6ecc237" providerId="ADAL" clId="{72BC5FB4-4438-4801-8F95-C17DBBD9BFBF}" dt="2022-06-26T00:28:17.029" v="358" actId="26606"/>
          <ac:cxnSpMkLst>
            <pc:docMk/>
            <pc:sldMk cId="1924473584" sldId="263"/>
            <ac:cxnSpMk id="24" creationId="{17341211-05E5-4FDD-98B1-F551CD0EAE1C}"/>
          </ac:cxnSpMkLst>
        </pc:cxnChg>
        <pc:cxnChg chg="add del">
          <ac:chgData name="Abeer" userId="f411cc15-62d4-4411-a4a7-ab9af6ecc237" providerId="ADAL" clId="{72BC5FB4-4438-4801-8F95-C17DBBD9BFBF}" dt="2022-06-26T00:28:32.008" v="360" actId="26606"/>
          <ac:cxnSpMkLst>
            <pc:docMk/>
            <pc:sldMk cId="1924473584" sldId="263"/>
            <ac:cxnSpMk id="28" creationId="{17341211-05E5-4FDD-98B1-F551CD0EAE1C}"/>
          </ac:cxnSpMkLst>
        </pc:cxnChg>
        <pc:cxnChg chg="add del">
          <ac:chgData name="Abeer" userId="f411cc15-62d4-4411-a4a7-ab9af6ecc237" providerId="ADAL" clId="{72BC5FB4-4438-4801-8F95-C17DBBD9BFBF}" dt="2022-06-26T00:29:59.453" v="366" actId="26606"/>
          <ac:cxnSpMkLst>
            <pc:docMk/>
            <pc:sldMk cId="1924473584" sldId="263"/>
            <ac:cxnSpMk id="45" creationId="{17341211-05E5-4FDD-98B1-F551CD0EAE1C}"/>
          </ac:cxnSpMkLst>
        </pc:cxnChg>
      </pc:sldChg>
    </pc:docChg>
  </pc:docChgLst>
  <pc:docChgLst>
    <pc:chgData name="Abeer Ishal (2128229)" userId="S::2128229@student.uwtsd.ac.uk::f411cc15-62d4-4411-a4a7-ab9af6ecc237" providerId="AD" clId="Web-{1F8E66FE-30A4-2E20-D484-5A03EE5C2D73}"/>
    <pc:docChg chg="modSld">
      <pc:chgData name="Abeer Ishal (2128229)" userId="S::2128229@student.uwtsd.ac.uk::f411cc15-62d4-4411-a4a7-ab9af6ecc237" providerId="AD" clId="Web-{1F8E66FE-30A4-2E20-D484-5A03EE5C2D73}" dt="2022-06-26T01:52:15.512" v="0"/>
      <pc:docMkLst>
        <pc:docMk/>
      </pc:docMkLst>
      <pc:sldChg chg="delSp">
        <pc:chgData name="Abeer Ishal (2128229)" userId="S::2128229@student.uwtsd.ac.uk::f411cc15-62d4-4411-a4a7-ab9af6ecc237" providerId="AD" clId="Web-{1F8E66FE-30A4-2E20-D484-5A03EE5C2D73}" dt="2022-06-26T01:52:15.512" v="0"/>
        <pc:sldMkLst>
          <pc:docMk/>
          <pc:sldMk cId="109857222" sldId="256"/>
        </pc:sldMkLst>
        <pc:spChg chg="del">
          <ac:chgData name="Abeer Ishal (2128229)" userId="S::2128229@student.uwtsd.ac.uk::f411cc15-62d4-4411-a4a7-ab9af6ecc237" providerId="AD" clId="Web-{1F8E66FE-30A4-2E20-D484-5A03EE5C2D73}" dt="2022-06-26T01:52:15.512" v="0"/>
          <ac:spMkLst>
            <pc:docMk/>
            <pc:sldMk cId="109857222" sldId="256"/>
            <ac:spMk id="15" creationId="{AC087158-4B60-366C-78B6-37C46FA6CB48}"/>
          </ac:spMkLst>
        </pc:spChg>
      </pc:sldChg>
    </pc:docChg>
  </pc:docChgLst>
  <pc:docChgLst>
    <pc:chgData name="Abeer Ishal (2128229)" userId="S::2128229@student.uwtsd.ac.uk::f411cc15-62d4-4411-a4a7-ab9af6ecc237" providerId="AD" clId="Web-{BC6013EB-0A6F-4783-ACE8-657DC88D126E}"/>
    <pc:docChg chg="addSld modSld addMainMaster delMainMaster">
      <pc:chgData name="Abeer Ishal (2128229)" userId="S::2128229@student.uwtsd.ac.uk::f411cc15-62d4-4411-a4a7-ab9af6ecc237" providerId="AD" clId="Web-{BC6013EB-0A6F-4783-ACE8-657DC88D126E}" dt="2022-06-22T16:25:20.677" v="316" actId="20577"/>
      <pc:docMkLst>
        <pc:docMk/>
      </pc:docMkLst>
      <pc:sldChg chg="addSp delSp modSp mod modClrScheme delDesignElem chgLayout">
        <pc:chgData name="Abeer Ishal (2128229)" userId="S::2128229@student.uwtsd.ac.uk::f411cc15-62d4-4411-a4a7-ab9af6ecc237" providerId="AD" clId="Web-{BC6013EB-0A6F-4783-ACE8-657DC88D126E}" dt="2022-06-22T15:48:33.247" v="98" actId="20577"/>
        <pc:sldMkLst>
          <pc:docMk/>
          <pc:sldMk cId="109857222" sldId="256"/>
        </pc:sldMkLst>
        <pc:spChg chg="mod ord">
          <ac:chgData name="Abeer Ishal (2128229)" userId="S::2128229@student.uwtsd.ac.uk::f411cc15-62d4-4411-a4a7-ab9af6ecc237" providerId="AD" clId="Web-{BC6013EB-0A6F-4783-ACE8-657DC88D126E}" dt="2022-06-22T14:43:33.532" v="22"/>
          <ac:spMkLst>
            <pc:docMk/>
            <pc:sldMk cId="109857222" sldId="256"/>
            <ac:spMk id="2" creationId="{00000000-0000-0000-0000-000000000000}"/>
          </ac:spMkLst>
        </pc:spChg>
        <pc:spChg chg="mod ord">
          <ac:chgData name="Abeer Ishal (2128229)" userId="S::2128229@student.uwtsd.ac.uk::f411cc15-62d4-4411-a4a7-ab9af6ecc237" providerId="AD" clId="Web-{BC6013EB-0A6F-4783-ACE8-657DC88D126E}" dt="2022-06-22T15:48:33.247" v="98" actId="20577"/>
          <ac:spMkLst>
            <pc:docMk/>
            <pc:sldMk cId="109857222" sldId="256"/>
            <ac:spMk id="3" creationId="{00000000-0000-0000-0000-000000000000}"/>
          </ac:spMkLst>
        </pc:spChg>
        <pc:spChg chg="add del">
          <ac:chgData name="Abeer Ishal (2128229)" userId="S::2128229@student.uwtsd.ac.uk::f411cc15-62d4-4411-a4a7-ab9af6ecc237" providerId="AD" clId="Web-{BC6013EB-0A6F-4783-ACE8-657DC88D126E}" dt="2022-06-22T14:43:33.532" v="22"/>
          <ac:spMkLst>
            <pc:docMk/>
            <pc:sldMk cId="109857222" sldId="256"/>
            <ac:spMk id="18" creationId="{27BDFED6-6E33-4606-AFE2-886ADB1C018E}"/>
          </ac:spMkLst>
        </pc:spChg>
        <pc:spChg chg="add del">
          <ac:chgData name="Abeer Ishal (2128229)" userId="S::2128229@student.uwtsd.ac.uk::f411cc15-62d4-4411-a4a7-ab9af6ecc237" providerId="AD" clId="Web-{BC6013EB-0A6F-4783-ACE8-657DC88D126E}" dt="2022-06-22T14:43:33.532" v="22"/>
          <ac:spMkLst>
            <pc:docMk/>
            <pc:sldMk cId="109857222" sldId="256"/>
            <ac:spMk id="20" creationId="{890DEF05-784E-4B61-89E4-04C4ECF4E5A0}"/>
          </ac:spMkLst>
        </pc:spChg>
        <pc:cxnChg chg="add del">
          <ac:chgData name="Abeer Ishal (2128229)" userId="S::2128229@student.uwtsd.ac.uk::f411cc15-62d4-4411-a4a7-ab9af6ecc237" providerId="AD" clId="Web-{BC6013EB-0A6F-4783-ACE8-657DC88D126E}" dt="2022-06-22T14:43:33.532" v="22"/>
          <ac:cxnSpMkLst>
            <pc:docMk/>
            <pc:sldMk cId="109857222" sldId="256"/>
            <ac:cxnSpMk id="22" creationId="{C41BAEC7-F7B0-4224-8B18-8F74B7D87F0B}"/>
          </ac:cxnSpMkLst>
        </pc:cxnChg>
      </pc:sldChg>
      <pc:sldChg chg="addSp delSp modSp new mod setBg modClrScheme setClrOvrMap chgLayout">
        <pc:chgData name="Abeer Ishal (2128229)" userId="S::2128229@student.uwtsd.ac.uk::f411cc15-62d4-4411-a4a7-ab9af6ecc237" providerId="AD" clId="Web-{BC6013EB-0A6F-4783-ACE8-657DC88D126E}" dt="2022-06-22T16:25:20.677" v="316" actId="20577"/>
        <pc:sldMkLst>
          <pc:docMk/>
          <pc:sldMk cId="2445756877" sldId="257"/>
        </pc:sldMkLst>
        <pc:spChg chg="mod ord">
          <ac:chgData name="Abeer Ishal (2128229)" userId="S::2128229@student.uwtsd.ac.uk::f411cc15-62d4-4411-a4a7-ab9af6ecc237" providerId="AD" clId="Web-{BC6013EB-0A6F-4783-ACE8-657DC88D126E}" dt="2022-06-22T16:02:58.191" v="203" actId="20577"/>
          <ac:spMkLst>
            <pc:docMk/>
            <pc:sldMk cId="2445756877" sldId="257"/>
            <ac:spMk id="2" creationId="{8449E04F-579A-DA8A-E808-CD80ECD0AA23}"/>
          </ac:spMkLst>
        </pc:spChg>
        <pc:spChg chg="add mod">
          <ac:chgData name="Abeer Ishal (2128229)" userId="S::2128229@student.uwtsd.ac.uk::f411cc15-62d4-4411-a4a7-ab9af6ecc237" providerId="AD" clId="Web-{BC6013EB-0A6F-4783-ACE8-657DC88D126E}" dt="2022-06-22T16:25:20.677" v="316" actId="20577"/>
          <ac:spMkLst>
            <pc:docMk/>
            <pc:sldMk cId="2445756877" sldId="257"/>
            <ac:spMk id="3" creationId="{54B25DEF-E9F4-C3E3-3B6A-95B788440427}"/>
          </ac:spMkLst>
        </pc:spChg>
        <pc:spChg chg="add del mod ord">
          <ac:chgData name="Abeer Ishal (2128229)" userId="S::2128229@student.uwtsd.ac.uk::f411cc15-62d4-4411-a4a7-ab9af6ecc237" providerId="AD" clId="Web-{BC6013EB-0A6F-4783-ACE8-657DC88D126E}" dt="2022-06-22T14:47:16.267" v="31"/>
          <ac:spMkLst>
            <pc:docMk/>
            <pc:sldMk cId="2445756877" sldId="257"/>
            <ac:spMk id="3" creationId="{6F2E931B-6F81-5546-EBBE-4A553DF7609B}"/>
          </ac:spMkLst>
        </pc:spChg>
        <pc:spChg chg="add del mod">
          <ac:chgData name="Abeer Ishal (2128229)" userId="S::2128229@student.uwtsd.ac.uk::f411cc15-62d4-4411-a4a7-ab9af6ecc237" providerId="AD" clId="Web-{BC6013EB-0A6F-4783-ACE8-657DC88D126E}" dt="2022-06-22T14:43:26.782" v="20"/>
          <ac:spMkLst>
            <pc:docMk/>
            <pc:sldMk cId="2445756877" sldId="257"/>
            <ac:spMk id="12" creationId="{9524C8B6-89CE-7E38-70F3-FBA98DE1BB1B}"/>
          </ac:spMkLst>
        </pc:spChg>
        <pc:spChg chg="add mod">
          <ac:chgData name="Abeer Ishal (2128229)" userId="S::2128229@student.uwtsd.ac.uk::f411cc15-62d4-4411-a4a7-ab9af6ecc237" providerId="AD" clId="Web-{BC6013EB-0A6F-4783-ACE8-657DC88D126E}" dt="2022-06-22T14:47:26.315" v="36" actId="20577"/>
          <ac:spMkLst>
            <pc:docMk/>
            <pc:sldMk cId="2445756877" sldId="257"/>
            <ac:spMk id="26" creationId="{A1D6F9F7-39E1-8518-5AB7-B668B63A158E}"/>
          </ac:spMkLst>
        </pc:spChg>
        <pc:spChg chg="add mod">
          <ac:chgData name="Abeer Ishal (2128229)" userId="S::2128229@student.uwtsd.ac.uk::f411cc15-62d4-4411-a4a7-ab9af6ecc237" providerId="AD" clId="Web-{BC6013EB-0A6F-4783-ACE8-657DC88D126E}" dt="2022-06-22T14:53:29.091" v="48" actId="20577"/>
          <ac:spMkLst>
            <pc:docMk/>
            <pc:sldMk cId="2445756877" sldId="257"/>
            <ac:spMk id="29" creationId="{FD3DE7D9-F343-FCE0-3C48-9F900B668436}"/>
          </ac:spMkLst>
        </pc:spChg>
        <pc:spChg chg="add mod">
          <ac:chgData name="Abeer Ishal (2128229)" userId="S::2128229@student.uwtsd.ac.uk::f411cc15-62d4-4411-a4a7-ab9af6ecc237" providerId="AD" clId="Web-{BC6013EB-0A6F-4783-ACE8-657DC88D126E}" dt="2022-06-22T14:54:50.238" v="65" actId="20577"/>
          <ac:spMkLst>
            <pc:docMk/>
            <pc:sldMk cId="2445756877" sldId="257"/>
            <ac:spMk id="32" creationId="{261D6BE8-AABB-4C10-2FF4-A4C91B66C6FF}"/>
          </ac:spMkLst>
        </pc:spChg>
        <pc:spChg chg="add">
          <ac:chgData name="Abeer Ishal (2128229)" userId="S::2128229@student.uwtsd.ac.uk::f411cc15-62d4-4411-a4a7-ab9af6ecc237" providerId="AD" clId="Web-{BC6013EB-0A6F-4783-ACE8-657DC88D126E}" dt="2022-06-22T14:56:24.729" v="76"/>
          <ac:spMkLst>
            <pc:docMk/>
            <pc:sldMk cId="2445756877" sldId="257"/>
            <ac:spMk id="34" creationId="{99F1FFA9-D672-408C-9220-ADEEC6ABDD09}"/>
          </ac:spMkLst>
        </pc:spChg>
        <pc:spChg chg="add mod">
          <ac:chgData name="Abeer Ishal (2128229)" userId="S::2128229@student.uwtsd.ac.uk::f411cc15-62d4-4411-a4a7-ab9af6ecc237" providerId="AD" clId="Web-{BC6013EB-0A6F-4783-ACE8-657DC88D126E}" dt="2022-06-22T16:24:33.942" v="313" actId="14100"/>
          <ac:spMkLst>
            <pc:docMk/>
            <pc:sldMk cId="2445756877" sldId="257"/>
            <ac:spMk id="35" creationId="{3ABD0599-9A87-069E-33FD-B3DECF222D1C}"/>
          </ac:spMkLst>
        </pc:spChg>
        <pc:spChg chg="add del">
          <ac:chgData name="Abeer Ishal (2128229)" userId="S::2128229@student.uwtsd.ac.uk::f411cc15-62d4-4411-a4a7-ab9af6ecc237" providerId="AD" clId="Web-{BC6013EB-0A6F-4783-ACE8-657DC88D126E}" dt="2022-06-22T14:56:07.212" v="73"/>
          <ac:spMkLst>
            <pc:docMk/>
            <pc:sldMk cId="2445756877" sldId="257"/>
            <ac:spMk id="36" creationId="{19B9276F-214D-DFB3-2B00-EC7D30C2B6BD}"/>
          </ac:spMkLst>
        </pc:spChg>
        <pc:spChg chg="add del">
          <ac:chgData name="Abeer Ishal (2128229)" userId="S::2128229@student.uwtsd.ac.uk::f411cc15-62d4-4411-a4a7-ab9af6ecc237" providerId="AD" clId="Web-{BC6013EB-0A6F-4783-ACE8-657DC88D126E}" dt="2022-06-22T14:55:24.521" v="69"/>
          <ac:spMkLst>
            <pc:docMk/>
            <pc:sldMk cId="2445756877" sldId="257"/>
            <ac:spMk id="37" creationId="{7316481C-0A49-4796-812B-0D64F063B720}"/>
          </ac:spMkLst>
        </pc:spChg>
        <pc:spChg chg="add del">
          <ac:chgData name="Abeer Ishal (2128229)" userId="S::2128229@student.uwtsd.ac.uk::f411cc15-62d4-4411-a4a7-ab9af6ecc237" providerId="AD" clId="Web-{BC6013EB-0A6F-4783-ACE8-657DC88D126E}" dt="2022-06-22T14:55:24.521" v="69"/>
          <ac:spMkLst>
            <pc:docMk/>
            <pc:sldMk cId="2445756877" sldId="257"/>
            <ac:spMk id="39" creationId="{A5271697-90F1-4A23-8EF2-0179F2EAFACB}"/>
          </ac:spMkLst>
        </pc:spChg>
        <pc:spChg chg="add del">
          <ac:chgData name="Abeer Ishal (2128229)" userId="S::2128229@student.uwtsd.ac.uk::f411cc15-62d4-4411-a4a7-ab9af6ecc237" providerId="AD" clId="Web-{BC6013EB-0A6F-4783-ACE8-657DC88D126E}" dt="2022-06-22T14:55:39.476" v="71"/>
          <ac:spMkLst>
            <pc:docMk/>
            <pc:sldMk cId="2445756877" sldId="257"/>
            <ac:spMk id="43" creationId="{347C85EF-9B88-46AF-B40D-70F2DDDE18BE}"/>
          </ac:spMkLst>
        </pc:spChg>
        <pc:spChg chg="add del">
          <ac:chgData name="Abeer Ishal (2128229)" userId="S::2128229@student.uwtsd.ac.uk::f411cc15-62d4-4411-a4a7-ab9af6ecc237" providerId="AD" clId="Web-{BC6013EB-0A6F-4783-ACE8-657DC88D126E}" dt="2022-06-22T14:55:24.521" v="69"/>
          <ac:spMkLst>
            <pc:docMk/>
            <pc:sldMk cId="2445756877" sldId="257"/>
            <ac:spMk id="63" creationId="{D9F5512A-48E1-4C07-B75E-3CCC517B6804}"/>
          </ac:spMkLst>
        </pc:spChg>
        <pc:spChg chg="add del">
          <ac:chgData name="Abeer Ishal (2128229)" userId="S::2128229@student.uwtsd.ac.uk::f411cc15-62d4-4411-a4a7-ab9af6ecc237" providerId="AD" clId="Web-{BC6013EB-0A6F-4783-ACE8-657DC88D126E}" dt="2022-06-22T14:55:39.476" v="71"/>
          <ac:spMkLst>
            <pc:docMk/>
            <pc:sldMk cId="2445756877" sldId="257"/>
            <ac:spMk id="65" creationId="{FF638861-22F4-42BD-AB54-580F4FFF9F5F}"/>
          </ac:spMkLst>
        </pc:spChg>
        <pc:spChg chg="add del">
          <ac:chgData name="Abeer Ishal (2128229)" userId="S::2128229@student.uwtsd.ac.uk::f411cc15-62d4-4411-a4a7-ab9af6ecc237" providerId="AD" clId="Web-{BC6013EB-0A6F-4783-ACE8-657DC88D126E}" dt="2022-06-22T14:55:39.476" v="71"/>
          <ac:spMkLst>
            <pc:docMk/>
            <pc:sldMk cId="2445756877" sldId="257"/>
            <ac:spMk id="66" creationId="{6CACE173-0A3A-4306-B76C-60A0714C31C3}"/>
          </ac:spMkLst>
        </pc:spChg>
        <pc:spChg chg="add del">
          <ac:chgData name="Abeer Ishal (2128229)" userId="S::2128229@student.uwtsd.ac.uk::f411cc15-62d4-4411-a4a7-ab9af6ecc237" providerId="AD" clId="Web-{BC6013EB-0A6F-4783-ACE8-657DC88D126E}" dt="2022-06-22T14:55:39.476" v="71"/>
          <ac:spMkLst>
            <pc:docMk/>
            <pc:sldMk cId="2445756877" sldId="257"/>
            <ac:spMk id="67" creationId="{BE5996B0-F3AC-4A78-A5EF-139FD34959EF}"/>
          </ac:spMkLst>
        </pc:spChg>
        <pc:spChg chg="add del">
          <ac:chgData name="Abeer Ishal (2128229)" userId="S::2128229@student.uwtsd.ac.uk::f411cc15-62d4-4411-a4a7-ab9af6ecc237" providerId="AD" clId="Web-{BC6013EB-0A6F-4783-ACE8-657DC88D126E}" dt="2022-06-22T14:56:07.212" v="73"/>
          <ac:spMkLst>
            <pc:docMk/>
            <pc:sldMk cId="2445756877" sldId="257"/>
            <ac:spMk id="69" creationId="{2EEE8F11-3582-44B7-9869-F2D26D7DD9D4}"/>
          </ac:spMkLst>
        </pc:spChg>
        <pc:spChg chg="add del">
          <ac:chgData name="Abeer Ishal (2128229)" userId="S::2128229@student.uwtsd.ac.uk::f411cc15-62d4-4411-a4a7-ab9af6ecc237" providerId="AD" clId="Web-{BC6013EB-0A6F-4783-ACE8-657DC88D126E}" dt="2022-06-22T14:56:07.212" v="73"/>
          <ac:spMkLst>
            <pc:docMk/>
            <pc:sldMk cId="2445756877" sldId="257"/>
            <ac:spMk id="70" creationId="{2141F1CC-6A53-4BCF-9127-AABB52E2497E}"/>
          </ac:spMkLst>
        </pc:spChg>
        <pc:spChg chg="add del">
          <ac:chgData name="Abeer Ishal (2128229)" userId="S::2128229@student.uwtsd.ac.uk::f411cc15-62d4-4411-a4a7-ab9af6ecc237" providerId="AD" clId="Web-{BC6013EB-0A6F-4783-ACE8-657DC88D126E}" dt="2022-06-22T14:56:07.212" v="73"/>
          <ac:spMkLst>
            <pc:docMk/>
            <pc:sldMk cId="2445756877" sldId="257"/>
            <ac:spMk id="71" creationId="{561B2B49-7142-4CA8-A929-4671548E6A5A}"/>
          </ac:spMkLst>
        </pc:spChg>
        <pc:grpChg chg="add del">
          <ac:chgData name="Abeer Ishal (2128229)" userId="S::2128229@student.uwtsd.ac.uk::f411cc15-62d4-4411-a4a7-ab9af6ecc237" providerId="AD" clId="Web-{BC6013EB-0A6F-4783-ACE8-657DC88D126E}" dt="2022-06-22T14:55:24.521" v="69"/>
          <ac:grpSpMkLst>
            <pc:docMk/>
            <pc:sldMk cId="2445756877" sldId="257"/>
            <ac:grpSpMk id="41" creationId="{1F49CE81-B2F4-47B2-9D4A-886DCE0A8404}"/>
          </ac:grpSpMkLst>
        </pc:grpChg>
        <pc:graphicFrameChg chg="add del mod ord modGraphic">
          <ac:chgData name="Abeer Ishal (2128229)" userId="S::2128229@student.uwtsd.ac.uk::f411cc15-62d4-4411-a4a7-ab9af6ecc237" providerId="AD" clId="Web-{BC6013EB-0A6F-4783-ACE8-657DC88D126E}" dt="2022-06-22T14:43:30.079" v="21"/>
          <ac:graphicFrameMkLst>
            <pc:docMk/>
            <pc:sldMk cId="2445756877" sldId="257"/>
            <ac:graphicFrameMk id="4" creationId="{156AC3E8-83FD-C2FA-7B40-D42FFD901004}"/>
          </ac:graphicFrameMkLst>
        </pc:graphicFrameChg>
        <pc:picChg chg="add mod ord">
          <ac:chgData name="Abeer Ishal (2128229)" userId="S::2128229@student.uwtsd.ac.uk::f411cc15-62d4-4411-a4a7-ab9af6ecc237" providerId="AD" clId="Web-{BC6013EB-0A6F-4783-ACE8-657DC88D126E}" dt="2022-06-22T14:56:24.729" v="76"/>
          <ac:picMkLst>
            <pc:docMk/>
            <pc:sldMk cId="2445756877" sldId="257"/>
            <ac:picMk id="25" creationId="{705D6B73-E5D9-4B84-961A-49795B0473D1}"/>
          </ac:picMkLst>
        </pc:picChg>
        <pc:picChg chg="add del mod ord">
          <ac:chgData name="Abeer Ishal (2128229)" userId="S::2128229@student.uwtsd.ac.uk::f411cc15-62d4-4411-a4a7-ab9af6ecc237" providerId="AD" clId="Web-{BC6013EB-0A6F-4783-ACE8-657DC88D126E}" dt="2022-06-22T14:56:19.213" v="75"/>
          <ac:picMkLst>
            <pc:docMk/>
            <pc:sldMk cId="2445756877" sldId="257"/>
            <ac:picMk id="28" creationId="{0C11557E-F2C9-9446-5067-4CC0F8341A22}"/>
          </ac:picMkLst>
        </pc:picChg>
        <pc:picChg chg="add mod ord">
          <ac:chgData name="Abeer Ishal (2128229)" userId="S::2128229@student.uwtsd.ac.uk::f411cc15-62d4-4411-a4a7-ab9af6ecc237" providerId="AD" clId="Web-{BC6013EB-0A6F-4783-ACE8-657DC88D126E}" dt="2022-06-22T14:56:24.729" v="76"/>
          <ac:picMkLst>
            <pc:docMk/>
            <pc:sldMk cId="2445756877" sldId="257"/>
            <ac:picMk id="31" creationId="{790A61CC-B4D1-5892-1D7B-6AFF6762AFA3}"/>
          </ac:picMkLst>
        </pc:picChg>
      </pc:sldChg>
      <pc:sldMasterChg chg="add del addSldLayout delSldLayout">
        <pc:chgData name="Abeer Ishal (2128229)" userId="S::2128229@student.uwtsd.ac.uk::f411cc15-62d4-4411-a4a7-ab9af6ecc237" providerId="AD" clId="Web-{BC6013EB-0A6F-4783-ACE8-657DC88D126E}" dt="2022-06-22T14:43:33.532" v="22"/>
        <pc:sldMasterMkLst>
          <pc:docMk/>
          <pc:sldMasterMk cId="2460954070" sldId="2147483660"/>
        </pc:sldMasterMkLst>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2385387890" sldId="2147483661"/>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949138452" sldId="2147483662"/>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2591524520" sldId="2147483663"/>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1203092039" sldId="2147483664"/>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3733172339" sldId="2147483665"/>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3210312558" sldId="2147483666"/>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3146388984" sldId="2147483667"/>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3171841454" sldId="2147483668"/>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1718958274" sldId="2147483669"/>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2202905451" sldId="2147483670"/>
          </pc:sldLayoutMkLst>
        </pc:sldLayoutChg>
        <pc:sldLayoutChg chg="add del">
          <pc:chgData name="Abeer Ishal (2128229)" userId="S::2128229@student.uwtsd.ac.uk::f411cc15-62d4-4411-a4a7-ab9af6ecc237" providerId="AD" clId="Web-{BC6013EB-0A6F-4783-ACE8-657DC88D126E}" dt="2022-06-22T14:43:33.532" v="22"/>
          <pc:sldLayoutMkLst>
            <pc:docMk/>
            <pc:sldMasterMk cId="2460954070" sldId="2147483660"/>
            <pc:sldLayoutMk cId="3479445657" sldId="2147483671"/>
          </pc:sldLayoutMkLst>
        </pc:sldLayoutChg>
      </pc:sldMasterChg>
      <pc:sldMasterChg chg="add del addSldLayout delSldLayout modSldLayout">
        <pc:chgData name="Abeer Ishal (2128229)" userId="S::2128229@student.uwtsd.ac.uk::f411cc15-62d4-4411-a4a7-ab9af6ecc237" providerId="AD" clId="Web-{BC6013EB-0A6F-4783-ACE8-657DC88D126E}" dt="2022-06-22T14:43:33.532" v="22"/>
        <pc:sldMasterMkLst>
          <pc:docMk/>
          <pc:sldMasterMk cId="14165854" sldId="2147483672"/>
        </pc:sldMasterMkLst>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3912016181" sldId="2147483673"/>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4084999621" sldId="2147483674"/>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2457749506" sldId="2147483675"/>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1080427251" sldId="2147483676"/>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2941465673" sldId="2147483677"/>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392543173" sldId="2147483678"/>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4022937822" sldId="2147483679"/>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4183063363" sldId="2147483680"/>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3328761787" sldId="2147483681"/>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2730642478" sldId="2147483682"/>
          </pc:sldLayoutMkLst>
        </pc:sldLayoutChg>
        <pc:sldLayoutChg chg="add del mod replId">
          <pc:chgData name="Abeer Ishal (2128229)" userId="S::2128229@student.uwtsd.ac.uk::f411cc15-62d4-4411-a4a7-ab9af6ecc237" providerId="AD" clId="Web-{BC6013EB-0A6F-4783-ACE8-657DC88D126E}" dt="2022-06-22T14:43:33.532" v="22"/>
          <pc:sldLayoutMkLst>
            <pc:docMk/>
            <pc:sldMasterMk cId="14165854" sldId="2147483672"/>
            <pc:sldLayoutMk cId="38187990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teachonline.ca/webinar/how-use-social-media-retain-and-connect-students-shift-online-education" TargetMode="Externa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image" Target="../media/image2.jpeg"/><Relationship Id="rId4" Type="http://schemas.openxmlformats.org/officeDocument/2006/relationships/hyperlink" Target="https://amyhoganedtech541.weebly.com/technology-tools.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technofaq.org/posts/2020/02/five-tech-companies-to-invest-in-2020/" TargetMode="External"/><Relationship Id="rId1" Type="http://schemas.openxmlformats.org/officeDocument/2006/relationships/slideLayout" Target="../slideLayouts/slideLayout2.xml"/><Relationship Id="rId6" Type="http://schemas.openxmlformats.org/officeDocument/2006/relationships/hyperlink" Target="http://www.openforumeurope.org/event/public-sector-digital-transformation-tallinn-declaration-borderless-government/" TargetMode="External"/><Relationship Id="rId5" Type="http://schemas.openxmlformats.org/officeDocument/2006/relationships/image" Target="../media/image4.jpeg"/><Relationship Id="rId4" Type="http://schemas.openxmlformats.org/officeDocument/2006/relationships/hyperlink" Target="https://openforumeurope.org/event/public-sector-digital-transformation-tallinn-declaration-borderless-governmen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menotomymatters.com/howto/covid-libraries/" TargetMode="External"/><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evidentlycochrane.net/qualitative-research-patient-ca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fpf.org/blog/bridging-industry-and-academia-to-tackle-responsible-research-and-privacy-practices/" TargetMode="Externa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researchleap.com/multidimensional-ethical-dilemmas-contemporary-organizations-literature-review/" TargetMode="External"/><Relationship Id="rId4" Type="http://schemas.openxmlformats.org/officeDocument/2006/relationships/hyperlink" Target="https://fpf.org/2017/09/12/bridging-industry-and-academia-to-tackle-responsible-research-and-privacy-practic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eduflair.com/blog/research-hypothesis-mean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obsi.ca/en/about-us/terms-of-reference.aspx" TargetMode="Externa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s://www.shutterstock.com/search/reference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pikist.com/free-photo-stxq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a:hlinkClick r:id="rId2"/>
            <a:extLst>
              <a:ext uri="{FF2B5EF4-FFF2-40B4-BE49-F238E27FC236}">
                <a16:creationId xmlns:a16="http://schemas.microsoft.com/office/drawing/2014/main" id="{21F97730-F2C3-F43D-E567-0F81309362B0}"/>
              </a:ext>
            </a:extLst>
          </p:cNvPr>
          <p:cNvPicPr>
            <a:picLocks noChangeAspect="1"/>
          </p:cNvPicPr>
          <p:nvPr/>
        </p:nvPicPr>
        <p:blipFill rotWithShape="1">
          <a:blip r:embed="rId3">
            <a:alphaModFix/>
            <a:extLst>
              <a:ext uri="{837473B0-CC2E-450A-ABE3-18F120FF3D39}">
                <a1611:picAttrSrcUrl xmlns:a1611="http://schemas.microsoft.com/office/drawing/2016/11/main" r:id="rId2"/>
              </a:ext>
            </a:extLst>
          </a:blip>
          <a:srcRect t="3679" r="-1" b="-1"/>
          <a:stretch/>
        </p:blipFill>
        <p:spPr>
          <a:xfrm>
            <a:off x="4547937" y="-40644"/>
            <a:ext cx="7644062" cy="3681406"/>
          </a:xfrm>
          <a:prstGeom prst="rect">
            <a:avLst/>
          </a:prstGeom>
        </p:spPr>
      </p:pic>
      <p:pic>
        <p:nvPicPr>
          <p:cNvPr id="8" name="Picture 9" descr="A picture containing text, indoor, jigsaw puzzle, plant&#10;&#10;Description automatically generated">
            <a:hlinkClick r:id="rId4"/>
            <a:extLst>
              <a:ext uri="{FF2B5EF4-FFF2-40B4-BE49-F238E27FC236}">
                <a16:creationId xmlns:a16="http://schemas.microsoft.com/office/drawing/2014/main" id="{CF32BBB1-363B-A223-F45E-59618BC6B6D6}"/>
              </a:ext>
            </a:extLst>
          </p:cNvPr>
          <p:cNvPicPr>
            <a:picLocks noChangeAspect="1"/>
          </p:cNvPicPr>
          <p:nvPr/>
        </p:nvPicPr>
        <p:blipFill rotWithShape="1">
          <a:blip r:embed="rId5">
            <a:extLst>
              <a:ext uri="{837473B0-CC2E-450A-ABE3-18F120FF3D39}">
                <a1611:picAttrSrcUrl xmlns:a1611="http://schemas.microsoft.com/office/drawing/2016/11/main" r:id="rId4"/>
              </a:ext>
            </a:extLst>
          </a:blip>
          <a:srcRect l="136" r="-1" b="-1"/>
          <a:stretch/>
        </p:blipFill>
        <p:spPr>
          <a:xfrm>
            <a:off x="4547938" y="3681409"/>
            <a:ext cx="7644062" cy="3176595"/>
          </a:xfrm>
          <a:prstGeom prst="rect">
            <a:avLst/>
          </a:prstGeom>
        </p:spPr>
      </p:pic>
      <p:sp>
        <p:nvSpPr>
          <p:cNvPr id="20" name="Rectangle 19">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504818"/>
            <a:ext cx="6694531" cy="2329822"/>
          </a:xfrm>
        </p:spPr>
        <p:txBody>
          <a:bodyPr>
            <a:normAutofit/>
          </a:bodyPr>
          <a:lstStyle/>
          <a:p>
            <a:pPr algn="l"/>
            <a:r>
              <a:rPr lang="en-GB" sz="4000" b="1">
                <a:solidFill>
                  <a:schemeClr val="bg1"/>
                </a:solidFill>
                <a:latin typeface="Arial" panose="020B0604020202020204" pitchFamily="34" charset="0"/>
                <a:ea typeface="+mj-lt"/>
                <a:cs typeface="Arial" panose="020B0604020202020204" pitchFamily="34" charset="0"/>
              </a:rPr>
              <a:t>What is the most prevalent digital tools university students use to </a:t>
            </a:r>
            <a:r>
              <a:rPr lang="en-GB" sz="4000" b="1">
                <a:solidFill>
                  <a:schemeClr val="bg1"/>
                </a:solidFill>
                <a:latin typeface="Arial" panose="020B0604020202020204" pitchFamily="34" charset="0"/>
                <a:cs typeface="Arial" panose="020B0604020202020204" pitchFamily="34" charset="0"/>
              </a:rPr>
              <a:t>collaborate</a:t>
            </a:r>
            <a:r>
              <a:rPr lang="en-GB" sz="4000" b="1">
                <a:solidFill>
                  <a:schemeClr val="bg1"/>
                </a:solidFill>
                <a:latin typeface="Arial" panose="020B0604020202020204" pitchFamily="34" charset="0"/>
                <a:ea typeface="+mj-lt"/>
                <a:cs typeface="Arial" panose="020B0604020202020204" pitchFamily="34" charset="0"/>
              </a:rPr>
              <a:t>?</a:t>
            </a:r>
            <a:endParaRPr lang="en-US" sz="4000">
              <a:solidFill>
                <a:schemeClr val="bg1"/>
              </a:solidFill>
              <a:latin typeface="Arial Nova"/>
            </a:endParaRPr>
          </a:p>
        </p:txBody>
      </p:sp>
      <p:sp>
        <p:nvSpPr>
          <p:cNvPr id="3" name="Subtitle 2"/>
          <p:cNvSpPr>
            <a:spLocks noGrp="1"/>
          </p:cNvSpPr>
          <p:nvPr>
            <p:ph type="subTitle" idx="1"/>
          </p:nvPr>
        </p:nvSpPr>
        <p:spPr>
          <a:xfrm>
            <a:off x="838200" y="3481346"/>
            <a:ext cx="5395912" cy="2516682"/>
          </a:xfrm>
        </p:spPr>
        <p:txBody>
          <a:bodyPr vert="horz" lIns="91440" tIns="45720" rIns="91440" bIns="45720" rtlCol="0" anchor="t">
            <a:normAutofit fontScale="25000" lnSpcReduction="20000"/>
          </a:bodyPr>
          <a:lstStyle/>
          <a:p>
            <a:pPr algn="l"/>
            <a:endParaRPr lang="en-GB" sz="7200" i="1">
              <a:solidFill>
                <a:schemeClr val="bg1"/>
              </a:solidFill>
              <a:cs typeface="Calibri"/>
            </a:endParaRPr>
          </a:p>
          <a:p>
            <a:pPr algn="l"/>
            <a:r>
              <a:rPr lang="en-GB" sz="7200" i="1">
                <a:solidFill>
                  <a:schemeClr val="bg1"/>
                </a:solidFill>
                <a:cs typeface="Calibri"/>
              </a:rPr>
              <a:t>By Abeer Ishal</a:t>
            </a:r>
          </a:p>
          <a:p>
            <a:pPr algn="l"/>
            <a:r>
              <a:rPr lang="en-GB" sz="7200" i="1">
                <a:solidFill>
                  <a:schemeClr val="bg1"/>
                </a:solidFill>
                <a:cs typeface="Calibri"/>
              </a:rPr>
              <a:t>Student Number: 2128229</a:t>
            </a:r>
          </a:p>
          <a:p>
            <a:pPr algn="l"/>
            <a:r>
              <a:rPr lang="en-GB" sz="7200" i="1">
                <a:solidFill>
                  <a:schemeClr val="bg1"/>
                </a:solidFill>
                <a:cs typeface="Calibri"/>
              </a:rPr>
              <a:t>&amp;</a:t>
            </a:r>
          </a:p>
          <a:p>
            <a:pPr algn="l"/>
            <a:r>
              <a:rPr lang="en-GB" sz="7200" i="1" err="1">
                <a:solidFill>
                  <a:schemeClr val="bg1"/>
                </a:solidFill>
                <a:cs typeface="Calibri"/>
              </a:rPr>
              <a:t>Hasena</a:t>
            </a:r>
            <a:r>
              <a:rPr lang="en-GB" sz="7200" i="1">
                <a:solidFill>
                  <a:schemeClr val="bg1"/>
                </a:solidFill>
                <a:cs typeface="Calibri"/>
              </a:rPr>
              <a:t> Khatun</a:t>
            </a:r>
          </a:p>
          <a:p>
            <a:pPr algn="l"/>
            <a:r>
              <a:rPr lang="en-GB" sz="7200" i="1">
                <a:solidFill>
                  <a:schemeClr val="bg1"/>
                </a:solidFill>
                <a:cs typeface="Calibri"/>
              </a:rPr>
              <a:t>Student Number: 2127944</a:t>
            </a:r>
          </a:p>
          <a:p>
            <a:pPr algn="l"/>
            <a:r>
              <a:rPr lang="en-US" sz="7200" b="0" i="0">
                <a:solidFill>
                  <a:schemeClr val="bg1"/>
                </a:solidFill>
                <a:effectLst/>
                <a:latin typeface="-apple-system"/>
              </a:rPr>
              <a:t>LCHS4002_BIRM</a:t>
            </a:r>
          </a:p>
          <a:p>
            <a:pPr algn="l"/>
            <a:r>
              <a:rPr lang="en-US" sz="7200" b="1" i="0">
                <a:solidFill>
                  <a:schemeClr val="bg1"/>
                </a:solidFill>
                <a:effectLst/>
                <a:latin typeface="-apple-system"/>
              </a:rPr>
              <a:t>Digital Skills and Research Methods.</a:t>
            </a:r>
            <a:endParaRPr lang="en-GB" sz="7200" b="1" i="1">
              <a:solidFill>
                <a:schemeClr val="bg1"/>
              </a:solidFill>
              <a:cs typeface="Calibri"/>
            </a:endParaRPr>
          </a:p>
          <a:p>
            <a:pPr algn="l"/>
            <a:r>
              <a:rPr lang="en-US" sz="7200" b="1" i="1">
                <a:solidFill>
                  <a:schemeClr val="bg1"/>
                </a:solidFill>
                <a:effectLst/>
                <a:latin typeface="-apple-system"/>
              </a:rPr>
              <a:t>Lecturers</a:t>
            </a:r>
            <a:r>
              <a:rPr lang="en-US" sz="7200" b="0" i="0">
                <a:solidFill>
                  <a:schemeClr val="bg1"/>
                </a:solidFill>
                <a:effectLst/>
                <a:latin typeface="-apple-system"/>
              </a:rPr>
              <a:t> on the course are: </a:t>
            </a:r>
          </a:p>
          <a:p>
            <a:pPr algn="l"/>
            <a:r>
              <a:rPr lang="en-US" sz="7200" b="1" i="0">
                <a:solidFill>
                  <a:schemeClr val="bg1"/>
                </a:solidFill>
                <a:effectLst/>
                <a:latin typeface="-apple-system"/>
              </a:rPr>
              <a:t>Dr. </a:t>
            </a:r>
            <a:r>
              <a:rPr lang="en-US" sz="7200" b="1" i="0" err="1">
                <a:solidFill>
                  <a:schemeClr val="bg1"/>
                </a:solidFill>
                <a:effectLst/>
                <a:latin typeface="-apple-system"/>
              </a:rPr>
              <a:t>Seyed</a:t>
            </a:r>
            <a:r>
              <a:rPr lang="en-US" sz="7200" b="1" i="0">
                <a:solidFill>
                  <a:schemeClr val="bg1"/>
                </a:solidFill>
                <a:effectLst/>
                <a:latin typeface="-apple-system"/>
              </a:rPr>
              <a:t> </a:t>
            </a:r>
            <a:r>
              <a:rPr lang="en-US" sz="7200" b="1" i="0" err="1">
                <a:solidFill>
                  <a:schemeClr val="bg1"/>
                </a:solidFill>
                <a:effectLst/>
                <a:latin typeface="-apple-system"/>
              </a:rPr>
              <a:t>Navid</a:t>
            </a:r>
            <a:r>
              <a:rPr lang="en-US" sz="7200" b="1" i="0">
                <a:solidFill>
                  <a:schemeClr val="bg1"/>
                </a:solidFill>
                <a:effectLst/>
                <a:latin typeface="-apple-system"/>
              </a:rPr>
              <a:t> </a:t>
            </a:r>
            <a:r>
              <a:rPr lang="en-US" sz="7200" b="1" i="0" err="1">
                <a:solidFill>
                  <a:schemeClr val="bg1"/>
                </a:solidFill>
                <a:effectLst/>
                <a:latin typeface="-apple-system"/>
              </a:rPr>
              <a:t>Nasirpourosgoei</a:t>
            </a:r>
            <a:r>
              <a:rPr lang="en-US" sz="7200" b="1" i="0">
                <a:solidFill>
                  <a:schemeClr val="bg1"/>
                </a:solidFill>
                <a:effectLst/>
                <a:latin typeface="-apple-system"/>
              </a:rPr>
              <a:t> </a:t>
            </a:r>
          </a:p>
          <a:p>
            <a:pPr algn="l"/>
            <a:endParaRPr lang="en-GB" sz="2000" i="1">
              <a:solidFill>
                <a:schemeClr val="bg1"/>
              </a:solidFill>
              <a:cs typeface="Calibri"/>
            </a:endParaRPr>
          </a:p>
        </p:txBody>
      </p:sp>
      <p:cxnSp>
        <p:nvCxnSpPr>
          <p:cNvPr id="22" name="Straight Connector 21">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1B7EC76-99B1-6EB6-C1DA-E4B34B5FFFAD}"/>
              </a:ext>
            </a:extLst>
          </p:cNvPr>
          <p:cNvSpPr txBox="1"/>
          <p:nvPr/>
        </p:nvSpPr>
        <p:spPr>
          <a:xfrm>
            <a:off x="9870532" y="6657949"/>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id="{FFC99F62-F1AD-ED97-FC17-13E7D06C6214}"/>
              </a:ext>
            </a:extLst>
          </p:cNvPr>
          <p:cNvSpPr txBox="1"/>
          <p:nvPr/>
        </p:nvSpPr>
        <p:spPr>
          <a:xfrm>
            <a:off x="9870531" y="3481346"/>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4" name="Slide Number Placeholder 3">
            <a:extLst>
              <a:ext uri="{FF2B5EF4-FFF2-40B4-BE49-F238E27FC236}">
                <a16:creationId xmlns:a16="http://schemas.microsoft.com/office/drawing/2014/main" id="{B604CFEF-A12E-005F-1613-1390E1E29243}"/>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9E04F-579A-DA8A-E808-CD80ECD0AA23}"/>
              </a:ext>
            </a:extLst>
          </p:cNvPr>
          <p:cNvSpPr>
            <a:spLocks noGrp="1"/>
          </p:cNvSpPr>
          <p:nvPr>
            <p:ph type="title"/>
          </p:nvPr>
        </p:nvSpPr>
        <p:spPr>
          <a:xfrm>
            <a:off x="137161" y="0"/>
            <a:ext cx="3816095" cy="1002721"/>
          </a:xfrm>
        </p:spPr>
        <p:txBody>
          <a:bodyPr>
            <a:normAutofit/>
          </a:bodyPr>
          <a:lstStyle/>
          <a:p>
            <a:pPr algn="ctr"/>
            <a:r>
              <a:rPr lang="en-GB">
                <a:highlight>
                  <a:srgbClr val="C0C0C0"/>
                </a:highlight>
                <a:cs typeface="Calibri Light"/>
              </a:rPr>
              <a:t>Introduction</a:t>
            </a:r>
            <a:r>
              <a:rPr lang="en-GB">
                <a:cs typeface="Calibri Light"/>
              </a:rPr>
              <a:t>:</a:t>
            </a:r>
            <a:r>
              <a:rPr lang="en-GB">
                <a:latin typeface="Calibri Light"/>
                <a:cs typeface="Calibri Light"/>
              </a:rPr>
              <a:t> </a:t>
            </a:r>
            <a:endParaRPr lang="en-GB" sz="2000">
              <a:latin typeface="Arial Nova"/>
              <a:cs typeface="Calibri Light"/>
            </a:endParaRPr>
          </a:p>
        </p:txBody>
      </p:sp>
      <p:sp>
        <p:nvSpPr>
          <p:cNvPr id="35" name="Content Placeholder 35">
            <a:extLst>
              <a:ext uri="{FF2B5EF4-FFF2-40B4-BE49-F238E27FC236}">
                <a16:creationId xmlns:a16="http://schemas.microsoft.com/office/drawing/2014/main" id="{3ABD0599-9A87-069E-33FD-B3DECF222D1C}"/>
              </a:ext>
            </a:extLst>
          </p:cNvPr>
          <p:cNvSpPr>
            <a:spLocks noGrp="1"/>
          </p:cNvSpPr>
          <p:nvPr>
            <p:ph idx="1"/>
          </p:nvPr>
        </p:nvSpPr>
        <p:spPr>
          <a:xfrm>
            <a:off x="364194" y="1189523"/>
            <a:ext cx="4695486" cy="4724682"/>
          </a:xfrm>
        </p:spPr>
        <p:txBody>
          <a:bodyPr vert="horz" lIns="91440" tIns="45720" rIns="91440" bIns="45720" rtlCol="0" anchor="t">
            <a:normAutofit fontScale="92500" lnSpcReduction="20000"/>
          </a:bodyPr>
          <a:lstStyle/>
          <a:p>
            <a:pPr marL="0" indent="0">
              <a:buNone/>
            </a:pPr>
            <a:r>
              <a:rPr lang="en-US" sz="2000">
                <a:cs typeface="Calibri"/>
              </a:rPr>
              <a:t>This presentation's goal is to examine in depth "which digital technology is most commonly </a:t>
            </a:r>
            <a:r>
              <a:rPr lang="en-US" sz="2000" err="1">
                <a:cs typeface="Calibri"/>
              </a:rPr>
              <a:t>utilised</a:t>
            </a:r>
            <a:r>
              <a:rPr lang="en-US" sz="2000">
                <a:cs typeface="Calibri"/>
              </a:rPr>
              <a:t> by students at UWTSD to interact together?</a:t>
            </a:r>
          </a:p>
          <a:p>
            <a:pPr marL="0" indent="0" algn="ctr">
              <a:buNone/>
            </a:pPr>
            <a:r>
              <a:rPr lang="en-US" sz="2000">
                <a:cs typeface="Calibri"/>
              </a:rPr>
              <a:t>The mission is to have a broader understanding .</a:t>
            </a:r>
            <a:endParaRPr lang="en-US">
              <a:cs typeface="Calibri"/>
            </a:endParaRPr>
          </a:p>
          <a:p>
            <a:pPr>
              <a:buFont typeface="Wingdings" panose="020B0604020202020204" pitchFamily="34" charset="0"/>
              <a:buChar char="v"/>
            </a:pPr>
            <a:r>
              <a:rPr lang="en-US" sz="2000">
                <a:cs typeface="Calibri"/>
              </a:rPr>
              <a:t>  How will this assist the students in their studies? </a:t>
            </a:r>
          </a:p>
          <a:p>
            <a:pPr>
              <a:buFont typeface="Wingdings" panose="020B0604020202020204" pitchFamily="34" charset="0"/>
              <a:buChar char="v"/>
            </a:pPr>
            <a:r>
              <a:rPr lang="en-US" sz="2000">
                <a:cs typeface="Calibri"/>
              </a:rPr>
              <a:t>When is it appropriate to use digital tools to communicate?</a:t>
            </a:r>
          </a:p>
          <a:p>
            <a:pPr>
              <a:buFont typeface="Wingdings" panose="020B0604020202020204" pitchFamily="34" charset="0"/>
              <a:buChar char="v"/>
            </a:pPr>
            <a:r>
              <a:rPr lang="en-US" sz="2000">
                <a:cs typeface="Calibri"/>
              </a:rPr>
              <a:t>Which digital technologies are the best to use for studies?</a:t>
            </a:r>
          </a:p>
          <a:p>
            <a:pPr marL="0" indent="0">
              <a:buNone/>
            </a:pPr>
            <a:r>
              <a:rPr lang="en-US" sz="2000">
                <a:cs typeface="Calibri"/>
              </a:rPr>
              <a:t>Recently, there has been a growing amount of study on the usage of digital technologies in educational settings (e.g., Nesbit, &amp; Liu, 2014; </a:t>
            </a:r>
            <a:r>
              <a:rPr lang="en-US" sz="2000" err="1">
                <a:cs typeface="Calibri"/>
              </a:rPr>
              <a:t>Steenbergen</a:t>
            </a:r>
            <a:r>
              <a:rPr lang="en-US" sz="2000">
                <a:cs typeface="Calibri"/>
              </a:rPr>
              <a:t>-Hu &amp; Cooper, 2013)</a:t>
            </a:r>
          </a:p>
          <a:p>
            <a:pPr marL="0" indent="0">
              <a:buNone/>
            </a:pPr>
            <a:r>
              <a:rPr lang="en-US" sz="2000">
                <a:cs typeface="Calibri"/>
              </a:rPr>
              <a:t>.</a:t>
            </a:r>
          </a:p>
          <a:p>
            <a:pPr marL="0" indent="0">
              <a:buNone/>
            </a:pPr>
            <a:r>
              <a:rPr lang="en-US" sz="1300">
                <a:cs typeface="Calibri"/>
              </a:rPr>
              <a:t>Presenting by  Abeer Ishal</a:t>
            </a:r>
          </a:p>
          <a:p>
            <a:pPr algn="ctr">
              <a:buFont typeface="Wingdings" panose="020B0604020202020204" pitchFamily="34" charset="0"/>
              <a:buChar char="v"/>
            </a:pPr>
            <a:endParaRPr lang="en-US" sz="2000">
              <a:cs typeface="Calibri"/>
            </a:endParaRPr>
          </a:p>
        </p:txBody>
      </p:sp>
      <p:pic>
        <p:nvPicPr>
          <p:cNvPr id="31" name="Picture 31" descr="A hand holding a touch screen device&#10;&#10;Description automatically generated with low confidence">
            <a:hlinkClick r:id="rId2"/>
            <a:extLst>
              <a:ext uri="{FF2B5EF4-FFF2-40B4-BE49-F238E27FC236}">
                <a16:creationId xmlns:a16="http://schemas.microsoft.com/office/drawing/2014/main" id="{790A61CC-B4D1-5892-1D7B-6AFF6762AFA3}"/>
              </a:ext>
              <a:ext uri="{C183D7F6-B498-43B3-948B-1728B52AA6E4}">
                <adec:decorative xmlns:adec="http://schemas.microsoft.com/office/drawing/2017/decorative" val="0"/>
              </a:ext>
            </a:extLst>
          </p:cNvPr>
          <p:cNvPicPr>
            <a:picLocks noChangeAspect="1"/>
          </p:cNvPicPr>
          <p:nvPr/>
        </p:nvPicPr>
        <p:blipFill rotWithShape="1">
          <a:blip r:embed="rId3">
            <a:extLst>
              <a:ext uri="{837473B0-CC2E-450A-ABE3-18F120FF3D39}">
                <a1611:picAttrSrcUrl xmlns:a1611="http://schemas.microsoft.com/office/drawing/2016/11/main" r:id="rId2"/>
              </a:ext>
            </a:extLst>
          </a:blip>
          <a:srcRect r="-1" b="9877"/>
          <a:stretch/>
        </p:blipFill>
        <p:spPr>
          <a:xfrm>
            <a:off x="4904316" y="-142508"/>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5" name="Picture 25" descr="A picture containing person, hand&#10;&#10;Description automatically generated">
            <a:hlinkClick r:id="rId4"/>
            <a:extLst>
              <a:ext uri="{FF2B5EF4-FFF2-40B4-BE49-F238E27FC236}">
                <a16:creationId xmlns:a16="http://schemas.microsoft.com/office/drawing/2014/main" id="{705D6B73-E5D9-4B84-961A-49795B0473D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7914" b="6374"/>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26" name="TextBox 25">
            <a:extLst>
              <a:ext uri="{FF2B5EF4-FFF2-40B4-BE49-F238E27FC236}">
                <a16:creationId xmlns:a16="http://schemas.microsoft.com/office/drawing/2014/main" id="{A1D6F9F7-39E1-8518-5AB7-B668B63A158E}"/>
              </a:ext>
            </a:extLst>
          </p:cNvPr>
          <p:cNvSpPr txBox="1"/>
          <p:nvPr/>
        </p:nvSpPr>
        <p:spPr>
          <a:xfrm>
            <a:off x="3619500" y="5338763"/>
            <a:ext cx="49530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29" name="TextBox 28">
            <a:extLst>
              <a:ext uri="{FF2B5EF4-FFF2-40B4-BE49-F238E27FC236}">
                <a16:creationId xmlns:a16="http://schemas.microsoft.com/office/drawing/2014/main" id="{FD3DE7D9-F343-FCE0-3C48-9F900B668436}"/>
              </a:ext>
            </a:extLst>
          </p:cNvPr>
          <p:cNvSpPr txBox="1"/>
          <p:nvPr/>
        </p:nvSpPr>
        <p:spPr>
          <a:xfrm>
            <a:off x="4724400" y="397986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2" name="TextBox 31">
            <a:extLst>
              <a:ext uri="{FF2B5EF4-FFF2-40B4-BE49-F238E27FC236}">
                <a16:creationId xmlns:a16="http://schemas.microsoft.com/office/drawing/2014/main" id="{261D6BE8-AABB-4C10-2FF4-A4C91B66C6FF}"/>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 name="Slide Number Placeholder 2">
            <a:extLst>
              <a:ext uri="{FF2B5EF4-FFF2-40B4-BE49-F238E27FC236}">
                <a16:creationId xmlns:a16="http://schemas.microsoft.com/office/drawing/2014/main" id="{C287BBD0-FCE7-6ACF-75AC-2276B63B76D7}"/>
              </a:ext>
            </a:extLst>
          </p:cNvPr>
          <p:cNvSpPr>
            <a:spLocks noGrp="1"/>
          </p:cNvSpPr>
          <p:nvPr>
            <p:ph type="sldNum" sz="quarter" idx="12"/>
          </p:nvPr>
        </p:nvSpPr>
        <p:spPr/>
        <p:txBody>
          <a:bodyPr/>
          <a:lstStyle/>
          <a:p>
            <a:fld id="{330EA680-D336-4FF7-8B7A-9848BB0A1C32}" type="slidenum">
              <a:rPr lang="en-GB" smtClean="0"/>
              <a:t>2</a:t>
            </a:fld>
            <a:endParaRPr lang="en-GB"/>
          </a:p>
        </p:txBody>
      </p:sp>
    </p:spTree>
    <p:extLst>
      <p:ext uri="{BB962C8B-B14F-4D97-AF65-F5344CB8AC3E}">
        <p14:creationId xmlns:p14="http://schemas.microsoft.com/office/powerpoint/2010/main" val="2445756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E314E-DC3A-71C2-4179-C452352060BC}"/>
              </a:ext>
            </a:extLst>
          </p:cNvPr>
          <p:cNvSpPr>
            <a:spLocks noGrp="1"/>
          </p:cNvSpPr>
          <p:nvPr>
            <p:ph type="title"/>
          </p:nvPr>
        </p:nvSpPr>
        <p:spPr>
          <a:xfrm>
            <a:off x="463458" y="326571"/>
            <a:ext cx="5066486" cy="451518"/>
          </a:xfrm>
        </p:spPr>
        <p:txBody>
          <a:bodyPr vert="horz" lIns="91440" tIns="45720" rIns="91440" bIns="45720" rtlCol="0" anchor="b">
            <a:normAutofit fontScale="90000"/>
          </a:bodyPr>
          <a:lstStyle/>
          <a:p>
            <a:r>
              <a:rPr lang="en-US" sz="3600"/>
              <a:t>Rational relevant researches.</a:t>
            </a:r>
          </a:p>
        </p:txBody>
      </p:sp>
      <p:pic>
        <p:nvPicPr>
          <p:cNvPr id="23" name="Picture 22" descr="A library full of books&#10;&#10;Description automatically generated with low confidence">
            <a:hlinkClick r:id="rId2"/>
            <a:extLst>
              <a:ext uri="{FF2B5EF4-FFF2-40B4-BE49-F238E27FC236}">
                <a16:creationId xmlns:a16="http://schemas.microsoft.com/office/drawing/2014/main" id="{4FD567C3-E688-A4FF-46D8-9DA7CD2C796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23357" r="11511" b="1"/>
          <a:stretch/>
        </p:blipFill>
        <p:spPr>
          <a:xfrm>
            <a:off x="463458" y="849527"/>
            <a:ext cx="5157216" cy="5285232"/>
          </a:xfrm>
          <a:prstGeom prst="rect">
            <a:avLst/>
          </a:prstGeom>
        </p:spPr>
      </p:pic>
      <p:sp>
        <p:nvSpPr>
          <p:cNvPr id="13" name="TextBox 12">
            <a:extLst>
              <a:ext uri="{FF2B5EF4-FFF2-40B4-BE49-F238E27FC236}">
                <a16:creationId xmlns:a16="http://schemas.microsoft.com/office/drawing/2014/main" id="{A3EEFD85-B338-2E7B-3C83-CA83F1D83FDD}"/>
              </a:ext>
            </a:extLst>
          </p:cNvPr>
          <p:cNvSpPr txBox="1"/>
          <p:nvPr/>
        </p:nvSpPr>
        <p:spPr>
          <a:xfrm>
            <a:off x="5678715" y="136525"/>
            <a:ext cx="6317341" cy="66666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b="1"/>
              <a:t>Texting is the easiest way for students to communicate with one another through mobile device.</a:t>
            </a:r>
          </a:p>
          <a:p>
            <a:pPr indent="-228600">
              <a:lnSpc>
                <a:spcPct val="90000"/>
              </a:lnSpc>
              <a:spcAft>
                <a:spcPts val="600"/>
              </a:spcAft>
              <a:buFont typeface="Arial" panose="020B0604020202020204" pitchFamily="34" charset="0"/>
              <a:buChar char="•"/>
            </a:pPr>
            <a:r>
              <a:rPr lang="en-US" sz="1300" b="1" i="0" u="none" strike="noStrike">
                <a:effectLst/>
              </a:rPr>
              <a:t>According to Harley et al. (2007), text messaging contact with new students has the potential to improve both the assistance offered to students and the support students give to one another.</a:t>
            </a:r>
            <a:endParaRPr lang="en-US" sz="1300" b="1"/>
          </a:p>
          <a:p>
            <a:pPr indent="-228600">
              <a:lnSpc>
                <a:spcPct val="90000"/>
              </a:lnSpc>
              <a:spcBef>
                <a:spcPts val="0"/>
              </a:spcBef>
              <a:spcAft>
                <a:spcPts val="600"/>
              </a:spcAft>
              <a:buFont typeface="Arial" panose="020B0604020202020204" pitchFamily="34" charset="0"/>
              <a:buChar char="•"/>
            </a:pPr>
            <a:r>
              <a:rPr lang="en-US" sz="1300" b="1"/>
              <a:t>Ma</a:t>
            </a:r>
            <a:r>
              <a:rPr lang="en-US" sz="1300" b="1" i="0" u="none" strike="noStrike">
                <a:effectLst/>
              </a:rPr>
              <a:t>ny other researchers through years have discovered similar results that digital tools are effective for students.</a:t>
            </a:r>
            <a:endParaRPr lang="en-US" sz="1300" b="1">
              <a:effectLst/>
            </a:endParaRPr>
          </a:p>
          <a:p>
            <a:pPr indent="-228600">
              <a:lnSpc>
                <a:spcPct val="90000"/>
              </a:lnSpc>
              <a:spcBef>
                <a:spcPts val="0"/>
              </a:spcBef>
              <a:spcAft>
                <a:spcPts val="600"/>
              </a:spcAft>
              <a:buFont typeface="Arial" panose="020B0604020202020204" pitchFamily="34" charset="0"/>
              <a:buChar char="•"/>
            </a:pPr>
            <a:r>
              <a:rPr lang="en-US" sz="1300" b="1" i="0" u="none" strike="noStrike">
                <a:effectLst/>
              </a:rPr>
              <a:t> Jones and Marsden (2004) has described the usage of text messaging in the classroom environment, where students were encouraged to text questions or comments to the lecturer and themselves , resulting in a higher degree of participation with the information being presented. Furthermore, students can give each other materials to help them with group projects.</a:t>
            </a:r>
            <a:endParaRPr lang="en-US" sz="1300" b="1">
              <a:effectLst/>
            </a:endParaRPr>
          </a:p>
          <a:p>
            <a:pPr indent="-228600">
              <a:lnSpc>
                <a:spcPct val="90000"/>
              </a:lnSpc>
              <a:spcAft>
                <a:spcPts val="600"/>
              </a:spcAft>
              <a:buFont typeface="Arial" panose="020B0604020202020204" pitchFamily="34" charset="0"/>
              <a:buChar char="•"/>
            </a:pPr>
            <a:r>
              <a:rPr lang="en-US" sz="1300" b="1"/>
              <a:t>Moodle is just as effective as the other digital tools that university students commonly utilize.</a:t>
            </a:r>
            <a:br>
              <a:rPr lang="en-US" sz="1300" b="1"/>
            </a:br>
            <a:r>
              <a:rPr lang="en-US" sz="1300" b="1"/>
              <a:t>Students who engaged in at least one well-designed class that was rich in materials, received regular feedback, and interacted with other students all report </a:t>
            </a:r>
            <a:r>
              <a:rPr lang="en-US" sz="1300" b="1" err="1"/>
              <a:t>favourable</a:t>
            </a:r>
            <a:r>
              <a:rPr lang="en-US" sz="1300" b="1"/>
              <a:t> experiences (Weaver, Spratt, &amp; Nair, (2008) .Moodle is also beneficial since it allows students to interact with one another and receive assistance with projects.</a:t>
            </a:r>
          </a:p>
          <a:p>
            <a:pPr indent="-228600">
              <a:lnSpc>
                <a:spcPct val="90000"/>
              </a:lnSpc>
              <a:spcAft>
                <a:spcPts val="600"/>
              </a:spcAft>
              <a:buFont typeface="Arial" panose="020B0604020202020204" pitchFamily="34" charset="0"/>
              <a:buChar char="•"/>
            </a:pPr>
            <a:r>
              <a:rPr lang="en-US" sz="1300" b="1"/>
              <a:t>Despite this, there are a few issues that students face while using digital tools to share their thoughts. Some might  be due to linguistic differences.</a:t>
            </a:r>
          </a:p>
          <a:p>
            <a:pPr indent="-228600">
              <a:lnSpc>
                <a:spcPct val="90000"/>
              </a:lnSpc>
              <a:spcAft>
                <a:spcPts val="600"/>
              </a:spcAft>
              <a:buFont typeface="Arial" panose="020B0604020202020204" pitchFamily="34" charset="0"/>
              <a:buChar char="•"/>
            </a:pPr>
            <a:r>
              <a:rPr lang="en-US" sz="1300" b="1"/>
              <a:t>The investigation of students' hostile interactions revealed that, despite their apparent language competency to manage any circumstance, these students were unable to communicate successfully owing to pragmatic failures that prohibited them from comprehending one other's intended meaning. This, in turn, unwittingly fueled conflict.</a:t>
            </a:r>
          </a:p>
          <a:p>
            <a:pPr indent="-228600">
              <a:lnSpc>
                <a:spcPct val="90000"/>
              </a:lnSpc>
              <a:spcAft>
                <a:spcPts val="600"/>
              </a:spcAft>
              <a:buFont typeface="Arial" panose="020B0604020202020204" pitchFamily="34" charset="0"/>
              <a:buChar char="•"/>
            </a:pPr>
            <a:r>
              <a:rPr lang="en-US" sz="1300" b="1"/>
              <a:t> However, to overcome the difficulty of understanding each other, students can regularly make use of translation apps to understand each other.</a:t>
            </a:r>
          </a:p>
          <a:p>
            <a:pPr indent="-228600">
              <a:lnSpc>
                <a:spcPct val="90000"/>
              </a:lnSpc>
              <a:spcAft>
                <a:spcPts val="600"/>
              </a:spcAft>
              <a:buFont typeface="Arial" panose="020B0604020202020204" pitchFamily="34" charset="0"/>
              <a:buChar char="•"/>
            </a:pPr>
            <a:endParaRPr lang="en-US" sz="1000"/>
          </a:p>
          <a:p>
            <a:pPr marL="0" indent="0">
              <a:buNone/>
            </a:pPr>
            <a:r>
              <a:rPr lang="en-US" sz="1000">
                <a:cs typeface="Calibri"/>
              </a:rPr>
              <a:t>Presenting by  Abeer Ishal</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p:txBody>
      </p:sp>
      <p:sp>
        <p:nvSpPr>
          <p:cNvPr id="146" name="Rectangle 145">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8" name="Rectangle 147">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lide Number Placeholder 2">
            <a:extLst>
              <a:ext uri="{FF2B5EF4-FFF2-40B4-BE49-F238E27FC236}">
                <a16:creationId xmlns:a16="http://schemas.microsoft.com/office/drawing/2014/main" id="{1A1E16FF-0F7B-B191-F8C5-8234BE6A4C0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chemeClr val="tx1">
                    <a:lumMod val="50000"/>
                    <a:lumOff val="50000"/>
                  </a:schemeClr>
                </a:solidFill>
                <a:latin typeface="Calibri" panose="020F0502020204030204"/>
              </a:rPr>
              <a:pPr>
                <a:spcAft>
                  <a:spcPts val="600"/>
                </a:spcAft>
                <a:defRPr/>
              </a:pPr>
              <a:t>3</a:t>
            </a:fld>
            <a:endParaRPr lang="en-US">
              <a:solidFill>
                <a:schemeClr val="tx1">
                  <a:lumMod val="50000"/>
                  <a:lumOff val="50000"/>
                </a:schemeClr>
              </a:solidFill>
              <a:latin typeface="Calibri" panose="020F0502020204030204"/>
            </a:endParaRPr>
          </a:p>
        </p:txBody>
      </p:sp>
      <p:sp>
        <p:nvSpPr>
          <p:cNvPr id="5" name="TextBox 4">
            <a:extLst>
              <a:ext uri="{FF2B5EF4-FFF2-40B4-BE49-F238E27FC236}">
                <a16:creationId xmlns:a16="http://schemas.microsoft.com/office/drawing/2014/main" id="{20A0765C-881C-FB90-2CB8-33032451B785}"/>
              </a:ext>
            </a:extLst>
          </p:cNvPr>
          <p:cNvSpPr txBox="1"/>
          <p:nvPr/>
        </p:nvSpPr>
        <p:spPr>
          <a:xfrm>
            <a:off x="5121275" y="4732338"/>
            <a:ext cx="194945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8" name="TextBox 7">
            <a:extLst>
              <a:ext uri="{FF2B5EF4-FFF2-40B4-BE49-F238E27FC236}">
                <a16:creationId xmlns:a16="http://schemas.microsoft.com/office/drawing/2014/main" id="{19E4EF5E-9493-4F64-86B9-5CE561D3EA23}"/>
              </a:ext>
            </a:extLst>
          </p:cNvPr>
          <p:cNvSpPr txBox="1"/>
          <p:nvPr/>
        </p:nvSpPr>
        <p:spPr>
          <a:xfrm>
            <a:off x="8605837" y="5439569"/>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11" name="TextBox 10">
            <a:extLst>
              <a:ext uri="{FF2B5EF4-FFF2-40B4-BE49-F238E27FC236}">
                <a16:creationId xmlns:a16="http://schemas.microsoft.com/office/drawing/2014/main" id="{845B1D0D-8B2E-106E-933F-DEA75B75B7A3}"/>
              </a:ext>
            </a:extLst>
          </p:cNvPr>
          <p:cNvSpPr txBox="1"/>
          <p:nvPr/>
        </p:nvSpPr>
        <p:spPr>
          <a:xfrm>
            <a:off x="4724400" y="4343400"/>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24" name="TextBox 23">
            <a:extLst>
              <a:ext uri="{FF2B5EF4-FFF2-40B4-BE49-F238E27FC236}">
                <a16:creationId xmlns:a16="http://schemas.microsoft.com/office/drawing/2014/main" id="{F699A924-1E09-95A7-E07A-0F9629D35593}"/>
              </a:ext>
            </a:extLst>
          </p:cNvPr>
          <p:cNvSpPr txBox="1"/>
          <p:nvPr/>
        </p:nvSpPr>
        <p:spPr>
          <a:xfrm>
            <a:off x="3210077" y="5884773"/>
            <a:ext cx="23198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2" tooltip="https://menotomymatters.com/howto/covid-librar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52600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D3323-F9EB-EB1A-A5EE-87E0B8DC4DE7}"/>
              </a:ext>
            </a:extLst>
          </p:cNvPr>
          <p:cNvSpPr>
            <a:spLocks noGrp="1"/>
          </p:cNvSpPr>
          <p:nvPr>
            <p:ph type="title"/>
          </p:nvPr>
        </p:nvSpPr>
        <p:spPr>
          <a:xfrm>
            <a:off x="6739128" y="638089"/>
            <a:ext cx="4818888" cy="1476801"/>
          </a:xfrm>
        </p:spPr>
        <p:txBody>
          <a:bodyPr anchor="b">
            <a:normAutofit/>
          </a:bodyPr>
          <a:lstStyle/>
          <a:p>
            <a:r>
              <a:rPr lang="en-GB" sz="4600" u="sng">
                <a:cs typeface="Calibri Light"/>
              </a:rPr>
              <a:t>Proposed Method </a:t>
            </a:r>
            <a:br>
              <a:rPr lang="en-GB" sz="4600">
                <a:cs typeface="Calibri Light"/>
              </a:rPr>
            </a:br>
            <a:r>
              <a:rPr lang="en-GB" sz="2000" b="1" i="0">
                <a:solidFill>
                  <a:srgbClr val="333333"/>
                </a:solidFill>
                <a:effectLst/>
                <a:latin typeface="Arial" panose="020B0604020202020204" pitchFamily="34" charset="0"/>
              </a:rPr>
              <a:t>Qualitative Analysis</a:t>
            </a:r>
            <a:br>
              <a:rPr lang="en-GB" sz="2000" b="1" i="0">
                <a:solidFill>
                  <a:srgbClr val="333333"/>
                </a:solidFill>
                <a:effectLst/>
                <a:latin typeface="Arial" panose="020B0604020202020204" pitchFamily="34" charset="0"/>
              </a:rPr>
            </a:br>
            <a:r>
              <a:rPr lang="en-GB" sz="900" b="1" i="0">
                <a:solidFill>
                  <a:srgbClr val="333333"/>
                </a:solidFill>
                <a:effectLst/>
                <a:latin typeface="Arial" panose="020B0604020202020204" pitchFamily="34" charset="0"/>
              </a:rPr>
              <a:t>both secondary and Primary</a:t>
            </a:r>
            <a:endParaRPr lang="en-GB" sz="900">
              <a:cs typeface="Calibri Light"/>
            </a:endParaRPr>
          </a:p>
        </p:txBody>
      </p:sp>
      <p:pic>
        <p:nvPicPr>
          <p:cNvPr id="8" name="Picture 8" descr="Text&#10;&#10;Description automatically generated">
            <a:hlinkClick r:id="rId2"/>
            <a:extLst>
              <a:ext uri="{FF2B5EF4-FFF2-40B4-BE49-F238E27FC236}">
                <a16:creationId xmlns:a16="http://schemas.microsoft.com/office/drawing/2014/main" id="{AF55E417-E19C-F6BC-83BD-41CF04FF2758}"/>
              </a:ext>
            </a:extLst>
          </p:cNvPr>
          <p:cNvPicPr>
            <a:picLocks noChangeAspect="1"/>
          </p:cNvPicPr>
          <p:nvPr/>
        </p:nvPicPr>
        <p:blipFill>
          <a:blip r:embed="rId3">
            <a:extLst>
              <a:ext uri="{837473B0-CC2E-450A-ABE3-18F120FF3D39}">
                <a1611:picAttrSrcUrl xmlns:a1611="http://schemas.microsoft.com/office/drawing/2016/11/main" r:id="rId2"/>
              </a:ext>
            </a:extLst>
          </a:blip>
          <a:stretch>
            <a:fillRect/>
          </a:stretch>
        </p:blipFill>
        <p:spPr>
          <a:xfrm>
            <a:off x="630936" y="1361416"/>
            <a:ext cx="5458968" cy="4135168"/>
          </a:xfrm>
          <a:prstGeom prst="rect">
            <a:avLst/>
          </a:prstGeom>
        </p:spPr>
      </p:pic>
      <p:sp>
        <p:nvSpPr>
          <p:cNvPr id="3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1D593-9485-338C-5007-6C69DD41D84A}"/>
              </a:ext>
            </a:extLst>
          </p:cNvPr>
          <p:cNvSpPr>
            <a:spLocks noGrp="1"/>
          </p:cNvSpPr>
          <p:nvPr>
            <p:ph idx="1"/>
          </p:nvPr>
        </p:nvSpPr>
        <p:spPr>
          <a:xfrm>
            <a:off x="6739128" y="2664886"/>
            <a:ext cx="4818888" cy="3550789"/>
          </a:xfrm>
        </p:spPr>
        <p:txBody>
          <a:bodyPr vert="horz" lIns="91440" tIns="45720" rIns="91440" bIns="45720" rtlCol="0" anchor="t">
            <a:normAutofit fontScale="62500" lnSpcReduction="20000"/>
          </a:bodyPr>
          <a:lstStyle/>
          <a:p>
            <a:pPr marL="0" indent="0">
              <a:buNone/>
            </a:pPr>
            <a:r>
              <a:rPr lang="en-US" sz="2200" i="1">
                <a:ea typeface="+mn-lt"/>
                <a:cs typeface="+mn-lt"/>
              </a:rPr>
              <a:t>We're going to conduct a survey to gather data from university students at UWTSD.</a:t>
            </a:r>
            <a:endParaRPr lang="en-US" i="1"/>
          </a:p>
          <a:p>
            <a:pPr marL="0" indent="0">
              <a:buNone/>
            </a:pPr>
            <a:endParaRPr lang="en-US" sz="2200">
              <a:cs typeface="Calibri" panose="020F0502020204030204"/>
            </a:endParaRPr>
          </a:p>
          <a:p>
            <a:pPr marL="457200" indent="-457200">
              <a:buAutoNum type="romanUcPeriod"/>
            </a:pPr>
            <a:r>
              <a:rPr lang="en-US" sz="2200">
                <a:cs typeface="Calibri" panose="020F0502020204030204"/>
              </a:rPr>
              <a:t>Which digital technologies are used by students?</a:t>
            </a:r>
          </a:p>
          <a:p>
            <a:pPr marL="457200" indent="-457200">
              <a:buAutoNum type="romanUcPeriod"/>
            </a:pPr>
            <a:r>
              <a:rPr lang="en-US" sz="2200">
                <a:cs typeface="Calibri" panose="020F0502020204030204"/>
              </a:rPr>
              <a:t>How frequently do students cooperate using digital tools?</a:t>
            </a:r>
          </a:p>
          <a:p>
            <a:pPr marL="457200" indent="-457200">
              <a:buAutoNum type="romanUcPeriod"/>
            </a:pPr>
            <a:r>
              <a:rPr lang="en-US" sz="2200">
                <a:cs typeface="Calibri" panose="020F0502020204030204"/>
              </a:rPr>
              <a:t>Who makes recommendations for the best digital products to use?</a:t>
            </a:r>
            <a:endParaRPr lang="en-GB" sz="2200">
              <a:cs typeface="Calibri" panose="020F0502020204030204"/>
            </a:endParaRPr>
          </a:p>
          <a:p>
            <a:pPr marL="0" indent="0">
              <a:buNone/>
            </a:pPr>
            <a:endParaRPr lang="en-GB" sz="2200">
              <a:cs typeface="Calibri" panose="020F0502020204030204"/>
            </a:endParaRPr>
          </a:p>
          <a:p>
            <a:pPr marL="0" indent="0">
              <a:buNone/>
            </a:pPr>
            <a:r>
              <a:rPr lang="en-US" sz="1600" b="0" i="0">
                <a:solidFill>
                  <a:srgbClr val="3A3A3A"/>
                </a:solidFill>
                <a:effectLst/>
                <a:latin typeface="Source Sans Pro" panose="020B0503030403020204" pitchFamily="34" charset="0"/>
              </a:rPr>
              <a:t>Cassell, C. (2018) ‘“Pushed Beyond My Comfort Zone:” MBA Student Experiences of Conducting Qualitative Research’, </a:t>
            </a:r>
            <a:r>
              <a:rPr lang="en-US" sz="1600" b="0" i="1">
                <a:solidFill>
                  <a:srgbClr val="3A3A3A"/>
                </a:solidFill>
                <a:effectLst/>
                <a:latin typeface="Source Sans Pro" panose="020B0503030403020204" pitchFamily="34" charset="0"/>
              </a:rPr>
              <a:t>Academy of Management learning &amp; education</a:t>
            </a:r>
            <a:r>
              <a:rPr lang="en-US" sz="1600" b="0" i="0">
                <a:solidFill>
                  <a:srgbClr val="3A3A3A"/>
                </a:solidFill>
                <a:effectLst/>
                <a:latin typeface="Source Sans Pro" panose="020B0503030403020204" pitchFamily="34" charset="0"/>
              </a:rPr>
              <a:t>, 17(2), pp. 119–136. doi:10.5465/amle.2015.0016.</a:t>
            </a:r>
          </a:p>
          <a:p>
            <a:pPr marL="0" indent="0">
              <a:buNone/>
            </a:pPr>
            <a:endParaRPr lang="en-US" sz="1600">
              <a:solidFill>
                <a:srgbClr val="3A3A3A"/>
              </a:solidFill>
              <a:latin typeface="Source Sans Pro" panose="020B0503030403020204" pitchFamily="34" charset="0"/>
            </a:endParaRPr>
          </a:p>
          <a:p>
            <a:pPr marL="0" indent="0">
              <a:buNone/>
            </a:pPr>
            <a:r>
              <a:rPr lang="en-US" sz="1600" b="0" i="0">
                <a:solidFill>
                  <a:srgbClr val="3A3A3A"/>
                </a:solidFill>
                <a:effectLst/>
                <a:latin typeface="Source Sans Pro" panose="020B0503030403020204" pitchFamily="34" charset="0"/>
              </a:rPr>
              <a:t>ICT (information and communication technology) assists learners in developing a stronger interest in studying (</a:t>
            </a:r>
            <a:r>
              <a:rPr lang="en-US" sz="1600" b="0" i="0" err="1">
                <a:solidFill>
                  <a:srgbClr val="3A3A3A"/>
                </a:solidFill>
                <a:effectLst/>
                <a:latin typeface="Source Sans Pro" panose="020B0503030403020204" pitchFamily="34" charset="0"/>
              </a:rPr>
              <a:t>Fraillon</a:t>
            </a:r>
            <a:r>
              <a:rPr lang="en-US" sz="1600" b="0" i="0">
                <a:solidFill>
                  <a:srgbClr val="3A3A3A"/>
                </a:solidFill>
                <a:effectLst/>
                <a:latin typeface="Source Sans Pro" panose="020B0503030403020204" pitchFamily="34" charset="0"/>
              </a:rPr>
              <a:t> et al., 2019, p. 184)</a:t>
            </a:r>
          </a:p>
          <a:p>
            <a:pPr marL="0" indent="0">
              <a:buNone/>
            </a:pPr>
            <a:endParaRPr lang="en-US" sz="1600">
              <a:solidFill>
                <a:srgbClr val="3A3A3A"/>
              </a:solidFill>
              <a:latin typeface="Source Sans Pro" panose="020B0503030403020204" pitchFamily="34" charset="0"/>
              <a:cs typeface="Calibri" panose="020F0502020204030204"/>
            </a:endParaRPr>
          </a:p>
          <a:p>
            <a:pPr marL="0" indent="0">
              <a:buNone/>
            </a:pPr>
            <a:r>
              <a:rPr lang="en-US" sz="1400">
                <a:cs typeface="Calibri"/>
              </a:rPr>
              <a:t>Presenting by </a:t>
            </a:r>
            <a:r>
              <a:rPr lang="en-US" sz="1400" err="1">
                <a:cs typeface="Calibri"/>
              </a:rPr>
              <a:t>Hasena</a:t>
            </a:r>
            <a:r>
              <a:rPr lang="en-US" sz="1400">
                <a:cs typeface="Calibri"/>
              </a:rPr>
              <a:t> K</a:t>
            </a: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p:txBody>
      </p:sp>
      <p:sp>
        <p:nvSpPr>
          <p:cNvPr id="9" name="TextBox 8">
            <a:extLst>
              <a:ext uri="{FF2B5EF4-FFF2-40B4-BE49-F238E27FC236}">
                <a16:creationId xmlns:a16="http://schemas.microsoft.com/office/drawing/2014/main" id="{E44D0F66-64B8-EE8E-21F1-1986E5EC8428}"/>
              </a:ext>
            </a:extLst>
          </p:cNvPr>
          <p:cNvSpPr txBox="1"/>
          <p:nvPr/>
        </p:nvSpPr>
        <p:spPr>
          <a:xfrm>
            <a:off x="4724400" y="446881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4" name="Slide Number Placeholder 3">
            <a:extLst>
              <a:ext uri="{FF2B5EF4-FFF2-40B4-BE49-F238E27FC236}">
                <a16:creationId xmlns:a16="http://schemas.microsoft.com/office/drawing/2014/main" id="{624D4E26-8A2E-FE69-60C1-C79634D1BF43}"/>
              </a:ext>
            </a:extLst>
          </p:cNvPr>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50979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8" name="Straight Connector 17">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A2EDA-A2A1-8025-E2A5-DDEA1C678D61}"/>
              </a:ext>
            </a:extLst>
          </p:cNvPr>
          <p:cNvSpPr>
            <a:spLocks noGrp="1"/>
          </p:cNvSpPr>
          <p:nvPr>
            <p:ph type="title"/>
          </p:nvPr>
        </p:nvSpPr>
        <p:spPr>
          <a:xfrm>
            <a:off x="1192739" y="3119120"/>
            <a:ext cx="10071536" cy="2842109"/>
          </a:xfrm>
        </p:spPr>
        <p:txBody>
          <a:bodyPr vert="horz" lIns="91440" tIns="45720" rIns="91440" bIns="45720" rtlCol="0" anchor="b">
            <a:normAutofit fontScale="90000"/>
          </a:bodyPr>
          <a:lstStyle/>
          <a:p>
            <a:pPr algn="ctr"/>
            <a:r>
              <a:rPr lang="en-US" sz="2700">
                <a:highlight>
                  <a:srgbClr val="FFFF00"/>
                </a:highlight>
              </a:rPr>
              <a:t>Ethics-related matters… </a:t>
            </a:r>
            <a:br>
              <a:rPr lang="en-US" sz="2700"/>
            </a:br>
            <a:r>
              <a:rPr lang="en-US" sz="2200" b="1">
                <a:solidFill>
                  <a:schemeClr val="accent2"/>
                </a:solidFill>
              </a:rPr>
              <a:t>1</a:t>
            </a:r>
            <a:r>
              <a:rPr lang="en-US" sz="2200"/>
              <a:t>. Create a secure atmosphere for the interview.</a:t>
            </a:r>
            <a:br>
              <a:rPr lang="en-US" sz="2200"/>
            </a:br>
            <a:r>
              <a:rPr lang="en-US" sz="2200" b="1">
                <a:solidFill>
                  <a:schemeClr val="accent6"/>
                </a:solidFill>
              </a:rPr>
              <a:t> 2</a:t>
            </a:r>
            <a:r>
              <a:rPr lang="en-US" sz="2200"/>
              <a:t>. Formulate inquiries without bias. </a:t>
            </a:r>
            <a:br>
              <a:rPr lang="en-US" sz="2200"/>
            </a:br>
            <a:r>
              <a:rPr lang="en-US" sz="2200" b="1">
                <a:solidFill>
                  <a:schemeClr val="accent1">
                    <a:lumMod val="60000"/>
                    <a:lumOff val="40000"/>
                  </a:schemeClr>
                </a:solidFill>
              </a:rPr>
              <a:t>3</a:t>
            </a:r>
            <a:r>
              <a:rPr lang="en-US" sz="2200"/>
              <a:t>. Treat everyone equally, irrespective of their background. </a:t>
            </a:r>
            <a:br>
              <a:rPr lang="en-US" sz="2200"/>
            </a:br>
            <a:r>
              <a:rPr lang="en-US" sz="2200" b="1">
                <a:solidFill>
                  <a:schemeClr val="accent2">
                    <a:lumMod val="50000"/>
                  </a:schemeClr>
                </a:solidFill>
              </a:rPr>
              <a:t>4</a:t>
            </a:r>
            <a:r>
              <a:rPr lang="en-US" sz="2200"/>
              <a:t>. Protect participants' privacy when they participate. </a:t>
            </a:r>
            <a:br>
              <a:rPr lang="en-US" sz="2200"/>
            </a:br>
            <a:r>
              <a:rPr lang="en-US" sz="2200" b="1">
                <a:solidFill>
                  <a:srgbClr val="002060"/>
                </a:solidFill>
              </a:rPr>
              <a:t>5</a:t>
            </a:r>
            <a:r>
              <a:rPr lang="en-US" sz="2200"/>
              <a:t>. All participants must provide their informed permission.</a:t>
            </a:r>
            <a:br>
              <a:rPr lang="en-US" sz="2200"/>
            </a:br>
            <a:r>
              <a:rPr lang="en-US" sz="2200"/>
              <a:t>Top universities must ensure that their institutional procedures serve as living models of the ideals and attitudes they wish to </a:t>
            </a:r>
            <a:r>
              <a:rPr lang="en-US" sz="2200" err="1"/>
              <a:t>instil</a:t>
            </a:r>
            <a:r>
              <a:rPr lang="en-US" sz="2200"/>
              <a:t> in their students (</a:t>
            </a:r>
            <a:r>
              <a:rPr lang="en-US" sz="2200" err="1"/>
              <a:t>Kanashiro</a:t>
            </a:r>
            <a:r>
              <a:rPr lang="en-US" sz="2200"/>
              <a:t> et al., 2020)</a:t>
            </a:r>
            <a:br>
              <a:rPr lang="en-US" sz="2000">
                <a:latin typeface="Arial Nova"/>
                <a:cs typeface="Calibri Light"/>
              </a:rPr>
            </a:br>
            <a:br>
              <a:rPr lang="en-US" sz="2000">
                <a:latin typeface="Arial Nova"/>
                <a:cs typeface="Calibri Light"/>
              </a:rPr>
            </a:br>
            <a:r>
              <a:rPr lang="en-US" sz="1300">
                <a:cs typeface="Calibri"/>
              </a:rPr>
              <a:t>Presenting by Abeer Ishal</a:t>
            </a:r>
            <a:br>
              <a:rPr lang="en-US" sz="1300">
                <a:cs typeface="Calibri"/>
              </a:rPr>
            </a:br>
            <a:endParaRPr lang="en-US" sz="1300">
              <a:latin typeface="Arial Nova"/>
              <a:cs typeface="Calibri Light"/>
            </a:endParaRPr>
          </a:p>
        </p:txBody>
      </p:sp>
      <p:pic>
        <p:nvPicPr>
          <p:cNvPr id="8" name="Picture 9" descr="Text&#10;&#10;Description automatically generated">
            <a:hlinkClick r:id="rId2"/>
            <a:extLst>
              <a:ext uri="{FF2B5EF4-FFF2-40B4-BE49-F238E27FC236}">
                <a16:creationId xmlns:a16="http://schemas.microsoft.com/office/drawing/2014/main" id="{9E48FC38-695D-D5F3-5421-1087519306C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3904" y="459395"/>
            <a:ext cx="5069590" cy="2306663"/>
          </a:xfrm>
          <a:prstGeom prst="rect">
            <a:avLst/>
          </a:prstGeom>
        </p:spPr>
      </p:pic>
      <p:pic>
        <p:nvPicPr>
          <p:cNvPr id="4" name="Picture 5">
            <a:hlinkClick r:id="rId5"/>
            <a:extLst>
              <a:ext uri="{FF2B5EF4-FFF2-40B4-BE49-F238E27FC236}">
                <a16:creationId xmlns:a16="http://schemas.microsoft.com/office/drawing/2014/main" id="{63132A57-4A60-9C44-8989-763C99942DD1}"/>
              </a:ext>
            </a:extLst>
          </p:cNvPr>
          <p:cNvPicPr>
            <a:picLocks noGrp="1" noChangeAspect="1"/>
          </p:cNvPicPr>
          <p:nvPr>
            <p:ph idx="1"/>
          </p:nvPr>
        </p:nvPicPr>
        <p:blipFill>
          <a:blip r:embed="rId6">
            <a:extLst>
              <a:ext uri="{837473B0-CC2E-450A-ABE3-18F120FF3D39}">
                <a1611:picAttrSrcUrl xmlns:a1611="http://schemas.microsoft.com/office/drawing/2016/11/main" r:id="rId5"/>
              </a:ext>
            </a:extLst>
          </a:blip>
          <a:stretch>
            <a:fillRect/>
          </a:stretch>
        </p:blipFill>
        <p:spPr>
          <a:xfrm>
            <a:off x="6260934" y="459395"/>
            <a:ext cx="5065776" cy="2431572"/>
          </a:xfrm>
          <a:prstGeom prst="rect">
            <a:avLst/>
          </a:prstGeom>
        </p:spPr>
      </p:pic>
      <p:sp>
        <p:nvSpPr>
          <p:cNvPr id="6" name="TextBox 5">
            <a:extLst>
              <a:ext uri="{FF2B5EF4-FFF2-40B4-BE49-F238E27FC236}">
                <a16:creationId xmlns:a16="http://schemas.microsoft.com/office/drawing/2014/main" id="{59B3D392-BC49-297A-1395-307A23C74CF8}"/>
              </a:ext>
            </a:extLst>
          </p:cNvPr>
          <p:cNvSpPr txBox="1"/>
          <p:nvPr/>
        </p:nvSpPr>
        <p:spPr>
          <a:xfrm>
            <a:off x="3429000" y="5281613"/>
            <a:ext cx="53340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10" name="TextBox 9">
            <a:extLst>
              <a:ext uri="{FF2B5EF4-FFF2-40B4-BE49-F238E27FC236}">
                <a16:creationId xmlns:a16="http://schemas.microsoft.com/office/drawing/2014/main" id="{43822528-F6C1-96E9-19C3-F2EE887F8B79}"/>
              </a:ext>
            </a:extLst>
          </p:cNvPr>
          <p:cNvSpPr txBox="1"/>
          <p:nvPr/>
        </p:nvSpPr>
        <p:spPr>
          <a:xfrm>
            <a:off x="4724400" y="4051300"/>
            <a:ext cx="3743324" cy="853281"/>
          </a:xfrm>
          <a:prstGeom prst="rect">
            <a:avLst/>
          </a:prstGeom>
        </p:spPr>
        <p:txBody>
          <a:bodyPr lIns="91440" tIns="45720" rIns="91440" bIns="45720" anchor="t">
            <a:normAutofit/>
          </a:bodyPr>
          <a:lstStyle/>
          <a:p>
            <a:endParaRPr lang="en-US">
              <a:cs typeface="Calibri"/>
            </a:endParaRPr>
          </a:p>
        </p:txBody>
      </p:sp>
      <p:sp>
        <p:nvSpPr>
          <p:cNvPr id="3" name="Slide Number Placeholder 2">
            <a:extLst>
              <a:ext uri="{FF2B5EF4-FFF2-40B4-BE49-F238E27FC236}">
                <a16:creationId xmlns:a16="http://schemas.microsoft.com/office/drawing/2014/main" id="{903EB60B-3A3C-720D-F950-07BC3AC12C0A}"/>
              </a:ext>
            </a:extLst>
          </p:cNvPr>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3539219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wine bottle&#10;&#10;Description automatically generated with medium confidence">
            <a:hlinkClick r:id="rId2"/>
            <a:extLst>
              <a:ext uri="{FF2B5EF4-FFF2-40B4-BE49-F238E27FC236}">
                <a16:creationId xmlns:a16="http://schemas.microsoft.com/office/drawing/2014/main" id="{8A398B28-E095-A50A-AC1C-9A2B06B758E8}"/>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25"/>
          <a:stretch/>
        </p:blipFill>
        <p:spPr>
          <a:xfrm>
            <a:off x="0" y="10"/>
            <a:ext cx="12188930" cy="6857990"/>
          </a:xfrm>
          <a:prstGeom prst="rect">
            <a:avLst/>
          </a:prstGeom>
        </p:spPr>
      </p:pic>
      <p:sp>
        <p:nvSpPr>
          <p:cNvPr id="2" name="Title 1">
            <a:extLst>
              <a:ext uri="{FF2B5EF4-FFF2-40B4-BE49-F238E27FC236}">
                <a16:creationId xmlns:a16="http://schemas.microsoft.com/office/drawing/2014/main" id="{D0AEFD76-DBA3-987F-34A8-7B7B82E8EF62}"/>
              </a:ext>
            </a:extLst>
          </p:cNvPr>
          <p:cNvSpPr>
            <a:spLocks noGrp="1"/>
          </p:cNvSpPr>
          <p:nvPr>
            <p:ph type="title"/>
          </p:nvPr>
        </p:nvSpPr>
        <p:spPr>
          <a:xfrm>
            <a:off x="1625600" y="2397760"/>
            <a:ext cx="9144000" cy="3648363"/>
          </a:xfrm>
        </p:spPr>
        <p:txBody>
          <a:bodyPr vert="horz" lIns="91440" tIns="45720" rIns="91440" bIns="45720" rtlCol="0" anchor="b">
            <a:noAutofit/>
          </a:bodyPr>
          <a:lstStyle/>
          <a:p>
            <a:pPr algn="ctr"/>
            <a:br>
              <a:rPr lang="en-US" sz="2800" b="1"/>
            </a:br>
            <a:br>
              <a:rPr lang="en-US" sz="2800" b="1"/>
            </a:br>
            <a:r>
              <a:rPr lang="en-US" b="1">
                <a:latin typeface="Arial" panose="020B0604020202020204" pitchFamily="34" charset="0"/>
                <a:cs typeface="Arial" panose="020B0604020202020204" pitchFamily="34" charset="0"/>
              </a:rPr>
              <a:t>Hypothesis </a:t>
            </a:r>
            <a:br>
              <a:rPr lang="en-US" sz="2800" b="1"/>
            </a:br>
            <a:br>
              <a:rPr lang="en-US" sz="2800" b="1"/>
            </a:br>
            <a:r>
              <a:rPr lang="en-US" sz="2800" b="1"/>
              <a:t>What advantages do students have when they collaborate via digital tools and what types do they most frequently use ?</a:t>
            </a:r>
            <a:br>
              <a:rPr lang="en-US" sz="2400" b="1"/>
            </a:br>
            <a:br>
              <a:rPr lang="en-US" sz="2400" b="1"/>
            </a:br>
            <a:r>
              <a:rPr lang="en-GB" sz="2400" b="1"/>
              <a:t>Our hypothesis is that </a:t>
            </a:r>
            <a:r>
              <a:rPr lang="en-US" sz="2400" b="1"/>
              <a:t>with the use of digital tools, students collaborate more effectively with one another.</a:t>
            </a:r>
            <a:r>
              <a:rPr lang="en-GB" sz="2400" b="1"/>
              <a:t> </a:t>
            </a:r>
            <a:br>
              <a:rPr lang="en-GB" sz="2400" b="1"/>
            </a:br>
            <a:br>
              <a:rPr lang="en-GB" sz="2400" b="1"/>
            </a:br>
            <a:r>
              <a:rPr lang="en-US" sz="2400" b="1"/>
              <a:t>Students typically employ digital tools that are simple to access on mobile devices. </a:t>
            </a:r>
            <a:br>
              <a:rPr lang="en-US" sz="2400" b="1"/>
            </a:br>
            <a:r>
              <a:rPr lang="en-US" sz="2400" b="1"/>
              <a:t>Research has confirmed this ,  for example In general, WhatsApp has developed into a shared platform that improves accessibility, promotes collaboration, and heightens motivation to actively engage in academic tasks (</a:t>
            </a:r>
            <a:r>
              <a:rPr lang="en-US" sz="2400" b="1" err="1"/>
              <a:t>Bere</a:t>
            </a:r>
            <a:r>
              <a:rPr lang="en-US" sz="2400" b="1"/>
              <a:t>, 2013; </a:t>
            </a:r>
            <a:r>
              <a:rPr lang="en-US" sz="2400" b="1" err="1"/>
              <a:t>Chipunza</a:t>
            </a:r>
            <a:r>
              <a:rPr lang="en-US" sz="2400" b="1"/>
              <a:t>, 2013).</a:t>
            </a:r>
            <a:br>
              <a:rPr lang="en-US" sz="2400" b="1"/>
            </a:br>
            <a:r>
              <a:rPr lang="en-US" sz="2400" b="1"/>
              <a:t>.</a:t>
            </a:r>
            <a:br>
              <a:rPr lang="en-US" sz="2400" b="1"/>
            </a:br>
            <a:r>
              <a:rPr lang="en-US" sz="1200">
                <a:cs typeface="Calibri"/>
              </a:rPr>
              <a:t>Presenting by  </a:t>
            </a:r>
            <a:r>
              <a:rPr lang="en-US" sz="1200" err="1">
                <a:cs typeface="Calibri"/>
              </a:rPr>
              <a:t>Hasena</a:t>
            </a:r>
            <a:r>
              <a:rPr lang="en-US" sz="1200">
                <a:cs typeface="Calibri"/>
              </a:rPr>
              <a:t> K</a:t>
            </a:r>
            <a:br>
              <a:rPr lang="en-US" sz="1200">
                <a:cs typeface="Calibri"/>
              </a:rPr>
            </a:br>
            <a:endParaRPr lang="en-US" sz="1200" b="1">
              <a:solidFill>
                <a:srgbClr val="FFFFFF"/>
              </a:solidFill>
            </a:endParaRPr>
          </a:p>
        </p:txBody>
      </p:sp>
      <p:sp>
        <p:nvSpPr>
          <p:cNvPr id="1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0BA7604-F13C-2ECA-302D-DC6680266E9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6</a:t>
            </a:fld>
            <a:endParaRPr lang="en-US">
              <a:solidFill>
                <a:srgbClr val="FFFFFF"/>
              </a:solidFill>
              <a:latin typeface="Calibri" panose="020F0502020204030204"/>
            </a:endParaRPr>
          </a:p>
        </p:txBody>
      </p:sp>
    </p:spTree>
    <p:extLst>
      <p:ext uri="{BB962C8B-B14F-4D97-AF65-F5344CB8AC3E}">
        <p14:creationId xmlns:p14="http://schemas.microsoft.com/office/powerpoint/2010/main" val="3566883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17">
            <a:extLst>
              <a:ext uri="{FF2B5EF4-FFF2-40B4-BE49-F238E27FC236}">
                <a16:creationId xmlns:a16="http://schemas.microsoft.com/office/drawing/2014/main" id="{78BA5F19-D5E1-4ECC-BEC2-DF7AEDFD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19">
            <a:extLst>
              <a:ext uri="{FF2B5EF4-FFF2-40B4-BE49-F238E27FC236}">
                <a16:creationId xmlns:a16="http://schemas.microsoft.com/office/drawing/2014/main" id="{BB4D578A-F2C4-4EA9-A811-B48E66D63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11F4F-3FB2-B4F6-6FFA-28CA1118B5D8}"/>
              </a:ext>
            </a:extLst>
          </p:cNvPr>
          <p:cNvSpPr>
            <a:spLocks noGrp="1"/>
          </p:cNvSpPr>
          <p:nvPr>
            <p:ph type="title"/>
          </p:nvPr>
        </p:nvSpPr>
        <p:spPr>
          <a:xfrm>
            <a:off x="1255057" y="5279509"/>
            <a:ext cx="9707911" cy="739881"/>
          </a:xfrm>
        </p:spPr>
        <p:txBody>
          <a:bodyPr vert="horz" lIns="91440" tIns="45720" rIns="91440" bIns="45720" rtlCol="0" anchor="b">
            <a:normAutofit/>
          </a:bodyPr>
          <a:lstStyle/>
          <a:p>
            <a:pPr algn="ctr"/>
            <a:r>
              <a:rPr lang="en-US" sz="3600"/>
              <a:t> </a:t>
            </a:r>
          </a:p>
        </p:txBody>
      </p:sp>
      <p:pic>
        <p:nvPicPr>
          <p:cNvPr id="8" name="Picture 7" descr="Logo&#10;&#10;Description automatically generated with low confidence">
            <a:hlinkClick r:id="rId2"/>
            <a:extLst>
              <a:ext uri="{FF2B5EF4-FFF2-40B4-BE49-F238E27FC236}">
                <a16:creationId xmlns:a16="http://schemas.microsoft.com/office/drawing/2014/main" id="{4B2635F8-CF02-B923-4BB1-0E5D7A04A0B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40889"/>
          <a:stretch/>
        </p:blipFill>
        <p:spPr>
          <a:xfrm>
            <a:off x="321248" y="192790"/>
            <a:ext cx="4533764" cy="2550244"/>
          </a:xfrm>
          <a:prstGeom prst="rect">
            <a:avLst/>
          </a:prstGeom>
        </p:spPr>
      </p:pic>
      <p:pic>
        <p:nvPicPr>
          <p:cNvPr id="10" name="Picture 9" descr="A picture containing text, clipart, businesscard&#10;&#10;Description automatically generated">
            <a:hlinkClick r:id="rId4"/>
            <a:extLst>
              <a:ext uri="{FF2B5EF4-FFF2-40B4-BE49-F238E27FC236}">
                <a16:creationId xmlns:a16="http://schemas.microsoft.com/office/drawing/2014/main" id="{A4F6AF15-77FC-3ED9-ED54-865359C319F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4000" y="538872"/>
            <a:ext cx="4533764" cy="1462138"/>
          </a:xfrm>
          <a:prstGeom prst="rect">
            <a:avLst/>
          </a:prstGeom>
        </p:spPr>
      </p:pic>
      <p:sp>
        <p:nvSpPr>
          <p:cNvPr id="4" name="Slide Number Placeholder 3">
            <a:extLst>
              <a:ext uri="{FF2B5EF4-FFF2-40B4-BE49-F238E27FC236}">
                <a16:creationId xmlns:a16="http://schemas.microsoft.com/office/drawing/2014/main" id="{E97F9822-5F63-7454-7C95-17476688DFB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sz="1000"/>
              <a:pPr>
                <a:spcAft>
                  <a:spcPts val="600"/>
                </a:spcAft>
                <a:defRPr/>
              </a:pPr>
              <a:t>7</a:t>
            </a:fld>
            <a:endParaRPr lang="en-US" sz="1000"/>
          </a:p>
        </p:txBody>
      </p:sp>
      <p:sp>
        <p:nvSpPr>
          <p:cNvPr id="12" name="TextBox 11">
            <a:extLst>
              <a:ext uri="{FF2B5EF4-FFF2-40B4-BE49-F238E27FC236}">
                <a16:creationId xmlns:a16="http://schemas.microsoft.com/office/drawing/2014/main" id="{9D37D4E1-C270-0FFA-F477-1A115353A5B0}"/>
              </a:ext>
            </a:extLst>
          </p:cNvPr>
          <p:cNvSpPr txBox="1"/>
          <p:nvPr/>
        </p:nvSpPr>
        <p:spPr>
          <a:xfrm>
            <a:off x="208513" y="2935823"/>
            <a:ext cx="11892047" cy="4985980"/>
          </a:xfrm>
          <a:prstGeom prst="rect">
            <a:avLst/>
          </a:prstGeom>
          <a:noFill/>
        </p:spPr>
        <p:txBody>
          <a:bodyPr wrap="square" rtlCol="0">
            <a:spAutoFit/>
          </a:bodyPr>
          <a:lstStyle/>
          <a:p>
            <a:r>
              <a:rPr lang="en-US" sz="1200" b="0" i="0">
                <a:solidFill>
                  <a:srgbClr val="333333"/>
                </a:solidFill>
                <a:effectLst/>
                <a:latin typeface="-apple-system"/>
              </a:rPr>
              <a:t>Aeon, B., &amp; </a:t>
            </a:r>
            <a:r>
              <a:rPr lang="en-US" sz="1200" b="0" i="0" err="1">
                <a:solidFill>
                  <a:srgbClr val="333333"/>
                </a:solidFill>
                <a:effectLst/>
                <a:latin typeface="-apple-system"/>
              </a:rPr>
              <a:t>Aguinis</a:t>
            </a:r>
            <a:r>
              <a:rPr lang="en-US" sz="1200" b="0" i="0">
                <a:solidFill>
                  <a:srgbClr val="333333"/>
                </a:solidFill>
                <a:effectLst/>
                <a:latin typeface="-apple-system"/>
              </a:rPr>
              <a:t>, H. (2017). It’s about time: new perspectives and insights on time management. </a:t>
            </a:r>
            <a:r>
              <a:rPr lang="en-US" sz="1200" b="0" i="1">
                <a:solidFill>
                  <a:srgbClr val="333333"/>
                </a:solidFill>
                <a:effectLst/>
                <a:latin typeface="-apple-system"/>
              </a:rPr>
              <a:t>Academy of Management Perspectives, 31</a:t>
            </a:r>
            <a:r>
              <a:rPr lang="en-US" sz="1200" b="0" i="0">
                <a:solidFill>
                  <a:srgbClr val="333333"/>
                </a:solidFill>
                <a:effectLst/>
                <a:latin typeface="-apple-system"/>
              </a:rPr>
              <a:t>, 309–330.</a:t>
            </a:r>
            <a:endParaRPr lang="en-US" sz="1200"/>
          </a:p>
          <a:p>
            <a:endParaRPr lang="en-US" sz="1200"/>
          </a:p>
          <a:p>
            <a:r>
              <a:rPr lang="en-US" sz="1200"/>
              <a:t>Harley, D., Winn, S., Pemberton, S. and Wilcox, P., 2007. Using texting to support students’ transition to university. Innovations in Education and Teaching International, 44(3), pp.229-241.</a:t>
            </a:r>
          </a:p>
          <a:p>
            <a:endParaRPr lang="en-US" sz="1200"/>
          </a:p>
          <a:p>
            <a:r>
              <a:rPr lang="en-US" sz="1200"/>
              <a:t>Jones, M. and Marsden, G., 2004, September. “Please turn ON your mobile phone”–First Impressions of Text-messaging in Lectures. In International Conference on Mobile Human-Computer Interaction (pp. 436-440). Springer, Berlin, Heidelberg.</a:t>
            </a:r>
          </a:p>
          <a:p>
            <a:r>
              <a:rPr lang="en-GB" sz="1200"/>
              <a:t> </a:t>
            </a:r>
          </a:p>
          <a:p>
            <a:r>
              <a:rPr lang="en-US" sz="1200" err="1"/>
              <a:t>Rambe</a:t>
            </a:r>
            <a:r>
              <a:rPr lang="en-US" sz="1200"/>
              <a:t>, P. and </a:t>
            </a:r>
            <a:r>
              <a:rPr lang="en-US" sz="1200" err="1"/>
              <a:t>Bere</a:t>
            </a:r>
            <a:r>
              <a:rPr lang="en-US" sz="1200"/>
              <a:t>, A., 2013. Using mobile instant messaging to leverage learner participation and transform pedagogy at a South African University of Technology. British Journal of Educational Technology, 44(4), pp.544-561. )</a:t>
            </a:r>
          </a:p>
          <a:p>
            <a:endParaRPr lang="en-US" sz="1200"/>
          </a:p>
          <a:p>
            <a:r>
              <a:rPr lang="en-US" sz="1200" err="1"/>
              <a:t>Rambe</a:t>
            </a:r>
            <a:r>
              <a:rPr lang="en-US" sz="1200"/>
              <a:t>, P. and </a:t>
            </a:r>
            <a:r>
              <a:rPr lang="en-US" sz="1200" err="1"/>
              <a:t>Chipunza</a:t>
            </a:r>
            <a:r>
              <a:rPr lang="en-US" sz="1200"/>
              <a:t>, C., 2013, August. Using mobile devices to leverage student access to collaboratively-generated resources: A case of WhatsApp instant messaging at a South African University. In 2013 International Conference on Advanced ICT and Education (ICAICTE-13) (pp. 314-320). Atlantis Press.</a:t>
            </a:r>
          </a:p>
          <a:p>
            <a:endParaRPr lang="en-US" sz="1200"/>
          </a:p>
          <a:p>
            <a:r>
              <a:rPr lang="en-US" sz="1200"/>
              <a:t> Saunders, C., </a:t>
            </a:r>
            <a:r>
              <a:rPr lang="en-US" sz="1200" err="1"/>
              <a:t>Marcolin</a:t>
            </a:r>
            <a:r>
              <a:rPr lang="en-US" sz="1200"/>
              <a:t>, B. and </a:t>
            </a:r>
            <a:r>
              <a:rPr lang="en-US" sz="1200" err="1"/>
              <a:t>Cherneski</a:t>
            </a:r>
            <a:r>
              <a:rPr lang="en-US" sz="1200"/>
              <a:t>, J. (2022) ‘The Role of Students’ Personal Values and Ethical Ideologies in Increasing the Importance of Perceptions of Social Responsibility for Business Students: A PRME Directive’, Journal of Management Education. </a:t>
            </a:r>
            <a:r>
              <a:rPr lang="en-US" sz="1200" err="1"/>
              <a:t>doi</a:t>
            </a:r>
            <a:r>
              <a:rPr lang="en-US" sz="1200"/>
              <a:t>: 10.1177/10525629221077320.</a:t>
            </a:r>
          </a:p>
          <a:p>
            <a:endParaRPr lang="en-US" sz="1200"/>
          </a:p>
          <a:p>
            <a:r>
              <a:rPr lang="en-US" sz="1200"/>
              <a:t> </a:t>
            </a:r>
            <a:r>
              <a:rPr lang="en-US" sz="1200" err="1"/>
              <a:t>Sobaih</a:t>
            </a:r>
            <a:r>
              <a:rPr lang="en-US" sz="1200"/>
              <a:t>, Salem, A. E., </a:t>
            </a:r>
            <a:r>
              <a:rPr lang="en-US" sz="1200" err="1"/>
              <a:t>Hasanein</a:t>
            </a:r>
            <a:r>
              <a:rPr lang="en-US" sz="1200"/>
              <a:t>, A. M., &amp; </a:t>
            </a:r>
            <a:r>
              <a:rPr lang="en-US" sz="1200" err="1"/>
              <a:t>Elnasr</a:t>
            </a:r>
            <a:r>
              <a:rPr lang="en-US" sz="1200"/>
              <a:t>, A. E. A. (2021). Responses to COVID-19 in Higher Education: Students’ Learning Experience Using Microsoft Teams versus Social Network Sites. Sustainability (Basel, Switzerland), 13(18), 10036–. https://doi.org/10.3390/su131810036  MS TEAMS</a:t>
            </a:r>
          </a:p>
          <a:p>
            <a:endParaRPr lang="en-US" sz="1200"/>
          </a:p>
          <a:p>
            <a:r>
              <a:rPr lang="en-US" sz="1200"/>
              <a:t>Weaver, D., Spratt, C. and Nair, C., 2008. Academic and student use of a learning management system: Implications for quality. Australasian Journal of Educational Technology, 24(1).</a:t>
            </a:r>
          </a:p>
          <a:p>
            <a:r>
              <a:rPr lang="en-US" sz="1200"/>
              <a:t>Random info that may come in handy </a:t>
            </a:r>
          </a:p>
          <a:p>
            <a:endParaRPr lang="en-US" sz="1200"/>
          </a:p>
          <a:p>
            <a:endParaRPr lang="en-US" sz="1200"/>
          </a:p>
          <a:p>
            <a:endParaRPr lang="en-US" sz="1200"/>
          </a:p>
          <a:p>
            <a:endParaRPr lang="en-US" sz="1200"/>
          </a:p>
          <a:p>
            <a:endParaRPr lang="en-GB"/>
          </a:p>
        </p:txBody>
      </p:sp>
      <p:sp>
        <p:nvSpPr>
          <p:cNvPr id="5" name="TextBox 4">
            <a:extLst>
              <a:ext uri="{FF2B5EF4-FFF2-40B4-BE49-F238E27FC236}">
                <a16:creationId xmlns:a16="http://schemas.microsoft.com/office/drawing/2014/main" id="{3978DE00-40EB-B687-3F53-893ECF69DCC3}"/>
              </a:ext>
            </a:extLst>
          </p:cNvPr>
          <p:cNvSpPr txBox="1"/>
          <p:nvPr/>
        </p:nvSpPr>
        <p:spPr>
          <a:xfrm>
            <a:off x="5166360" y="2212317"/>
            <a:ext cx="1859280" cy="369332"/>
          </a:xfrm>
          <a:prstGeom prst="rect">
            <a:avLst/>
          </a:prstGeom>
          <a:noFill/>
        </p:spPr>
        <p:txBody>
          <a:bodyPr wrap="square" rtlCol="0">
            <a:spAutoFit/>
          </a:bodyPr>
          <a:lstStyle/>
          <a:p>
            <a:r>
              <a:rPr lang="en-GB" b="1" i="1">
                <a:solidFill>
                  <a:srgbClr val="FF0000"/>
                </a:solidFill>
              </a:rPr>
              <a:t>References</a:t>
            </a:r>
            <a:r>
              <a:rPr lang="en-GB"/>
              <a:t> </a:t>
            </a:r>
          </a:p>
        </p:txBody>
      </p:sp>
    </p:spTree>
    <p:extLst>
      <p:ext uri="{BB962C8B-B14F-4D97-AF65-F5344CB8AC3E}">
        <p14:creationId xmlns:p14="http://schemas.microsoft.com/office/powerpoint/2010/main" val="352024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4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6" name="Straight Connector 4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51" name="Group 5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2" name="Oval 5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picture containing diagram&#10;&#10;Description automatically generated">
            <a:hlinkClick r:id="rId2"/>
            <a:extLst>
              <a:ext uri="{FF2B5EF4-FFF2-40B4-BE49-F238E27FC236}">
                <a16:creationId xmlns:a16="http://schemas.microsoft.com/office/drawing/2014/main" id="{B63B514E-AB09-E8CA-EA79-9535EDD4D3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630313" y="338510"/>
            <a:ext cx="5330898" cy="2129204"/>
          </a:xfrm>
          <a:prstGeom prst="rect">
            <a:avLst/>
          </a:prstGeom>
        </p:spPr>
      </p:pic>
      <p:sp>
        <p:nvSpPr>
          <p:cNvPr id="59" name="Rectangle 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2" name="Straight Connector 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7" name="Rectangle 6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0" name="Straight Connector 6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0B417E25-5DDB-5BEA-F821-6BFBE16A28CC}"/>
              </a:ext>
            </a:extLst>
          </p:cNvPr>
          <p:cNvSpPr txBox="1"/>
          <p:nvPr/>
        </p:nvSpPr>
        <p:spPr>
          <a:xfrm>
            <a:off x="630936" y="4018137"/>
            <a:ext cx="4651076" cy="2129586"/>
          </a:xfrm>
          <a:prstGeom prst="rect">
            <a:avLst/>
          </a:prstGeom>
          <a:noFill/>
        </p:spPr>
        <p:txBody>
          <a:bodyPr vert="horz" lIns="91440" tIns="45720" rIns="91440" bIns="45720" rtlCol="0" anchor="t">
            <a:normAutofit/>
          </a:bodyPr>
          <a:lstStyle/>
          <a:p>
            <a:pPr>
              <a:lnSpc>
                <a:spcPct val="90000"/>
              </a:lnSpc>
              <a:spcBef>
                <a:spcPct val="0"/>
              </a:spcBef>
              <a:spcAft>
                <a:spcPts val="600"/>
              </a:spcAft>
            </a:pPr>
            <a:r>
              <a:rPr lang="en-US" sz="4800">
                <a:solidFill>
                  <a:schemeClr val="bg1"/>
                </a:solidFill>
                <a:latin typeface="+mj-lt"/>
                <a:ea typeface="+mj-ea"/>
                <a:cs typeface="+mj-cs"/>
              </a:rPr>
              <a:t>Time Management </a:t>
            </a:r>
          </a:p>
        </p:txBody>
      </p:sp>
      <p:sp>
        <p:nvSpPr>
          <p:cNvPr id="4" name="TextBox 3">
            <a:extLst>
              <a:ext uri="{FF2B5EF4-FFF2-40B4-BE49-F238E27FC236}">
                <a16:creationId xmlns:a16="http://schemas.microsoft.com/office/drawing/2014/main" id="{DDD02BA6-4D70-1263-7684-7B0C96982B03}"/>
              </a:ext>
            </a:extLst>
          </p:cNvPr>
          <p:cNvSpPr txBox="1"/>
          <p:nvPr/>
        </p:nvSpPr>
        <p:spPr>
          <a:xfrm>
            <a:off x="5486080" y="4018143"/>
            <a:ext cx="5994666" cy="2129599"/>
          </a:xfrm>
          <a:prstGeom prst="rect">
            <a:avLst/>
          </a:prstGeom>
          <a:noFill/>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solidFill>
                  <a:schemeClr val="bg1"/>
                </a:solidFill>
              </a:rPr>
              <a:t>Short- and long-term planning, predicting time demands, monitoring how time is spent, and purposefully organizing or allocating how time is </a:t>
            </a:r>
            <a:r>
              <a:rPr lang="en-US" err="1">
                <a:solidFill>
                  <a:schemeClr val="bg1"/>
                </a:solidFill>
              </a:rPr>
              <a:t>utilised</a:t>
            </a:r>
            <a:r>
              <a:rPr lang="en-US">
                <a:solidFill>
                  <a:schemeClr val="bg1"/>
                </a:solidFill>
              </a:rPr>
              <a:t> are all examples of time management (Aeon and </a:t>
            </a:r>
            <a:r>
              <a:rPr lang="en-US" err="1">
                <a:solidFill>
                  <a:schemeClr val="bg1"/>
                </a:solidFill>
              </a:rPr>
              <a:t>Aguinis</a:t>
            </a:r>
            <a:r>
              <a:rPr lang="en-US">
                <a:solidFill>
                  <a:schemeClr val="bg1"/>
                </a:solidFill>
              </a:rPr>
              <a:t> 2017; Britton and Glynn 1989; Burt et al. 2010; Macan 1994; Richards 1987; van </a:t>
            </a:r>
            <a:r>
              <a:rPr lang="en-US" err="1">
                <a:solidFill>
                  <a:schemeClr val="bg1"/>
                </a:solidFill>
              </a:rPr>
              <a:t>Eerde</a:t>
            </a:r>
            <a:r>
              <a:rPr lang="en-US">
                <a:solidFill>
                  <a:schemeClr val="bg1"/>
                </a:solidFill>
              </a:rPr>
              <a:t> 2015)</a:t>
            </a:r>
          </a:p>
          <a:p>
            <a:pPr indent="-228600">
              <a:lnSpc>
                <a:spcPct val="90000"/>
              </a:lnSpc>
              <a:spcAft>
                <a:spcPts val="600"/>
              </a:spcAft>
              <a:buFont typeface="Arial" panose="020B0604020202020204" pitchFamily="34" charset="0"/>
              <a:buChar char="•"/>
            </a:pPr>
            <a:endParaRPr lang="en-US">
              <a:solidFill>
                <a:schemeClr val="bg1"/>
              </a:solidFill>
            </a:endParaRPr>
          </a:p>
          <a:p>
            <a:pPr indent="-228600">
              <a:lnSpc>
                <a:spcPct val="90000"/>
              </a:lnSpc>
              <a:spcAft>
                <a:spcPts val="600"/>
              </a:spcAft>
              <a:buFont typeface="Arial" panose="020B0604020202020204" pitchFamily="34" charset="0"/>
              <a:buChar char="•"/>
            </a:pPr>
            <a:r>
              <a:rPr lang="en-US" sz="900">
                <a:solidFill>
                  <a:schemeClr val="bg1"/>
                </a:solidFill>
              </a:rPr>
              <a:t>By Abeer Ishal</a:t>
            </a:r>
          </a:p>
        </p:txBody>
      </p:sp>
      <p:sp>
        <p:nvSpPr>
          <p:cNvPr id="2" name="Slide Number Placeholder 1">
            <a:extLst>
              <a:ext uri="{FF2B5EF4-FFF2-40B4-BE49-F238E27FC236}">
                <a16:creationId xmlns:a16="http://schemas.microsoft.com/office/drawing/2014/main" id="{0C72D4B3-6DCE-3FC3-A900-3E4AC77B4683}"/>
              </a:ext>
            </a:extLst>
          </p:cNvPr>
          <p:cNvSpPr>
            <a:spLocks noGrp="1"/>
          </p:cNvSpPr>
          <p:nvPr>
            <p:ph type="sldNum" sz="quarter" idx="12"/>
          </p:nvPr>
        </p:nvSpPr>
        <p:spPr>
          <a:xfrm>
            <a:off x="0" y="6309360"/>
            <a:ext cx="640080" cy="548640"/>
          </a:xfrm>
        </p:spPr>
        <p:txBody>
          <a:bodyPr vert="horz" lIns="91440" tIns="45720" rIns="91440" bIns="45720" rtlCol="0" anchor="ctr">
            <a:normAutofit/>
          </a:bodyPr>
          <a:lstStyle/>
          <a:p>
            <a:pPr algn="ctr">
              <a:spcAft>
                <a:spcPts val="600"/>
              </a:spcAft>
            </a:pPr>
            <a:fld id="{330EA680-D336-4FF7-8B7A-9848BB0A1C32}" type="slidenum">
              <a:rPr lang="en-US">
                <a:solidFill>
                  <a:schemeClr val="bg1"/>
                </a:solidFill>
              </a:rPr>
              <a:pPr algn="ctr">
                <a:spcAft>
                  <a:spcPts val="600"/>
                </a:spcAft>
              </a:pPr>
              <a:t>8</a:t>
            </a:fld>
            <a:endParaRPr lang="en-US">
              <a:solidFill>
                <a:schemeClr val="bg1"/>
              </a:solidFill>
            </a:endParaRPr>
          </a:p>
        </p:txBody>
      </p:sp>
      <p:graphicFrame>
        <p:nvGraphicFramePr>
          <p:cNvPr id="7" name="Table 7">
            <a:extLst>
              <a:ext uri="{FF2B5EF4-FFF2-40B4-BE49-F238E27FC236}">
                <a16:creationId xmlns:a16="http://schemas.microsoft.com/office/drawing/2014/main" id="{5F20F0CE-ECA0-0689-E837-4EFB67C04BBC}"/>
              </a:ext>
            </a:extLst>
          </p:cNvPr>
          <p:cNvGraphicFramePr>
            <a:graphicFrameLocks noGrp="1"/>
          </p:cNvGraphicFramePr>
          <p:nvPr>
            <p:extLst>
              <p:ext uri="{D42A27DB-BD31-4B8C-83A1-F6EECF244321}">
                <p14:modId xmlns:p14="http://schemas.microsoft.com/office/powerpoint/2010/main" val="2655191569"/>
              </p:ext>
            </p:extLst>
          </p:nvPr>
        </p:nvGraphicFramePr>
        <p:xfrm>
          <a:off x="6149111" y="897091"/>
          <a:ext cx="5330899" cy="2375338"/>
        </p:xfrm>
        <a:graphic>
          <a:graphicData uri="http://schemas.openxmlformats.org/drawingml/2006/table">
            <a:tbl>
              <a:tblPr firstRow="1" bandRow="1">
                <a:solidFill>
                  <a:srgbClr val="F2F2F2">
                    <a:alpha val="30196"/>
                  </a:srgbClr>
                </a:solidFill>
                <a:tableStyleId>{5C22544A-7EE6-4342-B048-85BDC9FD1C3A}</a:tableStyleId>
              </a:tblPr>
              <a:tblGrid>
                <a:gridCol w="1130254">
                  <a:extLst>
                    <a:ext uri="{9D8B030D-6E8A-4147-A177-3AD203B41FA5}">
                      <a16:colId xmlns:a16="http://schemas.microsoft.com/office/drawing/2014/main" val="30768592"/>
                    </a:ext>
                  </a:extLst>
                </a:gridCol>
                <a:gridCol w="1369190">
                  <a:extLst>
                    <a:ext uri="{9D8B030D-6E8A-4147-A177-3AD203B41FA5}">
                      <a16:colId xmlns:a16="http://schemas.microsoft.com/office/drawing/2014/main" val="1583895856"/>
                    </a:ext>
                  </a:extLst>
                </a:gridCol>
                <a:gridCol w="1579771">
                  <a:extLst>
                    <a:ext uri="{9D8B030D-6E8A-4147-A177-3AD203B41FA5}">
                      <a16:colId xmlns:a16="http://schemas.microsoft.com/office/drawing/2014/main" val="3148560333"/>
                    </a:ext>
                  </a:extLst>
                </a:gridCol>
                <a:gridCol w="1251684">
                  <a:extLst>
                    <a:ext uri="{9D8B030D-6E8A-4147-A177-3AD203B41FA5}">
                      <a16:colId xmlns:a16="http://schemas.microsoft.com/office/drawing/2014/main" val="1576381878"/>
                    </a:ext>
                  </a:extLst>
                </a:gridCol>
              </a:tblGrid>
              <a:tr h="297441">
                <a:tc>
                  <a:txBody>
                    <a:bodyPr/>
                    <a:lstStyle/>
                    <a:p>
                      <a:r>
                        <a:rPr lang="en-GB" sz="1000" b="0" cap="none" spc="0">
                          <a:solidFill>
                            <a:schemeClr val="bg1"/>
                          </a:solidFill>
                        </a:rPr>
                        <a:t>Date:</a:t>
                      </a:r>
                    </a:p>
                  </a:txBody>
                  <a:tcPr marL="81691" marR="37697" marT="62840" marB="62840"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Group member:</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Communication:</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Task:</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139296732"/>
                  </a:ext>
                </a:extLst>
              </a:tr>
              <a:tr h="297441">
                <a:tc>
                  <a:txBody>
                    <a:bodyPr/>
                    <a:lstStyle/>
                    <a:p>
                      <a:r>
                        <a:rPr lang="en-GB" sz="1000" cap="none" spc="0">
                          <a:solidFill>
                            <a:schemeClr val="tx1"/>
                          </a:solidFill>
                        </a:rPr>
                        <a:t>13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Abeer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Called and texted.</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Research journals</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470237213"/>
                  </a:ext>
                </a:extLst>
              </a:tr>
              <a:tr h="297441">
                <a:tc>
                  <a:txBody>
                    <a:bodyPr/>
                    <a:lstStyle/>
                    <a:p>
                      <a:r>
                        <a:rPr lang="en-GB" sz="1000" cap="none" spc="0">
                          <a:solidFill>
                            <a:schemeClr val="tx1"/>
                          </a:solidFill>
                        </a:rPr>
                        <a:t>14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None</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More Research</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14063813"/>
                  </a:ext>
                </a:extLst>
              </a:tr>
              <a:tr h="297441">
                <a:tc>
                  <a:txBody>
                    <a:bodyPr/>
                    <a:lstStyle/>
                    <a:p>
                      <a:r>
                        <a:rPr lang="en-GB" sz="1000" cap="none" spc="0">
                          <a:solidFill>
                            <a:schemeClr val="tx1"/>
                          </a:solidFill>
                        </a:rPr>
                        <a:t>15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Abeer I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None</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More Researches </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407727732"/>
                  </a:ext>
                </a:extLst>
              </a:tr>
              <a:tr h="297441">
                <a:tc>
                  <a:txBody>
                    <a:bodyPr/>
                    <a:lstStyle/>
                    <a:p>
                      <a:r>
                        <a:rPr lang="en-GB" sz="1000" cap="none" spc="0">
                          <a:solidFill>
                            <a:schemeClr val="tx1"/>
                          </a:solidFill>
                        </a:rPr>
                        <a:t>16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None</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Go through Text</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729664647"/>
                  </a:ext>
                </a:extLst>
              </a:tr>
              <a:tr h="297441">
                <a:tc>
                  <a:txBody>
                    <a:bodyPr/>
                    <a:lstStyle/>
                    <a:p>
                      <a:r>
                        <a:rPr lang="en-GB" sz="1000" cap="none" spc="0">
                          <a:solidFill>
                            <a:schemeClr val="tx1"/>
                          </a:solidFill>
                        </a:rPr>
                        <a:t>20-22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Abeer I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Called and texted.</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Work on PowerPoint</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797035332"/>
                  </a:ext>
                </a:extLst>
              </a:tr>
              <a:tr h="590692">
                <a:tc>
                  <a:txBody>
                    <a:bodyPr/>
                    <a:lstStyle/>
                    <a:p>
                      <a:r>
                        <a:rPr lang="en-GB" sz="1000" cap="none" spc="0">
                          <a:solidFill>
                            <a:schemeClr val="tx1"/>
                          </a:solidFill>
                        </a:rPr>
                        <a:t>23-26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My partner has special circumstances, that’s why I could not get a hold of her.</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Put everything together in PowerPoint. </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0222723"/>
                  </a:ext>
                </a:extLst>
              </a:tr>
            </a:tbl>
          </a:graphicData>
        </a:graphic>
      </p:graphicFrame>
    </p:spTree>
    <p:extLst>
      <p:ext uri="{BB962C8B-B14F-4D97-AF65-F5344CB8AC3E}">
        <p14:creationId xmlns:p14="http://schemas.microsoft.com/office/powerpoint/2010/main" val="19244735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What is the most prevalent digital tools university students use to collaborate?</vt:lpstr>
      <vt:lpstr>Introduction: </vt:lpstr>
      <vt:lpstr>Rational relevant researches.</vt:lpstr>
      <vt:lpstr>Proposed Method  Qualitative Analysis both secondary and Primary</vt:lpstr>
      <vt:lpstr>Ethics-related matters…  1. Create a secure atmosphere for the interview.  2. Formulate inquiries without bias.  3. Treat everyone equally, irrespective of their background.  4. Protect participants' privacy when they participate.  5. All participants must provide their informed permission. Top universities must ensure that their institutional procedures serve as living models of the ideals and attitudes they wish to instil in their students (Kanashiro et al., 2020)  Presenting by Abeer Ishal </vt:lpstr>
      <vt:lpstr>  Hypothesis   What advantages do students have when they collaborate via digital tools and what types do they most frequently use ?  Our hypothesis is that with the use of digital tools, students collaborate more effectively with one another.   Students typically employ digital tools that are simple to access on mobile devices.  Research has confirmed this ,  for example In general, WhatsApp has developed into a shared platform that improves accessibility, promotes collaboration, and heightens motivation to actively engage in academic tasks (Bere, 2013; Chipunza, 2013). . Presenting by  Hasena K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2022-06-15T18:49:13Z</dcterms:created>
  <dcterms:modified xsi:type="dcterms:W3CDTF">2022-06-26T01:52:44Z</dcterms:modified>
</cp:coreProperties>
</file>