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0" r:id="rId2"/>
    <p:sldMasterId id="2147483651" r:id="rId3"/>
    <p:sldMasterId id="2147483652" r:id="rId4"/>
    <p:sldMasterId id="2147483653" r:id="rId5"/>
    <p:sldMasterId id="2147483654" r:id="rId6"/>
    <p:sldMasterId id="2147483655" r:id="rId7"/>
    <p:sldMasterId id="2147483656" r:id="rId8"/>
    <p:sldMasterId id="2147483657" r:id="rId9"/>
    <p:sldMasterId id="2147483658" r:id="rId10"/>
    <p:sldMasterId id="2147483659" r:id="rId11"/>
  </p:sldMasterIdLst>
  <p:sldIdLst>
    <p:sldId id="257" r:id="rId12"/>
    <p:sldId id="256" r:id="rId13"/>
  </p:sldIdLst>
  <p:sldSz cx="12192000"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601" autoAdjust="0"/>
  </p:normalViewPr>
  <p:slideViewPr>
    <p:cSldViewPr snapToGrid="0">
      <p:cViewPr>
        <p:scale>
          <a:sx n="50" d="100"/>
          <a:sy n="50" d="100"/>
        </p:scale>
        <p:origin x="1284"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2.xml"/><Relationship Id="rId3" Type="http://schemas.openxmlformats.org/officeDocument/2006/relationships/slideMaster" Target="slideMasters/slideMaster3.xml"/><Relationship Id="rId7" Type="http://schemas.openxmlformats.org/officeDocument/2006/relationships/slideMaster" Target="slideMasters/slideMaster7.xml"/><Relationship Id="rId12" Type="http://schemas.openxmlformats.org/officeDocument/2006/relationships/slide" Target="slides/slide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5" Type="http://schemas.openxmlformats.org/officeDocument/2006/relationships/slideMaster" Target="slideMasters/slideMaster5.xml"/><Relationship Id="rId15" Type="http://schemas.openxmlformats.org/officeDocument/2006/relationships/viewProps" Target="viewProps.xml"/><Relationship Id="rId10" Type="http://schemas.openxmlformats.org/officeDocument/2006/relationships/slideMaster" Target="slideMasters/slideMaster10.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1523880" y="1122480"/>
            <a:ext cx="9143640" cy="2387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6" name="PlaceHolder 2"/>
          <p:cNvSpPr>
            <a:spLocks noGrp="1"/>
          </p:cNvSpPr>
          <p:nvPr>
            <p:ph type="subTitle"/>
          </p:nvPr>
        </p:nvSpPr>
        <p:spPr>
          <a:xfrm>
            <a:off x="609480" y="1604520"/>
            <a:ext cx="10972440" cy="3977280"/>
          </a:xfrm>
          <a:prstGeom prst="rect">
            <a:avLst/>
          </a:prstGeom>
          <a:noFill/>
          <a:ln w="0">
            <a:noFill/>
          </a:ln>
        </p:spPr>
        <p:txBody>
          <a:bodyPr lIns="0" tIns="0" rIns="0" bIns="0" anchor="ctr">
            <a:noAutofit/>
          </a:bodyPr>
          <a:lstStyle/>
          <a:p>
            <a:pPr indent="0" algn="ctr">
              <a:buNone/>
            </a:pPr>
            <a:endParaRPr lang="en-GB"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2" name="PlaceHolder 4"/>
          <p:cNvSpPr>
            <a:spLocks noGrp="1"/>
          </p:cNvSpPr>
          <p:nvPr>
            <p:ph type="sldNum" idx="3"/>
          </p:nvPr>
        </p:nvSpPr>
        <p:spPr/>
        <p:txBody>
          <a:bodyPr/>
          <a:lstStyle/>
          <a:p>
            <a:fld id="{F6459A73-F7B9-4280-9348-39ABD645858E}" type="slidenum">
              <a:t>‹#›</a:t>
            </a:fld>
            <a:endParaRPr/>
          </a:p>
        </p:txBody>
      </p:sp>
      <p:sp>
        <p:nvSpPr>
          <p:cNvPr id="3" name="PlaceHolder 5"/>
          <p:cNvSpPr>
            <a:spLocks noGrp="1"/>
          </p:cNvSpPr>
          <p:nvPr>
            <p:ph type="dt" idx="1"/>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1"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1"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1"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1"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1"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1" Type="http://schemas.openxmlformats.org/officeDocument/2006/relationships/theme" Target="../theme/theme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1523880" y="1122480"/>
            <a:ext cx="9143640" cy="2387160"/>
          </a:xfrm>
          <a:prstGeom prst="rect">
            <a:avLst/>
          </a:prstGeom>
          <a:noFill/>
          <a:ln w="0">
            <a:noFill/>
          </a:ln>
        </p:spPr>
        <p:txBody>
          <a:bodyPr lIns="91440" tIns="45720" rIns="91440" bIns="45720" anchor="b">
            <a:noAutofit/>
          </a:bodyPr>
          <a:lstStyle/>
          <a:p>
            <a:pPr indent="0" algn="ctr" defTabSz="914400">
              <a:lnSpc>
                <a:spcPct val="90000"/>
              </a:lnSpc>
              <a:buNone/>
            </a:pPr>
            <a:r>
              <a:rPr lang="en-GB" sz="6000" b="0" strike="noStrike" spc="-1">
                <a:solidFill>
                  <a:schemeClr val="dk1"/>
                </a:solidFill>
                <a:latin typeface="Aptos Display"/>
              </a:rPr>
              <a:t>Click to edit Master title style</a:t>
            </a:r>
            <a:endParaRPr lang="en-US" sz="6000" b="0" strike="noStrike" spc="-1">
              <a:solidFill>
                <a:schemeClr val="dk1"/>
              </a:solidFill>
              <a:latin typeface="Aptos"/>
            </a:endParaRPr>
          </a:p>
        </p:txBody>
      </p:sp>
      <p:sp>
        <p:nvSpPr>
          <p:cNvPr id="6" name="PlaceHolder 2"/>
          <p:cNvSpPr>
            <a:spLocks noGrp="1"/>
          </p:cNvSpPr>
          <p:nvPr>
            <p:ph type="dt" idx="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2" name="PlaceHolder 3"/>
          <p:cNvSpPr>
            <a:spLocks noGrp="1"/>
          </p:cNvSpPr>
          <p:nvPr>
            <p:ph type="ftr" idx="2"/>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3" name="PlaceHolder 4"/>
          <p:cNvSpPr>
            <a:spLocks noGrp="1"/>
          </p:cNvSpPr>
          <p:nvPr>
            <p:ph type="sldNum" idx="3"/>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83415718-49BB-4281-A388-9C91F77D4810}"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
        <p:nvSpPr>
          <p:cNvPr id="4"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lnSpc>
                <a:spcPct val="90000"/>
              </a:lnSpc>
              <a:spcBef>
                <a:spcPts val="1417"/>
              </a:spcBef>
              <a:buClr>
                <a:srgbClr val="000000"/>
              </a:buClr>
              <a:buSzPct val="45000"/>
              <a:buFont typeface="Wingdings" charset="2"/>
              <a:buChar char=""/>
            </a:pPr>
            <a:r>
              <a:rPr lang="en-US" sz="2800" b="0" strike="noStrike" spc="-1">
                <a:solidFill>
                  <a:schemeClr val="dk1"/>
                </a:solidFill>
                <a:latin typeface="Aptos"/>
              </a:rPr>
              <a:t>Click to edit the outline text format</a:t>
            </a:r>
          </a:p>
          <a:p>
            <a:pPr marL="864000" lvl="1" indent="-324000">
              <a:lnSpc>
                <a:spcPct val="90000"/>
              </a:lnSpc>
              <a:spcBef>
                <a:spcPts val="1134"/>
              </a:spcBef>
              <a:buClr>
                <a:srgbClr val="000000"/>
              </a:buClr>
              <a:buSzPct val="75000"/>
              <a:buFont typeface="Symbol" charset="2"/>
              <a:buChar char=""/>
            </a:pPr>
            <a:r>
              <a:rPr lang="en-US" sz="2000" b="0" strike="noStrike" spc="-1">
                <a:solidFill>
                  <a:schemeClr val="dk1"/>
                </a:solidFill>
                <a:latin typeface="Aptos"/>
              </a:rPr>
              <a:t>Second Outline Level</a:t>
            </a:r>
          </a:p>
          <a:p>
            <a:pPr marL="1296000" lvl="2" indent="-288000">
              <a:lnSpc>
                <a:spcPct val="90000"/>
              </a:lnSpc>
              <a:spcBef>
                <a:spcPts val="850"/>
              </a:spcBef>
              <a:buClr>
                <a:srgbClr val="000000"/>
              </a:buClr>
              <a:buSzPct val="45000"/>
              <a:buFont typeface="Wingdings" charset="2"/>
              <a:buChar char=""/>
            </a:pPr>
            <a:r>
              <a:rPr lang="en-US" sz="1800" b="0" strike="noStrike" spc="-1">
                <a:solidFill>
                  <a:schemeClr val="dk1"/>
                </a:solidFill>
                <a:latin typeface="Aptos"/>
              </a:rPr>
              <a:t>Third Outline Level</a:t>
            </a:r>
          </a:p>
          <a:p>
            <a:pPr marL="1728000" lvl="3" indent="-216000">
              <a:lnSpc>
                <a:spcPct val="90000"/>
              </a:lnSpc>
              <a:spcBef>
                <a:spcPts val="567"/>
              </a:spcBef>
              <a:buClr>
                <a:srgbClr val="000000"/>
              </a:buClr>
              <a:buSzPct val="75000"/>
              <a:buFont typeface="Symbol" charset="2"/>
              <a:buChar char=""/>
            </a:pPr>
            <a:r>
              <a:rPr lang="en-US" sz="1800" b="0" strike="noStrike" spc="-1">
                <a:solidFill>
                  <a:schemeClr val="dk1"/>
                </a:solidFill>
                <a:latin typeface="Aptos"/>
              </a:rPr>
              <a:t>Fourth Outline Level</a:t>
            </a:r>
          </a:p>
          <a:p>
            <a:pPr marL="2160000" lvl="4"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Fifth Outline Level</a:t>
            </a:r>
          </a:p>
          <a:p>
            <a:pPr marL="2592000" lvl="5"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Sixth Outline Level</a:t>
            </a:r>
          </a:p>
          <a:p>
            <a:pPr marL="3024000" lvl="6"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PlaceHolder 1"/>
          <p:cNvSpPr>
            <a:spLocks noGrp="1"/>
          </p:cNvSpPr>
          <p:nvPr>
            <p:ph type="title"/>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GB" sz="4400" b="0" strike="noStrike" spc="-1">
                <a:solidFill>
                  <a:schemeClr val="dk1"/>
                </a:solidFill>
                <a:latin typeface="Aptos Display"/>
              </a:rPr>
              <a:t>Click to edit Master title style</a:t>
            </a:r>
            <a:endParaRPr lang="en-US" sz="4400" b="0" strike="noStrike" spc="-1">
              <a:solidFill>
                <a:schemeClr val="dk1"/>
              </a:solidFill>
              <a:latin typeface="Aptos"/>
            </a:endParaRPr>
          </a:p>
        </p:txBody>
      </p:sp>
      <p:sp>
        <p:nvSpPr>
          <p:cNvPr id="8" name="PlaceHolder 2"/>
          <p:cNvSpPr>
            <a:spLocks noGrp="1"/>
          </p:cNvSpPr>
          <p:nvPr>
            <p:ph type="body"/>
          </p:nvPr>
        </p:nvSpPr>
        <p:spPr>
          <a:xfrm>
            <a:off x="838080" y="1825560"/>
            <a:ext cx="10515240" cy="4350960"/>
          </a:xfrm>
          <a:prstGeom prst="rect">
            <a:avLst/>
          </a:prstGeom>
          <a:noFill/>
          <a:ln w="0">
            <a:noFill/>
          </a:ln>
        </p:spPr>
        <p:txBody>
          <a:bodyPr vert="eaVert" lIns="91440" tIns="45720" rIns="91440" bIns="45720" anchor="t">
            <a:noAutofit/>
          </a:bodyPr>
          <a:lstStyle/>
          <a:p>
            <a:pPr marL="432000" indent="-324000" defTabSz="914400">
              <a:lnSpc>
                <a:spcPct val="90000"/>
              </a:lnSpc>
              <a:spcBef>
                <a:spcPts val="1001"/>
              </a:spcBef>
              <a:buClr>
                <a:srgbClr val="000000"/>
              </a:buClr>
              <a:buSzPct val="45000"/>
              <a:buFont typeface="Wingdings" charset="2"/>
              <a:buChar char=""/>
            </a:pPr>
            <a:r>
              <a:rPr lang="en-GB" sz="2800" b="0" strike="noStrike" spc="-1">
                <a:solidFill>
                  <a:schemeClr val="dk1"/>
                </a:solidFill>
                <a:latin typeface="Aptos"/>
              </a:rPr>
              <a:t>Click to edit Master text styles</a:t>
            </a:r>
            <a:endParaRPr lang="en-US" sz="2800" b="0" strike="noStrike" spc="-1">
              <a:solidFill>
                <a:schemeClr val="dk1"/>
              </a:solidFill>
              <a:latin typeface="Aptos"/>
            </a:endParaRPr>
          </a:p>
          <a:p>
            <a:pPr marL="864000" lvl="1" indent="-324000" defTabSz="914400">
              <a:lnSpc>
                <a:spcPct val="90000"/>
              </a:lnSpc>
              <a:spcBef>
                <a:spcPts val="499"/>
              </a:spcBef>
              <a:buClr>
                <a:srgbClr val="000000"/>
              </a:buClr>
              <a:buSzPct val="75000"/>
              <a:buFont typeface="Symbol" charset="2"/>
              <a:buChar char=""/>
            </a:pPr>
            <a:r>
              <a:rPr lang="en-GB" sz="2400" b="0" strike="noStrike" spc="-1">
                <a:solidFill>
                  <a:schemeClr val="dk1"/>
                </a:solidFill>
                <a:latin typeface="Aptos"/>
              </a:rPr>
              <a:t>Second level</a:t>
            </a:r>
            <a:endParaRPr lang="en-US" sz="2400" b="0" strike="noStrike" spc="-1">
              <a:solidFill>
                <a:schemeClr val="dk1"/>
              </a:solidFill>
              <a:latin typeface="Aptos"/>
            </a:endParaRPr>
          </a:p>
          <a:p>
            <a:pPr marL="1296000" lvl="2" indent="-288000" defTabSz="914400">
              <a:lnSpc>
                <a:spcPct val="90000"/>
              </a:lnSpc>
              <a:spcBef>
                <a:spcPts val="499"/>
              </a:spcBef>
              <a:buClr>
                <a:srgbClr val="000000"/>
              </a:buClr>
              <a:buSzPct val="45000"/>
              <a:buFont typeface="Wingdings" charset="2"/>
              <a:buChar char=""/>
            </a:pPr>
            <a:r>
              <a:rPr lang="en-GB" sz="2000" b="0" strike="noStrike" spc="-1">
                <a:solidFill>
                  <a:schemeClr val="dk1"/>
                </a:solidFill>
                <a:latin typeface="Aptos"/>
              </a:rPr>
              <a:t>Third level</a:t>
            </a:r>
            <a:endParaRPr lang="en-US" sz="2000" b="0" strike="noStrike" spc="-1">
              <a:solidFill>
                <a:schemeClr val="dk1"/>
              </a:solidFill>
              <a:latin typeface="Aptos"/>
            </a:endParaRPr>
          </a:p>
          <a:p>
            <a:pPr marL="1728000" lvl="3" indent="-216000" defTabSz="914400">
              <a:lnSpc>
                <a:spcPct val="90000"/>
              </a:lnSpc>
              <a:spcBef>
                <a:spcPts val="499"/>
              </a:spcBef>
              <a:buClr>
                <a:srgbClr val="000000"/>
              </a:buClr>
              <a:buSzPct val="75000"/>
              <a:buFont typeface="Symbol" charset="2"/>
              <a:buChar char=""/>
            </a:pPr>
            <a:r>
              <a:rPr lang="en-GB" sz="1800" b="0" strike="noStrike" spc="-1">
                <a:solidFill>
                  <a:schemeClr val="dk1"/>
                </a:solidFill>
                <a:latin typeface="Aptos"/>
              </a:rPr>
              <a:t>Fourth level</a:t>
            </a:r>
            <a:endParaRPr lang="en-US" sz="1800" b="0" strike="noStrike" spc="-1">
              <a:solidFill>
                <a:schemeClr val="dk1"/>
              </a:solidFill>
              <a:latin typeface="Aptos"/>
            </a:endParaRPr>
          </a:p>
          <a:p>
            <a:pPr marL="2160000" lvl="4" indent="-216000" defTabSz="914400">
              <a:lnSpc>
                <a:spcPct val="90000"/>
              </a:lnSpc>
              <a:spcBef>
                <a:spcPts val="499"/>
              </a:spcBef>
              <a:buClr>
                <a:srgbClr val="000000"/>
              </a:buClr>
              <a:buSzPct val="45000"/>
              <a:buFont typeface="Wingdings" charset="2"/>
              <a:buChar char=""/>
            </a:pPr>
            <a:r>
              <a:rPr lang="en-GB" sz="1800" b="0" strike="noStrike" spc="-1">
                <a:solidFill>
                  <a:schemeClr val="dk1"/>
                </a:solidFill>
                <a:latin typeface="Aptos"/>
              </a:rPr>
              <a:t>Fifth level</a:t>
            </a:r>
            <a:endParaRPr lang="en-US" sz="1800" b="0" strike="noStrike" spc="-1">
              <a:solidFill>
                <a:schemeClr val="dk1"/>
              </a:solidFill>
              <a:latin typeface="Aptos"/>
            </a:endParaRPr>
          </a:p>
        </p:txBody>
      </p:sp>
      <p:sp>
        <p:nvSpPr>
          <p:cNvPr id="9" name="PlaceHolder 3"/>
          <p:cNvSpPr>
            <a:spLocks noGrp="1"/>
          </p:cNvSpPr>
          <p:nvPr>
            <p:ph type="dt" idx="4"/>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10" name="PlaceHolder 4"/>
          <p:cNvSpPr>
            <a:spLocks noGrp="1"/>
          </p:cNvSpPr>
          <p:nvPr>
            <p:ph type="ftr" idx="5"/>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11" name="PlaceHolder 5"/>
          <p:cNvSpPr>
            <a:spLocks noGrp="1"/>
          </p:cNvSpPr>
          <p:nvPr>
            <p:ph type="sldNum" idx="6"/>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73F93065-870B-41A6-9B2D-EC5A7958589B}"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PlaceHolder 1"/>
          <p:cNvSpPr>
            <a:spLocks noGrp="1"/>
          </p:cNvSpPr>
          <p:nvPr>
            <p:ph type="title"/>
          </p:nvPr>
        </p:nvSpPr>
        <p:spPr>
          <a:xfrm>
            <a:off x="8724960" y="365040"/>
            <a:ext cx="2628720" cy="5811480"/>
          </a:xfrm>
          <a:prstGeom prst="rect">
            <a:avLst/>
          </a:prstGeom>
          <a:noFill/>
          <a:ln w="0">
            <a:noFill/>
          </a:ln>
        </p:spPr>
        <p:txBody>
          <a:bodyPr vert="eaVert" lIns="91440" tIns="45720" rIns="91440" bIns="45720" anchor="t" anchorCtr="1">
            <a:noAutofit/>
          </a:bodyPr>
          <a:lstStyle/>
          <a:p>
            <a:pPr indent="0" defTabSz="914400">
              <a:lnSpc>
                <a:spcPct val="90000"/>
              </a:lnSpc>
              <a:buNone/>
            </a:pPr>
            <a:r>
              <a:rPr lang="en-GB" sz="4400" b="0" strike="noStrike" spc="-1">
                <a:solidFill>
                  <a:schemeClr val="dk1"/>
                </a:solidFill>
                <a:latin typeface="Aptos Display"/>
              </a:rPr>
              <a:t>Click to edit Master title style</a:t>
            </a:r>
            <a:endParaRPr lang="en-US" sz="4400" b="0" strike="noStrike" spc="-1">
              <a:solidFill>
                <a:schemeClr val="dk1"/>
              </a:solidFill>
              <a:latin typeface="Aptos"/>
            </a:endParaRPr>
          </a:p>
        </p:txBody>
      </p:sp>
      <p:sp>
        <p:nvSpPr>
          <p:cNvPr id="13" name="PlaceHolder 2"/>
          <p:cNvSpPr>
            <a:spLocks noGrp="1"/>
          </p:cNvSpPr>
          <p:nvPr>
            <p:ph type="body"/>
          </p:nvPr>
        </p:nvSpPr>
        <p:spPr>
          <a:xfrm>
            <a:off x="838080" y="365040"/>
            <a:ext cx="7733880" cy="5811480"/>
          </a:xfrm>
          <a:prstGeom prst="rect">
            <a:avLst/>
          </a:prstGeom>
          <a:noFill/>
          <a:ln w="0">
            <a:noFill/>
          </a:ln>
        </p:spPr>
        <p:txBody>
          <a:bodyPr vert="eaVert" lIns="91440" tIns="45720" rIns="91440" bIns="45720" anchor="t">
            <a:noAutofit/>
          </a:bodyPr>
          <a:lstStyle/>
          <a:p>
            <a:pPr marL="432000" indent="-324000" defTabSz="914400">
              <a:lnSpc>
                <a:spcPct val="90000"/>
              </a:lnSpc>
              <a:spcBef>
                <a:spcPts val="1001"/>
              </a:spcBef>
              <a:buClr>
                <a:srgbClr val="000000"/>
              </a:buClr>
              <a:buSzPct val="45000"/>
              <a:buFont typeface="Wingdings" charset="2"/>
              <a:buChar char=""/>
            </a:pPr>
            <a:r>
              <a:rPr lang="en-GB" sz="2800" b="0" strike="noStrike" spc="-1">
                <a:solidFill>
                  <a:schemeClr val="dk1"/>
                </a:solidFill>
                <a:latin typeface="Aptos"/>
              </a:rPr>
              <a:t>Click to edit Master text styles</a:t>
            </a:r>
            <a:endParaRPr lang="en-US" sz="2800" b="0" strike="noStrike" spc="-1">
              <a:solidFill>
                <a:schemeClr val="dk1"/>
              </a:solidFill>
              <a:latin typeface="Aptos"/>
            </a:endParaRPr>
          </a:p>
          <a:p>
            <a:pPr marL="864000" lvl="1" indent="-324000" defTabSz="914400">
              <a:lnSpc>
                <a:spcPct val="90000"/>
              </a:lnSpc>
              <a:spcBef>
                <a:spcPts val="499"/>
              </a:spcBef>
              <a:buClr>
                <a:srgbClr val="000000"/>
              </a:buClr>
              <a:buSzPct val="75000"/>
              <a:buFont typeface="Symbol" charset="2"/>
              <a:buChar char=""/>
            </a:pPr>
            <a:r>
              <a:rPr lang="en-GB" sz="2400" b="0" strike="noStrike" spc="-1">
                <a:solidFill>
                  <a:schemeClr val="dk1"/>
                </a:solidFill>
                <a:latin typeface="Aptos"/>
              </a:rPr>
              <a:t>Second level</a:t>
            </a:r>
            <a:endParaRPr lang="en-US" sz="2400" b="0" strike="noStrike" spc="-1">
              <a:solidFill>
                <a:schemeClr val="dk1"/>
              </a:solidFill>
              <a:latin typeface="Aptos"/>
            </a:endParaRPr>
          </a:p>
          <a:p>
            <a:pPr marL="1296000" lvl="2" indent="-288000" defTabSz="914400">
              <a:lnSpc>
                <a:spcPct val="90000"/>
              </a:lnSpc>
              <a:spcBef>
                <a:spcPts val="499"/>
              </a:spcBef>
              <a:buClr>
                <a:srgbClr val="000000"/>
              </a:buClr>
              <a:buSzPct val="45000"/>
              <a:buFont typeface="Wingdings" charset="2"/>
              <a:buChar char=""/>
            </a:pPr>
            <a:r>
              <a:rPr lang="en-GB" sz="2000" b="0" strike="noStrike" spc="-1">
                <a:solidFill>
                  <a:schemeClr val="dk1"/>
                </a:solidFill>
                <a:latin typeface="Aptos"/>
              </a:rPr>
              <a:t>Third level</a:t>
            </a:r>
            <a:endParaRPr lang="en-US" sz="2000" b="0" strike="noStrike" spc="-1">
              <a:solidFill>
                <a:schemeClr val="dk1"/>
              </a:solidFill>
              <a:latin typeface="Aptos"/>
            </a:endParaRPr>
          </a:p>
          <a:p>
            <a:pPr marL="1728000" lvl="3" indent="-216000" defTabSz="914400">
              <a:lnSpc>
                <a:spcPct val="90000"/>
              </a:lnSpc>
              <a:spcBef>
                <a:spcPts val="499"/>
              </a:spcBef>
              <a:buClr>
                <a:srgbClr val="000000"/>
              </a:buClr>
              <a:buSzPct val="75000"/>
              <a:buFont typeface="Symbol" charset="2"/>
              <a:buChar char=""/>
            </a:pPr>
            <a:r>
              <a:rPr lang="en-GB" sz="1800" b="0" strike="noStrike" spc="-1">
                <a:solidFill>
                  <a:schemeClr val="dk1"/>
                </a:solidFill>
                <a:latin typeface="Aptos"/>
              </a:rPr>
              <a:t>Fourth level</a:t>
            </a:r>
            <a:endParaRPr lang="en-US" sz="1800" b="0" strike="noStrike" spc="-1">
              <a:solidFill>
                <a:schemeClr val="dk1"/>
              </a:solidFill>
              <a:latin typeface="Aptos"/>
            </a:endParaRPr>
          </a:p>
          <a:p>
            <a:pPr marL="2160000" lvl="4" indent="-216000" defTabSz="914400">
              <a:lnSpc>
                <a:spcPct val="90000"/>
              </a:lnSpc>
              <a:spcBef>
                <a:spcPts val="499"/>
              </a:spcBef>
              <a:buClr>
                <a:srgbClr val="000000"/>
              </a:buClr>
              <a:buSzPct val="45000"/>
              <a:buFont typeface="Wingdings" charset="2"/>
              <a:buChar char=""/>
            </a:pPr>
            <a:r>
              <a:rPr lang="en-GB" sz="1800" b="0" strike="noStrike" spc="-1">
                <a:solidFill>
                  <a:schemeClr val="dk1"/>
                </a:solidFill>
                <a:latin typeface="Aptos"/>
              </a:rPr>
              <a:t>Fifth level</a:t>
            </a:r>
            <a:endParaRPr lang="en-US" sz="1800" b="0" strike="noStrike" spc="-1">
              <a:solidFill>
                <a:schemeClr val="dk1"/>
              </a:solidFill>
              <a:latin typeface="Aptos"/>
            </a:endParaRPr>
          </a:p>
        </p:txBody>
      </p:sp>
      <p:sp>
        <p:nvSpPr>
          <p:cNvPr id="14" name="PlaceHolder 3"/>
          <p:cNvSpPr>
            <a:spLocks noGrp="1"/>
          </p:cNvSpPr>
          <p:nvPr>
            <p:ph type="dt" idx="7"/>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15" name="PlaceHolder 4"/>
          <p:cNvSpPr>
            <a:spLocks noGrp="1"/>
          </p:cNvSpPr>
          <p:nvPr>
            <p:ph type="ftr" idx="8"/>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16" name="PlaceHolder 5"/>
          <p:cNvSpPr>
            <a:spLocks noGrp="1"/>
          </p:cNvSpPr>
          <p:nvPr>
            <p:ph type="sldNum" idx="9"/>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5288056B-966E-4E45-BF7D-5DC9760DA318}"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GB" sz="4400" b="0" strike="noStrike" spc="-1">
                <a:solidFill>
                  <a:schemeClr val="dk1"/>
                </a:solidFill>
                <a:latin typeface="Aptos Display"/>
              </a:rPr>
              <a:t>Click to edit Master title style</a:t>
            </a:r>
            <a:endParaRPr lang="en-US" sz="4400" b="0" strike="noStrike" spc="-1">
              <a:solidFill>
                <a:schemeClr val="dk1"/>
              </a:solidFill>
              <a:latin typeface="Aptos"/>
            </a:endParaRPr>
          </a:p>
        </p:txBody>
      </p:sp>
      <p:sp>
        <p:nvSpPr>
          <p:cNvPr id="18" name="PlaceHolder 2"/>
          <p:cNvSpPr>
            <a:spLocks noGrp="1"/>
          </p:cNvSpPr>
          <p:nvPr>
            <p:ph type="body"/>
          </p:nvPr>
        </p:nvSpPr>
        <p:spPr>
          <a:xfrm>
            <a:off x="838080" y="1825560"/>
            <a:ext cx="10515240" cy="4350960"/>
          </a:xfrm>
          <a:prstGeom prst="rect">
            <a:avLst/>
          </a:prstGeom>
          <a:noFill/>
          <a:ln w="0">
            <a:noFill/>
          </a:ln>
        </p:spPr>
        <p:txBody>
          <a:bodyPr lIns="91440" tIns="45720" rIns="91440" bIns="45720" anchor="t">
            <a:noAutofit/>
          </a:bodyPr>
          <a:lstStyle/>
          <a:p>
            <a:pPr marL="432000" indent="-324000" defTabSz="914400">
              <a:lnSpc>
                <a:spcPct val="90000"/>
              </a:lnSpc>
              <a:spcBef>
                <a:spcPts val="1001"/>
              </a:spcBef>
              <a:buClr>
                <a:srgbClr val="000000"/>
              </a:buClr>
              <a:buSzPct val="45000"/>
              <a:buFont typeface="Wingdings" charset="2"/>
              <a:buChar char=""/>
            </a:pPr>
            <a:r>
              <a:rPr lang="en-GB" sz="2800" b="0" strike="noStrike" spc="-1">
                <a:solidFill>
                  <a:schemeClr val="dk1"/>
                </a:solidFill>
                <a:latin typeface="Aptos"/>
              </a:rPr>
              <a:t>Click to edit Master text styles</a:t>
            </a:r>
            <a:endParaRPr lang="en-US" sz="2800" b="0" strike="noStrike" spc="-1">
              <a:solidFill>
                <a:schemeClr val="dk1"/>
              </a:solidFill>
              <a:latin typeface="Aptos"/>
            </a:endParaRPr>
          </a:p>
          <a:p>
            <a:pPr marL="864000" lvl="1" indent="-324000" defTabSz="914400">
              <a:lnSpc>
                <a:spcPct val="90000"/>
              </a:lnSpc>
              <a:spcBef>
                <a:spcPts val="499"/>
              </a:spcBef>
              <a:buClr>
                <a:srgbClr val="000000"/>
              </a:buClr>
              <a:buSzPct val="75000"/>
              <a:buFont typeface="Symbol" charset="2"/>
              <a:buChar char=""/>
            </a:pPr>
            <a:r>
              <a:rPr lang="en-GB" sz="2400" b="0" strike="noStrike" spc="-1">
                <a:solidFill>
                  <a:schemeClr val="dk1"/>
                </a:solidFill>
                <a:latin typeface="Aptos"/>
              </a:rPr>
              <a:t>Second level</a:t>
            </a:r>
            <a:endParaRPr lang="en-US" sz="2400" b="0" strike="noStrike" spc="-1">
              <a:solidFill>
                <a:schemeClr val="dk1"/>
              </a:solidFill>
              <a:latin typeface="Aptos"/>
            </a:endParaRPr>
          </a:p>
          <a:p>
            <a:pPr marL="1296000" lvl="2" indent="-288000" defTabSz="914400">
              <a:lnSpc>
                <a:spcPct val="90000"/>
              </a:lnSpc>
              <a:spcBef>
                <a:spcPts val="499"/>
              </a:spcBef>
              <a:buClr>
                <a:srgbClr val="000000"/>
              </a:buClr>
              <a:buSzPct val="45000"/>
              <a:buFont typeface="Wingdings" charset="2"/>
              <a:buChar char=""/>
            </a:pPr>
            <a:r>
              <a:rPr lang="en-GB" sz="2000" b="0" strike="noStrike" spc="-1">
                <a:solidFill>
                  <a:schemeClr val="dk1"/>
                </a:solidFill>
                <a:latin typeface="Aptos"/>
              </a:rPr>
              <a:t>Third level</a:t>
            </a:r>
            <a:endParaRPr lang="en-US" sz="2000" b="0" strike="noStrike" spc="-1">
              <a:solidFill>
                <a:schemeClr val="dk1"/>
              </a:solidFill>
              <a:latin typeface="Aptos"/>
            </a:endParaRPr>
          </a:p>
          <a:p>
            <a:pPr marL="1728000" lvl="3" indent="-216000" defTabSz="914400">
              <a:lnSpc>
                <a:spcPct val="90000"/>
              </a:lnSpc>
              <a:spcBef>
                <a:spcPts val="499"/>
              </a:spcBef>
              <a:buClr>
                <a:srgbClr val="000000"/>
              </a:buClr>
              <a:buSzPct val="75000"/>
              <a:buFont typeface="Symbol" charset="2"/>
              <a:buChar char=""/>
            </a:pPr>
            <a:r>
              <a:rPr lang="en-GB" sz="1800" b="0" strike="noStrike" spc="-1">
                <a:solidFill>
                  <a:schemeClr val="dk1"/>
                </a:solidFill>
                <a:latin typeface="Aptos"/>
              </a:rPr>
              <a:t>Fourth level</a:t>
            </a:r>
            <a:endParaRPr lang="en-US" sz="1800" b="0" strike="noStrike" spc="-1">
              <a:solidFill>
                <a:schemeClr val="dk1"/>
              </a:solidFill>
              <a:latin typeface="Aptos"/>
            </a:endParaRPr>
          </a:p>
          <a:p>
            <a:pPr marL="2160000" lvl="4" indent="-216000" defTabSz="914400">
              <a:lnSpc>
                <a:spcPct val="90000"/>
              </a:lnSpc>
              <a:spcBef>
                <a:spcPts val="499"/>
              </a:spcBef>
              <a:buClr>
                <a:srgbClr val="000000"/>
              </a:buClr>
              <a:buSzPct val="45000"/>
              <a:buFont typeface="Wingdings" charset="2"/>
              <a:buChar char=""/>
            </a:pPr>
            <a:r>
              <a:rPr lang="en-GB" sz="1800" b="0" strike="noStrike" spc="-1">
                <a:solidFill>
                  <a:schemeClr val="dk1"/>
                </a:solidFill>
                <a:latin typeface="Aptos"/>
              </a:rPr>
              <a:t>Fifth level</a:t>
            </a:r>
            <a:endParaRPr lang="en-US" sz="1800" b="0" strike="noStrike" spc="-1">
              <a:solidFill>
                <a:schemeClr val="dk1"/>
              </a:solidFill>
              <a:latin typeface="Aptos"/>
            </a:endParaRPr>
          </a:p>
        </p:txBody>
      </p:sp>
      <p:sp>
        <p:nvSpPr>
          <p:cNvPr id="19" name="PlaceHolder 3"/>
          <p:cNvSpPr>
            <a:spLocks noGrp="1"/>
          </p:cNvSpPr>
          <p:nvPr>
            <p:ph type="dt" idx="10"/>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20" name="PlaceHolder 4"/>
          <p:cNvSpPr>
            <a:spLocks noGrp="1"/>
          </p:cNvSpPr>
          <p:nvPr>
            <p:ph type="ftr" idx="11"/>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21" name="PlaceHolder 5"/>
          <p:cNvSpPr>
            <a:spLocks noGrp="1"/>
          </p:cNvSpPr>
          <p:nvPr>
            <p:ph type="sldNum" idx="12"/>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5C94E2FB-799D-4804-B27F-C1080308E3BB}"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831960" y="1709640"/>
            <a:ext cx="10515240" cy="2852280"/>
          </a:xfrm>
          <a:prstGeom prst="rect">
            <a:avLst/>
          </a:prstGeom>
          <a:noFill/>
          <a:ln w="0">
            <a:noFill/>
          </a:ln>
        </p:spPr>
        <p:txBody>
          <a:bodyPr lIns="91440" tIns="45720" rIns="91440" bIns="45720" anchor="b">
            <a:noAutofit/>
          </a:bodyPr>
          <a:lstStyle/>
          <a:p>
            <a:pPr indent="0" defTabSz="914400">
              <a:lnSpc>
                <a:spcPct val="90000"/>
              </a:lnSpc>
              <a:buNone/>
            </a:pPr>
            <a:r>
              <a:rPr lang="en-GB" sz="6000" b="0" strike="noStrike" spc="-1">
                <a:solidFill>
                  <a:schemeClr val="dk1"/>
                </a:solidFill>
                <a:latin typeface="Aptos Display"/>
              </a:rPr>
              <a:t>Click to edit Master title style</a:t>
            </a:r>
            <a:endParaRPr lang="en-US" sz="6000" b="0" strike="noStrike" spc="-1">
              <a:solidFill>
                <a:schemeClr val="dk1"/>
              </a:solidFill>
              <a:latin typeface="Aptos"/>
            </a:endParaRPr>
          </a:p>
        </p:txBody>
      </p:sp>
      <p:sp>
        <p:nvSpPr>
          <p:cNvPr id="23" name="PlaceHolder 2"/>
          <p:cNvSpPr>
            <a:spLocks noGrp="1"/>
          </p:cNvSpPr>
          <p:nvPr>
            <p:ph type="body"/>
          </p:nvPr>
        </p:nvSpPr>
        <p:spPr>
          <a:xfrm>
            <a:off x="831960" y="4589640"/>
            <a:ext cx="10515240" cy="1499760"/>
          </a:xfrm>
          <a:prstGeom prst="rect">
            <a:avLst/>
          </a:prstGeom>
          <a:noFill/>
          <a:ln w="0">
            <a:noFill/>
          </a:ln>
        </p:spPr>
        <p:txBody>
          <a:bodyPr lIns="91440" tIns="45720" rIns="91440" bIns="45720" anchor="t">
            <a:noAutofit/>
          </a:bodyPr>
          <a:lstStyle/>
          <a:p>
            <a:pPr marL="432000" indent="-324000" defTabSz="914400">
              <a:lnSpc>
                <a:spcPct val="90000"/>
              </a:lnSpc>
              <a:spcBef>
                <a:spcPts val="1001"/>
              </a:spcBef>
              <a:buClr>
                <a:srgbClr val="000000"/>
              </a:buClr>
              <a:buSzPct val="45000"/>
              <a:buFont typeface="Wingdings" charset="2"/>
              <a:buChar char=""/>
              <a:tabLst>
                <a:tab pos="0" algn="l"/>
              </a:tabLst>
            </a:pPr>
            <a:r>
              <a:rPr lang="en-GB" sz="2400" b="0" strike="noStrike" spc="-1">
                <a:solidFill>
                  <a:schemeClr val="dk1">
                    <a:tint val="82000"/>
                  </a:schemeClr>
                </a:solidFill>
                <a:latin typeface="Aptos"/>
              </a:rPr>
              <a:t>Click to edit Master text styles</a:t>
            </a:r>
            <a:endParaRPr lang="en-US" sz="2400" b="0" strike="noStrike" spc="-1">
              <a:solidFill>
                <a:schemeClr val="dk1"/>
              </a:solidFill>
              <a:latin typeface="Aptos"/>
            </a:endParaRPr>
          </a:p>
        </p:txBody>
      </p:sp>
      <p:sp>
        <p:nvSpPr>
          <p:cNvPr id="24" name="PlaceHolder 3"/>
          <p:cNvSpPr>
            <a:spLocks noGrp="1"/>
          </p:cNvSpPr>
          <p:nvPr>
            <p:ph type="dt" idx="13"/>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25" name="PlaceHolder 4"/>
          <p:cNvSpPr>
            <a:spLocks noGrp="1"/>
          </p:cNvSpPr>
          <p:nvPr>
            <p:ph type="ftr" idx="14"/>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26" name="PlaceHolder 5"/>
          <p:cNvSpPr>
            <a:spLocks noGrp="1"/>
          </p:cNvSpPr>
          <p:nvPr>
            <p:ph type="sldNum" idx="15"/>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119B0BAB-2698-4516-B278-8C4A49C9D125}"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 name="PlaceHolder 1"/>
          <p:cNvSpPr>
            <a:spLocks noGrp="1"/>
          </p:cNvSpPr>
          <p:nvPr>
            <p:ph type="title"/>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GB" sz="4400" b="0" strike="noStrike" spc="-1">
                <a:solidFill>
                  <a:schemeClr val="dk1"/>
                </a:solidFill>
                <a:latin typeface="Aptos Display"/>
              </a:rPr>
              <a:t>Click to edit Master title style</a:t>
            </a:r>
            <a:endParaRPr lang="en-US" sz="4400" b="0" strike="noStrike" spc="-1">
              <a:solidFill>
                <a:schemeClr val="dk1"/>
              </a:solidFill>
              <a:latin typeface="Aptos"/>
            </a:endParaRPr>
          </a:p>
        </p:txBody>
      </p:sp>
      <p:sp>
        <p:nvSpPr>
          <p:cNvPr id="28" name="PlaceHolder 2"/>
          <p:cNvSpPr>
            <a:spLocks noGrp="1"/>
          </p:cNvSpPr>
          <p:nvPr>
            <p:ph type="body"/>
          </p:nvPr>
        </p:nvSpPr>
        <p:spPr>
          <a:xfrm>
            <a:off x="838080" y="1825560"/>
            <a:ext cx="5181120" cy="4350960"/>
          </a:xfrm>
          <a:prstGeom prst="rect">
            <a:avLst/>
          </a:prstGeom>
          <a:noFill/>
          <a:ln w="0">
            <a:noFill/>
          </a:ln>
        </p:spPr>
        <p:txBody>
          <a:bodyPr lIns="91440" tIns="45720" rIns="91440" bIns="45720" anchor="t">
            <a:noAutofit/>
          </a:bodyPr>
          <a:lstStyle/>
          <a:p>
            <a:pPr marL="432000" indent="-324000" defTabSz="914400">
              <a:lnSpc>
                <a:spcPct val="90000"/>
              </a:lnSpc>
              <a:spcBef>
                <a:spcPts val="1001"/>
              </a:spcBef>
              <a:buClr>
                <a:srgbClr val="000000"/>
              </a:buClr>
              <a:buSzPct val="45000"/>
              <a:buFont typeface="Wingdings" charset="2"/>
              <a:buChar char=""/>
            </a:pPr>
            <a:r>
              <a:rPr lang="en-GB" sz="2800" b="0" strike="noStrike" spc="-1">
                <a:solidFill>
                  <a:schemeClr val="dk1"/>
                </a:solidFill>
                <a:latin typeface="Aptos"/>
              </a:rPr>
              <a:t>Click to edit Master text styles</a:t>
            </a:r>
            <a:endParaRPr lang="en-US" sz="2800" b="0" strike="noStrike" spc="-1">
              <a:solidFill>
                <a:schemeClr val="dk1"/>
              </a:solidFill>
              <a:latin typeface="Aptos"/>
            </a:endParaRPr>
          </a:p>
          <a:p>
            <a:pPr marL="864000" lvl="1" indent="-324000" defTabSz="914400">
              <a:lnSpc>
                <a:spcPct val="90000"/>
              </a:lnSpc>
              <a:spcBef>
                <a:spcPts val="499"/>
              </a:spcBef>
              <a:buClr>
                <a:srgbClr val="000000"/>
              </a:buClr>
              <a:buSzPct val="75000"/>
              <a:buFont typeface="Symbol" charset="2"/>
              <a:buChar char=""/>
            </a:pPr>
            <a:r>
              <a:rPr lang="en-GB" sz="2400" b="0" strike="noStrike" spc="-1">
                <a:solidFill>
                  <a:schemeClr val="dk1"/>
                </a:solidFill>
                <a:latin typeface="Aptos"/>
              </a:rPr>
              <a:t>Second level</a:t>
            </a:r>
            <a:endParaRPr lang="en-US" sz="2400" b="0" strike="noStrike" spc="-1">
              <a:solidFill>
                <a:schemeClr val="dk1"/>
              </a:solidFill>
              <a:latin typeface="Aptos"/>
            </a:endParaRPr>
          </a:p>
          <a:p>
            <a:pPr marL="1296000" lvl="2" indent="-288000" defTabSz="914400">
              <a:lnSpc>
                <a:spcPct val="90000"/>
              </a:lnSpc>
              <a:spcBef>
                <a:spcPts val="499"/>
              </a:spcBef>
              <a:buClr>
                <a:srgbClr val="000000"/>
              </a:buClr>
              <a:buSzPct val="45000"/>
              <a:buFont typeface="Wingdings" charset="2"/>
              <a:buChar char=""/>
            </a:pPr>
            <a:r>
              <a:rPr lang="en-GB" sz="2000" b="0" strike="noStrike" spc="-1">
                <a:solidFill>
                  <a:schemeClr val="dk1"/>
                </a:solidFill>
                <a:latin typeface="Aptos"/>
              </a:rPr>
              <a:t>Third level</a:t>
            </a:r>
            <a:endParaRPr lang="en-US" sz="2000" b="0" strike="noStrike" spc="-1">
              <a:solidFill>
                <a:schemeClr val="dk1"/>
              </a:solidFill>
              <a:latin typeface="Aptos"/>
            </a:endParaRPr>
          </a:p>
          <a:p>
            <a:pPr marL="1728000" lvl="3" indent="-216000" defTabSz="914400">
              <a:lnSpc>
                <a:spcPct val="90000"/>
              </a:lnSpc>
              <a:spcBef>
                <a:spcPts val="499"/>
              </a:spcBef>
              <a:buClr>
                <a:srgbClr val="000000"/>
              </a:buClr>
              <a:buSzPct val="75000"/>
              <a:buFont typeface="Symbol" charset="2"/>
              <a:buChar char=""/>
            </a:pPr>
            <a:r>
              <a:rPr lang="en-GB" sz="1800" b="0" strike="noStrike" spc="-1">
                <a:solidFill>
                  <a:schemeClr val="dk1"/>
                </a:solidFill>
                <a:latin typeface="Aptos"/>
              </a:rPr>
              <a:t>Fourth level</a:t>
            </a:r>
            <a:endParaRPr lang="en-US" sz="1800" b="0" strike="noStrike" spc="-1">
              <a:solidFill>
                <a:schemeClr val="dk1"/>
              </a:solidFill>
              <a:latin typeface="Aptos"/>
            </a:endParaRPr>
          </a:p>
          <a:p>
            <a:pPr marL="2160000" lvl="4" indent="-216000" defTabSz="914400">
              <a:lnSpc>
                <a:spcPct val="90000"/>
              </a:lnSpc>
              <a:spcBef>
                <a:spcPts val="499"/>
              </a:spcBef>
              <a:buClr>
                <a:srgbClr val="000000"/>
              </a:buClr>
              <a:buSzPct val="45000"/>
              <a:buFont typeface="Wingdings" charset="2"/>
              <a:buChar char=""/>
            </a:pPr>
            <a:r>
              <a:rPr lang="en-GB" sz="1800" b="0" strike="noStrike" spc="-1">
                <a:solidFill>
                  <a:schemeClr val="dk1"/>
                </a:solidFill>
                <a:latin typeface="Aptos"/>
              </a:rPr>
              <a:t>Fifth level</a:t>
            </a:r>
            <a:endParaRPr lang="en-US" sz="1800" b="0" strike="noStrike" spc="-1">
              <a:solidFill>
                <a:schemeClr val="dk1"/>
              </a:solidFill>
              <a:latin typeface="Aptos"/>
            </a:endParaRPr>
          </a:p>
        </p:txBody>
      </p:sp>
      <p:sp>
        <p:nvSpPr>
          <p:cNvPr id="29" name="PlaceHolder 3"/>
          <p:cNvSpPr>
            <a:spLocks noGrp="1"/>
          </p:cNvSpPr>
          <p:nvPr>
            <p:ph type="body"/>
          </p:nvPr>
        </p:nvSpPr>
        <p:spPr>
          <a:xfrm>
            <a:off x="6172200" y="1825560"/>
            <a:ext cx="5181120" cy="435096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GB" sz="2800" b="0" strike="noStrike" spc="-1">
                <a:solidFill>
                  <a:schemeClr val="dk1"/>
                </a:solidFill>
                <a:latin typeface="Aptos"/>
              </a:rPr>
              <a:t>Click to edit Master text styles</a:t>
            </a:r>
            <a:endParaRPr lang="en-US" sz="2800" b="0" strike="noStrike" spc="-1">
              <a:solidFill>
                <a:schemeClr val="dk1"/>
              </a:solidFill>
              <a:latin typeface="Aptos"/>
            </a:endParaRPr>
          </a:p>
          <a:p>
            <a:pPr marL="685800" lvl="1" indent="-228600" defTabSz="914400">
              <a:lnSpc>
                <a:spcPct val="90000"/>
              </a:lnSpc>
              <a:spcBef>
                <a:spcPts val="499"/>
              </a:spcBef>
              <a:buClr>
                <a:srgbClr val="000000"/>
              </a:buClr>
              <a:buFont typeface="Arial"/>
              <a:buChar char="•"/>
            </a:pPr>
            <a:r>
              <a:rPr lang="en-GB" sz="2400" b="0" strike="noStrike" spc="-1">
                <a:solidFill>
                  <a:schemeClr val="dk1"/>
                </a:solidFill>
                <a:latin typeface="Aptos"/>
              </a:rPr>
              <a:t>Second level</a:t>
            </a:r>
            <a:endParaRPr lang="en-US" sz="2400" b="0" strike="noStrike" spc="-1">
              <a:solidFill>
                <a:schemeClr val="dk1"/>
              </a:solidFill>
              <a:latin typeface="Aptos"/>
            </a:endParaRPr>
          </a:p>
          <a:p>
            <a:pPr marL="1143000" lvl="2" indent="-228600" defTabSz="914400">
              <a:lnSpc>
                <a:spcPct val="90000"/>
              </a:lnSpc>
              <a:spcBef>
                <a:spcPts val="499"/>
              </a:spcBef>
              <a:buClr>
                <a:srgbClr val="000000"/>
              </a:buClr>
              <a:buFont typeface="Arial"/>
              <a:buChar char="•"/>
            </a:pPr>
            <a:r>
              <a:rPr lang="en-GB" sz="2000" b="0" strike="noStrike" spc="-1">
                <a:solidFill>
                  <a:schemeClr val="dk1"/>
                </a:solidFill>
                <a:latin typeface="Aptos"/>
              </a:rPr>
              <a:t>Third level</a:t>
            </a:r>
            <a:endParaRPr lang="en-US" sz="2000" b="0" strike="noStrike" spc="-1">
              <a:solidFill>
                <a:schemeClr val="dk1"/>
              </a:solidFill>
              <a:latin typeface="Aptos"/>
            </a:endParaRPr>
          </a:p>
          <a:p>
            <a:pPr marL="1600200" lvl="3" indent="-228600" defTabSz="914400">
              <a:lnSpc>
                <a:spcPct val="90000"/>
              </a:lnSpc>
              <a:spcBef>
                <a:spcPts val="499"/>
              </a:spcBef>
              <a:buClr>
                <a:srgbClr val="000000"/>
              </a:buClr>
              <a:buFont typeface="Arial"/>
              <a:buChar char="•"/>
            </a:pPr>
            <a:r>
              <a:rPr lang="en-GB" sz="1800" b="0" strike="noStrike" spc="-1">
                <a:solidFill>
                  <a:schemeClr val="dk1"/>
                </a:solidFill>
                <a:latin typeface="Aptos"/>
              </a:rPr>
              <a:t>Fourth level</a:t>
            </a:r>
            <a:endParaRPr lang="en-US" sz="1800" b="0" strike="noStrike" spc="-1">
              <a:solidFill>
                <a:schemeClr val="dk1"/>
              </a:solidFill>
              <a:latin typeface="Aptos"/>
            </a:endParaRPr>
          </a:p>
          <a:p>
            <a:pPr marL="2057400" lvl="4" indent="-228600" defTabSz="914400">
              <a:lnSpc>
                <a:spcPct val="90000"/>
              </a:lnSpc>
              <a:spcBef>
                <a:spcPts val="499"/>
              </a:spcBef>
              <a:buClr>
                <a:srgbClr val="000000"/>
              </a:buClr>
              <a:buFont typeface="Arial"/>
              <a:buChar char="•"/>
            </a:pPr>
            <a:r>
              <a:rPr lang="en-GB" sz="1800" b="0" strike="noStrike" spc="-1">
                <a:solidFill>
                  <a:schemeClr val="dk1"/>
                </a:solidFill>
                <a:latin typeface="Aptos"/>
              </a:rPr>
              <a:t>Fifth level</a:t>
            </a:r>
            <a:endParaRPr lang="en-US" sz="1800" b="0" strike="noStrike" spc="-1">
              <a:solidFill>
                <a:schemeClr val="dk1"/>
              </a:solidFill>
              <a:latin typeface="Aptos"/>
            </a:endParaRPr>
          </a:p>
        </p:txBody>
      </p:sp>
      <p:sp>
        <p:nvSpPr>
          <p:cNvPr id="30" name="PlaceHolder 4"/>
          <p:cNvSpPr>
            <a:spLocks noGrp="1"/>
          </p:cNvSpPr>
          <p:nvPr>
            <p:ph type="dt" idx="16"/>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31" name="PlaceHolder 5"/>
          <p:cNvSpPr>
            <a:spLocks noGrp="1"/>
          </p:cNvSpPr>
          <p:nvPr>
            <p:ph type="ftr" idx="17"/>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32" name="PlaceHolder 6"/>
          <p:cNvSpPr>
            <a:spLocks noGrp="1"/>
          </p:cNvSpPr>
          <p:nvPr>
            <p:ph type="sldNum" idx="18"/>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FF91CA1A-55A3-450D-9B0F-F547D3CF9A39}"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 name="PlaceHolder 1"/>
          <p:cNvSpPr>
            <a:spLocks noGrp="1"/>
          </p:cNvSpPr>
          <p:nvPr>
            <p:ph type="title"/>
          </p:nvPr>
        </p:nvSpPr>
        <p:spPr>
          <a:xfrm>
            <a:off x="8398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GB" sz="4400" b="0" strike="noStrike" spc="-1">
                <a:solidFill>
                  <a:schemeClr val="dk1"/>
                </a:solidFill>
                <a:latin typeface="Aptos Display"/>
              </a:rPr>
              <a:t>Click to edit Master title style</a:t>
            </a:r>
            <a:endParaRPr lang="en-US" sz="4400" b="0" strike="noStrike" spc="-1">
              <a:solidFill>
                <a:schemeClr val="dk1"/>
              </a:solidFill>
              <a:latin typeface="Aptos"/>
            </a:endParaRPr>
          </a:p>
        </p:txBody>
      </p:sp>
      <p:sp>
        <p:nvSpPr>
          <p:cNvPr id="34" name="PlaceHolder 2"/>
          <p:cNvSpPr>
            <a:spLocks noGrp="1"/>
          </p:cNvSpPr>
          <p:nvPr>
            <p:ph type="body"/>
          </p:nvPr>
        </p:nvSpPr>
        <p:spPr>
          <a:xfrm>
            <a:off x="839880" y="1681200"/>
            <a:ext cx="5157360" cy="823680"/>
          </a:xfrm>
          <a:prstGeom prst="rect">
            <a:avLst/>
          </a:prstGeom>
          <a:noFill/>
          <a:ln w="0">
            <a:noFill/>
          </a:ln>
        </p:spPr>
        <p:txBody>
          <a:bodyPr lIns="91440" tIns="45720" rIns="91440" bIns="45720" anchor="b">
            <a:noAutofit/>
          </a:bodyPr>
          <a:lstStyle/>
          <a:p>
            <a:pPr marL="432000" indent="-324000" defTabSz="914400">
              <a:lnSpc>
                <a:spcPct val="90000"/>
              </a:lnSpc>
              <a:spcBef>
                <a:spcPts val="1001"/>
              </a:spcBef>
              <a:buClr>
                <a:srgbClr val="000000"/>
              </a:buClr>
              <a:buSzPct val="45000"/>
              <a:buFont typeface="Wingdings" charset="2"/>
              <a:buChar char=""/>
              <a:tabLst>
                <a:tab pos="0" algn="l"/>
              </a:tabLst>
            </a:pPr>
            <a:r>
              <a:rPr lang="en-GB" sz="2400" b="1" strike="noStrike" spc="-1">
                <a:solidFill>
                  <a:schemeClr val="dk1"/>
                </a:solidFill>
                <a:latin typeface="Aptos"/>
              </a:rPr>
              <a:t>Click to edit Master text styles</a:t>
            </a:r>
            <a:endParaRPr lang="en-US" sz="2400" b="0" strike="noStrike" spc="-1">
              <a:solidFill>
                <a:schemeClr val="dk1"/>
              </a:solidFill>
              <a:latin typeface="Aptos"/>
            </a:endParaRPr>
          </a:p>
        </p:txBody>
      </p:sp>
      <p:sp>
        <p:nvSpPr>
          <p:cNvPr id="35" name="PlaceHolder 3"/>
          <p:cNvSpPr>
            <a:spLocks noGrp="1"/>
          </p:cNvSpPr>
          <p:nvPr>
            <p:ph type="body"/>
          </p:nvPr>
        </p:nvSpPr>
        <p:spPr>
          <a:xfrm>
            <a:off x="839880" y="2505240"/>
            <a:ext cx="5157360" cy="368424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GB" sz="2800" b="0" strike="noStrike" spc="-1">
                <a:solidFill>
                  <a:schemeClr val="dk1"/>
                </a:solidFill>
                <a:latin typeface="Aptos"/>
              </a:rPr>
              <a:t>Click to edit Master text styles</a:t>
            </a:r>
            <a:endParaRPr lang="en-US" sz="2800" b="0" strike="noStrike" spc="-1">
              <a:solidFill>
                <a:schemeClr val="dk1"/>
              </a:solidFill>
              <a:latin typeface="Aptos"/>
            </a:endParaRPr>
          </a:p>
          <a:p>
            <a:pPr marL="685800" lvl="1" indent="-228600" defTabSz="914400">
              <a:lnSpc>
                <a:spcPct val="90000"/>
              </a:lnSpc>
              <a:spcBef>
                <a:spcPts val="499"/>
              </a:spcBef>
              <a:buClr>
                <a:srgbClr val="000000"/>
              </a:buClr>
              <a:buFont typeface="Arial"/>
              <a:buChar char="•"/>
            </a:pPr>
            <a:r>
              <a:rPr lang="en-GB" sz="2400" b="0" strike="noStrike" spc="-1">
                <a:solidFill>
                  <a:schemeClr val="dk1"/>
                </a:solidFill>
                <a:latin typeface="Aptos"/>
              </a:rPr>
              <a:t>Second level</a:t>
            </a:r>
            <a:endParaRPr lang="en-US" sz="2400" b="0" strike="noStrike" spc="-1">
              <a:solidFill>
                <a:schemeClr val="dk1"/>
              </a:solidFill>
              <a:latin typeface="Aptos"/>
            </a:endParaRPr>
          </a:p>
          <a:p>
            <a:pPr marL="1143000" lvl="2" indent="-228600" defTabSz="914400">
              <a:lnSpc>
                <a:spcPct val="90000"/>
              </a:lnSpc>
              <a:spcBef>
                <a:spcPts val="499"/>
              </a:spcBef>
              <a:buClr>
                <a:srgbClr val="000000"/>
              </a:buClr>
              <a:buFont typeface="Arial"/>
              <a:buChar char="•"/>
            </a:pPr>
            <a:r>
              <a:rPr lang="en-GB" sz="2000" b="0" strike="noStrike" spc="-1">
                <a:solidFill>
                  <a:schemeClr val="dk1"/>
                </a:solidFill>
                <a:latin typeface="Aptos"/>
              </a:rPr>
              <a:t>Third level</a:t>
            </a:r>
            <a:endParaRPr lang="en-US" sz="2000" b="0" strike="noStrike" spc="-1">
              <a:solidFill>
                <a:schemeClr val="dk1"/>
              </a:solidFill>
              <a:latin typeface="Aptos"/>
            </a:endParaRPr>
          </a:p>
          <a:p>
            <a:pPr marL="1600200" lvl="3" indent="-228600" defTabSz="914400">
              <a:lnSpc>
                <a:spcPct val="90000"/>
              </a:lnSpc>
              <a:spcBef>
                <a:spcPts val="499"/>
              </a:spcBef>
              <a:buClr>
                <a:srgbClr val="000000"/>
              </a:buClr>
              <a:buFont typeface="Arial"/>
              <a:buChar char="•"/>
            </a:pPr>
            <a:r>
              <a:rPr lang="en-GB" sz="1800" b="0" strike="noStrike" spc="-1">
                <a:solidFill>
                  <a:schemeClr val="dk1"/>
                </a:solidFill>
                <a:latin typeface="Aptos"/>
              </a:rPr>
              <a:t>Fourth level</a:t>
            </a:r>
            <a:endParaRPr lang="en-US" sz="1800" b="0" strike="noStrike" spc="-1">
              <a:solidFill>
                <a:schemeClr val="dk1"/>
              </a:solidFill>
              <a:latin typeface="Aptos"/>
            </a:endParaRPr>
          </a:p>
          <a:p>
            <a:pPr marL="2057400" lvl="4" indent="-228600" defTabSz="914400">
              <a:lnSpc>
                <a:spcPct val="90000"/>
              </a:lnSpc>
              <a:spcBef>
                <a:spcPts val="499"/>
              </a:spcBef>
              <a:buClr>
                <a:srgbClr val="000000"/>
              </a:buClr>
              <a:buFont typeface="Arial"/>
              <a:buChar char="•"/>
            </a:pPr>
            <a:r>
              <a:rPr lang="en-GB" sz="1800" b="0" strike="noStrike" spc="-1">
                <a:solidFill>
                  <a:schemeClr val="dk1"/>
                </a:solidFill>
                <a:latin typeface="Aptos"/>
              </a:rPr>
              <a:t>Fifth level</a:t>
            </a:r>
            <a:endParaRPr lang="en-US" sz="1800" b="0" strike="noStrike" spc="-1">
              <a:solidFill>
                <a:schemeClr val="dk1"/>
              </a:solidFill>
              <a:latin typeface="Aptos"/>
            </a:endParaRPr>
          </a:p>
        </p:txBody>
      </p:sp>
      <p:sp>
        <p:nvSpPr>
          <p:cNvPr id="36" name="PlaceHolder 4"/>
          <p:cNvSpPr>
            <a:spLocks noGrp="1"/>
          </p:cNvSpPr>
          <p:nvPr>
            <p:ph type="body"/>
          </p:nvPr>
        </p:nvSpPr>
        <p:spPr>
          <a:xfrm>
            <a:off x="6172200" y="1681200"/>
            <a:ext cx="5182920" cy="823680"/>
          </a:xfrm>
          <a:prstGeom prst="rect">
            <a:avLst/>
          </a:prstGeom>
          <a:noFill/>
          <a:ln w="0">
            <a:noFill/>
          </a:ln>
        </p:spPr>
        <p:txBody>
          <a:bodyPr lIns="91440" tIns="45720" rIns="91440" bIns="45720" anchor="b">
            <a:noAutofit/>
          </a:bodyPr>
          <a:lstStyle/>
          <a:p>
            <a:pPr indent="0" defTabSz="914400">
              <a:lnSpc>
                <a:spcPct val="90000"/>
              </a:lnSpc>
              <a:spcBef>
                <a:spcPts val="1001"/>
              </a:spcBef>
              <a:buNone/>
              <a:tabLst>
                <a:tab pos="0" algn="l"/>
              </a:tabLst>
            </a:pPr>
            <a:r>
              <a:rPr lang="en-GB" sz="2400" b="1" strike="noStrike" spc="-1">
                <a:solidFill>
                  <a:schemeClr val="dk1"/>
                </a:solidFill>
                <a:latin typeface="Aptos"/>
              </a:rPr>
              <a:t>Click to edit Master text styles</a:t>
            </a:r>
            <a:endParaRPr lang="en-US" sz="2400" b="0" strike="noStrike" spc="-1">
              <a:solidFill>
                <a:schemeClr val="dk1"/>
              </a:solidFill>
              <a:latin typeface="Aptos"/>
            </a:endParaRPr>
          </a:p>
        </p:txBody>
      </p:sp>
      <p:sp>
        <p:nvSpPr>
          <p:cNvPr id="37" name="PlaceHolder 5"/>
          <p:cNvSpPr>
            <a:spLocks noGrp="1"/>
          </p:cNvSpPr>
          <p:nvPr>
            <p:ph type="body"/>
          </p:nvPr>
        </p:nvSpPr>
        <p:spPr>
          <a:xfrm>
            <a:off x="6172200" y="2505240"/>
            <a:ext cx="5182920" cy="368424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GB" sz="2800" b="0" strike="noStrike" spc="-1">
                <a:solidFill>
                  <a:schemeClr val="dk1"/>
                </a:solidFill>
                <a:latin typeface="Aptos"/>
              </a:rPr>
              <a:t>Click to edit Master text styles</a:t>
            </a:r>
            <a:endParaRPr lang="en-US" sz="2800" b="0" strike="noStrike" spc="-1">
              <a:solidFill>
                <a:schemeClr val="dk1"/>
              </a:solidFill>
              <a:latin typeface="Aptos"/>
            </a:endParaRPr>
          </a:p>
          <a:p>
            <a:pPr marL="685800" lvl="1" indent="-228600" defTabSz="914400">
              <a:lnSpc>
                <a:spcPct val="90000"/>
              </a:lnSpc>
              <a:spcBef>
                <a:spcPts val="499"/>
              </a:spcBef>
              <a:buClr>
                <a:srgbClr val="000000"/>
              </a:buClr>
              <a:buFont typeface="Arial"/>
              <a:buChar char="•"/>
            </a:pPr>
            <a:r>
              <a:rPr lang="en-GB" sz="2400" b="0" strike="noStrike" spc="-1">
                <a:solidFill>
                  <a:schemeClr val="dk1"/>
                </a:solidFill>
                <a:latin typeface="Aptos"/>
              </a:rPr>
              <a:t>Second level</a:t>
            </a:r>
            <a:endParaRPr lang="en-US" sz="2400" b="0" strike="noStrike" spc="-1">
              <a:solidFill>
                <a:schemeClr val="dk1"/>
              </a:solidFill>
              <a:latin typeface="Aptos"/>
            </a:endParaRPr>
          </a:p>
          <a:p>
            <a:pPr marL="1143000" lvl="2" indent="-228600" defTabSz="914400">
              <a:lnSpc>
                <a:spcPct val="90000"/>
              </a:lnSpc>
              <a:spcBef>
                <a:spcPts val="499"/>
              </a:spcBef>
              <a:buClr>
                <a:srgbClr val="000000"/>
              </a:buClr>
              <a:buFont typeface="Arial"/>
              <a:buChar char="•"/>
            </a:pPr>
            <a:r>
              <a:rPr lang="en-GB" sz="2000" b="0" strike="noStrike" spc="-1">
                <a:solidFill>
                  <a:schemeClr val="dk1"/>
                </a:solidFill>
                <a:latin typeface="Aptos"/>
              </a:rPr>
              <a:t>Third level</a:t>
            </a:r>
            <a:endParaRPr lang="en-US" sz="2000" b="0" strike="noStrike" spc="-1">
              <a:solidFill>
                <a:schemeClr val="dk1"/>
              </a:solidFill>
              <a:latin typeface="Aptos"/>
            </a:endParaRPr>
          </a:p>
          <a:p>
            <a:pPr marL="1600200" lvl="3" indent="-228600" defTabSz="914400">
              <a:lnSpc>
                <a:spcPct val="90000"/>
              </a:lnSpc>
              <a:spcBef>
                <a:spcPts val="499"/>
              </a:spcBef>
              <a:buClr>
                <a:srgbClr val="000000"/>
              </a:buClr>
              <a:buFont typeface="Arial"/>
              <a:buChar char="•"/>
            </a:pPr>
            <a:r>
              <a:rPr lang="en-GB" sz="1800" b="0" strike="noStrike" spc="-1">
                <a:solidFill>
                  <a:schemeClr val="dk1"/>
                </a:solidFill>
                <a:latin typeface="Aptos"/>
              </a:rPr>
              <a:t>Fourth level</a:t>
            </a:r>
            <a:endParaRPr lang="en-US" sz="1800" b="0" strike="noStrike" spc="-1">
              <a:solidFill>
                <a:schemeClr val="dk1"/>
              </a:solidFill>
              <a:latin typeface="Aptos"/>
            </a:endParaRPr>
          </a:p>
          <a:p>
            <a:pPr marL="2057400" lvl="4" indent="-228600" defTabSz="914400">
              <a:lnSpc>
                <a:spcPct val="90000"/>
              </a:lnSpc>
              <a:spcBef>
                <a:spcPts val="499"/>
              </a:spcBef>
              <a:buClr>
                <a:srgbClr val="000000"/>
              </a:buClr>
              <a:buFont typeface="Arial"/>
              <a:buChar char="•"/>
            </a:pPr>
            <a:r>
              <a:rPr lang="en-GB" sz="1800" b="0" strike="noStrike" spc="-1">
                <a:solidFill>
                  <a:schemeClr val="dk1"/>
                </a:solidFill>
                <a:latin typeface="Aptos"/>
              </a:rPr>
              <a:t>Fifth level</a:t>
            </a:r>
            <a:endParaRPr lang="en-US" sz="1800" b="0" strike="noStrike" spc="-1">
              <a:solidFill>
                <a:schemeClr val="dk1"/>
              </a:solidFill>
              <a:latin typeface="Aptos"/>
            </a:endParaRPr>
          </a:p>
        </p:txBody>
      </p:sp>
      <p:sp>
        <p:nvSpPr>
          <p:cNvPr id="38" name="PlaceHolder 6"/>
          <p:cNvSpPr>
            <a:spLocks noGrp="1"/>
          </p:cNvSpPr>
          <p:nvPr>
            <p:ph type="dt" idx="19"/>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39" name="PlaceHolder 7"/>
          <p:cNvSpPr>
            <a:spLocks noGrp="1"/>
          </p:cNvSpPr>
          <p:nvPr>
            <p:ph type="ftr" idx="20"/>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40" name="PlaceHolder 8"/>
          <p:cNvSpPr>
            <a:spLocks noGrp="1"/>
          </p:cNvSpPr>
          <p:nvPr>
            <p:ph type="sldNum" idx="21"/>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42810587-3DA3-4E37-BCDB-F939F4587532}"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GB" sz="4400" b="0" strike="noStrike" spc="-1">
                <a:solidFill>
                  <a:schemeClr val="dk1"/>
                </a:solidFill>
                <a:latin typeface="Aptos Display"/>
              </a:rPr>
              <a:t>Click to edit Master title style</a:t>
            </a:r>
            <a:endParaRPr lang="en-US" sz="4400" b="0" strike="noStrike" spc="-1">
              <a:solidFill>
                <a:schemeClr val="dk1"/>
              </a:solidFill>
              <a:latin typeface="Aptos"/>
            </a:endParaRPr>
          </a:p>
        </p:txBody>
      </p:sp>
      <p:sp>
        <p:nvSpPr>
          <p:cNvPr id="42" name="PlaceHolder 2"/>
          <p:cNvSpPr>
            <a:spLocks noGrp="1"/>
          </p:cNvSpPr>
          <p:nvPr>
            <p:ph type="dt" idx="22"/>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43" name="PlaceHolder 3"/>
          <p:cNvSpPr>
            <a:spLocks noGrp="1"/>
          </p:cNvSpPr>
          <p:nvPr>
            <p:ph type="ftr" idx="23"/>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44" name="PlaceHolder 4"/>
          <p:cNvSpPr>
            <a:spLocks noGrp="1"/>
          </p:cNvSpPr>
          <p:nvPr>
            <p:ph type="sldNum" idx="24"/>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A3B3E24A-FBBA-42C3-B739-C8F258B2F924}"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 name="PlaceHolder 1"/>
          <p:cNvSpPr>
            <a:spLocks noGrp="1"/>
          </p:cNvSpPr>
          <p:nvPr>
            <p:ph type="dt" idx="25"/>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46" name="PlaceHolder 2"/>
          <p:cNvSpPr>
            <a:spLocks noGrp="1"/>
          </p:cNvSpPr>
          <p:nvPr>
            <p:ph type="ftr" idx="26"/>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47" name="PlaceHolder 3"/>
          <p:cNvSpPr>
            <a:spLocks noGrp="1"/>
          </p:cNvSpPr>
          <p:nvPr>
            <p:ph type="sldNum" idx="27"/>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12A6D73F-213C-49FA-8B12-A9EFC19206E0}"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 name="PlaceHolder 1"/>
          <p:cNvSpPr>
            <a:spLocks noGrp="1"/>
          </p:cNvSpPr>
          <p:nvPr>
            <p:ph type="title"/>
          </p:nvPr>
        </p:nvSpPr>
        <p:spPr>
          <a:xfrm>
            <a:off x="839880" y="457200"/>
            <a:ext cx="3931920" cy="1599840"/>
          </a:xfrm>
          <a:prstGeom prst="rect">
            <a:avLst/>
          </a:prstGeom>
          <a:noFill/>
          <a:ln w="0">
            <a:noFill/>
          </a:ln>
        </p:spPr>
        <p:txBody>
          <a:bodyPr lIns="91440" tIns="45720" rIns="91440" bIns="45720" anchor="b">
            <a:noAutofit/>
          </a:bodyPr>
          <a:lstStyle/>
          <a:p>
            <a:pPr indent="0" defTabSz="914400">
              <a:lnSpc>
                <a:spcPct val="90000"/>
              </a:lnSpc>
              <a:buNone/>
            </a:pPr>
            <a:r>
              <a:rPr lang="en-GB" sz="3200" b="0" strike="noStrike" spc="-1">
                <a:solidFill>
                  <a:schemeClr val="dk1"/>
                </a:solidFill>
                <a:latin typeface="Aptos Display"/>
              </a:rPr>
              <a:t>Click to edit Master title style</a:t>
            </a:r>
            <a:endParaRPr lang="en-US" sz="3200" b="0" strike="noStrike" spc="-1">
              <a:solidFill>
                <a:schemeClr val="dk1"/>
              </a:solidFill>
              <a:latin typeface="Aptos"/>
            </a:endParaRPr>
          </a:p>
        </p:txBody>
      </p:sp>
      <p:sp>
        <p:nvSpPr>
          <p:cNvPr id="49" name="PlaceHolder 2"/>
          <p:cNvSpPr>
            <a:spLocks noGrp="1"/>
          </p:cNvSpPr>
          <p:nvPr>
            <p:ph type="body"/>
          </p:nvPr>
        </p:nvSpPr>
        <p:spPr>
          <a:xfrm>
            <a:off x="5183280" y="987480"/>
            <a:ext cx="6171840" cy="4873320"/>
          </a:xfrm>
          <a:prstGeom prst="rect">
            <a:avLst/>
          </a:prstGeom>
          <a:noFill/>
          <a:ln w="0">
            <a:noFill/>
          </a:ln>
        </p:spPr>
        <p:txBody>
          <a:bodyPr lIns="91440" tIns="45720" rIns="91440" bIns="45720" anchor="t">
            <a:noAutofit/>
          </a:bodyPr>
          <a:lstStyle/>
          <a:p>
            <a:pPr marL="432000" indent="-324000" defTabSz="914400">
              <a:lnSpc>
                <a:spcPct val="90000"/>
              </a:lnSpc>
              <a:spcBef>
                <a:spcPts val="1001"/>
              </a:spcBef>
              <a:buClr>
                <a:srgbClr val="000000"/>
              </a:buClr>
              <a:buSzPct val="45000"/>
              <a:buFont typeface="Wingdings" charset="2"/>
              <a:buChar char=""/>
            </a:pPr>
            <a:r>
              <a:rPr lang="en-GB" sz="3200" b="0" strike="noStrike" spc="-1">
                <a:solidFill>
                  <a:schemeClr val="dk1"/>
                </a:solidFill>
                <a:latin typeface="Aptos"/>
              </a:rPr>
              <a:t>Click to edit Master text styles</a:t>
            </a:r>
            <a:endParaRPr lang="en-US" sz="3200" b="0" strike="noStrike" spc="-1">
              <a:solidFill>
                <a:schemeClr val="dk1"/>
              </a:solidFill>
              <a:latin typeface="Aptos"/>
            </a:endParaRPr>
          </a:p>
          <a:p>
            <a:pPr marL="864000" lvl="1" indent="-324000" defTabSz="914400">
              <a:lnSpc>
                <a:spcPct val="90000"/>
              </a:lnSpc>
              <a:spcBef>
                <a:spcPts val="499"/>
              </a:spcBef>
              <a:buClr>
                <a:srgbClr val="000000"/>
              </a:buClr>
              <a:buSzPct val="75000"/>
              <a:buFont typeface="Symbol" charset="2"/>
              <a:buChar char=""/>
            </a:pPr>
            <a:r>
              <a:rPr lang="en-GB" sz="2800" b="0" strike="noStrike" spc="-1">
                <a:solidFill>
                  <a:schemeClr val="dk1"/>
                </a:solidFill>
                <a:latin typeface="Aptos"/>
              </a:rPr>
              <a:t>Second level</a:t>
            </a:r>
            <a:endParaRPr lang="en-US" sz="2800" b="0" strike="noStrike" spc="-1">
              <a:solidFill>
                <a:schemeClr val="dk1"/>
              </a:solidFill>
              <a:latin typeface="Aptos"/>
            </a:endParaRPr>
          </a:p>
          <a:p>
            <a:pPr marL="1296000" lvl="2" indent="-288000" defTabSz="914400">
              <a:lnSpc>
                <a:spcPct val="90000"/>
              </a:lnSpc>
              <a:spcBef>
                <a:spcPts val="499"/>
              </a:spcBef>
              <a:buClr>
                <a:srgbClr val="000000"/>
              </a:buClr>
              <a:buSzPct val="45000"/>
              <a:buFont typeface="Wingdings" charset="2"/>
              <a:buChar char=""/>
            </a:pPr>
            <a:r>
              <a:rPr lang="en-GB" sz="2400" b="0" strike="noStrike" spc="-1">
                <a:solidFill>
                  <a:schemeClr val="dk1"/>
                </a:solidFill>
                <a:latin typeface="Aptos"/>
              </a:rPr>
              <a:t>Third level</a:t>
            </a:r>
            <a:endParaRPr lang="en-US" sz="2400" b="0" strike="noStrike" spc="-1">
              <a:solidFill>
                <a:schemeClr val="dk1"/>
              </a:solidFill>
              <a:latin typeface="Aptos"/>
            </a:endParaRPr>
          </a:p>
          <a:p>
            <a:pPr marL="1728000" lvl="3" indent="-216000" defTabSz="914400">
              <a:lnSpc>
                <a:spcPct val="90000"/>
              </a:lnSpc>
              <a:spcBef>
                <a:spcPts val="499"/>
              </a:spcBef>
              <a:buClr>
                <a:srgbClr val="000000"/>
              </a:buClr>
              <a:buSzPct val="75000"/>
              <a:buFont typeface="Symbol" charset="2"/>
              <a:buChar char=""/>
            </a:pPr>
            <a:r>
              <a:rPr lang="en-GB" sz="2000" b="0" strike="noStrike" spc="-1">
                <a:solidFill>
                  <a:schemeClr val="dk1"/>
                </a:solidFill>
                <a:latin typeface="Aptos"/>
              </a:rPr>
              <a:t>Fourth level</a:t>
            </a:r>
            <a:endParaRPr lang="en-US" sz="2000" b="0" strike="noStrike" spc="-1">
              <a:solidFill>
                <a:schemeClr val="dk1"/>
              </a:solidFill>
              <a:latin typeface="Aptos"/>
            </a:endParaRPr>
          </a:p>
          <a:p>
            <a:pPr marL="2160000" lvl="4" indent="-216000" defTabSz="914400">
              <a:lnSpc>
                <a:spcPct val="90000"/>
              </a:lnSpc>
              <a:spcBef>
                <a:spcPts val="499"/>
              </a:spcBef>
              <a:buClr>
                <a:srgbClr val="000000"/>
              </a:buClr>
              <a:buSzPct val="45000"/>
              <a:buFont typeface="Wingdings" charset="2"/>
              <a:buChar char=""/>
            </a:pPr>
            <a:r>
              <a:rPr lang="en-GB" sz="2000" b="0" strike="noStrike" spc="-1">
                <a:solidFill>
                  <a:schemeClr val="dk1"/>
                </a:solidFill>
                <a:latin typeface="Aptos"/>
              </a:rPr>
              <a:t>Fifth level</a:t>
            </a:r>
            <a:endParaRPr lang="en-US" sz="2000" b="0" strike="noStrike" spc="-1">
              <a:solidFill>
                <a:schemeClr val="dk1"/>
              </a:solidFill>
              <a:latin typeface="Aptos"/>
            </a:endParaRPr>
          </a:p>
        </p:txBody>
      </p:sp>
      <p:sp>
        <p:nvSpPr>
          <p:cNvPr id="50" name="PlaceHolder 3"/>
          <p:cNvSpPr>
            <a:spLocks noGrp="1"/>
          </p:cNvSpPr>
          <p:nvPr>
            <p:ph type="body"/>
          </p:nvPr>
        </p:nvSpPr>
        <p:spPr>
          <a:xfrm>
            <a:off x="839880" y="2057400"/>
            <a:ext cx="3931920" cy="3811320"/>
          </a:xfrm>
          <a:prstGeom prst="rect">
            <a:avLst/>
          </a:prstGeom>
          <a:noFill/>
          <a:ln w="0">
            <a:noFill/>
          </a:ln>
        </p:spPr>
        <p:txBody>
          <a:bodyPr lIns="91440" tIns="45720" rIns="91440" bIns="45720" anchor="t">
            <a:noAutofit/>
          </a:bodyPr>
          <a:lstStyle/>
          <a:p>
            <a:pPr indent="0" defTabSz="914400">
              <a:lnSpc>
                <a:spcPct val="90000"/>
              </a:lnSpc>
              <a:spcBef>
                <a:spcPts val="1001"/>
              </a:spcBef>
              <a:buNone/>
              <a:tabLst>
                <a:tab pos="0" algn="l"/>
              </a:tabLst>
            </a:pPr>
            <a:r>
              <a:rPr lang="en-GB" sz="1600" b="0" strike="noStrike" spc="-1">
                <a:solidFill>
                  <a:schemeClr val="dk1"/>
                </a:solidFill>
                <a:latin typeface="Aptos"/>
              </a:rPr>
              <a:t>Click to edit Master text styles</a:t>
            </a:r>
            <a:endParaRPr lang="en-US" sz="1600" b="0" strike="noStrike" spc="-1">
              <a:solidFill>
                <a:schemeClr val="dk1"/>
              </a:solidFill>
              <a:latin typeface="Aptos"/>
            </a:endParaRPr>
          </a:p>
        </p:txBody>
      </p:sp>
      <p:sp>
        <p:nvSpPr>
          <p:cNvPr id="51" name="PlaceHolder 4"/>
          <p:cNvSpPr>
            <a:spLocks noGrp="1"/>
          </p:cNvSpPr>
          <p:nvPr>
            <p:ph type="dt" idx="28"/>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52" name="PlaceHolder 5"/>
          <p:cNvSpPr>
            <a:spLocks noGrp="1"/>
          </p:cNvSpPr>
          <p:nvPr>
            <p:ph type="ftr" idx="29"/>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53" name="PlaceHolder 6"/>
          <p:cNvSpPr>
            <a:spLocks noGrp="1"/>
          </p:cNvSpPr>
          <p:nvPr>
            <p:ph type="sldNum" idx="30"/>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A178E380-FBFC-4CE0-B936-ECC451A7C4DF}"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4" name="PlaceHolder 1"/>
          <p:cNvSpPr>
            <a:spLocks noGrp="1"/>
          </p:cNvSpPr>
          <p:nvPr>
            <p:ph type="title"/>
          </p:nvPr>
        </p:nvSpPr>
        <p:spPr>
          <a:xfrm>
            <a:off x="839880" y="457200"/>
            <a:ext cx="3931920" cy="1599840"/>
          </a:xfrm>
          <a:prstGeom prst="rect">
            <a:avLst/>
          </a:prstGeom>
          <a:noFill/>
          <a:ln w="0">
            <a:noFill/>
          </a:ln>
        </p:spPr>
        <p:txBody>
          <a:bodyPr lIns="91440" tIns="45720" rIns="91440" bIns="45720" anchor="b">
            <a:noAutofit/>
          </a:bodyPr>
          <a:lstStyle/>
          <a:p>
            <a:pPr indent="0" defTabSz="914400">
              <a:lnSpc>
                <a:spcPct val="90000"/>
              </a:lnSpc>
              <a:buNone/>
            </a:pPr>
            <a:r>
              <a:rPr lang="en-GB" sz="3200" b="0" strike="noStrike" spc="-1">
                <a:solidFill>
                  <a:schemeClr val="dk1"/>
                </a:solidFill>
                <a:latin typeface="Aptos Display"/>
              </a:rPr>
              <a:t>Click to edit Master title style</a:t>
            </a:r>
            <a:endParaRPr lang="en-US" sz="3200" b="0" strike="noStrike" spc="-1">
              <a:solidFill>
                <a:schemeClr val="dk1"/>
              </a:solidFill>
              <a:latin typeface="Aptos"/>
            </a:endParaRPr>
          </a:p>
        </p:txBody>
      </p:sp>
      <p:sp>
        <p:nvSpPr>
          <p:cNvPr id="55" name="PlaceHolder 2"/>
          <p:cNvSpPr>
            <a:spLocks noGrp="1"/>
          </p:cNvSpPr>
          <p:nvPr>
            <p:ph type="body"/>
          </p:nvPr>
        </p:nvSpPr>
        <p:spPr>
          <a:xfrm>
            <a:off x="5183280" y="987480"/>
            <a:ext cx="6171840" cy="4873320"/>
          </a:xfrm>
          <a:prstGeom prst="rect">
            <a:avLst/>
          </a:prstGeom>
          <a:noFill/>
          <a:ln w="0">
            <a:noFill/>
          </a:ln>
        </p:spPr>
        <p:txBody>
          <a:bodyPr lIns="0" tIns="0" rIns="0" bIns="0" anchor="t">
            <a:normAutofit/>
          </a:bodyPr>
          <a:lstStyle/>
          <a:p>
            <a:pPr marL="432000" indent="-324000">
              <a:lnSpc>
                <a:spcPct val="90000"/>
              </a:lnSpc>
              <a:spcBef>
                <a:spcPts val="1417"/>
              </a:spcBef>
              <a:buClr>
                <a:srgbClr val="000000"/>
              </a:buClr>
              <a:buSzPct val="45000"/>
              <a:buFont typeface="Wingdings" charset="2"/>
              <a:buChar char=""/>
            </a:pPr>
            <a:r>
              <a:rPr lang="en-US" sz="2800" b="0" strike="noStrike" spc="-1">
                <a:solidFill>
                  <a:schemeClr val="dk1"/>
                </a:solidFill>
                <a:latin typeface="Aptos"/>
              </a:rPr>
              <a:t>Click to edit the outline text format</a:t>
            </a:r>
          </a:p>
          <a:p>
            <a:pPr marL="864000" lvl="1" indent="-324000">
              <a:lnSpc>
                <a:spcPct val="90000"/>
              </a:lnSpc>
              <a:spcBef>
                <a:spcPts val="1134"/>
              </a:spcBef>
              <a:buClr>
                <a:srgbClr val="000000"/>
              </a:buClr>
              <a:buSzPct val="75000"/>
              <a:buFont typeface="Symbol" charset="2"/>
              <a:buChar char=""/>
            </a:pPr>
            <a:r>
              <a:rPr lang="en-US" sz="2000" b="0" strike="noStrike" spc="-1">
                <a:solidFill>
                  <a:schemeClr val="dk1"/>
                </a:solidFill>
                <a:latin typeface="Aptos"/>
              </a:rPr>
              <a:t>Second Outline Level</a:t>
            </a:r>
          </a:p>
          <a:p>
            <a:pPr marL="1296000" lvl="2" indent="-288000">
              <a:lnSpc>
                <a:spcPct val="90000"/>
              </a:lnSpc>
              <a:spcBef>
                <a:spcPts val="850"/>
              </a:spcBef>
              <a:buClr>
                <a:srgbClr val="000000"/>
              </a:buClr>
              <a:buSzPct val="45000"/>
              <a:buFont typeface="Wingdings" charset="2"/>
              <a:buChar char=""/>
            </a:pPr>
            <a:r>
              <a:rPr lang="en-US" sz="1800" b="0" strike="noStrike" spc="-1">
                <a:solidFill>
                  <a:schemeClr val="dk1"/>
                </a:solidFill>
                <a:latin typeface="Aptos"/>
              </a:rPr>
              <a:t>Third Outline Level</a:t>
            </a:r>
          </a:p>
          <a:p>
            <a:pPr marL="1728000" lvl="3" indent="-216000">
              <a:lnSpc>
                <a:spcPct val="90000"/>
              </a:lnSpc>
              <a:spcBef>
                <a:spcPts val="567"/>
              </a:spcBef>
              <a:buClr>
                <a:srgbClr val="000000"/>
              </a:buClr>
              <a:buSzPct val="75000"/>
              <a:buFont typeface="Symbol" charset="2"/>
              <a:buChar char=""/>
            </a:pPr>
            <a:r>
              <a:rPr lang="en-US" sz="1800" b="0" strike="noStrike" spc="-1">
                <a:solidFill>
                  <a:schemeClr val="dk1"/>
                </a:solidFill>
                <a:latin typeface="Aptos"/>
              </a:rPr>
              <a:t>Fourth Outline Level</a:t>
            </a:r>
          </a:p>
          <a:p>
            <a:pPr marL="2160000" lvl="4"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Fifth Outline Level</a:t>
            </a:r>
          </a:p>
          <a:p>
            <a:pPr marL="2592000" lvl="5"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Sixth Outline Level</a:t>
            </a:r>
          </a:p>
          <a:p>
            <a:pPr marL="3024000" lvl="6"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Seventh Outline Level</a:t>
            </a:r>
          </a:p>
        </p:txBody>
      </p:sp>
      <p:sp>
        <p:nvSpPr>
          <p:cNvPr id="56" name="PlaceHolder 3"/>
          <p:cNvSpPr>
            <a:spLocks noGrp="1"/>
          </p:cNvSpPr>
          <p:nvPr>
            <p:ph type="body"/>
          </p:nvPr>
        </p:nvSpPr>
        <p:spPr>
          <a:xfrm>
            <a:off x="839880" y="2057400"/>
            <a:ext cx="3931920" cy="3811320"/>
          </a:xfrm>
          <a:prstGeom prst="rect">
            <a:avLst/>
          </a:prstGeom>
          <a:noFill/>
          <a:ln w="0">
            <a:noFill/>
          </a:ln>
        </p:spPr>
        <p:txBody>
          <a:bodyPr lIns="91440" tIns="45720" rIns="91440" bIns="45720" anchor="t">
            <a:noAutofit/>
          </a:bodyPr>
          <a:lstStyle/>
          <a:p>
            <a:pPr indent="0" defTabSz="914400">
              <a:lnSpc>
                <a:spcPct val="90000"/>
              </a:lnSpc>
              <a:spcBef>
                <a:spcPts val="1001"/>
              </a:spcBef>
              <a:buNone/>
              <a:tabLst>
                <a:tab pos="0" algn="l"/>
              </a:tabLst>
            </a:pPr>
            <a:r>
              <a:rPr lang="en-GB" sz="1600" b="0" strike="noStrike" spc="-1">
                <a:solidFill>
                  <a:schemeClr val="dk1"/>
                </a:solidFill>
                <a:latin typeface="Aptos"/>
              </a:rPr>
              <a:t>Click to edit Master text styles</a:t>
            </a:r>
            <a:endParaRPr lang="en-US" sz="1600" b="0" strike="noStrike" spc="-1">
              <a:solidFill>
                <a:schemeClr val="dk1"/>
              </a:solidFill>
              <a:latin typeface="Aptos"/>
            </a:endParaRPr>
          </a:p>
        </p:txBody>
      </p:sp>
      <p:sp>
        <p:nvSpPr>
          <p:cNvPr id="57" name="PlaceHolder 4"/>
          <p:cNvSpPr>
            <a:spLocks noGrp="1"/>
          </p:cNvSpPr>
          <p:nvPr>
            <p:ph type="dt" idx="3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&lt;date/time&gt;</a:t>
            </a:r>
            <a:endParaRPr lang="en-GB" sz="1200" b="0" strike="noStrike" spc="-1">
              <a:solidFill>
                <a:srgbClr val="000000"/>
              </a:solidFill>
              <a:latin typeface="Times New Roman"/>
            </a:endParaRPr>
          </a:p>
        </p:txBody>
      </p:sp>
      <p:sp>
        <p:nvSpPr>
          <p:cNvPr id="58" name="PlaceHolder 5"/>
          <p:cNvSpPr>
            <a:spLocks noGrp="1"/>
          </p:cNvSpPr>
          <p:nvPr>
            <p:ph type="ftr" idx="32"/>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59" name="PlaceHolder 6"/>
          <p:cNvSpPr>
            <a:spLocks noGrp="1"/>
          </p:cNvSpPr>
          <p:nvPr>
            <p:ph type="sldNum" idx="33"/>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632E32DF-CAE0-458D-A697-CDB39EBDB1E5}"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digitalhealth.net/2025/08/a-third-of-gp-appointments-in-england-carried-out-remotely/" TargetMode="External"/><Relationship Id="rId13" Type="http://schemas.openxmlformats.org/officeDocument/2006/relationships/hyperlink" Target="https://www.nhsrho.org/wp-content/uploads/2025/03/TRUST-IN-PRIMARY-CARE-REPORT.pdf" TargetMode="External"/><Relationship Id="rId3" Type="http://schemas.openxmlformats.org/officeDocument/2006/relationships/hyperlink" Target="https://link.springer.com/article/10.1186/S12911-022-01952-0" TargetMode="External"/><Relationship Id="rId7" Type="http://schemas.openxmlformats.org/officeDocument/2006/relationships/hyperlink" Target="https://www.itu.int/en/ITU-D/Statistics/Pages/facts/default.aspx" TargetMode="External"/><Relationship Id="rId12" Type="http://schemas.openxmlformats.org/officeDocument/2006/relationships/hyperlink" Target="https://www.health.org.uk/reports-and-analysis/analysis/how-does-the-public-feel-about-health-technologies-and-data" TargetMode="External"/><Relationship Id="rId2" Type="http://schemas.openxmlformats.org/officeDocument/2006/relationships/image" Target="../media/image2.png"/><Relationship Id="rId16" Type="http://schemas.openxmlformats.org/officeDocument/2006/relationships/hyperlink" Target="https://www.who.int/health-topics/digital-health" TargetMode="External"/><Relationship Id="rId1" Type="http://schemas.openxmlformats.org/officeDocument/2006/relationships/slideLayout" Target="../slideLayouts/slideLayout1.xml"/><Relationship Id="rId6" Type="http://schemas.openxmlformats.org/officeDocument/2006/relationships/hyperlink" Target="https://nds.healthwatch.co.uk/reports-library/patient-experiences-nhs-communication-and-administration" TargetMode="External"/><Relationship Id="rId11" Type="http://schemas.openxmlformats.org/officeDocument/2006/relationships/hyperlink" Target="https://www.statista.com/statistics/1549608/uk-internet-users-accessing-healthcare-online/?srsltid=AfmBOoqWosC2Y6mqZZ-x7li2LmvapoPg87wPK9WWx_vbtmN5cUyAIjWZ" TargetMode="External"/><Relationship Id="rId5" Type="http://schemas.openxmlformats.org/officeDocument/2006/relationships/hyperlink" Target="https://www.healthprofessionalacademy.co.uk/news/one-in-three-gp-appointments-now-delivered-remotely" TargetMode="External"/><Relationship Id="rId15" Type="http://schemas.openxmlformats.org/officeDocument/2006/relationships/hyperlink" Target="https://openknowledge.worldbank.org/handle/10986/42431" TargetMode="External"/><Relationship Id="rId10" Type="http://schemas.openxmlformats.org/officeDocument/2006/relationships/hyperlink" Target="https://www.england.nhs.uk/2025/10/millions-more-online-consultation-submissions-by-patients-to-practices-in-september/" TargetMode="External"/><Relationship Id="rId4" Type="http://schemas.openxmlformats.org/officeDocument/2006/relationships/hyperlink" Target="https://doi.org/10.1371/journal.pone.0280733" TargetMode="External"/><Relationship Id="rId9" Type="http://schemas.openxmlformats.org/officeDocument/2006/relationships/hyperlink" Target="https://www.ncfe.org.uk/all-articles/new-report-finds-1-in-5-lack-the-digital-skills-needed-for-modern-life/" TargetMode="External"/><Relationship Id="rId14" Type="http://schemas.openxmlformats.org/officeDocument/2006/relationships/hyperlink" Target="https://www.who.int/docs/default-source/documents/gs4dhdaa2a9f352b0445bafbc79ca799dce4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EFDD529-F9C9-2F28-07F6-548A47275C62}"/>
              </a:ext>
            </a:extLst>
          </p:cNvPr>
          <p:cNvSpPr>
            <a:spLocks noGrp="1"/>
          </p:cNvSpPr>
          <p:nvPr>
            <p:ph type="subTitle"/>
          </p:nvPr>
        </p:nvSpPr>
        <p:spPr>
          <a:xfrm>
            <a:off x="174051" y="1654629"/>
            <a:ext cx="11745805" cy="4572000"/>
          </a:xfrm>
        </p:spPr>
        <p:txBody>
          <a:bodyPr/>
          <a:lstStyle/>
          <a:p>
            <a:pPr marL="0" indent="0">
              <a:lnSpc>
                <a:spcPct val="150000"/>
              </a:lnSpc>
              <a:buNone/>
            </a:pPr>
            <a:endParaRPr lang="en-GB" sz="2000" b="1" dirty="0">
              <a:cs typeface="Arial" panose="020B0604020202020204" pitchFamily="34" charset="0"/>
            </a:endParaRPr>
          </a:p>
          <a:p>
            <a:pPr marL="0" indent="0">
              <a:lnSpc>
                <a:spcPct val="150000"/>
              </a:lnSpc>
              <a:buNone/>
            </a:pPr>
            <a:r>
              <a:rPr lang="en-GB" sz="2000" b="1" dirty="0">
                <a:cs typeface="Arial" panose="020B0604020202020204" pitchFamily="34" charset="0"/>
              </a:rPr>
              <a:t>Module name: </a:t>
            </a:r>
            <a:r>
              <a:rPr lang="en-GB" sz="2000" b="1" dirty="0"/>
              <a:t>Practice-Based Research</a:t>
            </a:r>
            <a:br>
              <a:rPr lang="en-GB" sz="2000" b="1" dirty="0">
                <a:cs typeface="Arial" panose="020B0604020202020204" pitchFamily="34" charset="0"/>
              </a:rPr>
            </a:br>
            <a:r>
              <a:rPr lang="en-GB" sz="2000" b="1" dirty="0">
                <a:cs typeface="Arial" panose="020B0604020202020204" pitchFamily="34" charset="0"/>
              </a:rPr>
              <a:t>Module code: </a:t>
            </a:r>
            <a:r>
              <a:rPr lang="en-GB" sz="2000" b="1" dirty="0"/>
              <a:t>LCHS7008_LON</a:t>
            </a:r>
            <a:br>
              <a:rPr lang="en-GB" sz="2000" b="1" dirty="0">
                <a:cs typeface="Arial" panose="020B0604020202020204" pitchFamily="34" charset="0"/>
              </a:rPr>
            </a:br>
            <a:r>
              <a:rPr lang="en-GB" sz="2000" b="1" dirty="0">
                <a:cs typeface="Arial" panose="020B0604020202020204" pitchFamily="34" charset="0"/>
              </a:rPr>
              <a:t>Lecturer name: Dr Diola </a:t>
            </a:r>
            <a:r>
              <a:rPr lang="en-GB" sz="2000" b="1" dirty="0" err="1"/>
              <a:t>Bijlhout</a:t>
            </a:r>
            <a:br>
              <a:rPr lang="en-GB" sz="2000" b="1" dirty="0">
                <a:cs typeface="Arial" panose="020B0604020202020204" pitchFamily="34" charset="0"/>
              </a:rPr>
            </a:br>
            <a:r>
              <a:rPr lang="en-GB" sz="2000" b="1" dirty="0">
                <a:cs typeface="Arial" panose="020B0604020202020204" pitchFamily="34" charset="0"/>
              </a:rPr>
              <a:t>Assessment 1: Poster Presentation</a:t>
            </a:r>
            <a:br>
              <a:rPr lang="en-GB" sz="2000" b="1" dirty="0">
                <a:cs typeface="Arial" panose="020B0604020202020204" pitchFamily="34" charset="0"/>
              </a:rPr>
            </a:br>
            <a:r>
              <a:rPr lang="en-GB" sz="2000" b="1" dirty="0">
                <a:cs typeface="Arial" panose="020B0604020202020204" pitchFamily="34" charset="0"/>
              </a:rPr>
              <a:t>Student’s name:  Patricia Kelly Lambo</a:t>
            </a:r>
          </a:p>
          <a:p>
            <a:pPr marL="0" indent="0">
              <a:lnSpc>
                <a:spcPct val="150000"/>
              </a:lnSpc>
              <a:buNone/>
            </a:pPr>
            <a:r>
              <a:rPr lang="en-GB" sz="2000" b="1" dirty="0">
                <a:cs typeface="Arial" panose="020B0604020202020204" pitchFamily="34" charset="0"/>
              </a:rPr>
              <a:t>Student Id: 2215117</a:t>
            </a:r>
            <a:br>
              <a:rPr lang="en-GB" sz="2000" b="1" dirty="0">
                <a:cs typeface="Arial" panose="020B0604020202020204" pitchFamily="34" charset="0"/>
              </a:rPr>
            </a:br>
            <a:r>
              <a:rPr lang="en-GB" sz="2000" b="1" dirty="0">
                <a:cs typeface="Arial" panose="020B0604020202020204" pitchFamily="34" charset="0"/>
              </a:rPr>
              <a:t>Proposal Title: </a:t>
            </a:r>
            <a:r>
              <a:rPr lang="en-GB" sz="2000" b="1" i="1" spc="-1" dirty="0">
                <a:solidFill>
                  <a:schemeClr val="dk1"/>
                </a:solidFill>
              </a:rPr>
              <a:t>A Systematic Review of Adult Patients Satisfaction of Telemedicine Services in</a:t>
            </a:r>
            <a:br>
              <a:rPr lang="en-GB" sz="2000" i="1" dirty="0"/>
            </a:br>
            <a:r>
              <a:rPr lang="en-GB" sz="2000" b="1" i="1" spc="-1" dirty="0">
                <a:solidFill>
                  <a:schemeClr val="dk1"/>
                </a:solidFill>
              </a:rPr>
              <a:t>the United Kingdom Primary Care Settings</a:t>
            </a:r>
            <a:br>
              <a:rPr lang="en-GB" sz="2000" b="1" dirty="0">
                <a:cs typeface="Arial" panose="020B0604020202020204" pitchFamily="34" charset="0"/>
              </a:rPr>
            </a:br>
            <a:endParaRPr lang="en-GB" sz="2000" dirty="0"/>
          </a:p>
        </p:txBody>
      </p:sp>
      <p:pic>
        <p:nvPicPr>
          <p:cNvPr id="4" name="Picture 3">
            <a:extLst>
              <a:ext uri="{FF2B5EF4-FFF2-40B4-BE49-F238E27FC236}">
                <a16:creationId xmlns:a16="http://schemas.microsoft.com/office/drawing/2014/main" id="{55778DC7-AA16-2080-8F9F-702C2D398D23}"/>
              </a:ext>
            </a:extLst>
          </p:cNvPr>
          <p:cNvPicPr>
            <a:picLocks noChangeAspect="1"/>
          </p:cNvPicPr>
          <p:nvPr/>
        </p:nvPicPr>
        <p:blipFill>
          <a:blip r:embed="rId2"/>
          <a:stretch>
            <a:fillRect/>
          </a:stretch>
        </p:blipFill>
        <p:spPr>
          <a:xfrm>
            <a:off x="283270" y="0"/>
            <a:ext cx="4462659" cy="1572904"/>
          </a:xfrm>
          <a:prstGeom prst="rect">
            <a:avLst/>
          </a:prstGeom>
        </p:spPr>
      </p:pic>
    </p:spTree>
    <p:extLst>
      <p:ext uri="{BB962C8B-B14F-4D97-AF65-F5344CB8AC3E}">
        <p14:creationId xmlns:p14="http://schemas.microsoft.com/office/powerpoint/2010/main" val="3954894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PlaceHolder 1"/>
          <p:cNvSpPr>
            <a:spLocks noGrp="1"/>
          </p:cNvSpPr>
          <p:nvPr>
            <p:ph type="title"/>
          </p:nvPr>
        </p:nvSpPr>
        <p:spPr>
          <a:xfrm>
            <a:off x="3594760" y="18431"/>
            <a:ext cx="5635406" cy="350193"/>
          </a:xfrm>
          <a:prstGeom prst="rect">
            <a:avLst/>
          </a:prstGeom>
          <a:solidFill>
            <a:schemeClr val="accent4">
              <a:lumMod val="40000"/>
              <a:lumOff val="60000"/>
            </a:schemeClr>
          </a:solidFill>
          <a:ln w="0">
            <a:noFill/>
          </a:ln>
        </p:spPr>
        <p:txBody>
          <a:bodyPr lIns="91440" tIns="45720" rIns="91440" bIns="45720" anchor="b">
            <a:noAutofit/>
          </a:bodyPr>
          <a:lstStyle/>
          <a:p>
            <a:pPr algn="ctr"/>
            <a:r>
              <a:rPr lang="en-GB" sz="900" b="1" spc="-1" dirty="0">
                <a:solidFill>
                  <a:schemeClr val="dk1"/>
                </a:solidFill>
                <a:latin typeface="Arial"/>
              </a:rPr>
              <a:t>A</a:t>
            </a:r>
            <a:r>
              <a:rPr lang="en-GB" sz="900" b="1" strike="noStrike" spc="-1" dirty="0">
                <a:solidFill>
                  <a:schemeClr val="dk1"/>
                </a:solidFill>
                <a:latin typeface="Arial"/>
              </a:rPr>
              <a:t> Systematic Review of Adult</a:t>
            </a:r>
            <a:r>
              <a:rPr lang="en-GB" sz="900" b="1" spc="-1" dirty="0">
                <a:solidFill>
                  <a:schemeClr val="dk1"/>
                </a:solidFill>
              </a:rPr>
              <a:t> Patients Satisfaction of Telemedicine Services in</a:t>
            </a:r>
            <a:br>
              <a:rPr lang="en-GB" sz="900" dirty="0"/>
            </a:br>
            <a:r>
              <a:rPr lang="en-GB" sz="900" b="1" spc="-1" dirty="0">
                <a:solidFill>
                  <a:schemeClr val="dk1"/>
                </a:solidFill>
              </a:rPr>
              <a:t>the United Kingdom in</a:t>
            </a:r>
            <a:r>
              <a:rPr lang="en-GB" sz="900" b="1" strike="noStrike" spc="-1" dirty="0">
                <a:solidFill>
                  <a:schemeClr val="dk1"/>
                </a:solidFill>
                <a:latin typeface="Arial"/>
              </a:rPr>
              <a:t> Primary Care Settings ( demographic of 21 years old and above)</a:t>
            </a:r>
            <a:endParaRPr lang="en-US" sz="900" b="0" strike="noStrike" spc="-1" dirty="0">
              <a:solidFill>
                <a:schemeClr val="dk1"/>
              </a:solidFill>
              <a:latin typeface="Aptos"/>
            </a:endParaRPr>
          </a:p>
        </p:txBody>
      </p:sp>
      <p:sp>
        <p:nvSpPr>
          <p:cNvPr id="61" name="Rectangles 4"/>
          <p:cNvSpPr/>
          <p:nvPr/>
        </p:nvSpPr>
        <p:spPr>
          <a:xfrm>
            <a:off x="-12337" y="0"/>
            <a:ext cx="4040490" cy="3558947"/>
          </a:xfrm>
          <a:prstGeom prst="rect">
            <a:avLst/>
          </a:prstGeom>
          <a:gradFill rotWithShape="0">
            <a:gsLst>
              <a:gs pos="0">
                <a:srgbClr val="9EEAFF"/>
              </a:gs>
              <a:gs pos="35000">
                <a:srgbClr val="BBEFFF"/>
              </a:gs>
              <a:gs pos="100000">
                <a:srgbClr val="E4F9FF"/>
              </a:gs>
            </a:gsLst>
            <a:lin ang="16200000"/>
          </a:gradFill>
          <a:ln w="9360">
            <a:solidFill>
              <a:srgbClr val="46AAC5"/>
            </a:solidFill>
            <a:miter/>
          </a:ln>
          <a:effectLst>
            <a:outerShdw blurRad="39960" dist="20160" dir="5400000" rotWithShape="0">
              <a:srgbClr val="000000">
                <a:alpha val="24000"/>
              </a:srgbClr>
            </a:outerShdw>
          </a:effectLst>
        </p:spPr>
        <p:style>
          <a:lnRef idx="0">
            <a:scrgbClr r="0" g="0" b="0"/>
          </a:lnRef>
          <a:fillRef idx="0">
            <a:scrgbClr r="0" g="0" b="0"/>
          </a:fillRef>
          <a:effectRef idx="0">
            <a:scrgbClr r="0" g="0" b="0"/>
          </a:effectRef>
          <a:fontRef idx="minor"/>
        </p:style>
        <p:txBody>
          <a:bodyPr anchor="t">
            <a:noAutofit/>
          </a:bodyPr>
          <a:lstStyle/>
          <a:p>
            <a:pPr algn="just" defTabSz="914400">
              <a:lnSpc>
                <a:spcPct val="100000"/>
              </a:lnSpc>
            </a:pPr>
            <a:r>
              <a:rPr lang="en-US" sz="850" b="1" strike="noStrike" spc="-1" dirty="0">
                <a:solidFill>
                  <a:srgbClr val="000000"/>
                </a:solidFill>
                <a:ea typeface="Roboto"/>
              </a:rPr>
              <a:t>Rationale</a:t>
            </a:r>
            <a:endParaRPr lang="en-GB" sz="850" b="0" strike="noStrike" spc="-1" dirty="0">
              <a:solidFill>
                <a:srgbClr val="000000"/>
              </a:solidFill>
            </a:endParaRPr>
          </a:p>
          <a:p>
            <a:pPr algn="just" defTabSz="914400">
              <a:lnSpc>
                <a:spcPct val="100000"/>
              </a:lnSpc>
              <a:spcBef>
                <a:spcPts val="1191"/>
              </a:spcBef>
              <a:spcAft>
                <a:spcPts val="992"/>
              </a:spcAft>
            </a:pPr>
            <a:r>
              <a:rPr lang="en-US" sz="850" b="0" strike="noStrike" spc="-1" dirty="0">
                <a:solidFill>
                  <a:srgbClr val="000000"/>
                </a:solidFill>
                <a:ea typeface="Roboto"/>
              </a:rPr>
              <a:t>Telemedicine is no longer an emergency solution: it is a permanent component of NHS primary care delivery (Lovell, 2025).</a:t>
            </a:r>
            <a:endParaRPr lang="en-GB" sz="850" b="0" strike="noStrike" spc="-1" dirty="0">
              <a:solidFill>
                <a:srgbClr val="000000"/>
              </a:solidFill>
            </a:endParaRPr>
          </a:p>
          <a:p>
            <a:pPr defTabSz="914400">
              <a:lnSpc>
                <a:spcPct val="100000"/>
              </a:lnSpc>
            </a:pPr>
            <a:r>
              <a:rPr lang="en-GB" sz="850" b="0" strike="noStrike" spc="-1" dirty="0">
                <a:solidFill>
                  <a:srgbClr val="1D1D1D"/>
                </a:solidFill>
                <a:ea typeface="Roboto"/>
              </a:rPr>
              <a:t>This research is intended to examine how satisfied adults are with telemedicine services in primary care and whether these services meet their healthcare needs.</a:t>
            </a:r>
            <a:endParaRPr lang="en-GB" sz="850" b="0" strike="noStrike" spc="-1" dirty="0">
              <a:solidFill>
                <a:srgbClr val="000000"/>
              </a:solidFill>
            </a:endParaRPr>
          </a:p>
          <a:p>
            <a:pPr algn="just" defTabSz="914400">
              <a:lnSpc>
                <a:spcPct val="100000"/>
              </a:lnSpc>
            </a:pPr>
            <a:r>
              <a:rPr lang="en-US" sz="850" b="0" strike="noStrike" spc="-1" dirty="0">
                <a:solidFill>
                  <a:srgbClr val="000000"/>
                </a:solidFill>
                <a:ea typeface="Roboto"/>
              </a:rPr>
              <a:t> </a:t>
            </a:r>
            <a:endParaRPr lang="en-GB" sz="850" b="0" strike="noStrike" spc="-1" dirty="0">
              <a:solidFill>
                <a:srgbClr val="000000"/>
              </a:solidFill>
            </a:endParaRPr>
          </a:p>
          <a:p>
            <a:pPr algn="just" defTabSz="914400">
              <a:lnSpc>
                <a:spcPct val="100000"/>
              </a:lnSpc>
            </a:pPr>
            <a:r>
              <a:rPr lang="en-US" sz="850" b="0" strike="noStrike" spc="-1" dirty="0">
                <a:solidFill>
                  <a:srgbClr val="000000"/>
                </a:solidFill>
                <a:ea typeface="Roboto"/>
              </a:rPr>
              <a:t>However</a:t>
            </a:r>
            <a:endParaRPr lang="en-GB" sz="850" b="0" strike="noStrike" spc="-1" dirty="0">
              <a:solidFill>
                <a:srgbClr val="000000"/>
              </a:solidFill>
            </a:endParaRPr>
          </a:p>
          <a:p>
            <a:r>
              <a:rPr lang="en-GB" sz="850" dirty="0"/>
              <a:t>● The UK primary care literature on patient satisfaction is fragmented (The NHS Race and Health Observatory, 2025). </a:t>
            </a:r>
          </a:p>
          <a:p>
            <a:r>
              <a:rPr lang="en-GB" sz="850" dirty="0"/>
              <a:t>● Telemedicine has gained acceptance as widely used for outpatient consultations, however it may be difficult for some patients to access the internet, some individuals possess low digital skills and there is reduced in person interaction with healthcare professionals (</a:t>
            </a:r>
            <a:r>
              <a:rPr lang="en-GB" sz="850" dirty="0" err="1"/>
              <a:t>Ftouni</a:t>
            </a:r>
            <a:r>
              <a:rPr lang="en-GB" sz="850" dirty="0"/>
              <a:t> et al., 2022). </a:t>
            </a:r>
          </a:p>
          <a:p>
            <a:r>
              <a:rPr lang="en-GB" sz="850" dirty="0"/>
              <a:t>● A lot of studies have integrated hospital and specialist settings although few researches have been published specifically on adult patients in UK primary care (Greenhalgh et al., 2022). </a:t>
            </a:r>
          </a:p>
          <a:p>
            <a:r>
              <a:rPr lang="en-GB" sz="850" dirty="0"/>
              <a:t>● There are less comprehensive reviews comparing telephone versus video consultation. </a:t>
            </a:r>
          </a:p>
          <a:p>
            <a:r>
              <a:rPr lang="en-GB" sz="850" dirty="0"/>
              <a:t>● Post-pandemic, patient expectations changed. The World Health Organization underscores how the use of digital health has been growing globally, making it essential to assess the quality of these services through the patient’s perspective (WHO, 2025). So having an understanding of patient satisfaction is necessary not only for enhancing services, creating better access and promoting better health.</a:t>
            </a:r>
          </a:p>
        </p:txBody>
      </p:sp>
      <p:sp>
        <p:nvSpPr>
          <p:cNvPr id="62" name="Rectangles 1"/>
          <p:cNvSpPr/>
          <p:nvPr/>
        </p:nvSpPr>
        <p:spPr>
          <a:xfrm>
            <a:off x="8874358" y="0"/>
            <a:ext cx="3317642" cy="3626192"/>
          </a:xfrm>
          <a:prstGeom prst="rect">
            <a:avLst/>
          </a:prstGeom>
          <a:gradFill rotWithShape="0">
            <a:gsLst>
              <a:gs pos="0">
                <a:srgbClr val="FFBE86"/>
              </a:gs>
              <a:gs pos="35000">
                <a:srgbClr val="FFD0AA"/>
              </a:gs>
              <a:gs pos="100000">
                <a:srgbClr val="FFEBDB"/>
              </a:gs>
            </a:gsLst>
            <a:lin ang="16200000"/>
          </a:gradFill>
          <a:ln w="9360">
            <a:solidFill>
              <a:srgbClr val="F69240"/>
            </a:solidFill>
            <a:miter/>
          </a:ln>
          <a:effectLst>
            <a:outerShdw blurRad="39960" dist="20160" dir="5400000" rotWithShape="0">
              <a:srgbClr val="000000">
                <a:alpha val="24000"/>
              </a:srgbClr>
            </a:outerShdw>
          </a:effectLst>
        </p:spPr>
        <p:style>
          <a:lnRef idx="0">
            <a:scrgbClr r="0" g="0" b="0"/>
          </a:lnRef>
          <a:fillRef idx="0">
            <a:scrgbClr r="0" g="0" b="0"/>
          </a:fillRef>
          <a:effectRef idx="0">
            <a:scrgbClr r="0" g="0" b="0"/>
          </a:effectRef>
          <a:fontRef idx="minor"/>
        </p:style>
        <p:txBody>
          <a:bodyPr anchor="t">
            <a:noAutofit/>
          </a:bodyPr>
          <a:lstStyle/>
          <a:p>
            <a:pPr algn="just" defTabSz="914400">
              <a:lnSpc>
                <a:spcPct val="75000"/>
              </a:lnSpc>
            </a:pPr>
            <a:endParaRPr lang="en-GB" sz="850" b="1" strike="noStrike" spc="-1" dirty="0">
              <a:solidFill>
                <a:srgbClr val="000000"/>
              </a:solidFill>
              <a:ea typeface="Roboto"/>
            </a:endParaRPr>
          </a:p>
          <a:p>
            <a:pPr algn="just" defTabSz="914400">
              <a:lnSpc>
                <a:spcPct val="75000"/>
              </a:lnSpc>
            </a:pPr>
            <a:r>
              <a:rPr lang="en-GB" sz="850" b="1" strike="noStrike" spc="-1" dirty="0">
                <a:solidFill>
                  <a:srgbClr val="000000"/>
                </a:solidFill>
                <a:ea typeface="Roboto"/>
              </a:rPr>
              <a:t>Prevalence</a:t>
            </a:r>
          </a:p>
          <a:p>
            <a:pPr algn="just" defTabSz="914400">
              <a:lnSpc>
                <a:spcPct val="75000"/>
              </a:lnSpc>
            </a:pPr>
            <a:endParaRPr lang="en-GB" sz="850" b="1" strike="noStrike" spc="-1" dirty="0">
              <a:solidFill>
                <a:srgbClr val="000000"/>
              </a:solidFill>
              <a:ea typeface="Roboto"/>
            </a:endParaRPr>
          </a:p>
          <a:p>
            <a:pPr algn="just" defTabSz="914400">
              <a:lnSpc>
                <a:spcPct val="75000"/>
              </a:lnSpc>
            </a:pPr>
            <a:r>
              <a:rPr lang="en-GB" sz="850" strike="noStrike" spc="-1" dirty="0">
                <a:solidFill>
                  <a:srgbClr val="000000"/>
                </a:solidFill>
                <a:ea typeface="Roboto"/>
              </a:rPr>
              <a:t>Many health systems were integrated into the telemedicine routine care during the pandemic through remote consultations, making it a normal type of healthcare delivery (WHO, 2021).</a:t>
            </a:r>
          </a:p>
          <a:p>
            <a:pPr algn="just" defTabSz="914400">
              <a:lnSpc>
                <a:spcPct val="75000"/>
              </a:lnSpc>
            </a:pPr>
            <a:endParaRPr lang="en-GB" sz="850" strike="noStrike" spc="-1" dirty="0">
              <a:solidFill>
                <a:srgbClr val="000000"/>
              </a:solidFill>
              <a:ea typeface="Roboto"/>
            </a:endParaRPr>
          </a:p>
          <a:p>
            <a:pPr algn="just" defTabSz="914400">
              <a:lnSpc>
                <a:spcPct val="75000"/>
              </a:lnSpc>
            </a:pPr>
            <a:r>
              <a:rPr lang="en-GB" sz="850" strike="noStrike" spc="-1" dirty="0">
                <a:solidFill>
                  <a:srgbClr val="000000"/>
                </a:solidFill>
                <a:ea typeface="Roboto"/>
              </a:rPr>
              <a:t>During the COVID-19 pandemic, remote GP consultations rose from approximately 25% pre-2020 to over 70% in 2020 (Grut et al., 2023).</a:t>
            </a:r>
          </a:p>
          <a:p>
            <a:pPr algn="just" defTabSz="914400">
              <a:lnSpc>
                <a:spcPct val="75000"/>
              </a:lnSpc>
            </a:pPr>
            <a:endParaRPr lang="en-GB" sz="850" strike="noStrike" spc="-1" dirty="0">
              <a:solidFill>
                <a:srgbClr val="000000"/>
              </a:solidFill>
              <a:ea typeface="Roboto"/>
            </a:endParaRPr>
          </a:p>
          <a:p>
            <a:pPr algn="just" defTabSz="914400">
              <a:lnSpc>
                <a:spcPct val="75000"/>
              </a:lnSpc>
            </a:pPr>
            <a:r>
              <a:rPr lang="en-GB" sz="850" strike="noStrike" spc="-1" dirty="0">
                <a:solidFill>
                  <a:srgbClr val="000000"/>
                </a:solidFill>
                <a:ea typeface="Roboto"/>
              </a:rPr>
              <a:t>As of 2025, 1/3 of GP appointments in England remain remote (Health Professional Academy, 2025)</a:t>
            </a:r>
          </a:p>
          <a:p>
            <a:pPr algn="just" defTabSz="914400">
              <a:lnSpc>
                <a:spcPct val="75000"/>
              </a:lnSpc>
            </a:pPr>
            <a:endParaRPr lang="en-GB" sz="850" strike="noStrike" spc="-1" dirty="0">
              <a:solidFill>
                <a:srgbClr val="000000"/>
              </a:solidFill>
              <a:ea typeface="Roboto"/>
            </a:endParaRPr>
          </a:p>
          <a:p>
            <a:pPr algn="just" defTabSz="914400">
              <a:lnSpc>
                <a:spcPct val="75000"/>
              </a:lnSpc>
            </a:pPr>
            <a:r>
              <a:rPr lang="en-GB" sz="850" strike="noStrike" spc="-1" dirty="0">
                <a:solidFill>
                  <a:srgbClr val="000000"/>
                </a:solidFill>
                <a:ea typeface="Roboto"/>
              </a:rPr>
              <a:t>A total of 6.5 million online consultation requests were made to GPs in September 2025, which was up half compared to 4.4 million consultations in September 2024 (NHS England, 2025).</a:t>
            </a:r>
          </a:p>
          <a:p>
            <a:pPr algn="just" defTabSz="914400">
              <a:lnSpc>
                <a:spcPct val="75000"/>
              </a:lnSpc>
            </a:pPr>
            <a:endParaRPr lang="en-GB" sz="850" strike="noStrike" spc="-1" dirty="0">
              <a:solidFill>
                <a:srgbClr val="000000"/>
              </a:solidFill>
              <a:ea typeface="Roboto"/>
            </a:endParaRPr>
          </a:p>
          <a:p>
            <a:pPr algn="just" defTabSz="914400">
              <a:lnSpc>
                <a:spcPct val="75000"/>
              </a:lnSpc>
            </a:pPr>
            <a:endParaRPr lang="en-GB" sz="850" strike="noStrike" spc="-1" dirty="0">
              <a:solidFill>
                <a:srgbClr val="000000"/>
              </a:solidFill>
              <a:ea typeface="Roboto"/>
            </a:endParaRPr>
          </a:p>
          <a:p>
            <a:pPr algn="just" defTabSz="914400">
              <a:lnSpc>
                <a:spcPct val="75000"/>
              </a:lnSpc>
            </a:pPr>
            <a:r>
              <a:rPr lang="en-GB" sz="850" strike="noStrike" spc="-1" dirty="0">
                <a:solidFill>
                  <a:srgbClr val="000000"/>
                </a:solidFill>
                <a:ea typeface="Roboto"/>
              </a:rPr>
              <a:t>Patient Experience Concerns</a:t>
            </a:r>
          </a:p>
          <a:p>
            <a:pPr marL="171450" indent="-171450" algn="just" defTabSz="914400">
              <a:lnSpc>
                <a:spcPct val="75000"/>
              </a:lnSpc>
              <a:buFont typeface="Arial" panose="020B0604020202020204" pitchFamily="34" charset="0"/>
              <a:buChar char="•"/>
            </a:pPr>
            <a:endParaRPr lang="en-GB" sz="850" strike="noStrike" spc="-1" dirty="0">
              <a:solidFill>
                <a:srgbClr val="000000"/>
              </a:solidFill>
              <a:ea typeface="Roboto"/>
            </a:endParaRPr>
          </a:p>
          <a:p>
            <a:pPr marL="171450" indent="-171450" algn="just" defTabSz="914400">
              <a:lnSpc>
                <a:spcPct val="75000"/>
              </a:lnSpc>
              <a:buFont typeface="Arial" panose="020B0604020202020204" pitchFamily="34" charset="0"/>
              <a:buChar char="•"/>
            </a:pPr>
            <a:r>
              <a:rPr lang="en-GB" sz="850" strike="noStrike" spc="-1" dirty="0">
                <a:solidFill>
                  <a:srgbClr val="000000"/>
                </a:solidFill>
                <a:ea typeface="Roboto"/>
              </a:rPr>
              <a:t>Almost 3 billion people worldwide still do not yet have reliable internet access, leading to challenges in the effective use of telemedicine (ITU, 2025). </a:t>
            </a:r>
          </a:p>
          <a:p>
            <a:pPr marL="171450" indent="-171450" algn="just" defTabSz="914400">
              <a:lnSpc>
                <a:spcPct val="75000"/>
              </a:lnSpc>
              <a:buFont typeface="Arial" panose="020B0604020202020204" pitchFamily="34" charset="0"/>
              <a:buChar char="•"/>
            </a:pPr>
            <a:endParaRPr lang="en-GB" sz="850" strike="noStrike" spc="-1" dirty="0">
              <a:solidFill>
                <a:srgbClr val="000000"/>
              </a:solidFill>
              <a:ea typeface="Roboto"/>
            </a:endParaRPr>
          </a:p>
          <a:p>
            <a:pPr marL="171450" indent="-171450" algn="just" defTabSz="914400">
              <a:lnSpc>
                <a:spcPct val="75000"/>
              </a:lnSpc>
              <a:buFont typeface="Arial" panose="020B0604020202020204" pitchFamily="34" charset="0"/>
              <a:buChar char="•"/>
            </a:pPr>
            <a:r>
              <a:rPr lang="en-GB" sz="850" strike="noStrike" spc="-1" dirty="0">
                <a:solidFill>
                  <a:srgbClr val="000000"/>
                </a:solidFill>
                <a:ea typeface="Roboto"/>
              </a:rPr>
              <a:t>1 in 5 British adults have no basic digital skills (NCFE, 2025). </a:t>
            </a:r>
          </a:p>
          <a:p>
            <a:pPr marL="171450" indent="-171450" algn="just" defTabSz="914400">
              <a:lnSpc>
                <a:spcPct val="75000"/>
              </a:lnSpc>
              <a:buFont typeface="Arial" panose="020B0604020202020204" pitchFamily="34" charset="0"/>
              <a:buChar char="•"/>
            </a:pPr>
            <a:endParaRPr lang="en-GB" sz="850" strike="noStrike" spc="-1" dirty="0">
              <a:solidFill>
                <a:srgbClr val="000000"/>
              </a:solidFill>
              <a:ea typeface="Roboto"/>
            </a:endParaRPr>
          </a:p>
          <a:p>
            <a:pPr marL="171450" indent="-171450" algn="just" defTabSz="914400">
              <a:lnSpc>
                <a:spcPct val="75000"/>
              </a:lnSpc>
              <a:buFont typeface="Arial" panose="020B0604020202020204" pitchFamily="34" charset="0"/>
              <a:buChar char="•"/>
            </a:pPr>
            <a:r>
              <a:rPr lang="en-GB" sz="850" strike="noStrike" spc="-1" dirty="0">
                <a:solidFill>
                  <a:srgbClr val="000000"/>
                </a:solidFill>
                <a:ea typeface="Roboto"/>
              </a:rPr>
              <a:t>65+ years old are much less competent with video consultations (The Health Foundation, 2023). </a:t>
            </a:r>
          </a:p>
          <a:p>
            <a:pPr marL="171450" indent="-171450" algn="just" defTabSz="914400">
              <a:lnSpc>
                <a:spcPct val="75000"/>
              </a:lnSpc>
              <a:buFont typeface="Arial" panose="020B0604020202020204" pitchFamily="34" charset="0"/>
              <a:buChar char="•"/>
            </a:pPr>
            <a:endParaRPr lang="en-GB" sz="850" strike="noStrike" spc="-1" dirty="0">
              <a:solidFill>
                <a:srgbClr val="000000"/>
              </a:solidFill>
              <a:ea typeface="Roboto"/>
            </a:endParaRPr>
          </a:p>
          <a:p>
            <a:pPr marL="171450" indent="-171450" algn="just" defTabSz="914400">
              <a:lnSpc>
                <a:spcPct val="75000"/>
              </a:lnSpc>
              <a:buFont typeface="Arial" panose="020B0604020202020204" pitchFamily="34" charset="0"/>
              <a:buChar char="•"/>
            </a:pPr>
            <a:r>
              <a:rPr lang="en-GB" sz="850" strike="noStrike" spc="-1" dirty="0">
                <a:solidFill>
                  <a:srgbClr val="000000"/>
                </a:solidFill>
                <a:ea typeface="Roboto"/>
              </a:rPr>
              <a:t>Healthwatch continues to report that patients are concerned for: Challenges with in-person appointment access, poor quality of communication, Technical issues, Feeling rushed or not listened to (Healthwatch, 2025).</a:t>
            </a:r>
          </a:p>
          <a:p>
            <a:pPr algn="just" defTabSz="914400">
              <a:lnSpc>
                <a:spcPct val="75000"/>
              </a:lnSpc>
              <a:tabLst>
                <a:tab pos="266760" algn="l"/>
              </a:tabLst>
            </a:pPr>
            <a:endParaRPr lang="en-GB" sz="850" b="0" strike="noStrike" spc="-1" dirty="0">
              <a:solidFill>
                <a:srgbClr val="000000"/>
              </a:solidFill>
              <a:latin typeface="Arial"/>
            </a:endParaRPr>
          </a:p>
        </p:txBody>
      </p:sp>
      <p:sp>
        <p:nvSpPr>
          <p:cNvPr id="63" name="TextBox 5"/>
          <p:cNvSpPr/>
          <p:nvPr/>
        </p:nvSpPr>
        <p:spPr>
          <a:xfrm>
            <a:off x="8874359" y="3492581"/>
            <a:ext cx="3317642" cy="1629762"/>
          </a:xfrm>
          <a:prstGeom prst="rect">
            <a:avLst/>
          </a:prstGeom>
          <a:solidFill>
            <a:schemeClr val="accent3">
              <a:lumMod val="60000"/>
              <a:lumOff val="40000"/>
            </a:schemeClr>
          </a:solidFill>
          <a:ln w="57240">
            <a:solidFill>
              <a:srgbClr val="FFFFFF"/>
            </a:solidFill>
            <a:round/>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914400">
              <a:lnSpc>
                <a:spcPct val="100000"/>
              </a:lnSpc>
            </a:pPr>
            <a:r>
              <a:rPr lang="en-GB" sz="1000" b="1" strike="noStrike" spc="-1" dirty="0">
                <a:solidFill>
                  <a:schemeClr val="dk1"/>
                </a:solidFill>
                <a:latin typeface="Arial"/>
              </a:rPr>
              <a:t>Research Impact</a:t>
            </a:r>
            <a:endParaRPr lang="en-GB" sz="1000" b="0" strike="noStrike" spc="-1" dirty="0">
              <a:solidFill>
                <a:srgbClr val="FFFFFF"/>
              </a:solidFill>
              <a:latin typeface="Arial"/>
            </a:endParaRPr>
          </a:p>
          <a:p>
            <a:r>
              <a:rPr lang="en-GB" sz="1000" dirty="0"/>
              <a:t>• This research will contribute to further enhancing telemedicine services by discovering the patient satisfaction aspects of adult primary care. </a:t>
            </a:r>
          </a:p>
          <a:p>
            <a:r>
              <a:rPr lang="en-GB" sz="1000" dirty="0"/>
              <a:t>• Findings may inform healthcare providers on how to enhance communication, accessibility, and technical assistance to patients using remote consults. </a:t>
            </a:r>
          </a:p>
          <a:p>
            <a:r>
              <a:rPr lang="en-GB" sz="1000" dirty="0"/>
              <a:t>• It will also promote public health strategies showing how telemedicine can reach patients with access to services without compromising on quality.</a:t>
            </a:r>
          </a:p>
        </p:txBody>
      </p:sp>
      <p:sp>
        <p:nvSpPr>
          <p:cNvPr id="64" name="TextBox 10"/>
          <p:cNvSpPr/>
          <p:nvPr/>
        </p:nvSpPr>
        <p:spPr>
          <a:xfrm>
            <a:off x="4021059" y="364645"/>
            <a:ext cx="4853299" cy="3168645"/>
          </a:xfrm>
          <a:prstGeom prst="rect">
            <a:avLst/>
          </a:prstGeom>
          <a:gradFill rotWithShape="0">
            <a:gsLst>
              <a:gs pos="0">
                <a:srgbClr val="D09FC8"/>
              </a:gs>
              <a:gs pos="50000">
                <a:srgbClr val="C593BD"/>
              </a:gs>
              <a:gs pos="100000">
                <a:srgbClr val="C07FB6"/>
              </a:gs>
            </a:gsLst>
            <a:lin ang="5400000"/>
          </a:gradFill>
          <a:ln w="12600">
            <a:solidFill>
              <a:schemeClr val="accent5"/>
            </a:solidFill>
            <a:miter/>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914400">
              <a:lnSpc>
                <a:spcPct val="100000"/>
              </a:lnSpc>
            </a:pPr>
            <a:r>
              <a:rPr lang="en-GB" sz="1000" b="1" strike="noStrike" spc="-1" dirty="0">
                <a:solidFill>
                  <a:schemeClr val="dk1"/>
                </a:solidFill>
                <a:latin typeface="Arial"/>
              </a:rPr>
              <a:t>Aim </a:t>
            </a:r>
            <a:endParaRPr lang="en-GB" sz="1000" b="0" strike="noStrike" spc="-1" dirty="0">
              <a:solidFill>
                <a:srgbClr val="000000"/>
              </a:solidFill>
              <a:latin typeface="Arial"/>
            </a:endParaRPr>
          </a:p>
          <a:p>
            <a:r>
              <a:rPr lang="en-GB" sz="1000" b="0" strike="noStrike" spc="-1" dirty="0">
                <a:solidFill>
                  <a:schemeClr val="dk1"/>
                </a:solidFill>
                <a:latin typeface="Arial"/>
              </a:rPr>
              <a:t>This study aims to evaluate patient satisfaction and perceived quality of telemedicine services among adult patients in the UK primary care and identify factors influencing their experiences. </a:t>
            </a:r>
            <a:endParaRPr lang="en-GB" sz="1000" b="0" strike="noStrike" spc="-1" dirty="0">
              <a:solidFill>
                <a:srgbClr val="000000"/>
              </a:solidFill>
              <a:latin typeface="Arial"/>
            </a:endParaRPr>
          </a:p>
          <a:p>
            <a:pPr defTabSz="914400">
              <a:lnSpc>
                <a:spcPct val="100000"/>
              </a:lnSpc>
            </a:pPr>
            <a:endParaRPr lang="en-GB" sz="1000" b="0" strike="noStrike" spc="-1" dirty="0">
              <a:solidFill>
                <a:srgbClr val="000000"/>
              </a:solidFill>
              <a:latin typeface="Arial"/>
            </a:endParaRPr>
          </a:p>
          <a:p>
            <a:pPr defTabSz="914400">
              <a:lnSpc>
                <a:spcPct val="100000"/>
              </a:lnSpc>
            </a:pPr>
            <a:r>
              <a:rPr lang="en-GB" sz="1000" b="1" strike="noStrike" spc="-1" dirty="0">
                <a:solidFill>
                  <a:schemeClr val="dk1"/>
                </a:solidFill>
                <a:latin typeface="Arial"/>
              </a:rPr>
              <a:t>Research Objectives</a:t>
            </a:r>
            <a:endParaRPr lang="en-GB" sz="1000" b="0" strike="noStrike" spc="-1" dirty="0">
              <a:solidFill>
                <a:srgbClr val="000000"/>
              </a:solidFill>
              <a:latin typeface="Arial"/>
            </a:endParaRPr>
          </a:p>
          <a:p>
            <a:r>
              <a:rPr lang="en-GB" sz="1000" dirty="0"/>
              <a:t>1. To identify and critically appraise UK studies examining patient satisfaction with telemedicine in primary care. </a:t>
            </a:r>
          </a:p>
          <a:p>
            <a:r>
              <a:rPr lang="en-GB" sz="1000" dirty="0"/>
              <a:t>2. To determine reported levels of perceived quality of telemedicine use in primary care. </a:t>
            </a:r>
          </a:p>
          <a:p>
            <a:r>
              <a:rPr lang="en-GB" sz="1000" dirty="0"/>
              <a:t>3. To determine demographic, technological and service factors that are related to satisfaction of the UK patients (</a:t>
            </a:r>
            <a:r>
              <a:rPr lang="en-GB" sz="1000" dirty="0" err="1"/>
              <a:t>ie</a:t>
            </a:r>
            <a:r>
              <a:rPr lang="en-GB" sz="1000" dirty="0"/>
              <a:t>. age 21 and above). </a:t>
            </a:r>
          </a:p>
          <a:p>
            <a:r>
              <a:rPr lang="en-GB" sz="1000" dirty="0"/>
              <a:t>4. To compare satisfaction during the video versus telephone consultations. </a:t>
            </a:r>
          </a:p>
          <a:p>
            <a:r>
              <a:rPr lang="en-GB" sz="1000" dirty="0"/>
              <a:t>5. To identify literature gaps and offer recommendations for policy and practice. </a:t>
            </a:r>
          </a:p>
          <a:p>
            <a:pPr defTabSz="914400">
              <a:lnSpc>
                <a:spcPct val="100000"/>
              </a:lnSpc>
            </a:pPr>
            <a:endParaRPr lang="en-GB" sz="1000" b="0" strike="noStrike" spc="-1" dirty="0">
              <a:solidFill>
                <a:srgbClr val="000000"/>
              </a:solidFill>
              <a:latin typeface="Arial"/>
            </a:endParaRPr>
          </a:p>
          <a:p>
            <a:pPr defTabSz="914400">
              <a:lnSpc>
                <a:spcPct val="100000"/>
              </a:lnSpc>
            </a:pPr>
            <a:r>
              <a:rPr lang="en-GB" sz="1000" b="1" strike="noStrike" spc="-1" dirty="0">
                <a:solidFill>
                  <a:schemeClr val="dk1"/>
                </a:solidFill>
                <a:latin typeface="Arial"/>
              </a:rPr>
              <a:t>Research Questions</a:t>
            </a:r>
            <a:endParaRPr lang="en-GB" sz="1000" b="0" strike="noStrike" spc="-1" dirty="0">
              <a:solidFill>
                <a:srgbClr val="000000"/>
              </a:solidFill>
              <a:latin typeface="Arial"/>
            </a:endParaRPr>
          </a:p>
          <a:p>
            <a:r>
              <a:rPr lang="en-GB" sz="1000" dirty="0"/>
              <a:t>What are the satisfaction levels of patients with telemedicine consultations in primary care? </a:t>
            </a:r>
          </a:p>
          <a:p>
            <a:r>
              <a:rPr lang="en-GB" sz="1000" dirty="0"/>
              <a:t>What are the determinants for patients' satisfaction about telemedicine services? </a:t>
            </a:r>
          </a:p>
          <a:p>
            <a:r>
              <a:rPr lang="en-GB" sz="1000" dirty="0"/>
              <a:t>What barriers do patients face when using telemedicine? </a:t>
            </a:r>
          </a:p>
        </p:txBody>
      </p:sp>
      <p:pic>
        <p:nvPicPr>
          <p:cNvPr id="65" name="Picture 16"/>
          <p:cNvPicPr/>
          <p:nvPr/>
        </p:nvPicPr>
        <p:blipFill>
          <a:blip r:embed="rId2"/>
          <a:stretch/>
        </p:blipFill>
        <p:spPr>
          <a:xfrm>
            <a:off x="8796773" y="5094010"/>
            <a:ext cx="3382893" cy="1542516"/>
          </a:xfrm>
          <a:prstGeom prst="rect">
            <a:avLst/>
          </a:prstGeom>
          <a:ln w="0">
            <a:noFill/>
          </a:ln>
        </p:spPr>
      </p:pic>
      <p:sp>
        <p:nvSpPr>
          <p:cNvPr id="2" name="PlaceHolder 2">
            <a:extLst>
              <a:ext uri="{FF2B5EF4-FFF2-40B4-BE49-F238E27FC236}">
                <a16:creationId xmlns:a16="http://schemas.microsoft.com/office/drawing/2014/main" id="{8C25719E-ED47-AAC2-DBB1-AF8BCCCA9753}"/>
              </a:ext>
            </a:extLst>
          </p:cNvPr>
          <p:cNvSpPr>
            <a:spLocks noGrp="1"/>
          </p:cNvSpPr>
          <p:nvPr>
            <p:ph type="subTitle"/>
          </p:nvPr>
        </p:nvSpPr>
        <p:spPr>
          <a:xfrm>
            <a:off x="-2" y="3467881"/>
            <a:ext cx="8796775" cy="3390119"/>
          </a:xfrm>
          <a:prstGeom prst="rect">
            <a:avLst/>
          </a:prstGeom>
          <a:noFill/>
          <a:ln w="0">
            <a:noFill/>
          </a:ln>
        </p:spPr>
        <p:txBody>
          <a:bodyPr lIns="91440" tIns="45720" rIns="91440" bIns="45720" anchor="t">
            <a:noAutofit/>
          </a:bodyPr>
          <a:lstStyle/>
          <a:p>
            <a:r>
              <a:rPr lang="en-GB" sz="800" dirty="0">
                <a:latin typeface="+mn-lt"/>
              </a:rPr>
              <a:t>‌</a:t>
            </a:r>
          </a:p>
          <a:p>
            <a:r>
              <a:rPr lang="en-GB" sz="800" dirty="0">
                <a:latin typeface="+mn-lt"/>
              </a:rPr>
              <a:t>‌</a:t>
            </a:r>
            <a:r>
              <a:rPr lang="en-GB" sz="800" dirty="0" err="1">
                <a:latin typeface="+mn-lt"/>
              </a:rPr>
              <a:t>Ftouni</a:t>
            </a:r>
            <a:r>
              <a:rPr lang="en-GB" sz="800" dirty="0">
                <a:latin typeface="+mn-lt"/>
              </a:rPr>
              <a:t>, R., </a:t>
            </a:r>
            <a:r>
              <a:rPr lang="en-GB" sz="800" dirty="0" err="1">
                <a:latin typeface="+mn-lt"/>
              </a:rPr>
              <a:t>AlJardali</a:t>
            </a:r>
            <a:r>
              <a:rPr lang="en-GB" sz="800" dirty="0">
                <a:latin typeface="+mn-lt"/>
              </a:rPr>
              <a:t>, B., </a:t>
            </a:r>
            <a:r>
              <a:rPr lang="en-GB" sz="800" dirty="0" err="1">
                <a:latin typeface="+mn-lt"/>
              </a:rPr>
              <a:t>Hamdanieh</a:t>
            </a:r>
            <a:r>
              <a:rPr lang="en-GB" sz="800" dirty="0">
                <a:latin typeface="+mn-lt"/>
              </a:rPr>
              <a:t>, M., </a:t>
            </a:r>
            <a:r>
              <a:rPr lang="en-GB" sz="800" dirty="0" err="1">
                <a:latin typeface="+mn-lt"/>
              </a:rPr>
              <a:t>Ftouni</a:t>
            </a:r>
            <a:r>
              <a:rPr lang="en-GB" sz="800" dirty="0">
                <a:latin typeface="+mn-lt"/>
              </a:rPr>
              <a:t>, L., &amp; Salem, N. (2022) Challenges of telemedicine during the COVID-19 pandemic: a systematic review, </a:t>
            </a:r>
            <a:r>
              <a:rPr lang="en-GB" sz="800" i="1" dirty="0">
                <a:latin typeface="+mn-lt"/>
              </a:rPr>
              <a:t>BMC medical informatics and decision making</a:t>
            </a:r>
            <a:r>
              <a:rPr lang="en-GB" sz="800" dirty="0">
                <a:latin typeface="+mn-lt"/>
              </a:rPr>
              <a:t>, 22(1), 207. Available at: </a:t>
            </a:r>
            <a:r>
              <a:rPr lang="en-GB" sz="800" u="sng" dirty="0">
                <a:latin typeface="+mn-lt"/>
                <a:hlinkClick r:id="rId3"/>
              </a:rPr>
              <a:t>https://link.springer.com/article/10.1186/S12911-022-01952-0</a:t>
            </a:r>
            <a:r>
              <a:rPr lang="en-GB" sz="800" dirty="0">
                <a:latin typeface="+mn-lt"/>
              </a:rPr>
              <a:t> (Accessed: 28 February 2026).</a:t>
            </a:r>
          </a:p>
          <a:p>
            <a:r>
              <a:rPr lang="en-GB" sz="800" dirty="0">
                <a:latin typeface="+mn-lt"/>
              </a:rPr>
              <a:t>‌Grut, M., de Wildt, G., Clarke, J., Greenfield, S. and Russell, A. (2023) Primary health care during the COVID-19 pandemic: A qualitative exploration of the challenges and changes in practice experienced by GPs and GP trainees,</a:t>
            </a:r>
            <a:r>
              <a:rPr lang="en-GB" sz="800" i="1" dirty="0">
                <a:latin typeface="+mn-lt"/>
              </a:rPr>
              <a:t> PLOS ONE</a:t>
            </a:r>
            <a:r>
              <a:rPr lang="en-GB" sz="800" dirty="0">
                <a:latin typeface="+mn-lt"/>
              </a:rPr>
              <a:t>, 18(2), p.e0280733. Available at: </a:t>
            </a:r>
            <a:r>
              <a:rPr lang="en-GB" sz="800" dirty="0" err="1">
                <a:latin typeface="+mn-lt"/>
              </a:rPr>
              <a:t>doi:</a:t>
            </a:r>
            <a:r>
              <a:rPr lang="en-GB" sz="800" u="sng" dirty="0" err="1">
                <a:latin typeface="+mn-lt"/>
                <a:hlinkClick r:id="rId4"/>
              </a:rPr>
              <a:t>https</a:t>
            </a:r>
            <a:r>
              <a:rPr lang="en-GB" sz="800" u="sng" dirty="0">
                <a:latin typeface="+mn-lt"/>
                <a:hlinkClick r:id="rId4"/>
              </a:rPr>
              <a:t>://doi.org/10.1371/journal.pone.0280733</a:t>
            </a:r>
            <a:r>
              <a:rPr lang="en-GB" sz="800" dirty="0">
                <a:latin typeface="+mn-lt"/>
              </a:rPr>
              <a:t> .</a:t>
            </a:r>
          </a:p>
          <a:p>
            <a:r>
              <a:rPr lang="en-GB" sz="800" dirty="0">
                <a:latin typeface="+mn-lt"/>
              </a:rPr>
              <a:t>Health Professional Academy (2025)</a:t>
            </a:r>
            <a:r>
              <a:rPr lang="en-GB" sz="800" i="1" dirty="0">
                <a:latin typeface="+mn-lt"/>
              </a:rPr>
              <a:t> One in three GP appointments now delivered remotely</a:t>
            </a:r>
            <a:r>
              <a:rPr lang="en-GB" sz="800" dirty="0">
                <a:latin typeface="+mn-lt"/>
              </a:rPr>
              <a:t>. Available at: </a:t>
            </a:r>
            <a:r>
              <a:rPr lang="en-GB" sz="800" u="sng" dirty="0">
                <a:latin typeface="+mn-lt"/>
                <a:hlinkClick r:id="rId5"/>
              </a:rPr>
              <a:t>https://www.healthprofessionalacademy.co.uk/news/one-in-three-gp-appointments-now-delivered-remotely</a:t>
            </a:r>
            <a:r>
              <a:rPr lang="en-GB" sz="800" dirty="0">
                <a:latin typeface="+mn-lt"/>
              </a:rPr>
              <a:t> (Accessed 03 March 2026).</a:t>
            </a:r>
          </a:p>
          <a:p>
            <a:r>
              <a:rPr lang="en-GB" sz="800" dirty="0" err="1">
                <a:latin typeface="+mn-lt"/>
              </a:rPr>
              <a:t>HealtGreenhalgh</a:t>
            </a:r>
            <a:r>
              <a:rPr lang="en-GB" sz="800" dirty="0">
                <a:latin typeface="+mn-lt"/>
              </a:rPr>
              <a:t>, T., Shaw, S.E., Alvarez Nishio, A., Byng, R., Clarke, A., Dakin, F., Faulkner, S., Hemmings, N., Husain, L., Kalin, A., Ladds, E., Moore, L., Rosen, R., </a:t>
            </a:r>
            <a:r>
              <a:rPr lang="en-GB" sz="800" dirty="0" err="1">
                <a:latin typeface="+mn-lt"/>
              </a:rPr>
              <a:t>Rybczynska</a:t>
            </a:r>
            <a:r>
              <a:rPr lang="en-GB" sz="800" dirty="0">
                <a:latin typeface="+mn-lt"/>
              </a:rPr>
              <a:t>-Bunt, S., </a:t>
            </a:r>
            <a:r>
              <a:rPr lang="en-GB" sz="800" dirty="0" err="1">
                <a:latin typeface="+mn-lt"/>
              </a:rPr>
              <a:t>Wherton</a:t>
            </a:r>
            <a:r>
              <a:rPr lang="en-GB" sz="800" dirty="0">
                <a:latin typeface="+mn-lt"/>
              </a:rPr>
              <a:t>, J. and Wieringa, S. (2022) Remote care in UK general practice: baseline data on 11 case studies, </a:t>
            </a:r>
            <a:r>
              <a:rPr lang="en-GB" sz="800" i="1" dirty="0">
                <a:latin typeface="+mn-lt"/>
              </a:rPr>
              <a:t>NIHR Open Research</a:t>
            </a:r>
            <a:r>
              <a:rPr lang="en-GB" sz="800" dirty="0">
                <a:latin typeface="+mn-lt"/>
              </a:rPr>
              <a:t>, 2, p.47. </a:t>
            </a:r>
            <a:r>
              <a:rPr lang="en-GB" sz="800" dirty="0" err="1">
                <a:latin typeface="+mn-lt"/>
              </a:rPr>
              <a:t>doi:https</a:t>
            </a:r>
            <a:r>
              <a:rPr lang="en-GB" sz="800" dirty="0">
                <a:latin typeface="+mn-lt"/>
              </a:rPr>
              <a:t>://doi.org/10.3310/nihropenres.13290.2.‌</a:t>
            </a:r>
          </a:p>
          <a:p>
            <a:r>
              <a:rPr lang="en-GB" sz="800" dirty="0">
                <a:latin typeface="+mn-lt"/>
              </a:rPr>
              <a:t>Healthwatch (2025) Patient experiences of NHS communication and administration, </a:t>
            </a:r>
            <a:r>
              <a:rPr lang="en-GB" sz="800" i="1" dirty="0">
                <a:latin typeface="+mn-lt"/>
              </a:rPr>
              <a:t>Healthwatch Data</a:t>
            </a:r>
            <a:r>
              <a:rPr lang="en-GB" sz="800" dirty="0">
                <a:latin typeface="+mn-lt"/>
              </a:rPr>
              <a:t>. Available at: </a:t>
            </a:r>
            <a:r>
              <a:rPr lang="en-GB" sz="800" u="sng" dirty="0">
                <a:latin typeface="+mn-lt"/>
                <a:hlinkClick r:id="rId6"/>
              </a:rPr>
              <a:t>https://nds.healthwatch.co.uk/reports-library/patient-experiences-nhs-communication-and-administration</a:t>
            </a:r>
            <a:r>
              <a:rPr lang="en-GB" sz="800" dirty="0">
                <a:latin typeface="+mn-lt"/>
              </a:rPr>
              <a:t> (Accessed:01 March 2026).</a:t>
            </a:r>
          </a:p>
          <a:p>
            <a:r>
              <a:rPr lang="en-GB" sz="800" dirty="0">
                <a:latin typeface="+mn-lt"/>
              </a:rPr>
              <a:t>International Telecommunication Union (2025) </a:t>
            </a:r>
            <a:r>
              <a:rPr lang="en-GB" sz="800" i="1" dirty="0">
                <a:latin typeface="+mn-lt"/>
              </a:rPr>
              <a:t>Facts and figures 2025. </a:t>
            </a:r>
            <a:r>
              <a:rPr lang="en-GB" sz="800" dirty="0">
                <a:latin typeface="+mn-lt"/>
              </a:rPr>
              <a:t>Available at </a:t>
            </a:r>
            <a:r>
              <a:rPr lang="en-GB" sz="800" u="sng" dirty="0">
                <a:latin typeface="+mn-lt"/>
                <a:hlinkClick r:id="rId7"/>
              </a:rPr>
              <a:t>https://www.itu.int/en/ITU-D/Statistics/Pages/facts/default.aspx</a:t>
            </a:r>
            <a:r>
              <a:rPr lang="en-GB" sz="800" dirty="0">
                <a:latin typeface="+mn-lt"/>
              </a:rPr>
              <a:t>  (Assessed 01/03/2026).</a:t>
            </a:r>
          </a:p>
          <a:p>
            <a:r>
              <a:rPr lang="en-GB" sz="800" dirty="0">
                <a:latin typeface="+mn-lt"/>
              </a:rPr>
              <a:t>Lovell, T. (2025) A third of GP appointments in England carried out remotely, </a:t>
            </a:r>
            <a:r>
              <a:rPr lang="en-GB" sz="800" i="1" dirty="0">
                <a:latin typeface="+mn-lt"/>
              </a:rPr>
              <a:t>Digital Health</a:t>
            </a:r>
            <a:r>
              <a:rPr lang="en-GB" sz="800" dirty="0">
                <a:latin typeface="+mn-lt"/>
              </a:rPr>
              <a:t>. Available at: </a:t>
            </a:r>
            <a:r>
              <a:rPr lang="en-GB" sz="800" u="sng" dirty="0">
                <a:latin typeface="+mn-lt"/>
                <a:hlinkClick r:id="rId8"/>
              </a:rPr>
              <a:t>https://www.digitalhealth.net/2025/08/a-third-of-gp-appointments-in-england-carried-out-remotely/</a:t>
            </a:r>
            <a:r>
              <a:rPr lang="en-GB" sz="800" dirty="0">
                <a:latin typeface="+mn-lt"/>
              </a:rPr>
              <a:t> (Accessed: 04 March 2026).</a:t>
            </a:r>
          </a:p>
          <a:p>
            <a:r>
              <a:rPr lang="en-GB" sz="800" dirty="0">
                <a:latin typeface="+mn-lt"/>
              </a:rPr>
              <a:t>NCFE (2025)</a:t>
            </a:r>
            <a:r>
              <a:rPr lang="en-GB" sz="800" i="1" dirty="0">
                <a:latin typeface="+mn-lt"/>
              </a:rPr>
              <a:t> New report finds 1 in 5 lack the digital skills needed for modern life</a:t>
            </a:r>
            <a:r>
              <a:rPr lang="en-GB" sz="800" dirty="0">
                <a:latin typeface="+mn-lt"/>
              </a:rPr>
              <a:t>. Available at: </a:t>
            </a:r>
            <a:r>
              <a:rPr lang="en-GB" sz="800" u="sng" dirty="0">
                <a:latin typeface="+mn-lt"/>
                <a:hlinkClick r:id="rId9"/>
              </a:rPr>
              <a:t>https://www.ncfe.org.uk/all-articles/new-report-finds-1-in-5-lack-the-digital-skills-needed-for-modern-life/</a:t>
            </a:r>
            <a:r>
              <a:rPr lang="en-GB" sz="800" dirty="0">
                <a:latin typeface="+mn-lt"/>
              </a:rPr>
              <a:t> (Accessed 03 March 2026).</a:t>
            </a:r>
          </a:p>
          <a:p>
            <a:r>
              <a:rPr lang="en-GB" sz="800" dirty="0">
                <a:latin typeface="+mn-lt"/>
              </a:rPr>
              <a:t>NHS England (2025) </a:t>
            </a:r>
            <a:r>
              <a:rPr lang="en-GB" sz="800" i="1" dirty="0">
                <a:latin typeface="+mn-lt"/>
              </a:rPr>
              <a:t>NHS England» Millions more online consultation submissions by patients to practices in September</a:t>
            </a:r>
            <a:r>
              <a:rPr lang="en-GB" sz="800" dirty="0">
                <a:latin typeface="+mn-lt"/>
              </a:rPr>
              <a:t>. Available at: </a:t>
            </a:r>
            <a:r>
              <a:rPr lang="en-GB" sz="800" dirty="0">
                <a:latin typeface="+mn-lt"/>
                <a:hlinkClick r:id="rId10"/>
              </a:rPr>
              <a:t>https://www.england.nhs.uk/2025/10/millions-more-online-consultation-submissions-by-patients-to-practices-in-september/</a:t>
            </a:r>
            <a:r>
              <a:rPr lang="en-GB" sz="800" dirty="0">
                <a:latin typeface="+mn-lt"/>
              </a:rPr>
              <a:t>  (Accessed: 02 March 2026).</a:t>
            </a:r>
          </a:p>
          <a:p>
            <a:r>
              <a:rPr lang="en-GB" sz="800" dirty="0">
                <a:latin typeface="+mn-lt"/>
              </a:rPr>
              <a:t>Statista (2024) UK online healthcare services access by age 2024| Statista. Available at: </a:t>
            </a:r>
            <a:r>
              <a:rPr lang="en-GB" sz="800" u="sng" dirty="0">
                <a:latin typeface="+mn-lt"/>
                <a:hlinkClick r:id="rId11"/>
              </a:rPr>
              <a:t>https://www.statista.com/statistics/1549608/uk-internet-users-accessing-healthcare-online/?srsltid=AfmBOoqWosC2Y6mqZZ-x7li2LmvapoPg87wPK9WWx_vbtmN5cUyAIjWZ</a:t>
            </a:r>
            <a:r>
              <a:rPr lang="en-GB" sz="800" dirty="0">
                <a:latin typeface="+mn-lt"/>
              </a:rPr>
              <a:t> (Accessed 01 March 2026).</a:t>
            </a:r>
          </a:p>
          <a:p>
            <a:r>
              <a:rPr lang="en-GB" sz="800" dirty="0">
                <a:latin typeface="+mn-lt"/>
              </a:rPr>
              <a:t>The Health Foundation. (2023) </a:t>
            </a:r>
            <a:r>
              <a:rPr lang="en-GB" sz="800" i="1" dirty="0">
                <a:latin typeface="+mn-lt"/>
              </a:rPr>
              <a:t>How does the public feel about health technologies and data</a:t>
            </a:r>
            <a:r>
              <a:rPr lang="en-GB" sz="800" dirty="0">
                <a:latin typeface="+mn-lt"/>
              </a:rPr>
              <a:t>? Available at: </a:t>
            </a:r>
            <a:r>
              <a:rPr lang="en-GB" sz="800" u="sng" dirty="0">
                <a:latin typeface="+mn-lt"/>
                <a:hlinkClick r:id="rId12"/>
              </a:rPr>
              <a:t>https://www.health.org.uk/reports-and-analysis/analysis/how-does-the-public-feel-about-health-technologies-and-data</a:t>
            </a:r>
            <a:r>
              <a:rPr lang="en-GB" sz="800" dirty="0">
                <a:latin typeface="+mn-lt"/>
              </a:rPr>
              <a:t> (Accessed 01 March 2026).</a:t>
            </a:r>
          </a:p>
          <a:p>
            <a:r>
              <a:rPr lang="en-GB" sz="800" dirty="0">
                <a:latin typeface="+mn-lt"/>
              </a:rPr>
              <a:t>‌The NHS Race and Health Observatory (2025)Patient Experience and Trust in NHS Primary Care Patient Experience and Trust in NHS Primary Care, Available at: </a:t>
            </a:r>
            <a:r>
              <a:rPr lang="en-GB" sz="800" u="sng" dirty="0">
                <a:latin typeface="+mn-lt"/>
                <a:hlinkClick r:id="rId13"/>
              </a:rPr>
              <a:t>https://www.nhsrho.org/wp-content/uploads/2025/03/TRUST-IN-PRIMARY-CARE-REPORT.pdf</a:t>
            </a:r>
            <a:r>
              <a:rPr lang="en-GB" sz="800" dirty="0">
                <a:latin typeface="+mn-lt"/>
              </a:rPr>
              <a:t> (Accessed 02 March 2026).</a:t>
            </a:r>
          </a:p>
          <a:p>
            <a:r>
              <a:rPr lang="en-GB" sz="800" dirty="0">
                <a:latin typeface="+mn-lt"/>
              </a:rPr>
              <a:t>WHO (2021) </a:t>
            </a:r>
            <a:r>
              <a:rPr lang="en-GB" sz="800" i="1" dirty="0">
                <a:latin typeface="+mn-lt"/>
              </a:rPr>
              <a:t>Global strategy on digital health 2020-2025. </a:t>
            </a:r>
            <a:r>
              <a:rPr lang="en-GB" sz="800" dirty="0">
                <a:latin typeface="+mn-lt"/>
              </a:rPr>
              <a:t>Available at: </a:t>
            </a:r>
            <a:r>
              <a:rPr lang="en-GB" sz="800" u="sng" dirty="0">
                <a:latin typeface="+mn-lt"/>
                <a:hlinkClick r:id="rId14"/>
              </a:rPr>
              <a:t>https://www.who.int/docs/default-source/documents/gs4dhdaa2a9f352b0445bafbc79ca799dce4d.pdf</a:t>
            </a:r>
            <a:r>
              <a:rPr lang="en-GB" sz="800" dirty="0">
                <a:latin typeface="+mn-lt"/>
              </a:rPr>
              <a:t> (Accessed: 04 March 2026).</a:t>
            </a:r>
          </a:p>
          <a:p>
            <a:r>
              <a:rPr lang="en-GB" sz="800" dirty="0">
                <a:latin typeface="+mn-lt"/>
              </a:rPr>
              <a:t>World Bank. (2025) </a:t>
            </a:r>
            <a:r>
              <a:rPr lang="en-GB" sz="800" i="1" dirty="0">
                <a:latin typeface="+mn-lt"/>
              </a:rPr>
              <a:t>Digital progress and trends report 2025: Strengthening AI foundations</a:t>
            </a:r>
            <a:r>
              <a:rPr lang="en-GB" sz="800" dirty="0">
                <a:latin typeface="+mn-lt"/>
              </a:rPr>
              <a:t>. Available at </a:t>
            </a:r>
            <a:r>
              <a:rPr lang="en-GB" sz="800" u="sng" dirty="0">
                <a:latin typeface="+mn-lt"/>
                <a:hlinkClick r:id="rId15"/>
              </a:rPr>
              <a:t>https://openknowledge.worldbank.org/handle/10986/42431</a:t>
            </a:r>
            <a:r>
              <a:rPr lang="en-GB" sz="800" dirty="0">
                <a:latin typeface="+mn-lt"/>
              </a:rPr>
              <a:t>  (Assessed 01 March 2026).</a:t>
            </a:r>
          </a:p>
          <a:p>
            <a:r>
              <a:rPr lang="en-GB" sz="800" dirty="0">
                <a:latin typeface="+mn-lt"/>
              </a:rPr>
              <a:t>World Health Organisation (WHO) (2025) </a:t>
            </a:r>
            <a:r>
              <a:rPr lang="en-GB" sz="800" i="1" dirty="0">
                <a:latin typeface="+mn-lt"/>
              </a:rPr>
              <a:t>Digital health</a:t>
            </a:r>
            <a:r>
              <a:rPr lang="en-GB" sz="800" dirty="0">
                <a:latin typeface="+mn-lt"/>
              </a:rPr>
              <a:t>. Available at </a:t>
            </a:r>
            <a:r>
              <a:rPr lang="en-GB" sz="800" u="sng" dirty="0">
                <a:latin typeface="+mn-lt"/>
                <a:hlinkClick r:id="rId16"/>
              </a:rPr>
              <a:t>https://www.who.int/health-topics/digital-health#tab=tab_1</a:t>
            </a:r>
            <a:r>
              <a:rPr lang="en-GB" sz="800" dirty="0">
                <a:latin typeface="+mn-lt"/>
              </a:rPr>
              <a:t> (Assessed 01 March 2026).</a:t>
            </a:r>
          </a:p>
        </p:txBody>
      </p:sp>
      <p:sp>
        <p:nvSpPr>
          <p:cNvPr id="4" name="TextBox 3">
            <a:extLst>
              <a:ext uri="{FF2B5EF4-FFF2-40B4-BE49-F238E27FC236}">
                <a16:creationId xmlns:a16="http://schemas.microsoft.com/office/drawing/2014/main" id="{B86FFE4E-7583-B913-A77F-EBC249E5ACC7}"/>
              </a:ext>
            </a:extLst>
          </p:cNvPr>
          <p:cNvSpPr txBox="1"/>
          <p:nvPr/>
        </p:nvSpPr>
        <p:spPr>
          <a:xfrm>
            <a:off x="9826388" y="6683063"/>
            <a:ext cx="1241946" cy="215444"/>
          </a:xfrm>
          <a:prstGeom prst="rect">
            <a:avLst/>
          </a:prstGeom>
          <a:noFill/>
        </p:spPr>
        <p:txBody>
          <a:bodyPr wrap="square" rtlCol="0">
            <a:spAutoFit/>
          </a:bodyPr>
          <a:lstStyle/>
          <a:p>
            <a:r>
              <a:rPr lang="en-GB" sz="800" dirty="0"/>
              <a:t>Source: Statista 2024</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5.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6.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7.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8.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9.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10.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1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8801</TotalTime>
  <Words>1503</Words>
  <Application>Microsoft Office PowerPoint</Application>
  <PresentationFormat>Widescreen</PresentationFormat>
  <Paragraphs>70</Paragraphs>
  <Slides>2</Slides>
  <Notes>0</Notes>
  <HiddenSlides>0</HiddenSlides>
  <MMClips>0</MMClips>
  <ScaleCrop>false</ScaleCrop>
  <HeadingPairs>
    <vt:vector size="6" baseType="variant">
      <vt:variant>
        <vt:lpstr>Fonts Used</vt:lpstr>
      </vt:variant>
      <vt:variant>
        <vt:i4>7</vt:i4>
      </vt:variant>
      <vt:variant>
        <vt:lpstr>Theme</vt:lpstr>
      </vt:variant>
      <vt:variant>
        <vt:i4>11</vt:i4>
      </vt:variant>
      <vt:variant>
        <vt:lpstr>Slide Titles</vt:lpstr>
      </vt:variant>
      <vt:variant>
        <vt:i4>2</vt:i4>
      </vt:variant>
    </vt:vector>
  </HeadingPairs>
  <TitlesOfParts>
    <vt:vector size="20" baseType="lpstr">
      <vt:lpstr>Aptos</vt:lpstr>
      <vt:lpstr>Aptos Display</vt:lpstr>
      <vt:lpstr>Arial</vt:lpstr>
      <vt:lpstr>Roboto</vt:lpstr>
      <vt:lpstr>Symbol</vt:lpstr>
      <vt:lpstr>Times New Roman</vt:lpstr>
      <vt:lpstr>Wingdings</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PowerPoint Presentation</vt:lpstr>
      <vt:lpstr>A Systematic Review of Adult Patients Satisfaction of Telemedicine Services in the United Kingdom in Primary Care Settings ( demographic of 21 years old and above)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Joshua Lambo (70320402)</dc:creator>
  <dc:description/>
  <cp:lastModifiedBy>Patricia Kelly-Lambo (2215117)</cp:lastModifiedBy>
  <cp:revision>39</cp:revision>
  <dcterms:created xsi:type="dcterms:W3CDTF">2026-03-01T21:20:57Z</dcterms:created>
  <dcterms:modified xsi:type="dcterms:W3CDTF">2026-03-08T07:45:08Z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Widescreen</vt:lpwstr>
  </property>
  <property fmtid="{D5CDD505-2E9C-101B-9397-08002B2CF9AE}" pid="3" name="Slides">
    <vt:r8>2</vt:r8>
  </property>
</Properties>
</file>