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media/image3.jpg" ContentType="image/jpg"/>
  <Override PartName="/ppt/media/image4.jpg" ContentType="image/jpg"/>
  <Override PartName="/ppt/media/image5.jpg" ContentType="image/jpg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  <p:sldMasterId id="2147483672" r:id="rId5"/>
    <p:sldMasterId id="2147483679" r:id="rId6"/>
  </p:sldMasterIdLst>
  <p:notesMasterIdLst>
    <p:notesMasterId r:id="rId10"/>
  </p:notesMasterIdLst>
  <p:sldIdLst>
    <p:sldId id="421" r:id="rId7"/>
    <p:sldId id="461" r:id="rId8"/>
    <p:sldId id="378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30915" autoAdjust="0"/>
    <p:restoredTop sz="94660"/>
  </p:normalViewPr>
  <p:slideViewPr>
    <p:cSldViewPr snapToGrid="0">
      <p:cViewPr varScale="1">
        <p:scale>
          <a:sx n="79" d="100"/>
          <a:sy n="79" d="100"/>
        </p:scale>
        <p:origin x="60" y="6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1.xml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sud Ibrahim" userId="becdb350-be03-49d1-8393-c6a14a8493f3" providerId="ADAL" clId="{DA789301-C0F2-4621-8D26-B7488FCECFB5}"/>
    <pc:docChg chg="undo custSel modSld">
      <pc:chgData name="Masud Ibrahim" userId="becdb350-be03-49d1-8393-c6a14a8493f3" providerId="ADAL" clId="{DA789301-C0F2-4621-8D26-B7488FCECFB5}" dt="2025-06-18T12:50:01.623" v="7" actId="20577"/>
      <pc:docMkLst>
        <pc:docMk/>
      </pc:docMkLst>
      <pc:sldChg chg="modSp mod">
        <pc:chgData name="Masud Ibrahim" userId="becdb350-be03-49d1-8393-c6a14a8493f3" providerId="ADAL" clId="{DA789301-C0F2-4621-8D26-B7488FCECFB5}" dt="2025-06-18T12:50:01.623" v="7" actId="20577"/>
        <pc:sldMkLst>
          <pc:docMk/>
          <pc:sldMk cId="3123271954" sldId="421"/>
        </pc:sldMkLst>
        <pc:spChg chg="mod">
          <ac:chgData name="Masud Ibrahim" userId="becdb350-be03-49d1-8393-c6a14a8493f3" providerId="ADAL" clId="{DA789301-C0F2-4621-8D26-B7488FCECFB5}" dt="2025-06-18T12:50:01.623" v="7" actId="20577"/>
          <ac:spMkLst>
            <pc:docMk/>
            <pc:sldMk cId="3123271954" sldId="421"/>
            <ac:spMk id="2" creationId="{7C77C14D-13EC-7558-CA2D-9762BACDFA6C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EB30C19-4813-4502-9D93-6A33AD744FD0}" type="datetimeFigureOut">
              <a:rPr lang="en-GB" smtClean="0"/>
              <a:t>18/06/2025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BEDDDC-4573-42C3-B928-E4B38D4AC2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04925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2AA326-042D-4CDE-AABA-13DADAA76B42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0566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Slide Image Placeholder 1">
            <a:extLst>
              <a:ext uri="{FF2B5EF4-FFF2-40B4-BE49-F238E27FC236}">
                <a16:creationId xmlns:a16="http://schemas.microsoft.com/office/drawing/2014/main" id="{2B568B36-1B17-4C9E-A790-386C5BAD861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3971" name="Notes Placeholder 2">
            <a:extLst>
              <a:ext uri="{FF2B5EF4-FFF2-40B4-BE49-F238E27FC236}">
                <a16:creationId xmlns:a16="http://schemas.microsoft.com/office/drawing/2014/main" id="{26339F29-50DD-45A9-8DB5-9C75E82AF7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30724" name="Slide Number Placeholder 3">
            <a:extLst>
              <a:ext uri="{FF2B5EF4-FFF2-40B4-BE49-F238E27FC236}">
                <a16:creationId xmlns:a16="http://schemas.microsoft.com/office/drawing/2014/main" id="{9059D6B3-9D12-4179-B11B-85D5D2F5D3B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0" hangingPunct="0">
              <a:defRPr/>
            </a:pPr>
            <a:fld id="{318592D9-B486-4A00-A669-8782CCEF9D16}" type="slidenum">
              <a:rPr lang="en-GB" altLang="en-US" smtClean="0">
                <a:solidFill>
                  <a:prstClr val="black"/>
                </a:solidFill>
                <a:latin typeface="Times New Roman" panose="02020603050405020304" pitchFamily="18" charset="0"/>
                <a:cs typeface="+mn-cs"/>
              </a:rPr>
              <a:pPr eaLnBrk="0" hangingPunct="0">
                <a:defRPr/>
              </a:pPr>
              <a:t>3</a:t>
            </a:fld>
            <a:endParaRPr lang="en-GB" altLang="en-US">
              <a:solidFill>
                <a:prstClr val="black"/>
              </a:solidFill>
              <a:latin typeface="Times New Roman" panose="02020603050405020304" pitchFamily="18" charset="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450158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3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18/06/2025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98984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69256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18/06/2025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79865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18/06/2025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4229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18/06/2025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6247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18/06/2025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85655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18/06/2025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82131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18/06/2025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63538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18/06/2025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59031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18/06/2025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80079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18/06/2025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513964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14673" y="1455303"/>
            <a:ext cx="4971415" cy="11842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0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6/18/2025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3626946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0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4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6/18/2025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29055581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0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6/18/2025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99820727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0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6/18/2025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46220070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6/18/2025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49815380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AD7A99E-5B7F-6649-9A4D-E3C41FE51E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84721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61307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4B2F781-B445-4BD2-8B2A-689947A0B480}" type="datetime1">
              <a:rPr lang="en-GB" smtClean="0"/>
              <a:pPr/>
              <a:t>18/06/2025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8813202"/>
      </p:ext>
    </p:extLst>
  </p:cSld>
  <p:clrMapOvr>
    <a:masterClrMapping/>
  </p:clrMapOvr>
  <p:transition>
    <p:dissolve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18/06/2025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0025706"/>
      </p:ext>
    </p:extLst>
  </p:cSld>
  <p:clrMapOvr>
    <a:masterClrMapping/>
  </p:clrMapOvr>
  <p:hf hdr="0" ftr="0" dt="0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76745-32FB-4C91-A25B-63A85D072CAB}" type="datetime1">
              <a:rPr lang="en-GB" smtClean="0"/>
              <a:pPr/>
              <a:t>18/06/2025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5347289"/>
      </p:ext>
    </p:extLst>
  </p:cSld>
  <p:clrMapOvr>
    <a:masterClrMapping/>
  </p:clrMapOvr>
  <p:transition>
    <p:dissolve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18/06/2025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6051653"/>
      </p:ext>
    </p:extLst>
  </p:cSld>
  <p:clrMapOvr>
    <a:masterClrMapping/>
  </p:clrMapOvr>
  <p:hf hdr="0" ftr="0" dt="0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18/06/2025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5023575"/>
      </p:ext>
    </p:extLst>
  </p:cSld>
  <p:clrMapOvr>
    <a:masterClrMapping/>
  </p:clrMapOvr>
  <p:hf hdr="0" ftr="0" dt="0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9F918-2B10-433F-BEA4-607AFF3DC02D}" type="datetime1">
              <a:rPr lang="en-GB" smtClean="0"/>
              <a:pPr/>
              <a:t>18/06/2025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6225880"/>
      </p:ext>
    </p:extLst>
  </p:cSld>
  <p:clrMapOvr>
    <a:masterClrMapping/>
  </p:clrMapOvr>
  <p:transition>
    <p:dissolve/>
  </p:transition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F9558-83A0-44D4-8BB7-8012104B0C4B}" type="datetime1">
              <a:rPr lang="en-GB" smtClean="0"/>
              <a:pPr/>
              <a:t>18/06/2025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9647870"/>
      </p:ext>
    </p:extLst>
  </p:cSld>
  <p:clrMapOvr>
    <a:masterClrMapping/>
  </p:clrMapOvr>
  <p:transition>
    <p:dissolve/>
  </p:transition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48E86-E565-4C1A-8FF6-FFBF881AFDA2}" type="datetime1">
              <a:rPr lang="en-GB" smtClean="0"/>
              <a:pPr/>
              <a:t>18/06/2025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1184187"/>
      </p:ext>
    </p:extLst>
  </p:cSld>
  <p:clrMapOvr>
    <a:masterClrMapping/>
  </p:clrMapOvr>
  <p:transition>
    <p:dissolve/>
  </p:transition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8400C-1BBB-4F63-8D87-0E7EEA0138C9}" type="datetime1">
              <a:rPr lang="en-GB" smtClean="0"/>
              <a:pPr/>
              <a:t>18/06/2025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2008544"/>
      </p:ext>
    </p:extLst>
  </p:cSld>
  <p:clrMapOvr>
    <a:masterClrMapping/>
  </p:clrMapOvr>
  <p:transition>
    <p:dissolve/>
  </p:transition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07F9-FE9E-4ABC-95D4-B51194F73759}" type="datetime1">
              <a:rPr lang="en-GB" smtClean="0"/>
              <a:pPr/>
              <a:t>18/06/2025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717749"/>
      </p:ext>
    </p:extLst>
  </p:cSld>
  <p:clrMapOvr>
    <a:masterClrMapping/>
  </p:clrMapOvr>
  <p:transition>
    <p:dissolve/>
  </p:transition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5F774-4146-4C45-B3A5-262743FB5673}" type="datetime1">
              <a:rPr lang="en-GB" smtClean="0"/>
              <a:pPr/>
              <a:t>18/06/2025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0271409"/>
      </p:ext>
    </p:extLst>
  </p:cSld>
  <p:clrMapOvr>
    <a:masterClrMapping/>
  </p:clrMapOvr>
  <p:transition>
    <p:dissolve/>
  </p:transition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D5B1F-946A-4F5A-8AC8-B2FA636A70F2}" type="datetime1">
              <a:rPr lang="en-GB" smtClean="0"/>
              <a:pPr/>
              <a:t>18/06/2025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78887" y="6356351"/>
            <a:ext cx="37973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442701" y="1"/>
            <a:ext cx="749300" cy="365125"/>
          </a:xfrm>
        </p:spPr>
        <p:txBody>
          <a:bodyPr/>
          <a:lstStyle>
            <a:lvl1pPr algn="r">
              <a:defRPr b="1">
                <a:solidFill>
                  <a:schemeClr val="tx2"/>
                </a:solidFill>
                <a:latin typeface="+mj-lt"/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Title 2"/>
          <p:cNvSpPr txBox="1">
            <a:spLocks/>
          </p:cNvSpPr>
          <p:nvPr userDrawn="1"/>
        </p:nvSpPr>
        <p:spPr>
          <a:xfrm>
            <a:off x="623392" y="152400"/>
            <a:ext cx="10972800" cy="16002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467085278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g"/><Relationship Id="rId3" Type="http://schemas.openxmlformats.org/officeDocument/2006/relationships/slideLayout" Target="../slideLayouts/slideLayout14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5" Type="http://schemas.openxmlformats.org/officeDocument/2006/relationships/slideLayout" Target="../slideLayouts/slideLayout16.xml"/><Relationship Id="rId4" Type="http://schemas.openxmlformats.org/officeDocument/2006/relationships/slideLayout" Target="../slideLayouts/slideLayout1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12" Type="http://schemas.openxmlformats.org/officeDocument/2006/relationships/slideLayout" Target="../slideLayouts/slideLayout29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5" Type="http://schemas.openxmlformats.org/officeDocument/2006/relationships/image" Target="../media/image7.emf"/><Relationship Id="rId10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Relationship Id="rId14" Type="http://schemas.openxmlformats.org/officeDocument/2006/relationships/image" Target="../media/image6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18/06/2025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71519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531200" y="239078"/>
            <a:ext cx="9759893" cy="118808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0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1987025" y="1496451"/>
            <a:ext cx="7883525" cy="390842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6/18/2025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50649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E32E50-136A-4496-B4FF-7C83C21E682A}" type="datetime1">
              <a:rPr lang="en-GB" smtClean="0"/>
              <a:pPr/>
              <a:t>18/06/2025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7736A3C-719A-48E3-9AF6-F6A04F7FDA46}"/>
              </a:ext>
            </a:extLst>
          </p:cNvPr>
          <p:cNvPicPr/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84661" y="5913368"/>
            <a:ext cx="864000" cy="82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936503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85" r:id="rId6"/>
    <p:sldLayoutId id="2147483686" r:id="rId7"/>
    <p:sldLayoutId id="2147483687" r:id="rId8"/>
    <p:sldLayoutId id="2147483688" r:id="rId9"/>
    <p:sldLayoutId id="2147483689" r:id="rId10"/>
    <p:sldLayoutId id="2147483690" r:id="rId11"/>
    <p:sldLayoutId id="2147483691" r:id="rId12"/>
  </p:sldLayoutIdLst>
  <p:transition>
    <p:dissolv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77C14D-13EC-7558-CA2D-9762BACDFA6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096" y="1133856"/>
            <a:ext cx="5920904" cy="4431983"/>
          </a:xfrm>
        </p:spPr>
        <p:txBody>
          <a:bodyPr/>
          <a:lstStyle/>
          <a:p>
            <a:pPr algn="ctr"/>
            <a:r>
              <a:rPr lang="en-GB" sz="3200" b="1" kern="1200" dirty="0">
                <a:solidFill>
                  <a:srgbClr val="FFFF00"/>
                </a:solidFill>
                <a:latin typeface="Myriad Pro"/>
                <a:cs typeface="+mj-cs"/>
              </a:rPr>
              <a:t>Dissertation Module  </a:t>
            </a:r>
            <a:br>
              <a:rPr lang="en-GB" sz="3200" b="1" kern="1200" dirty="0">
                <a:solidFill>
                  <a:srgbClr val="FFFF00"/>
                </a:solidFill>
                <a:latin typeface="Myriad Pro"/>
                <a:cs typeface="+mj-cs"/>
              </a:rPr>
            </a:br>
            <a:r>
              <a:rPr lang="en-GB" sz="3200" b="1" kern="1200" dirty="0">
                <a:solidFill>
                  <a:srgbClr val="FFFF00"/>
                </a:solidFill>
                <a:latin typeface="Myriad Pro"/>
                <a:cs typeface="+mj-cs"/>
              </a:rPr>
              <a:t>(</a:t>
            </a:r>
            <a:r>
              <a:rPr lang="en-GB" sz="3200" kern="1200" dirty="0">
                <a:solidFill>
                  <a:srgbClr val="FFFF00"/>
                </a:solidFill>
                <a:latin typeface="Myriad Pro"/>
                <a:cs typeface="+mj-cs"/>
              </a:rPr>
              <a:t>LCMB7035</a:t>
            </a:r>
            <a:r>
              <a:rPr lang="en-GB" sz="3200" b="1" kern="1200" dirty="0">
                <a:solidFill>
                  <a:srgbClr val="FFFF00"/>
                </a:solidFill>
                <a:latin typeface="Myriad Pro"/>
                <a:cs typeface="+mj-cs"/>
              </a:rPr>
              <a:t>) </a:t>
            </a:r>
            <a:br>
              <a:rPr lang="en-GB" sz="3200" b="1" kern="1200" dirty="0">
                <a:solidFill>
                  <a:srgbClr val="FFFF00"/>
                </a:solidFill>
                <a:latin typeface="Myriad Pro"/>
                <a:cs typeface="+mj-cs"/>
              </a:rPr>
            </a:br>
            <a:br>
              <a:rPr lang="en-GB" sz="3200" b="1" kern="1200" dirty="0">
                <a:solidFill>
                  <a:srgbClr val="FFFF00"/>
                </a:solidFill>
                <a:latin typeface="Myriad Pro"/>
                <a:cs typeface="+mj-cs"/>
              </a:rPr>
            </a:br>
            <a:r>
              <a:rPr lang="en-GB" sz="3200" b="1" kern="1200" dirty="0">
                <a:solidFill>
                  <a:srgbClr val="FFFF00"/>
                </a:solidFill>
                <a:latin typeface="Myriad Pro"/>
                <a:cs typeface="+mj-cs"/>
              </a:rPr>
              <a:t>Workshop 4-</a:t>
            </a:r>
            <a:br>
              <a:rPr lang="en-GB" sz="3200" b="1" kern="1200" dirty="0">
                <a:solidFill>
                  <a:srgbClr val="FFFF00"/>
                </a:solidFill>
                <a:latin typeface="Myriad Pro"/>
                <a:cs typeface="+mj-cs"/>
              </a:rPr>
            </a:br>
            <a:r>
              <a:rPr lang="en-GB" sz="3200" b="1" kern="1200" dirty="0">
                <a:solidFill>
                  <a:srgbClr val="FFFF00"/>
                </a:solidFill>
                <a:latin typeface="Myriad Pro"/>
                <a:cs typeface="+mj-cs"/>
              </a:rPr>
              <a:t>Systematic Literature review</a:t>
            </a:r>
            <a:br>
              <a:rPr lang="en-GB" sz="3200" b="1" kern="1200" dirty="0">
                <a:solidFill>
                  <a:srgbClr val="FFFF00"/>
                </a:solidFill>
                <a:latin typeface="Myriad Pro"/>
                <a:cs typeface="+mj-cs"/>
              </a:rPr>
            </a:br>
            <a:br>
              <a:rPr lang="en-GB" sz="3200" b="1" kern="1200" dirty="0">
                <a:solidFill>
                  <a:srgbClr val="FFFF00"/>
                </a:solidFill>
                <a:latin typeface="Myriad Pro"/>
                <a:cs typeface="+mj-cs"/>
              </a:rPr>
            </a:br>
            <a:r>
              <a:rPr lang="en-GB" sz="3200" b="1" kern="1200" dirty="0">
                <a:solidFill>
                  <a:srgbClr val="FFFF00"/>
                </a:solidFill>
                <a:latin typeface="Myriad Pro"/>
                <a:cs typeface="+mj-cs"/>
              </a:rPr>
              <a:t>Vasilios </a:t>
            </a:r>
            <a:r>
              <a:rPr lang="en-GB" sz="3200" b="1" kern="1200" dirty="0" err="1">
                <a:solidFill>
                  <a:srgbClr val="FFFF00"/>
                </a:solidFill>
                <a:latin typeface="Myriad Pro"/>
                <a:cs typeface="+mj-cs"/>
              </a:rPr>
              <a:t>Tavlaridis</a:t>
            </a:r>
            <a:br>
              <a:rPr lang="en-GB" sz="3200" b="1" kern="1200" dirty="0">
                <a:solidFill>
                  <a:srgbClr val="FFFF00"/>
                </a:solidFill>
                <a:latin typeface="Myriad Pro"/>
                <a:cs typeface="+mj-cs"/>
              </a:rPr>
            </a:br>
            <a:r>
              <a:rPr lang="en-GB" sz="3200" b="1" kern="1200" dirty="0">
                <a:solidFill>
                  <a:srgbClr val="FFFF00"/>
                </a:solidFill>
                <a:latin typeface="Myriad Pro"/>
                <a:cs typeface="+mj-cs"/>
              </a:rPr>
              <a:t>MBA Program Manager</a:t>
            </a:r>
            <a:br>
              <a:rPr lang="en-GB" sz="3200" b="1" kern="1200" dirty="0">
                <a:solidFill>
                  <a:srgbClr val="FFFF00"/>
                </a:solidFill>
                <a:latin typeface="Myriad Pro"/>
                <a:cs typeface="+mj-cs"/>
              </a:rPr>
            </a:b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1232719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792162"/>
          </a:xfrm>
        </p:spPr>
        <p:txBody>
          <a:bodyPr>
            <a:normAutofit/>
          </a:bodyPr>
          <a:lstStyle/>
          <a:p>
            <a:r>
              <a:rPr lang="en-US" sz="3600" b="1" dirty="0">
                <a:highlight>
                  <a:srgbClr val="FFFF00"/>
                </a:highlight>
              </a:rPr>
              <a:t>Systematic Literature Review</a:t>
            </a:r>
            <a:endParaRPr lang="en-GB" sz="3600" b="1" dirty="0">
              <a:highlight>
                <a:srgbClr val="FFFF00"/>
              </a:highligh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6225" y="1181101"/>
            <a:ext cx="10972800" cy="3917032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sz="2800" dirty="0"/>
              <a:t>Systematic literature Review follow up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sz="2800" dirty="0"/>
              <a:t>We will work on the 50 articles for your topic in class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sz="2800" dirty="0"/>
              <a:t>Practical activity 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sz="2800" dirty="0"/>
              <a:t>Discuss the presentation of Proposal and Ethics form.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01243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Content Placeholder 4">
            <a:extLst>
              <a:ext uri="{FF2B5EF4-FFF2-40B4-BE49-F238E27FC236}">
                <a16:creationId xmlns:a16="http://schemas.microsoft.com/office/drawing/2014/main" id="{0B212FC5-1D4A-4BEA-8D60-2A7D15C7EB82}"/>
              </a:ext>
            </a:extLst>
          </p:cNvPr>
          <p:cNvSpPr>
            <a:spLocks noGrp="1"/>
          </p:cNvSpPr>
          <p:nvPr>
            <p:ph idx="1"/>
          </p:nvPr>
        </p:nvSpPr>
        <p:spPr bwMode="auto">
          <a:xfrm>
            <a:off x="745787" y="481521"/>
            <a:ext cx="10972800" cy="3917032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 marL="0" indent="0" algn="ctr">
              <a:buNone/>
            </a:pPr>
            <a:endParaRPr lang="en-GB" altLang="en-US" dirty="0">
              <a:ea typeface="ＭＳ Ｐゴシック" panose="020B0600070205080204" pitchFamily="34" charset="-128"/>
            </a:endParaRPr>
          </a:p>
          <a:p>
            <a:pPr marL="0" indent="0" algn="ctr">
              <a:buNone/>
            </a:pPr>
            <a:endParaRPr lang="en-GB" altLang="en-US" dirty="0">
              <a:ea typeface="ＭＳ Ｐゴシック" panose="020B0600070205080204" pitchFamily="34" charset="-128"/>
            </a:endParaRPr>
          </a:p>
          <a:p>
            <a:pPr marL="0" indent="0" algn="ctr">
              <a:buNone/>
            </a:pPr>
            <a:endParaRPr lang="en-GB" altLang="en-US" dirty="0">
              <a:ea typeface="ＭＳ Ｐゴシック" panose="020B0600070205080204" pitchFamily="34" charset="-128"/>
            </a:endParaRPr>
          </a:p>
          <a:p>
            <a:pPr marL="0" indent="0" algn="ctr">
              <a:buNone/>
            </a:pPr>
            <a:r>
              <a:rPr lang="en-GB" altLang="en-US" sz="4400" b="1" dirty="0">
                <a:highlight>
                  <a:srgbClr val="FFFF00"/>
                </a:highlight>
                <a:ea typeface="ＭＳ Ｐゴシック" panose="020B0600070205080204" pitchFamily="34" charset="-128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149276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29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29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829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46" grpId="0" build="p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5" ma:contentTypeDescription="Create a new document." ma:contentTypeScope="" ma:versionID="79c196a26d11a7be0809698013a03740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c28b0b7f2ef2c9d4c8f4cfe52ba37b3e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ObjectDetectorVersions" minOccurs="0"/>
                <xsd:element ref="ns3:MediaServiceGenerationTime" minOccurs="0"/>
                <xsd:element ref="ns3:MediaServiceEventHashCode" minOccurs="0"/>
                <xsd:element ref="ns3:MediaServiceSystemTags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_activity" ma:index="8" nillable="true" ma:displayName="_activity" ma:hidden="true" ma:internalName="_activity">
      <xsd:simpleType>
        <xsd:restriction base="dms:Note"/>
      </xsd:simpleType>
    </xsd:element>
    <xsd:element name="MediaServiceMetadata" ma:index="12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3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bjectDetectorVersions" ma:index="18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ystemTags" ma:index="21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2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1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8e79d84-78fb-44a9-92e9-d04bdd8f0359" xsi:nil="true"/>
  </documentManagement>
</p:properties>
</file>

<file path=customXml/itemProps1.xml><?xml version="1.0" encoding="utf-8"?>
<ds:datastoreItem xmlns:ds="http://schemas.openxmlformats.org/officeDocument/2006/customXml" ds:itemID="{24A8E468-0A2F-4F53-8429-F61E93C5892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8e79d84-78fb-44a9-92e9-d04bdd8f0359"/>
    <ds:schemaRef ds:uri="04c7059f-bde8-4ce9-bb0f-e5288874095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EE0C632-E32E-4B85-90CF-3A142BF8B00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3A12384-A3CC-4E79-936B-DC365ACDB853}">
  <ds:schemaRefs>
    <ds:schemaRef ds:uri="http://purl.org/dc/dcmitype/"/>
    <ds:schemaRef ds:uri="http://schemas.microsoft.com/office/2006/metadata/properties"/>
    <ds:schemaRef ds:uri="d8e79d84-78fb-44a9-92e9-d04bdd8f0359"/>
    <ds:schemaRef ds:uri="http://schemas.openxmlformats.org/package/2006/metadata/core-properties"/>
    <ds:schemaRef ds:uri="04c7059f-bde8-4ce9-bb0f-e52888740953"/>
    <ds:schemaRef ds:uri="http://purl.org/dc/terms/"/>
    <ds:schemaRef ds:uri="http://purl.org/dc/elements/1.1/"/>
    <ds:schemaRef ds:uri="http://schemas.microsoft.com/office/2006/documentManagement/types"/>
    <ds:schemaRef ds:uri="http://schemas.microsoft.com/office/infopath/2007/PartnerControl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58</Words>
  <Application>Microsoft Office PowerPoint</Application>
  <PresentationFormat>Widescreen</PresentationFormat>
  <Paragraphs>12</Paragraphs>
  <Slides>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3</vt:i4>
      </vt:variant>
    </vt:vector>
  </HeadingPairs>
  <TitlesOfParts>
    <vt:vector size="12" baseType="lpstr">
      <vt:lpstr>ＭＳ Ｐゴシック</vt:lpstr>
      <vt:lpstr>Myriad Pro</vt:lpstr>
      <vt:lpstr>Arial</vt:lpstr>
      <vt:lpstr>Calibri</vt:lpstr>
      <vt:lpstr>Times New Roman</vt:lpstr>
      <vt:lpstr>Wingdings</vt:lpstr>
      <vt:lpstr>20140311PresentationUWTSDTemplate</vt:lpstr>
      <vt:lpstr>1_Office Theme</vt:lpstr>
      <vt:lpstr>1_20140311PresentationUWTSDTemplate</vt:lpstr>
      <vt:lpstr>Dissertation Module   (LCMB7035)   Workshop 4- Systematic Literature review  Vasilios Tavlaridis MBA Program Manager </vt:lpstr>
      <vt:lpstr>Systematic Literature Review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 Leadership and Management Skills for the Workplace  Dissertation Module   (LCMB7020) Workshop 1 Module Overview  and Introduction to Research Methods</dc:title>
  <dc:creator>Tarila Zuofa</dc:creator>
  <cp:lastModifiedBy>Masud Ibrahim</cp:lastModifiedBy>
  <cp:revision>10</cp:revision>
  <dcterms:created xsi:type="dcterms:W3CDTF">2022-05-23T09:49:04Z</dcterms:created>
  <dcterms:modified xsi:type="dcterms:W3CDTF">2025-06-18T12:50:10Z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