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26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sana Ullah (2012578)" userId="bc26cb9f-a937-412e-a9be-57c04bff0ccc" providerId="ADAL" clId="{EA6924FF-4134-4933-BE96-0E537A7E0F10}"/>
    <pc:docChg chg="undo custSel modSld">
      <pc:chgData name="Farsana Ullah (2012578)" userId="bc26cb9f-a937-412e-a9be-57c04bff0ccc" providerId="ADAL" clId="{EA6924FF-4134-4933-BE96-0E537A7E0F10}" dt="2021-11-21T13:21:53.967" v="45" actId="20577"/>
      <pc:docMkLst>
        <pc:docMk/>
      </pc:docMkLst>
      <pc:sldChg chg="modSp mod">
        <pc:chgData name="Farsana Ullah (2012578)" userId="bc26cb9f-a937-412e-a9be-57c04bff0ccc" providerId="ADAL" clId="{EA6924FF-4134-4933-BE96-0E537A7E0F10}" dt="2021-11-21T13:21:53.967" v="45" actId="20577"/>
        <pc:sldMkLst>
          <pc:docMk/>
          <pc:sldMk cId="3069676929" sldId="256"/>
        </pc:sldMkLst>
        <pc:spChg chg="mod">
          <ac:chgData name="Farsana Ullah (2012578)" userId="bc26cb9f-a937-412e-a9be-57c04bff0ccc" providerId="ADAL" clId="{EA6924FF-4134-4933-BE96-0E537A7E0F10}" dt="2021-11-21T13:21:53.967" v="45" actId="20577"/>
          <ac:spMkLst>
            <pc:docMk/>
            <pc:sldMk cId="3069676929" sldId="256"/>
            <ac:spMk id="61" creationId="{8A67C388-B6CB-4F93-ABD2-98629EAD4A46}"/>
          </ac:spMkLst>
        </pc:spChg>
        <pc:spChg chg="mod">
          <ac:chgData name="Farsana Ullah (2012578)" userId="bc26cb9f-a937-412e-a9be-57c04bff0ccc" providerId="ADAL" clId="{EA6924FF-4134-4933-BE96-0E537A7E0F10}" dt="2021-11-21T13:21:52.880" v="41" actId="20577"/>
          <ac:spMkLst>
            <pc:docMk/>
            <pc:sldMk cId="3069676929" sldId="256"/>
            <ac:spMk id="72" creationId="{145B3D5E-F404-41C5-A9BF-EADECF050D78}"/>
          </ac:spMkLst>
        </pc:spChg>
      </pc:sldChg>
    </pc:docChg>
  </pc:docChgLst>
  <pc:docChgLst>
    <pc:chgData name="Farsana Ullah (2012578)" userId="bc26cb9f-a937-412e-a9be-57c04bff0ccc" providerId="ADAL" clId="{19665559-28A8-BE4F-A298-38C35237E8C4}"/>
    <pc:docChg chg="undo custSel addSld delSld modSld">
      <pc:chgData name="Farsana Ullah (2012578)" userId="bc26cb9f-a937-412e-a9be-57c04bff0ccc" providerId="ADAL" clId="{19665559-28A8-BE4F-A298-38C35237E8C4}" dt="2021-11-22T20:31:04.366" v="441" actId="20577"/>
      <pc:docMkLst>
        <pc:docMk/>
      </pc:docMkLst>
      <pc:sldChg chg="addSp delSp modSp mod modClrScheme modShow chgLayout">
        <pc:chgData name="Farsana Ullah (2012578)" userId="bc26cb9f-a937-412e-a9be-57c04bff0ccc" providerId="ADAL" clId="{19665559-28A8-BE4F-A298-38C35237E8C4}" dt="2021-11-22T20:07:11.062" v="11" actId="700"/>
        <pc:sldMkLst>
          <pc:docMk/>
          <pc:sldMk cId="3069676929" sldId="256"/>
        </pc:sldMkLst>
        <pc:spChg chg="add del mod ord">
          <ac:chgData name="Farsana Ullah (2012578)" userId="bc26cb9f-a937-412e-a9be-57c04bff0ccc" providerId="ADAL" clId="{19665559-28A8-BE4F-A298-38C35237E8C4}" dt="2021-11-22T20:05:00.977" v="3" actId="21"/>
          <ac:spMkLst>
            <pc:docMk/>
            <pc:sldMk cId="3069676929" sldId="256"/>
            <ac:spMk id="2" creationId="{50E6ECEF-AC18-0948-B288-53C673910EAF}"/>
          </ac:spMkLst>
        </pc:spChg>
        <pc:spChg chg="add del mod ord">
          <ac:chgData name="Farsana Ullah (2012578)" userId="bc26cb9f-a937-412e-a9be-57c04bff0ccc" providerId="ADAL" clId="{19665559-28A8-BE4F-A298-38C35237E8C4}" dt="2021-11-22T20:05:45.506" v="8" actId="21"/>
          <ac:spMkLst>
            <pc:docMk/>
            <pc:sldMk cId="3069676929" sldId="256"/>
            <ac:spMk id="3" creationId="{D3EAD5A3-D351-7343-BDE7-6A6E32D64802}"/>
          </ac:spMkLst>
        </pc:spChg>
        <pc:spChg chg="add del mod ord">
          <ac:chgData name="Farsana Ullah (2012578)" userId="bc26cb9f-a937-412e-a9be-57c04bff0ccc" providerId="ADAL" clId="{19665559-28A8-BE4F-A298-38C35237E8C4}" dt="2021-11-22T20:07:11.062" v="11" actId="700"/>
          <ac:spMkLst>
            <pc:docMk/>
            <pc:sldMk cId="3069676929" sldId="256"/>
            <ac:spMk id="5" creationId="{5F477478-5B35-A044-B2E9-F01E09F643EF}"/>
          </ac:spMkLst>
        </pc:spChg>
        <pc:spChg chg="add del mod ord">
          <ac:chgData name="Farsana Ullah (2012578)" userId="bc26cb9f-a937-412e-a9be-57c04bff0ccc" providerId="ADAL" clId="{19665559-28A8-BE4F-A298-38C35237E8C4}" dt="2021-11-22T20:07:11.062" v="11" actId="700"/>
          <ac:spMkLst>
            <pc:docMk/>
            <pc:sldMk cId="3069676929" sldId="256"/>
            <ac:spMk id="6" creationId="{E9E772DE-4DB5-9E47-9129-8E622AD7D7E2}"/>
          </ac:spMkLst>
        </pc:spChg>
        <pc:spChg chg="add del">
          <ac:chgData name="Farsana Ullah (2012578)" userId="bc26cb9f-a937-412e-a9be-57c04bff0ccc" providerId="ADAL" clId="{19665559-28A8-BE4F-A298-38C35237E8C4}" dt="2021-11-22T20:05:19.414" v="5" actId="21"/>
          <ac:spMkLst>
            <pc:docMk/>
            <pc:sldMk cId="3069676929" sldId="256"/>
            <ac:spMk id="71" creationId="{DF8D7E9C-9D7C-4166-9223-3CBDF297E010}"/>
          </ac:spMkLst>
        </pc:spChg>
        <pc:graphicFrameChg chg="add del mod ord modGraphic">
          <ac:chgData name="Farsana Ullah (2012578)" userId="bc26cb9f-a937-412e-a9be-57c04bff0ccc" providerId="ADAL" clId="{19665559-28A8-BE4F-A298-38C35237E8C4}" dt="2021-11-22T20:04:44.679" v="2" actId="3680"/>
          <ac:graphicFrameMkLst>
            <pc:docMk/>
            <pc:sldMk cId="3069676929" sldId="256"/>
            <ac:graphicFrameMk id="4" creationId="{1072397E-9D41-5B4C-B31F-5A9018E26CA6}"/>
          </ac:graphicFrameMkLst>
        </pc:graphicFrameChg>
      </pc:sldChg>
      <pc:sldChg chg="addSp delSp modSp new">
        <pc:chgData name="Farsana Ullah (2012578)" userId="bc26cb9f-a937-412e-a9be-57c04bff0ccc" providerId="ADAL" clId="{19665559-28A8-BE4F-A298-38C35237E8C4}" dt="2021-11-22T20:31:04.366" v="441" actId="20577"/>
        <pc:sldMkLst>
          <pc:docMk/>
          <pc:sldMk cId="579742893" sldId="257"/>
        </pc:sldMkLst>
        <pc:spChg chg="del">
          <ac:chgData name="Farsana Ullah (2012578)" userId="bc26cb9f-a937-412e-a9be-57c04bff0ccc" providerId="ADAL" clId="{19665559-28A8-BE4F-A298-38C35237E8C4}" dt="2021-11-22T20:09:28.803" v="23" actId="21"/>
          <ac:spMkLst>
            <pc:docMk/>
            <pc:sldMk cId="579742893" sldId="257"/>
            <ac:spMk id="2" creationId="{B0BE7114-38FB-1845-89E2-1174F8815619}"/>
          </ac:spMkLst>
        </pc:spChg>
        <pc:spChg chg="del">
          <ac:chgData name="Farsana Ullah (2012578)" userId="bc26cb9f-a937-412e-a9be-57c04bff0ccc" providerId="ADAL" clId="{19665559-28A8-BE4F-A298-38C35237E8C4}" dt="2021-11-22T20:10:04.447" v="24" actId="22"/>
          <ac:spMkLst>
            <pc:docMk/>
            <pc:sldMk cId="579742893" sldId="257"/>
            <ac:spMk id="3" creationId="{50F1F339-3FEB-9F48-A886-DC325B7DB25A}"/>
          </ac:spMkLst>
        </pc:spChg>
        <pc:spChg chg="add del mod">
          <ac:chgData name="Farsana Ullah (2012578)" userId="bc26cb9f-a937-412e-a9be-57c04bff0ccc" providerId="ADAL" clId="{19665559-28A8-BE4F-A298-38C35237E8C4}" dt="2021-11-22T20:23:33.447" v="213" actId="21"/>
          <ac:spMkLst>
            <pc:docMk/>
            <pc:sldMk cId="579742893" sldId="257"/>
            <ac:spMk id="5" creationId="{5D8542E8-0C85-8349-88AB-4B849227C8AE}"/>
          </ac:spMkLst>
        </pc:spChg>
        <pc:spChg chg="add mod">
          <ac:chgData name="Farsana Ullah (2012578)" userId="bc26cb9f-a937-412e-a9be-57c04bff0ccc" providerId="ADAL" clId="{19665559-28A8-BE4F-A298-38C35237E8C4}" dt="2021-11-22T20:31:04.366" v="441" actId="20577"/>
          <ac:spMkLst>
            <pc:docMk/>
            <pc:sldMk cId="579742893" sldId="257"/>
            <ac:spMk id="7" creationId="{146F9037-3049-864E-A42B-C351D78E6950}"/>
          </ac:spMkLst>
        </pc:spChg>
      </pc:sldChg>
      <pc:sldChg chg="new del">
        <pc:chgData name="Farsana Ullah (2012578)" userId="bc26cb9f-a937-412e-a9be-57c04bff0ccc" providerId="ADAL" clId="{19665559-28A8-BE4F-A298-38C35237E8C4}" dt="2021-11-22T20:07:35.504" v="13" actId="680"/>
        <pc:sldMkLst>
          <pc:docMk/>
          <pc:sldMk cId="1820243168" sldId="257"/>
        </pc:sldMkLst>
      </pc:sldChg>
      <pc:sldChg chg="delSp new del">
        <pc:chgData name="Farsana Ullah (2012578)" userId="bc26cb9f-a937-412e-a9be-57c04bff0ccc" providerId="ADAL" clId="{19665559-28A8-BE4F-A298-38C35237E8C4}" dt="2021-11-22T20:09:12.624" v="21" actId="21"/>
        <pc:sldMkLst>
          <pc:docMk/>
          <pc:sldMk cId="3750830510" sldId="257"/>
        </pc:sldMkLst>
        <pc:spChg chg="del">
          <ac:chgData name="Farsana Ullah (2012578)" userId="bc26cb9f-a937-412e-a9be-57c04bff0ccc" providerId="ADAL" clId="{19665559-28A8-BE4F-A298-38C35237E8C4}" dt="2021-11-22T20:08:01.212" v="16" actId="21"/>
          <ac:spMkLst>
            <pc:docMk/>
            <pc:sldMk cId="3750830510" sldId="257"/>
            <ac:spMk id="2" creationId="{DD29ECAE-909C-FE49-81D1-FF49AA727D52}"/>
          </ac:spMkLst>
        </pc:spChg>
        <pc:spChg chg="del">
          <ac:chgData name="Farsana Ullah (2012578)" userId="bc26cb9f-a937-412e-a9be-57c04bff0ccc" providerId="ADAL" clId="{19665559-28A8-BE4F-A298-38C35237E8C4}" dt="2021-11-22T20:07:56.693" v="15" actId="21"/>
          <ac:spMkLst>
            <pc:docMk/>
            <pc:sldMk cId="3750830510" sldId="257"/>
            <ac:spMk id="3" creationId="{CD89902F-C06A-2C40-99BC-F7924AB7698B}"/>
          </ac:spMkLst>
        </pc:spChg>
      </pc:sldChg>
      <pc:sldChg chg="new del">
        <pc:chgData name="Farsana Ullah (2012578)" userId="bc26cb9f-a937-412e-a9be-57c04bff0ccc" providerId="ADAL" clId="{19665559-28A8-BE4F-A298-38C35237E8C4}" dt="2021-11-22T20:09:03.218" v="20" actId="21"/>
        <pc:sldMkLst>
          <pc:docMk/>
          <pc:sldMk cId="2519912367" sldId="258"/>
        </pc:sldMkLst>
      </pc:sldChg>
      <pc:sldChg chg="new del">
        <pc:chgData name="Farsana Ullah (2012578)" userId="bc26cb9f-a937-412e-a9be-57c04bff0ccc" providerId="ADAL" clId="{19665559-28A8-BE4F-A298-38C35237E8C4}" dt="2021-11-22T20:09:01.313" v="19" actId="21"/>
        <pc:sldMkLst>
          <pc:docMk/>
          <pc:sldMk cId="4044435836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27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75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7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47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760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745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41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24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923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39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45794-812A-4CA8-AD87-5EF05B135EA4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AC058-330D-415D-80C4-FFA45C509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715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8">
            <a:extLst>
              <a:ext uri="{FF2B5EF4-FFF2-40B4-BE49-F238E27FC236}">
                <a16:creationId xmlns:a16="http://schemas.microsoft.com/office/drawing/2014/main" id="{9DDFE8E9-275A-43D2-B316-34EECD7BB0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3245" y="3743045"/>
            <a:ext cx="65" cy="363073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8339" rIns="0" bIns="-18339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s-ES" altLang="en-US" sz="2600" dirty="0">
              <a:latin typeface="Arial" panose="020B060402020202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8A67C388-B6CB-4F93-ABD2-98629EAD4A46}"/>
              </a:ext>
            </a:extLst>
          </p:cNvPr>
          <p:cNvSpPr txBox="1"/>
          <p:nvPr/>
        </p:nvSpPr>
        <p:spPr>
          <a:xfrm>
            <a:off x="820262" y="2193197"/>
            <a:ext cx="548640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/>
              <a:t>Use </a:t>
            </a:r>
            <a:r>
              <a:rPr lang="en-GB" sz="6000" b="1" dirty="0" err="1"/>
              <a:t>Mascarillas</a:t>
            </a:r>
            <a:endParaRPr lang="en-GB" sz="6000" b="1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4FF5AE2-A087-42BD-A934-C20F5AD6D351}"/>
              </a:ext>
            </a:extLst>
          </p:cNvPr>
          <p:cNvSpPr txBox="1"/>
          <p:nvPr/>
        </p:nvSpPr>
        <p:spPr>
          <a:xfrm>
            <a:off x="685798" y="8374865"/>
            <a:ext cx="548640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/>
              <a:t>W</a:t>
            </a:r>
            <a:r>
              <a:rPr lang="en-GB" sz="6000" b="1" dirty="0"/>
              <a:t>ear Facemasks</a:t>
            </a: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9C6FEDF8-5C9D-4B11-A753-0E4A558D6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667" b="90714" l="4623" r="91241">
                        <a14:foregroundMark x1="22871" y1="31429" x2="22871" y2="31429"/>
                        <a14:foregroundMark x1="26277" y1="38571" x2="26277" y2="38571"/>
                        <a14:foregroundMark x1="22628" y1="53571" x2="22628" y2="53571"/>
                        <a14:foregroundMark x1="22628" y1="53571" x2="22628" y2="53571"/>
                        <a14:foregroundMark x1="4866" y1="49762" x2="13139" y2="50714"/>
                        <a14:foregroundMark x1="13139" y1="50714" x2="34793" y2="42381"/>
                        <a14:foregroundMark x1="34793" y1="42381" x2="36983" y2="25952"/>
                        <a14:foregroundMark x1="36983" y1="25952" x2="56204" y2="16905"/>
                        <a14:foregroundMark x1="56204" y1="16905" x2="64964" y2="29286"/>
                        <a14:foregroundMark x1="64964" y1="29286" x2="57908" y2="42857"/>
                        <a14:foregroundMark x1="57908" y1="42857" x2="34307" y2="46905"/>
                        <a14:foregroundMark x1="34307" y1="46905" x2="62530" y2="62143"/>
                        <a14:foregroundMark x1="62530" y1="62143" x2="54258" y2="81429"/>
                        <a14:foregroundMark x1="54258" y1="81429" x2="73723" y2="71905"/>
                        <a14:foregroundMark x1="73723" y1="71905" x2="85645" y2="57857"/>
                        <a14:foregroundMark x1="85645" y1="57857" x2="91241" y2="55238"/>
                        <a14:foregroundMark x1="55961" y1="85952" x2="66910" y2="71667"/>
                        <a14:foregroundMark x1="66910" y1="71667" x2="37226" y2="46905"/>
                        <a14:foregroundMark x1="54745" y1="47381" x2="68127" y2="47381"/>
                        <a14:foregroundMark x1="77129" y1="40714" x2="40633" y2="52619"/>
                        <a14:foregroundMark x1="40633" y1="52619" x2="27007" y2="42381"/>
                        <a14:foregroundMark x1="27007" y1="42381" x2="27737" y2="39286"/>
                        <a14:foregroundMark x1="31873" y1="62381" x2="24574" y2="52857"/>
                        <a14:foregroundMark x1="24574" y1="52857" x2="39659" y2="58333"/>
                        <a14:foregroundMark x1="39659" y1="58333" x2="35036" y2="63810"/>
                        <a14:foregroundMark x1="35036" y1="63810" x2="43066" y2="61667"/>
                        <a14:foregroundMark x1="40146" y1="65476" x2="23114" y2="56667"/>
                        <a14:foregroundMark x1="23114" y1="56667" x2="22628" y2="55000"/>
                        <a14:foregroundMark x1="27737" y1="61190" x2="28224" y2="69524"/>
                        <a14:foregroundMark x1="28224" y1="69524" x2="34063" y2="69524"/>
                        <a14:foregroundMark x1="34063" y1="69524" x2="50852" y2="65000"/>
                        <a14:foregroundMark x1="46959" y1="78095" x2="42822" y2="83571"/>
                        <a14:foregroundMark x1="42822" y1="83571" x2="70560" y2="62381"/>
                        <a14:foregroundMark x1="70560" y1="62381" x2="70560" y2="51429"/>
                        <a14:foregroundMark x1="70560" y1="51429" x2="79075" y2="48571"/>
                        <a14:foregroundMark x1="79075" y1="48571" x2="72749" y2="34762"/>
                        <a14:foregroundMark x1="46229" y1="81429" x2="36740" y2="76429"/>
                        <a14:foregroundMark x1="26277" y1="48095" x2="28954" y2="30238"/>
                        <a14:foregroundMark x1="28954" y1="30238" x2="42822" y2="21429"/>
                        <a14:foregroundMark x1="42822" y1="21429" x2="46472" y2="6667"/>
                        <a14:foregroundMark x1="46472" y1="6667" x2="69830" y2="26667"/>
                        <a14:foregroundMark x1="69830" y1="26667" x2="45012" y2="18810"/>
                        <a14:foregroundMark x1="45012" y1="18810" x2="34550" y2="19286"/>
                        <a14:foregroundMark x1="34550" y1="19286" x2="72749" y2="31429"/>
                        <a14:foregroundMark x1="77859" y1="32619" x2="73723" y2="32619"/>
                        <a14:foregroundMark x1="49148" y1="89048" x2="46472" y2="90714"/>
                        <a14:foregroundMark x1="46472" y1="90714" x2="50122" y2="90714"/>
                        <a14:foregroundMark x1="50122" y1="90714" x2="50122" y2="90714"/>
                        <a14:foregroundMark x1="50122" y1="90714" x2="50122" y2="90714"/>
                        <a14:backgroundMark x1="86861" y1="11667" x2="86861" y2="11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62954" y="3208860"/>
            <a:ext cx="3132091" cy="3200677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DF8D7E9C-9D7C-4166-9223-3CBDF297E010}"/>
              </a:ext>
            </a:extLst>
          </p:cNvPr>
          <p:cNvSpPr txBox="1"/>
          <p:nvPr/>
        </p:nvSpPr>
        <p:spPr>
          <a:xfrm>
            <a:off x="1344693" y="746647"/>
            <a:ext cx="44375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 err="1">
                <a:solidFill>
                  <a:schemeClr val="accent6"/>
                </a:solidFill>
              </a:rPr>
              <a:t>Cuidado</a:t>
            </a:r>
            <a:endParaRPr lang="en-GB" sz="6000" b="1" dirty="0">
              <a:solidFill>
                <a:schemeClr val="accent6"/>
              </a:solidFill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145B3D5E-F404-41C5-A9BF-EADECF050D78}"/>
              </a:ext>
            </a:extLst>
          </p:cNvPr>
          <p:cNvSpPr txBox="1"/>
          <p:nvPr/>
        </p:nvSpPr>
        <p:spPr>
          <a:xfrm>
            <a:off x="1308834" y="6802314"/>
            <a:ext cx="44375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accent6"/>
                </a:solidFill>
              </a:rPr>
              <a:t>Caution</a:t>
            </a:r>
            <a:endParaRPr lang="en-GB" sz="60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676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6F9037-3049-864E-A42B-C351D78E6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358" y="2363474"/>
            <a:ext cx="5915025" cy="628526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Module: Foreign languages &amp; Cultural Awareness</a:t>
            </a:r>
          </a:p>
          <a:p>
            <a:pPr marL="0" indent="0">
              <a:buNone/>
            </a:pPr>
            <a:r>
              <a:rPr lang="en-GB" dirty="0"/>
              <a:t>Module code: BMIH 5003</a:t>
            </a:r>
          </a:p>
          <a:p>
            <a:pPr marL="0" indent="0">
              <a:buNone/>
            </a:pPr>
            <a:r>
              <a:rPr lang="en-GB" dirty="0"/>
              <a:t>Lecturer: Rodrigo </a:t>
            </a:r>
            <a:r>
              <a:rPr lang="en-GB" dirty="0" err="1"/>
              <a:t>Fernandes</a:t>
            </a:r>
            <a:r>
              <a:rPr lang="en-GB" dirty="0"/>
              <a:t> Aguilera</a:t>
            </a:r>
          </a:p>
          <a:p>
            <a:pPr marL="0" indent="0">
              <a:buNone/>
            </a:pPr>
            <a:r>
              <a:rPr lang="en-GB"/>
              <a:t>Name: </a:t>
            </a:r>
            <a:r>
              <a:rPr lang="en-GB" dirty="0"/>
              <a:t>Farsana Ullah</a:t>
            </a:r>
          </a:p>
          <a:p>
            <a:pPr marL="0" indent="0">
              <a:buNone/>
            </a:pPr>
            <a:r>
              <a:rPr lang="en-GB" dirty="0"/>
              <a:t>Student ID: 2012578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742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96</TotalTime>
  <Words>32</Words>
  <Application>Microsoft Office PowerPoint</Application>
  <PresentationFormat>A4 Paper (210x297 mm)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Farsana Ullah (2012578)</dc:creator>
  <cp:lastModifiedBy>Farsana Ullah (2012578)</cp:lastModifiedBy>
  <cp:revision>4</cp:revision>
  <dcterms:created xsi:type="dcterms:W3CDTF">2021-11-21T11:44:05Z</dcterms:created>
  <dcterms:modified xsi:type="dcterms:W3CDTF">2021-11-22T21:03:57Z</dcterms:modified>
</cp:coreProperties>
</file>