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7" r:id="rId3"/>
    <p:sldId id="261" r:id="rId4"/>
    <p:sldId id="267" r:id="rId5"/>
    <p:sldId id="262" r:id="rId6"/>
    <p:sldId id="263" r:id="rId7"/>
    <p:sldId id="264" r:id="rId8"/>
    <p:sldId id="270" r:id="rId9"/>
    <p:sldId id="271" r:id="rId10"/>
    <p:sldId id="266" r:id="rId11"/>
    <p:sldId id="272" r:id="rId12"/>
    <p:sldId id="269"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0DE4D2-859F-4785-B091-553F8D9509B2}" v="13" dt="2025-11-10T10:19:54.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3609651B-7518-4696-824D-6CC2E3A74CB3}"/>
    <pc:docChg chg="custSel delSld modSld">
      <pc:chgData name="Rhodri Thomas" userId="97013524-85ec-4bc1-99cf-ee75f81eb8cc" providerId="ADAL" clId="{3609651B-7518-4696-824D-6CC2E3A74CB3}" dt="2025-11-07T14:08:42.023" v="599" actId="27636"/>
      <pc:docMkLst>
        <pc:docMk/>
      </pc:docMkLst>
      <pc:sldChg chg="modSp">
        <pc:chgData name="Rhodri Thomas" userId="97013524-85ec-4bc1-99cf-ee75f81eb8cc" providerId="ADAL" clId="{3609651B-7518-4696-824D-6CC2E3A74CB3}" dt="2025-11-07T13:58:05.777" v="7"/>
        <pc:sldMkLst>
          <pc:docMk/>
          <pc:sldMk cId="2747145183" sldId="256"/>
        </pc:sldMkLst>
        <pc:spChg chg="mod">
          <ac:chgData name="Rhodri Thomas" userId="97013524-85ec-4bc1-99cf-ee75f81eb8cc" providerId="ADAL" clId="{3609651B-7518-4696-824D-6CC2E3A74CB3}" dt="2025-11-07T13:58:05.777" v="7"/>
          <ac:spMkLst>
            <pc:docMk/>
            <pc:sldMk cId="2747145183" sldId="256"/>
            <ac:spMk id="2" creationId="{00000000-0000-0000-0000-000000000000}"/>
          </ac:spMkLst>
        </pc:spChg>
      </pc:sldChg>
      <pc:sldChg chg="modSp mod">
        <pc:chgData name="Rhodri Thomas" userId="97013524-85ec-4bc1-99cf-ee75f81eb8cc" providerId="ADAL" clId="{3609651B-7518-4696-824D-6CC2E3A74CB3}" dt="2025-11-07T14:01:39.348" v="210" actId="207"/>
        <pc:sldMkLst>
          <pc:docMk/>
          <pc:sldMk cId="2881442430" sldId="257"/>
        </pc:sldMkLst>
        <pc:spChg chg="mod">
          <ac:chgData name="Rhodri Thomas" userId="97013524-85ec-4bc1-99cf-ee75f81eb8cc" providerId="ADAL" clId="{3609651B-7518-4696-824D-6CC2E3A74CB3}" dt="2025-11-07T14:01:39.348" v="210" actId="207"/>
          <ac:spMkLst>
            <pc:docMk/>
            <pc:sldMk cId="2881442430" sldId="257"/>
            <ac:spMk id="2" creationId="{00000000-0000-0000-0000-000000000000}"/>
          </ac:spMkLst>
        </pc:spChg>
        <pc:spChg chg="mod">
          <ac:chgData name="Rhodri Thomas" userId="97013524-85ec-4bc1-99cf-ee75f81eb8cc" providerId="ADAL" clId="{3609651B-7518-4696-824D-6CC2E3A74CB3}" dt="2025-11-07T14:01:35.861" v="209" actId="1076"/>
          <ac:spMkLst>
            <pc:docMk/>
            <pc:sldMk cId="2881442430" sldId="257"/>
            <ac:spMk id="3" creationId="{00000000-0000-0000-0000-000000000000}"/>
          </ac:spMkLst>
        </pc:spChg>
      </pc:sldChg>
      <pc:sldChg chg="del">
        <pc:chgData name="Rhodri Thomas" userId="97013524-85ec-4bc1-99cf-ee75f81eb8cc" providerId="ADAL" clId="{3609651B-7518-4696-824D-6CC2E3A74CB3}" dt="2025-11-07T13:57:29.735" v="1" actId="47"/>
        <pc:sldMkLst>
          <pc:docMk/>
          <pc:sldMk cId="2851661323" sldId="258"/>
        </pc:sldMkLst>
      </pc:sldChg>
      <pc:sldChg chg="del">
        <pc:chgData name="Rhodri Thomas" userId="97013524-85ec-4bc1-99cf-ee75f81eb8cc" providerId="ADAL" clId="{3609651B-7518-4696-824D-6CC2E3A74CB3}" dt="2025-11-07T13:57:28.629" v="0" actId="47"/>
        <pc:sldMkLst>
          <pc:docMk/>
          <pc:sldMk cId="4270085530" sldId="259"/>
        </pc:sldMkLst>
      </pc:sldChg>
      <pc:sldChg chg="del">
        <pc:chgData name="Rhodri Thomas" userId="97013524-85ec-4bc1-99cf-ee75f81eb8cc" providerId="ADAL" clId="{3609651B-7518-4696-824D-6CC2E3A74CB3}" dt="2025-11-07T13:57:33.121" v="2" actId="47"/>
        <pc:sldMkLst>
          <pc:docMk/>
          <pc:sldMk cId="3208850193" sldId="260"/>
        </pc:sldMkLst>
      </pc:sldChg>
      <pc:sldChg chg="addSp modSp mod">
        <pc:chgData name="Rhodri Thomas" userId="97013524-85ec-4bc1-99cf-ee75f81eb8cc" providerId="ADAL" clId="{3609651B-7518-4696-824D-6CC2E3A74CB3}" dt="2025-11-07T14:03:26.071" v="284" actId="1076"/>
        <pc:sldMkLst>
          <pc:docMk/>
          <pc:sldMk cId="3309079873" sldId="261"/>
        </pc:sldMkLst>
        <pc:spChg chg="mod">
          <ac:chgData name="Rhodri Thomas" userId="97013524-85ec-4bc1-99cf-ee75f81eb8cc" providerId="ADAL" clId="{3609651B-7518-4696-824D-6CC2E3A74CB3}" dt="2025-11-07T14:01:30.653" v="208" actId="1076"/>
          <ac:spMkLst>
            <pc:docMk/>
            <pc:sldMk cId="3309079873" sldId="261"/>
            <ac:spMk id="2" creationId="{00000000-0000-0000-0000-000000000000}"/>
          </ac:spMkLst>
        </pc:spChg>
        <pc:spChg chg="add mod">
          <ac:chgData name="Rhodri Thomas" userId="97013524-85ec-4bc1-99cf-ee75f81eb8cc" providerId="ADAL" clId="{3609651B-7518-4696-824D-6CC2E3A74CB3}" dt="2025-11-07T14:03:26.071" v="284" actId="1076"/>
          <ac:spMkLst>
            <pc:docMk/>
            <pc:sldMk cId="3309079873" sldId="261"/>
            <ac:spMk id="4" creationId="{F2549B1F-1E86-C1CB-113E-C33F7F21DB9C}"/>
          </ac:spMkLst>
        </pc:spChg>
      </pc:sldChg>
      <pc:sldChg chg="delSp modSp mod">
        <pc:chgData name="Rhodri Thomas" userId="97013524-85ec-4bc1-99cf-ee75f81eb8cc" providerId="ADAL" clId="{3609651B-7518-4696-824D-6CC2E3A74CB3}" dt="2025-11-07T14:08:42.023" v="599" actId="27636"/>
        <pc:sldMkLst>
          <pc:docMk/>
          <pc:sldMk cId="1505807875" sldId="262"/>
        </pc:sldMkLst>
        <pc:spChg chg="mod">
          <ac:chgData name="Rhodri Thomas" userId="97013524-85ec-4bc1-99cf-ee75f81eb8cc" providerId="ADAL" clId="{3609651B-7518-4696-824D-6CC2E3A74CB3}" dt="2025-11-07T14:08:42.023" v="599" actId="27636"/>
          <ac:spMkLst>
            <pc:docMk/>
            <pc:sldMk cId="1505807875" sldId="262"/>
            <ac:spMk id="2" creationId="{00000000-0000-0000-0000-000000000000}"/>
          </ac:spMkLst>
        </pc:spChg>
        <pc:spChg chg="mod">
          <ac:chgData name="Rhodri Thomas" userId="97013524-85ec-4bc1-99cf-ee75f81eb8cc" providerId="ADAL" clId="{3609651B-7518-4696-824D-6CC2E3A74CB3}" dt="2025-11-07T14:06:17.387" v="448" actId="1076"/>
          <ac:spMkLst>
            <pc:docMk/>
            <pc:sldMk cId="1505807875" sldId="262"/>
            <ac:spMk id="3" creationId="{4ECD2DF5-6060-7BE4-8C29-073A7DC49DD2}"/>
          </ac:spMkLst>
        </pc:spChg>
        <pc:spChg chg="del mod">
          <ac:chgData name="Rhodri Thomas" userId="97013524-85ec-4bc1-99cf-ee75f81eb8cc" providerId="ADAL" clId="{3609651B-7518-4696-824D-6CC2E3A74CB3}" dt="2025-11-07T14:03:54.564" v="288" actId="478"/>
          <ac:spMkLst>
            <pc:docMk/>
            <pc:sldMk cId="1505807875" sldId="262"/>
            <ac:spMk id="4" creationId="{00000000-0000-0000-0000-000000000000}"/>
          </ac:spMkLst>
        </pc:spChg>
      </pc:sldChg>
      <pc:sldChg chg="modSp mod modAnim">
        <pc:chgData name="Rhodri Thomas" userId="97013524-85ec-4bc1-99cf-ee75f81eb8cc" providerId="ADAL" clId="{3609651B-7518-4696-824D-6CC2E3A74CB3}" dt="2025-11-07T14:00:42.318" v="198" actId="113"/>
        <pc:sldMkLst>
          <pc:docMk/>
          <pc:sldMk cId="2031271227" sldId="263"/>
        </pc:sldMkLst>
        <pc:spChg chg="mod">
          <ac:chgData name="Rhodri Thomas" userId="97013524-85ec-4bc1-99cf-ee75f81eb8cc" providerId="ADAL" clId="{3609651B-7518-4696-824D-6CC2E3A74CB3}" dt="2025-11-07T14:00:42.318" v="198" actId="113"/>
          <ac:spMkLst>
            <pc:docMk/>
            <pc:sldMk cId="2031271227" sldId="263"/>
            <ac:spMk id="2" creationId="{00000000-0000-0000-0000-000000000000}"/>
          </ac:spMkLst>
        </pc:spChg>
      </pc:sldChg>
      <pc:sldChg chg="modSp mod modAnim">
        <pc:chgData name="Rhodri Thomas" userId="97013524-85ec-4bc1-99cf-ee75f81eb8cc" providerId="ADAL" clId="{3609651B-7518-4696-824D-6CC2E3A74CB3}" dt="2025-11-07T14:05:37.563" v="440" actId="1076"/>
        <pc:sldMkLst>
          <pc:docMk/>
          <pc:sldMk cId="2149830988" sldId="264"/>
        </pc:sldMkLst>
        <pc:spChg chg="mod">
          <ac:chgData name="Rhodri Thomas" userId="97013524-85ec-4bc1-99cf-ee75f81eb8cc" providerId="ADAL" clId="{3609651B-7518-4696-824D-6CC2E3A74CB3}" dt="2025-11-07T14:05:37.563" v="440" actId="1076"/>
          <ac:spMkLst>
            <pc:docMk/>
            <pc:sldMk cId="2149830988" sldId="264"/>
            <ac:spMk id="2" creationId="{00000000-0000-0000-0000-000000000000}"/>
          </ac:spMkLst>
        </pc:spChg>
      </pc:sldChg>
      <pc:sldChg chg="del">
        <pc:chgData name="Rhodri Thomas" userId="97013524-85ec-4bc1-99cf-ee75f81eb8cc" providerId="ADAL" clId="{3609651B-7518-4696-824D-6CC2E3A74CB3}" dt="2025-11-07T13:57:44.338" v="3" actId="47"/>
        <pc:sldMkLst>
          <pc:docMk/>
          <pc:sldMk cId="199780177" sldId="265"/>
        </pc:sldMkLst>
      </pc:sldChg>
      <pc:sldChg chg="modSp mod">
        <pc:chgData name="Rhodri Thomas" userId="97013524-85ec-4bc1-99cf-ee75f81eb8cc" providerId="ADAL" clId="{3609651B-7518-4696-824D-6CC2E3A74CB3}" dt="2025-11-07T13:58:52.505" v="17" actId="1076"/>
        <pc:sldMkLst>
          <pc:docMk/>
          <pc:sldMk cId="1576534151" sldId="266"/>
        </pc:sldMkLst>
        <pc:spChg chg="mod">
          <ac:chgData name="Rhodri Thomas" userId="97013524-85ec-4bc1-99cf-ee75f81eb8cc" providerId="ADAL" clId="{3609651B-7518-4696-824D-6CC2E3A74CB3}" dt="2025-11-07T13:58:49.288" v="16" actId="207"/>
          <ac:spMkLst>
            <pc:docMk/>
            <pc:sldMk cId="1576534151" sldId="266"/>
            <ac:spMk id="2" creationId="{00000000-0000-0000-0000-000000000000}"/>
          </ac:spMkLst>
        </pc:spChg>
        <pc:spChg chg="mod">
          <ac:chgData name="Rhodri Thomas" userId="97013524-85ec-4bc1-99cf-ee75f81eb8cc" providerId="ADAL" clId="{3609651B-7518-4696-824D-6CC2E3A74CB3}" dt="2025-11-07T13:58:52.505" v="17" actId="1076"/>
          <ac:spMkLst>
            <pc:docMk/>
            <pc:sldMk cId="1576534151" sldId="266"/>
            <ac:spMk id="3" creationId="{00000000-0000-0000-0000-000000000000}"/>
          </ac:spMkLst>
        </pc:spChg>
      </pc:sldChg>
      <pc:sldChg chg="addSp modSp mod">
        <pc:chgData name="Rhodri Thomas" userId="97013524-85ec-4bc1-99cf-ee75f81eb8cc" providerId="ADAL" clId="{3609651B-7518-4696-824D-6CC2E3A74CB3}" dt="2025-11-07T14:03:44.339" v="286" actId="1076"/>
        <pc:sldMkLst>
          <pc:docMk/>
          <pc:sldMk cId="4192025737" sldId="267"/>
        </pc:sldMkLst>
        <pc:spChg chg="mod">
          <ac:chgData name="Rhodri Thomas" userId="97013524-85ec-4bc1-99cf-ee75f81eb8cc" providerId="ADAL" clId="{3609651B-7518-4696-824D-6CC2E3A74CB3}" dt="2025-11-07T14:01:23.109" v="206" actId="20577"/>
          <ac:spMkLst>
            <pc:docMk/>
            <pc:sldMk cId="4192025737" sldId="267"/>
            <ac:spMk id="2" creationId="{00000000-0000-0000-0000-000000000000}"/>
          </ac:spMkLst>
        </pc:spChg>
        <pc:spChg chg="add mod">
          <ac:chgData name="Rhodri Thomas" userId="97013524-85ec-4bc1-99cf-ee75f81eb8cc" providerId="ADAL" clId="{3609651B-7518-4696-824D-6CC2E3A74CB3}" dt="2025-11-07T14:03:44.339" v="286" actId="1076"/>
          <ac:spMkLst>
            <pc:docMk/>
            <pc:sldMk cId="4192025737" sldId="267"/>
            <ac:spMk id="4" creationId="{38150D0E-002B-AB7A-6D2C-FC9B11903AA8}"/>
          </ac:spMkLst>
        </pc:spChg>
      </pc:sldChg>
      <pc:sldChg chg="modSp del mod">
        <pc:chgData name="Rhodri Thomas" userId="97013524-85ec-4bc1-99cf-ee75f81eb8cc" providerId="ADAL" clId="{3609651B-7518-4696-824D-6CC2E3A74CB3}" dt="2025-11-07T13:58:21.518" v="10" actId="47"/>
        <pc:sldMkLst>
          <pc:docMk/>
          <pc:sldMk cId="902201681" sldId="268"/>
        </pc:sldMkLst>
        <pc:spChg chg="mod">
          <ac:chgData name="Rhodri Thomas" userId="97013524-85ec-4bc1-99cf-ee75f81eb8cc" providerId="ADAL" clId="{3609651B-7518-4696-824D-6CC2E3A74CB3}" dt="2025-11-07T13:58:05.777" v="7"/>
          <ac:spMkLst>
            <pc:docMk/>
            <pc:sldMk cId="902201681" sldId="268"/>
            <ac:spMk id="2" creationId="{21F9CD4B-80DB-4CA0-9943-0E8EA1140418}"/>
          </ac:spMkLst>
        </pc:spChg>
        <pc:spChg chg="mod">
          <ac:chgData name="Rhodri Thomas" userId="97013524-85ec-4bc1-99cf-ee75f81eb8cc" providerId="ADAL" clId="{3609651B-7518-4696-824D-6CC2E3A74CB3}" dt="2025-11-07T13:57:55.570" v="6" actId="27636"/>
          <ac:spMkLst>
            <pc:docMk/>
            <pc:sldMk cId="902201681" sldId="268"/>
            <ac:spMk id="5" creationId="{A432C68E-341E-47E9-DDAD-AF58B2257E79}"/>
          </ac:spMkLst>
        </pc:spChg>
      </pc:sldChg>
      <pc:sldChg chg="modSp mod">
        <pc:chgData name="Rhodri Thomas" userId="97013524-85ec-4bc1-99cf-ee75f81eb8cc" providerId="ADAL" clId="{3609651B-7518-4696-824D-6CC2E3A74CB3}" dt="2025-11-07T14:02:52.374" v="282" actId="1076"/>
        <pc:sldMkLst>
          <pc:docMk/>
          <pc:sldMk cId="292934173" sldId="269"/>
        </pc:sldMkLst>
        <pc:spChg chg="mod">
          <ac:chgData name="Rhodri Thomas" userId="97013524-85ec-4bc1-99cf-ee75f81eb8cc" providerId="ADAL" clId="{3609651B-7518-4696-824D-6CC2E3A74CB3}" dt="2025-11-07T14:02:03.813" v="213" actId="1076"/>
          <ac:spMkLst>
            <pc:docMk/>
            <pc:sldMk cId="292934173" sldId="269"/>
            <ac:spMk id="2" creationId="{CC6826E6-AFC7-0EAA-04A0-3F4C4293EE54}"/>
          </ac:spMkLst>
        </pc:spChg>
        <pc:spChg chg="mod">
          <ac:chgData name="Rhodri Thomas" userId="97013524-85ec-4bc1-99cf-ee75f81eb8cc" providerId="ADAL" clId="{3609651B-7518-4696-824D-6CC2E3A74CB3}" dt="2025-11-07T14:02:52.374" v="282" actId="1076"/>
          <ac:spMkLst>
            <pc:docMk/>
            <pc:sldMk cId="292934173" sldId="269"/>
            <ac:spMk id="3" creationId="{4D6B6FFB-E941-126F-CAF9-F5B15BE191DA}"/>
          </ac:spMkLst>
        </pc:spChg>
      </pc:sldChg>
      <pc:sldChg chg="modSp mod">
        <pc:chgData name="Rhodri Thomas" userId="97013524-85ec-4bc1-99cf-ee75f81eb8cc" providerId="ADAL" clId="{3609651B-7518-4696-824D-6CC2E3A74CB3}" dt="2025-11-07T13:59:05.465" v="19" actId="207"/>
        <pc:sldMkLst>
          <pc:docMk/>
          <pc:sldMk cId="479708872" sldId="270"/>
        </pc:sldMkLst>
        <pc:spChg chg="mod">
          <ac:chgData name="Rhodri Thomas" userId="97013524-85ec-4bc1-99cf-ee75f81eb8cc" providerId="ADAL" clId="{3609651B-7518-4696-824D-6CC2E3A74CB3}" dt="2025-11-07T13:59:05.465" v="19" actId="207"/>
          <ac:spMkLst>
            <pc:docMk/>
            <pc:sldMk cId="479708872" sldId="270"/>
            <ac:spMk id="2" creationId="{1A0A44E4-2762-B700-3E58-6DDBEC00B2FD}"/>
          </ac:spMkLst>
        </pc:spChg>
      </pc:sldChg>
      <pc:sldChg chg="modSp mod">
        <pc:chgData name="Rhodri Thomas" userId="97013524-85ec-4bc1-99cf-ee75f81eb8cc" providerId="ADAL" clId="{3609651B-7518-4696-824D-6CC2E3A74CB3}" dt="2025-11-07T13:58:58.637" v="18" actId="207"/>
        <pc:sldMkLst>
          <pc:docMk/>
          <pc:sldMk cId="2908716543" sldId="271"/>
        </pc:sldMkLst>
        <pc:spChg chg="mod">
          <ac:chgData name="Rhodri Thomas" userId="97013524-85ec-4bc1-99cf-ee75f81eb8cc" providerId="ADAL" clId="{3609651B-7518-4696-824D-6CC2E3A74CB3}" dt="2025-11-07T13:58:58.637" v="18" actId="207"/>
          <ac:spMkLst>
            <pc:docMk/>
            <pc:sldMk cId="2908716543" sldId="271"/>
            <ac:spMk id="2" creationId="{1A0A44E4-2762-B700-3E58-6DDBEC00B2FD}"/>
          </ac:spMkLst>
        </pc:spChg>
      </pc:sldChg>
      <pc:sldChg chg="modSp mod">
        <pc:chgData name="Rhodri Thomas" userId="97013524-85ec-4bc1-99cf-ee75f81eb8cc" providerId="ADAL" clId="{3609651B-7518-4696-824D-6CC2E3A74CB3}" dt="2025-11-07T13:58:41.882" v="14" actId="1076"/>
        <pc:sldMkLst>
          <pc:docMk/>
          <pc:sldMk cId="460390428" sldId="272"/>
        </pc:sldMkLst>
        <pc:spChg chg="mod">
          <ac:chgData name="Rhodri Thomas" userId="97013524-85ec-4bc1-99cf-ee75f81eb8cc" providerId="ADAL" clId="{3609651B-7518-4696-824D-6CC2E3A74CB3}" dt="2025-11-07T13:58:41.882" v="14" actId="1076"/>
          <ac:spMkLst>
            <pc:docMk/>
            <pc:sldMk cId="460390428" sldId="272"/>
            <ac:spMk id="2" creationId="{9E8C3353-5DF1-0ABE-AD6B-EF34D85F3ADA}"/>
          </ac:spMkLst>
        </pc:spChg>
        <pc:spChg chg="mod">
          <ac:chgData name="Rhodri Thomas" userId="97013524-85ec-4bc1-99cf-ee75f81eb8cc" providerId="ADAL" clId="{3609651B-7518-4696-824D-6CC2E3A74CB3}" dt="2025-11-07T13:58:26.457" v="11" actId="1076"/>
          <ac:spMkLst>
            <pc:docMk/>
            <pc:sldMk cId="460390428" sldId="272"/>
            <ac:spMk id="3" creationId="{150CAA25-D3F9-2CE1-0BC7-0B4586465DB9}"/>
          </ac:spMkLst>
        </pc:spChg>
      </pc:sldChg>
    </pc:docChg>
  </pc:docChgLst>
  <pc:docChgLst>
    <pc:chgData name="Rhodri Thomas" userId="97013524-85ec-4bc1-99cf-ee75f81eb8cc" providerId="ADAL" clId="{CD3E4EB5-28B9-4F70-8502-385CF1B1E7F7}"/>
    <pc:docChg chg="custSel addSld modSld">
      <pc:chgData name="Rhodri Thomas" userId="97013524-85ec-4bc1-99cf-ee75f81eb8cc" providerId="ADAL" clId="{CD3E4EB5-28B9-4F70-8502-385CF1B1E7F7}" dt="2025-11-04T14:59:21.360" v="1293" actId="20577"/>
      <pc:docMkLst>
        <pc:docMk/>
      </pc:docMkLst>
      <pc:sldChg chg="addSp modSp mod">
        <pc:chgData name="Rhodri Thomas" userId="97013524-85ec-4bc1-99cf-ee75f81eb8cc" providerId="ADAL" clId="{CD3E4EB5-28B9-4F70-8502-385CF1B1E7F7}" dt="2025-11-04T14:42:23.171" v="15" actId="1076"/>
        <pc:sldMkLst>
          <pc:docMk/>
          <pc:sldMk cId="1505807875" sldId="262"/>
        </pc:sldMkLst>
        <pc:spChg chg="mod">
          <ac:chgData name="Rhodri Thomas" userId="97013524-85ec-4bc1-99cf-ee75f81eb8cc" providerId="ADAL" clId="{CD3E4EB5-28B9-4F70-8502-385CF1B1E7F7}" dt="2025-11-04T14:40:51.190" v="0" actId="1076"/>
          <ac:spMkLst>
            <pc:docMk/>
            <pc:sldMk cId="1505807875" sldId="262"/>
            <ac:spMk id="2" creationId="{00000000-0000-0000-0000-000000000000}"/>
          </ac:spMkLst>
        </pc:spChg>
        <pc:spChg chg="add mod">
          <ac:chgData name="Rhodri Thomas" userId="97013524-85ec-4bc1-99cf-ee75f81eb8cc" providerId="ADAL" clId="{CD3E4EB5-28B9-4F70-8502-385CF1B1E7F7}" dt="2025-11-04T14:42:23.171" v="15" actId="1076"/>
          <ac:spMkLst>
            <pc:docMk/>
            <pc:sldMk cId="1505807875" sldId="262"/>
            <ac:spMk id="3" creationId="{4ECD2DF5-6060-7BE4-8C29-073A7DC49DD2}"/>
          </ac:spMkLst>
        </pc:spChg>
      </pc:sldChg>
      <pc:sldChg chg="modSp mod">
        <pc:chgData name="Rhodri Thomas" userId="97013524-85ec-4bc1-99cf-ee75f81eb8cc" providerId="ADAL" clId="{CD3E4EB5-28B9-4F70-8502-385CF1B1E7F7}" dt="2025-11-04T14:44:16.565" v="165" actId="14100"/>
        <pc:sldMkLst>
          <pc:docMk/>
          <pc:sldMk cId="2149830988" sldId="264"/>
        </pc:sldMkLst>
        <pc:spChg chg="mod">
          <ac:chgData name="Rhodri Thomas" userId="97013524-85ec-4bc1-99cf-ee75f81eb8cc" providerId="ADAL" clId="{CD3E4EB5-28B9-4F70-8502-385CF1B1E7F7}" dt="2025-11-04T14:44:16.565" v="165" actId="14100"/>
          <ac:spMkLst>
            <pc:docMk/>
            <pc:sldMk cId="2149830988" sldId="264"/>
            <ac:spMk id="2" creationId="{00000000-0000-0000-0000-000000000000}"/>
          </ac:spMkLst>
        </pc:spChg>
      </pc:sldChg>
      <pc:sldChg chg="modSp mod">
        <pc:chgData name="Rhodri Thomas" userId="97013524-85ec-4bc1-99cf-ee75f81eb8cc" providerId="ADAL" clId="{CD3E4EB5-28B9-4F70-8502-385CF1B1E7F7}" dt="2025-11-04T14:50:06.646" v="966" actId="20577"/>
        <pc:sldMkLst>
          <pc:docMk/>
          <pc:sldMk cId="1576534151" sldId="266"/>
        </pc:sldMkLst>
        <pc:spChg chg="mod">
          <ac:chgData name="Rhodri Thomas" userId="97013524-85ec-4bc1-99cf-ee75f81eb8cc" providerId="ADAL" clId="{CD3E4EB5-28B9-4F70-8502-385CF1B1E7F7}" dt="2025-11-04T14:50:06.646" v="966" actId="20577"/>
          <ac:spMkLst>
            <pc:docMk/>
            <pc:sldMk cId="1576534151" sldId="266"/>
            <ac:spMk id="2" creationId="{00000000-0000-0000-0000-000000000000}"/>
          </ac:spMkLst>
        </pc:spChg>
        <pc:spChg chg="mod">
          <ac:chgData name="Rhodri Thomas" userId="97013524-85ec-4bc1-99cf-ee75f81eb8cc" providerId="ADAL" clId="{CD3E4EB5-28B9-4F70-8502-385CF1B1E7F7}" dt="2025-11-04T14:49:48.891" v="934" actId="1076"/>
          <ac:spMkLst>
            <pc:docMk/>
            <pc:sldMk cId="1576534151" sldId="266"/>
            <ac:spMk id="3" creationId="{00000000-0000-0000-0000-000000000000}"/>
          </ac:spMkLst>
        </pc:spChg>
      </pc:sldChg>
      <pc:sldChg chg="modSp new mod">
        <pc:chgData name="Rhodri Thomas" userId="97013524-85ec-4bc1-99cf-ee75f81eb8cc" providerId="ADAL" clId="{CD3E4EB5-28B9-4F70-8502-385CF1B1E7F7}" dt="2025-11-04T14:46:53.991" v="609" actId="27636"/>
        <pc:sldMkLst>
          <pc:docMk/>
          <pc:sldMk cId="479708872" sldId="270"/>
        </pc:sldMkLst>
        <pc:spChg chg="mod">
          <ac:chgData name="Rhodri Thomas" userId="97013524-85ec-4bc1-99cf-ee75f81eb8cc" providerId="ADAL" clId="{CD3E4EB5-28B9-4F70-8502-385CF1B1E7F7}" dt="2025-11-04T14:46:53.991" v="609" actId="27636"/>
          <ac:spMkLst>
            <pc:docMk/>
            <pc:sldMk cId="479708872" sldId="270"/>
            <ac:spMk id="2" creationId="{1A0A44E4-2762-B700-3E58-6DDBEC00B2FD}"/>
          </ac:spMkLst>
        </pc:spChg>
        <pc:spChg chg="mod">
          <ac:chgData name="Rhodri Thomas" userId="97013524-85ec-4bc1-99cf-ee75f81eb8cc" providerId="ADAL" clId="{CD3E4EB5-28B9-4F70-8502-385CF1B1E7F7}" dt="2025-11-04T14:45:50.334" v="378" actId="1076"/>
          <ac:spMkLst>
            <pc:docMk/>
            <pc:sldMk cId="479708872" sldId="270"/>
            <ac:spMk id="3" creationId="{40CAD128-DA76-4199-76DA-A4CAF4486315}"/>
          </ac:spMkLst>
        </pc:spChg>
      </pc:sldChg>
      <pc:sldChg chg="modSp add mod">
        <pc:chgData name="Rhodri Thomas" userId="97013524-85ec-4bc1-99cf-ee75f81eb8cc" providerId="ADAL" clId="{CD3E4EB5-28B9-4F70-8502-385CF1B1E7F7}" dt="2025-11-04T14:48:56.886" v="884" actId="20577"/>
        <pc:sldMkLst>
          <pc:docMk/>
          <pc:sldMk cId="2908716543" sldId="271"/>
        </pc:sldMkLst>
        <pc:spChg chg="mod">
          <ac:chgData name="Rhodri Thomas" userId="97013524-85ec-4bc1-99cf-ee75f81eb8cc" providerId="ADAL" clId="{CD3E4EB5-28B9-4F70-8502-385CF1B1E7F7}" dt="2025-11-04T14:48:56.886" v="884" actId="20577"/>
          <ac:spMkLst>
            <pc:docMk/>
            <pc:sldMk cId="2908716543" sldId="271"/>
            <ac:spMk id="2" creationId="{1A0A44E4-2762-B700-3E58-6DDBEC00B2FD}"/>
          </ac:spMkLst>
        </pc:spChg>
        <pc:spChg chg="mod">
          <ac:chgData name="Rhodri Thomas" userId="97013524-85ec-4bc1-99cf-ee75f81eb8cc" providerId="ADAL" clId="{CD3E4EB5-28B9-4F70-8502-385CF1B1E7F7}" dt="2025-11-04T14:47:29.164" v="628" actId="20577"/>
          <ac:spMkLst>
            <pc:docMk/>
            <pc:sldMk cId="2908716543" sldId="271"/>
            <ac:spMk id="3" creationId="{40CAD128-DA76-4199-76DA-A4CAF4486315}"/>
          </ac:spMkLst>
        </pc:spChg>
      </pc:sldChg>
      <pc:sldChg chg="modSp new mod">
        <pc:chgData name="Rhodri Thomas" userId="97013524-85ec-4bc1-99cf-ee75f81eb8cc" providerId="ADAL" clId="{CD3E4EB5-28B9-4F70-8502-385CF1B1E7F7}" dt="2025-11-04T14:58:12.722" v="1292" actId="20577"/>
        <pc:sldMkLst>
          <pc:docMk/>
          <pc:sldMk cId="460390428" sldId="272"/>
        </pc:sldMkLst>
        <pc:spChg chg="mod">
          <ac:chgData name="Rhodri Thomas" userId="97013524-85ec-4bc1-99cf-ee75f81eb8cc" providerId="ADAL" clId="{CD3E4EB5-28B9-4F70-8502-385CF1B1E7F7}" dt="2025-11-04T14:58:12.722" v="1292" actId="20577"/>
          <ac:spMkLst>
            <pc:docMk/>
            <pc:sldMk cId="460390428" sldId="272"/>
            <ac:spMk id="2" creationId="{9E8C3353-5DF1-0ABE-AD6B-EF34D85F3ADA}"/>
          </ac:spMkLst>
        </pc:spChg>
        <pc:spChg chg="mod">
          <ac:chgData name="Rhodri Thomas" userId="97013524-85ec-4bc1-99cf-ee75f81eb8cc" providerId="ADAL" clId="{CD3E4EB5-28B9-4F70-8502-385CF1B1E7F7}" dt="2025-11-04T14:50:29.375" v="978" actId="20577"/>
          <ac:spMkLst>
            <pc:docMk/>
            <pc:sldMk cId="460390428" sldId="272"/>
            <ac:spMk id="3" creationId="{150CAA25-D3F9-2CE1-0BC7-0B4586465DB9}"/>
          </ac:spMkLst>
        </pc:spChg>
      </pc:sldChg>
    </pc:docChg>
  </pc:docChgLst>
  <pc:docChgLst>
    <pc:chgData name="Rhodri Thomas" userId="97013524-85ec-4bc1-99cf-ee75f81eb8cc" providerId="ADAL" clId="{4C0DE4D2-859F-4785-B091-553F8D9509B2}"/>
    <pc:docChg chg="custSel modSld">
      <pc:chgData name="Rhodri Thomas" userId="97013524-85ec-4bc1-99cf-ee75f81eb8cc" providerId="ADAL" clId="{4C0DE4D2-859F-4785-B091-553F8D9509B2}" dt="2025-11-10T10:20:02.871" v="275" actId="1076"/>
      <pc:docMkLst>
        <pc:docMk/>
      </pc:docMkLst>
      <pc:sldChg chg="addSp modSp mod">
        <pc:chgData name="Rhodri Thomas" userId="97013524-85ec-4bc1-99cf-ee75f81eb8cc" providerId="ADAL" clId="{4C0DE4D2-859F-4785-B091-553F8D9509B2}" dt="2025-11-10T10:20:02.871" v="275" actId="1076"/>
        <pc:sldMkLst>
          <pc:docMk/>
          <pc:sldMk cId="3309079873" sldId="261"/>
        </pc:sldMkLst>
        <pc:spChg chg="mod">
          <ac:chgData name="Rhodri Thomas" userId="97013524-85ec-4bc1-99cf-ee75f81eb8cc" providerId="ADAL" clId="{4C0DE4D2-859F-4785-B091-553F8D9509B2}" dt="2025-11-10T10:13:43.305" v="55" actId="1076"/>
          <ac:spMkLst>
            <pc:docMk/>
            <pc:sldMk cId="3309079873" sldId="261"/>
            <ac:spMk id="2" creationId="{00000000-0000-0000-0000-000000000000}"/>
          </ac:spMkLst>
        </pc:spChg>
        <pc:spChg chg="add mod">
          <ac:chgData name="Rhodri Thomas" userId="97013524-85ec-4bc1-99cf-ee75f81eb8cc" providerId="ADAL" clId="{4C0DE4D2-859F-4785-B091-553F8D9509B2}" dt="2025-11-10T10:15:10.831" v="109" actId="1076"/>
          <ac:spMkLst>
            <pc:docMk/>
            <pc:sldMk cId="3309079873" sldId="261"/>
            <ac:spMk id="3" creationId="{51F09C43-5CE6-DF8B-D1B0-8CF8239B0C18}"/>
          </ac:spMkLst>
        </pc:spChg>
        <pc:spChg chg="add mod">
          <ac:chgData name="Rhodri Thomas" userId="97013524-85ec-4bc1-99cf-ee75f81eb8cc" providerId="ADAL" clId="{4C0DE4D2-859F-4785-B091-553F8D9509B2}" dt="2025-11-10T10:15:13.339" v="110" actId="1076"/>
          <ac:spMkLst>
            <pc:docMk/>
            <pc:sldMk cId="3309079873" sldId="261"/>
            <ac:spMk id="5" creationId="{59B6EB4B-6178-DAD5-A2E4-D048DB5B2A34}"/>
          </ac:spMkLst>
        </pc:spChg>
        <pc:spChg chg="add mod">
          <ac:chgData name="Rhodri Thomas" userId="97013524-85ec-4bc1-99cf-ee75f81eb8cc" providerId="ADAL" clId="{4C0DE4D2-859F-4785-B091-553F8D9509B2}" dt="2025-11-10T10:15:15.640" v="111" actId="1076"/>
          <ac:spMkLst>
            <pc:docMk/>
            <pc:sldMk cId="3309079873" sldId="261"/>
            <ac:spMk id="6" creationId="{F35D71D6-13A5-100E-7581-3BD3F55C79AD}"/>
          </ac:spMkLst>
        </pc:spChg>
        <pc:spChg chg="add mod">
          <ac:chgData name="Rhodri Thomas" userId="97013524-85ec-4bc1-99cf-ee75f81eb8cc" providerId="ADAL" clId="{4C0DE4D2-859F-4785-B091-553F8D9509B2}" dt="2025-11-10T10:15:51.998" v="137" actId="20577"/>
          <ac:spMkLst>
            <pc:docMk/>
            <pc:sldMk cId="3309079873" sldId="261"/>
            <ac:spMk id="7" creationId="{ADC8A1A3-8852-B748-BC7A-7DF61A2B45FE}"/>
          </ac:spMkLst>
        </pc:spChg>
        <pc:spChg chg="add mod">
          <ac:chgData name="Rhodri Thomas" userId="97013524-85ec-4bc1-99cf-ee75f81eb8cc" providerId="ADAL" clId="{4C0DE4D2-859F-4785-B091-553F8D9509B2}" dt="2025-11-10T10:16:05.829" v="155" actId="1076"/>
          <ac:spMkLst>
            <pc:docMk/>
            <pc:sldMk cId="3309079873" sldId="261"/>
            <ac:spMk id="8" creationId="{AF3B2027-E65F-1D57-E62A-4094A04DA8CA}"/>
          </ac:spMkLst>
        </pc:spChg>
        <pc:spChg chg="add mod">
          <ac:chgData name="Rhodri Thomas" userId="97013524-85ec-4bc1-99cf-ee75f81eb8cc" providerId="ADAL" clId="{4C0DE4D2-859F-4785-B091-553F8D9509B2}" dt="2025-11-10T10:16:46.305" v="218" actId="1076"/>
          <ac:spMkLst>
            <pc:docMk/>
            <pc:sldMk cId="3309079873" sldId="261"/>
            <ac:spMk id="9" creationId="{201C8834-6969-C8A0-CC90-3B8491A2BC3F}"/>
          </ac:spMkLst>
        </pc:spChg>
        <pc:spChg chg="add mod">
          <ac:chgData name="Rhodri Thomas" userId="97013524-85ec-4bc1-99cf-ee75f81eb8cc" providerId="ADAL" clId="{4C0DE4D2-859F-4785-B091-553F8D9509B2}" dt="2025-11-10T10:19:38.291" v="270" actId="1076"/>
          <ac:spMkLst>
            <pc:docMk/>
            <pc:sldMk cId="3309079873" sldId="261"/>
            <ac:spMk id="27" creationId="{F3EDBBE0-95E5-E0F6-1A05-BAC7965736B8}"/>
          </ac:spMkLst>
        </pc:spChg>
        <pc:picChg chg="add mod">
          <ac:chgData name="Rhodri Thomas" userId="97013524-85ec-4bc1-99cf-ee75f81eb8cc" providerId="ADAL" clId="{4C0DE4D2-859F-4785-B091-553F8D9509B2}" dt="2025-11-10T10:20:02.871" v="275" actId="1076"/>
          <ac:picMkLst>
            <pc:docMk/>
            <pc:sldMk cId="3309079873" sldId="261"/>
            <ac:picMk id="33" creationId="{38360FA8-6F2F-15AA-87DC-B35FCCDE0886}"/>
          </ac:picMkLst>
        </pc:picChg>
        <pc:cxnChg chg="add mod">
          <ac:chgData name="Rhodri Thomas" userId="97013524-85ec-4bc1-99cf-ee75f81eb8cc" providerId="ADAL" clId="{4C0DE4D2-859F-4785-B091-553F8D9509B2}" dt="2025-11-10T10:17:24.489" v="220" actId="208"/>
          <ac:cxnSpMkLst>
            <pc:docMk/>
            <pc:sldMk cId="3309079873" sldId="261"/>
            <ac:cxnSpMk id="11" creationId="{113E8B8B-C671-8592-5008-702A5F125A80}"/>
          </ac:cxnSpMkLst>
        </pc:cxnChg>
        <pc:cxnChg chg="add mod">
          <ac:chgData name="Rhodri Thomas" userId="97013524-85ec-4bc1-99cf-ee75f81eb8cc" providerId="ADAL" clId="{4C0DE4D2-859F-4785-B091-553F8D9509B2}" dt="2025-11-10T10:18:09.181" v="233" actId="14100"/>
          <ac:cxnSpMkLst>
            <pc:docMk/>
            <pc:sldMk cId="3309079873" sldId="261"/>
            <ac:cxnSpMk id="12" creationId="{0DAA806C-C6EB-BA96-8AC6-5482FDC5AEF1}"/>
          </ac:cxnSpMkLst>
        </pc:cxnChg>
        <pc:cxnChg chg="add mod">
          <ac:chgData name="Rhodri Thomas" userId="97013524-85ec-4bc1-99cf-ee75f81eb8cc" providerId="ADAL" clId="{4C0DE4D2-859F-4785-B091-553F8D9509B2}" dt="2025-11-10T10:18:03.505" v="232" actId="14100"/>
          <ac:cxnSpMkLst>
            <pc:docMk/>
            <pc:sldMk cId="3309079873" sldId="261"/>
            <ac:cxnSpMk id="15" creationId="{0DCF2CB5-B029-157C-33B2-96959D374150}"/>
          </ac:cxnSpMkLst>
        </pc:cxnChg>
        <pc:cxnChg chg="add mod">
          <ac:chgData name="Rhodri Thomas" userId="97013524-85ec-4bc1-99cf-ee75f81eb8cc" providerId="ADAL" clId="{4C0DE4D2-859F-4785-B091-553F8D9509B2}" dt="2025-11-10T10:18:21.554" v="237" actId="1076"/>
          <ac:cxnSpMkLst>
            <pc:docMk/>
            <pc:sldMk cId="3309079873" sldId="261"/>
            <ac:cxnSpMk id="22" creationId="{F59E1CD5-EE4A-E030-9CF1-01E56C24E01C}"/>
          </ac:cxnSpMkLst>
        </pc:cxnChg>
        <pc:cxnChg chg="add mod">
          <ac:chgData name="Rhodri Thomas" userId="97013524-85ec-4bc1-99cf-ee75f81eb8cc" providerId="ADAL" clId="{4C0DE4D2-859F-4785-B091-553F8D9509B2}" dt="2025-11-10T10:18:34.294" v="241" actId="14100"/>
          <ac:cxnSpMkLst>
            <pc:docMk/>
            <pc:sldMk cId="3309079873" sldId="261"/>
            <ac:cxnSpMk id="24" creationId="{3CD7FC3B-2D9A-D81C-C37B-2BD7A94F0F77}"/>
          </ac:cxnSpMkLst>
        </pc:cxnChg>
        <pc:cxnChg chg="add mod">
          <ac:chgData name="Rhodri Thomas" userId="97013524-85ec-4bc1-99cf-ee75f81eb8cc" providerId="ADAL" clId="{4C0DE4D2-859F-4785-B091-553F8D9509B2}" dt="2025-11-10T10:19:44.535" v="271" actId="14100"/>
          <ac:cxnSpMkLst>
            <pc:docMk/>
            <pc:sldMk cId="3309079873" sldId="261"/>
            <ac:cxnSpMk id="28" creationId="{137D0D90-2B81-0243-8510-1315E6219BB4}"/>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2901389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1193231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2504765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0D0085-5633-4888-8377-B525A2D68373}"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1939991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0D0085-5633-4888-8377-B525A2D68373}"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104690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D0085-5633-4888-8377-B525A2D68373}"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2727062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0D0085-5633-4888-8377-B525A2D68373}"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1974827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0D0085-5633-4888-8377-B525A2D68373}"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3322833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0D0085-5633-4888-8377-B525A2D68373}" type="datetimeFigureOut">
              <a:rPr lang="en-GB" smtClean="0"/>
              <a:t>10/11/2025</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1958225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A10D0085-5633-4888-8377-B525A2D68373}"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1358344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964383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47980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38322400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186989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2953695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41476072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0D0085-5633-4888-8377-B525A2D6837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extLst>
      <p:ext uri="{BB962C8B-B14F-4D97-AF65-F5344CB8AC3E}">
        <p14:creationId xmlns:p14="http://schemas.microsoft.com/office/powerpoint/2010/main" val="3248790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A10D0085-5633-4888-8377-B525A2D68373}" type="datetimeFigureOut">
              <a:rPr lang="en-GB" smtClean="0"/>
              <a:t>10/11/2025</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697CC146-77E2-460B-91A2-2F884AD5BFFA}" type="slidenum">
              <a:rPr lang="en-GB" smtClean="0"/>
              <a:t>‹#›</a:t>
            </a:fld>
            <a:endParaRPr lang="en-GB"/>
          </a:p>
        </p:txBody>
      </p:sp>
    </p:spTree>
    <p:extLst>
      <p:ext uri="{BB962C8B-B14F-4D97-AF65-F5344CB8AC3E}">
        <p14:creationId xmlns:p14="http://schemas.microsoft.com/office/powerpoint/2010/main" val="2412136648"/>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fcdo-small-to-medium-sized-enterprise-sme-action-plan/small-to-medium-sized-enterprise-sme-action-plan" TargetMode="External"/><Relationship Id="rId2" Type="http://schemas.openxmlformats.org/officeDocument/2006/relationships/hyperlink" Target="https://single-market-economy.ec.europa.eu/smes/sme-definition_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Effects of scale on Construction Practices</a:t>
            </a:r>
          </a:p>
        </p:txBody>
      </p:sp>
      <p:sp>
        <p:nvSpPr>
          <p:cNvPr id="3" name="Subtitle 2"/>
          <p:cNvSpPr>
            <a:spLocks noGrp="1"/>
          </p:cNvSpPr>
          <p:nvPr>
            <p:ph type="subTitle" idx="1"/>
          </p:nvPr>
        </p:nvSpPr>
        <p:spPr>
          <a:xfrm>
            <a:off x="467544" y="4293096"/>
            <a:ext cx="8305800" cy="1143000"/>
          </a:xfrm>
        </p:spPr>
        <p:txBody>
          <a:bodyPr/>
          <a:lstStyle/>
          <a:p>
            <a:r>
              <a:rPr lang="en-GB" dirty="0"/>
              <a:t>Rhodri Thomas</a:t>
            </a:r>
          </a:p>
        </p:txBody>
      </p:sp>
    </p:spTree>
    <p:extLst>
      <p:ext uri="{BB962C8B-B14F-4D97-AF65-F5344CB8AC3E}">
        <p14:creationId xmlns:p14="http://schemas.microsoft.com/office/powerpoint/2010/main" val="2747145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2556" y="18840"/>
            <a:ext cx="6554867" cy="1524000"/>
          </a:xfrm>
        </p:spPr>
        <p:txBody>
          <a:bodyPr/>
          <a:lstStyle/>
          <a:p>
            <a:r>
              <a:rPr lang="en-GB" dirty="0"/>
              <a:t>Things to Consider?</a:t>
            </a:r>
          </a:p>
        </p:txBody>
      </p:sp>
      <p:sp>
        <p:nvSpPr>
          <p:cNvPr id="2" name="Content Placeholder 1"/>
          <p:cNvSpPr>
            <a:spLocks noGrp="1"/>
          </p:cNvSpPr>
          <p:nvPr>
            <p:ph idx="1"/>
          </p:nvPr>
        </p:nvSpPr>
        <p:spPr>
          <a:xfrm>
            <a:off x="467544" y="1844824"/>
            <a:ext cx="8229600" cy="4572000"/>
          </a:xfrm>
        </p:spPr>
        <p:txBody>
          <a:bodyPr/>
          <a:lstStyle/>
          <a:p>
            <a:r>
              <a:rPr lang="en-GB" dirty="0">
                <a:solidFill>
                  <a:schemeClr val="tx1"/>
                </a:solidFill>
              </a:rPr>
              <a:t>Management Team Structure</a:t>
            </a:r>
          </a:p>
          <a:p>
            <a:r>
              <a:rPr lang="en-GB" dirty="0">
                <a:solidFill>
                  <a:schemeClr val="tx1"/>
                </a:solidFill>
              </a:rPr>
              <a:t>Budget</a:t>
            </a:r>
          </a:p>
          <a:p>
            <a:r>
              <a:rPr lang="en-GB" dirty="0">
                <a:solidFill>
                  <a:schemeClr val="tx1"/>
                </a:solidFill>
              </a:rPr>
              <a:t>Labour Costs</a:t>
            </a:r>
          </a:p>
          <a:p>
            <a:r>
              <a:rPr lang="en-GB" dirty="0">
                <a:solidFill>
                  <a:schemeClr val="tx1"/>
                </a:solidFill>
              </a:rPr>
              <a:t>Sourcing Materials</a:t>
            </a:r>
          </a:p>
          <a:p>
            <a:r>
              <a:rPr lang="en-GB" dirty="0">
                <a:solidFill>
                  <a:schemeClr val="tx1"/>
                </a:solidFill>
              </a:rPr>
              <a:t>History/Familiarity of contractor with scale</a:t>
            </a:r>
          </a:p>
          <a:p>
            <a:r>
              <a:rPr lang="en-GB" dirty="0">
                <a:solidFill>
                  <a:schemeClr val="tx1"/>
                </a:solidFill>
              </a:rPr>
              <a:t>Tendering</a:t>
            </a:r>
          </a:p>
        </p:txBody>
      </p:sp>
    </p:spTree>
    <p:extLst>
      <p:ext uri="{BB962C8B-B14F-4D97-AF65-F5344CB8AC3E}">
        <p14:creationId xmlns:p14="http://schemas.microsoft.com/office/powerpoint/2010/main" val="288144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9639" y="188640"/>
            <a:ext cx="8229600" cy="3888432"/>
          </a:xfrm>
        </p:spPr>
        <p:txBody>
          <a:bodyPr/>
          <a:lstStyle/>
          <a:p>
            <a:r>
              <a:rPr lang="en-GB" dirty="0">
                <a:solidFill>
                  <a:schemeClr val="tx1"/>
                </a:solidFill>
              </a:rPr>
              <a:t>The chain of command in Construction is traditionally pyramid shape. At each stage, one person has a number of workers directly under them, within their span of control. This person directly responsible for a group of workers is called their line manager.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49654"/>
            <a:ext cx="4219575" cy="302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a16="http://schemas.microsoft.com/office/drawing/2014/main" id="{F2549B1F-1E86-C1CB-113E-C33F7F21DB9C}"/>
              </a:ext>
            </a:extLst>
          </p:cNvPr>
          <p:cNvSpPr txBox="1"/>
          <p:nvPr/>
        </p:nvSpPr>
        <p:spPr>
          <a:xfrm>
            <a:off x="251520" y="188640"/>
            <a:ext cx="4581052" cy="369332"/>
          </a:xfrm>
          <a:prstGeom prst="rect">
            <a:avLst/>
          </a:prstGeom>
          <a:noFill/>
        </p:spPr>
        <p:txBody>
          <a:bodyPr wrap="square">
            <a:spAutoFit/>
          </a:bodyPr>
          <a:lstStyle/>
          <a:p>
            <a:r>
              <a:rPr lang="en-GB" dirty="0"/>
              <a:t>Management Team Structure</a:t>
            </a:r>
          </a:p>
        </p:txBody>
      </p:sp>
      <p:sp>
        <p:nvSpPr>
          <p:cNvPr id="3" name="TextBox 2">
            <a:extLst>
              <a:ext uri="{FF2B5EF4-FFF2-40B4-BE49-F238E27FC236}">
                <a16:creationId xmlns:a16="http://schemas.microsoft.com/office/drawing/2014/main" id="{51F09C43-5CE6-DF8B-D1B0-8CF8239B0C18}"/>
              </a:ext>
            </a:extLst>
          </p:cNvPr>
          <p:cNvSpPr txBox="1"/>
          <p:nvPr/>
        </p:nvSpPr>
        <p:spPr>
          <a:xfrm>
            <a:off x="6660232" y="3284984"/>
            <a:ext cx="1260281" cy="369332"/>
          </a:xfrm>
          <a:prstGeom prst="rect">
            <a:avLst/>
          </a:prstGeom>
          <a:noFill/>
        </p:spPr>
        <p:txBody>
          <a:bodyPr wrap="none" rtlCol="0">
            <a:spAutoFit/>
          </a:bodyPr>
          <a:lstStyle/>
          <a:p>
            <a:r>
              <a:rPr lang="en-GB" dirty="0"/>
              <a:t>Director/s</a:t>
            </a:r>
          </a:p>
        </p:txBody>
      </p:sp>
      <p:sp>
        <p:nvSpPr>
          <p:cNvPr id="5" name="TextBox 4">
            <a:extLst>
              <a:ext uri="{FF2B5EF4-FFF2-40B4-BE49-F238E27FC236}">
                <a16:creationId xmlns:a16="http://schemas.microsoft.com/office/drawing/2014/main" id="{59B6EB4B-6178-DAD5-A2E4-D048DB5B2A34}"/>
              </a:ext>
            </a:extLst>
          </p:cNvPr>
          <p:cNvSpPr txBox="1"/>
          <p:nvPr/>
        </p:nvSpPr>
        <p:spPr>
          <a:xfrm>
            <a:off x="4906698" y="4108429"/>
            <a:ext cx="2392001" cy="369332"/>
          </a:xfrm>
          <a:prstGeom prst="rect">
            <a:avLst/>
          </a:prstGeom>
          <a:noFill/>
        </p:spPr>
        <p:txBody>
          <a:bodyPr wrap="none" rtlCol="0">
            <a:spAutoFit/>
          </a:bodyPr>
          <a:lstStyle/>
          <a:p>
            <a:r>
              <a:rPr lang="en-GB" dirty="0"/>
              <a:t>Contracts Manager</a:t>
            </a:r>
          </a:p>
        </p:txBody>
      </p:sp>
      <p:sp>
        <p:nvSpPr>
          <p:cNvPr id="6" name="TextBox 5">
            <a:extLst>
              <a:ext uri="{FF2B5EF4-FFF2-40B4-BE49-F238E27FC236}">
                <a16:creationId xmlns:a16="http://schemas.microsoft.com/office/drawing/2014/main" id="{F35D71D6-13A5-100E-7581-3BD3F55C79AD}"/>
              </a:ext>
            </a:extLst>
          </p:cNvPr>
          <p:cNvSpPr txBox="1"/>
          <p:nvPr/>
        </p:nvSpPr>
        <p:spPr>
          <a:xfrm>
            <a:off x="7798210" y="4005064"/>
            <a:ext cx="1368152" cy="646331"/>
          </a:xfrm>
          <a:prstGeom prst="rect">
            <a:avLst/>
          </a:prstGeom>
          <a:noFill/>
        </p:spPr>
        <p:txBody>
          <a:bodyPr wrap="square" rtlCol="0">
            <a:spAutoFit/>
          </a:bodyPr>
          <a:lstStyle/>
          <a:p>
            <a:r>
              <a:rPr lang="en-GB" dirty="0"/>
              <a:t>Human Resources</a:t>
            </a:r>
          </a:p>
        </p:txBody>
      </p:sp>
      <p:sp>
        <p:nvSpPr>
          <p:cNvPr id="7" name="TextBox 6">
            <a:extLst>
              <a:ext uri="{FF2B5EF4-FFF2-40B4-BE49-F238E27FC236}">
                <a16:creationId xmlns:a16="http://schemas.microsoft.com/office/drawing/2014/main" id="{ADC8A1A3-8852-B748-BC7A-7DF61A2B45FE}"/>
              </a:ext>
            </a:extLst>
          </p:cNvPr>
          <p:cNvSpPr txBox="1"/>
          <p:nvPr/>
        </p:nvSpPr>
        <p:spPr>
          <a:xfrm>
            <a:off x="4820937" y="4869160"/>
            <a:ext cx="2653290" cy="369332"/>
          </a:xfrm>
          <a:prstGeom prst="rect">
            <a:avLst/>
          </a:prstGeom>
          <a:noFill/>
        </p:spPr>
        <p:txBody>
          <a:bodyPr wrap="none" rtlCol="0">
            <a:spAutoFit/>
          </a:bodyPr>
          <a:lstStyle/>
          <a:p>
            <a:r>
              <a:rPr lang="en-GB" dirty="0"/>
              <a:t>Project/Site Managers</a:t>
            </a:r>
          </a:p>
        </p:txBody>
      </p:sp>
      <p:sp>
        <p:nvSpPr>
          <p:cNvPr id="8" name="TextBox 7">
            <a:extLst>
              <a:ext uri="{FF2B5EF4-FFF2-40B4-BE49-F238E27FC236}">
                <a16:creationId xmlns:a16="http://schemas.microsoft.com/office/drawing/2014/main" id="{AF3B2027-E65F-1D57-E62A-4094A04DA8CA}"/>
              </a:ext>
            </a:extLst>
          </p:cNvPr>
          <p:cNvSpPr txBox="1"/>
          <p:nvPr/>
        </p:nvSpPr>
        <p:spPr>
          <a:xfrm>
            <a:off x="5179208" y="5629891"/>
            <a:ext cx="1846980" cy="369332"/>
          </a:xfrm>
          <a:prstGeom prst="rect">
            <a:avLst/>
          </a:prstGeom>
          <a:noFill/>
        </p:spPr>
        <p:txBody>
          <a:bodyPr wrap="none" rtlCol="0">
            <a:spAutoFit/>
          </a:bodyPr>
          <a:lstStyle/>
          <a:p>
            <a:r>
              <a:rPr lang="en-GB" dirty="0"/>
              <a:t>Site Supervisors</a:t>
            </a:r>
          </a:p>
        </p:txBody>
      </p:sp>
      <p:sp>
        <p:nvSpPr>
          <p:cNvPr id="9" name="TextBox 8">
            <a:extLst>
              <a:ext uri="{FF2B5EF4-FFF2-40B4-BE49-F238E27FC236}">
                <a16:creationId xmlns:a16="http://schemas.microsoft.com/office/drawing/2014/main" id="{201C8834-6969-C8A0-CC90-3B8491A2BC3F}"/>
              </a:ext>
            </a:extLst>
          </p:cNvPr>
          <p:cNvSpPr txBox="1"/>
          <p:nvPr/>
        </p:nvSpPr>
        <p:spPr>
          <a:xfrm>
            <a:off x="4456253" y="6300028"/>
            <a:ext cx="3292889" cy="369332"/>
          </a:xfrm>
          <a:prstGeom prst="rect">
            <a:avLst/>
          </a:prstGeom>
          <a:noFill/>
        </p:spPr>
        <p:txBody>
          <a:bodyPr wrap="none" rtlCol="0">
            <a:spAutoFit/>
          </a:bodyPr>
          <a:lstStyle/>
          <a:p>
            <a:r>
              <a:rPr lang="en-GB" dirty="0"/>
              <a:t>Employees/Sub Contractors</a:t>
            </a:r>
          </a:p>
        </p:txBody>
      </p:sp>
      <p:cxnSp>
        <p:nvCxnSpPr>
          <p:cNvPr id="11" name="Straight Arrow Connector 10">
            <a:extLst>
              <a:ext uri="{FF2B5EF4-FFF2-40B4-BE49-F238E27FC236}">
                <a16:creationId xmlns:a16="http://schemas.microsoft.com/office/drawing/2014/main" id="{113E8B8B-C671-8592-5008-702A5F125A80}"/>
              </a:ext>
            </a:extLst>
          </p:cNvPr>
          <p:cNvCxnSpPr/>
          <p:nvPr/>
        </p:nvCxnSpPr>
        <p:spPr>
          <a:xfrm flipH="1">
            <a:off x="6588224" y="3717032"/>
            <a:ext cx="288032" cy="360040"/>
          </a:xfrm>
          <a:prstGeom prst="straightConnector1">
            <a:avLst/>
          </a:prstGeom>
          <a:ln>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0DAA806C-C6EB-BA96-8AC6-5482FDC5AEF1}"/>
              </a:ext>
            </a:extLst>
          </p:cNvPr>
          <p:cNvCxnSpPr>
            <a:cxnSpLocks/>
          </p:cNvCxnSpPr>
          <p:nvPr/>
        </p:nvCxnSpPr>
        <p:spPr>
          <a:xfrm>
            <a:off x="6183089" y="4445332"/>
            <a:ext cx="0" cy="333234"/>
          </a:xfrm>
          <a:prstGeom prst="straightConnector1">
            <a:avLst/>
          </a:prstGeom>
          <a:ln>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DCF2CB5-B029-157C-33B2-96959D374150}"/>
              </a:ext>
            </a:extLst>
          </p:cNvPr>
          <p:cNvCxnSpPr>
            <a:cxnSpLocks/>
          </p:cNvCxnSpPr>
          <p:nvPr/>
        </p:nvCxnSpPr>
        <p:spPr>
          <a:xfrm>
            <a:off x="6206027" y="5276949"/>
            <a:ext cx="0" cy="352942"/>
          </a:xfrm>
          <a:prstGeom prst="straightConnector1">
            <a:avLst/>
          </a:prstGeom>
          <a:ln>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F59E1CD5-EE4A-E030-9CF1-01E56C24E01C}"/>
              </a:ext>
            </a:extLst>
          </p:cNvPr>
          <p:cNvCxnSpPr>
            <a:cxnSpLocks/>
          </p:cNvCxnSpPr>
          <p:nvPr/>
        </p:nvCxnSpPr>
        <p:spPr>
          <a:xfrm>
            <a:off x="6208288" y="6041159"/>
            <a:ext cx="0" cy="258869"/>
          </a:xfrm>
          <a:prstGeom prst="straightConnector1">
            <a:avLst/>
          </a:prstGeom>
          <a:ln>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CD7FC3B-2D9A-D81C-C37B-2BD7A94F0F77}"/>
              </a:ext>
            </a:extLst>
          </p:cNvPr>
          <p:cNvCxnSpPr>
            <a:cxnSpLocks/>
          </p:cNvCxnSpPr>
          <p:nvPr/>
        </p:nvCxnSpPr>
        <p:spPr>
          <a:xfrm>
            <a:off x="7596435" y="3701353"/>
            <a:ext cx="287933" cy="303711"/>
          </a:xfrm>
          <a:prstGeom prst="straightConnector1">
            <a:avLst/>
          </a:prstGeom>
          <a:ln>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F3EDBBE0-95E5-E0F6-1A05-BAC7965736B8}"/>
              </a:ext>
            </a:extLst>
          </p:cNvPr>
          <p:cNvSpPr txBox="1"/>
          <p:nvPr/>
        </p:nvSpPr>
        <p:spPr>
          <a:xfrm>
            <a:off x="7708992" y="5092283"/>
            <a:ext cx="1435008" cy="369332"/>
          </a:xfrm>
          <a:prstGeom prst="rect">
            <a:avLst/>
          </a:prstGeom>
          <a:noFill/>
        </p:spPr>
        <p:txBody>
          <a:bodyPr wrap="none" rtlCol="0">
            <a:spAutoFit/>
          </a:bodyPr>
          <a:lstStyle/>
          <a:p>
            <a:r>
              <a:rPr lang="en-GB" dirty="0"/>
              <a:t>Office Staff</a:t>
            </a:r>
          </a:p>
        </p:txBody>
      </p:sp>
      <p:cxnSp>
        <p:nvCxnSpPr>
          <p:cNvPr id="28" name="Straight Arrow Connector 27">
            <a:extLst>
              <a:ext uri="{FF2B5EF4-FFF2-40B4-BE49-F238E27FC236}">
                <a16:creationId xmlns:a16="http://schemas.microsoft.com/office/drawing/2014/main" id="{137D0D90-2B81-0243-8510-1315E6219BB4}"/>
              </a:ext>
            </a:extLst>
          </p:cNvPr>
          <p:cNvCxnSpPr>
            <a:cxnSpLocks/>
            <a:endCxn id="27" idx="0"/>
          </p:cNvCxnSpPr>
          <p:nvPr/>
        </p:nvCxnSpPr>
        <p:spPr>
          <a:xfrm>
            <a:off x="8426496" y="4778566"/>
            <a:ext cx="0" cy="313717"/>
          </a:xfrm>
          <a:prstGeom prst="straightConnector1">
            <a:avLst/>
          </a:prstGeom>
          <a:ln>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33" name="Picture 32">
            <a:extLst>
              <a:ext uri="{FF2B5EF4-FFF2-40B4-BE49-F238E27FC236}">
                <a16:creationId xmlns:a16="http://schemas.microsoft.com/office/drawing/2014/main" id="{38360FA8-6F2F-15AA-87DC-B35FCCDE0886}"/>
              </a:ext>
            </a:extLst>
          </p:cNvPr>
          <p:cNvPicPr>
            <a:picLocks noChangeAspect="1"/>
          </p:cNvPicPr>
          <p:nvPr/>
        </p:nvPicPr>
        <p:blipFill>
          <a:blip r:embed="rId3"/>
          <a:stretch>
            <a:fillRect/>
          </a:stretch>
        </p:blipFill>
        <p:spPr>
          <a:xfrm rot="1174044">
            <a:off x="7378225" y="4194387"/>
            <a:ext cx="377985" cy="445047"/>
          </a:xfrm>
          <a:prstGeom prst="rect">
            <a:avLst/>
          </a:prstGeom>
        </p:spPr>
      </p:pic>
    </p:spTree>
    <p:extLst>
      <p:ext uri="{BB962C8B-B14F-4D97-AF65-F5344CB8AC3E}">
        <p14:creationId xmlns:p14="http://schemas.microsoft.com/office/powerpoint/2010/main" val="3309079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08720"/>
            <a:ext cx="8229600" cy="5187280"/>
          </a:xfrm>
        </p:spPr>
        <p:txBody>
          <a:bodyPr/>
          <a:lstStyle/>
          <a:p>
            <a:r>
              <a:rPr lang="en-GB" dirty="0">
                <a:solidFill>
                  <a:schemeClr val="tx1"/>
                </a:solidFill>
              </a:rPr>
              <a:t>Whilst in a larger company there may be more layers of management, and a more varied and specialist workforce.</a:t>
            </a:r>
          </a:p>
          <a:p>
            <a:endParaRPr lang="en-GB" dirty="0">
              <a:solidFill>
                <a:schemeClr val="tx1"/>
              </a:solidFill>
            </a:endParaRPr>
          </a:p>
          <a:p>
            <a:r>
              <a:rPr lang="en-GB" dirty="0">
                <a:solidFill>
                  <a:schemeClr val="tx1"/>
                </a:solidFill>
              </a:rPr>
              <a:t>The opposite may be likely in a smaller  workforce, with specialist work being sub-contracted.</a:t>
            </a:r>
          </a:p>
          <a:p>
            <a:endParaRPr lang="en-GB" dirty="0">
              <a:solidFill>
                <a:schemeClr val="tx1"/>
              </a:solidFill>
            </a:endParaRPr>
          </a:p>
          <a:p>
            <a:r>
              <a:rPr lang="en-GB" dirty="0">
                <a:solidFill>
                  <a:schemeClr val="tx1"/>
                </a:solidFill>
              </a:rPr>
              <a:t>Management may also be affected. With responsibilities being merged i.e. in a small firm a Site Supervisor may take on some responsibilities of a Site Manager, or a Contracts Manager may delegate some roles to a Site Manager.</a:t>
            </a:r>
          </a:p>
        </p:txBody>
      </p:sp>
      <p:sp>
        <p:nvSpPr>
          <p:cNvPr id="4" name="TextBox 3">
            <a:extLst>
              <a:ext uri="{FF2B5EF4-FFF2-40B4-BE49-F238E27FC236}">
                <a16:creationId xmlns:a16="http://schemas.microsoft.com/office/drawing/2014/main" id="{38150D0E-002B-AB7A-6D2C-FC9B11903AA8}"/>
              </a:ext>
            </a:extLst>
          </p:cNvPr>
          <p:cNvSpPr txBox="1"/>
          <p:nvPr/>
        </p:nvSpPr>
        <p:spPr>
          <a:xfrm>
            <a:off x="107504" y="116632"/>
            <a:ext cx="4581052" cy="369332"/>
          </a:xfrm>
          <a:prstGeom prst="rect">
            <a:avLst/>
          </a:prstGeom>
          <a:noFill/>
        </p:spPr>
        <p:txBody>
          <a:bodyPr wrap="square">
            <a:spAutoFit/>
          </a:bodyPr>
          <a:lstStyle/>
          <a:p>
            <a:r>
              <a:rPr lang="en-GB" dirty="0"/>
              <a:t>Management Team Structure</a:t>
            </a:r>
          </a:p>
        </p:txBody>
      </p:sp>
    </p:spTree>
    <p:extLst>
      <p:ext uri="{BB962C8B-B14F-4D97-AF65-F5344CB8AC3E}">
        <p14:creationId xmlns:p14="http://schemas.microsoft.com/office/powerpoint/2010/main" val="4192025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331296"/>
          </a:xfrm>
        </p:spPr>
        <p:txBody>
          <a:bodyPr>
            <a:normAutofit/>
          </a:bodyPr>
          <a:lstStyle/>
          <a:p>
            <a:r>
              <a:rPr lang="en-GB" dirty="0">
                <a:solidFill>
                  <a:schemeClr val="tx1"/>
                </a:solidFill>
              </a:rPr>
              <a:t>As a business grows it gains two major advantages over its smaller rivals. </a:t>
            </a:r>
          </a:p>
          <a:p>
            <a:endParaRPr lang="en-GB" dirty="0">
              <a:solidFill>
                <a:schemeClr val="tx1"/>
              </a:solidFill>
            </a:endParaRPr>
          </a:p>
          <a:p>
            <a:r>
              <a:rPr lang="en-GB" dirty="0">
                <a:solidFill>
                  <a:schemeClr val="tx1"/>
                </a:solidFill>
              </a:rPr>
              <a:t>1. Large firms have more influence over market price. They're big enough to be price setters. There are documented examples of large  supermarkets telling suppliers what rates they’d be paying for their products.</a:t>
            </a:r>
          </a:p>
          <a:p>
            <a:endParaRPr lang="en-GB" dirty="0">
              <a:solidFill>
                <a:schemeClr val="tx1"/>
              </a:solidFill>
            </a:endParaRPr>
          </a:p>
          <a:p>
            <a:pPr marL="0" indent="0">
              <a:buNone/>
            </a:pPr>
            <a:endParaRPr lang="en-GB" dirty="0">
              <a:solidFill>
                <a:schemeClr val="tx1"/>
              </a:solidFill>
            </a:endParaRPr>
          </a:p>
          <a:p>
            <a:r>
              <a:rPr lang="en-GB" dirty="0">
                <a:solidFill>
                  <a:schemeClr val="tx1"/>
                </a:solidFill>
              </a:rPr>
              <a:t>2. Large firms also often enjoy </a:t>
            </a:r>
            <a:r>
              <a:rPr lang="en-GB" dirty="0">
                <a:solidFill>
                  <a:srgbClr val="002060"/>
                </a:solidFill>
              </a:rPr>
              <a:t>economies of scale</a:t>
            </a:r>
            <a:r>
              <a:rPr lang="en-GB" dirty="0">
                <a:solidFill>
                  <a:schemeClr val="tx1"/>
                </a:solidFill>
              </a:rPr>
              <a:t>. This means that a business has lower unit costs because of its large size. They can buy raw materials cheaply in bulk and spread the high cost of marketing campaigns and overheads across larger sales.</a:t>
            </a:r>
          </a:p>
          <a:p>
            <a:endParaRPr lang="en-GB" dirty="0"/>
          </a:p>
        </p:txBody>
      </p:sp>
      <p:sp>
        <p:nvSpPr>
          <p:cNvPr id="3" name="TextBox 2">
            <a:extLst>
              <a:ext uri="{FF2B5EF4-FFF2-40B4-BE49-F238E27FC236}">
                <a16:creationId xmlns:a16="http://schemas.microsoft.com/office/drawing/2014/main" id="{4ECD2DF5-6060-7BE4-8C29-073A7DC49DD2}"/>
              </a:ext>
            </a:extLst>
          </p:cNvPr>
          <p:cNvSpPr txBox="1"/>
          <p:nvPr/>
        </p:nvSpPr>
        <p:spPr>
          <a:xfrm>
            <a:off x="323528" y="176644"/>
            <a:ext cx="2530624" cy="369332"/>
          </a:xfrm>
          <a:prstGeom prst="rect">
            <a:avLst/>
          </a:prstGeom>
          <a:noFill/>
        </p:spPr>
        <p:txBody>
          <a:bodyPr wrap="square" rtlCol="0">
            <a:spAutoFit/>
          </a:bodyPr>
          <a:lstStyle/>
          <a:p>
            <a:r>
              <a:rPr lang="en-GB" dirty="0"/>
              <a:t>Budget</a:t>
            </a:r>
          </a:p>
        </p:txBody>
      </p:sp>
    </p:spTree>
    <p:extLst>
      <p:ext uri="{BB962C8B-B14F-4D97-AF65-F5344CB8AC3E}">
        <p14:creationId xmlns:p14="http://schemas.microsoft.com/office/powerpoint/2010/main" val="1505807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3400" y="533400"/>
            <a:ext cx="7783016" cy="4839816"/>
          </a:xfrm>
        </p:spPr>
        <p:txBody>
          <a:bodyPr>
            <a:normAutofit/>
          </a:bodyPr>
          <a:lstStyle/>
          <a:p>
            <a:pPr marL="0" indent="0">
              <a:buNone/>
            </a:pPr>
            <a:r>
              <a:rPr lang="en-GB" b="1" dirty="0">
                <a:solidFill>
                  <a:schemeClr val="tx1"/>
                </a:solidFill>
              </a:rPr>
              <a:t>Construction examples of how a larger company can achieve lower costs?</a:t>
            </a:r>
          </a:p>
          <a:p>
            <a:endParaRPr lang="en-GB" dirty="0"/>
          </a:p>
          <a:p>
            <a:r>
              <a:rPr lang="en-GB" dirty="0">
                <a:solidFill>
                  <a:schemeClr val="tx1"/>
                </a:solidFill>
              </a:rPr>
              <a:t>Buying in large amounts can keep prices down with suppliers.</a:t>
            </a:r>
          </a:p>
          <a:p>
            <a:endParaRPr lang="en-GB" dirty="0">
              <a:solidFill>
                <a:schemeClr val="tx1"/>
              </a:solidFill>
            </a:endParaRPr>
          </a:p>
          <a:p>
            <a:r>
              <a:rPr lang="en-GB" dirty="0">
                <a:solidFill>
                  <a:schemeClr val="tx1"/>
                </a:solidFill>
              </a:rPr>
              <a:t>Having specialist occupations employed by the company is cheaper than subcontracting (for regular work)</a:t>
            </a:r>
          </a:p>
          <a:p>
            <a:endParaRPr lang="en-GB" dirty="0">
              <a:solidFill>
                <a:schemeClr val="tx1"/>
              </a:solidFill>
            </a:endParaRPr>
          </a:p>
          <a:p>
            <a:r>
              <a:rPr lang="en-GB" dirty="0">
                <a:solidFill>
                  <a:schemeClr val="tx1"/>
                </a:solidFill>
              </a:rPr>
              <a:t>This also applies to plant and machinery</a:t>
            </a:r>
          </a:p>
        </p:txBody>
      </p:sp>
    </p:spTree>
    <p:extLst>
      <p:ext uri="{BB962C8B-B14F-4D97-AF65-F5344CB8AC3E}">
        <p14:creationId xmlns:p14="http://schemas.microsoft.com/office/powerpoint/2010/main" val="2031271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268760"/>
            <a:ext cx="8229600" cy="4035152"/>
          </a:xfrm>
        </p:spPr>
        <p:txBody>
          <a:bodyPr/>
          <a:lstStyle/>
          <a:p>
            <a:r>
              <a:rPr lang="en-GB" dirty="0">
                <a:solidFill>
                  <a:schemeClr val="tx1"/>
                </a:solidFill>
              </a:rPr>
              <a:t>Having specialist machinery or workshops allows larger companies to produce rather than buy meaning they don’t have to be tied to market price trends</a:t>
            </a:r>
          </a:p>
          <a:p>
            <a:endParaRPr lang="en-GB" dirty="0">
              <a:solidFill>
                <a:schemeClr val="tx1"/>
              </a:solidFill>
            </a:endParaRPr>
          </a:p>
          <a:p>
            <a:r>
              <a:rPr lang="en-GB" dirty="0">
                <a:solidFill>
                  <a:schemeClr val="tx1"/>
                </a:solidFill>
              </a:rPr>
              <a:t>This can allow larger firms to tender lower prices for contracts</a:t>
            </a:r>
          </a:p>
          <a:p>
            <a:endParaRPr lang="en-GB" dirty="0">
              <a:solidFill>
                <a:schemeClr val="tx1"/>
              </a:solidFill>
            </a:endParaRPr>
          </a:p>
          <a:p>
            <a:r>
              <a:rPr lang="en-GB" dirty="0">
                <a:solidFill>
                  <a:schemeClr val="tx1"/>
                </a:solidFill>
              </a:rPr>
              <a:t>However, owning machinery rather than hiring carries responsibilities for maintenance, inspection and storage under various legislation. In this case it could work out cheaper for a smaller company to hire</a:t>
            </a:r>
          </a:p>
          <a:p>
            <a:endParaRPr lang="en-GB" dirty="0"/>
          </a:p>
        </p:txBody>
      </p:sp>
    </p:spTree>
    <p:extLst>
      <p:ext uri="{BB962C8B-B14F-4D97-AF65-F5344CB8AC3E}">
        <p14:creationId xmlns:p14="http://schemas.microsoft.com/office/powerpoint/2010/main" val="2149830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0CAD128-DA76-4199-76DA-A4CAF4486315}"/>
              </a:ext>
            </a:extLst>
          </p:cNvPr>
          <p:cNvSpPr>
            <a:spLocks noGrp="1"/>
          </p:cNvSpPr>
          <p:nvPr>
            <p:ph type="title"/>
          </p:nvPr>
        </p:nvSpPr>
        <p:spPr>
          <a:xfrm>
            <a:off x="323528" y="-171400"/>
            <a:ext cx="8229600" cy="1219200"/>
          </a:xfrm>
        </p:spPr>
        <p:txBody>
          <a:bodyPr/>
          <a:lstStyle/>
          <a:p>
            <a:r>
              <a:rPr lang="en-GB" dirty="0"/>
              <a:t>Labour Costs</a:t>
            </a:r>
          </a:p>
        </p:txBody>
      </p:sp>
      <p:sp>
        <p:nvSpPr>
          <p:cNvPr id="2" name="Content Placeholder 1">
            <a:extLst>
              <a:ext uri="{FF2B5EF4-FFF2-40B4-BE49-F238E27FC236}">
                <a16:creationId xmlns:a16="http://schemas.microsoft.com/office/drawing/2014/main" id="{1A0A44E4-2762-B700-3E58-6DDBEC00B2FD}"/>
              </a:ext>
            </a:extLst>
          </p:cNvPr>
          <p:cNvSpPr>
            <a:spLocks noGrp="1"/>
          </p:cNvSpPr>
          <p:nvPr>
            <p:ph idx="1"/>
          </p:nvPr>
        </p:nvSpPr>
        <p:spPr>
          <a:xfrm>
            <a:off x="445942" y="1556792"/>
            <a:ext cx="8229600" cy="4680520"/>
          </a:xfrm>
        </p:spPr>
        <p:txBody>
          <a:bodyPr>
            <a:normAutofit/>
          </a:bodyPr>
          <a:lstStyle/>
          <a:p>
            <a:r>
              <a:rPr lang="en-GB" dirty="0">
                <a:solidFill>
                  <a:schemeClr val="tx1"/>
                </a:solidFill>
              </a:rPr>
              <a:t>By being a larger employer, a company has the power to set wages and can offer lower wages for the trade-off of consistent work through longer contracts.</a:t>
            </a:r>
          </a:p>
          <a:p>
            <a:endParaRPr lang="en-GB" dirty="0">
              <a:solidFill>
                <a:schemeClr val="tx1"/>
              </a:solidFill>
            </a:endParaRPr>
          </a:p>
          <a:p>
            <a:r>
              <a:rPr lang="en-GB" dirty="0">
                <a:solidFill>
                  <a:schemeClr val="tx1"/>
                </a:solidFill>
              </a:rPr>
              <a:t>As previously stated, by employing specialist skilled workers, savings can be made over subcontracting, provided there is enough work to justify their continued employment.</a:t>
            </a:r>
          </a:p>
          <a:p>
            <a:endParaRPr lang="en-GB" dirty="0">
              <a:solidFill>
                <a:schemeClr val="tx1"/>
              </a:solidFill>
            </a:endParaRPr>
          </a:p>
          <a:p>
            <a:r>
              <a:rPr lang="en-GB" dirty="0">
                <a:solidFill>
                  <a:schemeClr val="tx1"/>
                </a:solidFill>
              </a:rPr>
              <a:t>Directly employing staff over subcontracting will have other costs e.g. sick and holiday pay. For this reason directly employed will usually be paid less than subcontracted staff.</a:t>
            </a:r>
          </a:p>
          <a:p>
            <a:endParaRPr lang="en-GB" dirty="0"/>
          </a:p>
        </p:txBody>
      </p:sp>
    </p:spTree>
    <p:extLst>
      <p:ext uri="{BB962C8B-B14F-4D97-AF65-F5344CB8AC3E}">
        <p14:creationId xmlns:p14="http://schemas.microsoft.com/office/powerpoint/2010/main" val="479708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0CAD128-DA76-4199-76DA-A4CAF4486315}"/>
              </a:ext>
            </a:extLst>
          </p:cNvPr>
          <p:cNvSpPr>
            <a:spLocks noGrp="1"/>
          </p:cNvSpPr>
          <p:nvPr>
            <p:ph type="title"/>
          </p:nvPr>
        </p:nvSpPr>
        <p:spPr>
          <a:xfrm>
            <a:off x="323528" y="-171400"/>
            <a:ext cx="8229600" cy="1219200"/>
          </a:xfrm>
        </p:spPr>
        <p:txBody>
          <a:bodyPr/>
          <a:lstStyle/>
          <a:p>
            <a:r>
              <a:rPr lang="en-GB" dirty="0"/>
              <a:t>Sourcing Materials</a:t>
            </a:r>
          </a:p>
        </p:txBody>
      </p:sp>
      <p:sp>
        <p:nvSpPr>
          <p:cNvPr id="2" name="Content Placeholder 1">
            <a:extLst>
              <a:ext uri="{FF2B5EF4-FFF2-40B4-BE49-F238E27FC236}">
                <a16:creationId xmlns:a16="http://schemas.microsoft.com/office/drawing/2014/main" id="{1A0A44E4-2762-B700-3E58-6DDBEC00B2FD}"/>
              </a:ext>
            </a:extLst>
          </p:cNvPr>
          <p:cNvSpPr>
            <a:spLocks noGrp="1"/>
          </p:cNvSpPr>
          <p:nvPr>
            <p:ph idx="1"/>
          </p:nvPr>
        </p:nvSpPr>
        <p:spPr>
          <a:xfrm>
            <a:off x="445942" y="1556792"/>
            <a:ext cx="8229600" cy="4680520"/>
          </a:xfrm>
        </p:spPr>
        <p:txBody>
          <a:bodyPr>
            <a:normAutofit/>
          </a:bodyPr>
          <a:lstStyle/>
          <a:p>
            <a:r>
              <a:rPr lang="en-GB" dirty="0">
                <a:solidFill>
                  <a:schemeClr val="tx1"/>
                </a:solidFill>
              </a:rPr>
              <a:t>By being a larger employer, a company has more buying power and is potentially a higher priority customer a supplier. </a:t>
            </a:r>
          </a:p>
          <a:p>
            <a:endParaRPr lang="en-GB" dirty="0">
              <a:solidFill>
                <a:schemeClr val="tx1"/>
              </a:solidFill>
            </a:endParaRPr>
          </a:p>
          <a:p>
            <a:r>
              <a:rPr lang="en-GB" dirty="0">
                <a:solidFill>
                  <a:schemeClr val="tx1"/>
                </a:solidFill>
              </a:rPr>
              <a:t>This means savings but also preferential treatment especially if there is a sudden scarcity of a material.</a:t>
            </a:r>
          </a:p>
          <a:p>
            <a:endParaRPr lang="en-GB" dirty="0"/>
          </a:p>
        </p:txBody>
      </p:sp>
    </p:spTree>
    <p:extLst>
      <p:ext uri="{BB962C8B-B14F-4D97-AF65-F5344CB8AC3E}">
        <p14:creationId xmlns:p14="http://schemas.microsoft.com/office/powerpoint/2010/main" val="2908716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116632"/>
            <a:ext cx="8229600" cy="1219200"/>
          </a:xfrm>
        </p:spPr>
        <p:txBody>
          <a:bodyPr>
            <a:noAutofit/>
          </a:bodyPr>
          <a:lstStyle/>
          <a:p>
            <a:r>
              <a:rPr lang="en-GB" sz="3200" dirty="0"/>
              <a:t>History / Familiarity of Contractor with scale</a:t>
            </a:r>
          </a:p>
        </p:txBody>
      </p:sp>
      <p:sp>
        <p:nvSpPr>
          <p:cNvPr id="2" name="Content Placeholder 1"/>
          <p:cNvSpPr>
            <a:spLocks noGrp="1"/>
          </p:cNvSpPr>
          <p:nvPr>
            <p:ph idx="1"/>
          </p:nvPr>
        </p:nvSpPr>
        <p:spPr>
          <a:xfrm>
            <a:off x="539552" y="1545165"/>
            <a:ext cx="6554867" cy="3767670"/>
          </a:xfrm>
        </p:spPr>
        <p:txBody>
          <a:bodyPr>
            <a:normAutofit fontScale="85000" lnSpcReduction="10000"/>
          </a:bodyPr>
          <a:lstStyle/>
          <a:p>
            <a:r>
              <a:rPr lang="en-GB" dirty="0">
                <a:solidFill>
                  <a:schemeClr val="tx1"/>
                </a:solidFill>
              </a:rPr>
              <a:t>With modern day information technology and social media, it is now easier than ever for clients to check the history of potential contractors.</a:t>
            </a:r>
          </a:p>
          <a:p>
            <a:endParaRPr lang="en-GB" dirty="0">
              <a:solidFill>
                <a:schemeClr val="tx1"/>
              </a:solidFill>
            </a:endParaRPr>
          </a:p>
          <a:p>
            <a:r>
              <a:rPr lang="en-GB" dirty="0">
                <a:solidFill>
                  <a:schemeClr val="tx1"/>
                </a:solidFill>
              </a:rPr>
              <a:t>This means not only health and safety records but also size, nature and range of previous work:</a:t>
            </a:r>
          </a:p>
          <a:p>
            <a:r>
              <a:rPr lang="en-GB" dirty="0">
                <a:solidFill>
                  <a:schemeClr val="tx1"/>
                </a:solidFill>
              </a:rPr>
              <a:t>Customer satisfaction</a:t>
            </a:r>
          </a:p>
          <a:p>
            <a:r>
              <a:rPr lang="en-GB" dirty="0">
                <a:solidFill>
                  <a:schemeClr val="tx1"/>
                </a:solidFill>
              </a:rPr>
              <a:t>Reputation</a:t>
            </a:r>
          </a:p>
          <a:p>
            <a:r>
              <a:rPr lang="en-GB" dirty="0">
                <a:solidFill>
                  <a:schemeClr val="tx1"/>
                </a:solidFill>
              </a:rPr>
              <a:t>Qualifications and training of workforce</a:t>
            </a:r>
          </a:p>
          <a:p>
            <a:r>
              <a:rPr lang="en-GB" dirty="0">
                <a:solidFill>
                  <a:schemeClr val="tx1"/>
                </a:solidFill>
              </a:rPr>
              <a:t>Size of workforce</a:t>
            </a:r>
          </a:p>
          <a:p>
            <a:r>
              <a:rPr lang="en-GB" dirty="0">
                <a:solidFill>
                  <a:schemeClr val="tx1"/>
                </a:solidFill>
              </a:rPr>
              <a:t>Companies House – basic company finance records</a:t>
            </a:r>
          </a:p>
        </p:txBody>
      </p:sp>
    </p:spTree>
    <p:extLst>
      <p:ext uri="{BB962C8B-B14F-4D97-AF65-F5344CB8AC3E}">
        <p14:creationId xmlns:p14="http://schemas.microsoft.com/office/powerpoint/2010/main" val="157653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0CAA25-D3F9-2CE1-0BC7-0B4586465DB9}"/>
              </a:ext>
            </a:extLst>
          </p:cNvPr>
          <p:cNvSpPr>
            <a:spLocks noGrp="1"/>
          </p:cNvSpPr>
          <p:nvPr>
            <p:ph type="title"/>
          </p:nvPr>
        </p:nvSpPr>
        <p:spPr>
          <a:xfrm>
            <a:off x="457200" y="116632"/>
            <a:ext cx="6554867" cy="1524000"/>
          </a:xfrm>
        </p:spPr>
        <p:txBody>
          <a:bodyPr/>
          <a:lstStyle/>
          <a:p>
            <a:r>
              <a:rPr lang="en-GB" dirty="0"/>
              <a:t>Tendering</a:t>
            </a:r>
          </a:p>
        </p:txBody>
      </p:sp>
      <p:sp>
        <p:nvSpPr>
          <p:cNvPr id="2" name="Content Placeholder 1">
            <a:extLst>
              <a:ext uri="{FF2B5EF4-FFF2-40B4-BE49-F238E27FC236}">
                <a16:creationId xmlns:a16="http://schemas.microsoft.com/office/drawing/2014/main" id="{9E8C3353-5DF1-0ABE-AD6B-EF34D85F3ADA}"/>
              </a:ext>
            </a:extLst>
          </p:cNvPr>
          <p:cNvSpPr>
            <a:spLocks noGrp="1"/>
          </p:cNvSpPr>
          <p:nvPr>
            <p:ph idx="1"/>
          </p:nvPr>
        </p:nvSpPr>
        <p:spPr>
          <a:xfrm>
            <a:off x="457200" y="1484784"/>
            <a:ext cx="8229600" cy="4179168"/>
          </a:xfrm>
        </p:spPr>
        <p:txBody>
          <a:bodyPr/>
          <a:lstStyle/>
          <a:p>
            <a:r>
              <a:rPr lang="en-GB" dirty="0">
                <a:solidFill>
                  <a:schemeClr val="tx1"/>
                </a:solidFill>
              </a:rPr>
              <a:t>As previously mentioned, there are many savings which allow a larger company to undercut smaller firms.</a:t>
            </a:r>
          </a:p>
          <a:p>
            <a:endParaRPr lang="en-GB" dirty="0">
              <a:solidFill>
                <a:schemeClr val="tx1"/>
              </a:solidFill>
            </a:endParaRPr>
          </a:p>
          <a:p>
            <a:r>
              <a:rPr lang="en-GB" dirty="0">
                <a:solidFill>
                  <a:schemeClr val="tx1"/>
                </a:solidFill>
              </a:rPr>
              <a:t>Smaller firms can make savings in other ways but there is usually a compromise.</a:t>
            </a:r>
          </a:p>
        </p:txBody>
      </p:sp>
    </p:spTree>
    <p:extLst>
      <p:ext uri="{BB962C8B-B14F-4D97-AF65-F5344CB8AC3E}">
        <p14:creationId xmlns:p14="http://schemas.microsoft.com/office/powerpoint/2010/main" val="460390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6B6FFB-E941-126F-CAF9-F5B15BE191DA}"/>
              </a:ext>
            </a:extLst>
          </p:cNvPr>
          <p:cNvSpPr>
            <a:spLocks noGrp="1"/>
          </p:cNvSpPr>
          <p:nvPr>
            <p:ph type="title"/>
          </p:nvPr>
        </p:nvSpPr>
        <p:spPr>
          <a:xfrm>
            <a:off x="287016" y="901760"/>
            <a:ext cx="8856984" cy="1524000"/>
          </a:xfrm>
        </p:spPr>
        <p:txBody>
          <a:bodyPr>
            <a:normAutofit fontScale="90000"/>
          </a:bodyPr>
          <a:lstStyle/>
          <a:p>
            <a:r>
              <a:rPr lang="en-GB" dirty="0"/>
              <a:t>Another reason we’re interested in scale:</a:t>
            </a:r>
            <a:br>
              <a:rPr lang="en-GB" dirty="0"/>
            </a:br>
            <a:br>
              <a:rPr lang="en-GB" dirty="0"/>
            </a:br>
            <a:br>
              <a:rPr lang="en-GB" dirty="0"/>
            </a:br>
            <a:br>
              <a:rPr lang="en-GB" dirty="0"/>
            </a:br>
            <a:r>
              <a:rPr lang="en-GB" dirty="0"/>
              <a:t>SME – Small to Medium Enterprises</a:t>
            </a:r>
          </a:p>
        </p:txBody>
      </p:sp>
      <p:sp>
        <p:nvSpPr>
          <p:cNvPr id="2" name="Content Placeholder 1">
            <a:extLst>
              <a:ext uri="{FF2B5EF4-FFF2-40B4-BE49-F238E27FC236}">
                <a16:creationId xmlns:a16="http://schemas.microsoft.com/office/drawing/2014/main" id="{CC6826E6-AFC7-0EAA-04A0-3F4C4293EE54}"/>
              </a:ext>
            </a:extLst>
          </p:cNvPr>
          <p:cNvSpPr>
            <a:spLocks noGrp="1"/>
          </p:cNvSpPr>
          <p:nvPr>
            <p:ph idx="1"/>
          </p:nvPr>
        </p:nvSpPr>
        <p:spPr>
          <a:xfrm>
            <a:off x="323527" y="2420888"/>
            <a:ext cx="6554867" cy="3767670"/>
          </a:xfrm>
        </p:spPr>
        <p:txBody>
          <a:bodyPr/>
          <a:lstStyle/>
          <a:p>
            <a:r>
              <a:rPr lang="en-GB" dirty="0">
                <a:solidFill>
                  <a:schemeClr val="tx1"/>
                </a:solidFill>
              </a:rPr>
              <a:t>50-250 employees </a:t>
            </a:r>
          </a:p>
          <a:p>
            <a:r>
              <a:rPr lang="en-GB" dirty="0">
                <a:solidFill>
                  <a:schemeClr val="tx1"/>
                </a:solidFill>
              </a:rPr>
              <a:t>Turnover less than £50m annually</a:t>
            </a:r>
          </a:p>
          <a:p>
            <a:r>
              <a:rPr lang="en-GB" dirty="0">
                <a:solidFill>
                  <a:schemeClr val="tx1"/>
                </a:solidFill>
              </a:rPr>
              <a:t>Represent 99% of businesses in the EU</a:t>
            </a:r>
          </a:p>
          <a:p>
            <a:endParaRPr lang="en-GB" dirty="0"/>
          </a:p>
        </p:txBody>
      </p:sp>
      <p:sp>
        <p:nvSpPr>
          <p:cNvPr id="5" name="TextBox 4">
            <a:extLst>
              <a:ext uri="{FF2B5EF4-FFF2-40B4-BE49-F238E27FC236}">
                <a16:creationId xmlns:a16="http://schemas.microsoft.com/office/drawing/2014/main" id="{C31738CA-A925-9C21-96D8-A6E9FC81E556}"/>
              </a:ext>
            </a:extLst>
          </p:cNvPr>
          <p:cNvSpPr txBox="1"/>
          <p:nvPr/>
        </p:nvSpPr>
        <p:spPr>
          <a:xfrm>
            <a:off x="20065" y="6358021"/>
            <a:ext cx="4572000" cy="369332"/>
          </a:xfrm>
          <a:prstGeom prst="rect">
            <a:avLst/>
          </a:prstGeom>
          <a:noFill/>
        </p:spPr>
        <p:txBody>
          <a:bodyPr wrap="square">
            <a:spAutoFit/>
          </a:bodyPr>
          <a:lstStyle/>
          <a:p>
            <a:r>
              <a:rPr lang="en-GB">
                <a:hlinkClick r:id="rId2"/>
              </a:rPr>
              <a:t>SME definition (europa.eu)</a:t>
            </a:r>
            <a:endParaRPr lang="en-GB" dirty="0"/>
          </a:p>
        </p:txBody>
      </p:sp>
      <p:sp>
        <p:nvSpPr>
          <p:cNvPr id="7" name="TextBox 6">
            <a:extLst>
              <a:ext uri="{FF2B5EF4-FFF2-40B4-BE49-F238E27FC236}">
                <a16:creationId xmlns:a16="http://schemas.microsoft.com/office/drawing/2014/main" id="{C9CDC051-1F7C-A5EC-8F53-D7B097037FE5}"/>
              </a:ext>
            </a:extLst>
          </p:cNvPr>
          <p:cNvSpPr txBox="1"/>
          <p:nvPr/>
        </p:nvSpPr>
        <p:spPr>
          <a:xfrm>
            <a:off x="4708664" y="6074889"/>
            <a:ext cx="4572000" cy="646331"/>
          </a:xfrm>
          <a:prstGeom prst="rect">
            <a:avLst/>
          </a:prstGeom>
          <a:noFill/>
        </p:spPr>
        <p:txBody>
          <a:bodyPr wrap="square">
            <a:spAutoFit/>
          </a:bodyPr>
          <a:lstStyle/>
          <a:p>
            <a:r>
              <a:rPr lang="en-GB" dirty="0">
                <a:hlinkClick r:id="rId3"/>
              </a:rPr>
              <a:t>Small to medium sized enterprise (SME) action plan - GOV.UK (www.gov.uk)</a:t>
            </a:r>
            <a:endParaRPr lang="en-GB" dirty="0"/>
          </a:p>
        </p:txBody>
      </p:sp>
    </p:spTree>
    <p:extLst>
      <p:ext uri="{BB962C8B-B14F-4D97-AF65-F5344CB8AC3E}">
        <p14:creationId xmlns:p14="http://schemas.microsoft.com/office/powerpoint/2010/main" val="29293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692</Words>
  <Application>Microsoft Office PowerPoint</Application>
  <PresentationFormat>On-screen Show (4:3)</PresentationFormat>
  <Paragraphs>72</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Century Gothic</vt:lpstr>
      <vt:lpstr>Wingdings 3</vt:lpstr>
      <vt:lpstr>Slice</vt:lpstr>
      <vt:lpstr>Effects of scale on Construction Practices</vt:lpstr>
      <vt:lpstr>Things to Consider?</vt:lpstr>
      <vt:lpstr>PowerPoint Presentation</vt:lpstr>
      <vt:lpstr>PowerPoint Presentation</vt:lpstr>
      <vt:lpstr>PowerPoint Presentation</vt:lpstr>
      <vt:lpstr>PowerPoint Presentation</vt:lpstr>
      <vt:lpstr>PowerPoint Presentation</vt:lpstr>
      <vt:lpstr>Labour Costs</vt:lpstr>
      <vt:lpstr>Sourcing Materials</vt:lpstr>
      <vt:lpstr>History / Familiarity of Contractor with scale</vt:lpstr>
      <vt:lpstr>Tendering</vt:lpstr>
      <vt:lpstr>Another reason we’re interested in scale:    SME – Small to Medium Enterprises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scale on Construction Conrtacts</dc:title>
  <dc:creator>Windows User</dc:creator>
  <cp:lastModifiedBy>Rhodri Thomas</cp:lastModifiedBy>
  <cp:revision>12</cp:revision>
  <dcterms:created xsi:type="dcterms:W3CDTF">2016-09-30T10:12:58Z</dcterms:created>
  <dcterms:modified xsi:type="dcterms:W3CDTF">2025-11-10T10:20:03Z</dcterms:modified>
</cp:coreProperties>
</file>