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661E8D-81AA-4F82-BDF1-4C9F3DC6BE53}" v="553" dt="2022-06-20T21:08:15.4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21T21:29:10.219"/>
    </inkml:context>
    <inkml:brush xml:id="br0">
      <inkml:brushProperty name="width" value="0.05" units="cm"/>
      <inkml:brushProperty name="height" value="0.05" units="cm"/>
    </inkml:brush>
  </inkml:definitions>
  <inkml:trace contextRef="#ctx0" brushRef="#br0">1 0 32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20T21:06:10.780"/>
    </inkml:context>
    <inkml:brush xml:id="br0">
      <inkml:brushProperty name="width" value="0.05" units="cm"/>
      <inkml:brushProperty name="height" value="0.05" units="cm"/>
    </inkml:brush>
  </inkml:definitions>
  <inkml:trace contextRef="#ctx0" brushRef="#br0">1 0 32</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E56D6-F195-48D7-978E-7EE16D430469}"/>
              </a:ext>
            </a:extLst>
          </p:cNvPr>
          <p:cNvSpPr>
            <a:spLocks noGrp="1"/>
          </p:cNvSpPr>
          <p:nvPr>
            <p:ph type="ctrTitle"/>
          </p:nvPr>
        </p:nvSpPr>
        <p:spPr>
          <a:xfrm>
            <a:off x="1756946" y="1104900"/>
            <a:ext cx="8376514" cy="3120504"/>
          </a:xfrm>
        </p:spPr>
        <p:txBody>
          <a:bodyPr anchor="b">
            <a:normAutofit/>
          </a:bodyPr>
          <a:lstStyle>
            <a:lvl1pPr algn="ctr">
              <a:lnSpc>
                <a:spcPct val="110000"/>
              </a:lnSpc>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0A72F42-5C88-4F7D-803B-C371B570D784}"/>
              </a:ext>
            </a:extLst>
          </p:cNvPr>
          <p:cNvSpPr>
            <a:spLocks noGrp="1"/>
          </p:cNvSpPr>
          <p:nvPr>
            <p:ph type="subTitle" idx="1"/>
          </p:nvPr>
        </p:nvSpPr>
        <p:spPr>
          <a:xfrm>
            <a:off x="2908039" y="4442385"/>
            <a:ext cx="6074328" cy="984023"/>
          </a:xfrm>
        </p:spPr>
        <p:txBody>
          <a:bodyPr>
            <a:normAutofit/>
          </a:bodyPr>
          <a:lstStyle>
            <a:lvl1pPr marL="0" indent="0" algn="ctr">
              <a:lnSpc>
                <a:spcPct val="100000"/>
              </a:lnSpc>
              <a:buNone/>
              <a:defRPr sz="2000" i="0" spc="16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A0384F3-2D6A-49F6-8F79-F3955E90484E}"/>
              </a:ext>
            </a:extLst>
          </p:cNvPr>
          <p:cNvSpPr>
            <a:spLocks noGrp="1"/>
          </p:cNvSpPr>
          <p:nvPr>
            <p:ph type="dt" sz="half" idx="10"/>
          </p:nvPr>
        </p:nvSpPr>
        <p:spPr/>
        <p:txBody>
          <a:bodyPr/>
          <a:lstStyle/>
          <a:p>
            <a:fld id="{91F9259A-1FE3-4FF9-8A07-BDD8177164ED}" type="datetime4">
              <a:rPr lang="en-US" smtClean="0"/>
              <a:t>June 21, 2022</a:t>
            </a:fld>
            <a:endParaRPr lang="en-US"/>
          </a:p>
        </p:txBody>
      </p:sp>
      <p:sp>
        <p:nvSpPr>
          <p:cNvPr id="5" name="Footer Placeholder 4">
            <a:extLst>
              <a:ext uri="{FF2B5EF4-FFF2-40B4-BE49-F238E27FC236}">
                <a16:creationId xmlns:a16="http://schemas.microsoft.com/office/drawing/2014/main" id="{95363F32-CD31-4801-BAE4-09EEB12629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D5D34C-49ED-4ADB-8693-73B790764F39}"/>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866262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7B333-9E16-4502-96B5-3F586B7E003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6ED0795-5EC7-4FF8-9FC7-22AFA3C552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A2DA5B-9862-4A23-8FEC-5C1ABC2EEF1B}"/>
              </a:ext>
            </a:extLst>
          </p:cNvPr>
          <p:cNvSpPr>
            <a:spLocks noGrp="1"/>
          </p:cNvSpPr>
          <p:nvPr>
            <p:ph type="dt" sz="half" idx="10"/>
          </p:nvPr>
        </p:nvSpPr>
        <p:spPr>
          <a:xfrm rot="5400000">
            <a:off x="10506456" y="5074920"/>
            <a:ext cx="2647667" cy="365125"/>
          </a:xfrm>
        </p:spPr>
        <p:txBody>
          <a:bodyPr/>
          <a:lstStyle/>
          <a:p>
            <a:fld id="{5D340FED-6E95-4177-A7EF-CD303B9E611D}" type="datetime4">
              <a:rPr lang="en-US" smtClean="0"/>
              <a:t>June 21, 2022</a:t>
            </a:fld>
            <a:endParaRPr lang="en-US"/>
          </a:p>
        </p:txBody>
      </p:sp>
      <p:sp>
        <p:nvSpPr>
          <p:cNvPr id="5" name="Footer Placeholder 4">
            <a:extLst>
              <a:ext uri="{FF2B5EF4-FFF2-40B4-BE49-F238E27FC236}">
                <a16:creationId xmlns:a16="http://schemas.microsoft.com/office/drawing/2014/main" id="{C63D9A4B-0DA7-46BB-9DCE-3F26075C44C6}"/>
              </a:ext>
            </a:extLst>
          </p:cNvPr>
          <p:cNvSpPr>
            <a:spLocks noGrp="1"/>
          </p:cNvSpPr>
          <p:nvPr>
            <p:ph type="ftr" sz="quarter" idx="11"/>
          </p:nvPr>
        </p:nvSpPr>
        <p:spPr>
          <a:xfrm rot="5400000">
            <a:off x="10451592" y="1408176"/>
            <a:ext cx="2770499" cy="365125"/>
          </a:xfrm>
        </p:spPr>
        <p:txBody>
          <a:bodyPr/>
          <a:lstStyle/>
          <a:p>
            <a:endParaRPr lang="en-US" dirty="0"/>
          </a:p>
        </p:txBody>
      </p:sp>
      <p:sp>
        <p:nvSpPr>
          <p:cNvPr id="6" name="Slide Number Placeholder 5">
            <a:extLst>
              <a:ext uri="{FF2B5EF4-FFF2-40B4-BE49-F238E27FC236}">
                <a16:creationId xmlns:a16="http://schemas.microsoft.com/office/drawing/2014/main" id="{EE6A7C47-81AC-431C-A7C3-2BC71AD14417}"/>
              </a:ext>
            </a:extLst>
          </p:cNvPr>
          <p:cNvSpPr>
            <a:spLocks noGrp="1"/>
          </p:cNvSpPr>
          <p:nvPr>
            <p:ph type="sldNum" sz="quarter" idx="12"/>
          </p:nvPr>
        </p:nvSpPr>
        <p:spPr>
          <a:xfrm>
            <a:off x="11558016" y="3136392"/>
            <a:ext cx="545911" cy="580029"/>
          </a:xfrm>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83230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D2E47-4DC7-46C4-9407-FA4CF7E0AAE3}"/>
              </a:ext>
            </a:extLst>
          </p:cNvPr>
          <p:cNvSpPr>
            <a:spLocks noGrp="1"/>
          </p:cNvSpPr>
          <p:nvPr>
            <p:ph type="title"/>
          </p:nvPr>
        </p:nvSpPr>
        <p:spPr>
          <a:xfrm>
            <a:off x="1052513" y="1709738"/>
            <a:ext cx="9087774" cy="3438524"/>
          </a:xfrm>
        </p:spPr>
        <p:txBody>
          <a:bodyPr anchor="b">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BF7B502-122E-4177-A408-FC436A254215}"/>
              </a:ext>
            </a:extLst>
          </p:cNvPr>
          <p:cNvSpPr>
            <a:spLocks noGrp="1"/>
          </p:cNvSpPr>
          <p:nvPr>
            <p:ph type="body" idx="1"/>
          </p:nvPr>
        </p:nvSpPr>
        <p:spPr>
          <a:xfrm>
            <a:off x="1052513" y="5148262"/>
            <a:ext cx="8844522" cy="113823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229696-2AEF-4765-B33E-7DA328E464FF}"/>
              </a:ext>
            </a:extLst>
          </p:cNvPr>
          <p:cNvSpPr>
            <a:spLocks noGrp="1"/>
          </p:cNvSpPr>
          <p:nvPr>
            <p:ph type="dt" sz="half" idx="10"/>
          </p:nvPr>
        </p:nvSpPr>
        <p:spPr/>
        <p:txBody>
          <a:bodyPr/>
          <a:lstStyle/>
          <a:p>
            <a:fld id="{477962CB-39AD-45A9-800F-54DAB53D6021}" type="datetime4">
              <a:rPr lang="en-US" smtClean="0"/>
              <a:t>June 21, 2022</a:t>
            </a:fld>
            <a:endParaRPr lang="en-US"/>
          </a:p>
        </p:txBody>
      </p:sp>
      <p:sp>
        <p:nvSpPr>
          <p:cNvPr id="5" name="Footer Placeholder 4">
            <a:extLst>
              <a:ext uri="{FF2B5EF4-FFF2-40B4-BE49-F238E27FC236}">
                <a16:creationId xmlns:a16="http://schemas.microsoft.com/office/drawing/2014/main" id="{4729B2E4-2F1C-4FEE-AAB2-4FCC3EEFD1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27D4B8-E107-480A-AA17-261CA49BBB5D}"/>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361622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8BAE8-3305-4F08-BECB-56AD7FD4E4B1}"/>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77021AC-6D8D-4D24-8B01-8AE8F41BE4B8}"/>
              </a:ext>
            </a:extLst>
          </p:cNvPr>
          <p:cNvSpPr>
            <a:spLocks noGrp="1"/>
          </p:cNvSpPr>
          <p:nvPr>
            <p:ph sz="half" idx="1"/>
          </p:nvPr>
        </p:nvSpPr>
        <p:spPr>
          <a:xfrm>
            <a:off x="1050878" y="1825624"/>
            <a:ext cx="4473622" cy="4460875"/>
          </a:xfrm>
        </p:spPr>
        <p:txBody>
          <a:bodyPr/>
          <a:lstStyle>
            <a:lvl2pPr marL="274320" indent="0">
              <a:buFontTx/>
              <a:buNone/>
              <a:defRPr/>
            </a:lvl2pPr>
            <a:lvl3pPr marL="502920">
              <a:defRPr/>
            </a:lvl3pPr>
            <a:lvl4pPr marL="548640" indent="0">
              <a:buFontTx/>
              <a:buNone/>
              <a:defRPr/>
            </a:lvl4pPr>
            <a:lvl5pPr marL="73152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8E7F49C-3DB3-40B7-89B3-E3BC32FC110F}"/>
              </a:ext>
            </a:extLst>
          </p:cNvPr>
          <p:cNvSpPr>
            <a:spLocks noGrp="1"/>
          </p:cNvSpPr>
          <p:nvPr>
            <p:ph sz="half" idx="2"/>
          </p:nvPr>
        </p:nvSpPr>
        <p:spPr>
          <a:xfrm>
            <a:off x="5844540" y="1825624"/>
            <a:ext cx="5016943" cy="4460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1E33D58-BDF5-4F1F-806B-0491CB3624A9}"/>
              </a:ext>
            </a:extLst>
          </p:cNvPr>
          <p:cNvSpPr>
            <a:spLocks noGrp="1"/>
          </p:cNvSpPr>
          <p:nvPr>
            <p:ph type="dt" sz="half" idx="10"/>
          </p:nvPr>
        </p:nvSpPr>
        <p:spPr/>
        <p:txBody>
          <a:bodyPr/>
          <a:lstStyle/>
          <a:p>
            <a:fld id="{2DEDF93D-55AB-4606-B9D7-742F1FC51983}" type="datetime4">
              <a:rPr lang="en-US" smtClean="0"/>
              <a:t>June 21, 2022</a:t>
            </a:fld>
            <a:endParaRPr lang="en-US" dirty="0"/>
          </a:p>
        </p:txBody>
      </p:sp>
      <p:sp>
        <p:nvSpPr>
          <p:cNvPr id="6" name="Footer Placeholder 5">
            <a:extLst>
              <a:ext uri="{FF2B5EF4-FFF2-40B4-BE49-F238E27FC236}">
                <a16:creationId xmlns:a16="http://schemas.microsoft.com/office/drawing/2014/main" id="{848BCBFD-1FE1-441A-B3AF-C3E7E7B8D11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0CE272-E6FB-455B-BACB-2471D66D956F}"/>
              </a:ext>
            </a:extLst>
          </p:cNvPr>
          <p:cNvSpPr>
            <a:spLocks noGrp="1"/>
          </p:cNvSpPr>
          <p:nvPr>
            <p:ph type="sldNum" sz="quarter" idx="12"/>
          </p:nvPr>
        </p:nvSpPr>
        <p:spPr/>
        <p:txBody>
          <a:bodyPr/>
          <a:lstStyle/>
          <a:p>
            <a:fld id="{9D4AEF59-F28E-467C-9EA3-92D1CFAD475A}" type="slidenum">
              <a:rPr lang="en-US" smtClean="0"/>
              <a:t>‹#›</a:t>
            </a:fld>
            <a:endParaRPr lang="en-US" dirty="0"/>
          </a:p>
        </p:txBody>
      </p:sp>
    </p:spTree>
    <p:extLst>
      <p:ext uri="{BB962C8B-B14F-4D97-AF65-F5344CB8AC3E}">
        <p14:creationId xmlns:p14="http://schemas.microsoft.com/office/powerpoint/2010/main" val="2712279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E73A4FB-9EF5-4D6C-A275-2DE1077A29E7}"/>
              </a:ext>
            </a:extLst>
          </p:cNvPr>
          <p:cNvSpPr>
            <a:spLocks noGrp="1"/>
          </p:cNvSpPr>
          <p:nvPr>
            <p:ph type="body" idx="1"/>
          </p:nvPr>
        </p:nvSpPr>
        <p:spPr>
          <a:xfrm>
            <a:off x="1071563" y="1835219"/>
            <a:ext cx="4452938"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DC9972A-4D34-4A9F-84EB-8D64A703B56C}"/>
              </a:ext>
            </a:extLst>
          </p:cNvPr>
          <p:cNvSpPr>
            <a:spLocks noGrp="1"/>
          </p:cNvSpPr>
          <p:nvPr>
            <p:ph sz="half" idx="2"/>
          </p:nvPr>
        </p:nvSpPr>
        <p:spPr>
          <a:xfrm>
            <a:off x="1071562" y="2717801"/>
            <a:ext cx="4452938" cy="3559452"/>
          </a:xfrm>
        </p:spPr>
        <p:txBody>
          <a:bodyPr/>
          <a:lstStyle>
            <a:lvl2pPr marL="274320" indent="0">
              <a:buFontTx/>
              <a:buNone/>
              <a:defRPr/>
            </a:lvl2pPr>
            <a:lvl3pPr marL="548640">
              <a:defRPr/>
            </a:lvl3pPr>
            <a:lvl4pPr marL="594360" indent="0">
              <a:buFontTx/>
              <a:buNone/>
              <a:defRPr/>
            </a:lvl4pPr>
            <a:lvl5pPr marL="82296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DBBDDE3-C8D7-4600-8259-24E1F8118A41}"/>
              </a:ext>
            </a:extLst>
          </p:cNvPr>
          <p:cNvSpPr>
            <a:spLocks noGrp="1"/>
          </p:cNvSpPr>
          <p:nvPr>
            <p:ph type="body" sz="quarter" idx="3"/>
          </p:nvPr>
        </p:nvSpPr>
        <p:spPr>
          <a:xfrm>
            <a:off x="5844540" y="1835219"/>
            <a:ext cx="5016943"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4649FFF-44C7-4256-AFE1-C5457C7AB501}"/>
              </a:ext>
            </a:extLst>
          </p:cNvPr>
          <p:cNvSpPr>
            <a:spLocks noGrp="1"/>
          </p:cNvSpPr>
          <p:nvPr>
            <p:ph sz="quarter" idx="4"/>
          </p:nvPr>
        </p:nvSpPr>
        <p:spPr>
          <a:xfrm>
            <a:off x="5844540" y="2717800"/>
            <a:ext cx="5016943" cy="3559453"/>
          </a:xfrm>
        </p:spPr>
        <p:txBody>
          <a:bodyPr/>
          <a:lstStyle>
            <a:lvl2pPr marL="457200" indent="0">
              <a:buNone/>
              <a:defRPr/>
            </a:lvl2pPr>
            <a:lvl3pPr marL="548640">
              <a:defRPr/>
            </a:lvl3pPr>
            <a:lvl4pPr marL="594360" indent="0">
              <a:buFontTx/>
              <a:buNone/>
              <a:defRPr/>
            </a:lvl4pPr>
            <a:lvl5pPr marL="82296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1BEC6ACF-080E-4B7C-B0C0-77E90C16E9F6}"/>
              </a:ext>
            </a:extLst>
          </p:cNvPr>
          <p:cNvSpPr>
            <a:spLocks noGrp="1"/>
          </p:cNvSpPr>
          <p:nvPr>
            <p:ph type="dt" sz="half" idx="10"/>
          </p:nvPr>
        </p:nvSpPr>
        <p:spPr/>
        <p:txBody>
          <a:bodyPr/>
          <a:lstStyle/>
          <a:p>
            <a:fld id="{DDF2841D-FB5C-47AB-B2FF-32E855C1EA71}" type="datetime4">
              <a:rPr lang="en-US" smtClean="0"/>
              <a:t>June 21, 2022</a:t>
            </a:fld>
            <a:endParaRPr lang="en-US"/>
          </a:p>
        </p:txBody>
      </p:sp>
      <p:sp>
        <p:nvSpPr>
          <p:cNvPr id="8" name="Footer Placeholder 7">
            <a:extLst>
              <a:ext uri="{FF2B5EF4-FFF2-40B4-BE49-F238E27FC236}">
                <a16:creationId xmlns:a16="http://schemas.microsoft.com/office/drawing/2014/main" id="{39A68C0B-BC90-4ADA-B6E6-2B30BFF9E71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3BCE559-C82B-4E27-965B-4AC3C66FC8F8}"/>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12" name="Title 11">
            <a:extLst>
              <a:ext uri="{FF2B5EF4-FFF2-40B4-BE49-F238E27FC236}">
                <a16:creationId xmlns:a16="http://schemas.microsoft.com/office/drawing/2014/main" id="{3752B99E-38EC-4745-889B-124D347596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23624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3DE7304-D393-47F0-ACCC-1F72EFCCE7CA}"/>
              </a:ext>
            </a:extLst>
          </p:cNvPr>
          <p:cNvSpPr>
            <a:spLocks noGrp="1"/>
          </p:cNvSpPr>
          <p:nvPr>
            <p:ph type="dt" sz="half" idx="10"/>
          </p:nvPr>
        </p:nvSpPr>
        <p:spPr/>
        <p:txBody>
          <a:bodyPr/>
          <a:lstStyle/>
          <a:p>
            <a:fld id="{118537E9-D174-424D-BEE8-AFC4CA5F9F97}" type="datetime4">
              <a:rPr lang="en-US" smtClean="0"/>
              <a:t>June 21, 2022</a:t>
            </a:fld>
            <a:endParaRPr lang="en-US"/>
          </a:p>
        </p:txBody>
      </p:sp>
      <p:sp>
        <p:nvSpPr>
          <p:cNvPr id="4" name="Footer Placeholder 3">
            <a:extLst>
              <a:ext uri="{FF2B5EF4-FFF2-40B4-BE49-F238E27FC236}">
                <a16:creationId xmlns:a16="http://schemas.microsoft.com/office/drawing/2014/main" id="{B68451FF-032D-4787-BA4B-5EB415494A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9B7511D-7256-4A08-BF62-3B3F821A6F02}"/>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6" name="Title 5">
            <a:extLst>
              <a:ext uri="{FF2B5EF4-FFF2-40B4-BE49-F238E27FC236}">
                <a16:creationId xmlns:a16="http://schemas.microsoft.com/office/drawing/2014/main" id="{03FCDA27-1C47-4EA1-A160-EC91FD88BC3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32347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DE8ADA-7BF8-433A-8770-61C690F37DCB}"/>
              </a:ext>
            </a:extLst>
          </p:cNvPr>
          <p:cNvSpPr>
            <a:spLocks noGrp="1"/>
          </p:cNvSpPr>
          <p:nvPr>
            <p:ph type="dt" sz="half" idx="10"/>
          </p:nvPr>
        </p:nvSpPr>
        <p:spPr/>
        <p:txBody>
          <a:bodyPr/>
          <a:lstStyle/>
          <a:p>
            <a:fld id="{1C7A44C0-F7AC-49C2-8289-1E7A86D9FB50}" type="datetime4">
              <a:rPr lang="en-US" smtClean="0"/>
              <a:t>June 21, 2022</a:t>
            </a:fld>
            <a:endParaRPr lang="en-US"/>
          </a:p>
        </p:txBody>
      </p:sp>
      <p:sp>
        <p:nvSpPr>
          <p:cNvPr id="3" name="Footer Placeholder 2">
            <a:extLst>
              <a:ext uri="{FF2B5EF4-FFF2-40B4-BE49-F238E27FC236}">
                <a16:creationId xmlns:a16="http://schemas.microsoft.com/office/drawing/2014/main" id="{16357B86-EC22-49C6-BBC6-639D57D1AFB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63764B-CF91-4C81-B4C3-5B5E5A973610}"/>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911118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E4801-B0C7-4458-B413-24D6E68FAA57}"/>
              </a:ext>
            </a:extLst>
          </p:cNvPr>
          <p:cNvSpPr>
            <a:spLocks noGrp="1"/>
          </p:cNvSpPr>
          <p:nvPr>
            <p:ph type="title"/>
          </p:nvPr>
        </p:nvSpPr>
        <p:spPr>
          <a:xfrm>
            <a:off x="1063633" y="457200"/>
            <a:ext cx="4170355" cy="191750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2FA0C76-733A-488A-89FB-7D04FD64BD68}"/>
              </a:ext>
            </a:extLst>
          </p:cNvPr>
          <p:cNvSpPr>
            <a:spLocks noGrp="1"/>
          </p:cNvSpPr>
          <p:nvPr>
            <p:ph idx="1"/>
          </p:nvPr>
        </p:nvSpPr>
        <p:spPr>
          <a:xfrm>
            <a:off x="5481637" y="457200"/>
            <a:ext cx="5562601" cy="59436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D45B9DE-016A-4B31-BB52-99C76E28B4B9}"/>
              </a:ext>
            </a:extLst>
          </p:cNvPr>
          <p:cNvSpPr>
            <a:spLocks noGrp="1"/>
          </p:cNvSpPr>
          <p:nvPr>
            <p:ph type="body" sz="half" idx="2"/>
          </p:nvPr>
        </p:nvSpPr>
        <p:spPr>
          <a:xfrm>
            <a:off x="1063633" y="2374708"/>
            <a:ext cx="4170355" cy="40260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ED6CC3-66DD-4D9A-A9C7-F588BA88C992}"/>
              </a:ext>
            </a:extLst>
          </p:cNvPr>
          <p:cNvSpPr>
            <a:spLocks noGrp="1"/>
          </p:cNvSpPr>
          <p:nvPr>
            <p:ph type="dt" sz="half" idx="10"/>
          </p:nvPr>
        </p:nvSpPr>
        <p:spPr/>
        <p:txBody>
          <a:bodyPr/>
          <a:lstStyle/>
          <a:p>
            <a:fld id="{73BB84BC-6E78-40D1-8831-40AB1F596614}" type="datetime4">
              <a:rPr lang="en-US" smtClean="0"/>
              <a:t>June 21, 2022</a:t>
            </a:fld>
            <a:endParaRPr lang="en-US"/>
          </a:p>
        </p:txBody>
      </p:sp>
      <p:sp>
        <p:nvSpPr>
          <p:cNvPr id="6" name="Footer Placeholder 5">
            <a:extLst>
              <a:ext uri="{FF2B5EF4-FFF2-40B4-BE49-F238E27FC236}">
                <a16:creationId xmlns:a16="http://schemas.microsoft.com/office/drawing/2014/main" id="{31359FC8-04EF-4F7D-8E43-4EE0E95DA9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71C964-4227-4DEE-87A1-026162DDF664}"/>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743889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0EB4E-D4BB-4C86-A820-63474E5A4086}"/>
              </a:ext>
            </a:extLst>
          </p:cNvPr>
          <p:cNvSpPr>
            <a:spLocks noGrp="1"/>
          </p:cNvSpPr>
          <p:nvPr>
            <p:ph type="title"/>
          </p:nvPr>
        </p:nvSpPr>
        <p:spPr>
          <a:xfrm>
            <a:off x="1062038" y="457199"/>
            <a:ext cx="3913241" cy="192881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54FA99A1-8FAF-415D-A399-1B2C2A0F2300}"/>
              </a:ext>
            </a:extLst>
          </p:cNvPr>
          <p:cNvSpPr>
            <a:spLocks noGrp="1"/>
          </p:cNvSpPr>
          <p:nvPr>
            <p:ph type="pic" idx="1"/>
          </p:nvPr>
        </p:nvSpPr>
        <p:spPr>
          <a:xfrm>
            <a:off x="5257752" y="457200"/>
            <a:ext cx="6110288"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4A15BEE-9915-4637-85A2-2AF2872C72BC}"/>
              </a:ext>
            </a:extLst>
          </p:cNvPr>
          <p:cNvSpPr>
            <a:spLocks noGrp="1"/>
          </p:cNvSpPr>
          <p:nvPr>
            <p:ph type="body" sz="half" idx="2"/>
          </p:nvPr>
        </p:nvSpPr>
        <p:spPr>
          <a:xfrm>
            <a:off x="1062038" y="2386013"/>
            <a:ext cx="3913241" cy="40147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73427C-3B67-4ED4-925D-04B9C09AA54B}"/>
              </a:ext>
            </a:extLst>
          </p:cNvPr>
          <p:cNvSpPr>
            <a:spLocks noGrp="1"/>
          </p:cNvSpPr>
          <p:nvPr>
            <p:ph type="dt" sz="half" idx="10"/>
          </p:nvPr>
        </p:nvSpPr>
        <p:spPr/>
        <p:txBody>
          <a:bodyPr/>
          <a:lstStyle/>
          <a:p>
            <a:fld id="{ADFA080F-3961-4D42-BEDE-84A1FED032F1}" type="datetime4">
              <a:rPr lang="en-US" smtClean="0"/>
              <a:t>June 21, 2022</a:t>
            </a:fld>
            <a:endParaRPr lang="en-US"/>
          </a:p>
        </p:txBody>
      </p:sp>
      <p:sp>
        <p:nvSpPr>
          <p:cNvPr id="6" name="Footer Placeholder 5">
            <a:extLst>
              <a:ext uri="{FF2B5EF4-FFF2-40B4-BE49-F238E27FC236}">
                <a16:creationId xmlns:a16="http://schemas.microsoft.com/office/drawing/2014/main" id="{EEB5DAFD-22DE-4E9E-9C72-B16C1F273D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E8EE99-49CC-4A30-8ADA-39EFD8DAAD22}"/>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209912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BF0171A2-02C1-4543-8B6B-FCF7E69712DF}"/>
              </a:ext>
            </a:extLst>
          </p:cNvPr>
          <p:cNvSpPr>
            <a:spLocks noGrp="1"/>
          </p:cNvSpPr>
          <p:nvPr>
            <p:ph type="body" orient="vert" idx="1"/>
          </p:nvPr>
        </p:nvSpPr>
        <p:spPr>
          <a:xfrm>
            <a:off x="1050879" y="1825625"/>
            <a:ext cx="9810604" cy="451669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F95027C-A386-44E4-AFE1-33AFFDA3AD8F}"/>
              </a:ext>
            </a:extLst>
          </p:cNvPr>
          <p:cNvSpPr>
            <a:spLocks noGrp="1"/>
          </p:cNvSpPr>
          <p:nvPr>
            <p:ph type="dt" sz="half" idx="10"/>
          </p:nvPr>
        </p:nvSpPr>
        <p:spPr/>
        <p:txBody>
          <a:bodyPr/>
          <a:lstStyle/>
          <a:p>
            <a:fld id="{E5CC3C8F-D4A7-4EAD-92AD-82C91CB8BB85}" type="datetime4">
              <a:rPr lang="en-US" smtClean="0"/>
              <a:t>June 21, 2022</a:t>
            </a:fld>
            <a:endParaRPr lang="en-US"/>
          </a:p>
        </p:txBody>
      </p:sp>
      <p:sp>
        <p:nvSpPr>
          <p:cNvPr id="5" name="Footer Placeholder 4">
            <a:extLst>
              <a:ext uri="{FF2B5EF4-FFF2-40B4-BE49-F238E27FC236}">
                <a16:creationId xmlns:a16="http://schemas.microsoft.com/office/drawing/2014/main" id="{FB1BF710-0558-4457-825D-48713CAED3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A7F93D-5DC3-4C36-AEB0-79CDB15C316A}"/>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7" name="Title 6">
            <a:extLst>
              <a:ext uri="{FF2B5EF4-FFF2-40B4-BE49-F238E27FC236}">
                <a16:creationId xmlns:a16="http://schemas.microsoft.com/office/drawing/2014/main" id="{87CFC0C8-11FE-4003-B2D6-B7B8E279056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02815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B41C5-3638-439D-BA61-4DAA142226E8}"/>
              </a:ext>
            </a:extLst>
          </p:cNvPr>
          <p:cNvSpPr>
            <a:spLocks noGrp="1"/>
          </p:cNvSpPr>
          <p:nvPr>
            <p:ph type="title" orient="vert"/>
          </p:nvPr>
        </p:nvSpPr>
        <p:spPr>
          <a:xfrm>
            <a:off x="8724901" y="464025"/>
            <a:ext cx="2161540" cy="580029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99B91A0-A376-483C-926E-189F376E5520}"/>
              </a:ext>
            </a:extLst>
          </p:cNvPr>
          <p:cNvSpPr>
            <a:spLocks noGrp="1"/>
          </p:cNvSpPr>
          <p:nvPr>
            <p:ph type="body" orient="vert" idx="1"/>
          </p:nvPr>
        </p:nvSpPr>
        <p:spPr>
          <a:xfrm>
            <a:off x="838200" y="464023"/>
            <a:ext cx="7886700" cy="58002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A14134E-B7D5-4664-BB2E-6A98ED630A9F}"/>
              </a:ext>
            </a:extLst>
          </p:cNvPr>
          <p:cNvSpPr>
            <a:spLocks noGrp="1"/>
          </p:cNvSpPr>
          <p:nvPr>
            <p:ph type="dt" sz="half" idx="10"/>
          </p:nvPr>
        </p:nvSpPr>
        <p:spPr/>
        <p:txBody>
          <a:bodyPr/>
          <a:lstStyle/>
          <a:p>
            <a:fld id="{BC011D41-E33C-4BC7-8272-37E8417FD097}" type="datetime4">
              <a:rPr lang="en-US" smtClean="0"/>
              <a:t>June 21, 2022</a:t>
            </a:fld>
            <a:endParaRPr lang="en-US"/>
          </a:p>
        </p:txBody>
      </p:sp>
      <p:sp>
        <p:nvSpPr>
          <p:cNvPr id="5" name="Footer Placeholder 4">
            <a:extLst>
              <a:ext uri="{FF2B5EF4-FFF2-40B4-BE49-F238E27FC236}">
                <a16:creationId xmlns:a16="http://schemas.microsoft.com/office/drawing/2014/main" id="{92A54E2A-B1CE-4F2E-9D9A-D47E514D59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E7C304-46A8-4179-87A2-B8CC10BAAFAE}"/>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976317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customXml" Target="../ink/ink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descr="A person in a dark room&#10;&#10;Description automatically generated">
            <a:extLst>
              <a:ext uri="{FF2B5EF4-FFF2-40B4-BE49-F238E27FC236}">
                <a16:creationId xmlns:a16="http://schemas.microsoft.com/office/drawing/2014/main" id="{DEB2E8C4-C3E7-4048-A43D-9859510CFA9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p:sp>
        <p:nvSpPr>
          <p:cNvPr id="2" name="Title Placeholder 1">
            <a:extLst>
              <a:ext uri="{FF2B5EF4-FFF2-40B4-BE49-F238E27FC236}">
                <a16:creationId xmlns:a16="http://schemas.microsoft.com/office/drawing/2014/main" id="{9AFBD2E1-C16B-4996-869C-DD03823A80A4}"/>
              </a:ext>
            </a:extLst>
          </p:cNvPr>
          <p:cNvSpPr>
            <a:spLocks noGrp="1"/>
          </p:cNvSpPr>
          <p:nvPr>
            <p:ph type="title"/>
          </p:nvPr>
        </p:nvSpPr>
        <p:spPr>
          <a:xfrm>
            <a:off x="1050879" y="609601"/>
            <a:ext cx="9810604" cy="12160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844DB6A-ED8E-4755-BC7A-B7AA65244231}"/>
              </a:ext>
            </a:extLst>
          </p:cNvPr>
          <p:cNvSpPr>
            <a:spLocks noGrp="1"/>
          </p:cNvSpPr>
          <p:nvPr>
            <p:ph type="body" idx="1"/>
          </p:nvPr>
        </p:nvSpPr>
        <p:spPr>
          <a:xfrm>
            <a:off x="1050879" y="1825624"/>
            <a:ext cx="9810604" cy="442875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FF5CE27-B558-4B88-ACE3-B70423127730}"/>
              </a:ext>
            </a:extLst>
          </p:cNvPr>
          <p:cNvSpPr>
            <a:spLocks noGrp="1"/>
          </p:cNvSpPr>
          <p:nvPr>
            <p:ph type="dt" sz="half" idx="2"/>
          </p:nvPr>
        </p:nvSpPr>
        <p:spPr>
          <a:xfrm rot="5400000">
            <a:off x="10509243" y="5071825"/>
            <a:ext cx="2647667" cy="365125"/>
          </a:xfrm>
          <a:prstGeom prst="rect">
            <a:avLst/>
          </a:prstGeom>
        </p:spPr>
        <p:txBody>
          <a:bodyPr vert="horz" lIns="91440" tIns="45720" rIns="91440" bIns="45720" rtlCol="0" anchor="ctr"/>
          <a:lstStyle>
            <a:lvl1pPr algn="l">
              <a:defRPr sz="900" cap="all" spc="300" baseline="0">
                <a:solidFill>
                  <a:schemeClr val="tx1">
                    <a:lumMod val="85000"/>
                    <a:lumOff val="15000"/>
                  </a:schemeClr>
                </a:solidFill>
                <a:latin typeface="+mn-lt"/>
              </a:defRPr>
            </a:lvl1pPr>
          </a:lstStyle>
          <a:p>
            <a:fld id="{A33960BD-7AC1-4217-9611-AAA56D3EE38F}" type="datetime4">
              <a:rPr lang="en-US" smtClean="0"/>
              <a:pPr/>
              <a:t>June 21, 2022</a:t>
            </a:fld>
            <a:endParaRPr lang="en-US" dirty="0">
              <a:latin typeface="+mn-lt"/>
            </a:endParaRPr>
          </a:p>
        </p:txBody>
      </p:sp>
      <p:sp>
        <p:nvSpPr>
          <p:cNvPr id="5" name="Footer Placeholder 4">
            <a:extLst>
              <a:ext uri="{FF2B5EF4-FFF2-40B4-BE49-F238E27FC236}">
                <a16:creationId xmlns:a16="http://schemas.microsoft.com/office/drawing/2014/main" id="{4ACE5D61-F203-4F00-9CF1-AB0AE4937006}"/>
              </a:ext>
            </a:extLst>
          </p:cNvPr>
          <p:cNvSpPr>
            <a:spLocks noGrp="1"/>
          </p:cNvSpPr>
          <p:nvPr>
            <p:ph type="ftr" sz="quarter" idx="3"/>
          </p:nvPr>
        </p:nvSpPr>
        <p:spPr>
          <a:xfrm rot="5400000">
            <a:off x="10447827" y="1407402"/>
            <a:ext cx="2770499" cy="365125"/>
          </a:xfrm>
          <a:prstGeom prst="rect">
            <a:avLst/>
          </a:prstGeom>
        </p:spPr>
        <p:txBody>
          <a:bodyPr vert="horz" lIns="91440" tIns="45720" rIns="91440" bIns="45720" rtlCol="0" anchor="ctr"/>
          <a:lstStyle>
            <a:lvl1pPr algn="r">
              <a:defRPr sz="900" cap="all" spc="300" baseline="0">
                <a:solidFill>
                  <a:schemeClr val="tx1">
                    <a:lumMod val="85000"/>
                    <a:lumOff val="15000"/>
                  </a:schemeClr>
                </a:solidFill>
                <a:latin typeface="+mn-lt"/>
              </a:defRPr>
            </a:lvl1pPr>
          </a:lstStyle>
          <a:p>
            <a:endParaRPr lang="en-US" dirty="0">
              <a:latin typeface="+mn-lt"/>
            </a:endParaRPr>
          </a:p>
        </p:txBody>
      </p:sp>
      <p:sp>
        <p:nvSpPr>
          <p:cNvPr id="6" name="Slide Number Placeholder 5">
            <a:extLst>
              <a:ext uri="{FF2B5EF4-FFF2-40B4-BE49-F238E27FC236}">
                <a16:creationId xmlns:a16="http://schemas.microsoft.com/office/drawing/2014/main" id="{39FF38BD-5F38-4F6E-B5DD-EB1AF06002E2}"/>
              </a:ext>
            </a:extLst>
          </p:cNvPr>
          <p:cNvSpPr>
            <a:spLocks noGrp="1"/>
          </p:cNvSpPr>
          <p:nvPr>
            <p:ph type="sldNum" sz="quarter" idx="4"/>
          </p:nvPr>
        </p:nvSpPr>
        <p:spPr>
          <a:xfrm>
            <a:off x="11560121" y="3138985"/>
            <a:ext cx="545911" cy="580029"/>
          </a:xfrm>
          <a:prstGeom prst="rect">
            <a:avLst/>
          </a:prstGeom>
        </p:spPr>
        <p:txBody>
          <a:bodyPr vert="horz" lIns="91440" tIns="45720" rIns="91440" bIns="45720" rtlCol="0" anchor="ctr"/>
          <a:lstStyle>
            <a:lvl1pPr algn="ctr">
              <a:defRPr sz="1600">
                <a:solidFill>
                  <a:schemeClr val="tx1">
                    <a:lumMod val="85000"/>
                    <a:lumOff val="15000"/>
                  </a:schemeClr>
                </a:solidFill>
                <a:latin typeface="+mn-lt"/>
              </a:defRPr>
            </a:lvl1pPr>
          </a:lstStyle>
          <a:p>
            <a:fld id="{9D4AEF59-F28E-467C-9EA3-92D1CFAD475A}" type="slidenum">
              <a:rPr lang="en-US" smtClean="0"/>
              <a:pPr/>
              <a:t>‹#›</a:t>
            </a:fld>
            <a:endParaRPr lang="en-US">
              <a:latin typeface="+mn-lt"/>
            </a:endParaRPr>
          </a:p>
        </p:txBody>
      </p:sp>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24D29CCB-7956-4E3E-8880-304085F04BF4}"/>
                  </a:ext>
                </a:extLst>
              </p14:cNvPr>
              <p14:cNvContentPartPr/>
              <p14:nvPr/>
            </p14:nvContentPartPr>
            <p14:xfrm>
              <a:off x="12490710" y="6342652"/>
              <a:ext cx="360" cy="360"/>
            </p14:xfrm>
          </p:contentPart>
        </mc:Choice>
        <mc:Fallback xmlns="">
          <p:pic>
            <p:nvPicPr>
              <p:cNvPr id="18" name="Ink 17">
                <a:extLst>
                  <a:ext uri="{FF2B5EF4-FFF2-40B4-BE49-F238E27FC236}">
                    <a16:creationId xmlns:a16="http://schemas.microsoft.com/office/drawing/2014/main" id="{24D29CCB-7956-4E3E-8880-304085F04BF4}"/>
                  </a:ext>
                </a:extLst>
              </p:cNvPr>
              <p:cNvPicPr/>
              <p:nvPr/>
            </p:nvPicPr>
            <p:blipFill>
              <a:blip r:embed="rId15"/>
              <a:stretch>
                <a:fillRect/>
              </a:stretch>
            </p:blipFill>
            <p:spPr>
              <a:xfrm>
                <a:off x="12481710" y="6333652"/>
                <a:ext cx="18000" cy="18000"/>
              </a:xfrm>
              <a:prstGeom prst="rect">
                <a:avLst/>
              </a:prstGeom>
            </p:spPr>
          </p:pic>
        </mc:Fallback>
      </mc:AlternateContent>
    </p:spTree>
    <p:extLst>
      <p:ext uri="{BB962C8B-B14F-4D97-AF65-F5344CB8AC3E}">
        <p14:creationId xmlns:p14="http://schemas.microsoft.com/office/powerpoint/2010/main" val="1048372200"/>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32" r:id="rId7"/>
    <p:sldLayoutId id="2147483728" r:id="rId8"/>
    <p:sldLayoutId id="2147483729" r:id="rId9"/>
    <p:sldLayoutId id="2147483730" r:id="rId10"/>
    <p:sldLayoutId id="2147483731" r:id="rId11"/>
  </p:sldLayoutIdLst>
  <p:hf sldNum="0" hdr="0" ftr="0" dt="0"/>
  <p:txStyles>
    <p:titleStyle>
      <a:lvl1pPr algn="l" defTabSz="914400" rtl="0" eaLnBrk="1" latinLnBrk="0" hangingPunct="1">
        <a:lnSpc>
          <a:spcPct val="110000"/>
        </a:lnSpc>
        <a:spcBef>
          <a:spcPct val="0"/>
        </a:spcBef>
        <a:buNone/>
        <a:defRPr sz="2800" kern="1200" cap="all" spc="600" baseline="0">
          <a:solidFill>
            <a:schemeClr val="tx1">
              <a:lumMod val="85000"/>
              <a:lumOff val="15000"/>
            </a:schemeClr>
          </a:solidFill>
          <a:latin typeface="+mj-lt"/>
          <a:ea typeface="Batang" panose="02030600000101010101" pitchFamily="18" charset="-127"/>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000" kern="1200" spc="50" baseline="0">
          <a:solidFill>
            <a:schemeClr val="tx1">
              <a:lumMod val="85000"/>
              <a:lumOff val="15000"/>
            </a:schemeClr>
          </a:solidFill>
          <a:latin typeface="+mn-lt"/>
          <a:ea typeface="Batang" panose="02030600000101010101" pitchFamily="18" charset="-127"/>
          <a:cs typeface="+mn-cs"/>
        </a:defRPr>
      </a:lvl1pPr>
      <a:lvl2pPr marL="274320" indent="0" algn="l" defTabSz="914400" rtl="0" eaLnBrk="1" latinLnBrk="0" hangingPunct="1">
        <a:lnSpc>
          <a:spcPct val="100000"/>
        </a:lnSpc>
        <a:spcBef>
          <a:spcPts val="500"/>
        </a:spcBef>
        <a:buFontTx/>
        <a:buNone/>
        <a:defRPr sz="1800" kern="1200" spc="50" baseline="0">
          <a:solidFill>
            <a:schemeClr val="tx1">
              <a:lumMod val="85000"/>
              <a:lumOff val="15000"/>
            </a:schemeClr>
          </a:solidFill>
          <a:latin typeface="+mn-lt"/>
          <a:ea typeface="Batang" panose="02030600000101010101" pitchFamily="18" charset="-127"/>
          <a:cs typeface="+mn-cs"/>
        </a:defRPr>
      </a:lvl2pPr>
      <a:lvl3pPr marL="605790" indent="-285750" algn="l" defTabSz="914400" rtl="0" eaLnBrk="1" latinLnBrk="0" hangingPunct="1">
        <a:lnSpc>
          <a:spcPct val="100000"/>
        </a:lnSpc>
        <a:spcBef>
          <a:spcPts val="500"/>
        </a:spcBef>
        <a:buSzPct val="80000"/>
        <a:buFont typeface="Arial" panose="020B0604020202020204" pitchFamily="34" charset="0"/>
        <a:buChar char="•"/>
        <a:defRPr sz="1600" kern="1200" spc="50" baseline="0">
          <a:solidFill>
            <a:schemeClr val="tx1">
              <a:lumMod val="85000"/>
              <a:lumOff val="15000"/>
            </a:schemeClr>
          </a:solidFill>
          <a:latin typeface="+mn-lt"/>
          <a:ea typeface="Batang" panose="02030600000101010101" pitchFamily="18" charset="-127"/>
          <a:cs typeface="+mn-cs"/>
        </a:defRPr>
      </a:lvl3pPr>
      <a:lvl4pPr marL="630936" indent="0" algn="l" defTabSz="914400" rtl="0" eaLnBrk="1" latinLnBrk="0" hangingPunct="1">
        <a:lnSpc>
          <a:spcPct val="100000"/>
        </a:lnSpc>
        <a:spcBef>
          <a:spcPts val="500"/>
        </a:spcBef>
        <a:buFontTx/>
        <a:buNone/>
        <a:defRPr sz="1400" kern="1200" spc="50" baseline="0">
          <a:solidFill>
            <a:schemeClr val="tx1">
              <a:lumMod val="85000"/>
              <a:lumOff val="15000"/>
            </a:schemeClr>
          </a:solidFill>
          <a:latin typeface="+mn-lt"/>
          <a:ea typeface="Batang" panose="02030600000101010101" pitchFamily="18" charset="-127"/>
          <a:cs typeface="+mn-cs"/>
        </a:defRPr>
      </a:lvl4pPr>
      <a:lvl5pPr marL="822960" indent="-228600" algn="l" defTabSz="914400" rtl="0" eaLnBrk="1" latinLnBrk="0" hangingPunct="1">
        <a:lnSpc>
          <a:spcPct val="100000"/>
        </a:lnSpc>
        <a:spcBef>
          <a:spcPts val="500"/>
        </a:spcBef>
        <a:buSzPct val="80000"/>
        <a:buFont typeface="Arial" panose="020B0604020202020204" pitchFamily="34" charset="0"/>
        <a:buChar char="•"/>
        <a:defRPr sz="1400" kern="1200" spc="50" baseline="0">
          <a:solidFill>
            <a:schemeClr val="tx1">
              <a:lumMod val="85000"/>
              <a:lumOff val="15000"/>
            </a:schemeClr>
          </a:solidFill>
          <a:latin typeface="+mn-lt"/>
          <a:ea typeface="Batang" panose="02030600000101010101" pitchFamily="18" charset="-127"/>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pngall.com/learning-png/download/46904"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morethaneoi.blogspot.com/2013/09/any-good-news-today.html"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7.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hyperlink" Target="https://creativecommons.org/licenses/by-nd/3.0/"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www.christiansincontext.com/2014/06/god-clearly-answers-big-questions.html" TargetMode="External"/><Relationship Id="rId5" Type="http://schemas.openxmlformats.org/officeDocument/2006/relationships/image" Target="../media/image7.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4" name="Rectangle 19">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1">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
            <a:extLst>
              <a:ext uri="{FF2B5EF4-FFF2-40B4-BE49-F238E27FC236}">
                <a16:creationId xmlns:a16="http://schemas.microsoft.com/office/drawing/2014/main" id="{8A580E96-4219-D006-8172-D1EB980E0AB8}"/>
              </a:ext>
            </a:extLst>
          </p:cNvPr>
          <p:cNvPicPr>
            <a:picLocks noChangeAspect="1"/>
          </p:cNvPicPr>
          <p:nvPr/>
        </p:nvPicPr>
        <p:blipFill rotWithShape="1">
          <a:blip r:embed="rId2"/>
          <a:srcRect l="27547" r="826" b="-3"/>
          <a:stretch/>
        </p:blipFill>
        <p:spPr>
          <a:xfrm>
            <a:off x="3584196" y="-1"/>
            <a:ext cx="8607807" cy="6871647"/>
          </a:xfrm>
          <a:custGeom>
            <a:avLst/>
            <a:gdLst/>
            <a:ahLst/>
            <a:cxnLst/>
            <a:rect l="l" t="t" r="r" b="b"/>
            <a:pathLst>
              <a:path w="8607807" h="6858000">
                <a:moveTo>
                  <a:pt x="8607807" y="0"/>
                </a:moveTo>
                <a:lnTo>
                  <a:pt x="8607807" y="6858000"/>
                </a:lnTo>
                <a:lnTo>
                  <a:pt x="2049693" y="6858000"/>
                </a:lnTo>
                <a:lnTo>
                  <a:pt x="1546051" y="6858000"/>
                </a:lnTo>
                <a:lnTo>
                  <a:pt x="1535751" y="6815348"/>
                </a:lnTo>
                <a:cubicBezTo>
                  <a:pt x="1530460" y="6761684"/>
                  <a:pt x="1515370" y="6604898"/>
                  <a:pt x="1514301" y="6536022"/>
                </a:cubicBezTo>
                <a:cubicBezTo>
                  <a:pt x="1518045" y="6478504"/>
                  <a:pt x="1528503" y="6437797"/>
                  <a:pt x="1529339" y="6402088"/>
                </a:cubicBezTo>
                <a:cubicBezTo>
                  <a:pt x="1525062" y="6346650"/>
                  <a:pt x="1502062" y="6294623"/>
                  <a:pt x="1493941" y="6256398"/>
                </a:cubicBezTo>
                <a:cubicBezTo>
                  <a:pt x="1502669" y="6241770"/>
                  <a:pt x="1469920" y="6187857"/>
                  <a:pt x="1480613" y="6172741"/>
                </a:cubicBezTo>
                <a:cubicBezTo>
                  <a:pt x="1481020" y="6152279"/>
                  <a:pt x="1458164" y="6048753"/>
                  <a:pt x="1443364" y="6006407"/>
                </a:cubicBezTo>
                <a:cubicBezTo>
                  <a:pt x="1426694" y="5958900"/>
                  <a:pt x="1390307" y="5908317"/>
                  <a:pt x="1380584" y="5887691"/>
                </a:cubicBezTo>
                <a:cubicBezTo>
                  <a:pt x="1370860" y="5867065"/>
                  <a:pt x="1392244" y="5909118"/>
                  <a:pt x="1385023" y="5882650"/>
                </a:cubicBezTo>
                <a:cubicBezTo>
                  <a:pt x="1377800" y="5856181"/>
                  <a:pt x="1345702" y="5759038"/>
                  <a:pt x="1337254" y="5728879"/>
                </a:cubicBezTo>
                <a:cubicBezTo>
                  <a:pt x="1353956" y="5727462"/>
                  <a:pt x="1323673" y="5710676"/>
                  <a:pt x="1334321" y="5701696"/>
                </a:cubicBezTo>
                <a:cubicBezTo>
                  <a:pt x="1343675" y="5695367"/>
                  <a:pt x="1336672" y="5688797"/>
                  <a:pt x="1335877" y="5681564"/>
                </a:cubicBezTo>
                <a:cubicBezTo>
                  <a:pt x="1343201" y="5672524"/>
                  <a:pt x="1329617" y="5640839"/>
                  <a:pt x="1319978" y="5632219"/>
                </a:cubicBezTo>
                <a:cubicBezTo>
                  <a:pt x="1286551" y="5611011"/>
                  <a:pt x="1310947" y="5568721"/>
                  <a:pt x="1285321" y="5551224"/>
                </a:cubicBezTo>
                <a:cubicBezTo>
                  <a:pt x="1281540" y="5545203"/>
                  <a:pt x="1279983" y="5539432"/>
                  <a:pt x="1279815" y="5533855"/>
                </a:cubicBezTo>
                <a:lnTo>
                  <a:pt x="1282507" y="5518422"/>
                </a:lnTo>
                <a:lnTo>
                  <a:pt x="1289604" y="5514404"/>
                </a:lnTo>
                <a:lnTo>
                  <a:pt x="1287766" y="5504772"/>
                </a:lnTo>
                <a:lnTo>
                  <a:pt x="1288829" y="5502102"/>
                </a:lnTo>
                <a:cubicBezTo>
                  <a:pt x="1290896" y="5497007"/>
                  <a:pt x="1292688" y="5491968"/>
                  <a:pt x="1293373" y="5486914"/>
                </a:cubicBezTo>
                <a:cubicBezTo>
                  <a:pt x="1288690" y="5472938"/>
                  <a:pt x="1272696" y="5448436"/>
                  <a:pt x="1260736" y="5418245"/>
                </a:cubicBezTo>
                <a:cubicBezTo>
                  <a:pt x="1238579" y="5385699"/>
                  <a:pt x="1238884" y="5340972"/>
                  <a:pt x="1221610" y="5305770"/>
                </a:cubicBezTo>
                <a:lnTo>
                  <a:pt x="1216099" y="5298785"/>
                </a:lnTo>
                <a:lnTo>
                  <a:pt x="1217278" y="5268992"/>
                </a:lnTo>
                <a:cubicBezTo>
                  <a:pt x="1221588" y="5263843"/>
                  <a:pt x="1222716" y="5256480"/>
                  <a:pt x="1218469" y="5250149"/>
                </a:cubicBezTo>
                <a:lnTo>
                  <a:pt x="1206220" y="5142322"/>
                </a:lnTo>
                <a:cubicBezTo>
                  <a:pt x="1205294" y="5106716"/>
                  <a:pt x="1196908" y="5091595"/>
                  <a:pt x="1212921" y="5036513"/>
                </a:cubicBezTo>
                <a:cubicBezTo>
                  <a:pt x="1234138" y="4978012"/>
                  <a:pt x="1204801" y="4893378"/>
                  <a:pt x="1212183" y="4827738"/>
                </a:cubicBezTo>
                <a:cubicBezTo>
                  <a:pt x="1183151" y="4792886"/>
                  <a:pt x="1209228" y="4811487"/>
                  <a:pt x="1202048" y="4774693"/>
                </a:cubicBezTo>
                <a:cubicBezTo>
                  <a:pt x="1202483" y="4751423"/>
                  <a:pt x="1202919" y="4728152"/>
                  <a:pt x="1203354" y="4704882"/>
                </a:cubicBezTo>
                <a:lnTo>
                  <a:pt x="1201502" y="4691500"/>
                </a:lnTo>
                <a:lnTo>
                  <a:pt x="1194919" y="4687895"/>
                </a:lnTo>
                <a:lnTo>
                  <a:pt x="1187792" y="4667873"/>
                </a:lnTo>
                <a:cubicBezTo>
                  <a:pt x="1186060" y="4660351"/>
                  <a:pt x="1185291" y="4652220"/>
                  <a:pt x="1186080" y="4643189"/>
                </a:cubicBezTo>
                <a:cubicBezTo>
                  <a:pt x="1199189" y="4613276"/>
                  <a:pt x="1167081" y="4562691"/>
                  <a:pt x="1184722" y="4525834"/>
                </a:cubicBezTo>
                <a:cubicBezTo>
                  <a:pt x="1182407" y="4490142"/>
                  <a:pt x="1175424" y="4451369"/>
                  <a:pt x="1172188" y="4429037"/>
                </a:cubicBezTo>
                <a:cubicBezTo>
                  <a:pt x="1161331" y="4419671"/>
                  <a:pt x="1178123" y="4389539"/>
                  <a:pt x="1165306" y="4391841"/>
                </a:cubicBezTo>
                <a:cubicBezTo>
                  <a:pt x="1171061" y="4381101"/>
                  <a:pt x="1173552" y="4338138"/>
                  <a:pt x="1168602" y="4327040"/>
                </a:cubicBezTo>
                <a:lnTo>
                  <a:pt x="1178384" y="4271714"/>
                </a:lnTo>
                <a:lnTo>
                  <a:pt x="1177294" y="4266170"/>
                </a:lnTo>
                <a:cubicBezTo>
                  <a:pt x="1177138" y="4260404"/>
                  <a:pt x="1177520" y="4242660"/>
                  <a:pt x="1177448" y="4237120"/>
                </a:cubicBezTo>
                <a:cubicBezTo>
                  <a:pt x="1177252" y="4235726"/>
                  <a:pt x="1177058" y="4234331"/>
                  <a:pt x="1176863" y="4232937"/>
                </a:cubicBezTo>
                <a:lnTo>
                  <a:pt x="1162386" y="4198811"/>
                </a:lnTo>
                <a:cubicBezTo>
                  <a:pt x="1162950" y="4194190"/>
                  <a:pt x="1174655" y="4191224"/>
                  <a:pt x="1174343" y="4184054"/>
                </a:cubicBezTo>
                <a:lnTo>
                  <a:pt x="1160516" y="4155792"/>
                </a:lnTo>
                <a:lnTo>
                  <a:pt x="1161365" y="4150364"/>
                </a:lnTo>
                <a:lnTo>
                  <a:pt x="1144878" y="4068165"/>
                </a:lnTo>
                <a:lnTo>
                  <a:pt x="1123687" y="3997737"/>
                </a:lnTo>
                <a:lnTo>
                  <a:pt x="1096720" y="3746801"/>
                </a:lnTo>
                <a:cubicBezTo>
                  <a:pt x="1083618" y="3632695"/>
                  <a:pt x="1064313" y="3629437"/>
                  <a:pt x="1047682" y="3510652"/>
                </a:cubicBezTo>
                <a:cubicBezTo>
                  <a:pt x="1048550" y="3470281"/>
                  <a:pt x="1049418" y="3429910"/>
                  <a:pt x="1050285" y="3389539"/>
                </a:cubicBezTo>
                <a:lnTo>
                  <a:pt x="1030166" y="3314219"/>
                </a:lnTo>
                <a:lnTo>
                  <a:pt x="1034128" y="3253967"/>
                </a:lnTo>
                <a:lnTo>
                  <a:pt x="1007751" y="3192563"/>
                </a:lnTo>
                <a:cubicBezTo>
                  <a:pt x="1003323" y="3186732"/>
                  <a:pt x="1001150" y="3181063"/>
                  <a:pt x="1000384" y="3175520"/>
                </a:cubicBezTo>
                <a:cubicBezTo>
                  <a:pt x="1000734" y="3170366"/>
                  <a:pt x="1001085" y="3165212"/>
                  <a:pt x="1001435" y="3160058"/>
                </a:cubicBezTo>
                <a:lnTo>
                  <a:pt x="968918" y="3106456"/>
                </a:lnTo>
                <a:cubicBezTo>
                  <a:pt x="957125" y="3086347"/>
                  <a:pt x="955617" y="3059144"/>
                  <a:pt x="934483" y="3025607"/>
                </a:cubicBezTo>
                <a:cubicBezTo>
                  <a:pt x="914631" y="2991085"/>
                  <a:pt x="908933" y="2999692"/>
                  <a:pt x="879229" y="2942341"/>
                </a:cubicBezTo>
                <a:cubicBezTo>
                  <a:pt x="850845" y="2891400"/>
                  <a:pt x="820829" y="2801223"/>
                  <a:pt x="798666" y="2755714"/>
                </a:cubicBezTo>
                <a:cubicBezTo>
                  <a:pt x="773970" y="2709171"/>
                  <a:pt x="758278" y="2710053"/>
                  <a:pt x="746962" y="2689587"/>
                </a:cubicBezTo>
                <a:lnTo>
                  <a:pt x="712796" y="2609586"/>
                </a:lnTo>
                <a:lnTo>
                  <a:pt x="697701" y="2594856"/>
                </a:lnTo>
                <a:cubicBezTo>
                  <a:pt x="697743" y="2593626"/>
                  <a:pt x="697784" y="2592396"/>
                  <a:pt x="697823" y="2591165"/>
                </a:cubicBezTo>
                <a:lnTo>
                  <a:pt x="679645" y="2567493"/>
                </a:lnTo>
                <a:lnTo>
                  <a:pt x="680789" y="2566723"/>
                </a:lnTo>
                <a:cubicBezTo>
                  <a:pt x="682946" y="2564457"/>
                  <a:pt x="683757" y="2561765"/>
                  <a:pt x="681771" y="2558109"/>
                </a:cubicBezTo>
                <a:cubicBezTo>
                  <a:pt x="705290" y="2557210"/>
                  <a:pt x="688388" y="2553357"/>
                  <a:pt x="680456" y="2542663"/>
                </a:cubicBezTo>
                <a:cubicBezTo>
                  <a:pt x="679482" y="2529115"/>
                  <a:pt x="677183" y="2488664"/>
                  <a:pt x="675922" y="2476820"/>
                </a:cubicBezTo>
                <a:lnTo>
                  <a:pt x="672894" y="2471591"/>
                </a:lnTo>
                <a:lnTo>
                  <a:pt x="673143" y="2471379"/>
                </a:lnTo>
                <a:cubicBezTo>
                  <a:pt x="673152" y="2470017"/>
                  <a:pt x="672405" y="2468214"/>
                  <a:pt x="670567" y="2465654"/>
                </a:cubicBezTo>
                <a:lnTo>
                  <a:pt x="667369" y="2462052"/>
                </a:lnTo>
                <a:lnTo>
                  <a:pt x="661495" y="2451906"/>
                </a:lnTo>
                <a:cubicBezTo>
                  <a:pt x="661510" y="2450510"/>
                  <a:pt x="661525" y="2449113"/>
                  <a:pt x="661540" y="2447717"/>
                </a:cubicBezTo>
                <a:lnTo>
                  <a:pt x="664540" y="2445047"/>
                </a:lnTo>
                <a:lnTo>
                  <a:pt x="663581" y="2444265"/>
                </a:lnTo>
                <a:cubicBezTo>
                  <a:pt x="653014" y="2439598"/>
                  <a:pt x="642406" y="2441014"/>
                  <a:pt x="663129" y="2421760"/>
                </a:cubicBezTo>
                <a:cubicBezTo>
                  <a:pt x="643271" y="2409372"/>
                  <a:pt x="657229" y="2399993"/>
                  <a:pt x="650205" y="2375201"/>
                </a:cubicBezTo>
                <a:cubicBezTo>
                  <a:pt x="634911" y="2369643"/>
                  <a:pt x="634260" y="2360648"/>
                  <a:pt x="638008" y="2350147"/>
                </a:cubicBezTo>
                <a:cubicBezTo>
                  <a:pt x="621083" y="2329939"/>
                  <a:pt x="620949" y="2305558"/>
                  <a:pt x="609851" y="2279762"/>
                </a:cubicBezTo>
                <a:lnTo>
                  <a:pt x="585585" y="2151458"/>
                </a:lnTo>
                <a:lnTo>
                  <a:pt x="581391" y="2148616"/>
                </a:lnTo>
                <a:cubicBezTo>
                  <a:pt x="578821" y="2146496"/>
                  <a:pt x="577525" y="2144881"/>
                  <a:pt x="577083" y="2143541"/>
                </a:cubicBezTo>
                <a:lnTo>
                  <a:pt x="577251" y="2143279"/>
                </a:lnTo>
                <a:lnTo>
                  <a:pt x="546845" y="2081459"/>
                </a:lnTo>
                <a:cubicBezTo>
                  <a:pt x="538270" y="2069798"/>
                  <a:pt x="486356" y="1952009"/>
                  <a:pt x="470837" y="1927526"/>
                </a:cubicBezTo>
                <a:lnTo>
                  <a:pt x="428154" y="1653876"/>
                </a:lnTo>
                <a:lnTo>
                  <a:pt x="392797" y="1507176"/>
                </a:lnTo>
                <a:cubicBezTo>
                  <a:pt x="380165" y="1501458"/>
                  <a:pt x="369910" y="1448213"/>
                  <a:pt x="372847" y="1437646"/>
                </a:cubicBezTo>
                <a:cubicBezTo>
                  <a:pt x="369015" y="1430935"/>
                  <a:pt x="338503" y="1373479"/>
                  <a:pt x="344479" y="1364974"/>
                </a:cubicBezTo>
                <a:cubicBezTo>
                  <a:pt x="332264" y="1339484"/>
                  <a:pt x="321736" y="1307918"/>
                  <a:pt x="299558" y="1284709"/>
                </a:cubicBezTo>
                <a:cubicBezTo>
                  <a:pt x="277380" y="1261500"/>
                  <a:pt x="259203" y="1267387"/>
                  <a:pt x="243216" y="1246922"/>
                </a:cubicBezTo>
                <a:cubicBezTo>
                  <a:pt x="227230" y="1226457"/>
                  <a:pt x="218454" y="1164523"/>
                  <a:pt x="203639" y="1161920"/>
                </a:cubicBezTo>
                <a:cubicBezTo>
                  <a:pt x="192352" y="1142649"/>
                  <a:pt x="198158" y="1131546"/>
                  <a:pt x="169195" y="1085737"/>
                </a:cubicBezTo>
                <a:cubicBezTo>
                  <a:pt x="139228" y="1000958"/>
                  <a:pt x="140891" y="967704"/>
                  <a:pt x="98775" y="908263"/>
                </a:cubicBezTo>
                <a:cubicBezTo>
                  <a:pt x="45025" y="829417"/>
                  <a:pt x="34038" y="815844"/>
                  <a:pt x="43820" y="711217"/>
                </a:cubicBezTo>
                <a:cubicBezTo>
                  <a:pt x="34816" y="658186"/>
                  <a:pt x="43273" y="612368"/>
                  <a:pt x="44748" y="590072"/>
                </a:cubicBezTo>
                <a:lnTo>
                  <a:pt x="36767" y="545639"/>
                </a:lnTo>
                <a:cubicBezTo>
                  <a:pt x="36093" y="527311"/>
                  <a:pt x="35418" y="508983"/>
                  <a:pt x="34744" y="490655"/>
                </a:cubicBezTo>
                <a:cubicBezTo>
                  <a:pt x="34670" y="457530"/>
                  <a:pt x="29296" y="472114"/>
                  <a:pt x="29222" y="438989"/>
                </a:cubicBezTo>
                <a:cubicBezTo>
                  <a:pt x="29152" y="438889"/>
                  <a:pt x="2578" y="396379"/>
                  <a:pt x="2507" y="396276"/>
                </a:cubicBezTo>
                <a:cubicBezTo>
                  <a:pt x="-7796" y="384713"/>
                  <a:pt x="17492" y="336163"/>
                  <a:pt x="9810" y="316602"/>
                </a:cubicBezTo>
                <a:lnTo>
                  <a:pt x="25323" y="268307"/>
                </a:lnTo>
                <a:cubicBezTo>
                  <a:pt x="20582" y="240926"/>
                  <a:pt x="55391" y="238035"/>
                  <a:pt x="50278" y="194719"/>
                </a:cubicBezTo>
                <a:cubicBezTo>
                  <a:pt x="49891" y="157325"/>
                  <a:pt x="41873" y="124589"/>
                  <a:pt x="47653" y="93227"/>
                </a:cubicBezTo>
                <a:cubicBezTo>
                  <a:pt x="41389" y="80085"/>
                  <a:pt x="38874" y="67855"/>
                  <a:pt x="48323" y="56555"/>
                </a:cubicBezTo>
                <a:cubicBezTo>
                  <a:pt x="46028" y="30289"/>
                  <a:pt x="37896" y="18621"/>
                  <a:pt x="38423" y="5312"/>
                </a:cubicBezTo>
                <a:lnTo>
                  <a:pt x="39875" y="1"/>
                </a:lnTo>
                <a:close/>
              </a:path>
            </a:pathLst>
          </a:custGeom>
        </p:spPr>
      </p:pic>
      <p:sp>
        <p:nvSpPr>
          <p:cNvPr id="2" name="Title 1"/>
          <p:cNvSpPr>
            <a:spLocks noGrp="1"/>
          </p:cNvSpPr>
          <p:nvPr>
            <p:ph type="ctrTitle"/>
          </p:nvPr>
        </p:nvSpPr>
        <p:spPr>
          <a:xfrm>
            <a:off x="373522" y="2260720"/>
            <a:ext cx="4035296" cy="2640247"/>
          </a:xfrm>
        </p:spPr>
        <p:txBody>
          <a:bodyPr vert="horz" lIns="91440" tIns="45720" rIns="91440" bIns="45720" rtlCol="0">
            <a:normAutofit/>
          </a:bodyPr>
          <a:lstStyle/>
          <a:p>
            <a:pPr algn="l"/>
            <a:r>
              <a:rPr lang="en-GB" sz="4000" dirty="0">
                <a:latin typeface="Calibri"/>
                <a:ea typeface="Batang"/>
                <a:cs typeface="Calibri"/>
              </a:rPr>
              <a:t>Assignment Guidance!</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CE8BBC4-555B-4EEA-8B5C-5B44656F9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6836FB-B3CA-A4D4-1DE9-F4B876155ED2}"/>
              </a:ext>
            </a:extLst>
          </p:cNvPr>
          <p:cNvSpPr>
            <a:spLocks noGrp="1"/>
          </p:cNvSpPr>
          <p:nvPr>
            <p:ph type="title"/>
          </p:nvPr>
        </p:nvSpPr>
        <p:spPr>
          <a:xfrm>
            <a:off x="723901" y="603622"/>
            <a:ext cx="5004776" cy="2413425"/>
          </a:xfrm>
        </p:spPr>
        <p:txBody>
          <a:bodyPr>
            <a:normAutofit/>
          </a:bodyPr>
          <a:lstStyle/>
          <a:p>
            <a:pPr algn="ctr"/>
            <a:r>
              <a:rPr lang="en-GB" b="1" i="1" u="sng" dirty="0">
                <a:ea typeface="Batang"/>
              </a:rPr>
              <a:t>What is your second assignment?</a:t>
            </a:r>
            <a:endParaRPr lang="en-GB" b="1" i="1" u="sng"/>
          </a:p>
        </p:txBody>
      </p:sp>
      <p:sp>
        <p:nvSpPr>
          <p:cNvPr id="12" name="Freeform: Shape 11">
            <a:extLst>
              <a:ext uri="{FF2B5EF4-FFF2-40B4-BE49-F238E27FC236}">
                <a16:creationId xmlns:a16="http://schemas.microsoft.com/office/drawing/2014/main" id="{44704DC3-DE99-4AC8-9945-00EF66EBB0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1447" y="0"/>
            <a:ext cx="6200553" cy="6858000"/>
          </a:xfrm>
          <a:custGeom>
            <a:avLst/>
            <a:gdLst>
              <a:gd name="connsiteX0" fmla="*/ 509785 w 6292079"/>
              <a:gd name="connsiteY0" fmla="*/ 0 h 6858000"/>
              <a:gd name="connsiteX1" fmla="*/ 4089208 w 6292079"/>
              <a:gd name="connsiteY1" fmla="*/ 0 h 6858000"/>
              <a:gd name="connsiteX2" fmla="*/ 4500513 w 6292079"/>
              <a:gd name="connsiteY2" fmla="*/ 0 h 6858000"/>
              <a:gd name="connsiteX3" fmla="*/ 4642260 w 6292079"/>
              <a:gd name="connsiteY3" fmla="*/ 0 h 6858000"/>
              <a:gd name="connsiteX4" fmla="*/ 6127274 w 6292079"/>
              <a:gd name="connsiteY4" fmla="*/ 0 h 6858000"/>
              <a:gd name="connsiteX5" fmla="*/ 6292079 w 6292079"/>
              <a:gd name="connsiteY5" fmla="*/ 0 h 6858000"/>
              <a:gd name="connsiteX6" fmla="*/ 6292079 w 6292079"/>
              <a:gd name="connsiteY6" fmla="*/ 6858000 h 6858000"/>
              <a:gd name="connsiteX7" fmla="*/ 6127274 w 6292079"/>
              <a:gd name="connsiteY7" fmla="*/ 6858000 h 6858000"/>
              <a:gd name="connsiteX8" fmla="*/ 4642260 w 6292079"/>
              <a:gd name="connsiteY8" fmla="*/ 6858000 h 6858000"/>
              <a:gd name="connsiteX9" fmla="*/ 4500513 w 6292079"/>
              <a:gd name="connsiteY9" fmla="*/ 6858000 h 6858000"/>
              <a:gd name="connsiteX10" fmla="*/ 4089208 w 6292079"/>
              <a:gd name="connsiteY10" fmla="*/ 6858000 h 6858000"/>
              <a:gd name="connsiteX11" fmla="*/ 435967 w 6292079"/>
              <a:gd name="connsiteY11" fmla="*/ 6858000 h 6858000"/>
              <a:gd name="connsiteX12" fmla="*/ 439099 w 6292079"/>
              <a:gd name="connsiteY12" fmla="*/ 6835478 h 6858000"/>
              <a:gd name="connsiteX13" fmla="*/ 443695 w 6292079"/>
              <a:gd name="connsiteY13" fmla="*/ 6725985 h 6858000"/>
              <a:gd name="connsiteX14" fmla="*/ 428041 w 6292079"/>
              <a:gd name="connsiteY14" fmla="*/ 6661430 h 6858000"/>
              <a:gd name="connsiteX15" fmla="*/ 376884 w 6292079"/>
              <a:gd name="connsiteY15" fmla="*/ 6504597 h 6858000"/>
              <a:gd name="connsiteX16" fmla="*/ 269239 w 6292079"/>
              <a:gd name="connsiteY16" fmla="*/ 6290076 h 6858000"/>
              <a:gd name="connsiteX17" fmla="*/ 219811 w 6292079"/>
              <a:gd name="connsiteY17" fmla="*/ 6127001 h 6858000"/>
              <a:gd name="connsiteX18" fmla="*/ 205094 w 6292079"/>
              <a:gd name="connsiteY18" fmla="*/ 6073766 h 6858000"/>
              <a:gd name="connsiteX19" fmla="*/ 150183 w 6292079"/>
              <a:gd name="connsiteY19" fmla="*/ 6014538 h 6858000"/>
              <a:gd name="connsiteX20" fmla="*/ 117093 w 6292079"/>
              <a:gd name="connsiteY20" fmla="*/ 5729681 h 6858000"/>
              <a:gd name="connsiteX21" fmla="*/ 46363 w 6292079"/>
              <a:gd name="connsiteY21" fmla="*/ 5613732 h 6858000"/>
              <a:gd name="connsiteX22" fmla="*/ 29717 w 6292079"/>
              <a:gd name="connsiteY22" fmla="*/ 5572630 h 6858000"/>
              <a:gd name="connsiteX23" fmla="*/ 32614 w 6292079"/>
              <a:gd name="connsiteY23" fmla="*/ 5564839 h 6858000"/>
              <a:gd name="connsiteX24" fmla="*/ 34209 w 6292079"/>
              <a:gd name="connsiteY24" fmla="*/ 5564057 h 6858000"/>
              <a:gd name="connsiteX25" fmla="*/ 17311 w 6292079"/>
              <a:gd name="connsiteY25" fmla="*/ 5442591 h 6858000"/>
              <a:gd name="connsiteX26" fmla="*/ 16750 w 6292079"/>
              <a:gd name="connsiteY26" fmla="*/ 5415829 h 6858000"/>
              <a:gd name="connsiteX27" fmla="*/ 18217 w 6292079"/>
              <a:gd name="connsiteY27" fmla="*/ 5412980 h 6858000"/>
              <a:gd name="connsiteX28" fmla="*/ 12055 w 6292079"/>
              <a:gd name="connsiteY28" fmla="*/ 5390064 h 6858000"/>
              <a:gd name="connsiteX29" fmla="*/ 0 w 6292079"/>
              <a:gd name="connsiteY29" fmla="*/ 5369830 h 6858000"/>
              <a:gd name="connsiteX30" fmla="*/ 32211 w 6292079"/>
              <a:gd name="connsiteY30" fmla="*/ 5145466 h 6858000"/>
              <a:gd name="connsiteX31" fmla="*/ 40891 w 6292079"/>
              <a:gd name="connsiteY31" fmla="*/ 4778922 h 6858000"/>
              <a:gd name="connsiteX32" fmla="*/ 16777 w 6292079"/>
              <a:gd name="connsiteY32" fmla="*/ 4554239 h 6858000"/>
              <a:gd name="connsiteX33" fmla="*/ 25115 w 6292079"/>
              <a:gd name="connsiteY33" fmla="*/ 4402702 h 6858000"/>
              <a:gd name="connsiteX34" fmla="*/ 8134 w 6292079"/>
              <a:gd name="connsiteY34" fmla="*/ 4331397 h 6858000"/>
              <a:gd name="connsiteX35" fmla="*/ 21852 w 6292079"/>
              <a:gd name="connsiteY35" fmla="*/ 4299998 h 6858000"/>
              <a:gd name="connsiteX36" fmla="*/ 24178 w 6292079"/>
              <a:gd name="connsiteY36" fmla="*/ 4280659 h 6858000"/>
              <a:gd name="connsiteX37" fmla="*/ 33357 w 6292079"/>
              <a:gd name="connsiteY37" fmla="*/ 4276475 h 6858000"/>
              <a:gd name="connsiteX38" fmla="*/ 42965 w 6292079"/>
              <a:gd name="connsiteY38" fmla="*/ 4248279 h 6858000"/>
              <a:gd name="connsiteX39" fmla="*/ 44865 w 6292079"/>
              <a:gd name="connsiteY39" fmla="*/ 4212329 h 6858000"/>
              <a:gd name="connsiteX40" fmla="*/ 44366 w 6292079"/>
              <a:gd name="connsiteY40" fmla="*/ 4040266 h 6858000"/>
              <a:gd name="connsiteX41" fmla="*/ 49504 w 6292079"/>
              <a:gd name="connsiteY41" fmla="*/ 3938016 h 6858000"/>
              <a:gd name="connsiteX42" fmla="*/ 59997 w 6292079"/>
              <a:gd name="connsiteY42" fmla="*/ 3900263 h 6858000"/>
              <a:gd name="connsiteX43" fmla="*/ 68907 w 6292079"/>
              <a:gd name="connsiteY43" fmla="*/ 3846813 h 6858000"/>
              <a:gd name="connsiteX44" fmla="*/ 75836 w 6292079"/>
              <a:gd name="connsiteY44" fmla="*/ 3715292 h 6858000"/>
              <a:gd name="connsiteX45" fmla="*/ 86775 w 6292079"/>
              <a:gd name="connsiteY45" fmla="*/ 3529044 h 6858000"/>
              <a:gd name="connsiteX46" fmla="*/ 93628 w 6292079"/>
              <a:gd name="connsiteY46" fmla="*/ 3521593 h 6858000"/>
              <a:gd name="connsiteX47" fmla="*/ 95551 w 6292079"/>
              <a:gd name="connsiteY47" fmla="*/ 3456775 h 6858000"/>
              <a:gd name="connsiteX48" fmla="*/ 58296 w 6292079"/>
              <a:gd name="connsiteY48" fmla="*/ 3224475 h 6858000"/>
              <a:gd name="connsiteX49" fmla="*/ 63270 w 6292079"/>
              <a:gd name="connsiteY49" fmla="*/ 3097947 h 6858000"/>
              <a:gd name="connsiteX50" fmla="*/ 72130 w 6292079"/>
              <a:gd name="connsiteY50" fmla="*/ 3053885 h 6858000"/>
              <a:gd name="connsiteX51" fmla="*/ 86532 w 6292079"/>
              <a:gd name="connsiteY51" fmla="*/ 2980007 h 6858000"/>
              <a:gd name="connsiteX52" fmla="*/ 111003 w 6292079"/>
              <a:gd name="connsiteY52" fmla="*/ 2914025 h 6858000"/>
              <a:gd name="connsiteX53" fmla="*/ 98482 w 6292079"/>
              <a:gd name="connsiteY53" fmla="*/ 2847042 h 6858000"/>
              <a:gd name="connsiteX54" fmla="*/ 97880 w 6292079"/>
              <a:gd name="connsiteY54" fmla="*/ 2789385 h 6858000"/>
              <a:gd name="connsiteX55" fmla="*/ 104654 w 6292079"/>
              <a:gd name="connsiteY55" fmla="*/ 2785130 h 6858000"/>
              <a:gd name="connsiteX56" fmla="*/ 105266 w 6292079"/>
              <a:gd name="connsiteY56" fmla="*/ 2777753 h 6858000"/>
              <a:gd name="connsiteX57" fmla="*/ 167835 w 6292079"/>
              <a:gd name="connsiteY57" fmla="*/ 2669363 h 6858000"/>
              <a:gd name="connsiteX58" fmla="*/ 202206 w 6292079"/>
              <a:gd name="connsiteY58" fmla="*/ 2562841 h 6858000"/>
              <a:gd name="connsiteX59" fmla="*/ 213902 w 6292079"/>
              <a:gd name="connsiteY59" fmla="*/ 2508449 h 6858000"/>
              <a:gd name="connsiteX60" fmla="*/ 233809 w 6292079"/>
              <a:gd name="connsiteY60" fmla="*/ 2449158 h 6858000"/>
              <a:gd name="connsiteX61" fmla="*/ 237400 w 6292079"/>
              <a:gd name="connsiteY61" fmla="*/ 2386081 h 6858000"/>
              <a:gd name="connsiteX62" fmla="*/ 235660 w 6292079"/>
              <a:gd name="connsiteY62" fmla="*/ 2226872 h 6858000"/>
              <a:gd name="connsiteX63" fmla="*/ 250116 w 6292079"/>
              <a:gd name="connsiteY63" fmla="*/ 2186312 h 6858000"/>
              <a:gd name="connsiteX64" fmla="*/ 285163 w 6292079"/>
              <a:gd name="connsiteY64" fmla="*/ 2054201 h 6858000"/>
              <a:gd name="connsiteX65" fmla="*/ 297869 w 6292079"/>
              <a:gd name="connsiteY65" fmla="*/ 2009411 h 6858000"/>
              <a:gd name="connsiteX66" fmla="*/ 339406 w 6292079"/>
              <a:gd name="connsiteY66" fmla="*/ 1985345 h 6858000"/>
              <a:gd name="connsiteX67" fmla="*/ 380873 w 6292079"/>
              <a:gd name="connsiteY67" fmla="*/ 1908912 h 6858000"/>
              <a:gd name="connsiteX68" fmla="*/ 399636 w 6292079"/>
              <a:gd name="connsiteY68" fmla="*/ 1815242 h 6858000"/>
              <a:gd name="connsiteX69" fmla="*/ 374372 w 6292079"/>
              <a:gd name="connsiteY69" fmla="*/ 1616165 h 6858000"/>
              <a:gd name="connsiteX70" fmla="*/ 392730 w 6292079"/>
              <a:gd name="connsiteY70" fmla="*/ 1566131 h 6858000"/>
              <a:gd name="connsiteX71" fmla="*/ 372639 w 6292079"/>
              <a:gd name="connsiteY71" fmla="*/ 1478507 h 6858000"/>
              <a:gd name="connsiteX72" fmla="*/ 401555 w 6292079"/>
              <a:gd name="connsiteY72" fmla="*/ 1428806 h 6858000"/>
              <a:gd name="connsiteX73" fmla="*/ 410243 w 6292079"/>
              <a:gd name="connsiteY73" fmla="*/ 1415134 h 6858000"/>
              <a:gd name="connsiteX74" fmla="*/ 411524 w 6292079"/>
              <a:gd name="connsiteY74" fmla="*/ 1406469 h 6858000"/>
              <a:gd name="connsiteX75" fmla="*/ 408887 w 6292079"/>
              <a:gd name="connsiteY75" fmla="*/ 1392331 h 6858000"/>
              <a:gd name="connsiteX76" fmla="*/ 414309 w 6292079"/>
              <a:gd name="connsiteY76" fmla="*/ 1387628 h 6858000"/>
              <a:gd name="connsiteX77" fmla="*/ 415362 w 6292079"/>
              <a:gd name="connsiteY77" fmla="*/ 1380497 h 6858000"/>
              <a:gd name="connsiteX78" fmla="*/ 421850 w 6292079"/>
              <a:gd name="connsiteY78" fmla="*/ 1331725 h 6858000"/>
              <a:gd name="connsiteX79" fmla="*/ 417310 w 6292079"/>
              <a:gd name="connsiteY79" fmla="*/ 1256042 h 6858000"/>
              <a:gd name="connsiteX80" fmla="*/ 415023 w 6292079"/>
              <a:gd name="connsiteY80" fmla="*/ 1150134 h 6858000"/>
              <a:gd name="connsiteX81" fmla="*/ 406174 w 6292079"/>
              <a:gd name="connsiteY81" fmla="*/ 1005645 h 6858000"/>
              <a:gd name="connsiteX82" fmla="*/ 431864 w 6292079"/>
              <a:gd name="connsiteY82" fmla="*/ 899691 h 6858000"/>
              <a:gd name="connsiteX83" fmla="*/ 462617 w 6292079"/>
              <a:gd name="connsiteY83" fmla="*/ 689088 h 6858000"/>
              <a:gd name="connsiteX84" fmla="*/ 510810 w 6292079"/>
              <a:gd name="connsiteY84" fmla="*/ 526328 h 6858000"/>
              <a:gd name="connsiteX85" fmla="*/ 542477 w 6292079"/>
              <a:gd name="connsiteY85" fmla="*/ 433873 h 6858000"/>
              <a:gd name="connsiteX86" fmla="*/ 549936 w 6292079"/>
              <a:gd name="connsiteY86" fmla="*/ 301688 h 6858000"/>
              <a:gd name="connsiteX87" fmla="*/ 554757 w 6292079"/>
              <a:gd name="connsiteY87" fmla="*/ 279945 h 6858000"/>
              <a:gd name="connsiteX88" fmla="*/ 550124 w 6292079"/>
              <a:gd name="connsiteY88" fmla="*/ 248508 h 6858000"/>
              <a:gd name="connsiteX89" fmla="*/ 530424 w 6292079"/>
              <a:gd name="connsiteY89" fmla="*/ 122373 h 6858000"/>
              <a:gd name="connsiteX90" fmla="*/ 504802 w 6292079"/>
              <a:gd name="connsiteY90" fmla="*/ 2189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6292079" h="6858000">
                <a:moveTo>
                  <a:pt x="509785" y="0"/>
                </a:moveTo>
                <a:lnTo>
                  <a:pt x="4089208" y="0"/>
                </a:lnTo>
                <a:lnTo>
                  <a:pt x="4500513" y="0"/>
                </a:lnTo>
                <a:lnTo>
                  <a:pt x="4642260" y="0"/>
                </a:lnTo>
                <a:lnTo>
                  <a:pt x="6127274" y="0"/>
                </a:lnTo>
                <a:lnTo>
                  <a:pt x="6292079" y="0"/>
                </a:lnTo>
                <a:lnTo>
                  <a:pt x="6292079" y="6858000"/>
                </a:lnTo>
                <a:lnTo>
                  <a:pt x="6127274" y="6858000"/>
                </a:lnTo>
                <a:lnTo>
                  <a:pt x="4642260" y="6858000"/>
                </a:lnTo>
                <a:lnTo>
                  <a:pt x="4500513" y="6858000"/>
                </a:lnTo>
                <a:lnTo>
                  <a:pt x="4089208" y="6858000"/>
                </a:lnTo>
                <a:lnTo>
                  <a:pt x="435967" y="6858000"/>
                </a:lnTo>
                <a:lnTo>
                  <a:pt x="439099" y="6835478"/>
                </a:lnTo>
                <a:cubicBezTo>
                  <a:pt x="443053" y="6807961"/>
                  <a:pt x="446597" y="6775838"/>
                  <a:pt x="443695" y="6725985"/>
                </a:cubicBezTo>
                <a:cubicBezTo>
                  <a:pt x="406361" y="6709462"/>
                  <a:pt x="444551" y="6685701"/>
                  <a:pt x="428041" y="6661430"/>
                </a:cubicBezTo>
                <a:cubicBezTo>
                  <a:pt x="415709" y="6603739"/>
                  <a:pt x="402107" y="6561674"/>
                  <a:pt x="376884" y="6504597"/>
                </a:cubicBezTo>
                <a:cubicBezTo>
                  <a:pt x="304684" y="6477597"/>
                  <a:pt x="338577" y="6353549"/>
                  <a:pt x="269239" y="6290076"/>
                </a:cubicBezTo>
                <a:cubicBezTo>
                  <a:pt x="241348" y="6225029"/>
                  <a:pt x="266460" y="6201087"/>
                  <a:pt x="219811" y="6127001"/>
                </a:cubicBezTo>
                <a:cubicBezTo>
                  <a:pt x="241964" y="6106503"/>
                  <a:pt x="210775" y="6088480"/>
                  <a:pt x="205094" y="6073766"/>
                </a:cubicBezTo>
                <a:cubicBezTo>
                  <a:pt x="195202" y="6057134"/>
                  <a:pt x="163788" y="6050649"/>
                  <a:pt x="150183" y="6014538"/>
                </a:cubicBezTo>
                <a:cubicBezTo>
                  <a:pt x="131236" y="5955076"/>
                  <a:pt x="160082" y="5847195"/>
                  <a:pt x="117093" y="5729681"/>
                </a:cubicBezTo>
                <a:cubicBezTo>
                  <a:pt x="106713" y="5695413"/>
                  <a:pt x="63130" y="5649897"/>
                  <a:pt x="46363" y="5613732"/>
                </a:cubicBezTo>
                <a:lnTo>
                  <a:pt x="29717" y="5572630"/>
                </a:lnTo>
                <a:lnTo>
                  <a:pt x="32614" y="5564839"/>
                </a:lnTo>
                <a:lnTo>
                  <a:pt x="34209" y="5564057"/>
                </a:lnTo>
                <a:lnTo>
                  <a:pt x="17311" y="5442591"/>
                </a:lnTo>
                <a:cubicBezTo>
                  <a:pt x="14639" y="5436675"/>
                  <a:pt x="13713" y="5428633"/>
                  <a:pt x="16750" y="5415829"/>
                </a:cubicBezTo>
                <a:lnTo>
                  <a:pt x="18217" y="5412980"/>
                </a:lnTo>
                <a:lnTo>
                  <a:pt x="12055" y="5390064"/>
                </a:lnTo>
                <a:cubicBezTo>
                  <a:pt x="9079" y="5382538"/>
                  <a:pt x="5182" y="5375682"/>
                  <a:pt x="0" y="5369830"/>
                </a:cubicBezTo>
                <a:cubicBezTo>
                  <a:pt x="31894" y="5299689"/>
                  <a:pt x="23872" y="5225525"/>
                  <a:pt x="32211" y="5145466"/>
                </a:cubicBezTo>
                <a:cubicBezTo>
                  <a:pt x="34746" y="5048037"/>
                  <a:pt x="41698" y="4890019"/>
                  <a:pt x="40891" y="4778922"/>
                </a:cubicBezTo>
                <a:cubicBezTo>
                  <a:pt x="9869" y="4689468"/>
                  <a:pt x="28501" y="4651846"/>
                  <a:pt x="16777" y="4554239"/>
                </a:cubicBezTo>
                <a:cubicBezTo>
                  <a:pt x="56871" y="4507954"/>
                  <a:pt x="15779" y="4455514"/>
                  <a:pt x="25115" y="4402702"/>
                </a:cubicBezTo>
                <a:cubicBezTo>
                  <a:pt x="-10420" y="4412229"/>
                  <a:pt x="47425" y="4340221"/>
                  <a:pt x="8134" y="4331397"/>
                </a:cubicBezTo>
                <a:lnTo>
                  <a:pt x="21852" y="4299998"/>
                </a:lnTo>
                <a:lnTo>
                  <a:pt x="24178" y="4280659"/>
                </a:lnTo>
                <a:lnTo>
                  <a:pt x="33357" y="4276475"/>
                </a:lnTo>
                <a:lnTo>
                  <a:pt x="42965" y="4248279"/>
                </a:lnTo>
                <a:cubicBezTo>
                  <a:pt x="45246" y="4237522"/>
                  <a:pt x="46159" y="4225720"/>
                  <a:pt x="44865" y="4212329"/>
                </a:cubicBezTo>
                <a:cubicBezTo>
                  <a:pt x="25826" y="4166207"/>
                  <a:pt x="69917" y="4097341"/>
                  <a:pt x="44366" y="4040266"/>
                </a:cubicBezTo>
                <a:cubicBezTo>
                  <a:pt x="38101" y="4019019"/>
                  <a:pt x="37876" y="3951695"/>
                  <a:pt x="49504" y="3938016"/>
                </a:cubicBezTo>
                <a:cubicBezTo>
                  <a:pt x="51863" y="3923784"/>
                  <a:pt x="47442" y="3907760"/>
                  <a:pt x="59997" y="3900263"/>
                </a:cubicBezTo>
                <a:cubicBezTo>
                  <a:pt x="75066" y="3888337"/>
                  <a:pt x="50846" y="3841280"/>
                  <a:pt x="68907" y="3846813"/>
                </a:cubicBezTo>
                <a:cubicBezTo>
                  <a:pt x="52296" y="3813347"/>
                  <a:pt x="68378" y="3745138"/>
                  <a:pt x="75836" y="3715292"/>
                </a:cubicBezTo>
                <a:cubicBezTo>
                  <a:pt x="78813" y="3662330"/>
                  <a:pt x="86378" y="3567665"/>
                  <a:pt x="86775" y="3529044"/>
                </a:cubicBezTo>
                <a:cubicBezTo>
                  <a:pt x="89267" y="3527082"/>
                  <a:pt x="91576" y="3524572"/>
                  <a:pt x="93628" y="3521593"/>
                </a:cubicBezTo>
                <a:cubicBezTo>
                  <a:pt x="105546" y="3504295"/>
                  <a:pt x="106408" y="3475272"/>
                  <a:pt x="95551" y="3456775"/>
                </a:cubicBezTo>
                <a:cubicBezTo>
                  <a:pt x="61828" y="3371150"/>
                  <a:pt x="64401" y="3295875"/>
                  <a:pt x="58296" y="3224475"/>
                </a:cubicBezTo>
                <a:cubicBezTo>
                  <a:pt x="55319" y="3144058"/>
                  <a:pt x="94983" y="3200876"/>
                  <a:pt x="63270" y="3097947"/>
                </a:cubicBezTo>
                <a:cubicBezTo>
                  <a:pt x="77539" y="3088512"/>
                  <a:pt x="78452" y="3075895"/>
                  <a:pt x="72130" y="3053885"/>
                </a:cubicBezTo>
                <a:cubicBezTo>
                  <a:pt x="71735" y="3014911"/>
                  <a:pt x="107041" y="3021320"/>
                  <a:pt x="86532" y="2980007"/>
                </a:cubicBezTo>
                <a:lnTo>
                  <a:pt x="111003" y="2914025"/>
                </a:lnTo>
                <a:cubicBezTo>
                  <a:pt x="105238" y="2917158"/>
                  <a:pt x="98864" y="2862805"/>
                  <a:pt x="98482" y="2847042"/>
                </a:cubicBezTo>
                <a:cubicBezTo>
                  <a:pt x="100672" y="2813890"/>
                  <a:pt x="74268" y="2807204"/>
                  <a:pt x="97880" y="2789385"/>
                </a:cubicBezTo>
                <a:lnTo>
                  <a:pt x="104654" y="2785130"/>
                </a:lnTo>
                <a:cubicBezTo>
                  <a:pt x="104858" y="2782671"/>
                  <a:pt x="105062" y="2780212"/>
                  <a:pt x="105266" y="2777753"/>
                </a:cubicBezTo>
                <a:cubicBezTo>
                  <a:pt x="106158" y="2754272"/>
                  <a:pt x="151678" y="2705182"/>
                  <a:pt x="167835" y="2669363"/>
                </a:cubicBezTo>
                <a:lnTo>
                  <a:pt x="202206" y="2562841"/>
                </a:lnTo>
                <a:lnTo>
                  <a:pt x="213902" y="2508449"/>
                </a:lnTo>
                <a:lnTo>
                  <a:pt x="233809" y="2449158"/>
                </a:lnTo>
                <a:cubicBezTo>
                  <a:pt x="251664" y="2436763"/>
                  <a:pt x="229153" y="2410096"/>
                  <a:pt x="237400" y="2386081"/>
                </a:cubicBezTo>
                <a:cubicBezTo>
                  <a:pt x="227267" y="2347359"/>
                  <a:pt x="241573" y="2261841"/>
                  <a:pt x="235660" y="2226872"/>
                </a:cubicBezTo>
                <a:cubicBezTo>
                  <a:pt x="251820" y="2220679"/>
                  <a:pt x="261258" y="2210661"/>
                  <a:pt x="250116" y="2186312"/>
                </a:cubicBezTo>
                <a:lnTo>
                  <a:pt x="285163" y="2054201"/>
                </a:lnTo>
                <a:cubicBezTo>
                  <a:pt x="307497" y="2045213"/>
                  <a:pt x="272623" y="2017046"/>
                  <a:pt x="297869" y="2009411"/>
                </a:cubicBezTo>
                <a:cubicBezTo>
                  <a:pt x="320898" y="2035913"/>
                  <a:pt x="315992" y="1967554"/>
                  <a:pt x="339406" y="1985345"/>
                </a:cubicBezTo>
                <a:cubicBezTo>
                  <a:pt x="353240" y="1968595"/>
                  <a:pt x="370836" y="1937261"/>
                  <a:pt x="380873" y="1908912"/>
                </a:cubicBezTo>
                <a:cubicBezTo>
                  <a:pt x="350104" y="1811824"/>
                  <a:pt x="395613" y="1878362"/>
                  <a:pt x="399636" y="1815242"/>
                </a:cubicBezTo>
                <a:cubicBezTo>
                  <a:pt x="398754" y="1757178"/>
                  <a:pt x="409420" y="1701224"/>
                  <a:pt x="374372" y="1616165"/>
                </a:cubicBezTo>
                <a:cubicBezTo>
                  <a:pt x="373220" y="1574646"/>
                  <a:pt x="393018" y="1589074"/>
                  <a:pt x="392730" y="1566131"/>
                </a:cubicBezTo>
                <a:cubicBezTo>
                  <a:pt x="365412" y="1510101"/>
                  <a:pt x="394197" y="1511406"/>
                  <a:pt x="372639" y="1478507"/>
                </a:cubicBezTo>
                <a:cubicBezTo>
                  <a:pt x="377761" y="1454951"/>
                  <a:pt x="391457" y="1440777"/>
                  <a:pt x="401555" y="1428806"/>
                </a:cubicBezTo>
                <a:lnTo>
                  <a:pt x="410243" y="1415134"/>
                </a:lnTo>
                <a:lnTo>
                  <a:pt x="411524" y="1406469"/>
                </a:lnTo>
                <a:lnTo>
                  <a:pt x="408887" y="1392331"/>
                </a:lnTo>
                <a:lnTo>
                  <a:pt x="414309" y="1387628"/>
                </a:lnTo>
                <a:lnTo>
                  <a:pt x="415362" y="1380497"/>
                </a:lnTo>
                <a:cubicBezTo>
                  <a:pt x="418872" y="1361702"/>
                  <a:pt x="422095" y="1344022"/>
                  <a:pt x="421850" y="1331725"/>
                </a:cubicBezTo>
                <a:cubicBezTo>
                  <a:pt x="433626" y="1321844"/>
                  <a:pt x="424854" y="1278095"/>
                  <a:pt x="417310" y="1256042"/>
                </a:cubicBezTo>
                <a:cubicBezTo>
                  <a:pt x="413501" y="1216720"/>
                  <a:pt x="436826" y="1191313"/>
                  <a:pt x="415023" y="1150134"/>
                </a:cubicBezTo>
                <a:cubicBezTo>
                  <a:pt x="409434" y="1105134"/>
                  <a:pt x="413370" y="1057259"/>
                  <a:pt x="406174" y="1005645"/>
                </a:cubicBezTo>
                <a:cubicBezTo>
                  <a:pt x="395775" y="973629"/>
                  <a:pt x="433727" y="963997"/>
                  <a:pt x="431864" y="899691"/>
                </a:cubicBezTo>
                <a:cubicBezTo>
                  <a:pt x="435076" y="846170"/>
                  <a:pt x="459107" y="752452"/>
                  <a:pt x="462617" y="689088"/>
                </a:cubicBezTo>
                <a:cubicBezTo>
                  <a:pt x="447384" y="623113"/>
                  <a:pt x="508572" y="589979"/>
                  <a:pt x="510810" y="526328"/>
                </a:cubicBezTo>
                <a:cubicBezTo>
                  <a:pt x="481634" y="460515"/>
                  <a:pt x="546528" y="487988"/>
                  <a:pt x="542477" y="433873"/>
                </a:cubicBezTo>
                <a:cubicBezTo>
                  <a:pt x="514702" y="343844"/>
                  <a:pt x="563781" y="437996"/>
                  <a:pt x="549936" y="301688"/>
                </a:cubicBezTo>
                <a:cubicBezTo>
                  <a:pt x="545577" y="293639"/>
                  <a:pt x="549120" y="277645"/>
                  <a:pt x="554757" y="279945"/>
                </a:cubicBezTo>
                <a:cubicBezTo>
                  <a:pt x="552714" y="271180"/>
                  <a:pt x="541267" y="249562"/>
                  <a:pt x="550124" y="248508"/>
                </a:cubicBezTo>
                <a:cubicBezTo>
                  <a:pt x="549604" y="205525"/>
                  <a:pt x="542818" y="162084"/>
                  <a:pt x="530424" y="122373"/>
                </a:cubicBezTo>
                <a:cubicBezTo>
                  <a:pt x="542727" y="41074"/>
                  <a:pt x="502709" y="81459"/>
                  <a:pt x="504802" y="21894"/>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882F58F-CFD3-EFAA-3689-EEC9394E124C}"/>
              </a:ext>
            </a:extLst>
          </p:cNvPr>
          <p:cNvSpPr>
            <a:spLocks noGrp="1"/>
          </p:cNvSpPr>
          <p:nvPr>
            <p:ph idx="1"/>
          </p:nvPr>
        </p:nvSpPr>
        <p:spPr>
          <a:xfrm>
            <a:off x="7034256" y="603624"/>
            <a:ext cx="4266089" cy="5650754"/>
          </a:xfrm>
        </p:spPr>
        <p:txBody>
          <a:bodyPr vert="horz" lIns="91440" tIns="45720" rIns="91440" bIns="45720" rtlCol="0" anchor="ctr">
            <a:normAutofit/>
          </a:bodyPr>
          <a:lstStyle/>
          <a:p>
            <a:pPr>
              <a:lnSpc>
                <a:spcPct val="200000"/>
              </a:lnSpc>
              <a:buFont typeface="Wingdings" panose="020B0604020202020204" pitchFamily="34" charset="0"/>
              <a:buChar char="ü"/>
            </a:pPr>
            <a:r>
              <a:rPr lang="en-GB" dirty="0">
                <a:ea typeface="Batang"/>
              </a:rPr>
              <a:t>Due 22nd July 2022 </a:t>
            </a:r>
            <a:endParaRPr lang="en-GB" dirty="0"/>
          </a:p>
          <a:p>
            <a:pPr>
              <a:lnSpc>
                <a:spcPct val="200000"/>
              </a:lnSpc>
              <a:buFont typeface="Wingdings" panose="020B0604020202020204" pitchFamily="34" charset="0"/>
              <a:buChar char="ü"/>
            </a:pPr>
            <a:r>
              <a:rPr lang="en-GB" dirty="0">
                <a:ea typeface="Batang"/>
              </a:rPr>
              <a:t>1500 Words </a:t>
            </a:r>
          </a:p>
          <a:p>
            <a:pPr>
              <a:lnSpc>
                <a:spcPct val="200000"/>
              </a:lnSpc>
              <a:buFont typeface="Wingdings" panose="020B0604020202020204" pitchFamily="34" charset="0"/>
              <a:buChar char="ü"/>
            </a:pPr>
            <a:r>
              <a:rPr lang="en-GB" dirty="0">
                <a:ea typeface="Batang"/>
              </a:rPr>
              <a:t>Draft date is the 12th July 2022</a:t>
            </a:r>
            <a:endParaRPr lang="en-GB" dirty="0"/>
          </a:p>
          <a:p>
            <a:pPr>
              <a:lnSpc>
                <a:spcPct val="200000"/>
              </a:lnSpc>
              <a:buFont typeface="Wingdings" panose="020B0604020202020204" pitchFamily="34" charset="0"/>
              <a:buChar char="ü"/>
            </a:pPr>
            <a:r>
              <a:rPr lang="en-GB" dirty="0">
                <a:ea typeface="Batang"/>
              </a:rPr>
              <a:t>Will be uploaded on Moodle after today's lesson</a:t>
            </a:r>
            <a:endParaRPr lang="en-GB" dirty="0"/>
          </a:p>
        </p:txBody>
      </p:sp>
      <p:pic>
        <p:nvPicPr>
          <p:cNvPr id="4" name="Picture 4" descr="A picture containing room, gambling house&#10;&#10;Description automatically generated">
            <a:extLst>
              <a:ext uri="{FF2B5EF4-FFF2-40B4-BE49-F238E27FC236}">
                <a16:creationId xmlns:a16="http://schemas.microsoft.com/office/drawing/2014/main" id="{B052C76B-0CDB-17DD-17A3-DB3951A7A15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470752" y="3180818"/>
            <a:ext cx="3445484" cy="2842526"/>
          </a:xfrm>
          <a:prstGeom prst="rect">
            <a:avLst/>
          </a:prstGeom>
        </p:spPr>
      </p:pic>
      <p:sp>
        <p:nvSpPr>
          <p:cNvPr id="5" name="TextBox 4">
            <a:extLst>
              <a:ext uri="{FF2B5EF4-FFF2-40B4-BE49-F238E27FC236}">
                <a16:creationId xmlns:a16="http://schemas.microsoft.com/office/drawing/2014/main" id="{8BCABF3F-88B0-9018-C743-39C90C2210DA}"/>
              </a:ext>
            </a:extLst>
          </p:cNvPr>
          <p:cNvSpPr txBox="1"/>
          <p:nvPr/>
        </p:nvSpPr>
        <p:spPr>
          <a:xfrm>
            <a:off x="2447291" y="5823289"/>
            <a:ext cx="246894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260097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836FB-B3CA-A4D4-1DE9-F4B876155ED2}"/>
              </a:ext>
            </a:extLst>
          </p:cNvPr>
          <p:cNvSpPr>
            <a:spLocks noGrp="1"/>
          </p:cNvSpPr>
          <p:nvPr>
            <p:ph type="title"/>
          </p:nvPr>
        </p:nvSpPr>
        <p:spPr/>
        <p:txBody>
          <a:bodyPr/>
          <a:lstStyle/>
          <a:p>
            <a:r>
              <a:rPr lang="en-GB" dirty="0">
                <a:ea typeface="Batang"/>
              </a:rPr>
              <a:t>What is the question?</a:t>
            </a:r>
            <a:endParaRPr lang="en-GB" dirty="0"/>
          </a:p>
        </p:txBody>
      </p:sp>
      <p:sp>
        <p:nvSpPr>
          <p:cNvPr id="3" name="Content Placeholder 2">
            <a:extLst>
              <a:ext uri="{FF2B5EF4-FFF2-40B4-BE49-F238E27FC236}">
                <a16:creationId xmlns:a16="http://schemas.microsoft.com/office/drawing/2014/main" id="{4882F58F-CFD3-EFAA-3689-EEC9394E124C}"/>
              </a:ext>
            </a:extLst>
          </p:cNvPr>
          <p:cNvSpPr>
            <a:spLocks noGrp="1"/>
          </p:cNvSpPr>
          <p:nvPr>
            <p:ph idx="1"/>
          </p:nvPr>
        </p:nvSpPr>
        <p:spPr/>
        <p:txBody>
          <a:bodyPr vert="horz" lIns="91440" tIns="45720" rIns="91440" bIns="45720" rtlCol="0" anchor="t">
            <a:normAutofit fontScale="70000" lnSpcReduction="20000"/>
          </a:bodyPr>
          <a:lstStyle/>
          <a:p>
            <a:pPr marL="0" indent="0" algn="just">
              <a:buNone/>
            </a:pPr>
            <a:r>
              <a:rPr lang="en-GB" dirty="0">
                <a:ea typeface="+mn-lt"/>
                <a:cs typeface="+mn-lt"/>
              </a:rPr>
              <a:t>In May 2022, Mary created a pressure group called ‘Third World Britain’. Their aim is to ensure that the government makes changes to ensure that the cost of living in Britain decreases. Their focus is ensuring that everyone can afford to live. The group currently has 200 members. ‘Third World Britain’ is planning a march to the Houses of Parliament to peacefully protest against the rising cost of living. Mary has also informed people on social media of the protest and extended the invitation to the general public. Mary has informed the police of the plans, three weeks before the protest is scheduled to happen, this is to avoid disruption on the day of protest. She informs the police that the protest will take place on the 1st of July 2022 at 11am- 5pm. The police reply to Mary two weeks before the protest is scheduled to take place and inform her that they will be present at the protest if required. However, they notified Mary that in the event that disruption is caused, the members causing the disruption will be arrested. On the day of the protest, 400 members of the public joined ‘Third World Britain’ to take part in the protest. However, two hours into the protest Mary was informed by a police officer that the protest needed to come to an end, because of the vast amount of people joining and causing disruption outside the Houses of Parliament. Mary and ‘Third World Britain’ refused and as a result Mary was handcuffed and placed in the back of a police car. Mary was not informed that she was under arrest or given a caution. Upon arrival at the police station she was informed of her rights whilst she was detained. However, upon requesting a duty solicitor, she was informed that she would need to arrange a solicitor herself, if she required one to be present during her interview. </a:t>
            </a:r>
            <a:br>
              <a:rPr lang="en-US" dirty="0"/>
            </a:br>
            <a:endParaRPr lang="en-US"/>
          </a:p>
          <a:p>
            <a:r>
              <a:rPr lang="en-GB" b="1" dirty="0">
                <a:ea typeface="+mn-lt"/>
                <a:cs typeface="+mn-lt"/>
              </a:rPr>
              <a:t>Discuss if the right to freedom of assembly and association has been breached [750 words].</a:t>
            </a:r>
            <a:r>
              <a:rPr lang="en-GB" dirty="0">
                <a:ea typeface="+mn-lt"/>
                <a:cs typeface="+mn-lt"/>
              </a:rPr>
              <a:t> </a:t>
            </a:r>
            <a:br>
              <a:rPr lang="en-US" dirty="0"/>
            </a:br>
            <a:endParaRPr lang="en-US"/>
          </a:p>
          <a:p>
            <a:r>
              <a:rPr lang="en-GB" b="1" dirty="0">
                <a:ea typeface="+mn-lt"/>
                <a:cs typeface="+mn-lt"/>
              </a:rPr>
              <a:t>Advise Mary if the police have breached their police powers under the Police and Criminal Evidence Act 1984 [750 words].</a:t>
            </a:r>
            <a:endParaRPr lang="en-GB" dirty="0"/>
          </a:p>
          <a:p>
            <a:endParaRPr lang="en-GB" dirty="0"/>
          </a:p>
        </p:txBody>
      </p:sp>
    </p:spTree>
    <p:extLst>
      <p:ext uri="{BB962C8B-B14F-4D97-AF65-F5344CB8AC3E}">
        <p14:creationId xmlns:p14="http://schemas.microsoft.com/office/powerpoint/2010/main" val="3247529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0">
            <a:extLst>
              <a:ext uri="{FF2B5EF4-FFF2-40B4-BE49-F238E27FC236}">
                <a16:creationId xmlns:a16="http://schemas.microsoft.com/office/drawing/2014/main" id="{81CE2CF7-D5AA-4464-AC91-9ED1EA5D6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6836FB-B3CA-A4D4-1DE9-F4B876155ED2}"/>
              </a:ext>
            </a:extLst>
          </p:cNvPr>
          <p:cNvSpPr>
            <a:spLocks noGrp="1"/>
          </p:cNvSpPr>
          <p:nvPr>
            <p:ph type="title"/>
          </p:nvPr>
        </p:nvSpPr>
        <p:spPr>
          <a:xfrm>
            <a:off x="5177859" y="609601"/>
            <a:ext cx="5683623" cy="1216024"/>
          </a:xfrm>
        </p:spPr>
        <p:txBody>
          <a:bodyPr>
            <a:normAutofit/>
          </a:bodyPr>
          <a:lstStyle/>
          <a:p>
            <a:r>
              <a:rPr lang="en-GB" b="1" i="1" u="sng">
                <a:ea typeface="Batang"/>
              </a:rPr>
              <a:t>Guidance?</a:t>
            </a:r>
            <a:endParaRPr lang="en-GB" b="1"/>
          </a:p>
        </p:txBody>
      </p:sp>
      <p:pic>
        <p:nvPicPr>
          <p:cNvPr id="4" name="Picture 4" descr="Free stock photo of bright colours, flower, multi coloured">
            <a:extLst>
              <a:ext uri="{FF2B5EF4-FFF2-40B4-BE49-F238E27FC236}">
                <a16:creationId xmlns:a16="http://schemas.microsoft.com/office/drawing/2014/main" id="{2E8143B8-AF7C-1FED-BB67-0AC3CB248450}"/>
              </a:ext>
            </a:extLst>
          </p:cNvPr>
          <p:cNvPicPr>
            <a:picLocks noChangeAspect="1"/>
          </p:cNvPicPr>
          <p:nvPr/>
        </p:nvPicPr>
        <p:blipFill rotWithShape="1">
          <a:blip r:embed="rId2"/>
          <a:srcRect l="21008" r="12127"/>
          <a:stretch/>
        </p:blipFill>
        <p:spPr>
          <a:xfrm>
            <a:off x="20" y="2"/>
            <a:ext cx="4585628" cy="6857998"/>
          </a:xfrm>
          <a:custGeom>
            <a:avLst/>
            <a:gdLst/>
            <a:ahLst/>
            <a:cxnLst/>
            <a:rect l="l" t="t" r="r" b="b"/>
            <a:pathLst>
              <a:path w="4585648" h="6857998">
                <a:moveTo>
                  <a:pt x="0" y="0"/>
                </a:moveTo>
                <a:lnTo>
                  <a:pt x="3944047" y="0"/>
                </a:lnTo>
                <a:lnTo>
                  <a:pt x="3944688" y="10340"/>
                </a:lnTo>
                <a:cubicBezTo>
                  <a:pt x="3965528" y="36732"/>
                  <a:pt x="3945672" y="53579"/>
                  <a:pt x="3950304" y="81398"/>
                </a:cubicBezTo>
                <a:cubicBezTo>
                  <a:pt x="3979668" y="102733"/>
                  <a:pt x="3935739" y="103225"/>
                  <a:pt x="3930579" y="118301"/>
                </a:cubicBezTo>
                <a:lnTo>
                  <a:pt x="3930846" y="122373"/>
                </a:lnTo>
                <a:lnTo>
                  <a:pt x="3937038" y="132397"/>
                </a:lnTo>
                <a:lnTo>
                  <a:pt x="3940265" y="135982"/>
                </a:lnTo>
                <a:cubicBezTo>
                  <a:pt x="3942154" y="138523"/>
                  <a:pt x="3942977" y="140298"/>
                  <a:pt x="3943073" y="141620"/>
                </a:cubicBezTo>
                <a:cubicBezTo>
                  <a:pt x="3942998" y="141685"/>
                  <a:pt x="3942926" y="141751"/>
                  <a:pt x="3942854" y="141816"/>
                </a:cubicBezTo>
                <a:lnTo>
                  <a:pt x="3946045" y="146983"/>
                </a:lnTo>
                <a:cubicBezTo>
                  <a:pt x="3952085" y="155570"/>
                  <a:pt x="3958585" y="163800"/>
                  <a:pt x="3965281" y="171535"/>
                </a:cubicBezTo>
                <a:cubicBezTo>
                  <a:pt x="3952744" y="181711"/>
                  <a:pt x="3987015" y="208379"/>
                  <a:pt x="3955100" y="211093"/>
                </a:cubicBezTo>
                <a:cubicBezTo>
                  <a:pt x="3963231" y="221704"/>
                  <a:pt x="3979172" y="225918"/>
                  <a:pt x="3957453" y="226143"/>
                </a:cubicBezTo>
                <a:cubicBezTo>
                  <a:pt x="3959561" y="229747"/>
                  <a:pt x="3959011" y="232340"/>
                  <a:pt x="3957179" y="234484"/>
                </a:cubicBezTo>
                <a:lnTo>
                  <a:pt x="3956175" y="235199"/>
                </a:lnTo>
                <a:lnTo>
                  <a:pt x="3974755" y="258709"/>
                </a:lnTo>
                <a:cubicBezTo>
                  <a:pt x="3974810" y="259903"/>
                  <a:pt x="3974864" y="261097"/>
                  <a:pt x="3974919" y="262291"/>
                </a:cubicBezTo>
                <a:lnTo>
                  <a:pt x="3989981" y="277023"/>
                </a:lnTo>
                <a:lnTo>
                  <a:pt x="3996191" y="284947"/>
                </a:lnTo>
                <a:lnTo>
                  <a:pt x="4001190" y="286536"/>
                </a:lnTo>
                <a:cubicBezTo>
                  <a:pt x="4004786" y="288616"/>
                  <a:pt x="4007623" y="292056"/>
                  <a:pt x="4008705" y="298565"/>
                </a:cubicBezTo>
                <a:cubicBezTo>
                  <a:pt x="4008585" y="299108"/>
                  <a:pt x="4008465" y="299650"/>
                  <a:pt x="4008344" y="300194"/>
                </a:cubicBezTo>
                <a:lnTo>
                  <a:pt x="4019098" y="309203"/>
                </a:lnTo>
                <a:cubicBezTo>
                  <a:pt x="4023353" y="311943"/>
                  <a:pt x="4028131" y="314172"/>
                  <a:pt x="4033618" y="315650"/>
                </a:cubicBezTo>
                <a:cubicBezTo>
                  <a:pt x="4027964" y="354775"/>
                  <a:pt x="4065415" y="383133"/>
                  <a:pt x="4080284" y="421400"/>
                </a:cubicBezTo>
                <a:cubicBezTo>
                  <a:pt x="4052614" y="444764"/>
                  <a:pt x="4129047" y="500739"/>
                  <a:pt x="4168461" y="503092"/>
                </a:cubicBezTo>
                <a:cubicBezTo>
                  <a:pt x="4128023" y="511488"/>
                  <a:pt x="4257167" y="577423"/>
                  <a:pt x="4192557" y="560735"/>
                </a:cubicBezTo>
                <a:cubicBezTo>
                  <a:pt x="4202585" y="572893"/>
                  <a:pt x="4193454" y="589341"/>
                  <a:pt x="4176910" y="584674"/>
                </a:cubicBezTo>
                <a:cubicBezTo>
                  <a:pt x="4224177" y="618252"/>
                  <a:pt x="4225772" y="681450"/>
                  <a:pt x="4260533" y="723119"/>
                </a:cubicBezTo>
                <a:cubicBezTo>
                  <a:pt x="4242328" y="753272"/>
                  <a:pt x="4263820" y="734604"/>
                  <a:pt x="4270711" y="760720"/>
                </a:cubicBezTo>
                <a:cubicBezTo>
                  <a:pt x="4295191" y="748303"/>
                  <a:pt x="4270314" y="794183"/>
                  <a:pt x="4302509" y="789247"/>
                </a:cubicBezTo>
                <a:cubicBezTo>
                  <a:pt x="4302741" y="794159"/>
                  <a:pt x="4301954" y="799070"/>
                  <a:pt x="4300921" y="804034"/>
                </a:cubicBezTo>
                <a:cubicBezTo>
                  <a:pt x="4300749" y="804900"/>
                  <a:pt x="4300572" y="805767"/>
                  <a:pt x="4300400" y="806635"/>
                </a:cubicBezTo>
                <a:lnTo>
                  <a:pt x="4303753" y="815950"/>
                </a:lnTo>
                <a:lnTo>
                  <a:pt x="4297888" y="819940"/>
                </a:lnTo>
                <a:cubicBezTo>
                  <a:pt x="4297944" y="824938"/>
                  <a:pt x="4297999" y="829937"/>
                  <a:pt x="4298055" y="834935"/>
                </a:cubicBezTo>
                <a:cubicBezTo>
                  <a:pt x="4299172" y="840340"/>
                  <a:pt x="4301603" y="845911"/>
                  <a:pt x="4306135" y="851700"/>
                </a:cubicBezTo>
                <a:cubicBezTo>
                  <a:pt x="4332817" y="868320"/>
                  <a:pt x="4317557" y="909641"/>
                  <a:pt x="4352091" y="929754"/>
                </a:cubicBezTo>
                <a:cubicBezTo>
                  <a:pt x="4362479" y="937980"/>
                  <a:pt x="4380484" y="968513"/>
                  <a:pt x="4375270" y="977376"/>
                </a:cubicBezTo>
                <a:cubicBezTo>
                  <a:pt x="4377250" y="984377"/>
                  <a:pt x="4384849" y="990651"/>
                  <a:pt x="4377297" y="996912"/>
                </a:cubicBezTo>
                <a:cubicBezTo>
                  <a:pt x="4369005" y="1005760"/>
                  <a:pt x="4399874" y="1021625"/>
                  <a:pt x="4384684" y="1023223"/>
                </a:cubicBezTo>
                <a:cubicBezTo>
                  <a:pt x="4406172" y="1034643"/>
                  <a:pt x="4390237" y="1055523"/>
                  <a:pt x="4392472" y="1070780"/>
                </a:cubicBezTo>
                <a:cubicBezTo>
                  <a:pt x="4411832" y="1078905"/>
                  <a:pt x="4397439" y="1102903"/>
                  <a:pt x="4412067" y="1132722"/>
                </a:cubicBezTo>
                <a:cubicBezTo>
                  <a:pt x="4434025" y="1141419"/>
                  <a:pt x="4421728" y="1152870"/>
                  <a:pt x="4455281" y="1171648"/>
                </a:cubicBezTo>
                <a:cubicBezTo>
                  <a:pt x="4453907" y="1173110"/>
                  <a:pt x="4452815" y="1174775"/>
                  <a:pt x="4452047" y="1176593"/>
                </a:cubicBezTo>
                <a:cubicBezTo>
                  <a:pt x="4447572" y="1187166"/>
                  <a:pt x="4454607" y="1200545"/>
                  <a:pt x="4467755" y="1206479"/>
                </a:cubicBezTo>
                <a:lnTo>
                  <a:pt x="4498518" y="1230184"/>
                </a:lnTo>
                <a:lnTo>
                  <a:pt x="4503988" y="1239714"/>
                </a:lnTo>
                <a:cubicBezTo>
                  <a:pt x="4506730" y="1246063"/>
                  <a:pt x="4507415" y="1251722"/>
                  <a:pt x="4506821" y="1256926"/>
                </a:cubicBezTo>
                <a:lnTo>
                  <a:pt x="4502210" y="1270678"/>
                </a:lnTo>
                <a:lnTo>
                  <a:pt x="4494994" y="1272955"/>
                </a:lnTo>
                <a:lnTo>
                  <a:pt x="4495424" y="1282254"/>
                </a:lnTo>
                <a:lnTo>
                  <a:pt x="4494064" y="1284511"/>
                </a:lnTo>
                <a:cubicBezTo>
                  <a:pt x="4491436" y="1288808"/>
                  <a:pt x="4489075" y="1293117"/>
                  <a:pt x="4487745" y="1297660"/>
                </a:cubicBezTo>
                <a:cubicBezTo>
                  <a:pt x="4521914" y="1300656"/>
                  <a:pt x="4482088" y="1336801"/>
                  <a:pt x="4510831" y="1331158"/>
                </a:cubicBezTo>
                <a:cubicBezTo>
                  <a:pt x="4509485" y="1356644"/>
                  <a:pt x="4537196" y="1344587"/>
                  <a:pt x="4509149" y="1367911"/>
                </a:cubicBezTo>
                <a:cubicBezTo>
                  <a:pt x="4525575" y="1402569"/>
                  <a:pt x="4519252" y="1443943"/>
                  <a:pt x="4530734" y="1480066"/>
                </a:cubicBezTo>
                <a:lnTo>
                  <a:pt x="4531332" y="1481140"/>
                </a:lnTo>
                <a:lnTo>
                  <a:pt x="4523757" y="1500827"/>
                </a:lnTo>
                <a:lnTo>
                  <a:pt x="4517749" y="1528834"/>
                </a:lnTo>
                <a:lnTo>
                  <a:pt x="4510978" y="1526104"/>
                </a:lnTo>
                <a:cubicBezTo>
                  <a:pt x="4505305" y="1525236"/>
                  <a:pt x="4507721" y="1530251"/>
                  <a:pt x="4513177" y="1537822"/>
                </a:cubicBezTo>
                <a:lnTo>
                  <a:pt x="4515243" y="1540521"/>
                </a:lnTo>
                <a:lnTo>
                  <a:pt x="4514146" y="1545627"/>
                </a:lnTo>
                <a:cubicBezTo>
                  <a:pt x="4512031" y="1559801"/>
                  <a:pt x="4511188" y="1572109"/>
                  <a:pt x="4512185" y="1579228"/>
                </a:cubicBezTo>
                <a:cubicBezTo>
                  <a:pt x="4545845" y="1639398"/>
                  <a:pt x="4550705" y="1726741"/>
                  <a:pt x="4554335" y="1818364"/>
                </a:cubicBezTo>
                <a:cubicBezTo>
                  <a:pt x="4560401" y="1899079"/>
                  <a:pt x="4548295" y="2018831"/>
                  <a:pt x="4548582" y="2063518"/>
                </a:cubicBezTo>
                <a:lnTo>
                  <a:pt x="4556056" y="2086487"/>
                </a:lnTo>
                <a:lnTo>
                  <a:pt x="4554275" y="2089340"/>
                </a:lnTo>
                <a:cubicBezTo>
                  <a:pt x="4550593" y="2102174"/>
                  <a:pt x="4551716" y="2110234"/>
                  <a:pt x="4554956" y="2116163"/>
                </a:cubicBezTo>
                <a:lnTo>
                  <a:pt x="4560492" y="2121961"/>
                </a:lnTo>
                <a:lnTo>
                  <a:pt x="4571444" y="2176482"/>
                </a:lnTo>
                <a:lnTo>
                  <a:pt x="4575448" y="2237907"/>
                </a:lnTo>
                <a:lnTo>
                  <a:pt x="4573513" y="2238688"/>
                </a:lnTo>
                <a:cubicBezTo>
                  <a:pt x="4569330" y="2241686"/>
                  <a:pt x="4566526" y="2246244"/>
                  <a:pt x="4566533" y="2254203"/>
                </a:cubicBezTo>
                <a:cubicBezTo>
                  <a:pt x="4536852" y="2242405"/>
                  <a:pt x="4555170" y="2259280"/>
                  <a:pt x="4557814" y="2283790"/>
                </a:cubicBezTo>
                <a:cubicBezTo>
                  <a:pt x="4512304" y="2270934"/>
                  <a:pt x="4537738" y="2340304"/>
                  <a:pt x="4512647" y="2352361"/>
                </a:cubicBezTo>
                <a:cubicBezTo>
                  <a:pt x="4515616" y="2370657"/>
                  <a:pt x="4517925" y="2389769"/>
                  <a:pt x="4519328" y="2409295"/>
                </a:cubicBezTo>
                <a:lnTo>
                  <a:pt x="4519571" y="2420793"/>
                </a:lnTo>
                <a:lnTo>
                  <a:pt x="4519120" y="2421041"/>
                </a:lnTo>
                <a:cubicBezTo>
                  <a:pt x="4518201" y="2423576"/>
                  <a:pt x="4517918" y="2427373"/>
                  <a:pt x="4518471" y="2433205"/>
                </a:cubicBezTo>
                <a:lnTo>
                  <a:pt x="4461595" y="2530080"/>
                </a:lnTo>
                <a:cubicBezTo>
                  <a:pt x="4445853" y="2584934"/>
                  <a:pt x="4405533" y="2605402"/>
                  <a:pt x="4412936" y="2666699"/>
                </a:cubicBezTo>
                <a:cubicBezTo>
                  <a:pt x="4398065" y="2717991"/>
                  <a:pt x="4372927" y="2756371"/>
                  <a:pt x="4370093" y="2804588"/>
                </a:cubicBezTo>
                <a:cubicBezTo>
                  <a:pt x="4347398" y="2879436"/>
                  <a:pt x="4272392" y="2939011"/>
                  <a:pt x="4262477" y="3058637"/>
                </a:cubicBezTo>
                <a:cubicBezTo>
                  <a:pt x="4283714" y="3099999"/>
                  <a:pt x="4256160" y="3144249"/>
                  <a:pt x="4253454" y="3179447"/>
                </a:cubicBezTo>
                <a:cubicBezTo>
                  <a:pt x="4259242" y="3200557"/>
                  <a:pt x="4257117" y="3211737"/>
                  <a:pt x="4239228" y="3217364"/>
                </a:cubicBezTo>
                <a:cubicBezTo>
                  <a:pt x="4268875" y="3316502"/>
                  <a:pt x="4225924" y="3257304"/>
                  <a:pt x="4222932" y="3330364"/>
                </a:cubicBezTo>
                <a:cubicBezTo>
                  <a:pt x="4224428" y="3395928"/>
                  <a:pt x="4215196" y="3463236"/>
                  <a:pt x="4248669" y="3547193"/>
                </a:cubicBezTo>
                <a:cubicBezTo>
                  <a:pt x="4260183" y="3566053"/>
                  <a:pt x="4256781" y="3592027"/>
                  <a:pt x="4241070" y="3605210"/>
                </a:cubicBezTo>
                <a:cubicBezTo>
                  <a:pt x="4238364" y="3607478"/>
                  <a:pt x="4235392" y="3609274"/>
                  <a:pt x="4232239" y="3610540"/>
                </a:cubicBezTo>
                <a:cubicBezTo>
                  <a:pt x="4258208" y="3664330"/>
                  <a:pt x="4231517" y="3673159"/>
                  <a:pt x="4251881" y="3702764"/>
                </a:cubicBezTo>
                <a:cubicBezTo>
                  <a:pt x="4242939" y="3759891"/>
                  <a:pt x="4201773" y="3786712"/>
                  <a:pt x="4219293" y="3813528"/>
                </a:cubicBezTo>
                <a:cubicBezTo>
                  <a:pt x="4207910" y="3838914"/>
                  <a:pt x="4167663" y="3859754"/>
                  <a:pt x="4184863" y="3893255"/>
                </a:cubicBezTo>
                <a:cubicBezTo>
                  <a:pt x="4163644" y="3884625"/>
                  <a:pt x="4188862" y="3931915"/>
                  <a:pt x="4169808" y="3939619"/>
                </a:cubicBezTo>
                <a:cubicBezTo>
                  <a:pt x="4154129" y="3943837"/>
                  <a:pt x="4158129" y="3959170"/>
                  <a:pt x="4154137" y="3971517"/>
                </a:cubicBezTo>
                <a:cubicBezTo>
                  <a:pt x="4139069" y="3981495"/>
                  <a:pt x="4133844" y="4042203"/>
                  <a:pt x="4139625" y="4062614"/>
                </a:cubicBezTo>
                <a:cubicBezTo>
                  <a:pt x="4165622" y="4119195"/>
                  <a:pt x="4107101" y="4172348"/>
                  <a:pt x="4126180" y="4217749"/>
                </a:cubicBezTo>
                <a:cubicBezTo>
                  <a:pt x="4128014" y="4267056"/>
                  <a:pt x="4089563" y="4286360"/>
                  <a:pt x="4072389" y="4317623"/>
                </a:cubicBezTo>
                <a:cubicBezTo>
                  <a:pt x="4062182" y="4356545"/>
                  <a:pt x="4071264" y="4384138"/>
                  <a:pt x="4064937" y="4451279"/>
                </a:cubicBezTo>
                <a:cubicBezTo>
                  <a:pt x="4050628" y="4512697"/>
                  <a:pt x="4048851" y="4652154"/>
                  <a:pt x="4034424" y="4720470"/>
                </a:cubicBezTo>
                <a:cubicBezTo>
                  <a:pt x="3973937" y="4868361"/>
                  <a:pt x="4025760" y="4964348"/>
                  <a:pt x="4016334" y="5052878"/>
                </a:cubicBezTo>
                <a:cubicBezTo>
                  <a:pt x="3999794" y="5123327"/>
                  <a:pt x="4021855" y="5194887"/>
                  <a:pt x="3977865" y="5251650"/>
                </a:cubicBezTo>
                <a:cubicBezTo>
                  <a:pt x="3973961" y="5317292"/>
                  <a:pt x="3987477" y="5410025"/>
                  <a:pt x="3997669" y="5413392"/>
                </a:cubicBezTo>
                <a:cubicBezTo>
                  <a:pt x="3969262" y="5397845"/>
                  <a:pt x="3981248" y="5449403"/>
                  <a:pt x="3981869" y="5471875"/>
                </a:cubicBezTo>
                <a:cubicBezTo>
                  <a:pt x="3957580" y="5534944"/>
                  <a:pt x="3976666" y="5598829"/>
                  <a:pt x="3901990" y="5708604"/>
                </a:cubicBezTo>
                <a:cubicBezTo>
                  <a:pt x="3897618" y="5810136"/>
                  <a:pt x="3870199" y="5788842"/>
                  <a:pt x="3860571" y="5821275"/>
                </a:cubicBezTo>
                <a:cubicBezTo>
                  <a:pt x="3868171" y="5831278"/>
                  <a:pt x="3866949" y="5900968"/>
                  <a:pt x="3849074" y="5900679"/>
                </a:cubicBezTo>
                <a:cubicBezTo>
                  <a:pt x="3871964" y="5925143"/>
                  <a:pt x="3834226" y="5972433"/>
                  <a:pt x="3841809" y="5992005"/>
                </a:cubicBezTo>
                <a:cubicBezTo>
                  <a:pt x="3848533" y="6035132"/>
                  <a:pt x="3834497" y="6078819"/>
                  <a:pt x="3832901" y="6122412"/>
                </a:cubicBezTo>
                <a:cubicBezTo>
                  <a:pt x="3799640" y="6263751"/>
                  <a:pt x="3784898" y="6198720"/>
                  <a:pt x="3804166" y="6389843"/>
                </a:cubicBezTo>
                <a:cubicBezTo>
                  <a:pt x="3799226" y="6482285"/>
                  <a:pt x="3740829" y="6538361"/>
                  <a:pt x="3736537" y="6595214"/>
                </a:cubicBezTo>
                <a:cubicBezTo>
                  <a:pt x="3692112" y="6745846"/>
                  <a:pt x="3660956" y="6804405"/>
                  <a:pt x="3649707" y="6848925"/>
                </a:cubicBezTo>
                <a:lnTo>
                  <a:pt x="3649314" y="6857996"/>
                </a:lnTo>
                <a:lnTo>
                  <a:pt x="4585648" y="6857996"/>
                </a:lnTo>
                <a:lnTo>
                  <a:pt x="4585648" y="6857998"/>
                </a:lnTo>
                <a:lnTo>
                  <a:pt x="0" y="6857998"/>
                </a:lnTo>
                <a:close/>
              </a:path>
            </a:pathLst>
          </a:custGeom>
        </p:spPr>
      </p:pic>
      <p:sp>
        <p:nvSpPr>
          <p:cNvPr id="3" name="Content Placeholder 2">
            <a:extLst>
              <a:ext uri="{FF2B5EF4-FFF2-40B4-BE49-F238E27FC236}">
                <a16:creationId xmlns:a16="http://schemas.microsoft.com/office/drawing/2014/main" id="{4882F58F-CFD3-EFAA-3689-EEC9394E124C}"/>
              </a:ext>
            </a:extLst>
          </p:cNvPr>
          <p:cNvSpPr>
            <a:spLocks noGrp="1"/>
          </p:cNvSpPr>
          <p:nvPr>
            <p:ph idx="1"/>
          </p:nvPr>
        </p:nvSpPr>
        <p:spPr>
          <a:xfrm>
            <a:off x="5177859" y="2147356"/>
            <a:ext cx="5683624" cy="4107021"/>
          </a:xfrm>
        </p:spPr>
        <p:txBody>
          <a:bodyPr vert="horz" lIns="91440" tIns="45720" rIns="91440" bIns="45720" rtlCol="0">
            <a:normAutofit/>
          </a:bodyPr>
          <a:lstStyle/>
          <a:p>
            <a:pPr>
              <a:lnSpc>
                <a:spcPct val="90000"/>
              </a:lnSpc>
              <a:buNone/>
            </a:pPr>
            <a:r>
              <a:rPr lang="en-GB" sz="1100">
                <a:ea typeface="+mn-lt"/>
                <a:cs typeface="+mn-lt"/>
              </a:rPr>
              <a:t>What is freedom of association and assembly? </a:t>
            </a:r>
            <a:endParaRPr lang="en-US" sz="1100"/>
          </a:p>
          <a:p>
            <a:pPr>
              <a:lnSpc>
                <a:spcPct val="90000"/>
              </a:lnSpc>
              <a:buNone/>
            </a:pPr>
            <a:r>
              <a:rPr lang="en-GB" sz="1100">
                <a:ea typeface="+mn-lt"/>
                <a:cs typeface="+mn-lt"/>
              </a:rPr>
              <a:t>Is the right to freedom of association and assembly an absolute right? </a:t>
            </a:r>
            <a:endParaRPr lang="en-GB" sz="1100"/>
          </a:p>
          <a:p>
            <a:pPr>
              <a:lnSpc>
                <a:spcPct val="90000"/>
              </a:lnSpc>
              <a:buNone/>
            </a:pPr>
            <a:r>
              <a:rPr lang="en-GB" sz="1100">
                <a:ea typeface="+mn-lt"/>
                <a:cs typeface="+mn-lt"/>
              </a:rPr>
              <a:t>What are the rights of individuals detained by police? </a:t>
            </a:r>
            <a:endParaRPr lang="en-GB" sz="1100"/>
          </a:p>
          <a:p>
            <a:pPr>
              <a:lnSpc>
                <a:spcPct val="90000"/>
              </a:lnSpc>
              <a:buNone/>
            </a:pPr>
            <a:r>
              <a:rPr lang="en-GB" sz="1100">
                <a:ea typeface="+mn-lt"/>
                <a:cs typeface="+mn-lt"/>
              </a:rPr>
              <a:t>Have the police breached their powers? including; </a:t>
            </a:r>
            <a:endParaRPr lang="en-GB" sz="1100"/>
          </a:p>
          <a:p>
            <a:pPr>
              <a:lnSpc>
                <a:spcPct val="90000"/>
              </a:lnSpc>
              <a:buNone/>
            </a:pPr>
            <a:r>
              <a:rPr lang="en-GB" sz="1100">
                <a:ea typeface="+mn-lt"/>
                <a:cs typeface="+mn-lt"/>
              </a:rPr>
              <a:t>Does a detainee have the right to a duty solicitor. </a:t>
            </a:r>
            <a:endParaRPr lang="en-GB" sz="1100"/>
          </a:p>
          <a:p>
            <a:pPr>
              <a:lnSpc>
                <a:spcPct val="90000"/>
              </a:lnSpc>
              <a:buNone/>
            </a:pPr>
            <a:r>
              <a:rPr lang="en-GB" sz="1100">
                <a:ea typeface="+mn-lt"/>
                <a:cs typeface="+mn-lt"/>
              </a:rPr>
              <a:t>Does the detainee have the right to be cautioned. </a:t>
            </a:r>
            <a:endParaRPr lang="en-GB" sz="1100"/>
          </a:p>
          <a:p>
            <a:pPr>
              <a:lnSpc>
                <a:spcPct val="90000"/>
              </a:lnSpc>
              <a:buNone/>
            </a:pPr>
            <a:r>
              <a:rPr lang="en-GB" sz="1100" b="1" i="1" u="sng">
                <a:ea typeface="+mn-lt"/>
                <a:cs typeface="+mn-lt"/>
              </a:rPr>
              <a:t>Cases</a:t>
            </a:r>
            <a:r>
              <a:rPr lang="en-GB" sz="1100">
                <a:ea typeface="+mn-lt"/>
                <a:cs typeface="+mn-lt"/>
              </a:rPr>
              <a:t> </a:t>
            </a:r>
            <a:endParaRPr lang="en-GB" sz="1100"/>
          </a:p>
          <a:p>
            <a:pPr>
              <a:lnSpc>
                <a:spcPct val="90000"/>
              </a:lnSpc>
              <a:buNone/>
            </a:pPr>
            <a:r>
              <a:rPr lang="en-GB" sz="1100" err="1">
                <a:ea typeface="+mn-lt"/>
                <a:cs typeface="+mn-lt"/>
              </a:rPr>
              <a:t>O'Moran</a:t>
            </a:r>
            <a:r>
              <a:rPr lang="en-GB" sz="1100">
                <a:ea typeface="+mn-lt"/>
                <a:cs typeface="+mn-lt"/>
              </a:rPr>
              <a:t> v DPP [1975] </a:t>
            </a:r>
            <a:endParaRPr lang="en-GB" sz="1100"/>
          </a:p>
          <a:p>
            <a:pPr>
              <a:lnSpc>
                <a:spcPct val="90000"/>
              </a:lnSpc>
              <a:buNone/>
            </a:pPr>
            <a:r>
              <a:rPr lang="en-GB" sz="1100">
                <a:ea typeface="+mn-lt"/>
                <a:cs typeface="+mn-lt"/>
              </a:rPr>
              <a:t>Thomas v </a:t>
            </a:r>
            <a:r>
              <a:rPr lang="en-GB" sz="1100" err="1">
                <a:ea typeface="+mn-lt"/>
                <a:cs typeface="+mn-lt"/>
              </a:rPr>
              <a:t>Sawkins</a:t>
            </a:r>
            <a:r>
              <a:rPr lang="en-GB" sz="1100">
                <a:ea typeface="+mn-lt"/>
                <a:cs typeface="+mn-lt"/>
              </a:rPr>
              <a:t> [1935] KBD </a:t>
            </a:r>
            <a:endParaRPr lang="en-GB" sz="1100"/>
          </a:p>
          <a:p>
            <a:pPr>
              <a:lnSpc>
                <a:spcPct val="90000"/>
              </a:lnSpc>
              <a:buNone/>
            </a:pPr>
            <a:r>
              <a:rPr lang="en-GB" sz="1100">
                <a:ea typeface="+mn-lt"/>
                <a:cs typeface="+mn-lt"/>
              </a:rPr>
              <a:t>Chief Constable of Greater Manchester (Brehony) [2005] QBD </a:t>
            </a:r>
            <a:endParaRPr lang="en-GB" sz="1100"/>
          </a:p>
          <a:p>
            <a:pPr>
              <a:lnSpc>
                <a:spcPct val="90000"/>
              </a:lnSpc>
              <a:buNone/>
            </a:pPr>
            <a:r>
              <a:rPr lang="en-GB" sz="1100" b="1" u="sng">
                <a:ea typeface="+mn-lt"/>
                <a:cs typeface="+mn-lt"/>
              </a:rPr>
              <a:t>Legislation</a:t>
            </a:r>
            <a:r>
              <a:rPr lang="en-GB" sz="1100">
                <a:ea typeface="+mn-lt"/>
                <a:cs typeface="+mn-lt"/>
              </a:rPr>
              <a:t> </a:t>
            </a:r>
            <a:endParaRPr lang="en-GB" sz="1100"/>
          </a:p>
          <a:p>
            <a:pPr>
              <a:lnSpc>
                <a:spcPct val="90000"/>
              </a:lnSpc>
              <a:buNone/>
            </a:pPr>
            <a:r>
              <a:rPr lang="en-GB" sz="1100">
                <a:ea typeface="+mn-lt"/>
                <a:cs typeface="+mn-lt"/>
              </a:rPr>
              <a:t>Human Rights Act 1998 </a:t>
            </a:r>
            <a:endParaRPr lang="en-GB" sz="1100"/>
          </a:p>
          <a:p>
            <a:pPr>
              <a:lnSpc>
                <a:spcPct val="90000"/>
              </a:lnSpc>
              <a:buNone/>
            </a:pPr>
            <a:r>
              <a:rPr lang="en-GB" sz="1100">
                <a:ea typeface="+mn-lt"/>
                <a:cs typeface="+mn-lt"/>
              </a:rPr>
              <a:t>Police and Criminal Evidence Act 1984 </a:t>
            </a:r>
            <a:endParaRPr lang="en-GB" sz="1100"/>
          </a:p>
          <a:p>
            <a:pPr>
              <a:lnSpc>
                <a:spcPct val="90000"/>
              </a:lnSpc>
              <a:buNone/>
            </a:pPr>
            <a:r>
              <a:rPr lang="en-GB" sz="1100">
                <a:ea typeface="+mn-lt"/>
                <a:cs typeface="+mn-lt"/>
              </a:rPr>
              <a:t>Public Order Act 1936</a:t>
            </a:r>
            <a:endParaRPr lang="en-GB" sz="1100"/>
          </a:p>
          <a:p>
            <a:pPr marL="0" indent="0">
              <a:lnSpc>
                <a:spcPct val="90000"/>
              </a:lnSpc>
              <a:buNone/>
            </a:pPr>
            <a:endParaRPr lang="en-GB" sz="1100"/>
          </a:p>
        </p:txBody>
      </p:sp>
    </p:spTree>
    <p:extLst>
      <p:ext uri="{BB962C8B-B14F-4D97-AF65-F5344CB8AC3E}">
        <p14:creationId xmlns:p14="http://schemas.microsoft.com/office/powerpoint/2010/main" val="1521396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1CE2CF7-D5AA-4464-AC91-9ED1EA5D6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6836FB-B3CA-A4D4-1DE9-F4B876155ED2}"/>
              </a:ext>
            </a:extLst>
          </p:cNvPr>
          <p:cNvSpPr>
            <a:spLocks noGrp="1"/>
          </p:cNvSpPr>
          <p:nvPr>
            <p:ph type="title"/>
          </p:nvPr>
        </p:nvSpPr>
        <p:spPr>
          <a:xfrm>
            <a:off x="5177859" y="609601"/>
            <a:ext cx="5683623" cy="1216024"/>
          </a:xfrm>
        </p:spPr>
        <p:txBody>
          <a:bodyPr>
            <a:normAutofit/>
          </a:bodyPr>
          <a:lstStyle/>
          <a:p>
            <a:r>
              <a:rPr lang="en-GB" b="1" i="1" u="sng" dirty="0">
                <a:ea typeface="Batang"/>
              </a:rPr>
              <a:t>Where to submit the assignment?</a:t>
            </a:r>
            <a:endParaRPr lang="en-GB" b="1"/>
          </a:p>
        </p:txBody>
      </p:sp>
      <p:pic>
        <p:nvPicPr>
          <p:cNvPr id="4" name="Picture 4" descr="Free Images : light, lights, background, bulb, colorful, string ...">
            <a:extLst>
              <a:ext uri="{FF2B5EF4-FFF2-40B4-BE49-F238E27FC236}">
                <a16:creationId xmlns:a16="http://schemas.microsoft.com/office/drawing/2014/main" id="{A54C40D7-75E4-1329-8DA7-CE7732C24775}"/>
              </a:ext>
            </a:extLst>
          </p:cNvPr>
          <p:cNvPicPr>
            <a:picLocks noChangeAspect="1"/>
          </p:cNvPicPr>
          <p:nvPr/>
        </p:nvPicPr>
        <p:blipFill rotWithShape="1">
          <a:blip r:embed="rId2"/>
          <a:srcRect l="28551" r="26984"/>
          <a:stretch/>
        </p:blipFill>
        <p:spPr>
          <a:xfrm>
            <a:off x="20" y="2"/>
            <a:ext cx="4585628" cy="6857998"/>
          </a:xfrm>
          <a:custGeom>
            <a:avLst/>
            <a:gdLst/>
            <a:ahLst/>
            <a:cxnLst/>
            <a:rect l="l" t="t" r="r" b="b"/>
            <a:pathLst>
              <a:path w="4585648" h="6857998">
                <a:moveTo>
                  <a:pt x="0" y="0"/>
                </a:moveTo>
                <a:lnTo>
                  <a:pt x="3944047" y="0"/>
                </a:lnTo>
                <a:lnTo>
                  <a:pt x="3944688" y="10340"/>
                </a:lnTo>
                <a:cubicBezTo>
                  <a:pt x="3965528" y="36732"/>
                  <a:pt x="3945672" y="53579"/>
                  <a:pt x="3950304" y="81398"/>
                </a:cubicBezTo>
                <a:cubicBezTo>
                  <a:pt x="3979668" y="102733"/>
                  <a:pt x="3935739" y="103225"/>
                  <a:pt x="3930579" y="118301"/>
                </a:cubicBezTo>
                <a:lnTo>
                  <a:pt x="3930846" y="122373"/>
                </a:lnTo>
                <a:lnTo>
                  <a:pt x="3937038" y="132397"/>
                </a:lnTo>
                <a:lnTo>
                  <a:pt x="3940265" y="135982"/>
                </a:lnTo>
                <a:cubicBezTo>
                  <a:pt x="3942154" y="138523"/>
                  <a:pt x="3942977" y="140298"/>
                  <a:pt x="3943073" y="141620"/>
                </a:cubicBezTo>
                <a:cubicBezTo>
                  <a:pt x="3942998" y="141685"/>
                  <a:pt x="3942926" y="141751"/>
                  <a:pt x="3942854" y="141816"/>
                </a:cubicBezTo>
                <a:lnTo>
                  <a:pt x="3946045" y="146983"/>
                </a:lnTo>
                <a:cubicBezTo>
                  <a:pt x="3952085" y="155570"/>
                  <a:pt x="3958585" y="163800"/>
                  <a:pt x="3965281" y="171535"/>
                </a:cubicBezTo>
                <a:cubicBezTo>
                  <a:pt x="3952744" y="181711"/>
                  <a:pt x="3987015" y="208379"/>
                  <a:pt x="3955100" y="211093"/>
                </a:cubicBezTo>
                <a:cubicBezTo>
                  <a:pt x="3963231" y="221704"/>
                  <a:pt x="3979172" y="225918"/>
                  <a:pt x="3957453" y="226143"/>
                </a:cubicBezTo>
                <a:cubicBezTo>
                  <a:pt x="3959561" y="229747"/>
                  <a:pt x="3959011" y="232340"/>
                  <a:pt x="3957179" y="234484"/>
                </a:cubicBezTo>
                <a:lnTo>
                  <a:pt x="3956175" y="235199"/>
                </a:lnTo>
                <a:lnTo>
                  <a:pt x="3974755" y="258709"/>
                </a:lnTo>
                <a:cubicBezTo>
                  <a:pt x="3974810" y="259903"/>
                  <a:pt x="3974864" y="261097"/>
                  <a:pt x="3974919" y="262291"/>
                </a:cubicBezTo>
                <a:lnTo>
                  <a:pt x="3989981" y="277023"/>
                </a:lnTo>
                <a:lnTo>
                  <a:pt x="3996191" y="284947"/>
                </a:lnTo>
                <a:lnTo>
                  <a:pt x="4001190" y="286536"/>
                </a:lnTo>
                <a:cubicBezTo>
                  <a:pt x="4004786" y="288616"/>
                  <a:pt x="4007623" y="292056"/>
                  <a:pt x="4008705" y="298565"/>
                </a:cubicBezTo>
                <a:cubicBezTo>
                  <a:pt x="4008585" y="299108"/>
                  <a:pt x="4008465" y="299650"/>
                  <a:pt x="4008344" y="300194"/>
                </a:cubicBezTo>
                <a:lnTo>
                  <a:pt x="4019098" y="309203"/>
                </a:lnTo>
                <a:cubicBezTo>
                  <a:pt x="4023353" y="311943"/>
                  <a:pt x="4028131" y="314172"/>
                  <a:pt x="4033618" y="315650"/>
                </a:cubicBezTo>
                <a:cubicBezTo>
                  <a:pt x="4027964" y="354775"/>
                  <a:pt x="4065415" y="383133"/>
                  <a:pt x="4080284" y="421400"/>
                </a:cubicBezTo>
                <a:cubicBezTo>
                  <a:pt x="4052614" y="444764"/>
                  <a:pt x="4129047" y="500739"/>
                  <a:pt x="4168461" y="503092"/>
                </a:cubicBezTo>
                <a:cubicBezTo>
                  <a:pt x="4128023" y="511488"/>
                  <a:pt x="4257167" y="577423"/>
                  <a:pt x="4192557" y="560735"/>
                </a:cubicBezTo>
                <a:cubicBezTo>
                  <a:pt x="4202585" y="572893"/>
                  <a:pt x="4193454" y="589341"/>
                  <a:pt x="4176910" y="584674"/>
                </a:cubicBezTo>
                <a:cubicBezTo>
                  <a:pt x="4224177" y="618252"/>
                  <a:pt x="4225772" y="681450"/>
                  <a:pt x="4260533" y="723119"/>
                </a:cubicBezTo>
                <a:cubicBezTo>
                  <a:pt x="4242328" y="753272"/>
                  <a:pt x="4263820" y="734604"/>
                  <a:pt x="4270711" y="760720"/>
                </a:cubicBezTo>
                <a:cubicBezTo>
                  <a:pt x="4295191" y="748303"/>
                  <a:pt x="4270314" y="794183"/>
                  <a:pt x="4302509" y="789247"/>
                </a:cubicBezTo>
                <a:cubicBezTo>
                  <a:pt x="4302741" y="794159"/>
                  <a:pt x="4301954" y="799070"/>
                  <a:pt x="4300921" y="804034"/>
                </a:cubicBezTo>
                <a:cubicBezTo>
                  <a:pt x="4300749" y="804900"/>
                  <a:pt x="4300572" y="805767"/>
                  <a:pt x="4300400" y="806635"/>
                </a:cubicBezTo>
                <a:lnTo>
                  <a:pt x="4303753" y="815950"/>
                </a:lnTo>
                <a:lnTo>
                  <a:pt x="4297888" y="819940"/>
                </a:lnTo>
                <a:cubicBezTo>
                  <a:pt x="4297944" y="824938"/>
                  <a:pt x="4297999" y="829937"/>
                  <a:pt x="4298055" y="834935"/>
                </a:cubicBezTo>
                <a:cubicBezTo>
                  <a:pt x="4299172" y="840340"/>
                  <a:pt x="4301603" y="845911"/>
                  <a:pt x="4306135" y="851700"/>
                </a:cubicBezTo>
                <a:cubicBezTo>
                  <a:pt x="4332817" y="868320"/>
                  <a:pt x="4317557" y="909641"/>
                  <a:pt x="4352091" y="929754"/>
                </a:cubicBezTo>
                <a:cubicBezTo>
                  <a:pt x="4362479" y="937980"/>
                  <a:pt x="4380484" y="968513"/>
                  <a:pt x="4375270" y="977376"/>
                </a:cubicBezTo>
                <a:cubicBezTo>
                  <a:pt x="4377250" y="984377"/>
                  <a:pt x="4384849" y="990651"/>
                  <a:pt x="4377297" y="996912"/>
                </a:cubicBezTo>
                <a:cubicBezTo>
                  <a:pt x="4369005" y="1005760"/>
                  <a:pt x="4399874" y="1021625"/>
                  <a:pt x="4384684" y="1023223"/>
                </a:cubicBezTo>
                <a:cubicBezTo>
                  <a:pt x="4406172" y="1034643"/>
                  <a:pt x="4390237" y="1055523"/>
                  <a:pt x="4392472" y="1070780"/>
                </a:cubicBezTo>
                <a:cubicBezTo>
                  <a:pt x="4411832" y="1078905"/>
                  <a:pt x="4397439" y="1102903"/>
                  <a:pt x="4412067" y="1132722"/>
                </a:cubicBezTo>
                <a:cubicBezTo>
                  <a:pt x="4434025" y="1141419"/>
                  <a:pt x="4421728" y="1152870"/>
                  <a:pt x="4455281" y="1171648"/>
                </a:cubicBezTo>
                <a:cubicBezTo>
                  <a:pt x="4453907" y="1173110"/>
                  <a:pt x="4452815" y="1174775"/>
                  <a:pt x="4452047" y="1176593"/>
                </a:cubicBezTo>
                <a:cubicBezTo>
                  <a:pt x="4447572" y="1187166"/>
                  <a:pt x="4454607" y="1200545"/>
                  <a:pt x="4467755" y="1206479"/>
                </a:cubicBezTo>
                <a:lnTo>
                  <a:pt x="4498518" y="1230184"/>
                </a:lnTo>
                <a:lnTo>
                  <a:pt x="4503988" y="1239714"/>
                </a:lnTo>
                <a:cubicBezTo>
                  <a:pt x="4506730" y="1246063"/>
                  <a:pt x="4507415" y="1251722"/>
                  <a:pt x="4506821" y="1256926"/>
                </a:cubicBezTo>
                <a:lnTo>
                  <a:pt x="4502210" y="1270678"/>
                </a:lnTo>
                <a:lnTo>
                  <a:pt x="4494994" y="1272955"/>
                </a:lnTo>
                <a:lnTo>
                  <a:pt x="4495424" y="1282254"/>
                </a:lnTo>
                <a:lnTo>
                  <a:pt x="4494064" y="1284511"/>
                </a:lnTo>
                <a:cubicBezTo>
                  <a:pt x="4491436" y="1288808"/>
                  <a:pt x="4489075" y="1293117"/>
                  <a:pt x="4487745" y="1297660"/>
                </a:cubicBezTo>
                <a:cubicBezTo>
                  <a:pt x="4521914" y="1300656"/>
                  <a:pt x="4482088" y="1336801"/>
                  <a:pt x="4510831" y="1331158"/>
                </a:cubicBezTo>
                <a:cubicBezTo>
                  <a:pt x="4509485" y="1356644"/>
                  <a:pt x="4537196" y="1344587"/>
                  <a:pt x="4509149" y="1367911"/>
                </a:cubicBezTo>
                <a:cubicBezTo>
                  <a:pt x="4525575" y="1402569"/>
                  <a:pt x="4519252" y="1443943"/>
                  <a:pt x="4530734" y="1480066"/>
                </a:cubicBezTo>
                <a:lnTo>
                  <a:pt x="4531332" y="1481140"/>
                </a:lnTo>
                <a:lnTo>
                  <a:pt x="4523757" y="1500827"/>
                </a:lnTo>
                <a:lnTo>
                  <a:pt x="4517749" y="1528834"/>
                </a:lnTo>
                <a:lnTo>
                  <a:pt x="4510978" y="1526104"/>
                </a:lnTo>
                <a:cubicBezTo>
                  <a:pt x="4505305" y="1525236"/>
                  <a:pt x="4507721" y="1530251"/>
                  <a:pt x="4513177" y="1537822"/>
                </a:cubicBezTo>
                <a:lnTo>
                  <a:pt x="4515243" y="1540521"/>
                </a:lnTo>
                <a:lnTo>
                  <a:pt x="4514146" y="1545627"/>
                </a:lnTo>
                <a:cubicBezTo>
                  <a:pt x="4512031" y="1559801"/>
                  <a:pt x="4511188" y="1572109"/>
                  <a:pt x="4512185" y="1579228"/>
                </a:cubicBezTo>
                <a:cubicBezTo>
                  <a:pt x="4545845" y="1639398"/>
                  <a:pt x="4550705" y="1726741"/>
                  <a:pt x="4554335" y="1818364"/>
                </a:cubicBezTo>
                <a:cubicBezTo>
                  <a:pt x="4560401" y="1899079"/>
                  <a:pt x="4548295" y="2018831"/>
                  <a:pt x="4548582" y="2063518"/>
                </a:cubicBezTo>
                <a:lnTo>
                  <a:pt x="4556056" y="2086487"/>
                </a:lnTo>
                <a:lnTo>
                  <a:pt x="4554275" y="2089340"/>
                </a:lnTo>
                <a:cubicBezTo>
                  <a:pt x="4550593" y="2102174"/>
                  <a:pt x="4551716" y="2110234"/>
                  <a:pt x="4554956" y="2116163"/>
                </a:cubicBezTo>
                <a:lnTo>
                  <a:pt x="4560492" y="2121961"/>
                </a:lnTo>
                <a:lnTo>
                  <a:pt x="4571444" y="2176482"/>
                </a:lnTo>
                <a:lnTo>
                  <a:pt x="4575448" y="2237907"/>
                </a:lnTo>
                <a:lnTo>
                  <a:pt x="4573513" y="2238688"/>
                </a:lnTo>
                <a:cubicBezTo>
                  <a:pt x="4569330" y="2241686"/>
                  <a:pt x="4566526" y="2246244"/>
                  <a:pt x="4566533" y="2254203"/>
                </a:cubicBezTo>
                <a:cubicBezTo>
                  <a:pt x="4536852" y="2242405"/>
                  <a:pt x="4555170" y="2259280"/>
                  <a:pt x="4557814" y="2283790"/>
                </a:cubicBezTo>
                <a:cubicBezTo>
                  <a:pt x="4512304" y="2270934"/>
                  <a:pt x="4537738" y="2340304"/>
                  <a:pt x="4512647" y="2352361"/>
                </a:cubicBezTo>
                <a:cubicBezTo>
                  <a:pt x="4515616" y="2370657"/>
                  <a:pt x="4517925" y="2389769"/>
                  <a:pt x="4519328" y="2409295"/>
                </a:cubicBezTo>
                <a:lnTo>
                  <a:pt x="4519571" y="2420793"/>
                </a:lnTo>
                <a:lnTo>
                  <a:pt x="4519120" y="2421041"/>
                </a:lnTo>
                <a:cubicBezTo>
                  <a:pt x="4518201" y="2423576"/>
                  <a:pt x="4517918" y="2427373"/>
                  <a:pt x="4518471" y="2433205"/>
                </a:cubicBezTo>
                <a:lnTo>
                  <a:pt x="4461595" y="2530080"/>
                </a:lnTo>
                <a:cubicBezTo>
                  <a:pt x="4445853" y="2584934"/>
                  <a:pt x="4405533" y="2605402"/>
                  <a:pt x="4412936" y="2666699"/>
                </a:cubicBezTo>
                <a:cubicBezTo>
                  <a:pt x="4398065" y="2717991"/>
                  <a:pt x="4372927" y="2756371"/>
                  <a:pt x="4370093" y="2804588"/>
                </a:cubicBezTo>
                <a:cubicBezTo>
                  <a:pt x="4347398" y="2879436"/>
                  <a:pt x="4272392" y="2939011"/>
                  <a:pt x="4262477" y="3058637"/>
                </a:cubicBezTo>
                <a:cubicBezTo>
                  <a:pt x="4283714" y="3099999"/>
                  <a:pt x="4256160" y="3144249"/>
                  <a:pt x="4253454" y="3179447"/>
                </a:cubicBezTo>
                <a:cubicBezTo>
                  <a:pt x="4259242" y="3200557"/>
                  <a:pt x="4257117" y="3211737"/>
                  <a:pt x="4239228" y="3217364"/>
                </a:cubicBezTo>
                <a:cubicBezTo>
                  <a:pt x="4268875" y="3316502"/>
                  <a:pt x="4225924" y="3257304"/>
                  <a:pt x="4222932" y="3330364"/>
                </a:cubicBezTo>
                <a:cubicBezTo>
                  <a:pt x="4224428" y="3395928"/>
                  <a:pt x="4215196" y="3463236"/>
                  <a:pt x="4248669" y="3547193"/>
                </a:cubicBezTo>
                <a:cubicBezTo>
                  <a:pt x="4260183" y="3566053"/>
                  <a:pt x="4256781" y="3592027"/>
                  <a:pt x="4241070" y="3605210"/>
                </a:cubicBezTo>
                <a:cubicBezTo>
                  <a:pt x="4238364" y="3607478"/>
                  <a:pt x="4235392" y="3609274"/>
                  <a:pt x="4232239" y="3610540"/>
                </a:cubicBezTo>
                <a:cubicBezTo>
                  <a:pt x="4258208" y="3664330"/>
                  <a:pt x="4231517" y="3673159"/>
                  <a:pt x="4251881" y="3702764"/>
                </a:cubicBezTo>
                <a:cubicBezTo>
                  <a:pt x="4242939" y="3759891"/>
                  <a:pt x="4201773" y="3786712"/>
                  <a:pt x="4219293" y="3813528"/>
                </a:cubicBezTo>
                <a:cubicBezTo>
                  <a:pt x="4207910" y="3838914"/>
                  <a:pt x="4167663" y="3859754"/>
                  <a:pt x="4184863" y="3893255"/>
                </a:cubicBezTo>
                <a:cubicBezTo>
                  <a:pt x="4163644" y="3884625"/>
                  <a:pt x="4188862" y="3931915"/>
                  <a:pt x="4169808" y="3939619"/>
                </a:cubicBezTo>
                <a:cubicBezTo>
                  <a:pt x="4154129" y="3943837"/>
                  <a:pt x="4158129" y="3959170"/>
                  <a:pt x="4154137" y="3971517"/>
                </a:cubicBezTo>
                <a:cubicBezTo>
                  <a:pt x="4139069" y="3981495"/>
                  <a:pt x="4133844" y="4042203"/>
                  <a:pt x="4139625" y="4062614"/>
                </a:cubicBezTo>
                <a:cubicBezTo>
                  <a:pt x="4165622" y="4119195"/>
                  <a:pt x="4107101" y="4172348"/>
                  <a:pt x="4126180" y="4217749"/>
                </a:cubicBezTo>
                <a:cubicBezTo>
                  <a:pt x="4128014" y="4267056"/>
                  <a:pt x="4089563" y="4286360"/>
                  <a:pt x="4072389" y="4317623"/>
                </a:cubicBezTo>
                <a:cubicBezTo>
                  <a:pt x="4062182" y="4356545"/>
                  <a:pt x="4071264" y="4384138"/>
                  <a:pt x="4064937" y="4451279"/>
                </a:cubicBezTo>
                <a:cubicBezTo>
                  <a:pt x="4050628" y="4512697"/>
                  <a:pt x="4048851" y="4652154"/>
                  <a:pt x="4034424" y="4720470"/>
                </a:cubicBezTo>
                <a:cubicBezTo>
                  <a:pt x="3973937" y="4868361"/>
                  <a:pt x="4025760" y="4964348"/>
                  <a:pt x="4016334" y="5052878"/>
                </a:cubicBezTo>
                <a:cubicBezTo>
                  <a:pt x="3999794" y="5123327"/>
                  <a:pt x="4021855" y="5194887"/>
                  <a:pt x="3977865" y="5251650"/>
                </a:cubicBezTo>
                <a:cubicBezTo>
                  <a:pt x="3973961" y="5317292"/>
                  <a:pt x="3987477" y="5410025"/>
                  <a:pt x="3997669" y="5413392"/>
                </a:cubicBezTo>
                <a:cubicBezTo>
                  <a:pt x="3969262" y="5397845"/>
                  <a:pt x="3981248" y="5449403"/>
                  <a:pt x="3981869" y="5471875"/>
                </a:cubicBezTo>
                <a:cubicBezTo>
                  <a:pt x="3957580" y="5534944"/>
                  <a:pt x="3976666" y="5598829"/>
                  <a:pt x="3901990" y="5708604"/>
                </a:cubicBezTo>
                <a:cubicBezTo>
                  <a:pt x="3897618" y="5810136"/>
                  <a:pt x="3870199" y="5788842"/>
                  <a:pt x="3860571" y="5821275"/>
                </a:cubicBezTo>
                <a:cubicBezTo>
                  <a:pt x="3868171" y="5831278"/>
                  <a:pt x="3866949" y="5900968"/>
                  <a:pt x="3849074" y="5900679"/>
                </a:cubicBezTo>
                <a:cubicBezTo>
                  <a:pt x="3871964" y="5925143"/>
                  <a:pt x="3834226" y="5972433"/>
                  <a:pt x="3841809" y="5992005"/>
                </a:cubicBezTo>
                <a:cubicBezTo>
                  <a:pt x="3848533" y="6035132"/>
                  <a:pt x="3834497" y="6078819"/>
                  <a:pt x="3832901" y="6122412"/>
                </a:cubicBezTo>
                <a:cubicBezTo>
                  <a:pt x="3799640" y="6263751"/>
                  <a:pt x="3784898" y="6198720"/>
                  <a:pt x="3804166" y="6389843"/>
                </a:cubicBezTo>
                <a:cubicBezTo>
                  <a:pt x="3799226" y="6482285"/>
                  <a:pt x="3740829" y="6538361"/>
                  <a:pt x="3736537" y="6595214"/>
                </a:cubicBezTo>
                <a:cubicBezTo>
                  <a:pt x="3692112" y="6745846"/>
                  <a:pt x="3660956" y="6804405"/>
                  <a:pt x="3649707" y="6848925"/>
                </a:cubicBezTo>
                <a:lnTo>
                  <a:pt x="3649314" y="6857996"/>
                </a:lnTo>
                <a:lnTo>
                  <a:pt x="4585648" y="6857996"/>
                </a:lnTo>
                <a:lnTo>
                  <a:pt x="4585648" y="6857998"/>
                </a:lnTo>
                <a:lnTo>
                  <a:pt x="0" y="6857998"/>
                </a:lnTo>
                <a:close/>
              </a:path>
            </a:pathLst>
          </a:custGeom>
        </p:spPr>
      </p:pic>
      <p:sp>
        <p:nvSpPr>
          <p:cNvPr id="3" name="Content Placeholder 2">
            <a:extLst>
              <a:ext uri="{FF2B5EF4-FFF2-40B4-BE49-F238E27FC236}">
                <a16:creationId xmlns:a16="http://schemas.microsoft.com/office/drawing/2014/main" id="{4882F58F-CFD3-EFAA-3689-EEC9394E124C}"/>
              </a:ext>
            </a:extLst>
          </p:cNvPr>
          <p:cNvSpPr>
            <a:spLocks noGrp="1"/>
          </p:cNvSpPr>
          <p:nvPr>
            <p:ph idx="1"/>
          </p:nvPr>
        </p:nvSpPr>
        <p:spPr>
          <a:xfrm>
            <a:off x="5177859" y="2147356"/>
            <a:ext cx="5683624" cy="4107021"/>
          </a:xfrm>
        </p:spPr>
        <p:txBody>
          <a:bodyPr vert="horz" lIns="91440" tIns="45720" rIns="91440" bIns="45720" rtlCol="0">
            <a:normAutofit/>
          </a:bodyPr>
          <a:lstStyle/>
          <a:p>
            <a:r>
              <a:rPr lang="en-GB" dirty="0">
                <a:ea typeface="Batang"/>
              </a:rPr>
              <a:t>You need to submit it under the ' </a:t>
            </a:r>
            <a:r>
              <a:rPr lang="en-GB" dirty="0" err="1">
                <a:ea typeface="Batang"/>
              </a:rPr>
              <a:t>CertHe</a:t>
            </a:r>
            <a:r>
              <a:rPr lang="en-GB" dirty="0">
                <a:ea typeface="Batang"/>
              </a:rPr>
              <a:t> May intake' link on Moodle. </a:t>
            </a:r>
            <a:endParaRPr lang="en-US"/>
          </a:p>
          <a:p>
            <a:r>
              <a:rPr lang="en-GB" dirty="0">
                <a:ea typeface="Batang"/>
              </a:rPr>
              <a:t>If it is submitted else where it may not be marked. </a:t>
            </a:r>
            <a:endParaRPr lang="en-GB"/>
          </a:p>
          <a:p>
            <a:r>
              <a:rPr lang="en-GB" dirty="0">
                <a:ea typeface="Batang"/>
              </a:rPr>
              <a:t>If you have an extension you need to let me know.</a:t>
            </a:r>
            <a:endParaRPr lang="en-GB"/>
          </a:p>
          <a:p>
            <a:r>
              <a:rPr lang="en-GB" dirty="0">
                <a:ea typeface="Batang"/>
              </a:rPr>
              <a:t>Need to be submitted by 23:59pm. </a:t>
            </a:r>
            <a:endParaRPr lang="en-GB">
              <a:ea typeface="Batang"/>
            </a:endParaRPr>
          </a:p>
          <a:p>
            <a:r>
              <a:rPr lang="en-GB" dirty="0">
                <a:ea typeface="Batang"/>
              </a:rPr>
              <a:t>Submission up to a week late will be capped at 40%.</a:t>
            </a:r>
            <a:endParaRPr lang="en-GB"/>
          </a:p>
          <a:p>
            <a:r>
              <a:rPr lang="en-GB" dirty="0">
                <a:ea typeface="Batang"/>
              </a:rPr>
              <a:t>Submission over a week late will score 0.</a:t>
            </a:r>
            <a:endParaRPr lang="en-GB"/>
          </a:p>
          <a:p>
            <a:pPr marL="0" indent="0">
              <a:buNone/>
            </a:pPr>
            <a:endParaRPr lang="en-GB" dirty="0"/>
          </a:p>
          <a:p>
            <a:endParaRPr lang="en-GB" dirty="0"/>
          </a:p>
        </p:txBody>
      </p:sp>
    </p:spTree>
    <p:extLst>
      <p:ext uri="{BB962C8B-B14F-4D97-AF65-F5344CB8AC3E}">
        <p14:creationId xmlns:p14="http://schemas.microsoft.com/office/powerpoint/2010/main" val="873735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1">
            <a:extLst>
              <a:ext uri="{FF2B5EF4-FFF2-40B4-BE49-F238E27FC236}">
                <a16:creationId xmlns:a16="http://schemas.microsoft.com/office/drawing/2014/main" id="{81CE2CF7-D5AA-4464-AC91-9ED1EA5D6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6836FB-B3CA-A4D4-1DE9-F4B876155ED2}"/>
              </a:ext>
            </a:extLst>
          </p:cNvPr>
          <p:cNvSpPr>
            <a:spLocks noGrp="1"/>
          </p:cNvSpPr>
          <p:nvPr>
            <p:ph type="title"/>
          </p:nvPr>
        </p:nvSpPr>
        <p:spPr>
          <a:xfrm>
            <a:off x="5177859" y="609601"/>
            <a:ext cx="5683623" cy="1216024"/>
          </a:xfrm>
        </p:spPr>
        <p:txBody>
          <a:bodyPr>
            <a:normAutofit/>
          </a:bodyPr>
          <a:lstStyle/>
          <a:p>
            <a:r>
              <a:rPr lang="en-GB" b="1" i="1" u="sng" dirty="0">
                <a:ea typeface="Batang"/>
              </a:rPr>
              <a:t>Other important information</a:t>
            </a:r>
            <a:endParaRPr lang="en-GB" b="1"/>
          </a:p>
        </p:txBody>
      </p:sp>
      <p:pic>
        <p:nvPicPr>
          <p:cNvPr id="4" name="Picture 4" descr="A picture containing text, clipart&#10;&#10;Description automatically generated">
            <a:extLst>
              <a:ext uri="{FF2B5EF4-FFF2-40B4-BE49-F238E27FC236}">
                <a16:creationId xmlns:a16="http://schemas.microsoft.com/office/drawing/2014/main" id="{DA514AA4-7EBE-5EA3-1177-FDD90605047A}"/>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5350" r="12961" b="-1"/>
          <a:stretch/>
        </p:blipFill>
        <p:spPr>
          <a:xfrm>
            <a:off x="20" y="2"/>
            <a:ext cx="4585628" cy="6857998"/>
          </a:xfrm>
          <a:custGeom>
            <a:avLst/>
            <a:gdLst/>
            <a:ahLst/>
            <a:cxnLst/>
            <a:rect l="l" t="t" r="r" b="b"/>
            <a:pathLst>
              <a:path w="4585648" h="6857998">
                <a:moveTo>
                  <a:pt x="0" y="0"/>
                </a:moveTo>
                <a:lnTo>
                  <a:pt x="3944047" y="0"/>
                </a:lnTo>
                <a:lnTo>
                  <a:pt x="3944688" y="10340"/>
                </a:lnTo>
                <a:cubicBezTo>
                  <a:pt x="3965528" y="36732"/>
                  <a:pt x="3945672" y="53579"/>
                  <a:pt x="3950304" y="81398"/>
                </a:cubicBezTo>
                <a:cubicBezTo>
                  <a:pt x="3979668" y="102733"/>
                  <a:pt x="3935739" y="103225"/>
                  <a:pt x="3930579" y="118301"/>
                </a:cubicBezTo>
                <a:lnTo>
                  <a:pt x="3930846" y="122373"/>
                </a:lnTo>
                <a:lnTo>
                  <a:pt x="3937038" y="132397"/>
                </a:lnTo>
                <a:lnTo>
                  <a:pt x="3940265" y="135982"/>
                </a:lnTo>
                <a:cubicBezTo>
                  <a:pt x="3942154" y="138523"/>
                  <a:pt x="3942977" y="140298"/>
                  <a:pt x="3943073" y="141620"/>
                </a:cubicBezTo>
                <a:cubicBezTo>
                  <a:pt x="3942998" y="141685"/>
                  <a:pt x="3942926" y="141751"/>
                  <a:pt x="3942854" y="141816"/>
                </a:cubicBezTo>
                <a:lnTo>
                  <a:pt x="3946045" y="146983"/>
                </a:lnTo>
                <a:cubicBezTo>
                  <a:pt x="3952085" y="155570"/>
                  <a:pt x="3958585" y="163800"/>
                  <a:pt x="3965281" y="171535"/>
                </a:cubicBezTo>
                <a:cubicBezTo>
                  <a:pt x="3952744" y="181711"/>
                  <a:pt x="3987015" y="208379"/>
                  <a:pt x="3955100" y="211093"/>
                </a:cubicBezTo>
                <a:cubicBezTo>
                  <a:pt x="3963231" y="221704"/>
                  <a:pt x="3979172" y="225918"/>
                  <a:pt x="3957453" y="226143"/>
                </a:cubicBezTo>
                <a:cubicBezTo>
                  <a:pt x="3959561" y="229747"/>
                  <a:pt x="3959011" y="232340"/>
                  <a:pt x="3957179" y="234484"/>
                </a:cubicBezTo>
                <a:lnTo>
                  <a:pt x="3956175" y="235199"/>
                </a:lnTo>
                <a:lnTo>
                  <a:pt x="3974755" y="258709"/>
                </a:lnTo>
                <a:cubicBezTo>
                  <a:pt x="3974810" y="259903"/>
                  <a:pt x="3974864" y="261097"/>
                  <a:pt x="3974919" y="262291"/>
                </a:cubicBezTo>
                <a:lnTo>
                  <a:pt x="3989981" y="277023"/>
                </a:lnTo>
                <a:lnTo>
                  <a:pt x="3996191" y="284947"/>
                </a:lnTo>
                <a:lnTo>
                  <a:pt x="4001190" y="286536"/>
                </a:lnTo>
                <a:cubicBezTo>
                  <a:pt x="4004786" y="288616"/>
                  <a:pt x="4007623" y="292056"/>
                  <a:pt x="4008705" y="298565"/>
                </a:cubicBezTo>
                <a:cubicBezTo>
                  <a:pt x="4008585" y="299108"/>
                  <a:pt x="4008465" y="299650"/>
                  <a:pt x="4008344" y="300194"/>
                </a:cubicBezTo>
                <a:lnTo>
                  <a:pt x="4019098" y="309203"/>
                </a:lnTo>
                <a:cubicBezTo>
                  <a:pt x="4023353" y="311943"/>
                  <a:pt x="4028131" y="314172"/>
                  <a:pt x="4033618" y="315650"/>
                </a:cubicBezTo>
                <a:cubicBezTo>
                  <a:pt x="4027964" y="354775"/>
                  <a:pt x="4065415" y="383133"/>
                  <a:pt x="4080284" y="421400"/>
                </a:cubicBezTo>
                <a:cubicBezTo>
                  <a:pt x="4052614" y="444764"/>
                  <a:pt x="4129047" y="500739"/>
                  <a:pt x="4168461" y="503092"/>
                </a:cubicBezTo>
                <a:cubicBezTo>
                  <a:pt x="4128023" y="511488"/>
                  <a:pt x="4257167" y="577423"/>
                  <a:pt x="4192557" y="560735"/>
                </a:cubicBezTo>
                <a:cubicBezTo>
                  <a:pt x="4202585" y="572893"/>
                  <a:pt x="4193454" y="589341"/>
                  <a:pt x="4176910" y="584674"/>
                </a:cubicBezTo>
                <a:cubicBezTo>
                  <a:pt x="4224177" y="618252"/>
                  <a:pt x="4225772" y="681450"/>
                  <a:pt x="4260533" y="723119"/>
                </a:cubicBezTo>
                <a:cubicBezTo>
                  <a:pt x="4242328" y="753272"/>
                  <a:pt x="4263820" y="734604"/>
                  <a:pt x="4270711" y="760720"/>
                </a:cubicBezTo>
                <a:cubicBezTo>
                  <a:pt x="4295191" y="748303"/>
                  <a:pt x="4270314" y="794183"/>
                  <a:pt x="4302509" y="789247"/>
                </a:cubicBezTo>
                <a:cubicBezTo>
                  <a:pt x="4302741" y="794159"/>
                  <a:pt x="4301954" y="799070"/>
                  <a:pt x="4300921" y="804034"/>
                </a:cubicBezTo>
                <a:cubicBezTo>
                  <a:pt x="4300749" y="804900"/>
                  <a:pt x="4300572" y="805767"/>
                  <a:pt x="4300400" y="806635"/>
                </a:cubicBezTo>
                <a:lnTo>
                  <a:pt x="4303753" y="815950"/>
                </a:lnTo>
                <a:lnTo>
                  <a:pt x="4297888" y="819940"/>
                </a:lnTo>
                <a:cubicBezTo>
                  <a:pt x="4297944" y="824938"/>
                  <a:pt x="4297999" y="829937"/>
                  <a:pt x="4298055" y="834935"/>
                </a:cubicBezTo>
                <a:cubicBezTo>
                  <a:pt x="4299172" y="840340"/>
                  <a:pt x="4301603" y="845911"/>
                  <a:pt x="4306135" y="851700"/>
                </a:cubicBezTo>
                <a:cubicBezTo>
                  <a:pt x="4332817" y="868320"/>
                  <a:pt x="4317557" y="909641"/>
                  <a:pt x="4352091" y="929754"/>
                </a:cubicBezTo>
                <a:cubicBezTo>
                  <a:pt x="4362479" y="937980"/>
                  <a:pt x="4380484" y="968513"/>
                  <a:pt x="4375270" y="977376"/>
                </a:cubicBezTo>
                <a:cubicBezTo>
                  <a:pt x="4377250" y="984377"/>
                  <a:pt x="4384849" y="990651"/>
                  <a:pt x="4377297" y="996912"/>
                </a:cubicBezTo>
                <a:cubicBezTo>
                  <a:pt x="4369005" y="1005760"/>
                  <a:pt x="4399874" y="1021625"/>
                  <a:pt x="4384684" y="1023223"/>
                </a:cubicBezTo>
                <a:cubicBezTo>
                  <a:pt x="4406172" y="1034643"/>
                  <a:pt x="4390237" y="1055523"/>
                  <a:pt x="4392472" y="1070780"/>
                </a:cubicBezTo>
                <a:cubicBezTo>
                  <a:pt x="4411832" y="1078905"/>
                  <a:pt x="4397439" y="1102903"/>
                  <a:pt x="4412067" y="1132722"/>
                </a:cubicBezTo>
                <a:cubicBezTo>
                  <a:pt x="4434025" y="1141419"/>
                  <a:pt x="4421728" y="1152870"/>
                  <a:pt x="4455281" y="1171648"/>
                </a:cubicBezTo>
                <a:cubicBezTo>
                  <a:pt x="4453907" y="1173110"/>
                  <a:pt x="4452815" y="1174775"/>
                  <a:pt x="4452047" y="1176593"/>
                </a:cubicBezTo>
                <a:cubicBezTo>
                  <a:pt x="4447572" y="1187166"/>
                  <a:pt x="4454607" y="1200545"/>
                  <a:pt x="4467755" y="1206479"/>
                </a:cubicBezTo>
                <a:lnTo>
                  <a:pt x="4498518" y="1230184"/>
                </a:lnTo>
                <a:lnTo>
                  <a:pt x="4503988" y="1239714"/>
                </a:lnTo>
                <a:cubicBezTo>
                  <a:pt x="4506730" y="1246063"/>
                  <a:pt x="4507415" y="1251722"/>
                  <a:pt x="4506821" y="1256926"/>
                </a:cubicBezTo>
                <a:lnTo>
                  <a:pt x="4502210" y="1270678"/>
                </a:lnTo>
                <a:lnTo>
                  <a:pt x="4494994" y="1272955"/>
                </a:lnTo>
                <a:lnTo>
                  <a:pt x="4495424" y="1282254"/>
                </a:lnTo>
                <a:lnTo>
                  <a:pt x="4494064" y="1284511"/>
                </a:lnTo>
                <a:cubicBezTo>
                  <a:pt x="4491436" y="1288808"/>
                  <a:pt x="4489075" y="1293117"/>
                  <a:pt x="4487745" y="1297660"/>
                </a:cubicBezTo>
                <a:cubicBezTo>
                  <a:pt x="4521914" y="1300656"/>
                  <a:pt x="4482088" y="1336801"/>
                  <a:pt x="4510831" y="1331158"/>
                </a:cubicBezTo>
                <a:cubicBezTo>
                  <a:pt x="4509485" y="1356644"/>
                  <a:pt x="4537196" y="1344587"/>
                  <a:pt x="4509149" y="1367911"/>
                </a:cubicBezTo>
                <a:cubicBezTo>
                  <a:pt x="4525575" y="1402569"/>
                  <a:pt x="4519252" y="1443943"/>
                  <a:pt x="4530734" y="1480066"/>
                </a:cubicBezTo>
                <a:lnTo>
                  <a:pt x="4531332" y="1481140"/>
                </a:lnTo>
                <a:lnTo>
                  <a:pt x="4523757" y="1500827"/>
                </a:lnTo>
                <a:lnTo>
                  <a:pt x="4517749" y="1528834"/>
                </a:lnTo>
                <a:lnTo>
                  <a:pt x="4510978" y="1526104"/>
                </a:lnTo>
                <a:cubicBezTo>
                  <a:pt x="4505305" y="1525236"/>
                  <a:pt x="4507721" y="1530251"/>
                  <a:pt x="4513177" y="1537822"/>
                </a:cubicBezTo>
                <a:lnTo>
                  <a:pt x="4515243" y="1540521"/>
                </a:lnTo>
                <a:lnTo>
                  <a:pt x="4514146" y="1545627"/>
                </a:lnTo>
                <a:cubicBezTo>
                  <a:pt x="4512031" y="1559801"/>
                  <a:pt x="4511188" y="1572109"/>
                  <a:pt x="4512185" y="1579228"/>
                </a:cubicBezTo>
                <a:cubicBezTo>
                  <a:pt x="4545845" y="1639398"/>
                  <a:pt x="4550705" y="1726741"/>
                  <a:pt x="4554335" y="1818364"/>
                </a:cubicBezTo>
                <a:cubicBezTo>
                  <a:pt x="4560401" y="1899079"/>
                  <a:pt x="4548295" y="2018831"/>
                  <a:pt x="4548582" y="2063518"/>
                </a:cubicBezTo>
                <a:lnTo>
                  <a:pt x="4556056" y="2086487"/>
                </a:lnTo>
                <a:lnTo>
                  <a:pt x="4554275" y="2089340"/>
                </a:lnTo>
                <a:cubicBezTo>
                  <a:pt x="4550593" y="2102174"/>
                  <a:pt x="4551716" y="2110234"/>
                  <a:pt x="4554956" y="2116163"/>
                </a:cubicBezTo>
                <a:lnTo>
                  <a:pt x="4560492" y="2121961"/>
                </a:lnTo>
                <a:lnTo>
                  <a:pt x="4571444" y="2176482"/>
                </a:lnTo>
                <a:lnTo>
                  <a:pt x="4575448" y="2237907"/>
                </a:lnTo>
                <a:lnTo>
                  <a:pt x="4573513" y="2238688"/>
                </a:lnTo>
                <a:cubicBezTo>
                  <a:pt x="4569330" y="2241686"/>
                  <a:pt x="4566526" y="2246244"/>
                  <a:pt x="4566533" y="2254203"/>
                </a:cubicBezTo>
                <a:cubicBezTo>
                  <a:pt x="4536852" y="2242405"/>
                  <a:pt x="4555170" y="2259280"/>
                  <a:pt x="4557814" y="2283790"/>
                </a:cubicBezTo>
                <a:cubicBezTo>
                  <a:pt x="4512304" y="2270934"/>
                  <a:pt x="4537738" y="2340304"/>
                  <a:pt x="4512647" y="2352361"/>
                </a:cubicBezTo>
                <a:cubicBezTo>
                  <a:pt x="4515616" y="2370657"/>
                  <a:pt x="4517925" y="2389769"/>
                  <a:pt x="4519328" y="2409295"/>
                </a:cubicBezTo>
                <a:lnTo>
                  <a:pt x="4519571" y="2420793"/>
                </a:lnTo>
                <a:lnTo>
                  <a:pt x="4519120" y="2421041"/>
                </a:lnTo>
                <a:cubicBezTo>
                  <a:pt x="4518201" y="2423576"/>
                  <a:pt x="4517918" y="2427373"/>
                  <a:pt x="4518471" y="2433205"/>
                </a:cubicBezTo>
                <a:lnTo>
                  <a:pt x="4461595" y="2530080"/>
                </a:lnTo>
                <a:cubicBezTo>
                  <a:pt x="4445853" y="2584934"/>
                  <a:pt x="4405533" y="2605402"/>
                  <a:pt x="4412936" y="2666699"/>
                </a:cubicBezTo>
                <a:cubicBezTo>
                  <a:pt x="4398065" y="2717991"/>
                  <a:pt x="4372927" y="2756371"/>
                  <a:pt x="4370093" y="2804588"/>
                </a:cubicBezTo>
                <a:cubicBezTo>
                  <a:pt x="4347398" y="2879436"/>
                  <a:pt x="4272392" y="2939011"/>
                  <a:pt x="4262477" y="3058637"/>
                </a:cubicBezTo>
                <a:cubicBezTo>
                  <a:pt x="4283714" y="3099999"/>
                  <a:pt x="4256160" y="3144249"/>
                  <a:pt x="4253454" y="3179447"/>
                </a:cubicBezTo>
                <a:cubicBezTo>
                  <a:pt x="4259242" y="3200557"/>
                  <a:pt x="4257117" y="3211737"/>
                  <a:pt x="4239228" y="3217364"/>
                </a:cubicBezTo>
                <a:cubicBezTo>
                  <a:pt x="4268875" y="3316502"/>
                  <a:pt x="4225924" y="3257304"/>
                  <a:pt x="4222932" y="3330364"/>
                </a:cubicBezTo>
                <a:cubicBezTo>
                  <a:pt x="4224428" y="3395928"/>
                  <a:pt x="4215196" y="3463236"/>
                  <a:pt x="4248669" y="3547193"/>
                </a:cubicBezTo>
                <a:cubicBezTo>
                  <a:pt x="4260183" y="3566053"/>
                  <a:pt x="4256781" y="3592027"/>
                  <a:pt x="4241070" y="3605210"/>
                </a:cubicBezTo>
                <a:cubicBezTo>
                  <a:pt x="4238364" y="3607478"/>
                  <a:pt x="4235392" y="3609274"/>
                  <a:pt x="4232239" y="3610540"/>
                </a:cubicBezTo>
                <a:cubicBezTo>
                  <a:pt x="4258208" y="3664330"/>
                  <a:pt x="4231517" y="3673159"/>
                  <a:pt x="4251881" y="3702764"/>
                </a:cubicBezTo>
                <a:cubicBezTo>
                  <a:pt x="4242939" y="3759891"/>
                  <a:pt x="4201773" y="3786712"/>
                  <a:pt x="4219293" y="3813528"/>
                </a:cubicBezTo>
                <a:cubicBezTo>
                  <a:pt x="4207910" y="3838914"/>
                  <a:pt x="4167663" y="3859754"/>
                  <a:pt x="4184863" y="3893255"/>
                </a:cubicBezTo>
                <a:cubicBezTo>
                  <a:pt x="4163644" y="3884625"/>
                  <a:pt x="4188862" y="3931915"/>
                  <a:pt x="4169808" y="3939619"/>
                </a:cubicBezTo>
                <a:cubicBezTo>
                  <a:pt x="4154129" y="3943837"/>
                  <a:pt x="4158129" y="3959170"/>
                  <a:pt x="4154137" y="3971517"/>
                </a:cubicBezTo>
                <a:cubicBezTo>
                  <a:pt x="4139069" y="3981495"/>
                  <a:pt x="4133844" y="4042203"/>
                  <a:pt x="4139625" y="4062614"/>
                </a:cubicBezTo>
                <a:cubicBezTo>
                  <a:pt x="4165622" y="4119195"/>
                  <a:pt x="4107101" y="4172348"/>
                  <a:pt x="4126180" y="4217749"/>
                </a:cubicBezTo>
                <a:cubicBezTo>
                  <a:pt x="4128014" y="4267056"/>
                  <a:pt x="4089563" y="4286360"/>
                  <a:pt x="4072389" y="4317623"/>
                </a:cubicBezTo>
                <a:cubicBezTo>
                  <a:pt x="4062182" y="4356545"/>
                  <a:pt x="4071264" y="4384138"/>
                  <a:pt x="4064937" y="4451279"/>
                </a:cubicBezTo>
                <a:cubicBezTo>
                  <a:pt x="4050628" y="4512697"/>
                  <a:pt x="4048851" y="4652154"/>
                  <a:pt x="4034424" y="4720470"/>
                </a:cubicBezTo>
                <a:cubicBezTo>
                  <a:pt x="3973937" y="4868361"/>
                  <a:pt x="4025760" y="4964348"/>
                  <a:pt x="4016334" y="5052878"/>
                </a:cubicBezTo>
                <a:cubicBezTo>
                  <a:pt x="3999794" y="5123327"/>
                  <a:pt x="4021855" y="5194887"/>
                  <a:pt x="3977865" y="5251650"/>
                </a:cubicBezTo>
                <a:cubicBezTo>
                  <a:pt x="3973961" y="5317292"/>
                  <a:pt x="3987477" y="5410025"/>
                  <a:pt x="3997669" y="5413392"/>
                </a:cubicBezTo>
                <a:cubicBezTo>
                  <a:pt x="3969262" y="5397845"/>
                  <a:pt x="3981248" y="5449403"/>
                  <a:pt x="3981869" y="5471875"/>
                </a:cubicBezTo>
                <a:cubicBezTo>
                  <a:pt x="3957580" y="5534944"/>
                  <a:pt x="3976666" y="5598829"/>
                  <a:pt x="3901990" y="5708604"/>
                </a:cubicBezTo>
                <a:cubicBezTo>
                  <a:pt x="3897618" y="5810136"/>
                  <a:pt x="3870199" y="5788842"/>
                  <a:pt x="3860571" y="5821275"/>
                </a:cubicBezTo>
                <a:cubicBezTo>
                  <a:pt x="3868171" y="5831278"/>
                  <a:pt x="3866949" y="5900968"/>
                  <a:pt x="3849074" y="5900679"/>
                </a:cubicBezTo>
                <a:cubicBezTo>
                  <a:pt x="3871964" y="5925143"/>
                  <a:pt x="3834226" y="5972433"/>
                  <a:pt x="3841809" y="5992005"/>
                </a:cubicBezTo>
                <a:cubicBezTo>
                  <a:pt x="3848533" y="6035132"/>
                  <a:pt x="3834497" y="6078819"/>
                  <a:pt x="3832901" y="6122412"/>
                </a:cubicBezTo>
                <a:cubicBezTo>
                  <a:pt x="3799640" y="6263751"/>
                  <a:pt x="3784898" y="6198720"/>
                  <a:pt x="3804166" y="6389843"/>
                </a:cubicBezTo>
                <a:cubicBezTo>
                  <a:pt x="3799226" y="6482285"/>
                  <a:pt x="3740829" y="6538361"/>
                  <a:pt x="3736537" y="6595214"/>
                </a:cubicBezTo>
                <a:cubicBezTo>
                  <a:pt x="3692112" y="6745846"/>
                  <a:pt x="3660956" y="6804405"/>
                  <a:pt x="3649707" y="6848925"/>
                </a:cubicBezTo>
                <a:lnTo>
                  <a:pt x="3649314" y="6857996"/>
                </a:lnTo>
                <a:lnTo>
                  <a:pt x="4585648" y="6857996"/>
                </a:lnTo>
                <a:lnTo>
                  <a:pt x="4585648" y="6857998"/>
                </a:lnTo>
                <a:lnTo>
                  <a:pt x="0" y="6857998"/>
                </a:lnTo>
                <a:close/>
              </a:path>
            </a:pathLst>
          </a:custGeom>
        </p:spPr>
      </p:pic>
      <p:sp>
        <p:nvSpPr>
          <p:cNvPr id="3" name="Content Placeholder 2">
            <a:extLst>
              <a:ext uri="{FF2B5EF4-FFF2-40B4-BE49-F238E27FC236}">
                <a16:creationId xmlns:a16="http://schemas.microsoft.com/office/drawing/2014/main" id="{4882F58F-CFD3-EFAA-3689-EEC9394E124C}"/>
              </a:ext>
            </a:extLst>
          </p:cNvPr>
          <p:cNvSpPr>
            <a:spLocks noGrp="1"/>
          </p:cNvSpPr>
          <p:nvPr>
            <p:ph idx="1"/>
          </p:nvPr>
        </p:nvSpPr>
        <p:spPr>
          <a:xfrm>
            <a:off x="5177859" y="2147356"/>
            <a:ext cx="5683624" cy="4107021"/>
          </a:xfrm>
        </p:spPr>
        <p:txBody>
          <a:bodyPr vert="horz" lIns="91440" tIns="45720" rIns="91440" bIns="45720" rtlCol="0">
            <a:normAutofit/>
          </a:bodyPr>
          <a:lstStyle/>
          <a:p>
            <a:r>
              <a:rPr lang="en-GB" dirty="0">
                <a:ea typeface="Batang"/>
              </a:rPr>
              <a:t>We will be covering the information from next week onwards. </a:t>
            </a:r>
          </a:p>
          <a:p>
            <a:r>
              <a:rPr lang="en-GB" dirty="0">
                <a:ea typeface="Batang"/>
              </a:rPr>
              <a:t>Engagement in lessons includes answering questions, it is not okay to be working and online for university and this demonstrates that you are not paying attention. </a:t>
            </a:r>
          </a:p>
          <a:p>
            <a:pPr marL="0" indent="0">
              <a:buNone/>
            </a:pPr>
            <a:endParaRPr lang="en-GB" dirty="0"/>
          </a:p>
        </p:txBody>
      </p:sp>
      <p:sp>
        <p:nvSpPr>
          <p:cNvPr id="5" name="TextBox 4">
            <a:extLst>
              <a:ext uri="{FF2B5EF4-FFF2-40B4-BE49-F238E27FC236}">
                <a16:creationId xmlns:a16="http://schemas.microsoft.com/office/drawing/2014/main" id="{564E4AD0-6D29-1FE9-CC57-1542153BF7ED}"/>
              </a:ext>
            </a:extLst>
          </p:cNvPr>
          <p:cNvSpPr txBox="1"/>
          <p:nvPr/>
        </p:nvSpPr>
        <p:spPr>
          <a:xfrm>
            <a:off x="9897782" y="6657945"/>
            <a:ext cx="22942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2669662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DEB2E8C4-C3E7-4048-A43D-9859510CF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mc:AlternateContent xmlns:mc="http://schemas.openxmlformats.org/markup-compatibility/2006" xmlns:p14="http://schemas.microsoft.com/office/powerpoint/2010/main">
        <mc:Choice Requires="p14">
          <p:contentPart p14:bwMode="auto" r:id="rId3">
            <p14:nvContentPartPr>
              <p14:cNvPr id="34" name="Ink 33">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12490710" y="6342652"/>
              <a:ext cx="360" cy="360"/>
            </p14:xfrm>
          </p:contentPart>
        </mc:Choice>
        <mc:Fallback xmlns="">
          <p:pic>
            <p:nvPicPr>
              <p:cNvPr id="34" name="Ink 33">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12481710" y="6333652"/>
                <a:ext cx="18000" cy="18000"/>
              </a:xfrm>
              <a:prstGeom prst="rect">
                <a:avLst/>
              </a:prstGeom>
            </p:spPr>
          </p:pic>
        </mc:Fallback>
      </mc:AlternateContent>
      <p:sp useBgFill="1">
        <p:nvSpPr>
          <p:cNvPr id="36" name="Rectangle 35">
            <a:extLst>
              <a:ext uri="{FF2B5EF4-FFF2-40B4-BE49-F238E27FC236}">
                <a16:creationId xmlns:a16="http://schemas.microsoft.com/office/drawing/2014/main" id="{0E91F5CA-B392-444C-88E3-BF5BAAEBDE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pic>
        <p:nvPicPr>
          <p:cNvPr id="7" name="Picture 7" descr="A picture containing shape&#10;&#10;Description automatically generated">
            <a:extLst>
              <a:ext uri="{FF2B5EF4-FFF2-40B4-BE49-F238E27FC236}">
                <a16:creationId xmlns:a16="http://schemas.microsoft.com/office/drawing/2014/main" id="{8F8540F8-D7EF-54E7-ED2D-17FB19968A98}"/>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6667"/>
          <a:stretch/>
        </p:blipFill>
        <p:spPr>
          <a:xfrm>
            <a:off x="-2" y="10"/>
            <a:ext cx="12191999" cy="6857989"/>
          </a:xfrm>
          <a:prstGeom prst="rect">
            <a:avLst/>
          </a:prstGeom>
        </p:spPr>
      </p:pic>
      <p:sp useBgFill="1">
        <p:nvSpPr>
          <p:cNvPr id="38" name="Freeform: Shape 37">
            <a:extLst>
              <a:ext uri="{FF2B5EF4-FFF2-40B4-BE49-F238E27FC236}">
                <a16:creationId xmlns:a16="http://schemas.microsoft.com/office/drawing/2014/main" id="{F6EE1C8D-9233-4EBC-9B68-862FDCA26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06504"/>
            <a:ext cx="12192002" cy="1951997"/>
          </a:xfrm>
          <a:custGeom>
            <a:avLst/>
            <a:gdLst>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285754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70574 w 12192002"/>
              <a:gd name="connsiteY170" fmla="*/ 202276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70574 w 12192002"/>
              <a:gd name="connsiteY170" fmla="*/ 202276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70574 w 12192002"/>
              <a:gd name="connsiteY170" fmla="*/ 202276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70574 w 12192002"/>
              <a:gd name="connsiteY170" fmla="*/ 202276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25839 w 12192002"/>
              <a:gd name="connsiteY95" fmla="*/ 111020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25839 w 12192002"/>
              <a:gd name="connsiteY95" fmla="*/ 111020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585369 w 12192002"/>
              <a:gd name="connsiteY92" fmla="*/ 1004898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585369 w 12192002"/>
              <a:gd name="connsiteY92" fmla="*/ 1004898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74735 w 12192002"/>
              <a:gd name="connsiteY94" fmla="*/ 1132363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94613 w 12192002"/>
              <a:gd name="connsiteY94" fmla="*/ 114826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94613 w 12192002"/>
              <a:gd name="connsiteY94" fmla="*/ 1148265 h 2122526"/>
              <a:gd name="connsiteX95" fmla="*/ 11917888 w 12192002"/>
              <a:gd name="connsiteY95" fmla="*/ 1126105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94613 w 12192002"/>
              <a:gd name="connsiteY94" fmla="*/ 1148265 h 2122526"/>
              <a:gd name="connsiteX95" fmla="*/ 11917888 w 12192002"/>
              <a:gd name="connsiteY95" fmla="*/ 1126105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94613 w 12192002"/>
              <a:gd name="connsiteY94" fmla="*/ 1148265 h 2122526"/>
              <a:gd name="connsiteX95" fmla="*/ 11917888 w 12192002"/>
              <a:gd name="connsiteY95" fmla="*/ 1126105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12382 w 12192002"/>
              <a:gd name="connsiteY93" fmla="*/ 1047864 h 2122526"/>
              <a:gd name="connsiteX94" fmla="*/ 11894613 w 12192002"/>
              <a:gd name="connsiteY94" fmla="*/ 1148265 h 2122526"/>
              <a:gd name="connsiteX95" fmla="*/ 11917888 w 12192002"/>
              <a:gd name="connsiteY95" fmla="*/ 1126105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Lst>
            <a:rect l="l" t="t" r="r" b="b"/>
            <a:pathLst>
              <a:path w="12192002" h="2122526">
                <a:moveTo>
                  <a:pt x="5626960" y="0"/>
                </a:moveTo>
                <a:lnTo>
                  <a:pt x="5758918" y="1023"/>
                </a:lnTo>
                <a:lnTo>
                  <a:pt x="5957375" y="16715"/>
                </a:lnTo>
                <a:cubicBezTo>
                  <a:pt x="5970127" y="20033"/>
                  <a:pt x="5998679" y="20946"/>
                  <a:pt x="6010090" y="20359"/>
                </a:cubicBezTo>
                <a:lnTo>
                  <a:pt x="6041282" y="15266"/>
                </a:lnTo>
                <a:lnTo>
                  <a:pt x="6048637" y="6917"/>
                </a:lnTo>
                <a:lnTo>
                  <a:pt x="6068529" y="7600"/>
                </a:lnTo>
                <a:lnTo>
                  <a:pt x="6073847" y="6063"/>
                </a:lnTo>
                <a:cubicBezTo>
                  <a:pt x="6090539" y="9219"/>
                  <a:pt x="6128055" y="22767"/>
                  <a:pt x="6168673" y="26525"/>
                </a:cubicBezTo>
                <a:cubicBezTo>
                  <a:pt x="6209291" y="30283"/>
                  <a:pt x="6297550" y="13090"/>
                  <a:pt x="6317559" y="28612"/>
                </a:cubicBezTo>
                <a:cubicBezTo>
                  <a:pt x="6409695" y="55045"/>
                  <a:pt x="6472153" y="31322"/>
                  <a:pt x="6549454" y="75412"/>
                </a:cubicBezTo>
                <a:cubicBezTo>
                  <a:pt x="6628105" y="80632"/>
                  <a:pt x="6649105" y="94733"/>
                  <a:pt x="6708221" y="104188"/>
                </a:cubicBezTo>
                <a:cubicBezTo>
                  <a:pt x="6787988" y="118277"/>
                  <a:pt x="6871921" y="137351"/>
                  <a:pt x="6904145" y="132143"/>
                </a:cubicBezTo>
                <a:cubicBezTo>
                  <a:pt x="6943644" y="126545"/>
                  <a:pt x="6937527" y="150711"/>
                  <a:pt x="7018495" y="161649"/>
                </a:cubicBezTo>
                <a:cubicBezTo>
                  <a:pt x="7050188" y="159320"/>
                  <a:pt x="7061147" y="160297"/>
                  <a:pt x="7096987" y="161275"/>
                </a:cubicBezTo>
                <a:lnTo>
                  <a:pt x="7170807" y="173503"/>
                </a:lnTo>
                <a:cubicBezTo>
                  <a:pt x="7184505" y="172489"/>
                  <a:pt x="7192111" y="174628"/>
                  <a:pt x="7197003" y="178151"/>
                </a:cubicBezTo>
                <a:lnTo>
                  <a:pt x="7201101" y="183509"/>
                </a:lnTo>
                <a:lnTo>
                  <a:pt x="7218559" y="188059"/>
                </a:lnTo>
                <a:lnTo>
                  <a:pt x="7310852" y="213308"/>
                </a:lnTo>
                <a:lnTo>
                  <a:pt x="7312179" y="211866"/>
                </a:lnTo>
                <a:cubicBezTo>
                  <a:pt x="7333989" y="206326"/>
                  <a:pt x="7374788" y="205221"/>
                  <a:pt x="7405390" y="202271"/>
                </a:cubicBezTo>
                <a:cubicBezTo>
                  <a:pt x="7422527" y="207464"/>
                  <a:pt x="7476985" y="190048"/>
                  <a:pt x="7495794" y="194166"/>
                </a:cubicBezTo>
                <a:lnTo>
                  <a:pt x="7507039" y="196118"/>
                </a:lnTo>
                <a:lnTo>
                  <a:pt x="7507411" y="195791"/>
                </a:lnTo>
                <a:cubicBezTo>
                  <a:pt x="7510172" y="195437"/>
                  <a:pt x="7513992" y="195787"/>
                  <a:pt x="7519570" y="197126"/>
                </a:cubicBezTo>
                <a:lnTo>
                  <a:pt x="7527542" y="199679"/>
                </a:lnTo>
                <a:lnTo>
                  <a:pt x="7614346" y="205507"/>
                </a:lnTo>
                <a:lnTo>
                  <a:pt x="7718744" y="202036"/>
                </a:lnTo>
                <a:cubicBezTo>
                  <a:pt x="7780965" y="210608"/>
                  <a:pt x="7835119" y="212839"/>
                  <a:pt x="7905407" y="227751"/>
                </a:cubicBezTo>
                <a:cubicBezTo>
                  <a:pt x="7967070" y="225346"/>
                  <a:pt x="8025467" y="246582"/>
                  <a:pt x="8090271" y="269724"/>
                </a:cubicBezTo>
                <a:cubicBezTo>
                  <a:pt x="8147130" y="284670"/>
                  <a:pt x="8181827" y="318792"/>
                  <a:pt x="8245834" y="315885"/>
                </a:cubicBezTo>
                <a:cubicBezTo>
                  <a:pt x="8246647" y="320745"/>
                  <a:pt x="8248859" y="325027"/>
                  <a:pt x="8252033" y="328877"/>
                </a:cubicBezTo>
                <a:lnTo>
                  <a:pt x="8263376" y="338720"/>
                </a:lnTo>
                <a:lnTo>
                  <a:pt x="8266075" y="338490"/>
                </a:lnTo>
                <a:cubicBezTo>
                  <a:pt x="8276151" y="339772"/>
                  <a:pt x="8280845" y="342420"/>
                  <a:pt x="8283149" y="345665"/>
                </a:cubicBezTo>
                <a:lnTo>
                  <a:pt x="8284276" y="350108"/>
                </a:lnTo>
                <a:lnTo>
                  <a:pt x="8295173" y="355931"/>
                </a:lnTo>
                <a:lnTo>
                  <a:pt x="8314432" y="369826"/>
                </a:lnTo>
                <a:lnTo>
                  <a:pt x="8320104" y="370152"/>
                </a:lnTo>
                <a:lnTo>
                  <a:pt x="8352372" y="387570"/>
                </a:lnTo>
                <a:lnTo>
                  <a:pt x="8353799" y="386730"/>
                </a:lnTo>
                <a:cubicBezTo>
                  <a:pt x="8357733" y="385247"/>
                  <a:pt x="8362024" y="384899"/>
                  <a:pt x="8367182" y="386924"/>
                </a:cubicBezTo>
                <a:lnTo>
                  <a:pt x="8490249" y="400966"/>
                </a:lnTo>
                <a:lnTo>
                  <a:pt x="8497594" y="404016"/>
                </a:lnTo>
                <a:lnTo>
                  <a:pt x="8497968" y="403837"/>
                </a:lnTo>
                <a:cubicBezTo>
                  <a:pt x="8500048" y="403987"/>
                  <a:pt x="8502649" y="404798"/>
                  <a:pt x="8506167" y="406575"/>
                </a:cubicBezTo>
                <a:lnTo>
                  <a:pt x="8510983" y="409576"/>
                </a:lnTo>
                <a:lnTo>
                  <a:pt x="8525230" y="415491"/>
                </a:lnTo>
                <a:lnTo>
                  <a:pt x="8596071" y="400649"/>
                </a:lnTo>
                <a:cubicBezTo>
                  <a:pt x="8639145" y="406126"/>
                  <a:pt x="8671609" y="389686"/>
                  <a:pt x="8707847" y="409221"/>
                </a:cubicBezTo>
                <a:cubicBezTo>
                  <a:pt x="8748197" y="414263"/>
                  <a:pt x="8719822" y="400602"/>
                  <a:pt x="8752444" y="411322"/>
                </a:cubicBezTo>
                <a:cubicBezTo>
                  <a:pt x="8789303" y="414879"/>
                  <a:pt x="8898034" y="429534"/>
                  <a:pt x="8928988" y="430554"/>
                </a:cubicBezTo>
                <a:cubicBezTo>
                  <a:pt x="8955520" y="410467"/>
                  <a:pt x="8954693" y="419415"/>
                  <a:pt x="8963048" y="427366"/>
                </a:cubicBezTo>
                <a:lnTo>
                  <a:pt x="8968011" y="425141"/>
                </a:lnTo>
                <a:lnTo>
                  <a:pt x="8974337" y="424441"/>
                </a:lnTo>
                <a:lnTo>
                  <a:pt x="8990394" y="427667"/>
                </a:lnTo>
                <a:lnTo>
                  <a:pt x="8996232" y="429728"/>
                </a:lnTo>
                <a:cubicBezTo>
                  <a:pt x="9000327" y="430831"/>
                  <a:pt x="9003146" y="431159"/>
                  <a:pt x="9005201" y="430939"/>
                </a:cubicBezTo>
                <a:lnTo>
                  <a:pt x="9005486" y="430699"/>
                </a:lnTo>
                <a:lnTo>
                  <a:pt x="9053453" y="433984"/>
                </a:lnTo>
                <a:cubicBezTo>
                  <a:pt x="9068117" y="420419"/>
                  <a:pt x="9112391" y="454853"/>
                  <a:pt x="9113812" y="425670"/>
                </a:cubicBezTo>
                <a:cubicBezTo>
                  <a:pt x="9130955" y="430499"/>
                  <a:pt x="9138865" y="443788"/>
                  <a:pt x="9137318" y="424304"/>
                </a:cubicBezTo>
                <a:cubicBezTo>
                  <a:pt x="9143084" y="425358"/>
                  <a:pt x="9147048" y="424266"/>
                  <a:pt x="9150210" y="422135"/>
                </a:cubicBezTo>
                <a:lnTo>
                  <a:pt x="9151232" y="421070"/>
                </a:lnTo>
                <a:lnTo>
                  <a:pt x="9189246" y="432272"/>
                </a:lnTo>
                <a:lnTo>
                  <a:pt x="9194810" y="441511"/>
                </a:lnTo>
                <a:lnTo>
                  <a:pt x="9231370" y="451590"/>
                </a:lnTo>
                <a:lnTo>
                  <a:pt x="9343052" y="503495"/>
                </a:lnTo>
                <a:cubicBezTo>
                  <a:pt x="9415432" y="508795"/>
                  <a:pt x="9518955" y="534921"/>
                  <a:pt x="9584507" y="549197"/>
                </a:cubicBezTo>
                <a:cubicBezTo>
                  <a:pt x="9602038" y="561809"/>
                  <a:pt x="9675059" y="570203"/>
                  <a:pt x="9728309" y="560617"/>
                </a:cubicBezTo>
                <a:lnTo>
                  <a:pt x="9847792" y="580824"/>
                </a:lnTo>
                <a:cubicBezTo>
                  <a:pt x="9888744" y="590649"/>
                  <a:pt x="9918983" y="587450"/>
                  <a:pt x="9960019" y="587592"/>
                </a:cubicBezTo>
                <a:cubicBezTo>
                  <a:pt x="9984397" y="592516"/>
                  <a:pt x="9998461" y="593006"/>
                  <a:pt x="10039240" y="603107"/>
                </a:cubicBezTo>
                <a:cubicBezTo>
                  <a:pt x="10046863" y="602184"/>
                  <a:pt x="10074570" y="603512"/>
                  <a:pt x="10082169" y="601443"/>
                </a:cubicBezTo>
                <a:lnTo>
                  <a:pt x="10126500" y="603538"/>
                </a:lnTo>
                <a:lnTo>
                  <a:pt x="10261101" y="615053"/>
                </a:lnTo>
                <a:cubicBezTo>
                  <a:pt x="10274744" y="622448"/>
                  <a:pt x="10323589" y="631514"/>
                  <a:pt x="10336855" y="624804"/>
                </a:cubicBezTo>
                <a:cubicBezTo>
                  <a:pt x="10347867" y="624959"/>
                  <a:pt x="10374830" y="633622"/>
                  <a:pt x="10383868" y="625415"/>
                </a:cubicBezTo>
                <a:cubicBezTo>
                  <a:pt x="10409284" y="632493"/>
                  <a:pt x="10436539" y="633300"/>
                  <a:pt x="10445984" y="629262"/>
                </a:cubicBezTo>
                <a:cubicBezTo>
                  <a:pt x="10473833" y="619395"/>
                  <a:pt x="10495464" y="632839"/>
                  <a:pt x="10519280" y="631320"/>
                </a:cubicBezTo>
                <a:cubicBezTo>
                  <a:pt x="10558606" y="636140"/>
                  <a:pt x="10616449" y="646751"/>
                  <a:pt x="10644619" y="651566"/>
                </a:cubicBezTo>
                <a:cubicBezTo>
                  <a:pt x="10707078" y="667239"/>
                  <a:pt x="10806649" y="700317"/>
                  <a:pt x="10857724" y="712684"/>
                </a:cubicBezTo>
                <a:cubicBezTo>
                  <a:pt x="10915291" y="725495"/>
                  <a:pt x="10885368" y="688933"/>
                  <a:pt x="10951063" y="725767"/>
                </a:cubicBezTo>
                <a:cubicBezTo>
                  <a:pt x="10982008" y="727705"/>
                  <a:pt x="11007787" y="723528"/>
                  <a:pt x="11030956" y="721011"/>
                </a:cubicBezTo>
                <a:cubicBezTo>
                  <a:pt x="11029909" y="706023"/>
                  <a:pt x="11057496" y="724188"/>
                  <a:pt x="11085938" y="723892"/>
                </a:cubicBezTo>
                <a:cubicBezTo>
                  <a:pt x="11102606" y="725362"/>
                  <a:pt x="11125909" y="729502"/>
                  <a:pt x="11143411" y="733141"/>
                </a:cubicBezTo>
                <a:cubicBezTo>
                  <a:pt x="11171652" y="736317"/>
                  <a:pt x="11164089" y="762276"/>
                  <a:pt x="11195087" y="732494"/>
                </a:cubicBezTo>
                <a:cubicBezTo>
                  <a:pt x="11221976" y="745071"/>
                  <a:pt x="11231916" y="754905"/>
                  <a:pt x="11273972" y="753513"/>
                </a:cubicBezTo>
                <a:cubicBezTo>
                  <a:pt x="11288331" y="764337"/>
                  <a:pt x="11354320" y="819231"/>
                  <a:pt x="11369715" y="813181"/>
                </a:cubicBezTo>
                <a:cubicBezTo>
                  <a:pt x="11408024" y="821140"/>
                  <a:pt x="11417570" y="873027"/>
                  <a:pt x="11462695" y="874654"/>
                </a:cubicBezTo>
                <a:cubicBezTo>
                  <a:pt x="11507338" y="891120"/>
                  <a:pt x="11468277" y="926374"/>
                  <a:pt x="11516473" y="928206"/>
                </a:cubicBezTo>
                <a:lnTo>
                  <a:pt x="11585369" y="1004898"/>
                </a:lnTo>
                <a:cubicBezTo>
                  <a:pt x="11627915" y="1047460"/>
                  <a:pt x="11688670" y="1023969"/>
                  <a:pt x="11712382" y="1047864"/>
                </a:cubicBezTo>
                <a:cubicBezTo>
                  <a:pt x="11736094" y="1071759"/>
                  <a:pt x="11860362" y="1135225"/>
                  <a:pt x="11894613" y="1148265"/>
                </a:cubicBezTo>
                <a:cubicBezTo>
                  <a:pt x="11928864" y="1161305"/>
                  <a:pt x="11872782" y="1124390"/>
                  <a:pt x="11917888" y="1126105"/>
                </a:cubicBezTo>
                <a:cubicBezTo>
                  <a:pt x="11967364" y="1138091"/>
                  <a:pt x="11978191" y="1115038"/>
                  <a:pt x="12080164" y="1090885"/>
                </a:cubicBezTo>
                <a:cubicBezTo>
                  <a:pt x="12093592" y="1092452"/>
                  <a:pt x="12126659" y="1037250"/>
                  <a:pt x="12140863" y="1035036"/>
                </a:cubicBezTo>
                <a:lnTo>
                  <a:pt x="12192002" y="1015838"/>
                </a:lnTo>
                <a:lnTo>
                  <a:pt x="12192002" y="1955549"/>
                </a:lnTo>
                <a:lnTo>
                  <a:pt x="12192000" y="1955549"/>
                </a:lnTo>
                <a:lnTo>
                  <a:pt x="12192000" y="2122526"/>
                </a:lnTo>
                <a:lnTo>
                  <a:pt x="0" y="2122526"/>
                </a:lnTo>
                <a:lnTo>
                  <a:pt x="0" y="1348327"/>
                </a:lnTo>
                <a:lnTo>
                  <a:pt x="2" y="1348327"/>
                </a:lnTo>
                <a:lnTo>
                  <a:pt x="2" y="592017"/>
                </a:lnTo>
                <a:lnTo>
                  <a:pt x="15526" y="586548"/>
                </a:lnTo>
                <a:cubicBezTo>
                  <a:pt x="35255" y="585160"/>
                  <a:pt x="72229" y="592802"/>
                  <a:pt x="118381" y="583692"/>
                </a:cubicBezTo>
                <a:lnTo>
                  <a:pt x="292435" y="531887"/>
                </a:lnTo>
                <a:cubicBezTo>
                  <a:pt x="333820" y="524854"/>
                  <a:pt x="366418" y="510849"/>
                  <a:pt x="404015" y="511191"/>
                </a:cubicBezTo>
                <a:cubicBezTo>
                  <a:pt x="415660" y="502454"/>
                  <a:pt x="428065" y="497716"/>
                  <a:pt x="445099" y="505368"/>
                </a:cubicBezTo>
                <a:cubicBezTo>
                  <a:pt x="473049" y="498059"/>
                  <a:pt x="549479" y="473644"/>
                  <a:pt x="571717" y="467338"/>
                </a:cubicBezTo>
                <a:lnTo>
                  <a:pt x="578535" y="467527"/>
                </a:lnTo>
                <a:cubicBezTo>
                  <a:pt x="582714" y="467117"/>
                  <a:pt x="586282" y="465474"/>
                  <a:pt x="596792" y="464875"/>
                </a:cubicBezTo>
                <a:cubicBezTo>
                  <a:pt x="618517" y="457289"/>
                  <a:pt x="688384" y="430106"/>
                  <a:pt x="708875" y="422017"/>
                </a:cubicBezTo>
                <a:cubicBezTo>
                  <a:pt x="714996" y="421315"/>
                  <a:pt x="718074" y="419183"/>
                  <a:pt x="719742" y="416340"/>
                </a:cubicBezTo>
                <a:cubicBezTo>
                  <a:pt x="719843" y="415919"/>
                  <a:pt x="719947" y="415498"/>
                  <a:pt x="720047" y="415078"/>
                </a:cubicBezTo>
                <a:lnTo>
                  <a:pt x="763053" y="414307"/>
                </a:lnTo>
                <a:lnTo>
                  <a:pt x="767901" y="412086"/>
                </a:lnTo>
                <a:lnTo>
                  <a:pt x="797041" y="414293"/>
                </a:lnTo>
                <a:lnTo>
                  <a:pt x="811506" y="413988"/>
                </a:lnTo>
                <a:lnTo>
                  <a:pt x="816809" y="416882"/>
                </a:lnTo>
                <a:cubicBezTo>
                  <a:pt x="821862" y="418352"/>
                  <a:pt x="828232" y="418327"/>
                  <a:pt x="837540" y="414918"/>
                </a:cubicBezTo>
                <a:lnTo>
                  <a:pt x="858269" y="416131"/>
                </a:lnTo>
                <a:cubicBezTo>
                  <a:pt x="864622" y="417683"/>
                  <a:pt x="943264" y="400945"/>
                  <a:pt x="948732" y="404293"/>
                </a:cubicBezTo>
                <a:cubicBezTo>
                  <a:pt x="1007438" y="402718"/>
                  <a:pt x="1078958" y="412604"/>
                  <a:pt x="1149979" y="406698"/>
                </a:cubicBezTo>
                <a:cubicBezTo>
                  <a:pt x="1264076" y="391985"/>
                  <a:pt x="1418281" y="371972"/>
                  <a:pt x="1496110" y="357263"/>
                </a:cubicBezTo>
                <a:cubicBezTo>
                  <a:pt x="1524373" y="323194"/>
                  <a:pt x="1569686" y="343349"/>
                  <a:pt x="1608669" y="331673"/>
                </a:cubicBezTo>
                <a:cubicBezTo>
                  <a:pt x="1628634" y="319376"/>
                  <a:pt x="1652708" y="325981"/>
                  <a:pt x="1675071" y="324776"/>
                </a:cubicBezTo>
                <a:cubicBezTo>
                  <a:pt x="1696661" y="320902"/>
                  <a:pt x="1719608" y="311993"/>
                  <a:pt x="1738204" y="308427"/>
                </a:cubicBezTo>
                <a:lnTo>
                  <a:pt x="1786655" y="303376"/>
                </a:lnTo>
                <a:cubicBezTo>
                  <a:pt x="1814690" y="308462"/>
                  <a:pt x="1843563" y="316239"/>
                  <a:pt x="1873080" y="330998"/>
                </a:cubicBezTo>
                <a:cubicBezTo>
                  <a:pt x="1885328" y="340074"/>
                  <a:pt x="1907076" y="340787"/>
                  <a:pt x="1921650" y="332593"/>
                </a:cubicBezTo>
                <a:cubicBezTo>
                  <a:pt x="1924160" y="331181"/>
                  <a:pt x="1926358" y="329554"/>
                  <a:pt x="1928172" y="327762"/>
                </a:cubicBezTo>
                <a:cubicBezTo>
                  <a:pt x="1964849" y="349443"/>
                  <a:pt x="1978703" y="334060"/>
                  <a:pt x="1997356" y="349707"/>
                </a:cubicBezTo>
                <a:cubicBezTo>
                  <a:pt x="2045552" y="350382"/>
                  <a:pt x="2077539" y="328078"/>
                  <a:pt x="2094665" y="341687"/>
                </a:cubicBezTo>
                <a:cubicBezTo>
                  <a:pt x="2129868" y="337565"/>
                  <a:pt x="2171836" y="328633"/>
                  <a:pt x="2208578" y="324976"/>
                </a:cubicBezTo>
                <a:cubicBezTo>
                  <a:pt x="2233182" y="323400"/>
                  <a:pt x="2276000" y="319205"/>
                  <a:pt x="2315112" y="319743"/>
                </a:cubicBezTo>
                <a:cubicBezTo>
                  <a:pt x="2354027" y="341739"/>
                  <a:pt x="2411581" y="311650"/>
                  <a:pt x="2443255" y="328210"/>
                </a:cubicBezTo>
                <a:lnTo>
                  <a:pt x="2568028" y="342111"/>
                </a:lnTo>
                <a:cubicBezTo>
                  <a:pt x="2608701" y="337537"/>
                  <a:pt x="2582516" y="375805"/>
                  <a:pt x="2646527" y="315870"/>
                </a:cubicBezTo>
                <a:cubicBezTo>
                  <a:pt x="2717602" y="329320"/>
                  <a:pt x="2719299" y="298751"/>
                  <a:pt x="2781569" y="326406"/>
                </a:cubicBezTo>
                <a:lnTo>
                  <a:pt x="3030291" y="348227"/>
                </a:lnTo>
                <a:cubicBezTo>
                  <a:pt x="3072289" y="343635"/>
                  <a:pt x="3082691" y="349641"/>
                  <a:pt x="3142556" y="350870"/>
                </a:cubicBezTo>
                <a:cubicBezTo>
                  <a:pt x="3203390" y="348332"/>
                  <a:pt x="3209724" y="356304"/>
                  <a:pt x="3262356" y="358645"/>
                </a:cubicBezTo>
                <a:cubicBezTo>
                  <a:pt x="3295546" y="360921"/>
                  <a:pt x="3336380" y="362051"/>
                  <a:pt x="3341698" y="364522"/>
                </a:cubicBezTo>
                <a:lnTo>
                  <a:pt x="3344026" y="363547"/>
                </a:lnTo>
                <a:cubicBezTo>
                  <a:pt x="3353997" y="361853"/>
                  <a:pt x="3359859" y="362931"/>
                  <a:pt x="3363888" y="365229"/>
                </a:cubicBezTo>
                <a:lnTo>
                  <a:pt x="3400728" y="382181"/>
                </a:lnTo>
                <a:lnTo>
                  <a:pt x="3473223" y="370133"/>
                </a:lnTo>
                <a:cubicBezTo>
                  <a:pt x="3488625" y="364503"/>
                  <a:pt x="3513943" y="370768"/>
                  <a:pt x="3536135" y="366472"/>
                </a:cubicBezTo>
                <a:cubicBezTo>
                  <a:pt x="3549392" y="369181"/>
                  <a:pt x="3571626" y="354982"/>
                  <a:pt x="3585978" y="356773"/>
                </a:cubicBezTo>
                <a:lnTo>
                  <a:pt x="3594501" y="357463"/>
                </a:lnTo>
                <a:lnTo>
                  <a:pt x="3594736" y="357194"/>
                </a:lnTo>
                <a:cubicBezTo>
                  <a:pt x="3596729" y="356739"/>
                  <a:pt x="3599583" y="356739"/>
                  <a:pt x="3603855" y="357358"/>
                </a:cubicBezTo>
                <a:lnTo>
                  <a:pt x="3610035" y="358720"/>
                </a:lnTo>
                <a:lnTo>
                  <a:pt x="3682513" y="326449"/>
                </a:lnTo>
                <a:cubicBezTo>
                  <a:pt x="3725132" y="319209"/>
                  <a:pt x="3741010" y="317232"/>
                  <a:pt x="3789760" y="302526"/>
                </a:cubicBezTo>
                <a:cubicBezTo>
                  <a:pt x="3829631" y="295662"/>
                  <a:pt x="3861095" y="281792"/>
                  <a:pt x="3897275" y="282288"/>
                </a:cubicBezTo>
                <a:cubicBezTo>
                  <a:pt x="3908538" y="273598"/>
                  <a:pt x="3920509" y="268909"/>
                  <a:pt x="3936846" y="276633"/>
                </a:cubicBezTo>
                <a:cubicBezTo>
                  <a:pt x="3972980" y="267440"/>
                  <a:pt x="3976670" y="252111"/>
                  <a:pt x="4004538" y="259176"/>
                </a:cubicBezTo>
                <a:cubicBezTo>
                  <a:pt x="4016877" y="233368"/>
                  <a:pt x="4021427" y="241744"/>
                  <a:pt x="4033778" y="246608"/>
                </a:cubicBezTo>
                <a:lnTo>
                  <a:pt x="4035363" y="246843"/>
                </a:lnTo>
                <a:lnTo>
                  <a:pt x="4036996" y="243176"/>
                </a:lnTo>
                <a:lnTo>
                  <a:pt x="4042364" y="240742"/>
                </a:lnTo>
                <a:lnTo>
                  <a:pt x="4058954" y="239121"/>
                </a:lnTo>
                <a:lnTo>
                  <a:pt x="4065510" y="239339"/>
                </a:lnTo>
                <a:cubicBezTo>
                  <a:pt x="4069909" y="239180"/>
                  <a:pt x="4072681" y="238679"/>
                  <a:pt x="4074427" y="237895"/>
                </a:cubicBezTo>
                <a:cubicBezTo>
                  <a:pt x="4074466" y="237796"/>
                  <a:pt x="4074507" y="237697"/>
                  <a:pt x="4074546" y="237596"/>
                </a:cubicBezTo>
                <a:lnTo>
                  <a:pt x="4083097" y="236761"/>
                </a:lnTo>
                <a:cubicBezTo>
                  <a:pt x="4099102" y="230874"/>
                  <a:pt x="4124720" y="217294"/>
                  <a:pt x="4142745" y="210228"/>
                </a:cubicBezTo>
                <a:cubicBezTo>
                  <a:pt x="4161277" y="209757"/>
                  <a:pt x="4204215" y="211652"/>
                  <a:pt x="4191248" y="194363"/>
                </a:cubicBezTo>
                <a:cubicBezTo>
                  <a:pt x="4197143" y="193685"/>
                  <a:pt x="4200119" y="191566"/>
                  <a:pt x="4201744" y="188729"/>
                </a:cubicBezTo>
                <a:cubicBezTo>
                  <a:pt x="4201845" y="188309"/>
                  <a:pt x="4201947" y="187890"/>
                  <a:pt x="4202048" y="187470"/>
                </a:cubicBezTo>
                <a:lnTo>
                  <a:pt x="4248116" y="184675"/>
                </a:lnTo>
                <a:lnTo>
                  <a:pt x="4276141" y="186999"/>
                </a:lnTo>
                <a:lnTo>
                  <a:pt x="4290062" y="186753"/>
                </a:lnTo>
                <a:lnTo>
                  <a:pt x="4295143" y="189670"/>
                </a:lnTo>
                <a:cubicBezTo>
                  <a:pt x="4299996" y="191161"/>
                  <a:pt x="4306126" y="191162"/>
                  <a:pt x="4315108" y="187791"/>
                </a:cubicBezTo>
                <a:lnTo>
                  <a:pt x="4316965" y="186450"/>
                </a:lnTo>
                <a:lnTo>
                  <a:pt x="4362875" y="193065"/>
                </a:lnTo>
                <a:cubicBezTo>
                  <a:pt x="4368977" y="194642"/>
                  <a:pt x="4423306" y="188348"/>
                  <a:pt x="4428542" y="191719"/>
                </a:cubicBezTo>
                <a:cubicBezTo>
                  <a:pt x="4462662" y="194921"/>
                  <a:pt x="4457822" y="194180"/>
                  <a:pt x="4515813" y="181068"/>
                </a:cubicBezTo>
                <a:cubicBezTo>
                  <a:pt x="4524746" y="178930"/>
                  <a:pt x="4680151" y="178122"/>
                  <a:pt x="4715526" y="171166"/>
                </a:cubicBezTo>
                <a:cubicBezTo>
                  <a:pt x="4741916" y="171832"/>
                  <a:pt x="4677963" y="180680"/>
                  <a:pt x="4762447" y="162678"/>
                </a:cubicBezTo>
                <a:cubicBezTo>
                  <a:pt x="4784109" y="162698"/>
                  <a:pt x="4806742" y="151552"/>
                  <a:pt x="4840439" y="134910"/>
                </a:cubicBezTo>
                <a:cubicBezTo>
                  <a:pt x="4916356" y="97503"/>
                  <a:pt x="4937025" y="110510"/>
                  <a:pt x="5011513" y="110893"/>
                </a:cubicBezTo>
                <a:cubicBezTo>
                  <a:pt x="5038947" y="76939"/>
                  <a:pt x="5028196" y="106028"/>
                  <a:pt x="5065790" y="94512"/>
                </a:cubicBezTo>
                <a:cubicBezTo>
                  <a:pt x="5064856" y="121900"/>
                  <a:pt x="5108319" y="72464"/>
                  <a:pt x="5121659" y="101083"/>
                </a:cubicBezTo>
                <a:cubicBezTo>
                  <a:pt x="5128079" y="98081"/>
                  <a:pt x="5133876" y="94270"/>
                  <a:pt x="5139595" y="90230"/>
                </a:cubicBezTo>
                <a:lnTo>
                  <a:pt x="5142598" y="88129"/>
                </a:lnTo>
                <a:lnTo>
                  <a:pt x="5156554" y="84729"/>
                </a:lnTo>
                <a:lnTo>
                  <a:pt x="5174660" y="77506"/>
                </a:lnTo>
                <a:lnTo>
                  <a:pt x="5222961" y="74516"/>
                </a:lnTo>
                <a:cubicBezTo>
                  <a:pt x="5230550" y="71886"/>
                  <a:pt x="5251598" y="63576"/>
                  <a:pt x="5261763" y="63392"/>
                </a:cubicBezTo>
                <a:lnTo>
                  <a:pt x="5381667" y="42975"/>
                </a:lnTo>
                <a:cubicBezTo>
                  <a:pt x="5391827" y="39989"/>
                  <a:pt x="5429368" y="35305"/>
                  <a:pt x="5432760" y="25273"/>
                </a:cubicBezTo>
                <a:cubicBezTo>
                  <a:pt x="5439009" y="12982"/>
                  <a:pt x="5478134" y="27048"/>
                  <a:pt x="5470905" y="14020"/>
                </a:cubicBezTo>
                <a:lnTo>
                  <a:pt x="562696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0" name="Freeform: Shape 39">
            <a:extLst>
              <a:ext uri="{FF2B5EF4-FFF2-40B4-BE49-F238E27FC236}">
                <a16:creationId xmlns:a16="http://schemas.microsoft.com/office/drawing/2014/main" id="{48F92359-2883-4C1D-972D-BF52F3F41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06504"/>
            <a:ext cx="12192000" cy="1951997"/>
          </a:xfrm>
          <a:custGeom>
            <a:avLst/>
            <a:gdLst>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285754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70574 w 12192002"/>
              <a:gd name="connsiteY170" fmla="*/ 202276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70574 w 12192002"/>
              <a:gd name="connsiteY170" fmla="*/ 202276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70574 w 12192002"/>
              <a:gd name="connsiteY170" fmla="*/ 202276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70574 w 12192002"/>
              <a:gd name="connsiteY170" fmla="*/ 202276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372883 w 12192002"/>
              <a:gd name="connsiteY181" fmla="*/ 199670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35046 w 12192002"/>
              <a:gd name="connsiteY180" fmla="*/ 189089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87906 w 12192002"/>
              <a:gd name="connsiteY139" fmla="*/ 322233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33790 w 12192002"/>
              <a:gd name="connsiteY95" fmla="*/ 99093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25839 w 12192002"/>
              <a:gd name="connsiteY95" fmla="*/ 111020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25839 w 12192002"/>
              <a:gd name="connsiteY95" fmla="*/ 1110203 h 2122526"/>
              <a:gd name="connsiteX96" fmla="*/ 12084140 w 12192002"/>
              <a:gd name="connsiteY96" fmla="*/ 1007396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34979 w 12192002"/>
              <a:gd name="connsiteY94" fmla="*/ 1013094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984253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684760 w 12192002"/>
              <a:gd name="connsiteY92" fmla="*/ 929360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585369 w 12192002"/>
              <a:gd name="connsiteY92" fmla="*/ 1004898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64181 w 12192002"/>
              <a:gd name="connsiteY91" fmla="*/ 888450 h 2122526"/>
              <a:gd name="connsiteX92" fmla="*/ 11585369 w 12192002"/>
              <a:gd name="connsiteY92" fmla="*/ 1004898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29660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54857 w 12192002"/>
              <a:gd name="connsiteY94" fmla="*/ 111248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74735 w 12192002"/>
              <a:gd name="connsiteY94" fmla="*/ 1132363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94613 w 12192002"/>
              <a:gd name="connsiteY94" fmla="*/ 1148265 h 2122526"/>
              <a:gd name="connsiteX95" fmla="*/ 11925839 w 12192002"/>
              <a:gd name="connsiteY95" fmla="*/ 1110203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94613 w 12192002"/>
              <a:gd name="connsiteY94" fmla="*/ 1148265 h 2122526"/>
              <a:gd name="connsiteX95" fmla="*/ 11917888 w 12192002"/>
              <a:gd name="connsiteY95" fmla="*/ 1126105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94613 w 12192002"/>
              <a:gd name="connsiteY94" fmla="*/ 1148265 h 2122526"/>
              <a:gd name="connsiteX95" fmla="*/ 11917888 w 12192002"/>
              <a:gd name="connsiteY95" fmla="*/ 1126105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44187 w 12192002"/>
              <a:gd name="connsiteY93" fmla="*/ 1047864 h 2122526"/>
              <a:gd name="connsiteX94" fmla="*/ 11894613 w 12192002"/>
              <a:gd name="connsiteY94" fmla="*/ 1148265 h 2122526"/>
              <a:gd name="connsiteX95" fmla="*/ 11917888 w 12192002"/>
              <a:gd name="connsiteY95" fmla="*/ 1126105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 name="connsiteX0" fmla="*/ 5626960 w 12192002"/>
              <a:gd name="connsiteY0" fmla="*/ 0 h 2122526"/>
              <a:gd name="connsiteX1" fmla="*/ 5758918 w 12192002"/>
              <a:gd name="connsiteY1" fmla="*/ 1023 h 2122526"/>
              <a:gd name="connsiteX2" fmla="*/ 5957375 w 12192002"/>
              <a:gd name="connsiteY2" fmla="*/ 16715 h 2122526"/>
              <a:gd name="connsiteX3" fmla="*/ 6010090 w 12192002"/>
              <a:gd name="connsiteY3" fmla="*/ 20359 h 2122526"/>
              <a:gd name="connsiteX4" fmla="*/ 6041282 w 12192002"/>
              <a:gd name="connsiteY4" fmla="*/ 15266 h 2122526"/>
              <a:gd name="connsiteX5" fmla="*/ 6048637 w 12192002"/>
              <a:gd name="connsiteY5" fmla="*/ 6917 h 2122526"/>
              <a:gd name="connsiteX6" fmla="*/ 6068529 w 12192002"/>
              <a:gd name="connsiteY6" fmla="*/ 7600 h 2122526"/>
              <a:gd name="connsiteX7" fmla="*/ 6073847 w 12192002"/>
              <a:gd name="connsiteY7" fmla="*/ 6063 h 2122526"/>
              <a:gd name="connsiteX8" fmla="*/ 6168673 w 12192002"/>
              <a:gd name="connsiteY8" fmla="*/ 26525 h 2122526"/>
              <a:gd name="connsiteX9" fmla="*/ 6317559 w 12192002"/>
              <a:gd name="connsiteY9" fmla="*/ 28612 h 2122526"/>
              <a:gd name="connsiteX10" fmla="*/ 6549454 w 12192002"/>
              <a:gd name="connsiteY10" fmla="*/ 75412 h 2122526"/>
              <a:gd name="connsiteX11" fmla="*/ 6708221 w 12192002"/>
              <a:gd name="connsiteY11" fmla="*/ 104188 h 2122526"/>
              <a:gd name="connsiteX12" fmla="*/ 6904145 w 12192002"/>
              <a:gd name="connsiteY12" fmla="*/ 132143 h 2122526"/>
              <a:gd name="connsiteX13" fmla="*/ 7018495 w 12192002"/>
              <a:gd name="connsiteY13" fmla="*/ 161649 h 2122526"/>
              <a:gd name="connsiteX14" fmla="*/ 7096987 w 12192002"/>
              <a:gd name="connsiteY14" fmla="*/ 161275 h 2122526"/>
              <a:gd name="connsiteX15" fmla="*/ 7170807 w 12192002"/>
              <a:gd name="connsiteY15" fmla="*/ 173503 h 2122526"/>
              <a:gd name="connsiteX16" fmla="*/ 7197003 w 12192002"/>
              <a:gd name="connsiteY16" fmla="*/ 178151 h 2122526"/>
              <a:gd name="connsiteX17" fmla="*/ 7201101 w 12192002"/>
              <a:gd name="connsiteY17" fmla="*/ 183509 h 2122526"/>
              <a:gd name="connsiteX18" fmla="*/ 7218559 w 12192002"/>
              <a:gd name="connsiteY18" fmla="*/ 188059 h 2122526"/>
              <a:gd name="connsiteX19" fmla="*/ 7310852 w 12192002"/>
              <a:gd name="connsiteY19" fmla="*/ 213308 h 2122526"/>
              <a:gd name="connsiteX20" fmla="*/ 7312179 w 12192002"/>
              <a:gd name="connsiteY20" fmla="*/ 211866 h 2122526"/>
              <a:gd name="connsiteX21" fmla="*/ 7405390 w 12192002"/>
              <a:gd name="connsiteY21" fmla="*/ 202271 h 2122526"/>
              <a:gd name="connsiteX22" fmla="*/ 7495794 w 12192002"/>
              <a:gd name="connsiteY22" fmla="*/ 194166 h 2122526"/>
              <a:gd name="connsiteX23" fmla="*/ 7507039 w 12192002"/>
              <a:gd name="connsiteY23" fmla="*/ 196118 h 2122526"/>
              <a:gd name="connsiteX24" fmla="*/ 7507411 w 12192002"/>
              <a:gd name="connsiteY24" fmla="*/ 195791 h 2122526"/>
              <a:gd name="connsiteX25" fmla="*/ 7519570 w 12192002"/>
              <a:gd name="connsiteY25" fmla="*/ 197126 h 2122526"/>
              <a:gd name="connsiteX26" fmla="*/ 7527542 w 12192002"/>
              <a:gd name="connsiteY26" fmla="*/ 199679 h 2122526"/>
              <a:gd name="connsiteX27" fmla="*/ 7614346 w 12192002"/>
              <a:gd name="connsiteY27" fmla="*/ 205507 h 2122526"/>
              <a:gd name="connsiteX28" fmla="*/ 7718744 w 12192002"/>
              <a:gd name="connsiteY28" fmla="*/ 202036 h 2122526"/>
              <a:gd name="connsiteX29" fmla="*/ 7905407 w 12192002"/>
              <a:gd name="connsiteY29" fmla="*/ 227751 h 2122526"/>
              <a:gd name="connsiteX30" fmla="*/ 8090271 w 12192002"/>
              <a:gd name="connsiteY30" fmla="*/ 269724 h 2122526"/>
              <a:gd name="connsiteX31" fmla="*/ 8245834 w 12192002"/>
              <a:gd name="connsiteY31" fmla="*/ 315885 h 2122526"/>
              <a:gd name="connsiteX32" fmla="*/ 8252033 w 12192002"/>
              <a:gd name="connsiteY32" fmla="*/ 328877 h 2122526"/>
              <a:gd name="connsiteX33" fmla="*/ 8263376 w 12192002"/>
              <a:gd name="connsiteY33" fmla="*/ 338720 h 2122526"/>
              <a:gd name="connsiteX34" fmla="*/ 8266075 w 12192002"/>
              <a:gd name="connsiteY34" fmla="*/ 338490 h 2122526"/>
              <a:gd name="connsiteX35" fmla="*/ 8283149 w 12192002"/>
              <a:gd name="connsiteY35" fmla="*/ 345665 h 2122526"/>
              <a:gd name="connsiteX36" fmla="*/ 8284276 w 12192002"/>
              <a:gd name="connsiteY36" fmla="*/ 350108 h 2122526"/>
              <a:gd name="connsiteX37" fmla="*/ 8295173 w 12192002"/>
              <a:gd name="connsiteY37" fmla="*/ 355931 h 2122526"/>
              <a:gd name="connsiteX38" fmla="*/ 8314432 w 12192002"/>
              <a:gd name="connsiteY38" fmla="*/ 369826 h 2122526"/>
              <a:gd name="connsiteX39" fmla="*/ 8320104 w 12192002"/>
              <a:gd name="connsiteY39" fmla="*/ 370152 h 2122526"/>
              <a:gd name="connsiteX40" fmla="*/ 8352372 w 12192002"/>
              <a:gd name="connsiteY40" fmla="*/ 387570 h 2122526"/>
              <a:gd name="connsiteX41" fmla="*/ 8353799 w 12192002"/>
              <a:gd name="connsiteY41" fmla="*/ 386730 h 2122526"/>
              <a:gd name="connsiteX42" fmla="*/ 8367182 w 12192002"/>
              <a:gd name="connsiteY42" fmla="*/ 386924 h 2122526"/>
              <a:gd name="connsiteX43" fmla="*/ 8490249 w 12192002"/>
              <a:gd name="connsiteY43" fmla="*/ 400966 h 2122526"/>
              <a:gd name="connsiteX44" fmla="*/ 8497594 w 12192002"/>
              <a:gd name="connsiteY44" fmla="*/ 404016 h 2122526"/>
              <a:gd name="connsiteX45" fmla="*/ 8497968 w 12192002"/>
              <a:gd name="connsiteY45" fmla="*/ 403837 h 2122526"/>
              <a:gd name="connsiteX46" fmla="*/ 8506167 w 12192002"/>
              <a:gd name="connsiteY46" fmla="*/ 406575 h 2122526"/>
              <a:gd name="connsiteX47" fmla="*/ 8510983 w 12192002"/>
              <a:gd name="connsiteY47" fmla="*/ 409576 h 2122526"/>
              <a:gd name="connsiteX48" fmla="*/ 8525230 w 12192002"/>
              <a:gd name="connsiteY48" fmla="*/ 415491 h 2122526"/>
              <a:gd name="connsiteX49" fmla="*/ 8596071 w 12192002"/>
              <a:gd name="connsiteY49" fmla="*/ 400649 h 2122526"/>
              <a:gd name="connsiteX50" fmla="*/ 8707847 w 12192002"/>
              <a:gd name="connsiteY50" fmla="*/ 409221 h 2122526"/>
              <a:gd name="connsiteX51" fmla="*/ 8752444 w 12192002"/>
              <a:gd name="connsiteY51" fmla="*/ 411322 h 2122526"/>
              <a:gd name="connsiteX52" fmla="*/ 8928988 w 12192002"/>
              <a:gd name="connsiteY52" fmla="*/ 430554 h 2122526"/>
              <a:gd name="connsiteX53" fmla="*/ 8963048 w 12192002"/>
              <a:gd name="connsiteY53" fmla="*/ 427366 h 2122526"/>
              <a:gd name="connsiteX54" fmla="*/ 8968011 w 12192002"/>
              <a:gd name="connsiteY54" fmla="*/ 425141 h 2122526"/>
              <a:gd name="connsiteX55" fmla="*/ 8974337 w 12192002"/>
              <a:gd name="connsiteY55" fmla="*/ 424441 h 2122526"/>
              <a:gd name="connsiteX56" fmla="*/ 8990394 w 12192002"/>
              <a:gd name="connsiteY56" fmla="*/ 427667 h 2122526"/>
              <a:gd name="connsiteX57" fmla="*/ 8996232 w 12192002"/>
              <a:gd name="connsiteY57" fmla="*/ 429728 h 2122526"/>
              <a:gd name="connsiteX58" fmla="*/ 9005201 w 12192002"/>
              <a:gd name="connsiteY58" fmla="*/ 430939 h 2122526"/>
              <a:gd name="connsiteX59" fmla="*/ 9005486 w 12192002"/>
              <a:gd name="connsiteY59" fmla="*/ 430699 h 2122526"/>
              <a:gd name="connsiteX60" fmla="*/ 9053453 w 12192002"/>
              <a:gd name="connsiteY60" fmla="*/ 433984 h 2122526"/>
              <a:gd name="connsiteX61" fmla="*/ 9113812 w 12192002"/>
              <a:gd name="connsiteY61" fmla="*/ 425670 h 2122526"/>
              <a:gd name="connsiteX62" fmla="*/ 9137318 w 12192002"/>
              <a:gd name="connsiteY62" fmla="*/ 424304 h 2122526"/>
              <a:gd name="connsiteX63" fmla="*/ 9150210 w 12192002"/>
              <a:gd name="connsiteY63" fmla="*/ 422135 h 2122526"/>
              <a:gd name="connsiteX64" fmla="*/ 9151232 w 12192002"/>
              <a:gd name="connsiteY64" fmla="*/ 421070 h 2122526"/>
              <a:gd name="connsiteX65" fmla="*/ 9189246 w 12192002"/>
              <a:gd name="connsiteY65" fmla="*/ 432272 h 2122526"/>
              <a:gd name="connsiteX66" fmla="*/ 9194810 w 12192002"/>
              <a:gd name="connsiteY66" fmla="*/ 441511 h 2122526"/>
              <a:gd name="connsiteX67" fmla="*/ 9231370 w 12192002"/>
              <a:gd name="connsiteY67" fmla="*/ 451590 h 2122526"/>
              <a:gd name="connsiteX68" fmla="*/ 9343052 w 12192002"/>
              <a:gd name="connsiteY68" fmla="*/ 503495 h 2122526"/>
              <a:gd name="connsiteX69" fmla="*/ 9584507 w 12192002"/>
              <a:gd name="connsiteY69" fmla="*/ 549197 h 2122526"/>
              <a:gd name="connsiteX70" fmla="*/ 9728309 w 12192002"/>
              <a:gd name="connsiteY70" fmla="*/ 560617 h 2122526"/>
              <a:gd name="connsiteX71" fmla="*/ 9847792 w 12192002"/>
              <a:gd name="connsiteY71" fmla="*/ 580824 h 2122526"/>
              <a:gd name="connsiteX72" fmla="*/ 9960019 w 12192002"/>
              <a:gd name="connsiteY72" fmla="*/ 587592 h 2122526"/>
              <a:gd name="connsiteX73" fmla="*/ 10039240 w 12192002"/>
              <a:gd name="connsiteY73" fmla="*/ 603107 h 2122526"/>
              <a:gd name="connsiteX74" fmla="*/ 10082169 w 12192002"/>
              <a:gd name="connsiteY74" fmla="*/ 601443 h 2122526"/>
              <a:gd name="connsiteX75" fmla="*/ 10126500 w 12192002"/>
              <a:gd name="connsiteY75" fmla="*/ 603538 h 2122526"/>
              <a:gd name="connsiteX76" fmla="*/ 10261101 w 12192002"/>
              <a:gd name="connsiteY76" fmla="*/ 615053 h 2122526"/>
              <a:gd name="connsiteX77" fmla="*/ 10336855 w 12192002"/>
              <a:gd name="connsiteY77" fmla="*/ 624804 h 2122526"/>
              <a:gd name="connsiteX78" fmla="*/ 10383868 w 12192002"/>
              <a:gd name="connsiteY78" fmla="*/ 625415 h 2122526"/>
              <a:gd name="connsiteX79" fmla="*/ 10445984 w 12192002"/>
              <a:gd name="connsiteY79" fmla="*/ 629262 h 2122526"/>
              <a:gd name="connsiteX80" fmla="*/ 10519280 w 12192002"/>
              <a:gd name="connsiteY80" fmla="*/ 631320 h 2122526"/>
              <a:gd name="connsiteX81" fmla="*/ 10644619 w 12192002"/>
              <a:gd name="connsiteY81" fmla="*/ 651566 h 2122526"/>
              <a:gd name="connsiteX82" fmla="*/ 10857724 w 12192002"/>
              <a:gd name="connsiteY82" fmla="*/ 712684 h 2122526"/>
              <a:gd name="connsiteX83" fmla="*/ 10951063 w 12192002"/>
              <a:gd name="connsiteY83" fmla="*/ 725767 h 2122526"/>
              <a:gd name="connsiteX84" fmla="*/ 11030956 w 12192002"/>
              <a:gd name="connsiteY84" fmla="*/ 721011 h 2122526"/>
              <a:gd name="connsiteX85" fmla="*/ 11085938 w 12192002"/>
              <a:gd name="connsiteY85" fmla="*/ 723892 h 2122526"/>
              <a:gd name="connsiteX86" fmla="*/ 11143411 w 12192002"/>
              <a:gd name="connsiteY86" fmla="*/ 733141 h 2122526"/>
              <a:gd name="connsiteX87" fmla="*/ 11195087 w 12192002"/>
              <a:gd name="connsiteY87" fmla="*/ 732494 h 2122526"/>
              <a:gd name="connsiteX88" fmla="*/ 11273972 w 12192002"/>
              <a:gd name="connsiteY88" fmla="*/ 753513 h 2122526"/>
              <a:gd name="connsiteX89" fmla="*/ 11369715 w 12192002"/>
              <a:gd name="connsiteY89" fmla="*/ 813181 h 2122526"/>
              <a:gd name="connsiteX90" fmla="*/ 11462695 w 12192002"/>
              <a:gd name="connsiteY90" fmla="*/ 874654 h 2122526"/>
              <a:gd name="connsiteX91" fmla="*/ 11516473 w 12192002"/>
              <a:gd name="connsiteY91" fmla="*/ 928206 h 2122526"/>
              <a:gd name="connsiteX92" fmla="*/ 11585369 w 12192002"/>
              <a:gd name="connsiteY92" fmla="*/ 1004898 h 2122526"/>
              <a:gd name="connsiteX93" fmla="*/ 11712382 w 12192002"/>
              <a:gd name="connsiteY93" fmla="*/ 1047864 h 2122526"/>
              <a:gd name="connsiteX94" fmla="*/ 11894613 w 12192002"/>
              <a:gd name="connsiteY94" fmla="*/ 1148265 h 2122526"/>
              <a:gd name="connsiteX95" fmla="*/ 11917888 w 12192002"/>
              <a:gd name="connsiteY95" fmla="*/ 1126105 h 2122526"/>
              <a:gd name="connsiteX96" fmla="*/ 12080164 w 12192002"/>
              <a:gd name="connsiteY96" fmla="*/ 1090885 h 2122526"/>
              <a:gd name="connsiteX97" fmla="*/ 12140863 w 12192002"/>
              <a:gd name="connsiteY97" fmla="*/ 1035036 h 2122526"/>
              <a:gd name="connsiteX98" fmla="*/ 12192002 w 12192002"/>
              <a:gd name="connsiteY98" fmla="*/ 1015838 h 2122526"/>
              <a:gd name="connsiteX99" fmla="*/ 12192002 w 12192002"/>
              <a:gd name="connsiteY99" fmla="*/ 1955549 h 2122526"/>
              <a:gd name="connsiteX100" fmla="*/ 12192000 w 12192002"/>
              <a:gd name="connsiteY100" fmla="*/ 1955549 h 2122526"/>
              <a:gd name="connsiteX101" fmla="*/ 12192000 w 12192002"/>
              <a:gd name="connsiteY101" fmla="*/ 2122526 h 2122526"/>
              <a:gd name="connsiteX102" fmla="*/ 0 w 12192002"/>
              <a:gd name="connsiteY102" fmla="*/ 2122526 h 2122526"/>
              <a:gd name="connsiteX103" fmla="*/ 0 w 12192002"/>
              <a:gd name="connsiteY103" fmla="*/ 1348327 h 2122526"/>
              <a:gd name="connsiteX104" fmla="*/ 2 w 12192002"/>
              <a:gd name="connsiteY104" fmla="*/ 1348327 h 2122526"/>
              <a:gd name="connsiteX105" fmla="*/ 2 w 12192002"/>
              <a:gd name="connsiteY105" fmla="*/ 592017 h 2122526"/>
              <a:gd name="connsiteX106" fmla="*/ 15526 w 12192002"/>
              <a:gd name="connsiteY106" fmla="*/ 586548 h 2122526"/>
              <a:gd name="connsiteX107" fmla="*/ 118381 w 12192002"/>
              <a:gd name="connsiteY107" fmla="*/ 583692 h 2122526"/>
              <a:gd name="connsiteX108" fmla="*/ 292435 w 12192002"/>
              <a:gd name="connsiteY108" fmla="*/ 531887 h 2122526"/>
              <a:gd name="connsiteX109" fmla="*/ 404015 w 12192002"/>
              <a:gd name="connsiteY109" fmla="*/ 511191 h 2122526"/>
              <a:gd name="connsiteX110" fmla="*/ 445099 w 12192002"/>
              <a:gd name="connsiteY110" fmla="*/ 505368 h 2122526"/>
              <a:gd name="connsiteX111" fmla="*/ 571717 w 12192002"/>
              <a:gd name="connsiteY111" fmla="*/ 467338 h 2122526"/>
              <a:gd name="connsiteX112" fmla="*/ 578535 w 12192002"/>
              <a:gd name="connsiteY112" fmla="*/ 467527 h 2122526"/>
              <a:gd name="connsiteX113" fmla="*/ 596792 w 12192002"/>
              <a:gd name="connsiteY113" fmla="*/ 464875 h 2122526"/>
              <a:gd name="connsiteX114" fmla="*/ 708875 w 12192002"/>
              <a:gd name="connsiteY114" fmla="*/ 422017 h 2122526"/>
              <a:gd name="connsiteX115" fmla="*/ 719742 w 12192002"/>
              <a:gd name="connsiteY115" fmla="*/ 416340 h 2122526"/>
              <a:gd name="connsiteX116" fmla="*/ 720047 w 12192002"/>
              <a:gd name="connsiteY116" fmla="*/ 415078 h 2122526"/>
              <a:gd name="connsiteX117" fmla="*/ 763053 w 12192002"/>
              <a:gd name="connsiteY117" fmla="*/ 414307 h 2122526"/>
              <a:gd name="connsiteX118" fmla="*/ 767901 w 12192002"/>
              <a:gd name="connsiteY118" fmla="*/ 412086 h 2122526"/>
              <a:gd name="connsiteX119" fmla="*/ 797041 w 12192002"/>
              <a:gd name="connsiteY119" fmla="*/ 414293 h 2122526"/>
              <a:gd name="connsiteX120" fmla="*/ 811506 w 12192002"/>
              <a:gd name="connsiteY120" fmla="*/ 413988 h 2122526"/>
              <a:gd name="connsiteX121" fmla="*/ 816809 w 12192002"/>
              <a:gd name="connsiteY121" fmla="*/ 416882 h 2122526"/>
              <a:gd name="connsiteX122" fmla="*/ 837540 w 12192002"/>
              <a:gd name="connsiteY122" fmla="*/ 414918 h 2122526"/>
              <a:gd name="connsiteX123" fmla="*/ 858269 w 12192002"/>
              <a:gd name="connsiteY123" fmla="*/ 416131 h 2122526"/>
              <a:gd name="connsiteX124" fmla="*/ 948732 w 12192002"/>
              <a:gd name="connsiteY124" fmla="*/ 404293 h 2122526"/>
              <a:gd name="connsiteX125" fmla="*/ 1149979 w 12192002"/>
              <a:gd name="connsiteY125" fmla="*/ 406698 h 2122526"/>
              <a:gd name="connsiteX126" fmla="*/ 1496110 w 12192002"/>
              <a:gd name="connsiteY126" fmla="*/ 357263 h 2122526"/>
              <a:gd name="connsiteX127" fmla="*/ 1608669 w 12192002"/>
              <a:gd name="connsiteY127" fmla="*/ 331673 h 2122526"/>
              <a:gd name="connsiteX128" fmla="*/ 1675071 w 12192002"/>
              <a:gd name="connsiteY128" fmla="*/ 324776 h 2122526"/>
              <a:gd name="connsiteX129" fmla="*/ 1738204 w 12192002"/>
              <a:gd name="connsiteY129" fmla="*/ 308427 h 2122526"/>
              <a:gd name="connsiteX130" fmla="*/ 1786655 w 12192002"/>
              <a:gd name="connsiteY130" fmla="*/ 303376 h 2122526"/>
              <a:gd name="connsiteX131" fmla="*/ 1873080 w 12192002"/>
              <a:gd name="connsiteY131" fmla="*/ 330998 h 2122526"/>
              <a:gd name="connsiteX132" fmla="*/ 1921650 w 12192002"/>
              <a:gd name="connsiteY132" fmla="*/ 332593 h 2122526"/>
              <a:gd name="connsiteX133" fmla="*/ 1928172 w 12192002"/>
              <a:gd name="connsiteY133" fmla="*/ 327762 h 2122526"/>
              <a:gd name="connsiteX134" fmla="*/ 1997356 w 12192002"/>
              <a:gd name="connsiteY134" fmla="*/ 349707 h 2122526"/>
              <a:gd name="connsiteX135" fmla="*/ 2094665 w 12192002"/>
              <a:gd name="connsiteY135" fmla="*/ 341687 h 2122526"/>
              <a:gd name="connsiteX136" fmla="*/ 2208578 w 12192002"/>
              <a:gd name="connsiteY136" fmla="*/ 324976 h 2122526"/>
              <a:gd name="connsiteX137" fmla="*/ 2315112 w 12192002"/>
              <a:gd name="connsiteY137" fmla="*/ 319743 h 2122526"/>
              <a:gd name="connsiteX138" fmla="*/ 2443255 w 12192002"/>
              <a:gd name="connsiteY138" fmla="*/ 328210 h 2122526"/>
              <a:gd name="connsiteX139" fmla="*/ 2568028 w 12192002"/>
              <a:gd name="connsiteY139" fmla="*/ 342111 h 2122526"/>
              <a:gd name="connsiteX140" fmla="*/ 2646527 w 12192002"/>
              <a:gd name="connsiteY140" fmla="*/ 315870 h 2122526"/>
              <a:gd name="connsiteX141" fmla="*/ 2781569 w 12192002"/>
              <a:gd name="connsiteY141" fmla="*/ 326406 h 2122526"/>
              <a:gd name="connsiteX142" fmla="*/ 3030291 w 12192002"/>
              <a:gd name="connsiteY142" fmla="*/ 348227 h 2122526"/>
              <a:gd name="connsiteX143" fmla="*/ 3142556 w 12192002"/>
              <a:gd name="connsiteY143" fmla="*/ 350870 h 2122526"/>
              <a:gd name="connsiteX144" fmla="*/ 3262356 w 12192002"/>
              <a:gd name="connsiteY144" fmla="*/ 358645 h 2122526"/>
              <a:gd name="connsiteX145" fmla="*/ 3341698 w 12192002"/>
              <a:gd name="connsiteY145" fmla="*/ 364522 h 2122526"/>
              <a:gd name="connsiteX146" fmla="*/ 3344026 w 12192002"/>
              <a:gd name="connsiteY146" fmla="*/ 363547 h 2122526"/>
              <a:gd name="connsiteX147" fmla="*/ 3363888 w 12192002"/>
              <a:gd name="connsiteY147" fmla="*/ 365229 h 2122526"/>
              <a:gd name="connsiteX148" fmla="*/ 3400728 w 12192002"/>
              <a:gd name="connsiteY148" fmla="*/ 382181 h 2122526"/>
              <a:gd name="connsiteX149" fmla="*/ 3473223 w 12192002"/>
              <a:gd name="connsiteY149" fmla="*/ 370133 h 2122526"/>
              <a:gd name="connsiteX150" fmla="*/ 3536135 w 12192002"/>
              <a:gd name="connsiteY150" fmla="*/ 366472 h 2122526"/>
              <a:gd name="connsiteX151" fmla="*/ 3585978 w 12192002"/>
              <a:gd name="connsiteY151" fmla="*/ 356773 h 2122526"/>
              <a:gd name="connsiteX152" fmla="*/ 3594501 w 12192002"/>
              <a:gd name="connsiteY152" fmla="*/ 357463 h 2122526"/>
              <a:gd name="connsiteX153" fmla="*/ 3594736 w 12192002"/>
              <a:gd name="connsiteY153" fmla="*/ 357194 h 2122526"/>
              <a:gd name="connsiteX154" fmla="*/ 3603855 w 12192002"/>
              <a:gd name="connsiteY154" fmla="*/ 357358 h 2122526"/>
              <a:gd name="connsiteX155" fmla="*/ 3610035 w 12192002"/>
              <a:gd name="connsiteY155" fmla="*/ 358720 h 2122526"/>
              <a:gd name="connsiteX156" fmla="*/ 3682513 w 12192002"/>
              <a:gd name="connsiteY156" fmla="*/ 326449 h 2122526"/>
              <a:gd name="connsiteX157" fmla="*/ 3789760 w 12192002"/>
              <a:gd name="connsiteY157" fmla="*/ 302526 h 2122526"/>
              <a:gd name="connsiteX158" fmla="*/ 3897275 w 12192002"/>
              <a:gd name="connsiteY158" fmla="*/ 282288 h 2122526"/>
              <a:gd name="connsiteX159" fmla="*/ 3936846 w 12192002"/>
              <a:gd name="connsiteY159" fmla="*/ 276633 h 2122526"/>
              <a:gd name="connsiteX160" fmla="*/ 4004538 w 12192002"/>
              <a:gd name="connsiteY160" fmla="*/ 259176 h 2122526"/>
              <a:gd name="connsiteX161" fmla="*/ 4033778 w 12192002"/>
              <a:gd name="connsiteY161" fmla="*/ 246608 h 2122526"/>
              <a:gd name="connsiteX162" fmla="*/ 4035363 w 12192002"/>
              <a:gd name="connsiteY162" fmla="*/ 246843 h 2122526"/>
              <a:gd name="connsiteX163" fmla="*/ 4036996 w 12192002"/>
              <a:gd name="connsiteY163" fmla="*/ 243176 h 2122526"/>
              <a:gd name="connsiteX164" fmla="*/ 4042364 w 12192002"/>
              <a:gd name="connsiteY164" fmla="*/ 240742 h 2122526"/>
              <a:gd name="connsiteX165" fmla="*/ 4058954 w 12192002"/>
              <a:gd name="connsiteY165" fmla="*/ 239121 h 2122526"/>
              <a:gd name="connsiteX166" fmla="*/ 4065510 w 12192002"/>
              <a:gd name="connsiteY166" fmla="*/ 239339 h 2122526"/>
              <a:gd name="connsiteX167" fmla="*/ 4074427 w 12192002"/>
              <a:gd name="connsiteY167" fmla="*/ 237895 h 2122526"/>
              <a:gd name="connsiteX168" fmla="*/ 4074546 w 12192002"/>
              <a:gd name="connsiteY168" fmla="*/ 237596 h 2122526"/>
              <a:gd name="connsiteX169" fmla="*/ 4083097 w 12192002"/>
              <a:gd name="connsiteY169" fmla="*/ 236761 h 2122526"/>
              <a:gd name="connsiteX170" fmla="*/ 4142745 w 12192002"/>
              <a:gd name="connsiteY170" fmla="*/ 210228 h 2122526"/>
              <a:gd name="connsiteX171" fmla="*/ 4191248 w 12192002"/>
              <a:gd name="connsiteY171" fmla="*/ 194363 h 2122526"/>
              <a:gd name="connsiteX172" fmla="*/ 4201744 w 12192002"/>
              <a:gd name="connsiteY172" fmla="*/ 188729 h 2122526"/>
              <a:gd name="connsiteX173" fmla="*/ 4202048 w 12192002"/>
              <a:gd name="connsiteY173" fmla="*/ 187470 h 2122526"/>
              <a:gd name="connsiteX174" fmla="*/ 4248116 w 12192002"/>
              <a:gd name="connsiteY174" fmla="*/ 184675 h 2122526"/>
              <a:gd name="connsiteX175" fmla="*/ 4276141 w 12192002"/>
              <a:gd name="connsiteY175" fmla="*/ 186999 h 2122526"/>
              <a:gd name="connsiteX176" fmla="*/ 4290062 w 12192002"/>
              <a:gd name="connsiteY176" fmla="*/ 186753 h 2122526"/>
              <a:gd name="connsiteX177" fmla="*/ 4295143 w 12192002"/>
              <a:gd name="connsiteY177" fmla="*/ 189670 h 2122526"/>
              <a:gd name="connsiteX178" fmla="*/ 4315108 w 12192002"/>
              <a:gd name="connsiteY178" fmla="*/ 187791 h 2122526"/>
              <a:gd name="connsiteX179" fmla="*/ 4316965 w 12192002"/>
              <a:gd name="connsiteY179" fmla="*/ 186450 h 2122526"/>
              <a:gd name="connsiteX180" fmla="*/ 4362875 w 12192002"/>
              <a:gd name="connsiteY180" fmla="*/ 193065 h 2122526"/>
              <a:gd name="connsiteX181" fmla="*/ 4428542 w 12192002"/>
              <a:gd name="connsiteY181" fmla="*/ 191719 h 2122526"/>
              <a:gd name="connsiteX182" fmla="*/ 4515813 w 12192002"/>
              <a:gd name="connsiteY182" fmla="*/ 181068 h 2122526"/>
              <a:gd name="connsiteX183" fmla="*/ 4715526 w 12192002"/>
              <a:gd name="connsiteY183" fmla="*/ 171166 h 2122526"/>
              <a:gd name="connsiteX184" fmla="*/ 4762447 w 12192002"/>
              <a:gd name="connsiteY184" fmla="*/ 162678 h 2122526"/>
              <a:gd name="connsiteX185" fmla="*/ 4840439 w 12192002"/>
              <a:gd name="connsiteY185" fmla="*/ 134910 h 2122526"/>
              <a:gd name="connsiteX186" fmla="*/ 5011513 w 12192002"/>
              <a:gd name="connsiteY186" fmla="*/ 110893 h 2122526"/>
              <a:gd name="connsiteX187" fmla="*/ 5065790 w 12192002"/>
              <a:gd name="connsiteY187" fmla="*/ 94512 h 2122526"/>
              <a:gd name="connsiteX188" fmla="*/ 5121659 w 12192002"/>
              <a:gd name="connsiteY188" fmla="*/ 101083 h 2122526"/>
              <a:gd name="connsiteX189" fmla="*/ 5139595 w 12192002"/>
              <a:gd name="connsiteY189" fmla="*/ 90230 h 2122526"/>
              <a:gd name="connsiteX190" fmla="*/ 5142598 w 12192002"/>
              <a:gd name="connsiteY190" fmla="*/ 88129 h 2122526"/>
              <a:gd name="connsiteX191" fmla="*/ 5156554 w 12192002"/>
              <a:gd name="connsiteY191" fmla="*/ 84729 h 2122526"/>
              <a:gd name="connsiteX192" fmla="*/ 5174660 w 12192002"/>
              <a:gd name="connsiteY192" fmla="*/ 77506 h 2122526"/>
              <a:gd name="connsiteX193" fmla="*/ 5222961 w 12192002"/>
              <a:gd name="connsiteY193" fmla="*/ 74516 h 2122526"/>
              <a:gd name="connsiteX194" fmla="*/ 5261763 w 12192002"/>
              <a:gd name="connsiteY194" fmla="*/ 63392 h 2122526"/>
              <a:gd name="connsiteX195" fmla="*/ 5381667 w 12192002"/>
              <a:gd name="connsiteY195" fmla="*/ 42975 h 2122526"/>
              <a:gd name="connsiteX196" fmla="*/ 5432760 w 12192002"/>
              <a:gd name="connsiteY196" fmla="*/ 25273 h 2122526"/>
              <a:gd name="connsiteX197" fmla="*/ 5470905 w 12192002"/>
              <a:gd name="connsiteY197" fmla="*/ 14020 h 2122526"/>
              <a:gd name="connsiteX198" fmla="*/ 5626960 w 12192002"/>
              <a:gd name="connsiteY198" fmla="*/ 0 h 2122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Lst>
            <a:rect l="l" t="t" r="r" b="b"/>
            <a:pathLst>
              <a:path w="12192002" h="2122526">
                <a:moveTo>
                  <a:pt x="5626960" y="0"/>
                </a:moveTo>
                <a:lnTo>
                  <a:pt x="5758918" y="1023"/>
                </a:lnTo>
                <a:lnTo>
                  <a:pt x="5957375" y="16715"/>
                </a:lnTo>
                <a:cubicBezTo>
                  <a:pt x="5970127" y="20033"/>
                  <a:pt x="5998679" y="20946"/>
                  <a:pt x="6010090" y="20359"/>
                </a:cubicBezTo>
                <a:lnTo>
                  <a:pt x="6041282" y="15266"/>
                </a:lnTo>
                <a:lnTo>
                  <a:pt x="6048637" y="6917"/>
                </a:lnTo>
                <a:lnTo>
                  <a:pt x="6068529" y="7600"/>
                </a:lnTo>
                <a:lnTo>
                  <a:pt x="6073847" y="6063"/>
                </a:lnTo>
                <a:cubicBezTo>
                  <a:pt x="6090539" y="9219"/>
                  <a:pt x="6128055" y="22767"/>
                  <a:pt x="6168673" y="26525"/>
                </a:cubicBezTo>
                <a:cubicBezTo>
                  <a:pt x="6209291" y="30283"/>
                  <a:pt x="6297550" y="13090"/>
                  <a:pt x="6317559" y="28612"/>
                </a:cubicBezTo>
                <a:cubicBezTo>
                  <a:pt x="6409695" y="55045"/>
                  <a:pt x="6472153" y="31322"/>
                  <a:pt x="6549454" y="75412"/>
                </a:cubicBezTo>
                <a:cubicBezTo>
                  <a:pt x="6628105" y="80632"/>
                  <a:pt x="6649105" y="94733"/>
                  <a:pt x="6708221" y="104188"/>
                </a:cubicBezTo>
                <a:cubicBezTo>
                  <a:pt x="6787988" y="118277"/>
                  <a:pt x="6871921" y="137351"/>
                  <a:pt x="6904145" y="132143"/>
                </a:cubicBezTo>
                <a:cubicBezTo>
                  <a:pt x="6943644" y="126545"/>
                  <a:pt x="6937527" y="150711"/>
                  <a:pt x="7018495" y="161649"/>
                </a:cubicBezTo>
                <a:cubicBezTo>
                  <a:pt x="7050188" y="159320"/>
                  <a:pt x="7061147" y="160297"/>
                  <a:pt x="7096987" y="161275"/>
                </a:cubicBezTo>
                <a:lnTo>
                  <a:pt x="7170807" y="173503"/>
                </a:lnTo>
                <a:cubicBezTo>
                  <a:pt x="7184505" y="172489"/>
                  <a:pt x="7192111" y="174628"/>
                  <a:pt x="7197003" y="178151"/>
                </a:cubicBezTo>
                <a:lnTo>
                  <a:pt x="7201101" y="183509"/>
                </a:lnTo>
                <a:lnTo>
                  <a:pt x="7218559" y="188059"/>
                </a:lnTo>
                <a:lnTo>
                  <a:pt x="7310852" y="213308"/>
                </a:lnTo>
                <a:lnTo>
                  <a:pt x="7312179" y="211866"/>
                </a:lnTo>
                <a:cubicBezTo>
                  <a:pt x="7333989" y="206326"/>
                  <a:pt x="7374788" y="205221"/>
                  <a:pt x="7405390" y="202271"/>
                </a:cubicBezTo>
                <a:cubicBezTo>
                  <a:pt x="7422527" y="207464"/>
                  <a:pt x="7476985" y="190048"/>
                  <a:pt x="7495794" y="194166"/>
                </a:cubicBezTo>
                <a:lnTo>
                  <a:pt x="7507039" y="196118"/>
                </a:lnTo>
                <a:lnTo>
                  <a:pt x="7507411" y="195791"/>
                </a:lnTo>
                <a:cubicBezTo>
                  <a:pt x="7510172" y="195437"/>
                  <a:pt x="7513992" y="195787"/>
                  <a:pt x="7519570" y="197126"/>
                </a:cubicBezTo>
                <a:lnTo>
                  <a:pt x="7527542" y="199679"/>
                </a:lnTo>
                <a:lnTo>
                  <a:pt x="7614346" y="205507"/>
                </a:lnTo>
                <a:lnTo>
                  <a:pt x="7718744" y="202036"/>
                </a:lnTo>
                <a:cubicBezTo>
                  <a:pt x="7780965" y="210608"/>
                  <a:pt x="7835119" y="212839"/>
                  <a:pt x="7905407" y="227751"/>
                </a:cubicBezTo>
                <a:cubicBezTo>
                  <a:pt x="7967070" y="225346"/>
                  <a:pt x="8025467" y="246582"/>
                  <a:pt x="8090271" y="269724"/>
                </a:cubicBezTo>
                <a:cubicBezTo>
                  <a:pt x="8147130" y="284670"/>
                  <a:pt x="8181827" y="318792"/>
                  <a:pt x="8245834" y="315885"/>
                </a:cubicBezTo>
                <a:cubicBezTo>
                  <a:pt x="8246647" y="320745"/>
                  <a:pt x="8248859" y="325027"/>
                  <a:pt x="8252033" y="328877"/>
                </a:cubicBezTo>
                <a:lnTo>
                  <a:pt x="8263376" y="338720"/>
                </a:lnTo>
                <a:lnTo>
                  <a:pt x="8266075" y="338490"/>
                </a:lnTo>
                <a:cubicBezTo>
                  <a:pt x="8276151" y="339772"/>
                  <a:pt x="8280845" y="342420"/>
                  <a:pt x="8283149" y="345665"/>
                </a:cubicBezTo>
                <a:lnTo>
                  <a:pt x="8284276" y="350108"/>
                </a:lnTo>
                <a:lnTo>
                  <a:pt x="8295173" y="355931"/>
                </a:lnTo>
                <a:lnTo>
                  <a:pt x="8314432" y="369826"/>
                </a:lnTo>
                <a:lnTo>
                  <a:pt x="8320104" y="370152"/>
                </a:lnTo>
                <a:lnTo>
                  <a:pt x="8352372" y="387570"/>
                </a:lnTo>
                <a:lnTo>
                  <a:pt x="8353799" y="386730"/>
                </a:lnTo>
                <a:cubicBezTo>
                  <a:pt x="8357733" y="385247"/>
                  <a:pt x="8362024" y="384899"/>
                  <a:pt x="8367182" y="386924"/>
                </a:cubicBezTo>
                <a:lnTo>
                  <a:pt x="8490249" y="400966"/>
                </a:lnTo>
                <a:lnTo>
                  <a:pt x="8497594" y="404016"/>
                </a:lnTo>
                <a:lnTo>
                  <a:pt x="8497968" y="403837"/>
                </a:lnTo>
                <a:cubicBezTo>
                  <a:pt x="8500048" y="403987"/>
                  <a:pt x="8502649" y="404798"/>
                  <a:pt x="8506167" y="406575"/>
                </a:cubicBezTo>
                <a:lnTo>
                  <a:pt x="8510983" y="409576"/>
                </a:lnTo>
                <a:lnTo>
                  <a:pt x="8525230" y="415491"/>
                </a:lnTo>
                <a:lnTo>
                  <a:pt x="8596071" y="400649"/>
                </a:lnTo>
                <a:cubicBezTo>
                  <a:pt x="8639145" y="406126"/>
                  <a:pt x="8671609" y="389686"/>
                  <a:pt x="8707847" y="409221"/>
                </a:cubicBezTo>
                <a:cubicBezTo>
                  <a:pt x="8748197" y="414263"/>
                  <a:pt x="8719822" y="400602"/>
                  <a:pt x="8752444" y="411322"/>
                </a:cubicBezTo>
                <a:cubicBezTo>
                  <a:pt x="8789303" y="414879"/>
                  <a:pt x="8898034" y="429534"/>
                  <a:pt x="8928988" y="430554"/>
                </a:cubicBezTo>
                <a:cubicBezTo>
                  <a:pt x="8955520" y="410467"/>
                  <a:pt x="8954693" y="419415"/>
                  <a:pt x="8963048" y="427366"/>
                </a:cubicBezTo>
                <a:lnTo>
                  <a:pt x="8968011" y="425141"/>
                </a:lnTo>
                <a:lnTo>
                  <a:pt x="8974337" y="424441"/>
                </a:lnTo>
                <a:lnTo>
                  <a:pt x="8990394" y="427667"/>
                </a:lnTo>
                <a:lnTo>
                  <a:pt x="8996232" y="429728"/>
                </a:lnTo>
                <a:cubicBezTo>
                  <a:pt x="9000327" y="430831"/>
                  <a:pt x="9003146" y="431159"/>
                  <a:pt x="9005201" y="430939"/>
                </a:cubicBezTo>
                <a:lnTo>
                  <a:pt x="9005486" y="430699"/>
                </a:lnTo>
                <a:lnTo>
                  <a:pt x="9053453" y="433984"/>
                </a:lnTo>
                <a:cubicBezTo>
                  <a:pt x="9068117" y="420419"/>
                  <a:pt x="9112391" y="454853"/>
                  <a:pt x="9113812" y="425670"/>
                </a:cubicBezTo>
                <a:cubicBezTo>
                  <a:pt x="9130955" y="430499"/>
                  <a:pt x="9138865" y="443788"/>
                  <a:pt x="9137318" y="424304"/>
                </a:cubicBezTo>
                <a:cubicBezTo>
                  <a:pt x="9143084" y="425358"/>
                  <a:pt x="9147048" y="424266"/>
                  <a:pt x="9150210" y="422135"/>
                </a:cubicBezTo>
                <a:lnTo>
                  <a:pt x="9151232" y="421070"/>
                </a:lnTo>
                <a:lnTo>
                  <a:pt x="9189246" y="432272"/>
                </a:lnTo>
                <a:lnTo>
                  <a:pt x="9194810" y="441511"/>
                </a:lnTo>
                <a:lnTo>
                  <a:pt x="9231370" y="451590"/>
                </a:lnTo>
                <a:lnTo>
                  <a:pt x="9343052" y="503495"/>
                </a:lnTo>
                <a:cubicBezTo>
                  <a:pt x="9415432" y="508795"/>
                  <a:pt x="9518955" y="534921"/>
                  <a:pt x="9584507" y="549197"/>
                </a:cubicBezTo>
                <a:cubicBezTo>
                  <a:pt x="9602038" y="561809"/>
                  <a:pt x="9675059" y="570203"/>
                  <a:pt x="9728309" y="560617"/>
                </a:cubicBezTo>
                <a:lnTo>
                  <a:pt x="9847792" y="580824"/>
                </a:lnTo>
                <a:cubicBezTo>
                  <a:pt x="9888744" y="590649"/>
                  <a:pt x="9918983" y="587450"/>
                  <a:pt x="9960019" y="587592"/>
                </a:cubicBezTo>
                <a:cubicBezTo>
                  <a:pt x="9984397" y="592516"/>
                  <a:pt x="9998461" y="593006"/>
                  <a:pt x="10039240" y="603107"/>
                </a:cubicBezTo>
                <a:cubicBezTo>
                  <a:pt x="10046863" y="602184"/>
                  <a:pt x="10074570" y="603512"/>
                  <a:pt x="10082169" y="601443"/>
                </a:cubicBezTo>
                <a:lnTo>
                  <a:pt x="10126500" y="603538"/>
                </a:lnTo>
                <a:lnTo>
                  <a:pt x="10261101" y="615053"/>
                </a:lnTo>
                <a:cubicBezTo>
                  <a:pt x="10274744" y="622448"/>
                  <a:pt x="10323589" y="631514"/>
                  <a:pt x="10336855" y="624804"/>
                </a:cubicBezTo>
                <a:cubicBezTo>
                  <a:pt x="10347867" y="624959"/>
                  <a:pt x="10374830" y="633622"/>
                  <a:pt x="10383868" y="625415"/>
                </a:cubicBezTo>
                <a:cubicBezTo>
                  <a:pt x="10409284" y="632493"/>
                  <a:pt x="10436539" y="633300"/>
                  <a:pt x="10445984" y="629262"/>
                </a:cubicBezTo>
                <a:cubicBezTo>
                  <a:pt x="10473833" y="619395"/>
                  <a:pt x="10495464" y="632839"/>
                  <a:pt x="10519280" y="631320"/>
                </a:cubicBezTo>
                <a:cubicBezTo>
                  <a:pt x="10558606" y="636140"/>
                  <a:pt x="10616449" y="646751"/>
                  <a:pt x="10644619" y="651566"/>
                </a:cubicBezTo>
                <a:cubicBezTo>
                  <a:pt x="10707078" y="667239"/>
                  <a:pt x="10806649" y="700317"/>
                  <a:pt x="10857724" y="712684"/>
                </a:cubicBezTo>
                <a:cubicBezTo>
                  <a:pt x="10915291" y="725495"/>
                  <a:pt x="10885368" y="688933"/>
                  <a:pt x="10951063" y="725767"/>
                </a:cubicBezTo>
                <a:cubicBezTo>
                  <a:pt x="10982008" y="727705"/>
                  <a:pt x="11007787" y="723528"/>
                  <a:pt x="11030956" y="721011"/>
                </a:cubicBezTo>
                <a:cubicBezTo>
                  <a:pt x="11029909" y="706023"/>
                  <a:pt x="11057496" y="724188"/>
                  <a:pt x="11085938" y="723892"/>
                </a:cubicBezTo>
                <a:cubicBezTo>
                  <a:pt x="11102606" y="725362"/>
                  <a:pt x="11125909" y="729502"/>
                  <a:pt x="11143411" y="733141"/>
                </a:cubicBezTo>
                <a:cubicBezTo>
                  <a:pt x="11171652" y="736317"/>
                  <a:pt x="11164089" y="762276"/>
                  <a:pt x="11195087" y="732494"/>
                </a:cubicBezTo>
                <a:cubicBezTo>
                  <a:pt x="11221976" y="745071"/>
                  <a:pt x="11231916" y="754905"/>
                  <a:pt x="11273972" y="753513"/>
                </a:cubicBezTo>
                <a:cubicBezTo>
                  <a:pt x="11288331" y="764337"/>
                  <a:pt x="11354320" y="819231"/>
                  <a:pt x="11369715" y="813181"/>
                </a:cubicBezTo>
                <a:cubicBezTo>
                  <a:pt x="11408024" y="821140"/>
                  <a:pt x="11417570" y="873027"/>
                  <a:pt x="11462695" y="874654"/>
                </a:cubicBezTo>
                <a:cubicBezTo>
                  <a:pt x="11507338" y="891120"/>
                  <a:pt x="11468277" y="926374"/>
                  <a:pt x="11516473" y="928206"/>
                </a:cubicBezTo>
                <a:lnTo>
                  <a:pt x="11585369" y="1004898"/>
                </a:lnTo>
                <a:cubicBezTo>
                  <a:pt x="11627915" y="1047460"/>
                  <a:pt x="11688670" y="1023969"/>
                  <a:pt x="11712382" y="1047864"/>
                </a:cubicBezTo>
                <a:cubicBezTo>
                  <a:pt x="11736094" y="1071759"/>
                  <a:pt x="11860362" y="1135225"/>
                  <a:pt x="11894613" y="1148265"/>
                </a:cubicBezTo>
                <a:cubicBezTo>
                  <a:pt x="11928864" y="1161305"/>
                  <a:pt x="11872782" y="1124390"/>
                  <a:pt x="11917888" y="1126105"/>
                </a:cubicBezTo>
                <a:cubicBezTo>
                  <a:pt x="11967364" y="1138091"/>
                  <a:pt x="11978191" y="1115038"/>
                  <a:pt x="12080164" y="1090885"/>
                </a:cubicBezTo>
                <a:cubicBezTo>
                  <a:pt x="12093592" y="1092452"/>
                  <a:pt x="12126659" y="1037250"/>
                  <a:pt x="12140863" y="1035036"/>
                </a:cubicBezTo>
                <a:lnTo>
                  <a:pt x="12192002" y="1015838"/>
                </a:lnTo>
                <a:lnTo>
                  <a:pt x="12192002" y="1955549"/>
                </a:lnTo>
                <a:lnTo>
                  <a:pt x="12192000" y="1955549"/>
                </a:lnTo>
                <a:lnTo>
                  <a:pt x="12192000" y="2122526"/>
                </a:lnTo>
                <a:lnTo>
                  <a:pt x="0" y="2122526"/>
                </a:lnTo>
                <a:lnTo>
                  <a:pt x="0" y="1348327"/>
                </a:lnTo>
                <a:lnTo>
                  <a:pt x="2" y="1348327"/>
                </a:lnTo>
                <a:lnTo>
                  <a:pt x="2" y="592017"/>
                </a:lnTo>
                <a:lnTo>
                  <a:pt x="15526" y="586548"/>
                </a:lnTo>
                <a:cubicBezTo>
                  <a:pt x="35255" y="585160"/>
                  <a:pt x="72229" y="592802"/>
                  <a:pt x="118381" y="583692"/>
                </a:cubicBezTo>
                <a:lnTo>
                  <a:pt x="292435" y="531887"/>
                </a:lnTo>
                <a:cubicBezTo>
                  <a:pt x="333820" y="524854"/>
                  <a:pt x="366418" y="510849"/>
                  <a:pt x="404015" y="511191"/>
                </a:cubicBezTo>
                <a:cubicBezTo>
                  <a:pt x="415660" y="502454"/>
                  <a:pt x="428065" y="497716"/>
                  <a:pt x="445099" y="505368"/>
                </a:cubicBezTo>
                <a:cubicBezTo>
                  <a:pt x="473049" y="498059"/>
                  <a:pt x="549479" y="473644"/>
                  <a:pt x="571717" y="467338"/>
                </a:cubicBezTo>
                <a:lnTo>
                  <a:pt x="578535" y="467527"/>
                </a:lnTo>
                <a:cubicBezTo>
                  <a:pt x="582714" y="467117"/>
                  <a:pt x="586282" y="465474"/>
                  <a:pt x="596792" y="464875"/>
                </a:cubicBezTo>
                <a:cubicBezTo>
                  <a:pt x="618517" y="457289"/>
                  <a:pt x="688384" y="430106"/>
                  <a:pt x="708875" y="422017"/>
                </a:cubicBezTo>
                <a:cubicBezTo>
                  <a:pt x="714996" y="421315"/>
                  <a:pt x="718074" y="419183"/>
                  <a:pt x="719742" y="416340"/>
                </a:cubicBezTo>
                <a:cubicBezTo>
                  <a:pt x="719843" y="415919"/>
                  <a:pt x="719947" y="415498"/>
                  <a:pt x="720047" y="415078"/>
                </a:cubicBezTo>
                <a:lnTo>
                  <a:pt x="763053" y="414307"/>
                </a:lnTo>
                <a:lnTo>
                  <a:pt x="767901" y="412086"/>
                </a:lnTo>
                <a:lnTo>
                  <a:pt x="797041" y="414293"/>
                </a:lnTo>
                <a:lnTo>
                  <a:pt x="811506" y="413988"/>
                </a:lnTo>
                <a:lnTo>
                  <a:pt x="816809" y="416882"/>
                </a:lnTo>
                <a:cubicBezTo>
                  <a:pt x="821862" y="418352"/>
                  <a:pt x="828232" y="418327"/>
                  <a:pt x="837540" y="414918"/>
                </a:cubicBezTo>
                <a:lnTo>
                  <a:pt x="858269" y="416131"/>
                </a:lnTo>
                <a:cubicBezTo>
                  <a:pt x="864622" y="417683"/>
                  <a:pt x="943264" y="400945"/>
                  <a:pt x="948732" y="404293"/>
                </a:cubicBezTo>
                <a:cubicBezTo>
                  <a:pt x="1007438" y="402718"/>
                  <a:pt x="1078958" y="412604"/>
                  <a:pt x="1149979" y="406698"/>
                </a:cubicBezTo>
                <a:cubicBezTo>
                  <a:pt x="1264076" y="391985"/>
                  <a:pt x="1418281" y="371972"/>
                  <a:pt x="1496110" y="357263"/>
                </a:cubicBezTo>
                <a:cubicBezTo>
                  <a:pt x="1524373" y="323194"/>
                  <a:pt x="1569686" y="343349"/>
                  <a:pt x="1608669" y="331673"/>
                </a:cubicBezTo>
                <a:cubicBezTo>
                  <a:pt x="1628634" y="319376"/>
                  <a:pt x="1652708" y="325981"/>
                  <a:pt x="1675071" y="324776"/>
                </a:cubicBezTo>
                <a:cubicBezTo>
                  <a:pt x="1696661" y="320902"/>
                  <a:pt x="1719608" y="311993"/>
                  <a:pt x="1738204" y="308427"/>
                </a:cubicBezTo>
                <a:lnTo>
                  <a:pt x="1786655" y="303376"/>
                </a:lnTo>
                <a:cubicBezTo>
                  <a:pt x="1814690" y="308462"/>
                  <a:pt x="1843563" y="316239"/>
                  <a:pt x="1873080" y="330998"/>
                </a:cubicBezTo>
                <a:cubicBezTo>
                  <a:pt x="1885328" y="340074"/>
                  <a:pt x="1907076" y="340787"/>
                  <a:pt x="1921650" y="332593"/>
                </a:cubicBezTo>
                <a:cubicBezTo>
                  <a:pt x="1924160" y="331181"/>
                  <a:pt x="1926358" y="329554"/>
                  <a:pt x="1928172" y="327762"/>
                </a:cubicBezTo>
                <a:cubicBezTo>
                  <a:pt x="1964849" y="349443"/>
                  <a:pt x="1978703" y="334060"/>
                  <a:pt x="1997356" y="349707"/>
                </a:cubicBezTo>
                <a:cubicBezTo>
                  <a:pt x="2045552" y="350382"/>
                  <a:pt x="2077539" y="328078"/>
                  <a:pt x="2094665" y="341687"/>
                </a:cubicBezTo>
                <a:cubicBezTo>
                  <a:pt x="2129868" y="337565"/>
                  <a:pt x="2171836" y="328633"/>
                  <a:pt x="2208578" y="324976"/>
                </a:cubicBezTo>
                <a:cubicBezTo>
                  <a:pt x="2233182" y="323400"/>
                  <a:pt x="2276000" y="319205"/>
                  <a:pt x="2315112" y="319743"/>
                </a:cubicBezTo>
                <a:cubicBezTo>
                  <a:pt x="2354027" y="341739"/>
                  <a:pt x="2411581" y="311650"/>
                  <a:pt x="2443255" y="328210"/>
                </a:cubicBezTo>
                <a:lnTo>
                  <a:pt x="2568028" y="342111"/>
                </a:lnTo>
                <a:cubicBezTo>
                  <a:pt x="2608701" y="337537"/>
                  <a:pt x="2582516" y="375805"/>
                  <a:pt x="2646527" y="315870"/>
                </a:cubicBezTo>
                <a:cubicBezTo>
                  <a:pt x="2717602" y="329320"/>
                  <a:pt x="2719299" y="298751"/>
                  <a:pt x="2781569" y="326406"/>
                </a:cubicBezTo>
                <a:lnTo>
                  <a:pt x="3030291" y="348227"/>
                </a:lnTo>
                <a:cubicBezTo>
                  <a:pt x="3072289" y="343635"/>
                  <a:pt x="3082691" y="349641"/>
                  <a:pt x="3142556" y="350870"/>
                </a:cubicBezTo>
                <a:cubicBezTo>
                  <a:pt x="3203390" y="348332"/>
                  <a:pt x="3209724" y="356304"/>
                  <a:pt x="3262356" y="358645"/>
                </a:cubicBezTo>
                <a:cubicBezTo>
                  <a:pt x="3295546" y="360921"/>
                  <a:pt x="3336380" y="362051"/>
                  <a:pt x="3341698" y="364522"/>
                </a:cubicBezTo>
                <a:lnTo>
                  <a:pt x="3344026" y="363547"/>
                </a:lnTo>
                <a:cubicBezTo>
                  <a:pt x="3353997" y="361853"/>
                  <a:pt x="3359859" y="362931"/>
                  <a:pt x="3363888" y="365229"/>
                </a:cubicBezTo>
                <a:lnTo>
                  <a:pt x="3400728" y="382181"/>
                </a:lnTo>
                <a:lnTo>
                  <a:pt x="3473223" y="370133"/>
                </a:lnTo>
                <a:cubicBezTo>
                  <a:pt x="3488625" y="364503"/>
                  <a:pt x="3513943" y="370768"/>
                  <a:pt x="3536135" y="366472"/>
                </a:cubicBezTo>
                <a:cubicBezTo>
                  <a:pt x="3549392" y="369181"/>
                  <a:pt x="3571626" y="354982"/>
                  <a:pt x="3585978" y="356773"/>
                </a:cubicBezTo>
                <a:lnTo>
                  <a:pt x="3594501" y="357463"/>
                </a:lnTo>
                <a:lnTo>
                  <a:pt x="3594736" y="357194"/>
                </a:lnTo>
                <a:cubicBezTo>
                  <a:pt x="3596729" y="356739"/>
                  <a:pt x="3599583" y="356739"/>
                  <a:pt x="3603855" y="357358"/>
                </a:cubicBezTo>
                <a:lnTo>
                  <a:pt x="3610035" y="358720"/>
                </a:lnTo>
                <a:lnTo>
                  <a:pt x="3682513" y="326449"/>
                </a:lnTo>
                <a:cubicBezTo>
                  <a:pt x="3725132" y="319209"/>
                  <a:pt x="3741010" y="317232"/>
                  <a:pt x="3789760" y="302526"/>
                </a:cubicBezTo>
                <a:cubicBezTo>
                  <a:pt x="3829631" y="295662"/>
                  <a:pt x="3861095" y="281792"/>
                  <a:pt x="3897275" y="282288"/>
                </a:cubicBezTo>
                <a:cubicBezTo>
                  <a:pt x="3908538" y="273598"/>
                  <a:pt x="3920509" y="268909"/>
                  <a:pt x="3936846" y="276633"/>
                </a:cubicBezTo>
                <a:cubicBezTo>
                  <a:pt x="3972980" y="267440"/>
                  <a:pt x="3976670" y="252111"/>
                  <a:pt x="4004538" y="259176"/>
                </a:cubicBezTo>
                <a:cubicBezTo>
                  <a:pt x="4016877" y="233368"/>
                  <a:pt x="4021427" y="241744"/>
                  <a:pt x="4033778" y="246608"/>
                </a:cubicBezTo>
                <a:lnTo>
                  <a:pt x="4035363" y="246843"/>
                </a:lnTo>
                <a:lnTo>
                  <a:pt x="4036996" y="243176"/>
                </a:lnTo>
                <a:lnTo>
                  <a:pt x="4042364" y="240742"/>
                </a:lnTo>
                <a:lnTo>
                  <a:pt x="4058954" y="239121"/>
                </a:lnTo>
                <a:lnTo>
                  <a:pt x="4065510" y="239339"/>
                </a:lnTo>
                <a:cubicBezTo>
                  <a:pt x="4069909" y="239180"/>
                  <a:pt x="4072681" y="238679"/>
                  <a:pt x="4074427" y="237895"/>
                </a:cubicBezTo>
                <a:cubicBezTo>
                  <a:pt x="4074466" y="237796"/>
                  <a:pt x="4074507" y="237697"/>
                  <a:pt x="4074546" y="237596"/>
                </a:cubicBezTo>
                <a:lnTo>
                  <a:pt x="4083097" y="236761"/>
                </a:lnTo>
                <a:cubicBezTo>
                  <a:pt x="4099102" y="230874"/>
                  <a:pt x="4124720" y="217294"/>
                  <a:pt x="4142745" y="210228"/>
                </a:cubicBezTo>
                <a:cubicBezTo>
                  <a:pt x="4161277" y="209757"/>
                  <a:pt x="4204215" y="211652"/>
                  <a:pt x="4191248" y="194363"/>
                </a:cubicBezTo>
                <a:cubicBezTo>
                  <a:pt x="4197143" y="193685"/>
                  <a:pt x="4200119" y="191566"/>
                  <a:pt x="4201744" y="188729"/>
                </a:cubicBezTo>
                <a:cubicBezTo>
                  <a:pt x="4201845" y="188309"/>
                  <a:pt x="4201947" y="187890"/>
                  <a:pt x="4202048" y="187470"/>
                </a:cubicBezTo>
                <a:lnTo>
                  <a:pt x="4248116" y="184675"/>
                </a:lnTo>
                <a:lnTo>
                  <a:pt x="4276141" y="186999"/>
                </a:lnTo>
                <a:lnTo>
                  <a:pt x="4290062" y="186753"/>
                </a:lnTo>
                <a:lnTo>
                  <a:pt x="4295143" y="189670"/>
                </a:lnTo>
                <a:cubicBezTo>
                  <a:pt x="4299996" y="191161"/>
                  <a:pt x="4306126" y="191162"/>
                  <a:pt x="4315108" y="187791"/>
                </a:cubicBezTo>
                <a:lnTo>
                  <a:pt x="4316965" y="186450"/>
                </a:lnTo>
                <a:lnTo>
                  <a:pt x="4362875" y="193065"/>
                </a:lnTo>
                <a:cubicBezTo>
                  <a:pt x="4368977" y="194642"/>
                  <a:pt x="4423306" y="188348"/>
                  <a:pt x="4428542" y="191719"/>
                </a:cubicBezTo>
                <a:cubicBezTo>
                  <a:pt x="4462662" y="194921"/>
                  <a:pt x="4457822" y="194180"/>
                  <a:pt x="4515813" y="181068"/>
                </a:cubicBezTo>
                <a:cubicBezTo>
                  <a:pt x="4524746" y="178930"/>
                  <a:pt x="4680151" y="178122"/>
                  <a:pt x="4715526" y="171166"/>
                </a:cubicBezTo>
                <a:cubicBezTo>
                  <a:pt x="4741916" y="171832"/>
                  <a:pt x="4677963" y="180680"/>
                  <a:pt x="4762447" y="162678"/>
                </a:cubicBezTo>
                <a:cubicBezTo>
                  <a:pt x="4784109" y="162698"/>
                  <a:pt x="4806742" y="151552"/>
                  <a:pt x="4840439" y="134910"/>
                </a:cubicBezTo>
                <a:cubicBezTo>
                  <a:pt x="4916356" y="97503"/>
                  <a:pt x="4937025" y="110510"/>
                  <a:pt x="5011513" y="110893"/>
                </a:cubicBezTo>
                <a:cubicBezTo>
                  <a:pt x="5038947" y="76939"/>
                  <a:pt x="5028196" y="106028"/>
                  <a:pt x="5065790" y="94512"/>
                </a:cubicBezTo>
                <a:cubicBezTo>
                  <a:pt x="5064856" y="121900"/>
                  <a:pt x="5108319" y="72464"/>
                  <a:pt x="5121659" y="101083"/>
                </a:cubicBezTo>
                <a:cubicBezTo>
                  <a:pt x="5128079" y="98081"/>
                  <a:pt x="5133876" y="94270"/>
                  <a:pt x="5139595" y="90230"/>
                </a:cubicBezTo>
                <a:lnTo>
                  <a:pt x="5142598" y="88129"/>
                </a:lnTo>
                <a:lnTo>
                  <a:pt x="5156554" y="84729"/>
                </a:lnTo>
                <a:lnTo>
                  <a:pt x="5174660" y="77506"/>
                </a:lnTo>
                <a:lnTo>
                  <a:pt x="5222961" y="74516"/>
                </a:lnTo>
                <a:cubicBezTo>
                  <a:pt x="5230550" y="71886"/>
                  <a:pt x="5251598" y="63576"/>
                  <a:pt x="5261763" y="63392"/>
                </a:cubicBezTo>
                <a:lnTo>
                  <a:pt x="5381667" y="42975"/>
                </a:lnTo>
                <a:cubicBezTo>
                  <a:pt x="5391827" y="39989"/>
                  <a:pt x="5429368" y="35305"/>
                  <a:pt x="5432760" y="25273"/>
                </a:cubicBezTo>
                <a:cubicBezTo>
                  <a:pt x="5439009" y="12982"/>
                  <a:pt x="5478134" y="27048"/>
                  <a:pt x="5470905" y="14020"/>
                </a:cubicBezTo>
                <a:lnTo>
                  <a:pt x="5626960"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A6836FB-B3CA-A4D4-1DE9-F4B876155ED2}"/>
              </a:ext>
            </a:extLst>
          </p:cNvPr>
          <p:cNvSpPr>
            <a:spLocks noGrp="1"/>
          </p:cNvSpPr>
          <p:nvPr>
            <p:ph type="title"/>
          </p:nvPr>
        </p:nvSpPr>
        <p:spPr>
          <a:xfrm>
            <a:off x="723900" y="5430741"/>
            <a:ext cx="10750253" cy="632588"/>
          </a:xfrm>
        </p:spPr>
        <p:txBody>
          <a:bodyPr vert="horz" lIns="91440" tIns="45720" rIns="91440" bIns="45720" rtlCol="0" anchor="b">
            <a:normAutofit/>
          </a:bodyPr>
          <a:lstStyle/>
          <a:p>
            <a:pPr algn="ctr"/>
            <a:r>
              <a:rPr lang="en-US"/>
              <a:t>Any Questions?</a:t>
            </a:r>
          </a:p>
        </p:txBody>
      </p:sp>
      <p:sp>
        <p:nvSpPr>
          <p:cNvPr id="8" name="TextBox 7">
            <a:extLst>
              <a:ext uri="{FF2B5EF4-FFF2-40B4-BE49-F238E27FC236}">
                <a16:creationId xmlns:a16="http://schemas.microsoft.com/office/drawing/2014/main" id="{8AA4D1DA-12D4-68E0-CE28-ECE2B0199B17}"/>
              </a:ext>
            </a:extLst>
          </p:cNvPr>
          <p:cNvSpPr txBox="1"/>
          <p:nvPr/>
        </p:nvSpPr>
        <p:spPr>
          <a:xfrm>
            <a:off x="9719846" y="6657944"/>
            <a:ext cx="247215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BY-ND</a:t>
            </a:r>
            <a:r>
              <a:rPr lang="en-US" sz="700">
                <a:solidFill>
                  <a:srgbClr val="FFFFFF"/>
                </a:solidFill>
              </a:rPr>
              <a:t>.</a:t>
            </a:r>
          </a:p>
        </p:txBody>
      </p:sp>
    </p:spTree>
    <p:extLst>
      <p:ext uri="{BB962C8B-B14F-4D97-AF65-F5344CB8AC3E}">
        <p14:creationId xmlns:p14="http://schemas.microsoft.com/office/powerpoint/2010/main" val="912084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ArchiveVTI">
  <a:themeElements>
    <a:clrScheme name="AnalogousFromRegularSeedRightStep">
      <a:dk1>
        <a:srgbClr val="000000"/>
      </a:dk1>
      <a:lt1>
        <a:srgbClr val="FFFFFF"/>
      </a:lt1>
      <a:dk2>
        <a:srgbClr val="223C29"/>
      </a:dk2>
      <a:lt2>
        <a:srgbClr val="E2E8E7"/>
      </a:lt2>
      <a:accent1>
        <a:srgbClr val="E72946"/>
      </a:accent1>
      <a:accent2>
        <a:srgbClr val="D54917"/>
      </a:accent2>
      <a:accent3>
        <a:srgbClr val="D29A25"/>
      </a:accent3>
      <a:accent4>
        <a:srgbClr val="9DAC13"/>
      </a:accent4>
      <a:accent5>
        <a:srgbClr val="69B620"/>
      </a:accent5>
      <a:accent6>
        <a:srgbClr val="20BB14"/>
      </a:accent6>
      <a:hlink>
        <a:srgbClr val="309283"/>
      </a:hlink>
      <a:folHlink>
        <a:srgbClr val="7F7F7F"/>
      </a:folHlink>
    </a:clrScheme>
    <a:fontScheme name="Custom 170">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iveVTI" id="{514BDC9F-20AC-40CA-9FE7-B30987BCD2D4}" vid="{D8FA1533-D953-46ED-B2C7-B32AF1BED7A8}"/>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ArchiveVTI</vt:lpstr>
      <vt:lpstr>Assignment Guidance!</vt:lpstr>
      <vt:lpstr>What is your second assignment?</vt:lpstr>
      <vt:lpstr>What is the question?</vt:lpstr>
      <vt:lpstr>Guidance?</vt:lpstr>
      <vt:lpstr>Where to submit the assignment?</vt:lpstr>
      <vt:lpstr>Other important information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126</cp:revision>
  <dcterms:created xsi:type="dcterms:W3CDTF">2022-06-20T20:20:56Z</dcterms:created>
  <dcterms:modified xsi:type="dcterms:W3CDTF">2022-06-21T14:16:19Z</dcterms:modified>
</cp:coreProperties>
</file>