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9" r:id="rId4"/>
    <p:sldId id="258" r:id="rId5"/>
    <p:sldId id="260" r:id="rId6"/>
    <p:sldId id="262" r:id="rId7"/>
    <p:sldId id="261"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2828BD-0E6E-4293-B33D-36ED3367E77A}" v="4" dt="2025-10-21T16:50:51.2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52" autoAdjust="0"/>
    <p:restoredTop sz="94660"/>
  </p:normalViewPr>
  <p:slideViewPr>
    <p:cSldViewPr snapToGrid="0">
      <p:cViewPr varScale="1">
        <p:scale>
          <a:sx n="70" d="100"/>
          <a:sy n="70" d="100"/>
        </p:scale>
        <p:origin x="941" y="2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bby Turner" userId="087c87dc503818e4" providerId="LiveId" clId="{3BAA83ED-376E-4989-8DE4-A66D4782FC0C}"/>
    <pc:docChg chg="custSel addSld delSld modSld sldOrd">
      <pc:chgData name="Libby Turner" userId="087c87dc503818e4" providerId="LiveId" clId="{3BAA83ED-376E-4989-8DE4-A66D4782FC0C}" dt="2025-10-21T16:51:25.018" v="2219" actId="20577"/>
      <pc:docMkLst>
        <pc:docMk/>
      </pc:docMkLst>
      <pc:sldChg chg="addSp modSp mod">
        <pc:chgData name="Libby Turner" userId="087c87dc503818e4" providerId="LiveId" clId="{3BAA83ED-376E-4989-8DE4-A66D4782FC0C}" dt="2025-10-06T00:15:47.207" v="21" actId="20577"/>
        <pc:sldMkLst>
          <pc:docMk/>
          <pc:sldMk cId="875235118" sldId="257"/>
        </pc:sldMkLst>
        <pc:spChg chg="mod">
          <ac:chgData name="Libby Turner" userId="087c87dc503818e4" providerId="LiveId" clId="{3BAA83ED-376E-4989-8DE4-A66D4782FC0C}" dt="2025-10-06T00:15:47.207" v="21" actId="20577"/>
          <ac:spMkLst>
            <pc:docMk/>
            <pc:sldMk cId="875235118" sldId="257"/>
            <ac:spMk id="2" creationId="{05A397FB-61ED-7B8F-1794-90FBFD6AE6DA}"/>
          </ac:spMkLst>
        </pc:spChg>
        <pc:spChg chg="add mod">
          <ac:chgData name="Libby Turner" userId="087c87dc503818e4" providerId="LiveId" clId="{3BAA83ED-376E-4989-8DE4-A66D4782FC0C}" dt="2025-10-06T00:15:31.887" v="1" actId="1076"/>
          <ac:spMkLst>
            <pc:docMk/>
            <pc:sldMk cId="875235118" sldId="257"/>
            <ac:spMk id="6" creationId="{3CC7407F-FC26-270D-58AB-616E254477DB}"/>
          </ac:spMkLst>
        </pc:spChg>
      </pc:sldChg>
      <pc:sldChg chg="addSp delSp modSp new mod ord">
        <pc:chgData name="Libby Turner" userId="087c87dc503818e4" providerId="LiveId" clId="{3BAA83ED-376E-4989-8DE4-A66D4782FC0C}" dt="2025-10-21T16:48:05.122" v="1743" actId="313"/>
        <pc:sldMkLst>
          <pc:docMk/>
          <pc:sldMk cId="2832595591" sldId="258"/>
        </pc:sldMkLst>
        <pc:spChg chg="mod">
          <ac:chgData name="Libby Turner" userId="087c87dc503818e4" providerId="LiveId" clId="{3BAA83ED-376E-4989-8DE4-A66D4782FC0C}" dt="2025-10-21T16:48:05.122" v="1743" actId="313"/>
          <ac:spMkLst>
            <pc:docMk/>
            <pc:sldMk cId="2832595591" sldId="258"/>
            <ac:spMk id="4" creationId="{84AC055F-AFD9-CDA3-2118-AF98A21EDDBB}"/>
          </ac:spMkLst>
        </pc:spChg>
        <pc:picChg chg="add mod ord">
          <ac:chgData name="Libby Turner" userId="087c87dc503818e4" providerId="LiveId" clId="{3BAA83ED-376E-4989-8DE4-A66D4782FC0C}" dt="2025-10-06T00:18:08.976" v="51" actId="14100"/>
          <ac:picMkLst>
            <pc:docMk/>
            <pc:sldMk cId="2832595591" sldId="258"/>
            <ac:picMk id="6" creationId="{55856A9C-0295-94A1-07D2-9318DDC5B496}"/>
          </ac:picMkLst>
        </pc:picChg>
        <pc:picChg chg="add mod">
          <ac:chgData name="Libby Turner" userId="087c87dc503818e4" providerId="LiveId" clId="{3BAA83ED-376E-4989-8DE4-A66D4782FC0C}" dt="2025-10-06T00:18:12.602" v="53" actId="14100"/>
          <ac:picMkLst>
            <pc:docMk/>
            <pc:sldMk cId="2832595591" sldId="258"/>
            <ac:picMk id="8" creationId="{430A41A3-AA5A-2298-CDBD-3FB93BF02F29}"/>
          </ac:picMkLst>
        </pc:picChg>
        <pc:picChg chg="add mod">
          <ac:chgData name="Libby Turner" userId="087c87dc503818e4" providerId="LiveId" clId="{3BAA83ED-376E-4989-8DE4-A66D4782FC0C}" dt="2025-10-06T00:20:13.802" v="63" actId="1076"/>
          <ac:picMkLst>
            <pc:docMk/>
            <pc:sldMk cId="2832595591" sldId="258"/>
            <ac:picMk id="10" creationId="{E90F0BD3-365B-8C7A-5923-D906874071D0}"/>
          </ac:picMkLst>
        </pc:picChg>
      </pc:sldChg>
      <pc:sldChg chg="new del">
        <pc:chgData name="Libby Turner" userId="087c87dc503818e4" providerId="LiveId" clId="{3BAA83ED-376E-4989-8DE4-A66D4782FC0C}" dt="2025-10-06T00:16:14.863" v="27" actId="47"/>
        <pc:sldMkLst>
          <pc:docMk/>
          <pc:sldMk cId="3203095662" sldId="258"/>
        </pc:sldMkLst>
      </pc:sldChg>
      <pc:sldChg chg="addSp delSp modSp add mod">
        <pc:chgData name="Libby Turner" userId="087c87dc503818e4" providerId="LiveId" clId="{3BAA83ED-376E-4989-8DE4-A66D4782FC0C}" dt="2025-10-21T16:45:18.122" v="1552" actId="27636"/>
        <pc:sldMkLst>
          <pc:docMk/>
          <pc:sldMk cId="947254262" sldId="259"/>
        </pc:sldMkLst>
        <pc:spChg chg="mod">
          <ac:chgData name="Libby Turner" userId="087c87dc503818e4" providerId="LiveId" clId="{3BAA83ED-376E-4989-8DE4-A66D4782FC0C}" dt="2025-10-21T16:45:18.122" v="1552" actId="27636"/>
          <ac:spMkLst>
            <pc:docMk/>
            <pc:sldMk cId="947254262" sldId="259"/>
            <ac:spMk id="4" creationId="{5C9F7533-BBA0-446A-67E7-E94CDCC57E54}"/>
          </ac:spMkLst>
        </pc:spChg>
        <pc:picChg chg="add mod ord">
          <ac:chgData name="Libby Turner" userId="087c87dc503818e4" providerId="LiveId" clId="{3BAA83ED-376E-4989-8DE4-A66D4782FC0C}" dt="2025-10-06T00:18:02.969" v="48" actId="1076"/>
          <ac:picMkLst>
            <pc:docMk/>
            <pc:sldMk cId="947254262" sldId="259"/>
            <ac:picMk id="6" creationId="{2C379423-F387-C718-BC5A-FB7E0738601D}"/>
          </ac:picMkLst>
        </pc:picChg>
        <pc:picChg chg="add mod">
          <ac:chgData name="Libby Turner" userId="087c87dc503818e4" providerId="LiveId" clId="{3BAA83ED-376E-4989-8DE4-A66D4782FC0C}" dt="2025-10-06T00:19:40.009" v="59" actId="1076"/>
          <ac:picMkLst>
            <pc:docMk/>
            <pc:sldMk cId="947254262" sldId="259"/>
            <ac:picMk id="8" creationId="{6A88FC61-DE7D-4518-9243-C1392F474D3B}"/>
          </ac:picMkLst>
        </pc:picChg>
      </pc:sldChg>
      <pc:sldChg chg="new del">
        <pc:chgData name="Libby Turner" userId="087c87dc503818e4" providerId="LiveId" clId="{3BAA83ED-376E-4989-8DE4-A66D4782FC0C}" dt="2025-10-06T00:16:14.116" v="26" actId="47"/>
        <pc:sldMkLst>
          <pc:docMk/>
          <pc:sldMk cId="3444676284" sldId="259"/>
        </pc:sldMkLst>
      </pc:sldChg>
      <pc:sldChg chg="addSp delSp modSp add mod">
        <pc:chgData name="Libby Turner" userId="087c87dc503818e4" providerId="LiveId" clId="{3BAA83ED-376E-4989-8DE4-A66D4782FC0C}" dt="2025-10-06T00:19:56.250" v="61" actId="1076"/>
        <pc:sldMkLst>
          <pc:docMk/>
          <pc:sldMk cId="815918247" sldId="260"/>
        </pc:sldMkLst>
        <pc:picChg chg="add mod ord">
          <ac:chgData name="Libby Turner" userId="087c87dc503818e4" providerId="LiveId" clId="{3BAA83ED-376E-4989-8DE4-A66D4782FC0C}" dt="2025-10-06T00:19:19.169" v="57" actId="1076"/>
          <ac:picMkLst>
            <pc:docMk/>
            <pc:sldMk cId="815918247" sldId="260"/>
            <ac:picMk id="6" creationId="{008E47C0-1DAD-4150-EE3E-29A28B8AEDE6}"/>
          </ac:picMkLst>
        </pc:picChg>
        <pc:picChg chg="add mod">
          <ac:chgData name="Libby Turner" userId="087c87dc503818e4" providerId="LiveId" clId="{3BAA83ED-376E-4989-8DE4-A66D4782FC0C}" dt="2025-10-06T00:19:56.250" v="61" actId="1076"/>
          <ac:picMkLst>
            <pc:docMk/>
            <pc:sldMk cId="815918247" sldId="260"/>
            <ac:picMk id="8" creationId="{80E6D9C4-D93E-A31F-4AD4-29FB54ED06A7}"/>
          </ac:picMkLst>
        </pc:picChg>
      </pc:sldChg>
      <pc:sldChg chg="new del">
        <pc:chgData name="Libby Turner" userId="087c87dc503818e4" providerId="LiveId" clId="{3BAA83ED-376E-4989-8DE4-A66D4782FC0C}" dt="2025-10-06T00:16:13.588" v="25" actId="47"/>
        <pc:sldMkLst>
          <pc:docMk/>
          <pc:sldMk cId="966996331" sldId="260"/>
        </pc:sldMkLst>
      </pc:sldChg>
      <pc:sldChg chg="modSp new mod">
        <pc:chgData name="Libby Turner" userId="087c87dc503818e4" providerId="LiveId" clId="{3BAA83ED-376E-4989-8DE4-A66D4782FC0C}" dt="2025-10-21T16:51:25.018" v="2219" actId="20577"/>
        <pc:sldMkLst>
          <pc:docMk/>
          <pc:sldMk cId="1176441909" sldId="261"/>
        </pc:sldMkLst>
        <pc:spChg chg="mod">
          <ac:chgData name="Libby Turner" userId="087c87dc503818e4" providerId="LiveId" clId="{3BAA83ED-376E-4989-8DE4-A66D4782FC0C}" dt="2025-10-21T16:48:56.302" v="1822" actId="20577"/>
          <ac:spMkLst>
            <pc:docMk/>
            <pc:sldMk cId="1176441909" sldId="261"/>
            <ac:spMk id="2" creationId="{04A63200-DD2B-7B47-3BF9-E54B80B78713}"/>
          </ac:spMkLst>
        </pc:spChg>
        <pc:spChg chg="mod">
          <ac:chgData name="Libby Turner" userId="087c87dc503818e4" providerId="LiveId" clId="{3BAA83ED-376E-4989-8DE4-A66D4782FC0C}" dt="2025-10-21T16:51:25.018" v="2219" actId="20577"/>
          <ac:spMkLst>
            <pc:docMk/>
            <pc:sldMk cId="1176441909" sldId="261"/>
            <ac:spMk id="3" creationId="{2BFBE76F-33C9-5D51-2515-F7DB5FA39E25}"/>
          </ac:spMkLst>
        </pc:spChg>
      </pc:sldChg>
      <pc:sldChg chg="modSp new mod">
        <pc:chgData name="Libby Turner" userId="087c87dc503818e4" providerId="LiveId" clId="{3BAA83ED-376E-4989-8DE4-A66D4782FC0C}" dt="2025-10-21T16:42:05.385" v="1244" actId="20577"/>
        <pc:sldMkLst>
          <pc:docMk/>
          <pc:sldMk cId="2118564929" sldId="262"/>
        </pc:sldMkLst>
        <pc:spChg chg="mod">
          <ac:chgData name="Libby Turner" userId="087c87dc503818e4" providerId="LiveId" clId="{3BAA83ED-376E-4989-8DE4-A66D4782FC0C}" dt="2025-10-21T16:42:01.793" v="1243" actId="1076"/>
          <ac:spMkLst>
            <pc:docMk/>
            <pc:sldMk cId="2118564929" sldId="262"/>
            <ac:spMk id="2" creationId="{D971E801-A262-11B3-0B46-8D2BBD49314E}"/>
          </ac:spMkLst>
        </pc:spChg>
        <pc:spChg chg="mod">
          <ac:chgData name="Libby Turner" userId="087c87dc503818e4" providerId="LiveId" clId="{3BAA83ED-376E-4989-8DE4-A66D4782FC0C}" dt="2025-10-21T16:42:05.385" v="1244" actId="20577"/>
          <ac:spMkLst>
            <pc:docMk/>
            <pc:sldMk cId="2118564929" sldId="262"/>
            <ac:spMk id="3" creationId="{EE708203-4474-53CA-9C1C-A9EC97EEA3DD}"/>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2C969-E2E8-BD22-2263-C6772BFD6C5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4AFDBAF3-D31A-6919-A5C4-D228D44E589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1546E9D9-923B-79C2-7621-37DF0AD521AF}"/>
              </a:ext>
            </a:extLst>
          </p:cNvPr>
          <p:cNvSpPr>
            <a:spLocks noGrp="1"/>
          </p:cNvSpPr>
          <p:nvPr>
            <p:ph type="dt" sz="half" idx="10"/>
          </p:nvPr>
        </p:nvSpPr>
        <p:spPr/>
        <p:txBody>
          <a:bodyPr/>
          <a:lstStyle/>
          <a:p>
            <a:fld id="{3B95F8D3-E7E7-4CD3-9F87-6EF95958068E}" type="datetimeFigureOut">
              <a:rPr lang="en-GB" smtClean="0"/>
              <a:t>21/10/2025</a:t>
            </a:fld>
            <a:endParaRPr lang="en-GB"/>
          </a:p>
        </p:txBody>
      </p:sp>
      <p:sp>
        <p:nvSpPr>
          <p:cNvPr id="5" name="Footer Placeholder 4">
            <a:extLst>
              <a:ext uri="{FF2B5EF4-FFF2-40B4-BE49-F238E27FC236}">
                <a16:creationId xmlns:a16="http://schemas.microsoft.com/office/drawing/2014/main" id="{1C706905-451C-DF14-E0BA-5EAA5CBE18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0B451E-079C-FD55-957C-25F1482CA3E8}"/>
              </a:ext>
            </a:extLst>
          </p:cNvPr>
          <p:cNvSpPr>
            <a:spLocks noGrp="1"/>
          </p:cNvSpPr>
          <p:nvPr>
            <p:ph type="sldNum" sz="quarter" idx="12"/>
          </p:nvPr>
        </p:nvSpPr>
        <p:spPr/>
        <p:txBody>
          <a:bodyPr/>
          <a:lstStyle/>
          <a:p>
            <a:fld id="{C33FD4BF-4B53-4668-8167-A64DA24777C9}" type="slidenum">
              <a:rPr lang="en-GB" smtClean="0"/>
              <a:t>‹#›</a:t>
            </a:fld>
            <a:endParaRPr lang="en-GB"/>
          </a:p>
        </p:txBody>
      </p:sp>
    </p:spTree>
    <p:extLst>
      <p:ext uri="{BB962C8B-B14F-4D97-AF65-F5344CB8AC3E}">
        <p14:creationId xmlns:p14="http://schemas.microsoft.com/office/powerpoint/2010/main" val="28616732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F0BF20-0A62-DD0B-D1EB-18BCE507D9F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8FA5097-FF2C-C7FC-E8AB-63EB8601926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92D576A-290F-C052-6C57-2E8D48777ED4}"/>
              </a:ext>
            </a:extLst>
          </p:cNvPr>
          <p:cNvSpPr>
            <a:spLocks noGrp="1"/>
          </p:cNvSpPr>
          <p:nvPr>
            <p:ph type="dt" sz="half" idx="10"/>
          </p:nvPr>
        </p:nvSpPr>
        <p:spPr/>
        <p:txBody>
          <a:bodyPr/>
          <a:lstStyle/>
          <a:p>
            <a:fld id="{3B95F8D3-E7E7-4CD3-9F87-6EF95958068E}" type="datetimeFigureOut">
              <a:rPr lang="en-GB" smtClean="0"/>
              <a:t>21/10/2025</a:t>
            </a:fld>
            <a:endParaRPr lang="en-GB"/>
          </a:p>
        </p:txBody>
      </p:sp>
      <p:sp>
        <p:nvSpPr>
          <p:cNvPr id="5" name="Footer Placeholder 4">
            <a:extLst>
              <a:ext uri="{FF2B5EF4-FFF2-40B4-BE49-F238E27FC236}">
                <a16:creationId xmlns:a16="http://schemas.microsoft.com/office/drawing/2014/main" id="{53FD98E2-3CBC-76EA-0B9F-AE04543CEB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346B71-1A18-F4A4-78C0-97C16E5E5F6D}"/>
              </a:ext>
            </a:extLst>
          </p:cNvPr>
          <p:cNvSpPr>
            <a:spLocks noGrp="1"/>
          </p:cNvSpPr>
          <p:nvPr>
            <p:ph type="sldNum" sz="quarter" idx="12"/>
          </p:nvPr>
        </p:nvSpPr>
        <p:spPr/>
        <p:txBody>
          <a:bodyPr/>
          <a:lstStyle/>
          <a:p>
            <a:fld id="{C33FD4BF-4B53-4668-8167-A64DA24777C9}" type="slidenum">
              <a:rPr lang="en-GB" smtClean="0"/>
              <a:t>‹#›</a:t>
            </a:fld>
            <a:endParaRPr lang="en-GB"/>
          </a:p>
        </p:txBody>
      </p:sp>
    </p:spTree>
    <p:extLst>
      <p:ext uri="{BB962C8B-B14F-4D97-AF65-F5344CB8AC3E}">
        <p14:creationId xmlns:p14="http://schemas.microsoft.com/office/powerpoint/2010/main" val="10924279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60AD4D-8536-E272-0304-6C094AA69984}"/>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CB7EF259-2A54-CE0A-BDC0-8A0BB082BE6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BAC7AD0-A449-738B-8B35-AFB26C274330}"/>
              </a:ext>
            </a:extLst>
          </p:cNvPr>
          <p:cNvSpPr>
            <a:spLocks noGrp="1"/>
          </p:cNvSpPr>
          <p:nvPr>
            <p:ph type="dt" sz="half" idx="10"/>
          </p:nvPr>
        </p:nvSpPr>
        <p:spPr/>
        <p:txBody>
          <a:bodyPr/>
          <a:lstStyle/>
          <a:p>
            <a:fld id="{3B95F8D3-E7E7-4CD3-9F87-6EF95958068E}" type="datetimeFigureOut">
              <a:rPr lang="en-GB" smtClean="0"/>
              <a:t>21/10/2025</a:t>
            </a:fld>
            <a:endParaRPr lang="en-GB"/>
          </a:p>
        </p:txBody>
      </p:sp>
      <p:sp>
        <p:nvSpPr>
          <p:cNvPr id="5" name="Footer Placeholder 4">
            <a:extLst>
              <a:ext uri="{FF2B5EF4-FFF2-40B4-BE49-F238E27FC236}">
                <a16:creationId xmlns:a16="http://schemas.microsoft.com/office/drawing/2014/main" id="{D0639EA9-18BF-1B01-B3C6-E0134422F7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66CA21-B517-F3A4-D435-B70C3664B730}"/>
              </a:ext>
            </a:extLst>
          </p:cNvPr>
          <p:cNvSpPr>
            <a:spLocks noGrp="1"/>
          </p:cNvSpPr>
          <p:nvPr>
            <p:ph type="sldNum" sz="quarter" idx="12"/>
          </p:nvPr>
        </p:nvSpPr>
        <p:spPr/>
        <p:txBody>
          <a:bodyPr/>
          <a:lstStyle/>
          <a:p>
            <a:fld id="{C33FD4BF-4B53-4668-8167-A64DA24777C9}" type="slidenum">
              <a:rPr lang="en-GB" smtClean="0"/>
              <a:t>‹#›</a:t>
            </a:fld>
            <a:endParaRPr lang="en-GB"/>
          </a:p>
        </p:txBody>
      </p:sp>
    </p:spTree>
    <p:extLst>
      <p:ext uri="{BB962C8B-B14F-4D97-AF65-F5344CB8AC3E}">
        <p14:creationId xmlns:p14="http://schemas.microsoft.com/office/powerpoint/2010/main" val="29244661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D20D6A-6B89-C8AC-B680-CC975FBF21B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3DE811F-6423-0E37-8DEF-7FBB329A74A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AB96A23E-6821-BBE1-BAF0-ED5E807530B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26692E10-0C9E-1520-8BA5-B9077F369DD2}"/>
              </a:ext>
            </a:extLst>
          </p:cNvPr>
          <p:cNvSpPr>
            <a:spLocks noGrp="1"/>
          </p:cNvSpPr>
          <p:nvPr>
            <p:ph type="dt" sz="half" idx="10"/>
          </p:nvPr>
        </p:nvSpPr>
        <p:spPr/>
        <p:txBody>
          <a:bodyPr/>
          <a:lstStyle/>
          <a:p>
            <a:fld id="{3B95F8D3-E7E7-4CD3-9F87-6EF95958068E}" type="datetimeFigureOut">
              <a:rPr lang="en-GB" smtClean="0"/>
              <a:t>21/10/2025</a:t>
            </a:fld>
            <a:endParaRPr lang="en-GB"/>
          </a:p>
        </p:txBody>
      </p:sp>
      <p:sp>
        <p:nvSpPr>
          <p:cNvPr id="6" name="Footer Placeholder 5">
            <a:extLst>
              <a:ext uri="{FF2B5EF4-FFF2-40B4-BE49-F238E27FC236}">
                <a16:creationId xmlns:a16="http://schemas.microsoft.com/office/drawing/2014/main" id="{D359D14C-C21A-986F-5665-CB1A55DEC18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829AC95-51E7-7073-6BAA-96E8FD7F4C0F}"/>
              </a:ext>
            </a:extLst>
          </p:cNvPr>
          <p:cNvSpPr>
            <a:spLocks noGrp="1"/>
          </p:cNvSpPr>
          <p:nvPr>
            <p:ph type="sldNum" sz="quarter" idx="12"/>
          </p:nvPr>
        </p:nvSpPr>
        <p:spPr/>
        <p:txBody>
          <a:bodyPr/>
          <a:lstStyle/>
          <a:p>
            <a:fld id="{C33FD4BF-4B53-4668-8167-A64DA24777C9}" type="slidenum">
              <a:rPr lang="en-GB" smtClean="0"/>
              <a:t>‹#›</a:t>
            </a:fld>
            <a:endParaRPr lang="en-GB"/>
          </a:p>
        </p:txBody>
      </p:sp>
    </p:spTree>
    <p:extLst>
      <p:ext uri="{BB962C8B-B14F-4D97-AF65-F5344CB8AC3E}">
        <p14:creationId xmlns:p14="http://schemas.microsoft.com/office/powerpoint/2010/main" val="34274734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922CC1-9898-D756-D790-F31F754332E6}"/>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0195367F-31CD-F9DC-06DF-91856EED06A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0098F41-890A-1C76-A13D-EB4057D0281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B22E8507-EE8A-5240-849B-82BEA9C00E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39D1636-EC3E-4EAF-4C1D-EF06C76D1A9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900A49DA-8383-0B33-DAE7-7112A58259A1}"/>
              </a:ext>
            </a:extLst>
          </p:cNvPr>
          <p:cNvSpPr>
            <a:spLocks noGrp="1"/>
          </p:cNvSpPr>
          <p:nvPr>
            <p:ph type="dt" sz="half" idx="10"/>
          </p:nvPr>
        </p:nvSpPr>
        <p:spPr/>
        <p:txBody>
          <a:bodyPr/>
          <a:lstStyle/>
          <a:p>
            <a:fld id="{3B95F8D3-E7E7-4CD3-9F87-6EF95958068E}" type="datetimeFigureOut">
              <a:rPr lang="en-GB" smtClean="0"/>
              <a:t>21/10/2025</a:t>
            </a:fld>
            <a:endParaRPr lang="en-GB"/>
          </a:p>
        </p:txBody>
      </p:sp>
      <p:sp>
        <p:nvSpPr>
          <p:cNvPr id="8" name="Footer Placeholder 7">
            <a:extLst>
              <a:ext uri="{FF2B5EF4-FFF2-40B4-BE49-F238E27FC236}">
                <a16:creationId xmlns:a16="http://schemas.microsoft.com/office/drawing/2014/main" id="{4EDFD0C1-97F2-4E71-32D4-8F5142ED0C3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F25FCA9-089F-B7F9-F667-AED423784675}"/>
              </a:ext>
            </a:extLst>
          </p:cNvPr>
          <p:cNvSpPr>
            <a:spLocks noGrp="1"/>
          </p:cNvSpPr>
          <p:nvPr>
            <p:ph type="sldNum" sz="quarter" idx="12"/>
          </p:nvPr>
        </p:nvSpPr>
        <p:spPr/>
        <p:txBody>
          <a:bodyPr/>
          <a:lstStyle/>
          <a:p>
            <a:fld id="{C33FD4BF-4B53-4668-8167-A64DA24777C9}" type="slidenum">
              <a:rPr lang="en-GB" smtClean="0"/>
              <a:t>‹#›</a:t>
            </a:fld>
            <a:endParaRPr lang="en-GB"/>
          </a:p>
        </p:txBody>
      </p:sp>
    </p:spTree>
    <p:extLst>
      <p:ext uri="{BB962C8B-B14F-4D97-AF65-F5344CB8AC3E}">
        <p14:creationId xmlns:p14="http://schemas.microsoft.com/office/powerpoint/2010/main" val="5475616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5B488-4A91-C476-F6A0-F391D85E51DD}"/>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623C54E4-8AC4-1C34-8A8F-87B74D44F5F9}"/>
              </a:ext>
            </a:extLst>
          </p:cNvPr>
          <p:cNvSpPr>
            <a:spLocks noGrp="1"/>
          </p:cNvSpPr>
          <p:nvPr>
            <p:ph type="dt" sz="half" idx="10"/>
          </p:nvPr>
        </p:nvSpPr>
        <p:spPr/>
        <p:txBody>
          <a:bodyPr/>
          <a:lstStyle/>
          <a:p>
            <a:fld id="{3B95F8D3-E7E7-4CD3-9F87-6EF95958068E}" type="datetimeFigureOut">
              <a:rPr lang="en-GB" smtClean="0"/>
              <a:t>21/10/2025</a:t>
            </a:fld>
            <a:endParaRPr lang="en-GB"/>
          </a:p>
        </p:txBody>
      </p:sp>
      <p:sp>
        <p:nvSpPr>
          <p:cNvPr id="4" name="Footer Placeholder 3">
            <a:extLst>
              <a:ext uri="{FF2B5EF4-FFF2-40B4-BE49-F238E27FC236}">
                <a16:creationId xmlns:a16="http://schemas.microsoft.com/office/drawing/2014/main" id="{9E769A62-9E1F-90AD-A429-280A50E95FF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D415E98-DB3D-F63E-CBF3-C927EDAA8F75}"/>
              </a:ext>
            </a:extLst>
          </p:cNvPr>
          <p:cNvSpPr>
            <a:spLocks noGrp="1"/>
          </p:cNvSpPr>
          <p:nvPr>
            <p:ph type="sldNum" sz="quarter" idx="12"/>
          </p:nvPr>
        </p:nvSpPr>
        <p:spPr/>
        <p:txBody>
          <a:bodyPr/>
          <a:lstStyle/>
          <a:p>
            <a:fld id="{C33FD4BF-4B53-4668-8167-A64DA24777C9}" type="slidenum">
              <a:rPr lang="en-GB" smtClean="0"/>
              <a:t>‹#›</a:t>
            </a:fld>
            <a:endParaRPr lang="en-GB"/>
          </a:p>
        </p:txBody>
      </p:sp>
    </p:spTree>
    <p:extLst>
      <p:ext uri="{BB962C8B-B14F-4D97-AF65-F5344CB8AC3E}">
        <p14:creationId xmlns:p14="http://schemas.microsoft.com/office/powerpoint/2010/main" val="29871030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44CD6AF-0AD3-65D9-8701-9D338C248C2A}"/>
              </a:ext>
            </a:extLst>
          </p:cNvPr>
          <p:cNvSpPr>
            <a:spLocks noGrp="1"/>
          </p:cNvSpPr>
          <p:nvPr>
            <p:ph type="dt" sz="half" idx="10"/>
          </p:nvPr>
        </p:nvSpPr>
        <p:spPr/>
        <p:txBody>
          <a:bodyPr/>
          <a:lstStyle/>
          <a:p>
            <a:fld id="{3B95F8D3-E7E7-4CD3-9F87-6EF95958068E}" type="datetimeFigureOut">
              <a:rPr lang="en-GB" smtClean="0"/>
              <a:t>21/10/2025</a:t>
            </a:fld>
            <a:endParaRPr lang="en-GB"/>
          </a:p>
        </p:txBody>
      </p:sp>
      <p:sp>
        <p:nvSpPr>
          <p:cNvPr id="3" name="Footer Placeholder 2">
            <a:extLst>
              <a:ext uri="{FF2B5EF4-FFF2-40B4-BE49-F238E27FC236}">
                <a16:creationId xmlns:a16="http://schemas.microsoft.com/office/drawing/2014/main" id="{D206865D-FC85-3DF7-CC74-E19C7652277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3901753-3DF0-D032-A17A-003C58CF4BE4}"/>
              </a:ext>
            </a:extLst>
          </p:cNvPr>
          <p:cNvSpPr>
            <a:spLocks noGrp="1"/>
          </p:cNvSpPr>
          <p:nvPr>
            <p:ph type="sldNum" sz="quarter" idx="12"/>
          </p:nvPr>
        </p:nvSpPr>
        <p:spPr/>
        <p:txBody>
          <a:bodyPr/>
          <a:lstStyle/>
          <a:p>
            <a:fld id="{C33FD4BF-4B53-4668-8167-A64DA24777C9}" type="slidenum">
              <a:rPr lang="en-GB" smtClean="0"/>
              <a:t>‹#›</a:t>
            </a:fld>
            <a:endParaRPr lang="en-GB"/>
          </a:p>
        </p:txBody>
      </p:sp>
    </p:spTree>
    <p:extLst>
      <p:ext uri="{BB962C8B-B14F-4D97-AF65-F5344CB8AC3E}">
        <p14:creationId xmlns:p14="http://schemas.microsoft.com/office/powerpoint/2010/main" val="42293760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AF8BED-FD85-62E1-9DF3-32F570A2E04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474285CB-A918-B676-E51B-D76AF7CE3CA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D90D9B57-20C7-F09F-CE90-F3711E7AAF4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1264A4F-1F2E-BD54-D304-FFE6100B18E7}"/>
              </a:ext>
            </a:extLst>
          </p:cNvPr>
          <p:cNvSpPr>
            <a:spLocks noGrp="1"/>
          </p:cNvSpPr>
          <p:nvPr>
            <p:ph type="dt" sz="half" idx="10"/>
          </p:nvPr>
        </p:nvSpPr>
        <p:spPr/>
        <p:txBody>
          <a:bodyPr/>
          <a:lstStyle/>
          <a:p>
            <a:fld id="{3B95F8D3-E7E7-4CD3-9F87-6EF95958068E}" type="datetimeFigureOut">
              <a:rPr lang="en-GB" smtClean="0"/>
              <a:t>21/10/2025</a:t>
            </a:fld>
            <a:endParaRPr lang="en-GB"/>
          </a:p>
        </p:txBody>
      </p:sp>
      <p:sp>
        <p:nvSpPr>
          <p:cNvPr id="6" name="Footer Placeholder 5">
            <a:extLst>
              <a:ext uri="{FF2B5EF4-FFF2-40B4-BE49-F238E27FC236}">
                <a16:creationId xmlns:a16="http://schemas.microsoft.com/office/drawing/2014/main" id="{DD5081D0-2BB5-65DC-73AE-DE592AF2659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A32C90-D4BB-C973-7D73-E2BC22697C43}"/>
              </a:ext>
            </a:extLst>
          </p:cNvPr>
          <p:cNvSpPr>
            <a:spLocks noGrp="1"/>
          </p:cNvSpPr>
          <p:nvPr>
            <p:ph type="sldNum" sz="quarter" idx="12"/>
          </p:nvPr>
        </p:nvSpPr>
        <p:spPr/>
        <p:txBody>
          <a:bodyPr/>
          <a:lstStyle/>
          <a:p>
            <a:fld id="{C33FD4BF-4B53-4668-8167-A64DA24777C9}" type="slidenum">
              <a:rPr lang="en-GB" smtClean="0"/>
              <a:t>‹#›</a:t>
            </a:fld>
            <a:endParaRPr lang="en-GB"/>
          </a:p>
        </p:txBody>
      </p:sp>
    </p:spTree>
    <p:extLst>
      <p:ext uri="{BB962C8B-B14F-4D97-AF65-F5344CB8AC3E}">
        <p14:creationId xmlns:p14="http://schemas.microsoft.com/office/powerpoint/2010/main" val="32268333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D4C3F-7268-D460-1067-C61C00F6C04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6262DA03-2270-820F-9828-AD1ABC37D91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1140397-5B95-0057-2D12-5AEFD84B9E9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89845B9-946A-3E61-E349-F69F522A2ADD}"/>
              </a:ext>
            </a:extLst>
          </p:cNvPr>
          <p:cNvSpPr>
            <a:spLocks noGrp="1"/>
          </p:cNvSpPr>
          <p:nvPr>
            <p:ph type="dt" sz="half" idx="10"/>
          </p:nvPr>
        </p:nvSpPr>
        <p:spPr/>
        <p:txBody>
          <a:bodyPr/>
          <a:lstStyle/>
          <a:p>
            <a:fld id="{3B95F8D3-E7E7-4CD3-9F87-6EF95958068E}" type="datetimeFigureOut">
              <a:rPr lang="en-GB" smtClean="0"/>
              <a:t>21/10/2025</a:t>
            </a:fld>
            <a:endParaRPr lang="en-GB"/>
          </a:p>
        </p:txBody>
      </p:sp>
      <p:sp>
        <p:nvSpPr>
          <p:cNvPr id="6" name="Footer Placeholder 5">
            <a:extLst>
              <a:ext uri="{FF2B5EF4-FFF2-40B4-BE49-F238E27FC236}">
                <a16:creationId xmlns:a16="http://schemas.microsoft.com/office/drawing/2014/main" id="{BADB0E98-CC6C-019E-FC37-D4408DB0338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A175D7-07A2-971B-86A3-A0AB273301B2}"/>
              </a:ext>
            </a:extLst>
          </p:cNvPr>
          <p:cNvSpPr>
            <a:spLocks noGrp="1"/>
          </p:cNvSpPr>
          <p:nvPr>
            <p:ph type="sldNum" sz="quarter" idx="12"/>
          </p:nvPr>
        </p:nvSpPr>
        <p:spPr/>
        <p:txBody>
          <a:bodyPr/>
          <a:lstStyle/>
          <a:p>
            <a:fld id="{C33FD4BF-4B53-4668-8167-A64DA24777C9}" type="slidenum">
              <a:rPr lang="en-GB" smtClean="0"/>
              <a:t>‹#›</a:t>
            </a:fld>
            <a:endParaRPr lang="en-GB"/>
          </a:p>
        </p:txBody>
      </p:sp>
    </p:spTree>
    <p:extLst>
      <p:ext uri="{BB962C8B-B14F-4D97-AF65-F5344CB8AC3E}">
        <p14:creationId xmlns:p14="http://schemas.microsoft.com/office/powerpoint/2010/main" val="3760233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53C50-8EC5-31BB-1571-16D127FE6CD5}"/>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47DEBAB2-93DE-0CD3-D244-09A1E7DD06C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5523AAF-F073-86B8-EED3-30F7CF0DB88A}"/>
              </a:ext>
            </a:extLst>
          </p:cNvPr>
          <p:cNvSpPr>
            <a:spLocks noGrp="1"/>
          </p:cNvSpPr>
          <p:nvPr>
            <p:ph type="dt" sz="half" idx="10"/>
          </p:nvPr>
        </p:nvSpPr>
        <p:spPr/>
        <p:txBody>
          <a:bodyPr/>
          <a:lstStyle/>
          <a:p>
            <a:fld id="{3B95F8D3-E7E7-4CD3-9F87-6EF95958068E}" type="datetimeFigureOut">
              <a:rPr lang="en-GB" smtClean="0"/>
              <a:t>21/10/2025</a:t>
            </a:fld>
            <a:endParaRPr lang="en-GB"/>
          </a:p>
        </p:txBody>
      </p:sp>
      <p:sp>
        <p:nvSpPr>
          <p:cNvPr id="5" name="Footer Placeholder 4">
            <a:extLst>
              <a:ext uri="{FF2B5EF4-FFF2-40B4-BE49-F238E27FC236}">
                <a16:creationId xmlns:a16="http://schemas.microsoft.com/office/drawing/2014/main" id="{FA66BAF7-38CA-AF93-8B2B-73875978AC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2789EA-D35C-9F93-053D-0A3B4CEB7677}"/>
              </a:ext>
            </a:extLst>
          </p:cNvPr>
          <p:cNvSpPr>
            <a:spLocks noGrp="1"/>
          </p:cNvSpPr>
          <p:nvPr>
            <p:ph type="sldNum" sz="quarter" idx="12"/>
          </p:nvPr>
        </p:nvSpPr>
        <p:spPr/>
        <p:txBody>
          <a:bodyPr/>
          <a:lstStyle/>
          <a:p>
            <a:fld id="{C33FD4BF-4B53-4668-8167-A64DA24777C9}" type="slidenum">
              <a:rPr lang="en-GB" smtClean="0"/>
              <a:t>‹#›</a:t>
            </a:fld>
            <a:endParaRPr lang="en-GB"/>
          </a:p>
        </p:txBody>
      </p:sp>
    </p:spTree>
    <p:extLst>
      <p:ext uri="{BB962C8B-B14F-4D97-AF65-F5344CB8AC3E}">
        <p14:creationId xmlns:p14="http://schemas.microsoft.com/office/powerpoint/2010/main" val="22870897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2467FB5-EB72-6611-6E69-074811FD2F75}"/>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13816D01-80D5-87A7-F006-652268E6B46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C2C2019-1B29-73E9-4890-3E711ABCB1E8}"/>
              </a:ext>
            </a:extLst>
          </p:cNvPr>
          <p:cNvSpPr>
            <a:spLocks noGrp="1"/>
          </p:cNvSpPr>
          <p:nvPr>
            <p:ph type="dt" sz="half" idx="10"/>
          </p:nvPr>
        </p:nvSpPr>
        <p:spPr/>
        <p:txBody>
          <a:bodyPr/>
          <a:lstStyle/>
          <a:p>
            <a:fld id="{3B95F8D3-E7E7-4CD3-9F87-6EF95958068E}" type="datetimeFigureOut">
              <a:rPr lang="en-GB" smtClean="0"/>
              <a:t>21/10/2025</a:t>
            </a:fld>
            <a:endParaRPr lang="en-GB"/>
          </a:p>
        </p:txBody>
      </p:sp>
      <p:sp>
        <p:nvSpPr>
          <p:cNvPr id="5" name="Footer Placeholder 4">
            <a:extLst>
              <a:ext uri="{FF2B5EF4-FFF2-40B4-BE49-F238E27FC236}">
                <a16:creationId xmlns:a16="http://schemas.microsoft.com/office/drawing/2014/main" id="{6D286116-1064-B386-896B-F9C7343FCF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742F6A-977D-EFB9-AB14-033DEA3666A0}"/>
              </a:ext>
            </a:extLst>
          </p:cNvPr>
          <p:cNvSpPr>
            <a:spLocks noGrp="1"/>
          </p:cNvSpPr>
          <p:nvPr>
            <p:ph type="sldNum" sz="quarter" idx="12"/>
          </p:nvPr>
        </p:nvSpPr>
        <p:spPr/>
        <p:txBody>
          <a:bodyPr/>
          <a:lstStyle/>
          <a:p>
            <a:fld id="{C33FD4BF-4B53-4668-8167-A64DA24777C9}" type="slidenum">
              <a:rPr lang="en-GB" smtClean="0"/>
              <a:t>‹#›</a:t>
            </a:fld>
            <a:endParaRPr lang="en-GB"/>
          </a:p>
        </p:txBody>
      </p:sp>
    </p:spTree>
    <p:extLst>
      <p:ext uri="{BB962C8B-B14F-4D97-AF65-F5344CB8AC3E}">
        <p14:creationId xmlns:p14="http://schemas.microsoft.com/office/powerpoint/2010/main" val="21547512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842F248-0FA3-E1B2-C472-B0798F8E71C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EEE431F3-DDA2-CB4E-1616-5BEF9D21AAF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9BB391A-A68A-FE9C-416B-C22F14A8167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B95F8D3-E7E7-4CD3-9F87-6EF95958068E}" type="datetimeFigureOut">
              <a:rPr lang="en-GB" smtClean="0"/>
              <a:t>21/10/2025</a:t>
            </a:fld>
            <a:endParaRPr lang="en-GB"/>
          </a:p>
        </p:txBody>
      </p:sp>
      <p:sp>
        <p:nvSpPr>
          <p:cNvPr id="5" name="Footer Placeholder 4">
            <a:extLst>
              <a:ext uri="{FF2B5EF4-FFF2-40B4-BE49-F238E27FC236}">
                <a16:creationId xmlns:a16="http://schemas.microsoft.com/office/drawing/2014/main" id="{A986468C-6EE2-B488-3822-C9198B65AFD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1AC7970-B1AE-3B33-B7D6-AB11D03ED7E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33FD4BF-4B53-4668-8167-A64DA24777C9}" type="slidenum">
              <a:rPr lang="en-GB" smtClean="0"/>
              <a:t>‹#›</a:t>
            </a:fld>
            <a:endParaRPr lang="en-GB"/>
          </a:p>
        </p:txBody>
      </p:sp>
    </p:spTree>
    <p:extLst>
      <p:ext uri="{BB962C8B-B14F-4D97-AF65-F5344CB8AC3E}">
        <p14:creationId xmlns:p14="http://schemas.microsoft.com/office/powerpoint/2010/main" val="95163501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jerwoodvisualarts.org/art-theory-glossary/site-specific-art/" TargetMode="External"/><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4.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C264A-DEF4-1FC7-5784-43BA163F196B}"/>
              </a:ext>
            </a:extLst>
          </p:cNvPr>
          <p:cNvSpPr>
            <a:spLocks noGrp="1"/>
          </p:cNvSpPr>
          <p:nvPr>
            <p:ph type="ctrTitle"/>
          </p:nvPr>
        </p:nvSpPr>
        <p:spPr/>
        <p:txBody>
          <a:bodyPr/>
          <a:lstStyle/>
          <a:p>
            <a:r>
              <a:rPr lang="en-GB" dirty="0"/>
              <a:t>Visual Inquiry 1</a:t>
            </a:r>
          </a:p>
        </p:txBody>
      </p:sp>
      <p:sp>
        <p:nvSpPr>
          <p:cNvPr id="3" name="Subtitle 2">
            <a:extLst>
              <a:ext uri="{FF2B5EF4-FFF2-40B4-BE49-F238E27FC236}">
                <a16:creationId xmlns:a16="http://schemas.microsoft.com/office/drawing/2014/main" id="{37040508-6596-CA0E-734A-8424ED2BB015}"/>
              </a:ext>
            </a:extLst>
          </p:cNvPr>
          <p:cNvSpPr>
            <a:spLocks noGrp="1"/>
          </p:cNvSpPr>
          <p:nvPr>
            <p:ph type="subTitle" idx="1"/>
          </p:nvPr>
        </p:nvSpPr>
        <p:spPr/>
        <p:txBody>
          <a:bodyPr/>
          <a:lstStyle/>
          <a:p>
            <a:r>
              <a:rPr lang="en-GB" dirty="0"/>
              <a:t>Libby Turner</a:t>
            </a:r>
          </a:p>
          <a:p>
            <a:r>
              <a:rPr lang="en-GB" dirty="0"/>
              <a:t>2401135</a:t>
            </a:r>
          </a:p>
        </p:txBody>
      </p:sp>
    </p:spTree>
    <p:extLst>
      <p:ext uri="{BB962C8B-B14F-4D97-AF65-F5344CB8AC3E}">
        <p14:creationId xmlns:p14="http://schemas.microsoft.com/office/powerpoint/2010/main" val="10232666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A397FB-61ED-7B8F-1794-90FBFD6AE6DA}"/>
              </a:ext>
            </a:extLst>
          </p:cNvPr>
          <p:cNvSpPr>
            <a:spLocks noGrp="1"/>
          </p:cNvSpPr>
          <p:nvPr>
            <p:ph type="title"/>
          </p:nvPr>
        </p:nvSpPr>
        <p:spPr>
          <a:xfrm>
            <a:off x="0" y="0"/>
            <a:ext cx="12192000" cy="1325563"/>
          </a:xfrm>
        </p:spPr>
        <p:txBody>
          <a:bodyPr/>
          <a:lstStyle/>
          <a:p>
            <a:r>
              <a:rPr lang="en-GB" dirty="0"/>
              <a:t>          Site Specific Definition:</a:t>
            </a:r>
          </a:p>
        </p:txBody>
      </p:sp>
      <p:sp>
        <p:nvSpPr>
          <p:cNvPr id="3" name="Content Placeholder 2">
            <a:extLst>
              <a:ext uri="{FF2B5EF4-FFF2-40B4-BE49-F238E27FC236}">
                <a16:creationId xmlns:a16="http://schemas.microsoft.com/office/drawing/2014/main" id="{F1A8F308-B554-7C53-D69E-21197096E57C}"/>
              </a:ext>
            </a:extLst>
          </p:cNvPr>
          <p:cNvSpPr>
            <a:spLocks noGrp="1"/>
          </p:cNvSpPr>
          <p:nvPr>
            <p:ph idx="1"/>
          </p:nvPr>
        </p:nvSpPr>
        <p:spPr>
          <a:xfrm>
            <a:off x="7162088" y="315505"/>
            <a:ext cx="4823081" cy="6096182"/>
          </a:xfrm>
        </p:spPr>
        <p:txBody>
          <a:bodyPr>
            <a:normAutofit/>
          </a:bodyPr>
          <a:lstStyle/>
          <a:p>
            <a:pPr marL="0" indent="0" algn="ctr">
              <a:buNone/>
            </a:pPr>
            <a:r>
              <a:rPr lang="en-GB" dirty="0"/>
              <a:t>Site Specific Art is artwork made to exist in a specific location. This involves the artwork interacting with the environment/ architecture of the space. It is used to enhance or respond to the location through its unique characteristics. These include the site’s history, relation to its environment, inhabitants and social/ cultural standing which helps bring meaning to the artwork.</a:t>
            </a:r>
          </a:p>
        </p:txBody>
      </p:sp>
      <p:pic>
        <p:nvPicPr>
          <p:cNvPr id="5" name="Picture 4">
            <a:extLst>
              <a:ext uri="{FF2B5EF4-FFF2-40B4-BE49-F238E27FC236}">
                <a16:creationId xmlns:a16="http://schemas.microsoft.com/office/drawing/2014/main" id="{224CC6B8-57AC-0CA0-87DA-537F5E7CEC94}"/>
              </a:ext>
            </a:extLst>
          </p:cNvPr>
          <p:cNvPicPr>
            <a:picLocks noChangeAspect="1"/>
          </p:cNvPicPr>
          <p:nvPr/>
        </p:nvPicPr>
        <p:blipFill>
          <a:blip r:embed="rId2"/>
          <a:stretch>
            <a:fillRect/>
          </a:stretch>
        </p:blipFill>
        <p:spPr>
          <a:xfrm>
            <a:off x="316399" y="1110161"/>
            <a:ext cx="6845689" cy="4637677"/>
          </a:xfrm>
          <a:prstGeom prst="rect">
            <a:avLst/>
          </a:prstGeom>
        </p:spPr>
      </p:pic>
      <p:sp>
        <p:nvSpPr>
          <p:cNvPr id="8" name="TextBox 7">
            <a:extLst>
              <a:ext uri="{FF2B5EF4-FFF2-40B4-BE49-F238E27FC236}">
                <a16:creationId xmlns:a16="http://schemas.microsoft.com/office/drawing/2014/main" id="{128D2919-57AE-7AD4-9F3C-42E6AA5DE982}"/>
              </a:ext>
            </a:extLst>
          </p:cNvPr>
          <p:cNvSpPr txBox="1"/>
          <p:nvPr/>
        </p:nvSpPr>
        <p:spPr>
          <a:xfrm>
            <a:off x="316399" y="5796733"/>
            <a:ext cx="6019800" cy="370114"/>
          </a:xfrm>
          <a:prstGeom prst="rect">
            <a:avLst/>
          </a:prstGeom>
          <a:noFill/>
        </p:spPr>
        <p:txBody>
          <a:bodyPr wrap="square" rtlCol="0">
            <a:spAutoFit/>
          </a:bodyPr>
          <a:lstStyle/>
          <a:p>
            <a:r>
              <a:rPr lang="en-GB" dirty="0"/>
              <a:t>Spiral Jetty, 1970. Robert Smithson</a:t>
            </a:r>
          </a:p>
        </p:txBody>
      </p:sp>
      <p:sp>
        <p:nvSpPr>
          <p:cNvPr id="6" name="TextBox 5">
            <a:extLst>
              <a:ext uri="{FF2B5EF4-FFF2-40B4-BE49-F238E27FC236}">
                <a16:creationId xmlns:a16="http://schemas.microsoft.com/office/drawing/2014/main" id="{3CC7407F-FC26-270D-58AB-616E254477DB}"/>
              </a:ext>
            </a:extLst>
          </p:cNvPr>
          <p:cNvSpPr txBox="1"/>
          <p:nvPr/>
        </p:nvSpPr>
        <p:spPr>
          <a:xfrm>
            <a:off x="6096000" y="6088521"/>
            <a:ext cx="6096000" cy="646331"/>
          </a:xfrm>
          <a:prstGeom prst="rect">
            <a:avLst/>
          </a:prstGeom>
          <a:noFill/>
        </p:spPr>
        <p:txBody>
          <a:bodyPr wrap="square">
            <a:spAutoFit/>
          </a:bodyPr>
          <a:lstStyle/>
          <a:p>
            <a:r>
              <a:rPr lang="en-GB" dirty="0">
                <a:hlinkClick r:id="rId3"/>
              </a:rPr>
              <a:t>Site-Specific Art - Definition, Examples, History &amp; More - Art Theory Glossary - jerwoodvisualarts.org</a:t>
            </a:r>
            <a:endParaRPr lang="en-GB" dirty="0"/>
          </a:p>
        </p:txBody>
      </p:sp>
    </p:spTree>
    <p:extLst>
      <p:ext uri="{BB962C8B-B14F-4D97-AF65-F5344CB8AC3E}">
        <p14:creationId xmlns:p14="http://schemas.microsoft.com/office/powerpoint/2010/main" val="8752351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6758E2-7C8C-0E1B-F0D2-58C9B67F4CD6}"/>
            </a:ext>
          </a:extLst>
        </p:cNvPr>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2C379423-F387-C718-BC5A-FB7E0738601D}"/>
              </a:ext>
            </a:extLst>
          </p:cNvPr>
          <p:cNvPicPr>
            <a:picLocks noGrp="1" noChangeAspect="1"/>
          </p:cNvPicPr>
          <p:nvPr>
            <p:ph sz="half" idx="1"/>
          </p:nvPr>
        </p:nvPicPr>
        <p:blipFill>
          <a:blip r:embed="rId2"/>
          <a:stretch>
            <a:fillRect/>
          </a:stretch>
        </p:blipFill>
        <p:spPr>
          <a:xfrm>
            <a:off x="217715" y="892628"/>
            <a:ext cx="5532928" cy="3673249"/>
          </a:xfrm>
          <a:prstGeom prst="rect">
            <a:avLst/>
          </a:prstGeom>
        </p:spPr>
      </p:pic>
      <p:sp>
        <p:nvSpPr>
          <p:cNvPr id="4" name="Content Placeholder 3">
            <a:extLst>
              <a:ext uri="{FF2B5EF4-FFF2-40B4-BE49-F238E27FC236}">
                <a16:creationId xmlns:a16="http://schemas.microsoft.com/office/drawing/2014/main" id="{5C9F7533-BBA0-446A-67E7-E94CDCC57E54}"/>
              </a:ext>
            </a:extLst>
          </p:cNvPr>
          <p:cNvSpPr>
            <a:spLocks noGrp="1"/>
          </p:cNvSpPr>
          <p:nvPr>
            <p:ph sz="half" idx="2"/>
          </p:nvPr>
        </p:nvSpPr>
        <p:spPr>
          <a:xfrm>
            <a:off x="6172200" y="805543"/>
            <a:ext cx="5181600" cy="5371420"/>
          </a:xfrm>
        </p:spPr>
        <p:txBody>
          <a:bodyPr>
            <a:normAutofit fontScale="85000" lnSpcReduction="20000"/>
          </a:bodyPr>
          <a:lstStyle/>
          <a:p>
            <a:pPr marL="0" indent="0">
              <a:buNone/>
            </a:pPr>
            <a:r>
              <a:rPr lang="en-GB" dirty="0"/>
              <a:t>The image to the left shows an exhibit piece from Uli Aigner. For this piece of work she laid glass mirrors on the floor of Freud’s house for the experiment of who is willing to step onto the glass and it shatter under them. However, this work was </a:t>
            </a:r>
          </a:p>
          <a:p>
            <a:pPr marL="0" indent="0">
              <a:buNone/>
            </a:pPr>
            <a:endParaRPr lang="en-GB" dirty="0"/>
          </a:p>
          <a:p>
            <a:r>
              <a:rPr lang="en-GB" dirty="0"/>
              <a:t>Links to the theory of Freud: Id, Ego and Super-Ego</a:t>
            </a:r>
          </a:p>
          <a:p>
            <a:r>
              <a:rPr lang="en-GB" dirty="0"/>
              <a:t>Wasn’t allowed due to health and safety risk however was showcased within different space</a:t>
            </a:r>
          </a:p>
          <a:p>
            <a:r>
              <a:rPr lang="en-GB" dirty="0"/>
              <a:t>Exhibit didn’t have the same meaning when moved due to it losing the relation to Freud’s house and theory.</a:t>
            </a:r>
          </a:p>
        </p:txBody>
      </p:sp>
      <p:pic>
        <p:nvPicPr>
          <p:cNvPr id="8" name="Picture 7">
            <a:extLst>
              <a:ext uri="{FF2B5EF4-FFF2-40B4-BE49-F238E27FC236}">
                <a16:creationId xmlns:a16="http://schemas.microsoft.com/office/drawing/2014/main" id="{6A88FC61-DE7D-4518-9243-C1392F474D3B}"/>
              </a:ext>
            </a:extLst>
          </p:cNvPr>
          <p:cNvPicPr>
            <a:picLocks noChangeAspect="1"/>
          </p:cNvPicPr>
          <p:nvPr/>
        </p:nvPicPr>
        <p:blipFill>
          <a:blip r:embed="rId3"/>
          <a:stretch>
            <a:fillRect/>
          </a:stretch>
        </p:blipFill>
        <p:spPr>
          <a:xfrm>
            <a:off x="169148" y="4703966"/>
            <a:ext cx="5630061" cy="323895"/>
          </a:xfrm>
          <a:prstGeom prst="rect">
            <a:avLst/>
          </a:prstGeom>
        </p:spPr>
      </p:pic>
    </p:spTree>
    <p:extLst>
      <p:ext uri="{BB962C8B-B14F-4D97-AF65-F5344CB8AC3E}">
        <p14:creationId xmlns:p14="http://schemas.microsoft.com/office/powerpoint/2010/main" val="9472542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55856A9C-0295-94A1-07D2-9318DDC5B496}"/>
              </a:ext>
            </a:extLst>
          </p:cNvPr>
          <p:cNvPicPr>
            <a:picLocks noGrp="1" noChangeAspect="1"/>
          </p:cNvPicPr>
          <p:nvPr>
            <p:ph sz="half" idx="1"/>
          </p:nvPr>
        </p:nvPicPr>
        <p:blipFill>
          <a:blip r:embed="rId2"/>
          <a:stretch>
            <a:fillRect/>
          </a:stretch>
        </p:blipFill>
        <p:spPr>
          <a:xfrm>
            <a:off x="195943" y="135748"/>
            <a:ext cx="3762324" cy="2661881"/>
          </a:xfrm>
          <a:prstGeom prst="rect">
            <a:avLst/>
          </a:prstGeom>
        </p:spPr>
      </p:pic>
      <p:sp>
        <p:nvSpPr>
          <p:cNvPr id="4" name="Content Placeholder 3">
            <a:extLst>
              <a:ext uri="{FF2B5EF4-FFF2-40B4-BE49-F238E27FC236}">
                <a16:creationId xmlns:a16="http://schemas.microsoft.com/office/drawing/2014/main" id="{84AC055F-AFD9-CDA3-2118-AF98A21EDDBB}"/>
              </a:ext>
            </a:extLst>
          </p:cNvPr>
          <p:cNvSpPr>
            <a:spLocks noGrp="1"/>
          </p:cNvSpPr>
          <p:nvPr>
            <p:ph sz="half" idx="2"/>
          </p:nvPr>
        </p:nvSpPr>
        <p:spPr/>
        <p:txBody>
          <a:bodyPr/>
          <a:lstStyle/>
          <a:p>
            <a:r>
              <a:rPr lang="en-GB" dirty="0"/>
              <a:t>Controversial between opinions but also the meaning of it being about war</a:t>
            </a:r>
          </a:p>
          <a:p>
            <a:r>
              <a:rPr lang="en-GB" dirty="0"/>
              <a:t>The location having a big impact on the image</a:t>
            </a:r>
          </a:p>
          <a:p>
            <a:r>
              <a:rPr lang="en-GB" dirty="0"/>
              <a:t>Flowers instead of Molotov cocktails</a:t>
            </a:r>
          </a:p>
        </p:txBody>
      </p:sp>
      <p:pic>
        <p:nvPicPr>
          <p:cNvPr id="8" name="Picture 7">
            <a:extLst>
              <a:ext uri="{FF2B5EF4-FFF2-40B4-BE49-F238E27FC236}">
                <a16:creationId xmlns:a16="http://schemas.microsoft.com/office/drawing/2014/main" id="{430A41A3-AA5A-2298-CDBD-3FB93BF02F29}"/>
              </a:ext>
            </a:extLst>
          </p:cNvPr>
          <p:cNvPicPr>
            <a:picLocks noChangeAspect="1"/>
          </p:cNvPicPr>
          <p:nvPr/>
        </p:nvPicPr>
        <p:blipFill>
          <a:blip r:embed="rId3"/>
          <a:stretch>
            <a:fillRect/>
          </a:stretch>
        </p:blipFill>
        <p:spPr>
          <a:xfrm>
            <a:off x="1445563" y="2894106"/>
            <a:ext cx="4574238" cy="3049493"/>
          </a:xfrm>
          <a:prstGeom prst="rect">
            <a:avLst/>
          </a:prstGeom>
        </p:spPr>
      </p:pic>
      <p:pic>
        <p:nvPicPr>
          <p:cNvPr id="10" name="Picture 9">
            <a:extLst>
              <a:ext uri="{FF2B5EF4-FFF2-40B4-BE49-F238E27FC236}">
                <a16:creationId xmlns:a16="http://schemas.microsoft.com/office/drawing/2014/main" id="{E90F0BD3-365B-8C7A-5923-D906874071D0}"/>
              </a:ext>
            </a:extLst>
          </p:cNvPr>
          <p:cNvPicPr>
            <a:picLocks noChangeAspect="1"/>
          </p:cNvPicPr>
          <p:nvPr/>
        </p:nvPicPr>
        <p:blipFill>
          <a:blip r:embed="rId4"/>
          <a:stretch>
            <a:fillRect/>
          </a:stretch>
        </p:blipFill>
        <p:spPr>
          <a:xfrm>
            <a:off x="361161" y="6105390"/>
            <a:ext cx="5658640" cy="323895"/>
          </a:xfrm>
          <a:prstGeom prst="rect">
            <a:avLst/>
          </a:prstGeom>
        </p:spPr>
      </p:pic>
    </p:spTree>
    <p:extLst>
      <p:ext uri="{BB962C8B-B14F-4D97-AF65-F5344CB8AC3E}">
        <p14:creationId xmlns:p14="http://schemas.microsoft.com/office/powerpoint/2010/main" val="28325955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C072E9-95F2-5105-4A93-01AC4D4635B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7412F3D-EC97-3BE7-104E-1AF383D91A33}"/>
              </a:ext>
            </a:extLst>
          </p:cNvPr>
          <p:cNvSpPr>
            <a:spLocks noGrp="1"/>
          </p:cNvSpPr>
          <p:nvPr>
            <p:ph type="title"/>
          </p:nvPr>
        </p:nvSpPr>
        <p:spPr/>
        <p:txBody>
          <a:bodyPr/>
          <a:lstStyle/>
          <a:p>
            <a:endParaRPr lang="en-GB"/>
          </a:p>
        </p:txBody>
      </p:sp>
      <p:pic>
        <p:nvPicPr>
          <p:cNvPr id="6" name="Content Placeholder 5">
            <a:extLst>
              <a:ext uri="{FF2B5EF4-FFF2-40B4-BE49-F238E27FC236}">
                <a16:creationId xmlns:a16="http://schemas.microsoft.com/office/drawing/2014/main" id="{008E47C0-1DAD-4150-EE3E-29A28B8AEDE6}"/>
              </a:ext>
            </a:extLst>
          </p:cNvPr>
          <p:cNvPicPr>
            <a:picLocks noGrp="1" noChangeAspect="1"/>
          </p:cNvPicPr>
          <p:nvPr>
            <p:ph sz="half" idx="1"/>
          </p:nvPr>
        </p:nvPicPr>
        <p:blipFill>
          <a:blip r:embed="rId2"/>
          <a:stretch>
            <a:fillRect/>
          </a:stretch>
        </p:blipFill>
        <p:spPr>
          <a:xfrm>
            <a:off x="228600" y="2360253"/>
            <a:ext cx="5606462" cy="3165740"/>
          </a:xfrm>
          <a:prstGeom prst="rect">
            <a:avLst/>
          </a:prstGeom>
        </p:spPr>
      </p:pic>
      <p:sp>
        <p:nvSpPr>
          <p:cNvPr id="4" name="Content Placeholder 3">
            <a:extLst>
              <a:ext uri="{FF2B5EF4-FFF2-40B4-BE49-F238E27FC236}">
                <a16:creationId xmlns:a16="http://schemas.microsoft.com/office/drawing/2014/main" id="{1C20BC1B-2CFF-AC25-C4AA-E6F2EE8E4091}"/>
              </a:ext>
            </a:extLst>
          </p:cNvPr>
          <p:cNvSpPr>
            <a:spLocks noGrp="1"/>
          </p:cNvSpPr>
          <p:nvPr>
            <p:ph sz="half" idx="2"/>
          </p:nvPr>
        </p:nvSpPr>
        <p:spPr/>
        <p:txBody>
          <a:bodyPr/>
          <a:lstStyle/>
          <a:p>
            <a:endParaRPr lang="en-GB"/>
          </a:p>
        </p:txBody>
      </p:sp>
      <p:pic>
        <p:nvPicPr>
          <p:cNvPr id="8" name="Picture 7">
            <a:extLst>
              <a:ext uri="{FF2B5EF4-FFF2-40B4-BE49-F238E27FC236}">
                <a16:creationId xmlns:a16="http://schemas.microsoft.com/office/drawing/2014/main" id="{80E6D9C4-D93E-A31F-4AD4-29FB54ED06A7}"/>
              </a:ext>
            </a:extLst>
          </p:cNvPr>
          <p:cNvPicPr>
            <a:picLocks noChangeAspect="1"/>
          </p:cNvPicPr>
          <p:nvPr/>
        </p:nvPicPr>
        <p:blipFill>
          <a:blip r:embed="rId3"/>
          <a:stretch>
            <a:fillRect/>
          </a:stretch>
        </p:blipFill>
        <p:spPr>
          <a:xfrm>
            <a:off x="228600" y="5728583"/>
            <a:ext cx="5658640" cy="342948"/>
          </a:xfrm>
          <a:prstGeom prst="rect">
            <a:avLst/>
          </a:prstGeom>
        </p:spPr>
      </p:pic>
    </p:spTree>
    <p:extLst>
      <p:ext uri="{BB962C8B-B14F-4D97-AF65-F5344CB8AC3E}">
        <p14:creationId xmlns:p14="http://schemas.microsoft.com/office/powerpoint/2010/main" val="8159182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1E801-A262-11B3-0B46-8D2BBD49314E}"/>
              </a:ext>
            </a:extLst>
          </p:cNvPr>
          <p:cNvSpPr>
            <a:spLocks noGrp="1"/>
          </p:cNvSpPr>
          <p:nvPr>
            <p:ph type="title"/>
          </p:nvPr>
        </p:nvSpPr>
        <p:spPr>
          <a:xfrm>
            <a:off x="0" y="0"/>
            <a:ext cx="10515600" cy="1325563"/>
          </a:xfrm>
        </p:spPr>
        <p:txBody>
          <a:bodyPr/>
          <a:lstStyle/>
          <a:p>
            <a:r>
              <a:rPr lang="en-GB" dirty="0"/>
              <a:t>Notes from Seminar</a:t>
            </a:r>
          </a:p>
        </p:txBody>
      </p:sp>
      <p:sp>
        <p:nvSpPr>
          <p:cNvPr id="3" name="Content Placeholder 2">
            <a:extLst>
              <a:ext uri="{FF2B5EF4-FFF2-40B4-BE49-F238E27FC236}">
                <a16:creationId xmlns:a16="http://schemas.microsoft.com/office/drawing/2014/main" id="{EE708203-4474-53CA-9C1C-A9EC97EEA3DD}"/>
              </a:ext>
            </a:extLst>
          </p:cNvPr>
          <p:cNvSpPr>
            <a:spLocks noGrp="1"/>
          </p:cNvSpPr>
          <p:nvPr>
            <p:ph idx="1"/>
          </p:nvPr>
        </p:nvSpPr>
        <p:spPr>
          <a:xfrm>
            <a:off x="0" y="1360714"/>
            <a:ext cx="12192000" cy="5497286"/>
          </a:xfrm>
        </p:spPr>
        <p:txBody>
          <a:bodyPr>
            <a:normAutofit fontScale="77500" lnSpcReduction="20000"/>
          </a:bodyPr>
          <a:lstStyle/>
          <a:p>
            <a:pPr marL="0" indent="0">
              <a:buNone/>
            </a:pPr>
            <a:r>
              <a:rPr lang="en-GB" dirty="0"/>
              <a:t>Site specific:</a:t>
            </a:r>
          </a:p>
          <a:p>
            <a:r>
              <a:rPr lang="en-GB" dirty="0"/>
              <a:t>Embedded in place- Cannot be moved without losing meaning</a:t>
            </a:r>
          </a:p>
          <a:p>
            <a:r>
              <a:rPr lang="en-GB" dirty="0"/>
              <a:t>Experimental &amp; spatial- Engages body, senses, and movement</a:t>
            </a:r>
          </a:p>
          <a:p>
            <a:r>
              <a:rPr lang="en-GB" dirty="0"/>
              <a:t>Interactive with context- Alters and is altered by surroundings</a:t>
            </a:r>
          </a:p>
          <a:p>
            <a:r>
              <a:rPr lang="en-GB" dirty="0"/>
              <a:t>Temporal- Linked to time, decay, politics, memory.</a:t>
            </a:r>
          </a:p>
          <a:p>
            <a:endParaRPr lang="en-GB" dirty="0"/>
          </a:p>
          <a:p>
            <a:pPr marL="0" indent="0">
              <a:buNone/>
            </a:pPr>
            <a:r>
              <a:rPr lang="en-GB" dirty="0"/>
              <a:t>Framed Photograph:</a:t>
            </a:r>
          </a:p>
          <a:p>
            <a:r>
              <a:rPr lang="en-GB" dirty="0"/>
              <a:t>Detachable &amp; portable- Context can be shifted freely</a:t>
            </a:r>
          </a:p>
          <a:p>
            <a:r>
              <a:rPr lang="en-GB" dirty="0"/>
              <a:t>Visual &amp; fixed- A single perspective, bounded by a frame</a:t>
            </a:r>
          </a:p>
          <a:p>
            <a:r>
              <a:rPr lang="en-GB" dirty="0"/>
              <a:t>Freezes a moment- Records, but does not transform its environment</a:t>
            </a:r>
          </a:p>
          <a:p>
            <a:r>
              <a:rPr lang="en-GB" dirty="0"/>
              <a:t>Timelessly preserved- A stable representation</a:t>
            </a:r>
          </a:p>
          <a:p>
            <a:endParaRPr lang="en-GB" dirty="0"/>
          </a:p>
          <a:p>
            <a:pPr marL="0" indent="0">
              <a:buNone/>
            </a:pPr>
            <a:r>
              <a:rPr lang="en-GB" dirty="0"/>
              <a:t>A framed photograph captures a scene, it is representation. But site-specific art creates a new reality within a site. Whiteread didn’t photograph the lost homes of London, she resurrected their negative space. Berger and McBurney didn’t depict a landscape; they performed within it, allowing the place to shape narrative.</a:t>
            </a:r>
          </a:p>
        </p:txBody>
      </p:sp>
    </p:spTree>
    <p:extLst>
      <p:ext uri="{BB962C8B-B14F-4D97-AF65-F5344CB8AC3E}">
        <p14:creationId xmlns:p14="http://schemas.microsoft.com/office/powerpoint/2010/main" val="21185649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A63200-DD2B-7B47-3BF9-E54B80B78713}"/>
              </a:ext>
            </a:extLst>
          </p:cNvPr>
          <p:cNvSpPr>
            <a:spLocks noGrp="1"/>
          </p:cNvSpPr>
          <p:nvPr>
            <p:ph type="title"/>
          </p:nvPr>
        </p:nvSpPr>
        <p:spPr/>
        <p:txBody>
          <a:bodyPr/>
          <a:lstStyle/>
          <a:p>
            <a:r>
              <a:rPr lang="en-GB" dirty="0"/>
              <a:t>How and Why is the Site-Specific Art Different from a Framed Photograph</a:t>
            </a:r>
          </a:p>
        </p:txBody>
      </p:sp>
      <p:sp>
        <p:nvSpPr>
          <p:cNvPr id="3" name="Content Placeholder 2">
            <a:extLst>
              <a:ext uri="{FF2B5EF4-FFF2-40B4-BE49-F238E27FC236}">
                <a16:creationId xmlns:a16="http://schemas.microsoft.com/office/drawing/2014/main" id="{2BFBE76F-33C9-5D51-2515-F7DB5FA39E25}"/>
              </a:ext>
            </a:extLst>
          </p:cNvPr>
          <p:cNvSpPr>
            <a:spLocks noGrp="1"/>
          </p:cNvSpPr>
          <p:nvPr>
            <p:ph idx="1"/>
          </p:nvPr>
        </p:nvSpPr>
        <p:spPr/>
        <p:txBody>
          <a:bodyPr>
            <a:normAutofit lnSpcReduction="10000"/>
          </a:bodyPr>
          <a:lstStyle/>
          <a:p>
            <a:r>
              <a:rPr lang="en-GB" dirty="0"/>
              <a:t>Introduction- explain how they lose meaning being framed, what is classified as a site-specific work, name example sources</a:t>
            </a:r>
          </a:p>
          <a:p>
            <a:r>
              <a:rPr lang="en-GB" dirty="0"/>
              <a:t>Art 1- describe art if its framed/ site-specific, explain meaning, why artist chose the method</a:t>
            </a:r>
          </a:p>
          <a:p>
            <a:r>
              <a:rPr lang="en-GB" dirty="0"/>
              <a:t>Art 2- describe art if its framed/ site-specific, explain meaning, why artist chose the method</a:t>
            </a:r>
          </a:p>
          <a:p>
            <a:r>
              <a:rPr lang="en-GB" dirty="0"/>
              <a:t>Comparison- Compare why the art types are different and the impact that comes with it</a:t>
            </a:r>
          </a:p>
          <a:p>
            <a:r>
              <a:rPr lang="en-GB" dirty="0"/>
              <a:t>Conclusion</a:t>
            </a:r>
          </a:p>
          <a:p>
            <a:r>
              <a:rPr lang="en-GB" dirty="0"/>
              <a:t>Bibliography</a:t>
            </a:r>
          </a:p>
        </p:txBody>
      </p:sp>
    </p:spTree>
    <p:extLst>
      <p:ext uri="{BB962C8B-B14F-4D97-AF65-F5344CB8AC3E}">
        <p14:creationId xmlns:p14="http://schemas.microsoft.com/office/powerpoint/2010/main" val="117644190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258</TotalTime>
  <Words>451</Words>
  <Application>Microsoft Office PowerPoint</Application>
  <PresentationFormat>Widescreen</PresentationFormat>
  <Paragraphs>36</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Aptos</vt:lpstr>
      <vt:lpstr>Aptos Display</vt:lpstr>
      <vt:lpstr>Arial</vt:lpstr>
      <vt:lpstr>Office Theme</vt:lpstr>
      <vt:lpstr>Visual Inquiry 1</vt:lpstr>
      <vt:lpstr>          Site Specific Definition:</vt:lpstr>
      <vt:lpstr>PowerPoint Presentation</vt:lpstr>
      <vt:lpstr>PowerPoint Presentation</vt:lpstr>
      <vt:lpstr>PowerPoint Presentation</vt:lpstr>
      <vt:lpstr>Notes from Seminar</vt:lpstr>
      <vt:lpstr>How and Why is the Site-Specific Art Different from a Framed Photograph</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Libby Turner</dc:creator>
  <cp:lastModifiedBy>Libby Turner</cp:lastModifiedBy>
  <cp:revision>1</cp:revision>
  <dcterms:created xsi:type="dcterms:W3CDTF">2025-10-05T19:15:32Z</dcterms:created>
  <dcterms:modified xsi:type="dcterms:W3CDTF">2025-10-21T16:51:27Z</dcterms:modified>
</cp:coreProperties>
</file>