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5A51D-148B-F6E3-4278-D06E7B77AC53}" v="171" dt="2024-03-10T22:56:09.456"/>
    <p1510:client id="{14BCF1D2-5883-9ED7-83E5-4763CFCDDFE9}" v="2" dt="2024-03-10T23:23:26.764"/>
    <p1510:client id="{27FFE3E5-5BA6-F37E-8446-D7C72A73C74C}" v="388" dt="2024-03-10T16:56:06.403"/>
    <p1510:client id="{29A9BECE-3779-B075-7EAE-D9330E5044B5}" v="3" dt="2024-03-10T23:25:22.254"/>
    <p1510:client id="{3C5F4958-A7B1-BB68-18EA-6DF616279D1D}" v="254" dt="2024-03-10T23:17:32.285"/>
    <p1510:client id="{5412AEB8-984B-103B-0AC8-1C82C201AC1A}" v="22" dt="2024-03-10T23:03:51.553"/>
    <p1510:client id="{5CA69728-B1CE-EE9B-34E7-4A9055D4C9DB}" v="2" dt="2024-03-10T23:28:28.288"/>
    <p1510:client id="{6329FB50-B796-3BAC-567E-8774DB4D0806}" v="5" dt="2024-03-10T23:21:03.667"/>
    <p1510:client id="{78650A2D-E813-8F78-D04E-0C93617E3D12}" v="15" dt="2024-03-10T23:19:45.932"/>
    <p1510:client id="{7F229248-41E5-0B4D-0D09-C388299D7699}" v="31" dt="2024-03-10T21:58:28.138"/>
    <p1510:client id="{C0068B8F-9693-AACE-F525-151367238344}" v="201" dt="2024-03-10T21:42:36.694"/>
    <p1510:client id="{C1C56CEE-BCD3-955E-4A98-3F7095EA5F64}" v="397" dt="2024-03-10T22:48:52.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metia James (2308793)" userId="S::2308793@student.uwtsd.ac.uk::2f228f8e-6e67-4f19-ad7d-20e58b94b4ce" providerId="AD" clId="Web-{3C5F4958-A7B1-BB68-18EA-6DF616279D1D}"/>
    <pc:docChg chg="addSld modSld">
      <pc:chgData name="Kemetia James (2308793)" userId="S::2308793@student.uwtsd.ac.uk::2f228f8e-6e67-4f19-ad7d-20e58b94b4ce" providerId="AD" clId="Web-{3C5F4958-A7B1-BB68-18EA-6DF616279D1D}" dt="2024-03-10T23:17:27.019" v="248" actId="20577"/>
      <pc:docMkLst>
        <pc:docMk/>
      </pc:docMkLst>
      <pc:sldChg chg="modSp">
        <pc:chgData name="Kemetia James (2308793)" userId="S::2308793@student.uwtsd.ac.uk::2f228f8e-6e67-4f19-ad7d-20e58b94b4ce" providerId="AD" clId="Web-{3C5F4958-A7B1-BB68-18EA-6DF616279D1D}" dt="2024-03-10T23:14:19.140" v="213" actId="20577"/>
        <pc:sldMkLst>
          <pc:docMk/>
          <pc:sldMk cId="3436816499" sldId="261"/>
        </pc:sldMkLst>
        <pc:spChg chg="mod">
          <ac:chgData name="Kemetia James (2308793)" userId="S::2308793@student.uwtsd.ac.uk::2f228f8e-6e67-4f19-ad7d-20e58b94b4ce" providerId="AD" clId="Web-{3C5F4958-A7B1-BB68-18EA-6DF616279D1D}" dt="2024-03-10T23:14:19.140" v="213" actId="20577"/>
          <ac:spMkLst>
            <pc:docMk/>
            <pc:sldMk cId="3436816499" sldId="261"/>
            <ac:spMk id="3" creationId="{04780C16-C9C8-A1A8-964E-258E6E50D97F}"/>
          </ac:spMkLst>
        </pc:spChg>
      </pc:sldChg>
      <pc:sldChg chg="modSp new">
        <pc:chgData name="Kemetia James (2308793)" userId="S::2308793@student.uwtsd.ac.uk::2f228f8e-6e67-4f19-ad7d-20e58b94b4ce" providerId="AD" clId="Web-{3C5F4958-A7B1-BB68-18EA-6DF616279D1D}" dt="2024-03-10T23:16:19.299" v="239" actId="20577"/>
        <pc:sldMkLst>
          <pc:docMk/>
          <pc:sldMk cId="3546294691" sldId="262"/>
        </pc:sldMkLst>
        <pc:spChg chg="mod">
          <ac:chgData name="Kemetia James (2308793)" userId="S::2308793@student.uwtsd.ac.uk::2f228f8e-6e67-4f19-ad7d-20e58b94b4ce" providerId="AD" clId="Web-{3C5F4958-A7B1-BB68-18EA-6DF616279D1D}" dt="2024-03-10T23:16:19.299" v="239" actId="20577"/>
          <ac:spMkLst>
            <pc:docMk/>
            <pc:sldMk cId="3546294691" sldId="262"/>
            <ac:spMk id="2" creationId="{281868C3-AB4C-8BB2-8DE5-CB84AD21AD14}"/>
          </ac:spMkLst>
        </pc:spChg>
        <pc:spChg chg="mod">
          <ac:chgData name="Kemetia James (2308793)" userId="S::2308793@student.uwtsd.ac.uk::2f228f8e-6e67-4f19-ad7d-20e58b94b4ce" providerId="AD" clId="Web-{3C5F4958-A7B1-BB68-18EA-6DF616279D1D}" dt="2024-03-10T23:15:10.063" v="221" actId="20577"/>
          <ac:spMkLst>
            <pc:docMk/>
            <pc:sldMk cId="3546294691" sldId="262"/>
            <ac:spMk id="3" creationId="{B34D3DE1-9287-E79B-60BE-00CF0C96A240}"/>
          </ac:spMkLst>
        </pc:spChg>
      </pc:sldChg>
      <pc:sldChg chg="modSp new">
        <pc:chgData name="Kemetia James (2308793)" userId="S::2308793@student.uwtsd.ac.uk::2f228f8e-6e67-4f19-ad7d-20e58b94b4ce" providerId="AD" clId="Web-{3C5F4958-A7B1-BB68-18EA-6DF616279D1D}" dt="2024-03-10T23:17:27.019" v="248" actId="20577"/>
        <pc:sldMkLst>
          <pc:docMk/>
          <pc:sldMk cId="757487969" sldId="263"/>
        </pc:sldMkLst>
        <pc:spChg chg="mod">
          <ac:chgData name="Kemetia James (2308793)" userId="S::2308793@student.uwtsd.ac.uk::2f228f8e-6e67-4f19-ad7d-20e58b94b4ce" providerId="AD" clId="Web-{3C5F4958-A7B1-BB68-18EA-6DF616279D1D}" dt="2024-03-10T23:17:27.019" v="248" actId="20577"/>
          <ac:spMkLst>
            <pc:docMk/>
            <pc:sldMk cId="757487969" sldId="263"/>
            <ac:spMk id="2" creationId="{3EB9E7FA-7EB2-AB25-F90E-71D0EDF8E973}"/>
          </ac:spMkLst>
        </pc:spChg>
      </pc:sldChg>
    </pc:docChg>
  </pc:docChgLst>
  <pc:docChgLst>
    <pc:chgData name="Kemetia James (2308793)" userId="S::2308793@student.uwtsd.ac.uk::2f228f8e-6e67-4f19-ad7d-20e58b94b4ce" providerId="AD" clId="Web-{78650A2D-E813-8F78-D04E-0C93617E3D12}"/>
    <pc:docChg chg="modSld">
      <pc:chgData name="Kemetia James (2308793)" userId="S::2308793@student.uwtsd.ac.uk::2f228f8e-6e67-4f19-ad7d-20e58b94b4ce" providerId="AD" clId="Web-{78650A2D-E813-8F78-D04E-0C93617E3D12}" dt="2024-03-10T23:19:45.932" v="14" actId="20577"/>
      <pc:docMkLst>
        <pc:docMk/>
      </pc:docMkLst>
      <pc:sldChg chg="modSp">
        <pc:chgData name="Kemetia James (2308793)" userId="S::2308793@student.uwtsd.ac.uk::2f228f8e-6e67-4f19-ad7d-20e58b94b4ce" providerId="AD" clId="Web-{78650A2D-E813-8F78-D04E-0C93617E3D12}" dt="2024-03-10T23:19:45.932" v="14" actId="20577"/>
        <pc:sldMkLst>
          <pc:docMk/>
          <pc:sldMk cId="757487969" sldId="263"/>
        </pc:sldMkLst>
        <pc:spChg chg="mod">
          <ac:chgData name="Kemetia James (2308793)" userId="S::2308793@student.uwtsd.ac.uk::2f228f8e-6e67-4f19-ad7d-20e58b94b4ce" providerId="AD" clId="Web-{78650A2D-E813-8F78-D04E-0C93617E3D12}" dt="2024-03-10T23:19:45.932" v="14" actId="20577"/>
          <ac:spMkLst>
            <pc:docMk/>
            <pc:sldMk cId="757487969" sldId="263"/>
            <ac:spMk id="3" creationId="{18A18931-B545-6888-DC73-5A5C7CC13BC6}"/>
          </ac:spMkLst>
        </pc:spChg>
      </pc:sldChg>
    </pc:docChg>
  </pc:docChgLst>
  <pc:docChgLst>
    <pc:chgData name="Kemetia James (2308793)" userId="S::2308793@student.uwtsd.ac.uk::2f228f8e-6e67-4f19-ad7d-20e58b94b4ce" providerId="AD" clId="Web-{0BC5A51D-148B-F6E3-4278-D06E7B77AC53}"/>
    <pc:docChg chg="modSld">
      <pc:chgData name="Kemetia James (2308793)" userId="S::2308793@student.uwtsd.ac.uk::2f228f8e-6e67-4f19-ad7d-20e58b94b4ce" providerId="AD" clId="Web-{0BC5A51D-148B-F6E3-4278-D06E7B77AC53}" dt="2024-03-10T22:56:09.456" v="89" actId="20577"/>
      <pc:docMkLst>
        <pc:docMk/>
      </pc:docMkLst>
      <pc:sldChg chg="addSp modSp">
        <pc:chgData name="Kemetia James (2308793)" userId="S::2308793@student.uwtsd.ac.uk::2f228f8e-6e67-4f19-ad7d-20e58b94b4ce" providerId="AD" clId="Web-{0BC5A51D-148B-F6E3-4278-D06E7B77AC53}" dt="2024-03-10T22:56:09.456" v="89" actId="20577"/>
        <pc:sldMkLst>
          <pc:docMk/>
          <pc:sldMk cId="1404511381" sldId="260"/>
        </pc:sldMkLst>
        <pc:spChg chg="add mod">
          <ac:chgData name="Kemetia James (2308793)" userId="S::2308793@student.uwtsd.ac.uk::2f228f8e-6e67-4f19-ad7d-20e58b94b4ce" providerId="AD" clId="Web-{0BC5A51D-148B-F6E3-4278-D06E7B77AC53}" dt="2024-03-10T22:56:09.456" v="89" actId="20577"/>
          <ac:spMkLst>
            <pc:docMk/>
            <pc:sldMk cId="1404511381" sldId="260"/>
            <ac:spMk id="4" creationId="{882B80DE-E95D-EF4E-DAC7-909D6118A569}"/>
          </ac:spMkLst>
        </pc:spChg>
      </pc:sldChg>
    </pc:docChg>
  </pc:docChgLst>
  <pc:docChgLst>
    <pc:chgData name="Kemetia James (2308793)" userId="S::2308793@student.uwtsd.ac.uk::2f228f8e-6e67-4f19-ad7d-20e58b94b4ce" providerId="AD" clId="Web-{5CA69728-B1CE-EE9B-34E7-4A9055D4C9DB}"/>
    <pc:docChg chg="modSld">
      <pc:chgData name="Kemetia James (2308793)" userId="S::2308793@student.uwtsd.ac.uk::2f228f8e-6e67-4f19-ad7d-20e58b94b4ce" providerId="AD" clId="Web-{5CA69728-B1CE-EE9B-34E7-4A9055D4C9DB}" dt="2024-03-10T23:28:28.303" v="2" actId="20577"/>
      <pc:docMkLst>
        <pc:docMk/>
      </pc:docMkLst>
      <pc:sldChg chg="modSp">
        <pc:chgData name="Kemetia James (2308793)" userId="S::2308793@student.uwtsd.ac.uk::2f228f8e-6e67-4f19-ad7d-20e58b94b4ce" providerId="AD" clId="Web-{5CA69728-B1CE-EE9B-34E7-4A9055D4C9DB}" dt="2024-03-10T23:28:28.303" v="2" actId="20577"/>
        <pc:sldMkLst>
          <pc:docMk/>
          <pc:sldMk cId="757487969" sldId="263"/>
        </pc:sldMkLst>
        <pc:spChg chg="mod">
          <ac:chgData name="Kemetia James (2308793)" userId="S::2308793@student.uwtsd.ac.uk::2f228f8e-6e67-4f19-ad7d-20e58b94b4ce" providerId="AD" clId="Web-{5CA69728-B1CE-EE9B-34E7-4A9055D4C9DB}" dt="2024-03-10T23:28:28.303" v="2" actId="20577"/>
          <ac:spMkLst>
            <pc:docMk/>
            <pc:sldMk cId="757487969" sldId="263"/>
            <ac:spMk id="3" creationId="{18A18931-B545-6888-DC73-5A5C7CC13BC6}"/>
          </ac:spMkLst>
        </pc:spChg>
      </pc:sldChg>
    </pc:docChg>
  </pc:docChgLst>
  <pc:docChgLst>
    <pc:chgData name="Kemetia James (2308793)" userId="S::2308793@student.uwtsd.ac.uk::2f228f8e-6e67-4f19-ad7d-20e58b94b4ce" providerId="AD" clId="Web-{14BCF1D2-5883-9ED7-83E5-4763CFCDDFE9}"/>
    <pc:docChg chg="modSld">
      <pc:chgData name="Kemetia James (2308793)" userId="S::2308793@student.uwtsd.ac.uk::2f228f8e-6e67-4f19-ad7d-20e58b94b4ce" providerId="AD" clId="Web-{14BCF1D2-5883-9ED7-83E5-4763CFCDDFE9}" dt="2024-03-10T23:23:26.764" v="1" actId="20577"/>
      <pc:docMkLst>
        <pc:docMk/>
      </pc:docMkLst>
      <pc:sldChg chg="modSp">
        <pc:chgData name="Kemetia James (2308793)" userId="S::2308793@student.uwtsd.ac.uk::2f228f8e-6e67-4f19-ad7d-20e58b94b4ce" providerId="AD" clId="Web-{14BCF1D2-5883-9ED7-83E5-4763CFCDDFE9}" dt="2024-03-10T23:23:26.764" v="1" actId="20577"/>
        <pc:sldMkLst>
          <pc:docMk/>
          <pc:sldMk cId="757487969" sldId="263"/>
        </pc:sldMkLst>
        <pc:spChg chg="mod">
          <ac:chgData name="Kemetia James (2308793)" userId="S::2308793@student.uwtsd.ac.uk::2f228f8e-6e67-4f19-ad7d-20e58b94b4ce" providerId="AD" clId="Web-{14BCF1D2-5883-9ED7-83E5-4763CFCDDFE9}" dt="2024-03-10T23:23:26.764" v="1" actId="20577"/>
          <ac:spMkLst>
            <pc:docMk/>
            <pc:sldMk cId="757487969" sldId="263"/>
            <ac:spMk id="3" creationId="{18A18931-B545-6888-DC73-5A5C7CC13BC6}"/>
          </ac:spMkLst>
        </pc:spChg>
      </pc:sldChg>
    </pc:docChg>
  </pc:docChgLst>
  <pc:docChgLst>
    <pc:chgData name="Kemetia James (2308793)" userId="S::2308793@student.uwtsd.ac.uk::2f228f8e-6e67-4f19-ad7d-20e58b94b4ce" providerId="AD" clId="Web-{6329FB50-B796-3BAC-567E-8774DB4D0806}"/>
    <pc:docChg chg="modSld">
      <pc:chgData name="Kemetia James (2308793)" userId="S::2308793@student.uwtsd.ac.uk::2f228f8e-6e67-4f19-ad7d-20e58b94b4ce" providerId="AD" clId="Web-{6329FB50-B796-3BAC-567E-8774DB4D0806}" dt="2024-03-10T23:21:03.667" v="4" actId="20577"/>
      <pc:docMkLst>
        <pc:docMk/>
      </pc:docMkLst>
      <pc:sldChg chg="modSp">
        <pc:chgData name="Kemetia James (2308793)" userId="S::2308793@student.uwtsd.ac.uk::2f228f8e-6e67-4f19-ad7d-20e58b94b4ce" providerId="AD" clId="Web-{6329FB50-B796-3BAC-567E-8774DB4D0806}" dt="2024-03-10T23:21:03.667" v="4" actId="20577"/>
        <pc:sldMkLst>
          <pc:docMk/>
          <pc:sldMk cId="757487969" sldId="263"/>
        </pc:sldMkLst>
        <pc:spChg chg="mod">
          <ac:chgData name="Kemetia James (2308793)" userId="S::2308793@student.uwtsd.ac.uk::2f228f8e-6e67-4f19-ad7d-20e58b94b4ce" providerId="AD" clId="Web-{6329FB50-B796-3BAC-567E-8774DB4D0806}" dt="2024-03-10T23:21:03.667" v="4" actId="20577"/>
          <ac:spMkLst>
            <pc:docMk/>
            <pc:sldMk cId="757487969" sldId="263"/>
            <ac:spMk id="3" creationId="{18A18931-B545-6888-DC73-5A5C7CC13BC6}"/>
          </ac:spMkLst>
        </pc:spChg>
      </pc:sldChg>
    </pc:docChg>
  </pc:docChgLst>
  <pc:docChgLst>
    <pc:chgData name="Kemetia James (2308793)" userId="S::2308793@student.uwtsd.ac.uk::2f228f8e-6e67-4f19-ad7d-20e58b94b4ce" providerId="AD" clId="Web-{29A9BECE-3779-B075-7EAE-D9330E5044B5}"/>
    <pc:docChg chg="modSld">
      <pc:chgData name="Kemetia James (2308793)" userId="S::2308793@student.uwtsd.ac.uk::2f228f8e-6e67-4f19-ad7d-20e58b94b4ce" providerId="AD" clId="Web-{29A9BECE-3779-B075-7EAE-D9330E5044B5}" dt="2024-03-10T23:25:22.254" v="3" actId="14100"/>
      <pc:docMkLst>
        <pc:docMk/>
      </pc:docMkLst>
      <pc:sldChg chg="modSp">
        <pc:chgData name="Kemetia James (2308793)" userId="S::2308793@student.uwtsd.ac.uk::2f228f8e-6e67-4f19-ad7d-20e58b94b4ce" providerId="AD" clId="Web-{29A9BECE-3779-B075-7EAE-D9330E5044B5}" dt="2024-03-10T23:25:22.254" v="3" actId="14100"/>
        <pc:sldMkLst>
          <pc:docMk/>
          <pc:sldMk cId="757487969" sldId="263"/>
        </pc:sldMkLst>
        <pc:spChg chg="mod">
          <ac:chgData name="Kemetia James (2308793)" userId="S::2308793@student.uwtsd.ac.uk::2f228f8e-6e67-4f19-ad7d-20e58b94b4ce" providerId="AD" clId="Web-{29A9BECE-3779-B075-7EAE-D9330E5044B5}" dt="2024-03-10T23:25:22.254" v="3" actId="14100"/>
          <ac:spMkLst>
            <pc:docMk/>
            <pc:sldMk cId="757487969" sldId="263"/>
            <ac:spMk id="3" creationId="{18A18931-B545-6888-DC73-5A5C7CC13BC6}"/>
          </ac:spMkLst>
        </pc:spChg>
      </pc:sldChg>
    </pc:docChg>
  </pc:docChgLst>
  <pc:docChgLst>
    <pc:chgData name="Kemetia James (2308793)" userId="S::2308793@student.uwtsd.ac.uk::2f228f8e-6e67-4f19-ad7d-20e58b94b4ce" providerId="AD" clId="Web-{C0068B8F-9693-AACE-F525-151367238344}"/>
    <pc:docChg chg="modSld">
      <pc:chgData name="Kemetia James (2308793)" userId="S::2308793@student.uwtsd.ac.uk::2f228f8e-6e67-4f19-ad7d-20e58b94b4ce" providerId="AD" clId="Web-{C0068B8F-9693-AACE-F525-151367238344}" dt="2024-03-10T21:42:36.694" v="200" actId="20577"/>
      <pc:docMkLst>
        <pc:docMk/>
      </pc:docMkLst>
      <pc:sldChg chg="modSp">
        <pc:chgData name="Kemetia James (2308793)" userId="S::2308793@student.uwtsd.ac.uk::2f228f8e-6e67-4f19-ad7d-20e58b94b4ce" providerId="AD" clId="Web-{C0068B8F-9693-AACE-F525-151367238344}" dt="2024-03-10T21:42:36.694" v="200" actId="20577"/>
        <pc:sldMkLst>
          <pc:docMk/>
          <pc:sldMk cId="1602227724" sldId="257"/>
        </pc:sldMkLst>
        <pc:spChg chg="mod">
          <ac:chgData name="Kemetia James (2308793)" userId="S::2308793@student.uwtsd.ac.uk::2f228f8e-6e67-4f19-ad7d-20e58b94b4ce" providerId="AD" clId="Web-{C0068B8F-9693-AACE-F525-151367238344}" dt="2024-03-10T21:42:36.694" v="200" actId="20577"/>
          <ac:spMkLst>
            <pc:docMk/>
            <pc:sldMk cId="1602227724" sldId="257"/>
            <ac:spMk id="3" creationId="{AED13A78-1EF7-DF3F-5EDD-46277C896016}"/>
          </ac:spMkLst>
        </pc:spChg>
      </pc:sldChg>
      <pc:sldChg chg="modSp">
        <pc:chgData name="Kemetia James (2308793)" userId="S::2308793@student.uwtsd.ac.uk::2f228f8e-6e67-4f19-ad7d-20e58b94b4ce" providerId="AD" clId="Web-{C0068B8F-9693-AACE-F525-151367238344}" dt="2024-03-10T21:16:55.250" v="58" actId="14100"/>
        <pc:sldMkLst>
          <pc:docMk/>
          <pc:sldMk cId="108977599" sldId="258"/>
        </pc:sldMkLst>
        <pc:spChg chg="mod">
          <ac:chgData name="Kemetia James (2308793)" userId="S::2308793@student.uwtsd.ac.uk::2f228f8e-6e67-4f19-ad7d-20e58b94b4ce" providerId="AD" clId="Web-{C0068B8F-9693-AACE-F525-151367238344}" dt="2024-03-10T21:16:19.609" v="55" actId="14100"/>
          <ac:spMkLst>
            <pc:docMk/>
            <pc:sldMk cId="108977599" sldId="258"/>
            <ac:spMk id="2" creationId="{6AAAC094-B5DA-7D88-9557-E5DDAC7DB15A}"/>
          </ac:spMkLst>
        </pc:spChg>
        <pc:spChg chg="mod">
          <ac:chgData name="Kemetia James (2308793)" userId="S::2308793@student.uwtsd.ac.uk::2f228f8e-6e67-4f19-ad7d-20e58b94b4ce" providerId="AD" clId="Web-{C0068B8F-9693-AACE-F525-151367238344}" dt="2024-03-10T21:16:55.250" v="58" actId="14100"/>
          <ac:spMkLst>
            <pc:docMk/>
            <pc:sldMk cId="108977599" sldId="258"/>
            <ac:spMk id="3" creationId="{54AE3C05-1F33-9885-A1A1-73779B053A8F}"/>
          </ac:spMkLst>
        </pc:spChg>
      </pc:sldChg>
      <pc:sldChg chg="modSp">
        <pc:chgData name="Kemetia James (2308793)" userId="S::2308793@student.uwtsd.ac.uk::2f228f8e-6e67-4f19-ad7d-20e58b94b4ce" providerId="AD" clId="Web-{C0068B8F-9693-AACE-F525-151367238344}" dt="2024-03-10T21:14:40.481" v="46" actId="20577"/>
        <pc:sldMkLst>
          <pc:docMk/>
          <pc:sldMk cId="2452328629" sldId="259"/>
        </pc:sldMkLst>
        <pc:spChg chg="mod">
          <ac:chgData name="Kemetia James (2308793)" userId="S::2308793@student.uwtsd.ac.uk::2f228f8e-6e67-4f19-ad7d-20e58b94b4ce" providerId="AD" clId="Web-{C0068B8F-9693-AACE-F525-151367238344}" dt="2024-03-10T21:14:40.481" v="46" actId="20577"/>
          <ac:spMkLst>
            <pc:docMk/>
            <pc:sldMk cId="2452328629" sldId="259"/>
            <ac:spMk id="3" creationId="{9C681471-6501-6A7E-5C3C-B2123F529881}"/>
          </ac:spMkLst>
        </pc:spChg>
      </pc:sldChg>
      <pc:sldChg chg="modSp">
        <pc:chgData name="Kemetia James (2308793)" userId="S::2308793@student.uwtsd.ac.uk::2f228f8e-6e67-4f19-ad7d-20e58b94b4ce" providerId="AD" clId="Web-{C0068B8F-9693-AACE-F525-151367238344}" dt="2024-03-10T21:13:16.136" v="39" actId="20577"/>
        <pc:sldMkLst>
          <pc:docMk/>
          <pc:sldMk cId="1404511381" sldId="260"/>
        </pc:sldMkLst>
        <pc:spChg chg="mod">
          <ac:chgData name="Kemetia James (2308793)" userId="S::2308793@student.uwtsd.ac.uk::2f228f8e-6e67-4f19-ad7d-20e58b94b4ce" providerId="AD" clId="Web-{C0068B8F-9693-AACE-F525-151367238344}" dt="2024-03-10T21:11:09.175" v="24" actId="14100"/>
          <ac:spMkLst>
            <pc:docMk/>
            <pc:sldMk cId="1404511381" sldId="260"/>
            <ac:spMk id="2" creationId="{18DE4504-CB7A-7CF4-07CD-402FFC1B64DF}"/>
          </ac:spMkLst>
        </pc:spChg>
        <pc:spChg chg="mod">
          <ac:chgData name="Kemetia James (2308793)" userId="S::2308793@student.uwtsd.ac.uk::2f228f8e-6e67-4f19-ad7d-20e58b94b4ce" providerId="AD" clId="Web-{C0068B8F-9693-AACE-F525-151367238344}" dt="2024-03-10T21:13:16.136" v="39" actId="20577"/>
          <ac:spMkLst>
            <pc:docMk/>
            <pc:sldMk cId="1404511381" sldId="260"/>
            <ac:spMk id="3" creationId="{912CDF7D-A4AE-29BF-3CD4-72163ADA7AB4}"/>
          </ac:spMkLst>
        </pc:spChg>
      </pc:sldChg>
    </pc:docChg>
  </pc:docChgLst>
  <pc:docChgLst>
    <pc:chgData name="Kemetia James (2308793)" userId="S::2308793@student.uwtsd.ac.uk::2f228f8e-6e67-4f19-ad7d-20e58b94b4ce" providerId="AD" clId="Web-{27FFE3E5-5BA6-F37E-8446-D7C72A73C74C}"/>
    <pc:docChg chg="addSld modSld addMainMaster delMainMaster">
      <pc:chgData name="Kemetia James (2308793)" userId="S::2308793@student.uwtsd.ac.uk::2f228f8e-6e67-4f19-ad7d-20e58b94b4ce" providerId="AD" clId="Web-{27FFE3E5-5BA6-F37E-8446-D7C72A73C74C}" dt="2024-03-10T16:56:06.403" v="388" actId="20577"/>
      <pc:docMkLst>
        <pc:docMk/>
      </pc:docMkLst>
      <pc:sldChg chg="addSp delSp modSp mod setBg modClrScheme chgLayout">
        <pc:chgData name="Kemetia James (2308793)" userId="S::2308793@student.uwtsd.ac.uk::2f228f8e-6e67-4f19-ad7d-20e58b94b4ce" providerId="AD" clId="Web-{27FFE3E5-5BA6-F37E-8446-D7C72A73C74C}" dt="2024-03-10T16:32:52.705" v="113" actId="20577"/>
        <pc:sldMkLst>
          <pc:docMk/>
          <pc:sldMk cId="109857222" sldId="256"/>
        </pc:sldMkLst>
        <pc:spChg chg="mod">
          <ac:chgData name="Kemetia James (2308793)" userId="S::2308793@student.uwtsd.ac.uk::2f228f8e-6e67-4f19-ad7d-20e58b94b4ce" providerId="AD" clId="Web-{27FFE3E5-5BA6-F37E-8446-D7C72A73C74C}" dt="2024-03-10T16:28:43.463" v="40"/>
          <ac:spMkLst>
            <pc:docMk/>
            <pc:sldMk cId="109857222" sldId="256"/>
            <ac:spMk id="2" creationId="{00000000-0000-0000-0000-000000000000}"/>
          </ac:spMkLst>
        </pc:spChg>
        <pc:spChg chg="mod">
          <ac:chgData name="Kemetia James (2308793)" userId="S::2308793@student.uwtsd.ac.uk::2f228f8e-6e67-4f19-ad7d-20e58b94b4ce" providerId="AD" clId="Web-{27FFE3E5-5BA6-F37E-8446-D7C72A73C74C}" dt="2024-03-10T16:32:52.705" v="113" actId="20577"/>
          <ac:spMkLst>
            <pc:docMk/>
            <pc:sldMk cId="109857222" sldId="256"/>
            <ac:spMk id="3" creationId="{00000000-0000-0000-0000-000000000000}"/>
          </ac:spMkLst>
        </pc:spChg>
        <pc:spChg chg="add del">
          <ac:chgData name="Kemetia James (2308793)" userId="S::2308793@student.uwtsd.ac.uk::2f228f8e-6e67-4f19-ad7d-20e58b94b4ce" providerId="AD" clId="Web-{27FFE3E5-5BA6-F37E-8446-D7C72A73C74C}" dt="2024-03-10T16:28:43.463" v="40"/>
          <ac:spMkLst>
            <pc:docMk/>
            <pc:sldMk cId="109857222" sldId="256"/>
            <ac:spMk id="9" creationId="{6BF1DCD9-4684-4B84-AD73-6652C8BAC73F}"/>
          </ac:spMkLst>
        </pc:spChg>
        <pc:spChg chg="add del">
          <ac:chgData name="Kemetia James (2308793)" userId="S::2308793@student.uwtsd.ac.uk::2f228f8e-6e67-4f19-ad7d-20e58b94b4ce" providerId="AD" clId="Web-{27FFE3E5-5BA6-F37E-8446-D7C72A73C74C}" dt="2024-03-10T16:28:43.463" v="40"/>
          <ac:spMkLst>
            <pc:docMk/>
            <pc:sldMk cId="109857222" sldId="256"/>
            <ac:spMk id="11" creationId="{4BE6A732-8124-4A59-8EC9-BF4A1648A00C}"/>
          </ac:spMkLst>
        </pc:spChg>
        <pc:spChg chg="add">
          <ac:chgData name="Kemetia James (2308793)" userId="S::2308793@student.uwtsd.ac.uk::2f228f8e-6e67-4f19-ad7d-20e58b94b4ce" providerId="AD" clId="Web-{27FFE3E5-5BA6-F37E-8446-D7C72A73C74C}" dt="2024-03-10T16:28:43.463" v="40"/>
          <ac:spMkLst>
            <pc:docMk/>
            <pc:sldMk cId="109857222" sldId="256"/>
            <ac:spMk id="18" creationId="{9B45BA4C-9B54-4496-821F-9E0985CA984D}"/>
          </ac:spMkLst>
        </pc:spChg>
        <pc:spChg chg="add">
          <ac:chgData name="Kemetia James (2308793)" userId="S::2308793@student.uwtsd.ac.uk::2f228f8e-6e67-4f19-ad7d-20e58b94b4ce" providerId="AD" clId="Web-{27FFE3E5-5BA6-F37E-8446-D7C72A73C74C}" dt="2024-03-10T16:28:43.463" v="40"/>
          <ac:spMkLst>
            <pc:docMk/>
            <pc:sldMk cId="109857222" sldId="256"/>
            <ac:spMk id="20" creationId="{117B5C06-12CC-49EF-A907-08F1B132CAE2}"/>
          </ac:spMkLst>
        </pc:spChg>
        <pc:spChg chg="add">
          <ac:chgData name="Kemetia James (2308793)" userId="S::2308793@student.uwtsd.ac.uk::2f228f8e-6e67-4f19-ad7d-20e58b94b4ce" providerId="AD" clId="Web-{27FFE3E5-5BA6-F37E-8446-D7C72A73C74C}" dt="2024-03-10T16:28:43.463" v="40"/>
          <ac:spMkLst>
            <pc:docMk/>
            <pc:sldMk cId="109857222" sldId="256"/>
            <ac:spMk id="22" creationId="{BF7A785F-38D2-4D69-B6F1-ADCED2B8F1DA}"/>
          </ac:spMkLst>
        </pc:spChg>
        <pc:picChg chg="add mod ord">
          <ac:chgData name="Kemetia James (2308793)" userId="S::2308793@student.uwtsd.ac.uk::2f228f8e-6e67-4f19-ad7d-20e58b94b4ce" providerId="AD" clId="Web-{27FFE3E5-5BA6-F37E-8446-D7C72A73C74C}" dt="2024-03-10T16:28:43.463" v="40"/>
          <ac:picMkLst>
            <pc:docMk/>
            <pc:sldMk cId="109857222" sldId="256"/>
            <ac:picMk id="4" creationId="{6570A929-0797-D180-3069-4475F08C0E43}"/>
          </ac:picMkLst>
        </pc:picChg>
        <pc:cxnChg chg="add del">
          <ac:chgData name="Kemetia James (2308793)" userId="S::2308793@student.uwtsd.ac.uk::2f228f8e-6e67-4f19-ad7d-20e58b94b4ce" providerId="AD" clId="Web-{27FFE3E5-5BA6-F37E-8446-D7C72A73C74C}" dt="2024-03-10T16:28:43.463" v="40"/>
          <ac:cxnSpMkLst>
            <pc:docMk/>
            <pc:sldMk cId="109857222" sldId="256"/>
            <ac:cxnSpMk id="13" creationId="{EFDAA6A4-1F42-460B-A500-921EEB4BC01C}"/>
          </ac:cxnSpMkLst>
        </pc:cxnChg>
      </pc:sldChg>
      <pc:sldChg chg="modSp new">
        <pc:chgData name="Kemetia James (2308793)" userId="S::2308793@student.uwtsd.ac.uk::2f228f8e-6e67-4f19-ad7d-20e58b94b4ce" providerId="AD" clId="Web-{27FFE3E5-5BA6-F37E-8446-D7C72A73C74C}" dt="2024-03-10T16:56:06.403" v="388" actId="20577"/>
        <pc:sldMkLst>
          <pc:docMk/>
          <pc:sldMk cId="1602227724" sldId="257"/>
        </pc:sldMkLst>
        <pc:spChg chg="mod">
          <ac:chgData name="Kemetia James (2308793)" userId="S::2308793@student.uwtsd.ac.uk::2f228f8e-6e67-4f19-ad7d-20e58b94b4ce" providerId="AD" clId="Web-{27FFE3E5-5BA6-F37E-8446-D7C72A73C74C}" dt="2024-03-10T16:36:57.509" v="163" actId="20577"/>
          <ac:spMkLst>
            <pc:docMk/>
            <pc:sldMk cId="1602227724" sldId="257"/>
            <ac:spMk id="2" creationId="{D741197B-14AC-A502-2E5A-8C639F0148F3}"/>
          </ac:spMkLst>
        </pc:spChg>
        <pc:spChg chg="mod">
          <ac:chgData name="Kemetia James (2308793)" userId="S::2308793@student.uwtsd.ac.uk::2f228f8e-6e67-4f19-ad7d-20e58b94b4ce" providerId="AD" clId="Web-{27FFE3E5-5BA6-F37E-8446-D7C72A73C74C}" dt="2024-03-10T16:56:06.403" v="388" actId="20577"/>
          <ac:spMkLst>
            <pc:docMk/>
            <pc:sldMk cId="1602227724" sldId="257"/>
            <ac:spMk id="3" creationId="{AED13A78-1EF7-DF3F-5EDD-46277C896016}"/>
          </ac:spMkLst>
        </pc:spChg>
      </pc:sldChg>
      <pc:sldMasterChg chg="del delSldLayout">
        <pc:chgData name="Kemetia James (2308793)" userId="S::2308793@student.uwtsd.ac.uk::2f228f8e-6e67-4f19-ad7d-20e58b94b4ce" providerId="AD" clId="Web-{27FFE3E5-5BA6-F37E-8446-D7C72A73C74C}" dt="2024-03-10T16:23:35.766" v="0"/>
        <pc:sldMasterMkLst>
          <pc:docMk/>
          <pc:sldMasterMk cId="2460954070" sldId="2147483660"/>
        </pc:sldMasterMkLst>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2385387890" sldId="2147483661"/>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949138452" sldId="2147483662"/>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2591524520" sldId="2147483663"/>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1203092039" sldId="2147483664"/>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3733172339" sldId="2147483665"/>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3210312558" sldId="2147483666"/>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3146388984" sldId="2147483667"/>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3171841454" sldId="2147483668"/>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1718958274" sldId="2147483669"/>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2202905451" sldId="2147483670"/>
          </pc:sldLayoutMkLst>
        </pc:sldLayoutChg>
        <pc:sldLayoutChg chg="del">
          <pc:chgData name="Kemetia James (2308793)" userId="S::2308793@student.uwtsd.ac.uk::2f228f8e-6e67-4f19-ad7d-20e58b94b4ce" providerId="AD" clId="Web-{27FFE3E5-5BA6-F37E-8446-D7C72A73C74C}" dt="2024-03-10T16:23:35.766" v="0"/>
          <pc:sldLayoutMkLst>
            <pc:docMk/>
            <pc:sldMasterMk cId="2460954070" sldId="2147483660"/>
            <pc:sldLayoutMk cId="3479445657" sldId="2147483671"/>
          </pc:sldLayoutMkLst>
        </pc:sldLayoutChg>
      </pc:sldMasterChg>
      <pc:sldMasterChg chg="add del replId addSldLayout delSldLayout">
        <pc:chgData name="Kemetia James (2308793)" userId="S::2308793@student.uwtsd.ac.uk::2f228f8e-6e67-4f19-ad7d-20e58b94b4ce" providerId="AD" clId="Web-{27FFE3E5-5BA6-F37E-8446-D7C72A73C74C}" dt="2024-03-10T16:28:43.463" v="40"/>
        <pc:sldMasterMkLst>
          <pc:docMk/>
          <pc:sldMasterMk cId="1194882128" sldId="2147483672"/>
        </pc:sldMasterMkLst>
        <pc:sldLayoutChg chg="add del">
          <pc:chgData name="Kemetia James (2308793)" userId="S::2308793@student.uwtsd.ac.uk::2f228f8e-6e67-4f19-ad7d-20e58b94b4ce" providerId="AD" clId="Web-{27FFE3E5-5BA6-F37E-8446-D7C72A73C74C}" dt="2024-03-10T16:28:43.463" v="40"/>
          <pc:sldLayoutMkLst>
            <pc:docMk/>
            <pc:sldMasterMk cId="1194882128" sldId="2147483672"/>
            <pc:sldLayoutMk cId="2585485518" sldId="2147483673"/>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494375185" sldId="2147483674"/>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4101844386" sldId="2147483675"/>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4163325132" sldId="2147483676"/>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3354934533" sldId="2147483677"/>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4210378628" sldId="2147483678"/>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1677190988" sldId="2147483679"/>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2588742284" sldId="2147483680"/>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3292280271" sldId="2147483681"/>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1171949916" sldId="2147483682"/>
          </pc:sldLayoutMkLst>
        </pc:sldLayoutChg>
        <pc:sldLayoutChg chg="add del replId">
          <pc:chgData name="Kemetia James (2308793)" userId="S::2308793@student.uwtsd.ac.uk::2f228f8e-6e67-4f19-ad7d-20e58b94b4ce" providerId="AD" clId="Web-{27FFE3E5-5BA6-F37E-8446-D7C72A73C74C}" dt="2024-03-10T16:28:43.463" v="40"/>
          <pc:sldLayoutMkLst>
            <pc:docMk/>
            <pc:sldMasterMk cId="1194882128" sldId="2147483672"/>
            <pc:sldLayoutMk cId="855815718" sldId="2147483683"/>
          </pc:sldLayoutMkLst>
        </pc:sldLayoutChg>
      </pc:sldMasterChg>
      <pc:sldMasterChg chg="add addSldLayout">
        <pc:chgData name="Kemetia James (2308793)" userId="S::2308793@student.uwtsd.ac.uk::2f228f8e-6e67-4f19-ad7d-20e58b94b4ce" providerId="AD" clId="Web-{27FFE3E5-5BA6-F37E-8446-D7C72A73C74C}" dt="2024-03-10T16:28:43.463" v="40"/>
        <pc:sldMasterMkLst>
          <pc:docMk/>
          <pc:sldMasterMk cId="456603466" sldId="2147483733"/>
        </pc:sldMasterMkLst>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891211568" sldId="2147483722"/>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298859316" sldId="2147483723"/>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284358785" sldId="2147483724"/>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2138789415" sldId="2147483725"/>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4016850136" sldId="2147483726"/>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445691311" sldId="2147483727"/>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878604979" sldId="2147483728"/>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1291043465" sldId="2147483729"/>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362314656" sldId="2147483730"/>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18732799" sldId="2147483731"/>
          </pc:sldLayoutMkLst>
        </pc:sldLayoutChg>
        <pc:sldLayoutChg chg="add">
          <pc:chgData name="Kemetia James (2308793)" userId="S::2308793@student.uwtsd.ac.uk::2f228f8e-6e67-4f19-ad7d-20e58b94b4ce" providerId="AD" clId="Web-{27FFE3E5-5BA6-F37E-8446-D7C72A73C74C}" dt="2024-03-10T16:28:43.463" v="40"/>
          <pc:sldLayoutMkLst>
            <pc:docMk/>
            <pc:sldMasterMk cId="456603466" sldId="2147483733"/>
            <pc:sldLayoutMk cId="3896143508" sldId="2147483732"/>
          </pc:sldLayoutMkLst>
        </pc:sldLayoutChg>
      </pc:sldMasterChg>
    </pc:docChg>
  </pc:docChgLst>
  <pc:docChgLst>
    <pc:chgData name="Kemetia James (2308793)" userId="S::2308793@student.uwtsd.ac.uk::2f228f8e-6e67-4f19-ad7d-20e58b94b4ce" providerId="AD" clId="Web-{5412AEB8-984B-103B-0AC8-1C82C201AC1A}"/>
    <pc:docChg chg="addSld modSld">
      <pc:chgData name="Kemetia James (2308793)" userId="S::2308793@student.uwtsd.ac.uk::2f228f8e-6e67-4f19-ad7d-20e58b94b4ce" providerId="AD" clId="Web-{5412AEB8-984B-103B-0AC8-1C82C201AC1A}" dt="2024-03-10T23:03:51.553" v="21" actId="20577"/>
      <pc:docMkLst>
        <pc:docMk/>
      </pc:docMkLst>
      <pc:sldChg chg="modSp new">
        <pc:chgData name="Kemetia James (2308793)" userId="S::2308793@student.uwtsd.ac.uk::2f228f8e-6e67-4f19-ad7d-20e58b94b4ce" providerId="AD" clId="Web-{5412AEB8-984B-103B-0AC8-1C82C201AC1A}" dt="2024-03-10T23:03:51.553" v="21" actId="20577"/>
        <pc:sldMkLst>
          <pc:docMk/>
          <pc:sldMk cId="3436816499" sldId="261"/>
        </pc:sldMkLst>
        <pc:spChg chg="mod">
          <ac:chgData name="Kemetia James (2308793)" userId="S::2308793@student.uwtsd.ac.uk::2f228f8e-6e67-4f19-ad7d-20e58b94b4ce" providerId="AD" clId="Web-{5412AEB8-984B-103B-0AC8-1C82C201AC1A}" dt="2024-03-10T23:03:51.553" v="21" actId="20577"/>
          <ac:spMkLst>
            <pc:docMk/>
            <pc:sldMk cId="3436816499" sldId="261"/>
            <ac:spMk id="2" creationId="{EE22DC96-BC73-2D9A-D23F-850A7F1746D6}"/>
          </ac:spMkLst>
        </pc:spChg>
      </pc:sldChg>
    </pc:docChg>
  </pc:docChgLst>
  <pc:docChgLst>
    <pc:chgData name="Kemetia James (2308793)" userId="S::2308793@student.uwtsd.ac.uk::2f228f8e-6e67-4f19-ad7d-20e58b94b4ce" providerId="AD" clId="Web-{C1C56CEE-BCD3-955E-4A98-3F7095EA5F64}"/>
    <pc:docChg chg="modSld">
      <pc:chgData name="Kemetia James (2308793)" userId="S::2308793@student.uwtsd.ac.uk::2f228f8e-6e67-4f19-ad7d-20e58b94b4ce" providerId="AD" clId="Web-{C1C56CEE-BCD3-955E-4A98-3F7095EA5F64}" dt="2024-03-10T22:48:52.689" v="413" actId="20577"/>
      <pc:docMkLst>
        <pc:docMk/>
      </pc:docMkLst>
      <pc:sldChg chg="modSp">
        <pc:chgData name="Kemetia James (2308793)" userId="S::2308793@student.uwtsd.ac.uk::2f228f8e-6e67-4f19-ad7d-20e58b94b4ce" providerId="AD" clId="Web-{C1C56CEE-BCD3-955E-4A98-3F7095EA5F64}" dt="2024-03-10T22:42:53.067" v="340" actId="20577"/>
        <pc:sldMkLst>
          <pc:docMk/>
          <pc:sldMk cId="108977599" sldId="258"/>
        </pc:sldMkLst>
        <pc:spChg chg="mod">
          <ac:chgData name="Kemetia James (2308793)" userId="S::2308793@student.uwtsd.ac.uk::2f228f8e-6e67-4f19-ad7d-20e58b94b4ce" providerId="AD" clId="Web-{C1C56CEE-BCD3-955E-4A98-3F7095EA5F64}" dt="2024-03-10T22:42:13.660" v="332" actId="14100"/>
          <ac:spMkLst>
            <pc:docMk/>
            <pc:sldMk cId="108977599" sldId="258"/>
            <ac:spMk id="2" creationId="{6AAAC094-B5DA-7D88-9557-E5DDAC7DB15A}"/>
          </ac:spMkLst>
        </pc:spChg>
        <pc:spChg chg="mod">
          <ac:chgData name="Kemetia James (2308793)" userId="S::2308793@student.uwtsd.ac.uk::2f228f8e-6e67-4f19-ad7d-20e58b94b4ce" providerId="AD" clId="Web-{C1C56CEE-BCD3-955E-4A98-3F7095EA5F64}" dt="2024-03-10T22:42:53.067" v="340" actId="20577"/>
          <ac:spMkLst>
            <pc:docMk/>
            <pc:sldMk cId="108977599" sldId="258"/>
            <ac:spMk id="3" creationId="{54AE3C05-1F33-9885-A1A1-73779B053A8F}"/>
          </ac:spMkLst>
        </pc:spChg>
      </pc:sldChg>
      <pc:sldChg chg="modSp">
        <pc:chgData name="Kemetia James (2308793)" userId="S::2308793@student.uwtsd.ac.uk::2f228f8e-6e67-4f19-ad7d-20e58b94b4ce" providerId="AD" clId="Web-{C1C56CEE-BCD3-955E-4A98-3F7095EA5F64}" dt="2024-03-10T22:23:58.421" v="183" actId="20577"/>
        <pc:sldMkLst>
          <pc:docMk/>
          <pc:sldMk cId="2452328629" sldId="259"/>
        </pc:sldMkLst>
        <pc:spChg chg="mod">
          <ac:chgData name="Kemetia James (2308793)" userId="S::2308793@student.uwtsd.ac.uk::2f228f8e-6e67-4f19-ad7d-20e58b94b4ce" providerId="AD" clId="Web-{C1C56CEE-BCD3-955E-4A98-3F7095EA5F64}" dt="2024-03-10T22:23:58.421" v="183" actId="20577"/>
          <ac:spMkLst>
            <pc:docMk/>
            <pc:sldMk cId="2452328629" sldId="259"/>
            <ac:spMk id="3" creationId="{9C681471-6501-6A7E-5C3C-B2123F529881}"/>
          </ac:spMkLst>
        </pc:spChg>
      </pc:sldChg>
      <pc:sldChg chg="modSp">
        <pc:chgData name="Kemetia James (2308793)" userId="S::2308793@student.uwtsd.ac.uk::2f228f8e-6e67-4f19-ad7d-20e58b94b4ce" providerId="AD" clId="Web-{C1C56CEE-BCD3-955E-4A98-3F7095EA5F64}" dt="2024-03-10T22:48:52.689" v="413" actId="20577"/>
        <pc:sldMkLst>
          <pc:docMk/>
          <pc:sldMk cId="1404511381" sldId="260"/>
        </pc:sldMkLst>
        <pc:spChg chg="mod">
          <ac:chgData name="Kemetia James (2308793)" userId="S::2308793@student.uwtsd.ac.uk::2f228f8e-6e67-4f19-ad7d-20e58b94b4ce" providerId="AD" clId="Web-{C1C56CEE-BCD3-955E-4A98-3F7095EA5F64}" dt="2024-03-10T22:46:14.825" v="377" actId="20577"/>
          <ac:spMkLst>
            <pc:docMk/>
            <pc:sldMk cId="1404511381" sldId="260"/>
            <ac:spMk id="2" creationId="{18DE4504-CB7A-7CF4-07CD-402FFC1B64DF}"/>
          </ac:spMkLst>
        </pc:spChg>
        <pc:spChg chg="mod">
          <ac:chgData name="Kemetia James (2308793)" userId="S::2308793@student.uwtsd.ac.uk::2f228f8e-6e67-4f19-ad7d-20e58b94b4ce" providerId="AD" clId="Web-{C1C56CEE-BCD3-955E-4A98-3F7095EA5F64}" dt="2024-03-10T22:48:52.689" v="413" actId="20577"/>
          <ac:spMkLst>
            <pc:docMk/>
            <pc:sldMk cId="1404511381" sldId="260"/>
            <ac:spMk id="3" creationId="{912CDF7D-A4AE-29BF-3CD4-72163ADA7AB4}"/>
          </ac:spMkLst>
        </pc:spChg>
      </pc:sldChg>
    </pc:docChg>
  </pc:docChgLst>
  <pc:docChgLst>
    <pc:chgData name="Kemetia James (2308793)" userId="S::2308793@student.uwtsd.ac.uk::2f228f8e-6e67-4f19-ad7d-20e58b94b4ce" providerId="AD" clId="Web-{7F229248-41E5-0B4D-0D09-C388299D7699}"/>
    <pc:docChg chg="modSld">
      <pc:chgData name="Kemetia James (2308793)" userId="S::2308793@student.uwtsd.ac.uk::2f228f8e-6e67-4f19-ad7d-20e58b94b4ce" providerId="AD" clId="Web-{7F229248-41E5-0B4D-0D09-C388299D7699}" dt="2024-03-10T21:58:28.138" v="31" actId="20577"/>
      <pc:docMkLst>
        <pc:docMk/>
      </pc:docMkLst>
      <pc:sldChg chg="modSp">
        <pc:chgData name="Kemetia James (2308793)" userId="S::2308793@student.uwtsd.ac.uk::2f228f8e-6e67-4f19-ad7d-20e58b94b4ce" providerId="AD" clId="Web-{7F229248-41E5-0B4D-0D09-C388299D7699}" dt="2024-03-10T21:58:28.138" v="31" actId="20577"/>
        <pc:sldMkLst>
          <pc:docMk/>
          <pc:sldMk cId="1602227724" sldId="257"/>
        </pc:sldMkLst>
        <pc:spChg chg="mod">
          <ac:chgData name="Kemetia James (2308793)" userId="S::2308793@student.uwtsd.ac.uk::2f228f8e-6e67-4f19-ad7d-20e58b94b4ce" providerId="AD" clId="Web-{7F229248-41E5-0B4D-0D09-C388299D7699}" dt="2024-03-10T21:58:28.138" v="31" actId="20577"/>
          <ac:spMkLst>
            <pc:docMk/>
            <pc:sldMk cId="1602227724" sldId="257"/>
            <ac:spMk id="3" creationId="{AED13A78-1EF7-DF3F-5EDD-46277C896016}"/>
          </ac:spMkLst>
        </pc:spChg>
      </pc:sldChg>
    </pc:docChg>
  </pc:docChgLst>
  <pc:docChgLst>
    <pc:chgData name="Kemetia James (2308793)" userId="2f228f8e-6e67-4f19-ad7d-20e58b94b4ce" providerId="ADAL" clId="{E3CF51B5-0975-FD4A-BE89-FF00DB5B7FA9}"/>
    <pc:docChg chg="custSel addSld modSld">
      <pc:chgData name="Kemetia James (2308793)" userId="2f228f8e-6e67-4f19-ad7d-20e58b94b4ce" providerId="ADAL" clId="{E3CF51B5-0975-FD4A-BE89-FF00DB5B7FA9}" dt="2024-03-10T17:30:38.418" v="311" actId="14100"/>
      <pc:docMkLst>
        <pc:docMk/>
      </pc:docMkLst>
      <pc:sldChg chg="modSp">
        <pc:chgData name="Kemetia James (2308793)" userId="2f228f8e-6e67-4f19-ad7d-20e58b94b4ce" providerId="ADAL" clId="{E3CF51B5-0975-FD4A-BE89-FF00DB5B7FA9}" dt="2024-03-10T17:30:38.418" v="311" actId="14100"/>
        <pc:sldMkLst>
          <pc:docMk/>
          <pc:sldMk cId="1602227724" sldId="257"/>
        </pc:sldMkLst>
        <pc:spChg chg="mod">
          <ac:chgData name="Kemetia James (2308793)" userId="2f228f8e-6e67-4f19-ad7d-20e58b94b4ce" providerId="ADAL" clId="{E3CF51B5-0975-FD4A-BE89-FF00DB5B7FA9}" dt="2024-03-10T17:30:38.418" v="311" actId="14100"/>
          <ac:spMkLst>
            <pc:docMk/>
            <pc:sldMk cId="1602227724" sldId="257"/>
            <ac:spMk id="2" creationId="{D741197B-14AC-A502-2E5A-8C639F0148F3}"/>
          </ac:spMkLst>
        </pc:spChg>
        <pc:spChg chg="mod">
          <ac:chgData name="Kemetia James (2308793)" userId="2f228f8e-6e67-4f19-ad7d-20e58b94b4ce" providerId="ADAL" clId="{E3CF51B5-0975-FD4A-BE89-FF00DB5B7FA9}" dt="2024-03-10T17:30:08.222" v="305" actId="27636"/>
          <ac:spMkLst>
            <pc:docMk/>
            <pc:sldMk cId="1602227724" sldId="257"/>
            <ac:spMk id="3" creationId="{AED13A78-1EF7-DF3F-5EDD-46277C896016}"/>
          </ac:spMkLst>
        </pc:spChg>
      </pc:sldChg>
      <pc:sldChg chg="modSp new">
        <pc:chgData name="Kemetia James (2308793)" userId="2f228f8e-6e67-4f19-ad7d-20e58b94b4ce" providerId="ADAL" clId="{E3CF51B5-0975-FD4A-BE89-FF00DB5B7FA9}" dt="2024-03-10T17:25:45.973" v="25" actId="27636"/>
        <pc:sldMkLst>
          <pc:docMk/>
          <pc:sldMk cId="108977599" sldId="258"/>
        </pc:sldMkLst>
        <pc:spChg chg="mod">
          <ac:chgData name="Kemetia James (2308793)" userId="2f228f8e-6e67-4f19-ad7d-20e58b94b4ce" providerId="ADAL" clId="{E3CF51B5-0975-FD4A-BE89-FF00DB5B7FA9}" dt="2024-03-10T17:25:02.610" v="21" actId="1076"/>
          <ac:spMkLst>
            <pc:docMk/>
            <pc:sldMk cId="108977599" sldId="258"/>
            <ac:spMk id="2" creationId="{6AAAC094-B5DA-7D88-9557-E5DDAC7DB15A}"/>
          </ac:spMkLst>
        </pc:spChg>
        <pc:spChg chg="mod">
          <ac:chgData name="Kemetia James (2308793)" userId="2f228f8e-6e67-4f19-ad7d-20e58b94b4ce" providerId="ADAL" clId="{E3CF51B5-0975-FD4A-BE89-FF00DB5B7FA9}" dt="2024-03-10T17:25:45.973" v="25" actId="27636"/>
          <ac:spMkLst>
            <pc:docMk/>
            <pc:sldMk cId="108977599" sldId="258"/>
            <ac:spMk id="3" creationId="{54AE3C05-1F33-9885-A1A1-73779B053A8F}"/>
          </ac:spMkLst>
        </pc:spChg>
      </pc:sldChg>
      <pc:sldChg chg="modSp new">
        <pc:chgData name="Kemetia James (2308793)" userId="2f228f8e-6e67-4f19-ad7d-20e58b94b4ce" providerId="ADAL" clId="{E3CF51B5-0975-FD4A-BE89-FF00DB5B7FA9}" dt="2024-03-10T17:26:22.629" v="58" actId="1076"/>
        <pc:sldMkLst>
          <pc:docMk/>
          <pc:sldMk cId="2452328629" sldId="259"/>
        </pc:sldMkLst>
        <pc:spChg chg="mod">
          <ac:chgData name="Kemetia James (2308793)" userId="2f228f8e-6e67-4f19-ad7d-20e58b94b4ce" providerId="ADAL" clId="{E3CF51B5-0975-FD4A-BE89-FF00DB5B7FA9}" dt="2024-03-10T17:26:18.297" v="56" actId="20577"/>
          <ac:spMkLst>
            <pc:docMk/>
            <pc:sldMk cId="2452328629" sldId="259"/>
            <ac:spMk id="2" creationId="{45D286AE-E892-6A16-0941-D0BE21B374A2}"/>
          </ac:spMkLst>
        </pc:spChg>
        <pc:spChg chg="mod">
          <ac:chgData name="Kemetia James (2308793)" userId="2f228f8e-6e67-4f19-ad7d-20e58b94b4ce" providerId="ADAL" clId="{E3CF51B5-0975-FD4A-BE89-FF00DB5B7FA9}" dt="2024-03-10T17:26:22.629" v="58" actId="1076"/>
          <ac:spMkLst>
            <pc:docMk/>
            <pc:sldMk cId="2452328629" sldId="259"/>
            <ac:spMk id="3" creationId="{9C681471-6501-6A7E-5C3C-B2123F529881}"/>
          </ac:spMkLst>
        </pc:spChg>
      </pc:sldChg>
      <pc:sldChg chg="modSp new">
        <pc:chgData name="Kemetia James (2308793)" userId="2f228f8e-6e67-4f19-ad7d-20e58b94b4ce" providerId="ADAL" clId="{E3CF51B5-0975-FD4A-BE89-FF00DB5B7FA9}" dt="2024-03-10T17:28:30.959" v="93" actId="20577"/>
        <pc:sldMkLst>
          <pc:docMk/>
          <pc:sldMk cId="1404511381" sldId="260"/>
        </pc:sldMkLst>
        <pc:spChg chg="mod">
          <ac:chgData name="Kemetia James (2308793)" userId="2f228f8e-6e67-4f19-ad7d-20e58b94b4ce" providerId="ADAL" clId="{E3CF51B5-0975-FD4A-BE89-FF00DB5B7FA9}" dt="2024-03-10T17:28:30.959" v="93" actId="20577"/>
          <ac:spMkLst>
            <pc:docMk/>
            <pc:sldMk cId="1404511381" sldId="260"/>
            <ac:spMk id="2" creationId="{18DE4504-CB7A-7CF4-07CD-402FFC1B64DF}"/>
          </ac:spMkLst>
        </pc:spChg>
        <pc:spChg chg="mod">
          <ac:chgData name="Kemetia James (2308793)" userId="2f228f8e-6e67-4f19-ad7d-20e58b94b4ce" providerId="ADAL" clId="{E3CF51B5-0975-FD4A-BE89-FF00DB5B7FA9}" dt="2024-03-10T17:28:00.800" v="72" actId="27636"/>
          <ac:spMkLst>
            <pc:docMk/>
            <pc:sldMk cId="1404511381" sldId="260"/>
            <ac:spMk id="3" creationId="{912CDF7D-A4AE-29BF-3CD4-72163ADA7AB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3/10/2024</a:t>
            </a:fld>
            <a:endParaRPr lang="en-US"/>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878604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291043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62314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732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96143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1685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912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98859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284358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38789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3/10/2024</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4569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3/10/2024</a:t>
            </a:fld>
            <a:endParaRPr lang="en-US"/>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6603466"/>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toppr.com/guides/fundamentals-of-economics-and-management/group-dynamics/stages-of-group-forma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oursera.org/articles/conflict-management" TargetMode="External"/><Relationship Id="rId2" Type="http://schemas.openxmlformats.org/officeDocument/2006/relationships/hyperlink" Target="https://www.teamwork.com/try-now/project-management" TargetMode="External"/><Relationship Id="rId1" Type="http://schemas.openxmlformats.org/officeDocument/2006/relationships/slideLayout" Target="../slideLayouts/slideLayout2.xml"/><Relationship Id="rId6" Type="http://schemas.openxmlformats.org/officeDocument/2006/relationships/hyperlink" Target="https://www.economicsdiscussion.net/organizations/group-dynamics/32339" TargetMode="External"/><Relationship Id="rId5" Type="http://schemas.openxmlformats.org/officeDocument/2006/relationships/hyperlink" Target="https://www.gov.uk/guidance/collaborative-working-and-mergers-an-introduction-cc34" TargetMode="External"/><Relationship Id="rId4" Type="http://schemas.openxmlformats.org/officeDocument/2006/relationships/hyperlink" Target="https://www.mindtools.com/ad3z8yv/improving-group-dynam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BF7A785F-38D2-4D69-B6F1-ADCED2B8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839336"/>
            <a:ext cx="4123899" cy="3475513"/>
          </a:xfrm>
        </p:spPr>
        <p:txBody>
          <a:bodyPr anchor="ctr">
            <a:normAutofit/>
          </a:bodyPr>
          <a:lstStyle/>
          <a:p>
            <a:pPr algn="l"/>
            <a:r>
              <a:rPr lang="en-US" sz="4200">
                <a:latin typeface="Walbaum Display"/>
                <a:cs typeface="Calibri"/>
              </a:rPr>
              <a:t>Effective teamworking and communication</a:t>
            </a:r>
            <a:endParaRPr lang="en-US" sz="4200">
              <a:latin typeface="Calibri"/>
              <a:cs typeface="Calibri"/>
            </a:endParaRPr>
          </a:p>
        </p:txBody>
      </p:sp>
      <p:sp>
        <p:nvSpPr>
          <p:cNvPr id="3" name="Subtitle 2"/>
          <p:cNvSpPr>
            <a:spLocks noGrp="1"/>
          </p:cNvSpPr>
          <p:nvPr>
            <p:ph type="subTitle" idx="1"/>
          </p:nvPr>
        </p:nvSpPr>
        <p:spPr>
          <a:xfrm>
            <a:off x="762000" y="4570807"/>
            <a:ext cx="4123899" cy="1524000"/>
          </a:xfrm>
        </p:spPr>
        <p:txBody>
          <a:bodyPr vert="horz" lIns="91440" tIns="45720" rIns="91440" bIns="45720" rtlCol="0" anchor="t">
            <a:normAutofit/>
          </a:bodyPr>
          <a:lstStyle/>
          <a:p>
            <a:pPr algn="l"/>
            <a:r>
              <a:rPr lang="en-US" err="1"/>
              <a:t>Kemetia</a:t>
            </a:r>
            <a:r>
              <a:rPr lang="en-US"/>
              <a:t> James -2308793</a:t>
            </a:r>
          </a:p>
          <a:p>
            <a:pPr algn="l"/>
            <a:r>
              <a:rPr lang="en-US"/>
              <a:t>Denisa </a:t>
            </a:r>
            <a:r>
              <a:rPr lang="en-US" err="1"/>
              <a:t>Geciova</a:t>
            </a:r>
            <a:r>
              <a:rPr lang="en-US"/>
              <a:t> -2310990</a:t>
            </a:r>
          </a:p>
          <a:p>
            <a:pPr algn="l"/>
            <a:r>
              <a:rPr lang="en-US"/>
              <a:t>Nikola Janova - 2311227</a:t>
            </a:r>
          </a:p>
        </p:txBody>
      </p:sp>
      <p:pic>
        <p:nvPicPr>
          <p:cNvPr id="4" name="Picture 3" descr="An abstract genetic concept">
            <a:extLst>
              <a:ext uri="{FF2B5EF4-FFF2-40B4-BE49-F238E27FC236}">
                <a16:creationId xmlns:a16="http://schemas.microsoft.com/office/drawing/2014/main" id="{6570A929-0797-D180-3069-4475F08C0E43}"/>
              </a:ext>
            </a:extLst>
          </p:cNvPr>
          <p:cNvPicPr>
            <a:picLocks noChangeAspect="1"/>
          </p:cNvPicPr>
          <p:nvPr/>
        </p:nvPicPr>
        <p:blipFill rotWithShape="1">
          <a:blip r:embed="rId2"/>
          <a:srcRect t="7808" b="4555"/>
          <a:stretch/>
        </p:blipFill>
        <p:spPr>
          <a:xfrm>
            <a:off x="5334003" y="752477"/>
            <a:ext cx="6095997" cy="534233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1197B-14AC-A502-2E5A-8C639F0148F3}"/>
              </a:ext>
            </a:extLst>
          </p:cNvPr>
          <p:cNvSpPr>
            <a:spLocks noGrp="1"/>
          </p:cNvSpPr>
          <p:nvPr>
            <p:ph type="title"/>
          </p:nvPr>
        </p:nvSpPr>
        <p:spPr>
          <a:xfrm>
            <a:off x="1010093" y="758952"/>
            <a:ext cx="9144000" cy="776862"/>
          </a:xfrm>
        </p:spPr>
        <p:txBody>
          <a:bodyPr/>
          <a:lstStyle/>
          <a:p>
            <a:r>
              <a:rPr lang="en-US" sz="2000">
                <a:latin typeface="Calibri"/>
                <a:cs typeface="Aharoni"/>
              </a:rPr>
              <a:t>                                                             </a:t>
            </a:r>
            <a:r>
              <a:rPr lang="en-US" sz="2000">
                <a:solidFill>
                  <a:srgbClr val="FF0000"/>
                </a:solidFill>
                <a:latin typeface="Calibri"/>
                <a:cs typeface="Aharoni"/>
              </a:rPr>
              <a:t>Group Dynamics, Conflict </a:t>
            </a:r>
            <a:endParaRPr lang="en-US">
              <a:solidFill>
                <a:srgbClr val="FF0000"/>
              </a:solidFill>
              <a:cs typeface="Aharoni"/>
            </a:endParaRPr>
          </a:p>
        </p:txBody>
      </p:sp>
      <p:sp>
        <p:nvSpPr>
          <p:cNvPr id="3" name="Content Placeholder 2">
            <a:extLst>
              <a:ext uri="{FF2B5EF4-FFF2-40B4-BE49-F238E27FC236}">
                <a16:creationId xmlns:a16="http://schemas.microsoft.com/office/drawing/2014/main" id="{AED13A78-1EF7-DF3F-5EDD-46277C896016}"/>
              </a:ext>
            </a:extLst>
          </p:cNvPr>
          <p:cNvSpPr>
            <a:spLocks noGrp="1"/>
          </p:cNvSpPr>
          <p:nvPr>
            <p:ph idx="1"/>
          </p:nvPr>
        </p:nvSpPr>
        <p:spPr>
          <a:xfrm>
            <a:off x="900067" y="1536148"/>
            <a:ext cx="9761837" cy="4562900"/>
          </a:xfrm>
        </p:spPr>
        <p:txBody>
          <a:bodyPr vert="horz" lIns="91440" tIns="45720" rIns="91440" bIns="45720" rtlCol="0" anchor="t">
            <a:normAutofit/>
          </a:bodyPr>
          <a:lstStyle/>
          <a:p>
            <a:pPr algn="just">
              <a:buNone/>
            </a:pPr>
            <a:r>
              <a:rPr lang="en-US" sz="1700">
                <a:ea typeface="+mn-lt"/>
                <a:cs typeface="+mn-lt"/>
              </a:rPr>
              <a:t>Group dynamics deals with the attitudes and behavioral patterns of a group. It can be used</a:t>
            </a:r>
            <a:endParaRPr lang="en-US">
              <a:ea typeface="+mn-lt"/>
              <a:cs typeface="+mn-lt"/>
            </a:endParaRPr>
          </a:p>
          <a:p>
            <a:pPr algn="just">
              <a:buNone/>
            </a:pPr>
            <a:r>
              <a:rPr lang="en-US" sz="1700">
                <a:ea typeface="+mn-lt"/>
                <a:cs typeface="+mn-lt"/>
              </a:rPr>
              <a:t>as a means for problem-solving, teamwork, and to become more innovative and</a:t>
            </a:r>
            <a:endParaRPr lang="en-US">
              <a:ea typeface="+mn-lt"/>
              <a:cs typeface="+mn-lt"/>
            </a:endParaRPr>
          </a:p>
          <a:p>
            <a:pPr algn="just">
              <a:buNone/>
            </a:pPr>
            <a:r>
              <a:rPr lang="en-US" sz="1700">
                <a:ea typeface="+mn-lt"/>
                <a:cs typeface="+mn-lt"/>
              </a:rPr>
              <a:t>productive as an organization. The concept of group dynamics will also provide you </a:t>
            </a:r>
            <a:endParaRPr lang="en-US">
              <a:ea typeface="+mn-lt"/>
              <a:cs typeface="+mn-lt"/>
            </a:endParaRPr>
          </a:p>
          <a:p>
            <a:pPr algn="just">
              <a:buNone/>
            </a:pPr>
            <a:r>
              <a:rPr lang="en-US" sz="1700">
                <a:ea typeface="+mn-lt"/>
                <a:cs typeface="+mn-lt"/>
              </a:rPr>
              <a:t>with the strengths, success factors and measures along with other professional tools such </a:t>
            </a:r>
            <a:endParaRPr lang="en-US">
              <a:ea typeface="+mn-lt"/>
              <a:cs typeface="+mn-lt"/>
            </a:endParaRPr>
          </a:p>
          <a:p>
            <a:pPr algn="just">
              <a:buNone/>
            </a:pPr>
            <a:r>
              <a:rPr lang="en-US" sz="1700">
                <a:ea typeface="+mn-lt"/>
                <a:cs typeface="+mn-lt"/>
              </a:rPr>
              <a:t>as  allowing </a:t>
            </a:r>
            <a:r>
              <a:rPr lang="en-US" sz="1600">
                <a:solidFill>
                  <a:srgbClr val="4A90E2"/>
                </a:solidFill>
                <a:ea typeface="+mn-lt"/>
                <a:cs typeface="+mn-lt"/>
              </a:rPr>
              <a:t> group  to make  decisions, </a:t>
            </a:r>
            <a:r>
              <a:rPr lang="en-US" sz="1600">
                <a:solidFill>
                  <a:srgbClr val="4A90E2"/>
                </a:solidFill>
                <a:ea typeface="+mn-lt"/>
                <a:cs typeface="+mn-lt"/>
                <a:hlinkClick r:id="rId2">
                  <a:extLst>
                    <a:ext uri="{A12FA001-AC4F-418D-AE19-62706E023703}">
                      <ahyp:hlinkClr xmlns:ahyp="http://schemas.microsoft.com/office/drawing/2018/hyperlinkcolor" val="tx"/>
                    </a:ext>
                  </a:extLst>
                </a:hlinkClick>
              </a:rPr>
              <a:t>Stages</a:t>
            </a:r>
            <a:r>
              <a:rPr lang="en-US" sz="1600">
                <a:solidFill>
                  <a:srgbClr val="4A90E2"/>
                </a:solidFill>
                <a:ea typeface="+mn-lt"/>
                <a:cs typeface="+mn-lt"/>
                <a:hlinkClick r:id="rId2"/>
              </a:rPr>
              <a:t> </a:t>
            </a:r>
            <a:r>
              <a:rPr lang="en-US" sz="1600">
                <a:solidFill>
                  <a:srgbClr val="4A90E2"/>
                </a:solidFill>
                <a:ea typeface="+mn-lt"/>
                <a:cs typeface="+mn-lt"/>
              </a:rPr>
              <a:t>the </a:t>
            </a:r>
            <a:r>
              <a:rPr lang="en-US" sz="1600">
                <a:solidFill>
                  <a:srgbClr val="4A90E2"/>
                </a:solidFill>
                <a:ea typeface="+mn-lt"/>
                <a:cs typeface="+mn-lt"/>
                <a:hlinkClick r:id="rId2">
                  <a:extLst>
                    <a:ext uri="{A12FA001-AC4F-418D-AE19-62706E023703}">
                      <ahyp:hlinkClr xmlns:ahyp="http://schemas.microsoft.com/office/drawing/2018/hyperlinkcolor" val="tx"/>
                    </a:ext>
                  </a:extLst>
                </a:hlinkClick>
              </a:rPr>
              <a:t> Formation</a:t>
            </a:r>
            <a:r>
              <a:rPr lang="en-US" sz="1600">
                <a:solidFill>
                  <a:srgbClr val="4A90E2"/>
                </a:solidFill>
                <a:ea typeface="+mn-lt"/>
                <a:cs typeface="+mn-lt"/>
              </a:rPr>
              <a:t> and understand the Principles of the Group when dealing with any conflict within the workplace.</a:t>
            </a:r>
            <a:endParaRPr lang="en-US"/>
          </a:p>
          <a:p>
            <a:pPr algn="just">
              <a:buNone/>
            </a:pPr>
            <a:r>
              <a:rPr lang="en-US" sz="1800">
                <a:solidFill>
                  <a:srgbClr val="373D3F"/>
                </a:solidFill>
                <a:ea typeface="+mn-lt"/>
                <a:cs typeface="+mn-lt"/>
              </a:rPr>
              <a:t>Most of us feel comfortable using the word “group” without giving it much thought. In </a:t>
            </a:r>
            <a:endParaRPr lang="en-US" sz="1800">
              <a:solidFill>
                <a:srgbClr val="000000"/>
              </a:solidFill>
              <a:ea typeface="+mn-lt"/>
              <a:cs typeface="+mn-lt"/>
            </a:endParaRPr>
          </a:p>
          <a:p>
            <a:pPr algn="just">
              <a:buNone/>
            </a:pPr>
            <a:r>
              <a:rPr lang="en-US" sz="1800">
                <a:solidFill>
                  <a:srgbClr val="373D3F"/>
                </a:solidFill>
                <a:ea typeface="+mn-lt"/>
                <a:cs typeface="+mn-lt"/>
              </a:rPr>
              <a:t>everyday use, it can be a generic term, although it carries important clinical and scientific </a:t>
            </a:r>
            <a:endParaRPr lang="en-US" sz="1800">
              <a:solidFill>
                <a:srgbClr val="000000"/>
              </a:solidFill>
              <a:ea typeface="+mn-lt"/>
              <a:cs typeface="+mn-lt"/>
            </a:endParaRPr>
          </a:p>
          <a:p>
            <a:pPr algn="just">
              <a:buNone/>
            </a:pPr>
            <a:r>
              <a:rPr lang="en-US" sz="1800">
                <a:solidFill>
                  <a:srgbClr val="373D3F"/>
                </a:solidFill>
                <a:ea typeface="+mn-lt"/>
                <a:cs typeface="+mn-lt"/>
              </a:rPr>
              <a:t>meanings. </a:t>
            </a:r>
            <a:endParaRPr lang="en-US" sz="1800">
              <a:solidFill>
                <a:srgbClr val="000000"/>
              </a:solidFill>
              <a:ea typeface="+mn-lt"/>
              <a:cs typeface="+mn-lt"/>
            </a:endParaRPr>
          </a:p>
          <a:p>
            <a:pPr algn="just">
              <a:buNone/>
            </a:pPr>
            <a:r>
              <a:rPr lang="en-US" sz="1800">
                <a:solidFill>
                  <a:srgbClr val="373D3F"/>
                </a:solidFill>
                <a:ea typeface="+mn-lt"/>
                <a:cs typeface="+mn-lt"/>
              </a:rPr>
              <a:t>Moreover, the concept of a group is central to much of how we think about society and </a:t>
            </a:r>
            <a:endParaRPr lang="en-US" sz="1800">
              <a:solidFill>
                <a:srgbClr val="000000"/>
              </a:solidFill>
              <a:ea typeface="+mn-lt"/>
              <a:cs typeface="+mn-lt"/>
            </a:endParaRPr>
          </a:p>
          <a:p>
            <a:pPr algn="just">
              <a:buNone/>
            </a:pPr>
            <a:r>
              <a:rPr lang="en-US" sz="1800">
                <a:solidFill>
                  <a:srgbClr val="373D3F"/>
                </a:solidFill>
                <a:ea typeface="+mn-lt"/>
                <a:cs typeface="+mn-lt"/>
              </a:rPr>
              <a:t>human interaction stated (Patchin, J. 2019.)</a:t>
            </a:r>
            <a:endParaRPr lang="en-US" sz="1800"/>
          </a:p>
          <a:p>
            <a:pPr algn="just">
              <a:buNone/>
            </a:pPr>
            <a:endParaRPr lang="en-US" sz="1800">
              <a:solidFill>
                <a:srgbClr val="4A90E2"/>
              </a:solidFill>
            </a:endParaRPr>
          </a:p>
          <a:p>
            <a:pPr marL="0" indent="0" algn="just">
              <a:buNone/>
            </a:pPr>
            <a:endParaRPr lang="en-US" sz="1600"/>
          </a:p>
          <a:p>
            <a:pPr marL="0" indent="0" algn="just">
              <a:buNone/>
            </a:pPr>
            <a:endParaRPr lang="en-US"/>
          </a:p>
        </p:txBody>
      </p:sp>
    </p:spTree>
    <p:extLst>
      <p:ext uri="{BB962C8B-B14F-4D97-AF65-F5344CB8AC3E}">
        <p14:creationId xmlns:p14="http://schemas.microsoft.com/office/powerpoint/2010/main" val="1602227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C094-B5DA-7D88-9557-E5DDAC7DB15A}"/>
              </a:ext>
            </a:extLst>
          </p:cNvPr>
          <p:cNvSpPr>
            <a:spLocks noGrp="1"/>
          </p:cNvSpPr>
          <p:nvPr>
            <p:ph type="title"/>
          </p:nvPr>
        </p:nvSpPr>
        <p:spPr>
          <a:xfrm>
            <a:off x="3614881" y="1341722"/>
            <a:ext cx="4240696" cy="582170"/>
          </a:xfrm>
        </p:spPr>
        <p:txBody>
          <a:bodyPr>
            <a:normAutofit fontScale="90000"/>
          </a:bodyPr>
          <a:lstStyle/>
          <a:p>
            <a:pPr algn="just"/>
            <a:r>
              <a:rPr lang="en-GB"/>
              <a:t>Teamwork </a:t>
            </a:r>
            <a:endParaRPr lang="en-US"/>
          </a:p>
        </p:txBody>
      </p:sp>
      <p:sp>
        <p:nvSpPr>
          <p:cNvPr id="3" name="Content Placeholder 2">
            <a:extLst>
              <a:ext uri="{FF2B5EF4-FFF2-40B4-BE49-F238E27FC236}">
                <a16:creationId xmlns:a16="http://schemas.microsoft.com/office/drawing/2014/main" id="{54AE3C05-1F33-9885-A1A1-73779B053A8F}"/>
              </a:ext>
            </a:extLst>
          </p:cNvPr>
          <p:cNvSpPr>
            <a:spLocks noGrp="1"/>
          </p:cNvSpPr>
          <p:nvPr>
            <p:ph idx="1"/>
          </p:nvPr>
        </p:nvSpPr>
        <p:spPr>
          <a:xfrm>
            <a:off x="1074753" y="2159001"/>
            <a:ext cx="10369825" cy="4529237"/>
          </a:xfrm>
        </p:spPr>
        <p:txBody>
          <a:bodyPr vert="horz" lIns="91440" tIns="45720" rIns="91440" bIns="45720" rtlCol="0" anchor="t">
            <a:normAutofit fontScale="62500" lnSpcReduction="20000"/>
          </a:bodyPr>
          <a:lstStyle/>
          <a:p>
            <a:pPr marL="0" indent="0" algn="just">
              <a:buNone/>
            </a:pPr>
            <a:r>
              <a:rPr lang="en-GB" sz="2400">
                <a:solidFill>
                  <a:srgbClr val="2D2D2D"/>
                </a:solidFill>
                <a:latin typeface="Calibri"/>
                <a:ea typeface="+mn-lt"/>
                <a:cs typeface="+mn-lt"/>
              </a:rPr>
              <a:t>As teamwork relates to the workplace this is simply when a group of people from different backgrounds work together to complete a project or task. Although, the extent to which they are able to work well together depends on many factors, such as personalities, goals and skill sets. The attitudes of the team members are also important, as a team is more effective when the individuals are able to work closely with others and be respectful of everyone else's views.</a:t>
            </a:r>
            <a:endParaRPr lang="en-GB" sz="2400">
              <a:latin typeface="Calibri"/>
              <a:ea typeface="Calibri"/>
              <a:cs typeface="Calibri"/>
            </a:endParaRPr>
          </a:p>
          <a:p>
            <a:pPr algn="just">
              <a:buNone/>
            </a:pPr>
            <a:r>
              <a:rPr lang="en-GB" sz="2000">
                <a:solidFill>
                  <a:srgbClr val="373D3F"/>
                </a:solidFill>
                <a:ea typeface="+mn-lt"/>
                <a:cs typeface="+mn-lt"/>
              </a:rPr>
              <a:t>Often, larger groups require some kind of leadership. In small, primary groups, leadership tends to be </a:t>
            </a:r>
            <a:endParaRPr lang="en-GB" sz="2000">
              <a:solidFill>
                <a:srgbClr val="000000"/>
              </a:solidFill>
              <a:ea typeface="+mn-lt"/>
              <a:cs typeface="+mn-lt"/>
            </a:endParaRPr>
          </a:p>
          <a:p>
            <a:pPr algn="just">
              <a:buNone/>
            </a:pPr>
            <a:r>
              <a:rPr lang="en-GB" sz="2000">
                <a:solidFill>
                  <a:srgbClr val="373D3F"/>
                </a:solidFill>
                <a:ea typeface="+mn-lt"/>
                <a:cs typeface="+mn-lt"/>
              </a:rPr>
              <a:t>informal. After all, most families don’t take</a:t>
            </a:r>
            <a:endParaRPr lang="en-GB" sz="2000">
              <a:solidFill>
                <a:srgbClr val="000000"/>
              </a:solidFill>
              <a:ea typeface="+mn-lt"/>
              <a:cs typeface="+mn-lt"/>
            </a:endParaRPr>
          </a:p>
          <a:p>
            <a:pPr algn="just">
              <a:buNone/>
            </a:pPr>
            <a:r>
              <a:rPr lang="en-GB" sz="2000">
                <a:solidFill>
                  <a:srgbClr val="373D3F"/>
                </a:solidFill>
                <a:ea typeface="+mn-lt"/>
                <a:cs typeface="+mn-lt"/>
              </a:rPr>
              <a:t>vote on who will rule the group, nor do most groups of friends. This is not to say that </a:t>
            </a:r>
            <a:r>
              <a:rPr lang="en-GB" sz="2000" i="1">
                <a:solidFill>
                  <a:srgbClr val="373D3F"/>
                </a:solidFill>
                <a:ea typeface="+mn-lt"/>
                <a:cs typeface="+mn-lt"/>
              </a:rPr>
              <a:t>de facto</a:t>
            </a:r>
            <a:r>
              <a:rPr lang="en-GB" sz="2000">
                <a:solidFill>
                  <a:srgbClr val="373D3F"/>
                </a:solidFill>
                <a:ea typeface="+mn-lt"/>
                <a:cs typeface="+mn-lt"/>
              </a:rPr>
              <a:t> leaders don’t emerge, but formal </a:t>
            </a:r>
            <a:endParaRPr lang="en-GB" sz="2000">
              <a:solidFill>
                <a:srgbClr val="000000"/>
              </a:solidFill>
              <a:ea typeface="+mn-lt"/>
              <a:cs typeface="+mn-lt"/>
            </a:endParaRPr>
          </a:p>
          <a:p>
            <a:pPr algn="just">
              <a:buNone/>
            </a:pPr>
            <a:r>
              <a:rPr lang="en-GB" sz="2000">
                <a:solidFill>
                  <a:srgbClr val="373D3F"/>
                </a:solidFill>
                <a:ea typeface="+mn-lt"/>
                <a:cs typeface="+mn-lt"/>
              </a:rPr>
              <a:t>leadership is rare. </a:t>
            </a:r>
            <a:endParaRPr lang="en-GB" sz="2000">
              <a:solidFill>
                <a:srgbClr val="000000"/>
              </a:solidFill>
              <a:ea typeface="+mn-lt"/>
              <a:cs typeface="+mn-lt"/>
            </a:endParaRPr>
          </a:p>
          <a:p>
            <a:pPr algn="just">
              <a:buNone/>
            </a:pPr>
            <a:r>
              <a:rPr lang="en-GB" sz="2000">
                <a:solidFill>
                  <a:srgbClr val="373D3F"/>
                </a:solidFill>
                <a:ea typeface="+mn-lt"/>
                <a:cs typeface="+mn-lt"/>
              </a:rPr>
              <a:t>secondary groups, leadership is usually more overt. There are often clearly outlined roles and responsibilities, with a chain of </a:t>
            </a:r>
            <a:endParaRPr lang="en-GB" sz="2000">
              <a:solidFill>
                <a:srgbClr val="000000"/>
              </a:solidFill>
              <a:ea typeface="+mn-lt"/>
              <a:cs typeface="+mn-lt"/>
            </a:endParaRPr>
          </a:p>
          <a:p>
            <a:pPr algn="just">
              <a:buNone/>
            </a:pPr>
            <a:r>
              <a:rPr lang="en-GB" sz="2000">
                <a:solidFill>
                  <a:srgbClr val="373D3F"/>
                </a:solidFill>
                <a:ea typeface="+mn-lt"/>
                <a:cs typeface="+mn-lt"/>
              </a:rPr>
              <a:t>command to follow. </a:t>
            </a:r>
            <a:endParaRPr lang="en-GB" sz="2000">
              <a:solidFill>
                <a:srgbClr val="000000"/>
              </a:solidFill>
              <a:ea typeface="+mn-lt"/>
              <a:cs typeface="+mn-lt"/>
            </a:endParaRPr>
          </a:p>
          <a:p>
            <a:pPr algn="just">
              <a:buNone/>
            </a:pPr>
            <a:r>
              <a:rPr lang="en-GB" sz="2000">
                <a:solidFill>
                  <a:srgbClr val="373D3F"/>
                </a:solidFill>
                <a:ea typeface="+mn-lt"/>
                <a:cs typeface="+mn-lt"/>
              </a:rPr>
              <a:t>Some secondary groups, like the military, have highly structured and clearly understood chains of command, and many lives </a:t>
            </a:r>
            <a:endParaRPr lang="en-GB" sz="2000">
              <a:solidFill>
                <a:srgbClr val="000000"/>
              </a:solidFill>
              <a:ea typeface="+mn-lt"/>
              <a:cs typeface="+mn-lt"/>
            </a:endParaRPr>
          </a:p>
          <a:p>
            <a:pPr algn="just">
              <a:buNone/>
            </a:pPr>
            <a:r>
              <a:rPr lang="en-GB" sz="2000">
                <a:solidFill>
                  <a:srgbClr val="373D3F"/>
                </a:solidFill>
                <a:ea typeface="+mn-lt"/>
                <a:cs typeface="+mn-lt"/>
              </a:rPr>
              <a:t>depend on those. </a:t>
            </a:r>
            <a:endParaRPr lang="en-GB" sz="2000">
              <a:solidFill>
                <a:srgbClr val="000000"/>
              </a:solidFill>
              <a:ea typeface="+mn-lt"/>
              <a:cs typeface="+mn-lt"/>
            </a:endParaRPr>
          </a:p>
          <a:p>
            <a:pPr algn="just">
              <a:buNone/>
            </a:pPr>
            <a:r>
              <a:rPr lang="en-GB" sz="2000">
                <a:solidFill>
                  <a:srgbClr val="373D3F"/>
                </a:solidFill>
                <a:ea typeface="+mn-lt"/>
                <a:cs typeface="+mn-lt"/>
              </a:rPr>
              <a:t>After all, how well could soldiers function in a battle if they had no idea whom to listen to or if different people were calling </a:t>
            </a:r>
            <a:endParaRPr lang="en-GB" sz="2000">
              <a:solidFill>
                <a:srgbClr val="000000"/>
              </a:solidFill>
              <a:ea typeface="+mn-lt"/>
              <a:cs typeface="+mn-lt"/>
            </a:endParaRPr>
          </a:p>
          <a:p>
            <a:pPr algn="just">
              <a:buNone/>
            </a:pPr>
            <a:r>
              <a:rPr lang="en-GB" sz="2000">
                <a:solidFill>
                  <a:srgbClr val="373D3F"/>
                </a:solidFill>
                <a:ea typeface="+mn-lt"/>
                <a:cs typeface="+mn-lt"/>
              </a:rPr>
              <a:t>out orders? Other </a:t>
            </a:r>
            <a:endParaRPr lang="en-GB" sz="2000">
              <a:solidFill>
                <a:srgbClr val="000000"/>
              </a:solidFill>
              <a:ea typeface="+mn-lt"/>
              <a:cs typeface="+mn-lt"/>
            </a:endParaRPr>
          </a:p>
          <a:p>
            <a:pPr algn="just">
              <a:buNone/>
            </a:pPr>
            <a:r>
              <a:rPr lang="en-GB" sz="2000">
                <a:solidFill>
                  <a:srgbClr val="373D3F"/>
                </a:solidFill>
                <a:ea typeface="+mn-lt"/>
                <a:cs typeface="+mn-lt"/>
              </a:rPr>
              <a:t>secondary groups, like co-workers or fellow students, also have formal leaders, but the styles and functions of leadership can vary significantly.</a:t>
            </a:r>
            <a:endParaRPr lang="en-GB" sz="2000"/>
          </a:p>
          <a:p>
            <a:pPr>
              <a:buNone/>
            </a:pPr>
            <a:endParaRPr lang="en-GB" sz="2000" b="1">
              <a:solidFill>
                <a:srgbClr val="6C64AD"/>
              </a:solidFill>
            </a:endParaRPr>
          </a:p>
          <a:p>
            <a:pPr marL="0" indent="0" algn="just">
              <a:buNone/>
            </a:pPr>
            <a:endParaRPr lang="en-GB" sz="2400">
              <a:solidFill>
                <a:srgbClr val="2D2D2D"/>
              </a:solidFill>
              <a:latin typeface="Avenir Next LT Pro"/>
              <a:ea typeface="Calibri"/>
              <a:cs typeface="Calibri"/>
            </a:endParaRPr>
          </a:p>
          <a:p>
            <a:pPr marL="0" indent="0" algn="just">
              <a:buNone/>
            </a:pPr>
            <a:endParaRPr lang="en-GB" sz="2400">
              <a:solidFill>
                <a:srgbClr val="000000"/>
              </a:solidFill>
              <a:latin typeface="Calibri"/>
              <a:ea typeface="Calibri"/>
              <a:cs typeface="Calibri"/>
            </a:endParaRPr>
          </a:p>
        </p:txBody>
      </p:sp>
    </p:spTree>
    <p:extLst>
      <p:ext uri="{BB962C8B-B14F-4D97-AF65-F5344CB8AC3E}">
        <p14:creationId xmlns:p14="http://schemas.microsoft.com/office/powerpoint/2010/main" val="10897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286AE-E892-6A16-0941-D0BE21B374A2}"/>
              </a:ext>
            </a:extLst>
          </p:cNvPr>
          <p:cNvSpPr>
            <a:spLocks noGrp="1"/>
          </p:cNvSpPr>
          <p:nvPr>
            <p:ph type="title"/>
          </p:nvPr>
        </p:nvSpPr>
        <p:spPr/>
        <p:txBody>
          <a:bodyPr/>
          <a:lstStyle/>
          <a:p>
            <a:r>
              <a:rPr lang="en-GB"/>
              <a:t>Communication and collaboration </a:t>
            </a:r>
            <a:endParaRPr lang="en-US"/>
          </a:p>
        </p:txBody>
      </p:sp>
      <p:sp>
        <p:nvSpPr>
          <p:cNvPr id="3" name="Content Placeholder 2">
            <a:extLst>
              <a:ext uri="{FF2B5EF4-FFF2-40B4-BE49-F238E27FC236}">
                <a16:creationId xmlns:a16="http://schemas.microsoft.com/office/drawing/2014/main" id="{9C681471-6501-6A7E-5C3C-B2123F529881}"/>
              </a:ext>
            </a:extLst>
          </p:cNvPr>
          <p:cNvSpPr>
            <a:spLocks noGrp="1"/>
          </p:cNvSpPr>
          <p:nvPr>
            <p:ph idx="1"/>
          </p:nvPr>
        </p:nvSpPr>
        <p:spPr>
          <a:xfrm>
            <a:off x="1163486" y="2240597"/>
            <a:ext cx="9144000" cy="4264725"/>
          </a:xfrm>
        </p:spPr>
        <p:txBody>
          <a:bodyPr vert="horz" lIns="91440" tIns="45720" rIns="91440" bIns="45720" rtlCol="0" anchor="t">
            <a:noAutofit/>
          </a:bodyPr>
          <a:lstStyle/>
          <a:p>
            <a:endParaRPr lang="en-GB" b="0" i="0" u="none" strike="noStrike">
              <a:solidFill>
                <a:srgbClr val="000000"/>
              </a:solidFill>
              <a:effectLst/>
              <a:latin typeface="-webkit-standard"/>
            </a:endParaRPr>
          </a:p>
          <a:p>
            <a:pPr marL="0" lvl="1" algn="just"/>
            <a:r>
              <a:rPr lang="en-GB" b="0" i="0" u="none" strike="noStrike">
                <a:solidFill>
                  <a:srgbClr val="000000"/>
                </a:solidFill>
                <a:effectLst/>
                <a:latin typeface="Calibri"/>
                <a:cs typeface="Calibri"/>
              </a:rPr>
              <a:t>The </a:t>
            </a:r>
            <a:r>
              <a:rPr lang="en-GB">
                <a:solidFill>
                  <a:srgbClr val="000000"/>
                </a:solidFill>
                <a:latin typeface="Calibri"/>
                <a:cs typeface="Calibri"/>
              </a:rPr>
              <a:t>way in which the team communicate</a:t>
            </a:r>
            <a:r>
              <a:rPr lang="en-GB" b="0" i="0" u="none" strike="noStrike">
                <a:solidFill>
                  <a:srgbClr val="000000"/>
                </a:solidFill>
                <a:effectLst/>
                <a:latin typeface="Calibri"/>
                <a:cs typeface="Calibri"/>
              </a:rPr>
              <a:t>, collaboration, and cohesiveness</a:t>
            </a:r>
            <a:r>
              <a:rPr lang="en-GB">
                <a:solidFill>
                  <a:srgbClr val="000000"/>
                </a:solidFill>
                <a:latin typeface="Calibri"/>
                <a:cs typeface="Calibri"/>
              </a:rPr>
              <a:t> can</a:t>
            </a:r>
            <a:r>
              <a:rPr lang="en-GB" b="0" i="0" u="none" strike="noStrike">
                <a:solidFill>
                  <a:srgbClr val="000000"/>
                </a:solidFill>
                <a:effectLst/>
                <a:latin typeface="Calibri"/>
                <a:cs typeface="Calibri"/>
              </a:rPr>
              <a:t> become challenging</a:t>
            </a:r>
            <a:r>
              <a:rPr lang="en-GB">
                <a:solidFill>
                  <a:srgbClr val="000000"/>
                </a:solidFill>
                <a:latin typeface="Calibri"/>
                <a:cs typeface="Calibri"/>
              </a:rPr>
              <a:t>. </a:t>
            </a:r>
            <a:r>
              <a:rPr lang="en-GB" b="0" i="0" u="none" strike="noStrike">
                <a:solidFill>
                  <a:srgbClr val="000000"/>
                </a:solidFill>
                <a:effectLst/>
                <a:latin typeface="Calibri"/>
                <a:cs typeface="Calibri"/>
              </a:rPr>
              <a:t>Communication challenges arise due to the various cultural </a:t>
            </a:r>
            <a:r>
              <a:rPr lang="en-GB">
                <a:solidFill>
                  <a:srgbClr val="000000"/>
                </a:solidFill>
                <a:latin typeface="Calibri"/>
                <a:cs typeface="Calibri"/>
              </a:rPr>
              <a:t>and the backgrounds</a:t>
            </a:r>
            <a:r>
              <a:rPr lang="en-GB" b="0" i="0" u="none" strike="noStrike">
                <a:solidFill>
                  <a:srgbClr val="000000"/>
                </a:solidFill>
                <a:effectLst/>
                <a:latin typeface="Calibri"/>
                <a:cs typeface="Calibri"/>
              </a:rPr>
              <a:t> of </a:t>
            </a:r>
            <a:r>
              <a:rPr lang="en-GB">
                <a:solidFill>
                  <a:srgbClr val="000000"/>
                </a:solidFill>
                <a:latin typeface="Calibri"/>
                <a:cs typeface="Calibri"/>
              </a:rPr>
              <a:t>the </a:t>
            </a:r>
            <a:r>
              <a:rPr lang="en-GB" b="0" i="0" u="none" strike="noStrike">
                <a:solidFill>
                  <a:srgbClr val="000000"/>
                </a:solidFill>
                <a:effectLst/>
                <a:latin typeface="Calibri"/>
                <a:cs typeface="Calibri"/>
              </a:rPr>
              <a:t>members</a:t>
            </a:r>
            <a:r>
              <a:rPr lang="en-GB">
                <a:solidFill>
                  <a:srgbClr val="000000"/>
                </a:solidFill>
                <a:latin typeface="Calibri"/>
                <a:cs typeface="Calibri"/>
              </a:rPr>
              <a:t> </a:t>
            </a:r>
            <a:r>
              <a:rPr lang="en-GB" b="0" i="0" u="none" strike="noStrike">
                <a:solidFill>
                  <a:srgbClr val="000000"/>
                </a:solidFill>
                <a:effectLst/>
                <a:latin typeface="Calibri"/>
                <a:cs typeface="Calibri"/>
              </a:rPr>
              <a:t>in</a:t>
            </a:r>
            <a:r>
              <a:rPr lang="en-GB">
                <a:solidFill>
                  <a:srgbClr val="000000"/>
                </a:solidFill>
                <a:latin typeface="Calibri"/>
                <a:cs typeface="Calibri"/>
              </a:rPr>
              <a:t> the</a:t>
            </a:r>
            <a:r>
              <a:rPr lang="en-GB" b="0" i="0" u="none" strike="noStrike">
                <a:solidFill>
                  <a:srgbClr val="000000"/>
                </a:solidFill>
                <a:effectLst/>
                <a:latin typeface="Calibri"/>
                <a:cs typeface="Calibri"/>
              </a:rPr>
              <a:t> </a:t>
            </a:r>
            <a:r>
              <a:rPr lang="en-GB">
                <a:solidFill>
                  <a:srgbClr val="000000"/>
                </a:solidFill>
                <a:latin typeface="Calibri"/>
                <a:cs typeface="Calibri"/>
              </a:rPr>
              <a:t>team and an</a:t>
            </a:r>
            <a:r>
              <a:rPr lang="en-GB" b="0" i="0" u="none" strike="noStrike">
                <a:solidFill>
                  <a:srgbClr val="000000"/>
                </a:solidFill>
                <a:effectLst/>
                <a:latin typeface="Calibri"/>
                <a:cs typeface="Calibri"/>
              </a:rPr>
              <a:t> </a:t>
            </a:r>
            <a:r>
              <a:rPr lang="en-GB">
                <a:solidFill>
                  <a:srgbClr val="000000"/>
                </a:solidFill>
                <a:latin typeface="Calibri"/>
                <a:cs typeface="Calibri"/>
              </a:rPr>
              <a:t>unfair </a:t>
            </a:r>
            <a:r>
              <a:rPr lang="en-GB" b="0" i="0" u="none" strike="noStrike">
                <a:solidFill>
                  <a:srgbClr val="000000"/>
                </a:solidFill>
                <a:effectLst/>
                <a:latin typeface="Calibri"/>
                <a:cs typeface="Calibri"/>
              </a:rPr>
              <a:t>work environment.</a:t>
            </a:r>
            <a:r>
              <a:rPr lang="en-GB">
                <a:solidFill>
                  <a:srgbClr val="000000"/>
                </a:solidFill>
                <a:latin typeface="Calibri"/>
                <a:cs typeface="Calibri"/>
              </a:rPr>
              <a:t> </a:t>
            </a:r>
            <a:endParaRPr lang="en-GB">
              <a:solidFill>
                <a:srgbClr val="000000"/>
              </a:solidFill>
              <a:latin typeface="Calibri"/>
              <a:ea typeface="Calibri"/>
              <a:cs typeface="Calibri"/>
            </a:endParaRPr>
          </a:p>
          <a:p>
            <a:pPr marL="0" lvl="1" algn="just"/>
            <a:r>
              <a:rPr lang="en-GB" b="0" i="0" u="none" strike="noStrike">
                <a:solidFill>
                  <a:srgbClr val="000000"/>
                </a:solidFill>
                <a:effectLst/>
                <a:latin typeface="Calibri"/>
                <a:cs typeface="Calibri"/>
              </a:rPr>
              <a:t>This may, however, prove difficult for </a:t>
            </a:r>
            <a:r>
              <a:rPr lang="en-GB">
                <a:solidFill>
                  <a:srgbClr val="000000"/>
                </a:solidFill>
                <a:latin typeface="Calibri"/>
                <a:cs typeface="Calibri"/>
              </a:rPr>
              <a:t>the team</a:t>
            </a:r>
            <a:r>
              <a:rPr lang="en-GB" b="0" i="0" u="none" strike="noStrike">
                <a:solidFill>
                  <a:srgbClr val="000000"/>
                </a:solidFill>
                <a:effectLst/>
                <a:latin typeface="Calibri"/>
                <a:cs typeface="Calibri"/>
              </a:rPr>
              <a:t> members</a:t>
            </a:r>
            <a:r>
              <a:rPr lang="en-GB">
                <a:solidFill>
                  <a:srgbClr val="000000"/>
                </a:solidFill>
                <a:latin typeface="Calibri"/>
                <a:cs typeface="Calibri"/>
              </a:rPr>
              <a:t>,</a:t>
            </a:r>
            <a:r>
              <a:rPr lang="en-GB" b="0" i="0" u="none" strike="noStrike">
                <a:solidFill>
                  <a:srgbClr val="000000"/>
                </a:solidFill>
                <a:effectLst/>
                <a:latin typeface="Calibri"/>
                <a:cs typeface="Calibri"/>
              </a:rPr>
              <a:t> </a:t>
            </a:r>
            <a:r>
              <a:rPr lang="en-GB">
                <a:solidFill>
                  <a:srgbClr val="000000"/>
                </a:solidFill>
                <a:latin typeface="Calibri"/>
                <a:cs typeface="Calibri"/>
              </a:rPr>
              <a:t>who experienced the </a:t>
            </a:r>
            <a:r>
              <a:rPr lang="en-GB" b="0" i="0" u="none" strike="noStrike">
                <a:solidFill>
                  <a:srgbClr val="000000"/>
                </a:solidFill>
                <a:effectLst/>
                <a:latin typeface="Calibri"/>
                <a:cs typeface="Calibri"/>
              </a:rPr>
              <a:t>burnout and</a:t>
            </a:r>
            <a:r>
              <a:rPr lang="en-GB">
                <a:solidFill>
                  <a:srgbClr val="000000"/>
                </a:solidFill>
                <a:latin typeface="Calibri"/>
                <a:cs typeface="Calibri"/>
              </a:rPr>
              <a:t> can cause them to</a:t>
            </a:r>
            <a:r>
              <a:rPr lang="en-GB" b="0" i="0" u="none" strike="noStrike">
                <a:solidFill>
                  <a:srgbClr val="000000"/>
                </a:solidFill>
                <a:effectLst/>
                <a:latin typeface="Calibri"/>
                <a:cs typeface="Calibri"/>
              </a:rPr>
              <a:t> reduced productivity when work is incessantly pitted against personal life commitments (Morrison-Smith and Ruiz, 2020). Other challenges against effective communication and team collaboration may include constant connectivity and digital distractions. Such conflicts should be responded to as soon as possible and </a:t>
            </a:r>
            <a:r>
              <a:rPr lang="en-GB">
                <a:solidFill>
                  <a:srgbClr val="000000"/>
                </a:solidFill>
                <a:latin typeface="Calibri"/>
                <a:cs typeface="Calibri"/>
              </a:rPr>
              <a:t>effectively.</a:t>
            </a:r>
            <a:endParaRPr lang="en-GB" b="0" i="0" u="none" strike="noStrike">
              <a:solidFill>
                <a:srgbClr val="000000"/>
              </a:solidFill>
              <a:effectLst/>
              <a:latin typeface="Calibri"/>
              <a:ea typeface="Calibri"/>
              <a:cs typeface="Calibri"/>
            </a:endParaRPr>
          </a:p>
          <a:p>
            <a:pPr lvl="1" algn="just"/>
            <a:endParaRPr lang="en-GB" b="0" i="0" u="none" strike="noStrike">
              <a:solidFill>
                <a:srgbClr val="000000"/>
              </a:solidFill>
              <a:effectLst/>
              <a:latin typeface="-webkit-standard"/>
            </a:endParaRPr>
          </a:p>
          <a:p>
            <a:pPr lvl="1" algn="just"/>
            <a:endParaRPr lang="en-US"/>
          </a:p>
        </p:txBody>
      </p:sp>
    </p:spTree>
    <p:extLst>
      <p:ext uri="{BB962C8B-B14F-4D97-AF65-F5344CB8AC3E}">
        <p14:creationId xmlns:p14="http://schemas.microsoft.com/office/powerpoint/2010/main" val="2452328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E4504-CB7A-7CF4-07CD-402FFC1B64DF}"/>
              </a:ext>
            </a:extLst>
          </p:cNvPr>
          <p:cNvSpPr>
            <a:spLocks noGrp="1"/>
          </p:cNvSpPr>
          <p:nvPr>
            <p:ph type="title"/>
          </p:nvPr>
        </p:nvSpPr>
        <p:spPr>
          <a:xfrm>
            <a:off x="1760860" y="1551035"/>
            <a:ext cx="7078870" cy="493818"/>
          </a:xfrm>
        </p:spPr>
        <p:txBody>
          <a:bodyPr>
            <a:normAutofit/>
          </a:bodyPr>
          <a:lstStyle/>
          <a:p>
            <a:r>
              <a:rPr lang="en-US" sz="2000">
                <a:cs typeface="Aharoni"/>
              </a:rPr>
              <a:t>                                 </a:t>
            </a:r>
            <a:r>
              <a:rPr lang="en-US" sz="2000">
                <a:solidFill>
                  <a:srgbClr val="FFC000"/>
                </a:solidFill>
                <a:cs typeface="Aharoni"/>
              </a:rPr>
              <a:t>   Proposed Solutions</a:t>
            </a:r>
          </a:p>
        </p:txBody>
      </p:sp>
      <p:sp>
        <p:nvSpPr>
          <p:cNvPr id="3" name="Content Placeholder 2">
            <a:extLst>
              <a:ext uri="{FF2B5EF4-FFF2-40B4-BE49-F238E27FC236}">
                <a16:creationId xmlns:a16="http://schemas.microsoft.com/office/drawing/2014/main" id="{912CDF7D-A4AE-29BF-3CD4-72163ADA7AB4}"/>
              </a:ext>
            </a:extLst>
          </p:cNvPr>
          <p:cNvSpPr>
            <a:spLocks noGrp="1"/>
          </p:cNvSpPr>
          <p:nvPr>
            <p:ph idx="1"/>
          </p:nvPr>
        </p:nvSpPr>
        <p:spPr>
          <a:xfrm>
            <a:off x="1089648" y="1882915"/>
            <a:ext cx="9144000" cy="5206337"/>
          </a:xfrm>
        </p:spPr>
        <p:txBody>
          <a:bodyPr vert="horz" lIns="91440" tIns="45720" rIns="91440" bIns="45720" rtlCol="0" anchor="t">
            <a:normAutofit/>
          </a:bodyPr>
          <a:lstStyle/>
          <a:p>
            <a:pPr marL="0" indent="0" algn="just">
              <a:buNone/>
            </a:pPr>
            <a:endParaRPr lang="en-GB" b="0" i="0" u="none" strike="noStrike">
              <a:solidFill>
                <a:srgbClr val="000000"/>
              </a:solidFill>
              <a:effectLst/>
              <a:latin typeface="-webkit-standard"/>
            </a:endParaRPr>
          </a:p>
          <a:p>
            <a:pPr algn="just"/>
            <a:endParaRPr lang="en-US"/>
          </a:p>
        </p:txBody>
      </p:sp>
      <p:sp>
        <p:nvSpPr>
          <p:cNvPr id="4" name="TextBox 3">
            <a:extLst>
              <a:ext uri="{FF2B5EF4-FFF2-40B4-BE49-F238E27FC236}">
                <a16:creationId xmlns:a16="http://schemas.microsoft.com/office/drawing/2014/main" id="{882B80DE-E95D-EF4E-DAC7-909D6118A569}"/>
              </a:ext>
            </a:extLst>
          </p:cNvPr>
          <p:cNvSpPr txBox="1"/>
          <p:nvPr/>
        </p:nvSpPr>
        <p:spPr>
          <a:xfrm>
            <a:off x="1820563" y="2335428"/>
            <a:ext cx="686211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a:solidFill>
                  <a:srgbClr val="111111"/>
                </a:solidFill>
                <a:latin typeface="Roboto"/>
                <a:ea typeface="Roboto"/>
                <a:cs typeface="Roboto"/>
              </a:rPr>
              <a:t>Create the right environment Simply inviting your team to work together isn’t enough for them to actually do it. ...</a:t>
            </a:r>
          </a:p>
          <a:p>
            <a:pPr>
              <a:buFont typeface=""/>
              <a:buChar char="•"/>
            </a:pPr>
            <a:r>
              <a:rPr lang="en-US">
                <a:solidFill>
                  <a:srgbClr val="111111"/>
                </a:solidFill>
                <a:latin typeface="Roboto"/>
                <a:ea typeface="Roboto"/>
                <a:cs typeface="Roboto"/>
              </a:rPr>
              <a:t>. Promote open, transparent communication and feedback ...</a:t>
            </a:r>
          </a:p>
          <a:p>
            <a:pPr>
              <a:buFont typeface=""/>
              <a:buChar char="•"/>
            </a:pPr>
            <a:r>
              <a:rPr lang="en-US">
                <a:solidFill>
                  <a:srgbClr val="111111"/>
                </a:solidFill>
                <a:latin typeface="Roboto"/>
                <a:ea typeface="Roboto"/>
                <a:cs typeface="Roboto"/>
              </a:rPr>
              <a:t> Set clear common goals ...</a:t>
            </a:r>
          </a:p>
          <a:p>
            <a:pPr>
              <a:buFont typeface=""/>
              <a:buChar char="•"/>
            </a:pPr>
            <a:r>
              <a:rPr lang="en-US">
                <a:solidFill>
                  <a:srgbClr val="111111"/>
                </a:solidFill>
                <a:latin typeface="Roboto"/>
                <a:ea typeface="Roboto"/>
                <a:cs typeface="Roboto"/>
              </a:rPr>
              <a:t> Present collaboration as a win-win ...</a:t>
            </a:r>
          </a:p>
          <a:p>
            <a:pPr>
              <a:buFont typeface=""/>
              <a:buChar char="•"/>
            </a:pPr>
            <a:r>
              <a:rPr lang="en-US">
                <a:solidFill>
                  <a:srgbClr val="111111"/>
                </a:solidFill>
                <a:latin typeface="Roboto"/>
                <a:ea typeface="Roboto"/>
                <a:cs typeface="Roboto"/>
              </a:rPr>
              <a:t> Eliminate silos and solicit diverse opinions ...</a:t>
            </a:r>
          </a:p>
          <a:p>
            <a:pPr>
              <a:buFont typeface=""/>
              <a:buChar char="•"/>
            </a:pPr>
            <a:r>
              <a:rPr lang="en-US">
                <a:solidFill>
                  <a:srgbClr val="111111"/>
                </a:solidFill>
                <a:latin typeface="Roboto"/>
                <a:ea typeface="Roboto"/>
                <a:cs typeface="Roboto"/>
              </a:rPr>
              <a:t> Train your team on how to resolve conflicts ...</a:t>
            </a:r>
          </a:p>
          <a:p>
            <a:pPr>
              <a:buFont typeface=""/>
              <a:buChar char="•"/>
            </a:pPr>
            <a:r>
              <a:rPr lang="en-US">
                <a:solidFill>
                  <a:srgbClr val="111111"/>
                </a:solidFill>
                <a:latin typeface="Roboto"/>
                <a:ea typeface="Roboto"/>
                <a:cs typeface="Roboto"/>
              </a:rPr>
              <a:t> “Yes, and…” every idea ...</a:t>
            </a:r>
          </a:p>
          <a:p>
            <a:pPr>
              <a:buFont typeface=""/>
              <a:buChar char="•"/>
            </a:pPr>
            <a:r>
              <a:rPr lang="en-US">
                <a:solidFill>
                  <a:srgbClr val="111111"/>
                </a:solidFill>
                <a:latin typeface="Roboto"/>
                <a:ea typeface="Roboto"/>
                <a:cs typeface="Roboto"/>
              </a:rPr>
              <a:t> Play to everyone’s strengths …</a:t>
            </a:r>
          </a:p>
          <a:p>
            <a:pPr>
              <a:buFont typeface=""/>
              <a:buChar char="•"/>
            </a:pPr>
            <a:r>
              <a:rPr lang="en-US">
                <a:solidFill>
                  <a:srgbClr val="111111"/>
                </a:solidFill>
                <a:latin typeface="Roboto"/>
                <a:ea typeface="Roboto"/>
                <a:cs typeface="Roboto"/>
              </a:rPr>
              <a:t>Using this tool can help with communication and any conflict that may arise during a group meeting.</a:t>
            </a:r>
          </a:p>
          <a:p>
            <a:br>
              <a:rPr lang="en-US">
                <a:latin typeface="Roboto"/>
                <a:ea typeface="Roboto"/>
                <a:cs typeface="Roboto"/>
              </a:rPr>
            </a:br>
            <a:endParaRPr lang="en-US">
              <a:solidFill>
                <a:srgbClr val="4007A2"/>
              </a:solidFill>
              <a:latin typeface="Roboto"/>
              <a:ea typeface="Roboto"/>
              <a:cs typeface="Roboto"/>
            </a:endParaRPr>
          </a:p>
        </p:txBody>
      </p:sp>
    </p:spTree>
    <p:extLst>
      <p:ext uri="{BB962C8B-B14F-4D97-AF65-F5344CB8AC3E}">
        <p14:creationId xmlns:p14="http://schemas.microsoft.com/office/powerpoint/2010/main" val="1404511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2DC96-BC73-2D9A-D23F-850A7F1746D6}"/>
              </a:ext>
            </a:extLst>
          </p:cNvPr>
          <p:cNvSpPr>
            <a:spLocks noGrp="1"/>
          </p:cNvSpPr>
          <p:nvPr>
            <p:ph type="title"/>
          </p:nvPr>
        </p:nvSpPr>
        <p:spPr/>
        <p:txBody>
          <a:bodyPr/>
          <a:lstStyle/>
          <a:p>
            <a:r>
              <a:rPr lang="en-US">
                <a:cs typeface="Aharoni"/>
              </a:rPr>
              <a:t>              Conflict</a:t>
            </a:r>
            <a:endParaRPr lang="en-US"/>
          </a:p>
        </p:txBody>
      </p:sp>
      <p:sp>
        <p:nvSpPr>
          <p:cNvPr id="3" name="Content Placeholder 2">
            <a:extLst>
              <a:ext uri="{FF2B5EF4-FFF2-40B4-BE49-F238E27FC236}">
                <a16:creationId xmlns:a16="http://schemas.microsoft.com/office/drawing/2014/main" id="{04780C16-C9C8-A1A8-964E-258E6E50D97F}"/>
              </a:ext>
            </a:extLst>
          </p:cNvPr>
          <p:cNvSpPr>
            <a:spLocks noGrp="1"/>
          </p:cNvSpPr>
          <p:nvPr>
            <p:ph idx="1"/>
          </p:nvPr>
        </p:nvSpPr>
        <p:spPr>
          <a:xfrm>
            <a:off x="1517904" y="1972964"/>
            <a:ext cx="9144000" cy="4991056"/>
          </a:xfrm>
        </p:spPr>
        <p:txBody>
          <a:bodyPr vert="horz" lIns="91440" tIns="45720" rIns="91440" bIns="45720" rtlCol="0" anchor="t">
            <a:noAutofit/>
          </a:bodyPr>
          <a:lstStyle/>
          <a:p>
            <a:endParaRPr lang="en-US"/>
          </a:p>
          <a:p>
            <a:pPr marL="0" indent="0">
              <a:buNone/>
            </a:pPr>
            <a:r>
              <a:rPr lang="en-US" sz="1800" b="1">
                <a:latin typeface="Calibri"/>
                <a:ea typeface="Roboto"/>
                <a:cs typeface="Roboto"/>
              </a:rPr>
              <a:t>Accommodating</a:t>
            </a:r>
            <a:r>
              <a:rPr lang="en-US" sz="1800">
                <a:latin typeface="Calibri"/>
                <a:ea typeface="Roboto"/>
                <a:cs typeface="Roboto"/>
              </a:rPr>
              <a:t>: In this mode, cooperation is high, but assertiveness is low. You resolve disputes by sacrificing your own needs for the other party’s benefit. Use this style when conflicts are trivial and a swift resolution is necessary. For instance, at work, it’s useful when moving past minor disagreements. At home, prioritize relationships over being right.</a:t>
            </a:r>
            <a:endParaRPr lang="en-US" sz="1800">
              <a:latin typeface="Calibri"/>
              <a:cs typeface="Calibri"/>
            </a:endParaRPr>
          </a:p>
          <a:p>
            <a:pPr marL="0" indent="0">
              <a:buNone/>
            </a:pPr>
            <a:r>
              <a:rPr lang="en-US" sz="1800" b="1">
                <a:latin typeface="Calibri"/>
                <a:ea typeface="Roboto"/>
                <a:cs typeface="Roboto"/>
              </a:rPr>
              <a:t>Avoiding</a:t>
            </a:r>
            <a:r>
              <a:rPr lang="en-US" sz="1800">
                <a:latin typeface="Calibri"/>
                <a:ea typeface="Roboto"/>
                <a:cs typeface="Roboto"/>
              </a:rPr>
              <a:t>: Avoidance involves dodging or bypassing a conflict. It’s low in both assertiveness and cooperativeness. While it may be tempting to avoid disputes, this style can leave others feeling uncared for. Use avoidance when</a:t>
            </a:r>
            <a:endParaRPr lang="en-US" sz="1800">
              <a:latin typeface="Calibri"/>
              <a:ea typeface="Roboto"/>
              <a:cs typeface="Calibri"/>
            </a:endParaRPr>
          </a:p>
          <a:p>
            <a:pPr marL="0" indent="0">
              <a:buNone/>
            </a:pPr>
            <a:r>
              <a:rPr lang="en-US" sz="1800">
                <a:latin typeface="Calibri"/>
                <a:ea typeface="Roboto"/>
                <a:cs typeface="Roboto"/>
              </a:rPr>
              <a:t>You need time to think through a disagreement </a:t>
            </a:r>
            <a:endParaRPr lang="en-US" sz="1800">
              <a:latin typeface="Calibri"/>
              <a:ea typeface="Roboto"/>
              <a:cs typeface="Calibri"/>
            </a:endParaRPr>
          </a:p>
          <a:p>
            <a:pPr marL="0" indent="0">
              <a:buNone/>
            </a:pPr>
            <a:r>
              <a:rPr lang="en-US" sz="1800">
                <a:latin typeface="Calibri"/>
                <a:ea typeface="Roboto"/>
                <a:cs typeface="Roboto"/>
              </a:rPr>
              <a:t>More pressing issues require attention.</a:t>
            </a:r>
            <a:endParaRPr lang="en-US" sz="1800">
              <a:latin typeface="Calibri"/>
              <a:ea typeface="Roboto"/>
              <a:cs typeface="Calibri"/>
            </a:endParaRPr>
          </a:p>
          <a:p>
            <a:pPr marL="0" indent="0">
              <a:buNone/>
            </a:pPr>
            <a:r>
              <a:rPr lang="en-US" sz="1800">
                <a:latin typeface="Calibri"/>
                <a:ea typeface="Roboto"/>
                <a:cs typeface="Roboto"/>
              </a:rPr>
              <a:t>The risks of confrontation outweigh the benefits.</a:t>
            </a:r>
            <a:endParaRPr lang="en-US" sz="1800">
              <a:latin typeface="Calibri"/>
              <a:cs typeface="Calibri"/>
            </a:endParaRPr>
          </a:p>
          <a:p>
            <a:pPr marL="0" indent="0">
              <a:buNone/>
            </a:pPr>
            <a:r>
              <a:rPr lang="en-US" sz="1800" b="1">
                <a:latin typeface="Calibri"/>
                <a:ea typeface="Roboto"/>
                <a:cs typeface="Roboto"/>
              </a:rPr>
              <a:t>Collaborating</a:t>
            </a:r>
            <a:r>
              <a:rPr lang="en-US" sz="1800">
                <a:latin typeface="Calibri"/>
                <a:ea typeface="Roboto"/>
                <a:cs typeface="Roboto"/>
              </a:rPr>
              <a:t>: Collaboration combines high assertiveness and high cooperativeness. It aims for a win-win solution by actively involving all parties. Use this style when complex issues require creative solutions and when maintaining relationships matters.</a:t>
            </a:r>
            <a:endParaRPr lang="en-US" sz="1800">
              <a:latin typeface="Calibri"/>
              <a:cs typeface="Calibri"/>
            </a:endParaRPr>
          </a:p>
          <a:p>
            <a:pPr marL="0" indent="0">
              <a:buNone/>
            </a:pPr>
            <a:endParaRPr lang="en-US" sz="1800" b="1">
              <a:latin typeface="Calibri"/>
              <a:ea typeface="Roboto"/>
              <a:cs typeface="Roboto"/>
            </a:endParaRPr>
          </a:p>
          <a:p>
            <a:pPr marL="0" indent="0">
              <a:buNone/>
            </a:pPr>
            <a:endParaRPr lang="en-US" sz="1800" b="1">
              <a:solidFill>
                <a:srgbClr val="000000"/>
              </a:solidFill>
              <a:latin typeface="Calibri"/>
              <a:ea typeface="Roboto"/>
              <a:cs typeface="Roboto"/>
            </a:endParaRPr>
          </a:p>
          <a:p>
            <a:endParaRPr lang="en-US" sz="1200" b="1">
              <a:solidFill>
                <a:srgbClr val="111111"/>
              </a:solidFill>
              <a:latin typeface="Roboto"/>
              <a:ea typeface="Roboto"/>
              <a:cs typeface="Roboto"/>
            </a:endParaRPr>
          </a:p>
        </p:txBody>
      </p:sp>
    </p:spTree>
    <p:extLst>
      <p:ext uri="{BB962C8B-B14F-4D97-AF65-F5344CB8AC3E}">
        <p14:creationId xmlns:p14="http://schemas.microsoft.com/office/powerpoint/2010/main" val="3436816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68C3-AB4C-8BB2-8DE5-CB84AD21AD14}"/>
              </a:ext>
            </a:extLst>
          </p:cNvPr>
          <p:cNvSpPr>
            <a:spLocks noGrp="1"/>
          </p:cNvSpPr>
          <p:nvPr>
            <p:ph type="title"/>
          </p:nvPr>
        </p:nvSpPr>
        <p:spPr>
          <a:xfrm>
            <a:off x="1517904" y="1517904"/>
            <a:ext cx="9144000" cy="643951"/>
          </a:xfrm>
        </p:spPr>
        <p:txBody>
          <a:bodyPr>
            <a:normAutofit fontScale="90000"/>
          </a:bodyPr>
          <a:lstStyle/>
          <a:p>
            <a:r>
              <a:rPr lang="en-US">
                <a:cs typeface="Aharoni"/>
              </a:rPr>
              <a:t>              </a:t>
            </a:r>
            <a:r>
              <a:rPr lang="en-US">
                <a:solidFill>
                  <a:srgbClr val="000000"/>
                </a:solidFill>
                <a:cs typeface="Aharoni"/>
              </a:rPr>
              <a:t>M</a:t>
            </a:r>
            <a:r>
              <a:rPr lang="en-US">
                <a:solidFill>
                  <a:srgbClr val="FFFF00"/>
                </a:solidFill>
                <a:cs typeface="Aharoni"/>
              </a:rPr>
              <a:t>anagement</a:t>
            </a:r>
          </a:p>
        </p:txBody>
      </p:sp>
      <p:sp>
        <p:nvSpPr>
          <p:cNvPr id="3" name="Content Placeholder 2">
            <a:extLst>
              <a:ext uri="{FF2B5EF4-FFF2-40B4-BE49-F238E27FC236}">
                <a16:creationId xmlns:a16="http://schemas.microsoft.com/office/drawing/2014/main" id="{B34D3DE1-9287-E79B-60BE-00CF0C96A240}"/>
              </a:ext>
            </a:extLst>
          </p:cNvPr>
          <p:cNvSpPr>
            <a:spLocks noGrp="1"/>
          </p:cNvSpPr>
          <p:nvPr>
            <p:ph idx="1"/>
          </p:nvPr>
        </p:nvSpPr>
        <p:spPr/>
        <p:txBody>
          <a:bodyPr vert="horz" lIns="91440" tIns="45720" rIns="91440" bIns="45720" rtlCol="0" anchor="t">
            <a:normAutofit/>
          </a:bodyPr>
          <a:lstStyle/>
          <a:p>
            <a:pPr marL="0" indent="0">
              <a:buNone/>
            </a:pPr>
            <a:r>
              <a:rPr lang="en-US" sz="1800" b="1">
                <a:latin typeface="Calibri"/>
                <a:cs typeface="Calibri"/>
              </a:rPr>
              <a:t>Competing</a:t>
            </a:r>
            <a:r>
              <a:rPr lang="en-US" sz="1800">
                <a:latin typeface="Calibri"/>
                <a:cs typeface="Calibri"/>
              </a:rPr>
              <a:t>: A competitive approach prioritizes assertiveness over cooperativeness. You pursue your goals without considering others’ needs. Use this style when quick decisions are necessary, such as during emergencies or when unpopular choices must be made.</a:t>
            </a:r>
          </a:p>
          <a:p>
            <a:pPr marL="0" indent="0">
              <a:buNone/>
            </a:pPr>
            <a:r>
              <a:rPr lang="en-US" sz="1800" b="1">
                <a:latin typeface="Calibri"/>
                <a:cs typeface="Calibri"/>
              </a:rPr>
              <a:t>Compromising</a:t>
            </a:r>
            <a:r>
              <a:rPr lang="en-US" sz="1800">
                <a:latin typeface="Calibri"/>
                <a:cs typeface="Calibri"/>
              </a:rPr>
              <a:t>: Compromise balances assertiveness and cooperativeness. Both parties give up something to reach a middle ground. It’s useful when time is limited, and a mutually acceptable solution is needed.</a:t>
            </a:r>
          </a:p>
          <a:p>
            <a:pPr marL="0" indent="0">
              <a:buNone/>
            </a:pPr>
            <a:r>
              <a:rPr lang="en-US" sz="1800">
                <a:latin typeface="Calibri"/>
                <a:cs typeface="Calibri"/>
              </a:rPr>
              <a:t>Remember that choosing the right conflict management style depends on the context and the specific situation. </a:t>
            </a:r>
          </a:p>
          <a:p>
            <a:pPr marL="0" indent="0">
              <a:buNone/>
            </a:pPr>
            <a:r>
              <a:rPr lang="en-US" sz="1800" b="1">
                <a:solidFill>
                  <a:srgbClr val="FFFFFF"/>
                </a:solidFill>
                <a:latin typeface="Calibri"/>
                <a:cs typeface="Calibri"/>
              </a:rPr>
              <a:t>Conflict management</a:t>
            </a:r>
            <a:endParaRPr lang="en-US" sz="1800">
              <a:latin typeface="Calibri"/>
              <a:cs typeface="Calibri"/>
            </a:endParaRPr>
          </a:p>
          <a:p>
            <a:endParaRPr lang="en-US" sz="1200">
              <a:latin typeface="Roboto"/>
              <a:ea typeface="Roboto"/>
              <a:cs typeface="Roboto"/>
            </a:endParaRPr>
          </a:p>
          <a:p>
            <a:endParaRPr lang="en-US"/>
          </a:p>
        </p:txBody>
      </p:sp>
    </p:spTree>
    <p:extLst>
      <p:ext uri="{BB962C8B-B14F-4D97-AF65-F5344CB8AC3E}">
        <p14:creationId xmlns:p14="http://schemas.microsoft.com/office/powerpoint/2010/main" val="3546294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9E7FA-7EB2-AB25-F90E-71D0EDF8E973}"/>
              </a:ext>
            </a:extLst>
          </p:cNvPr>
          <p:cNvSpPr>
            <a:spLocks noGrp="1"/>
          </p:cNvSpPr>
          <p:nvPr>
            <p:ph type="title"/>
          </p:nvPr>
        </p:nvSpPr>
        <p:spPr/>
        <p:txBody>
          <a:bodyPr/>
          <a:lstStyle/>
          <a:p>
            <a:r>
              <a:rPr lang="en-US">
                <a:cs typeface="Aharoni"/>
              </a:rPr>
              <a:t>             REFERNCES</a:t>
            </a:r>
            <a:endParaRPr lang="en-US"/>
          </a:p>
        </p:txBody>
      </p:sp>
      <p:sp>
        <p:nvSpPr>
          <p:cNvPr id="3" name="Content Placeholder 2">
            <a:extLst>
              <a:ext uri="{FF2B5EF4-FFF2-40B4-BE49-F238E27FC236}">
                <a16:creationId xmlns:a16="http://schemas.microsoft.com/office/drawing/2014/main" id="{18A18931-B545-6888-DC73-5A5C7CC13BC6}"/>
              </a:ext>
            </a:extLst>
          </p:cNvPr>
          <p:cNvSpPr>
            <a:spLocks noGrp="1"/>
          </p:cNvSpPr>
          <p:nvPr>
            <p:ph idx="1"/>
          </p:nvPr>
        </p:nvSpPr>
        <p:spPr>
          <a:xfrm>
            <a:off x="1517904" y="2971800"/>
            <a:ext cx="9144000" cy="3889247"/>
          </a:xfrm>
        </p:spPr>
        <p:txBody>
          <a:bodyPr vert="horz" lIns="91440" tIns="45720" rIns="91440" bIns="45720" rtlCol="0" anchor="t">
            <a:normAutofit fontScale="92500" lnSpcReduction="10000"/>
          </a:bodyPr>
          <a:lstStyle/>
          <a:p>
            <a:pPr marL="0" indent="0">
              <a:buNone/>
            </a:pPr>
            <a:r>
              <a:rPr lang="en-US" dirty="0">
                <a:ea typeface="+mn-lt"/>
                <a:cs typeface="+mn-lt"/>
                <a:hlinkClick r:id="rId2"/>
              </a:rPr>
              <a:t>https://www.teamwork.com/try-now/project-management</a:t>
            </a:r>
            <a:endParaRPr lang="en-US">
              <a:ea typeface="+mn-lt"/>
              <a:cs typeface="+mn-lt"/>
            </a:endParaRPr>
          </a:p>
          <a:p>
            <a:pPr marL="0" indent="0">
              <a:buNone/>
            </a:pPr>
            <a:r>
              <a:rPr lang="en-US" dirty="0">
                <a:ea typeface="+mn-lt"/>
                <a:cs typeface="+mn-lt"/>
                <a:hlinkClick r:id="rId3"/>
              </a:rPr>
              <a:t>Conflict Management: Definition, Strategies, and Styles | Coursera</a:t>
            </a:r>
          </a:p>
          <a:p>
            <a:pPr marL="0" indent="0">
              <a:buNone/>
            </a:pPr>
            <a:r>
              <a:rPr lang="en-US" dirty="0">
                <a:ea typeface="+mn-lt"/>
                <a:cs typeface="+mn-lt"/>
                <a:hlinkClick r:id="rId4"/>
              </a:rPr>
              <a:t>Improving Group Dynamics - Helping Your Team Work More Effectively (mindtools.com)</a:t>
            </a:r>
          </a:p>
          <a:p>
            <a:pPr marL="0" indent="0">
              <a:buNone/>
            </a:pPr>
            <a:r>
              <a:rPr lang="en-US" dirty="0">
                <a:ea typeface="+mn-lt"/>
                <a:cs typeface="+mn-lt"/>
                <a:hlinkClick r:id="rId5"/>
              </a:rPr>
              <a:t>Collaborative working and mergers: an introduction (CC34) - GOV.UK (www.gov.uk)</a:t>
            </a:r>
          </a:p>
          <a:p>
            <a:pPr marL="0" indent="0">
              <a:buNone/>
            </a:pPr>
            <a:r>
              <a:rPr lang="en-US" dirty="0">
                <a:ea typeface="+mn-lt"/>
                <a:cs typeface="+mn-lt"/>
                <a:hlinkClick r:id="rId6"/>
              </a:rPr>
              <a:t>Group Dynamics: Definitions, Concept, Principles and Stages (economicsdiscussion.net)</a:t>
            </a:r>
            <a:endParaRPr lang="en-US"/>
          </a:p>
        </p:txBody>
      </p:sp>
    </p:spTree>
    <p:extLst>
      <p:ext uri="{BB962C8B-B14F-4D97-AF65-F5344CB8AC3E}">
        <p14:creationId xmlns:p14="http://schemas.microsoft.com/office/powerpoint/2010/main" val="75748796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PrismaticVTI</vt:lpstr>
      <vt:lpstr>Effective teamworking and communication</vt:lpstr>
      <vt:lpstr>                                                             Group Dynamics, Conflict </vt:lpstr>
      <vt:lpstr>Teamwork </vt:lpstr>
      <vt:lpstr>Communication and collaboration </vt:lpstr>
      <vt:lpstr>                                    Proposed Solutions</vt:lpstr>
      <vt:lpstr>              Conflict</vt:lpstr>
      <vt:lpstr>              Management</vt:lpstr>
      <vt:lpstr>             REFERNCES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cp:revision>
  <dcterms:created xsi:type="dcterms:W3CDTF">2024-03-10T16:23:02Z</dcterms:created>
  <dcterms:modified xsi:type="dcterms:W3CDTF">2024-03-10T23:28:35Z</dcterms:modified>
</cp:coreProperties>
</file>