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 autoCompressPictures="0">
  <p:sldMasterIdLst>
    <p:sldMasterId id="2147483648" r:id="rId4"/>
  </p:sldMasterIdLst>
  <p:notesMasterIdLst>
    <p:notesMasterId r:id="rId13"/>
  </p:notesMasterIdLst>
  <p:handoutMasterIdLst>
    <p:handoutMasterId r:id="rId14"/>
  </p:handoutMasterIdLst>
  <p:sldIdLst>
    <p:sldId id="256" r:id="rId5"/>
    <p:sldId id="269" r:id="rId6"/>
    <p:sldId id="270" r:id="rId7"/>
    <p:sldId id="271" r:id="rId8"/>
    <p:sldId id="272" r:id="rId9"/>
    <p:sldId id="273" r:id="rId10"/>
    <p:sldId id="274" r:id="rId11"/>
    <p:sldId id="268" r:id="rId12"/>
  </p:sldIdLst>
  <p:sldSz cx="12192000" cy="6858000"/>
  <p:notesSz cx="6858000" cy="9144000"/>
  <p:embeddedFontLst>
    <p:embeddedFont>
      <p:font typeface="Trebuchet MS" panose="020B0603020202020204" pitchFamily="34" charset="0"/>
      <p:regular r:id="rId15"/>
      <p:bold r:id="rId16"/>
      <p:italic r:id="rId17"/>
      <p:boldItalic r:id="rId18"/>
    </p:embeddedFont>
    <p:embeddedFont>
      <p:font typeface="Calibri" panose="020F0502020204030204" pitchFamily="34" charset="0"/>
      <p:regular r:id="rId19"/>
      <p:bold r:id="rId20"/>
      <p:italic r:id="rId21"/>
      <p:boldItalic r:id="rId22"/>
    </p:embeddedFont>
    <p:embeddedFont>
      <p:font typeface="Tahoma" panose="020B0604030504040204" pitchFamily="34" charset="0"/>
      <p:regular r:id="rId23"/>
      <p:bold r:id="rId24"/>
    </p:embeddedFont>
  </p:embeddedFontLst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03350"/>
    <a:srgbClr val="0C4360"/>
    <a:srgbClr val="1B6872"/>
    <a:srgbClr val="63B7C6"/>
    <a:srgbClr val="002136"/>
    <a:srgbClr val="0C75AC"/>
    <a:srgbClr val="0024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03" autoAdjust="0"/>
    <p:restoredTop sz="63798" autoAdjust="0"/>
  </p:normalViewPr>
  <p:slideViewPr>
    <p:cSldViewPr snapToGrid="0">
      <p:cViewPr varScale="1">
        <p:scale>
          <a:sx n="54" d="100"/>
          <a:sy n="54" d="100"/>
        </p:scale>
        <p:origin x="1264" y="4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6" d="100"/>
          <a:sy n="86" d="100"/>
        </p:scale>
        <p:origin x="3012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font" Target="fonts/font4.fntdata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font" Target="fonts/font7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3.fntdata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10.fntdata"/><Relationship Id="rId5" Type="http://schemas.openxmlformats.org/officeDocument/2006/relationships/slide" Target="slides/slide1.xml"/><Relationship Id="rId15" Type="http://schemas.openxmlformats.org/officeDocument/2006/relationships/font" Target="fonts/font1.fntdata"/><Relationship Id="rId23" Type="http://schemas.openxmlformats.org/officeDocument/2006/relationships/font" Target="fonts/font9.fntdata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font" Target="fonts/font5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Relationship Id="rId22" Type="http://schemas.openxmlformats.org/officeDocument/2006/relationships/font" Target="fonts/font8.fntdata"/><Relationship Id="rId27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 smtClean="0"/>
              <a:t>Outgroup Negativity as a Function of Fraternal Deprivation</a:t>
            </a:r>
            <a:endParaRPr lang="en-GB" dirty="0"/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V &amp; P (1972)</c:v>
                </c:pt>
              </c:strCache>
            </c:strRef>
          </c:tx>
          <c:spPr>
            <a:solidFill>
              <a:schemeClr val="tx1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High Fraternal Deprivation</c:v>
                </c:pt>
                <c:pt idx="1">
                  <c:v>Low Fraternal Deprivation</c:v>
                </c:pt>
                <c:pt idx="2">
                  <c:v>High Fraternal Deprivation</c:v>
                </c:pt>
                <c:pt idx="3">
                  <c:v>Low Fraternal Deprivation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54</c:v>
                </c:pt>
                <c:pt idx="1">
                  <c:v>42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266-4F51-A3B2-3B818B7A800E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Dibble (1981)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High Fraternal Deprivation</c:v>
                </c:pt>
                <c:pt idx="1">
                  <c:v>Low Fraternal Deprivation</c:v>
                </c:pt>
                <c:pt idx="2">
                  <c:v>High Fraternal Deprivation</c:v>
                </c:pt>
                <c:pt idx="3">
                  <c:v>Low Fraternal Deprivation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2">
                  <c:v>28</c:v>
                </c:pt>
                <c:pt idx="3">
                  <c:v>13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266-4F51-A3B2-3B818B7A800E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Column1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High Fraternal Deprivation</c:v>
                </c:pt>
                <c:pt idx="1">
                  <c:v>Low Fraternal Deprivation</c:v>
                </c:pt>
                <c:pt idx="2">
                  <c:v>High Fraternal Deprivation</c:v>
                </c:pt>
                <c:pt idx="3">
                  <c:v>Low Fraternal Deprivation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2-2266-4F51-A3B2-3B818B7A80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391233664"/>
        <c:axId val="391233992"/>
      </c:barChart>
      <c:catAx>
        <c:axId val="39123366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91233992"/>
        <c:crosses val="autoZero"/>
        <c:auto val="1"/>
        <c:lblAlgn val="ctr"/>
        <c:lblOffset val="100"/>
        <c:noMultiLvlLbl val="0"/>
      </c:catAx>
      <c:valAx>
        <c:axId val="391233992"/>
        <c:scaling>
          <c:orientation val="minMax"/>
        </c:scaling>
        <c:delete val="0"/>
        <c:axPos val="l"/>
        <c:majorGridlines>
          <c:spPr>
            <a:ln w="9525" cap="flat" cmpd="sng" algn="ctr">
              <a:noFill/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9123366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62FF6B6-4F8A-40F7-B5F4-FC3996824D7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10A999-F365-48DF-976A-0517FE0454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C5E8405-9D99-4FA5-842E-D515212A7594}" type="datetime1">
              <a:rPr lang="en-GB" smtClean="0"/>
              <a:t>18/11/2020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735C90-ADBF-4B9E-BE88-E1C8F83EB4D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06A01-6D0A-45EF-A584-05A3361D66F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831430A-4AA4-45C8-AC23-CD6B61C41A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90097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D70E3C-251E-4FDC-A619-AC9EE932F165}" type="datetime1">
              <a:rPr lang="en-GB" noProof="0" smtClean="0"/>
              <a:pPr/>
              <a:t>18/11/2020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734D747-9380-41EE-9946-EC9EC0CA5D1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2772710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734D747-9380-41EE-9946-EC9EC0CA5D1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9355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348466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823770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293994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895485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baseline="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657289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233817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734D747-9380-41EE-9946-EC9EC0CA5D1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831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CA15AFD-4983-47DD-9ED0-D3B27E5A096F}"/>
              </a:ext>
            </a:extLst>
          </p:cNvPr>
          <p:cNvGrpSpPr/>
          <p:nvPr userDrawn="1"/>
        </p:nvGrpSpPr>
        <p:grpSpPr>
          <a:xfrm>
            <a:off x="-1604709" y="-3756"/>
            <a:ext cx="13796710" cy="6861756"/>
            <a:chOff x="-1604709" y="-3756"/>
            <a:chExt cx="13796710" cy="6861756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2222D5E2-E9B4-4180-98B8-4E514C9ADB28}"/>
                </a:ext>
              </a:extLst>
            </p:cNvPr>
            <p:cNvGrpSpPr/>
            <p:nvPr/>
          </p:nvGrpSpPr>
          <p:grpSpPr>
            <a:xfrm>
              <a:off x="-16298" y="0"/>
              <a:ext cx="12208299" cy="6858000"/>
              <a:chOff x="-16298" y="0"/>
              <a:chExt cx="12208299" cy="6858000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41E10E1E-5268-4F03-BA64-07E19DE26739}"/>
                  </a:ext>
                </a:extLst>
              </p:cNvPr>
              <p:cNvSpPr/>
              <p:nvPr/>
            </p:nvSpPr>
            <p:spPr>
              <a:xfrm flipH="1">
                <a:off x="-16297" y="0"/>
                <a:ext cx="12208298" cy="6858000"/>
              </a:xfrm>
              <a:custGeom>
                <a:avLst/>
                <a:gdLst>
                  <a:gd name="connsiteX0" fmla="*/ 8574289 w 12208298"/>
                  <a:gd name="connsiteY0" fmla="*/ 0 h 6858000"/>
                  <a:gd name="connsiteX1" fmla="*/ 0 w 12208298"/>
                  <a:gd name="connsiteY1" fmla="*/ 0 h 6858000"/>
                  <a:gd name="connsiteX2" fmla="*/ 0 w 12208298"/>
                  <a:gd name="connsiteY2" fmla="*/ 6858000 h 6858000"/>
                  <a:gd name="connsiteX3" fmla="*/ 532109 w 12208298"/>
                  <a:gd name="connsiteY3" fmla="*/ 6858000 h 6858000"/>
                  <a:gd name="connsiteX4" fmla="*/ 11495317 w 12208298"/>
                  <a:gd name="connsiteY4" fmla="*/ 6858000 h 6858000"/>
                  <a:gd name="connsiteX5" fmla="*/ 12208298 w 12208298"/>
                  <a:gd name="connsiteY5" fmla="*/ 6858000 h 6858000"/>
                  <a:gd name="connsiteX6" fmla="*/ 12208298 w 12208298"/>
                  <a:gd name="connsiteY6" fmla="*/ 3146781 h 6858000"/>
                  <a:gd name="connsiteX7" fmla="*/ 10353284 w 12208298"/>
                  <a:gd name="connsiteY7" fmla="*/ 1291767 h 6858000"/>
                  <a:gd name="connsiteX8" fmla="*/ 9866056 w 12208298"/>
                  <a:gd name="connsiteY8" fmla="*/ 1291767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2208298" h="6858000">
                    <a:moveTo>
                      <a:pt x="8574289" y="0"/>
                    </a:moveTo>
                    <a:lnTo>
                      <a:pt x="0" y="0"/>
                    </a:lnTo>
                    <a:lnTo>
                      <a:pt x="0" y="6858000"/>
                    </a:lnTo>
                    <a:lnTo>
                      <a:pt x="532109" y="6858000"/>
                    </a:lnTo>
                    <a:lnTo>
                      <a:pt x="11495317" y="6858000"/>
                    </a:lnTo>
                    <a:lnTo>
                      <a:pt x="12208298" y="6858000"/>
                    </a:lnTo>
                    <a:lnTo>
                      <a:pt x="12208298" y="3146781"/>
                    </a:lnTo>
                    <a:lnTo>
                      <a:pt x="10353284" y="1291767"/>
                    </a:lnTo>
                    <a:lnTo>
                      <a:pt x="9866056" y="1291767"/>
                    </a:lnTo>
                    <a:close/>
                  </a:path>
                </a:pathLst>
              </a:custGeom>
              <a:solidFill>
                <a:schemeClr val="accent2">
                  <a:alpha val="74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B989C45D-BDFF-418F-BE79-03FF70015770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pattFill prst="wdDnDiag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7" name="Right Triangle 16">
                <a:extLst>
                  <a:ext uri="{FF2B5EF4-FFF2-40B4-BE49-F238E27FC236}">
                    <a16:creationId xmlns:a16="http://schemas.microsoft.com/office/drawing/2014/main" id="{8DCD5806-2A2F-4ABF-8057-245681C498E6}"/>
                  </a:ext>
                </a:extLst>
              </p:cNvPr>
              <p:cNvSpPr/>
              <p:nvPr/>
            </p:nvSpPr>
            <p:spPr>
              <a:xfrm rot="16200000" flipH="1" flipV="1">
                <a:off x="24625" y="-4746"/>
                <a:ext cx="2819399" cy="2828891"/>
              </a:xfrm>
              <a:prstGeom prst="rtTriangle">
                <a:avLst/>
              </a:prstGeom>
              <a:solidFill>
                <a:schemeClr val="accent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8" name="Right Triangle 17">
                <a:extLst>
                  <a:ext uri="{FF2B5EF4-FFF2-40B4-BE49-F238E27FC236}">
                    <a16:creationId xmlns:a16="http://schemas.microsoft.com/office/drawing/2014/main" id="{3A93038F-E9E4-4FFD-B3DF-28DB7C2C1490}"/>
                  </a:ext>
                </a:extLst>
              </p:cNvPr>
              <p:cNvSpPr/>
              <p:nvPr/>
            </p:nvSpPr>
            <p:spPr>
              <a:xfrm rot="16200000" flipH="1" flipV="1">
                <a:off x="4418" y="-4422"/>
                <a:ext cx="2627088" cy="2635933"/>
              </a:xfrm>
              <a:prstGeom prst="rtTriangle">
                <a:avLst/>
              </a:prstGeom>
              <a:pattFill prst="dkHorz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9" name="Right Triangle 18">
                <a:extLst>
                  <a:ext uri="{FF2B5EF4-FFF2-40B4-BE49-F238E27FC236}">
                    <a16:creationId xmlns:a16="http://schemas.microsoft.com/office/drawing/2014/main" id="{5DEA1E02-BBD0-4AE3-AF22-433B90272178}"/>
                  </a:ext>
                </a:extLst>
              </p:cNvPr>
              <p:cNvSpPr/>
              <p:nvPr/>
            </p:nvSpPr>
            <p:spPr>
              <a:xfrm rot="16200000" flipH="1" flipV="1">
                <a:off x="-12263" y="-4034"/>
                <a:ext cx="2397087" cy="2405158"/>
              </a:xfrm>
              <a:prstGeom prst="rtTriangle">
                <a:avLst/>
              </a:prstGeom>
              <a:solidFill>
                <a:schemeClr val="accent2">
                  <a:alpha val="48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0027A677-9ACB-4264-B148-4806678FB83F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  <a:alpha val="9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</p:grpSp>
        <p:sp>
          <p:nvSpPr>
            <p:cNvPr id="9" name="Freeform: Shape 12">
              <a:extLst>
                <a:ext uri="{FF2B5EF4-FFF2-40B4-BE49-F238E27FC236}">
                  <a16:creationId xmlns:a16="http://schemas.microsoft.com/office/drawing/2014/main" id="{E3AAB79D-382D-4A95-965E-526B6A681DA7}"/>
                </a:ext>
              </a:extLst>
            </p:cNvPr>
            <p:cNvSpPr/>
            <p:nvPr/>
          </p:nvSpPr>
          <p:spPr>
            <a:xfrm rot="18900000" flipH="1">
              <a:off x="-1604709" y="1397837"/>
              <a:ext cx="3211378" cy="3211378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A22127-2B4A-4B15-B0A9-F019A30347A1}"/>
                </a:ext>
              </a:extLst>
            </p:cNvPr>
            <p:cNvSpPr/>
            <p:nvPr/>
          </p:nvSpPr>
          <p:spPr>
            <a:xfrm rot="18900000">
              <a:off x="-861777" y="-3756"/>
              <a:ext cx="2676646" cy="1356876"/>
            </a:xfrm>
            <a:custGeom>
              <a:avLst/>
              <a:gdLst>
                <a:gd name="connsiteX0" fmla="*/ 1319770 w 2676646"/>
                <a:gd name="connsiteY0" fmla="*/ 0 h 1356876"/>
                <a:gd name="connsiteX1" fmla="*/ 2676646 w 2676646"/>
                <a:gd name="connsiteY1" fmla="*/ 1356876 h 1356876"/>
                <a:gd name="connsiteX2" fmla="*/ 0 w 2676646"/>
                <a:gd name="connsiteY2" fmla="*/ 1356876 h 1356876"/>
                <a:gd name="connsiteX3" fmla="*/ 0 w 2676646"/>
                <a:gd name="connsiteY3" fmla="*/ 1319770 h 1356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6646" h="1356876">
                  <a:moveTo>
                    <a:pt x="1319770" y="0"/>
                  </a:moveTo>
                  <a:lnTo>
                    <a:pt x="2676646" y="1356876"/>
                  </a:lnTo>
                  <a:lnTo>
                    <a:pt x="0" y="1356876"/>
                  </a:lnTo>
                  <a:lnTo>
                    <a:pt x="0" y="1319770"/>
                  </a:lnTo>
                  <a:close/>
                </a:path>
              </a:pathLst>
            </a:custGeom>
            <a:pattFill prst="wdUpDiag">
              <a:fgClr>
                <a:schemeClr val="accent2"/>
              </a:fgClr>
              <a:bgClr>
                <a:schemeClr val="accent1"/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US" noProof="0"/>
            </a:p>
          </p:txBody>
        </p:sp>
        <p:sp>
          <p:nvSpPr>
            <p:cNvPr id="11" name="Freeform: Shape 12">
              <a:extLst>
                <a:ext uri="{FF2B5EF4-FFF2-40B4-BE49-F238E27FC236}">
                  <a16:creationId xmlns:a16="http://schemas.microsoft.com/office/drawing/2014/main" id="{F04D9FDC-1B67-4254-9535-CD32E81F0C3E}"/>
                </a:ext>
              </a:extLst>
            </p:cNvPr>
            <p:cNvSpPr/>
            <p:nvPr/>
          </p:nvSpPr>
          <p:spPr>
            <a:xfrm rot="13500000">
              <a:off x="-1226102" y="1737462"/>
              <a:ext cx="2416016" cy="2416016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A86C4EA-4CF8-4531-845D-4FCB1E2F7422}"/>
                </a:ext>
              </a:extLst>
            </p:cNvPr>
            <p:cNvGrpSpPr/>
            <p:nvPr/>
          </p:nvGrpSpPr>
          <p:grpSpPr>
            <a:xfrm>
              <a:off x="-760406" y="4672937"/>
              <a:ext cx="1520812" cy="1520812"/>
              <a:chOff x="-1604709" y="3012880"/>
              <a:chExt cx="3211378" cy="3211378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1101B195-C112-4D20-8D19-4D22479B150D}"/>
                  </a:ext>
                </a:extLst>
              </p:cNvPr>
              <p:cNvSpPr/>
              <p:nvPr/>
            </p:nvSpPr>
            <p:spPr>
              <a:xfrm rot="18900000" flipH="1">
                <a:off x="-1604709" y="3012880"/>
                <a:ext cx="3211378" cy="3211378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4" name="Freeform: Shape 12">
                <a:extLst>
                  <a:ext uri="{FF2B5EF4-FFF2-40B4-BE49-F238E27FC236}">
                    <a16:creationId xmlns:a16="http://schemas.microsoft.com/office/drawing/2014/main" id="{CA755F1F-9955-4CBB-8F34-F7801CA44CE7}"/>
                  </a:ext>
                </a:extLst>
              </p:cNvPr>
              <p:cNvSpPr/>
              <p:nvPr/>
            </p:nvSpPr>
            <p:spPr>
              <a:xfrm rot="13500000">
                <a:off x="-1226102" y="3352505"/>
                <a:ext cx="2416016" cy="2416016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pattFill prst="wdDnDiag">
                <a:fgClr>
                  <a:schemeClr val="accent1">
                    <a:lumMod val="60000"/>
                    <a:lumOff val="40000"/>
                  </a:schemeClr>
                </a:fgClr>
                <a:bgClr>
                  <a:schemeClr val="accent2">
                    <a:lumMod val="50000"/>
                  </a:schemeClr>
                </a:bgClr>
              </a:patt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761488" y="2395728"/>
            <a:ext cx="7077456" cy="1243584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6600" b="1" dirty="0">
                <a:solidFill>
                  <a:schemeClr val="accent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2DEF0-A0B0-4CFE-B67D-A9D75E2368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61488" y="3721608"/>
            <a:ext cx="7077456" cy="86868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GB" sz="1800" spc="3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rtl="0"/>
            <a:r>
              <a:rPr lang="en-US" noProof="0" smtClean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36959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2838D16-809E-4EB1-8C0C-0E63D813911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C43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1FEB333-94B4-4E53-9019-D584810903BB}"/>
              </a:ext>
            </a:extLst>
          </p:cNvPr>
          <p:cNvSpPr/>
          <p:nvPr userDrawn="1"/>
        </p:nvSpPr>
        <p:spPr>
          <a:xfrm>
            <a:off x="0" y="0"/>
            <a:ext cx="12192000" cy="6862745"/>
          </a:xfrm>
          <a:custGeom>
            <a:avLst/>
            <a:gdLst>
              <a:gd name="connsiteX0" fmla="*/ 0 w 12192000"/>
              <a:gd name="connsiteY0" fmla="*/ 0 h 6849743"/>
              <a:gd name="connsiteX1" fmla="*/ 7554712 w 12192000"/>
              <a:gd name="connsiteY1" fmla="*/ 0 h 6849743"/>
              <a:gd name="connsiteX2" fmla="*/ 10266645 w 12192000"/>
              <a:gd name="connsiteY2" fmla="*/ 2711934 h 6849743"/>
              <a:gd name="connsiteX3" fmla="*/ 11289529 w 12192000"/>
              <a:gd name="connsiteY3" fmla="*/ 2711934 h 6849743"/>
              <a:gd name="connsiteX4" fmla="*/ 12191999 w 12192000"/>
              <a:gd name="connsiteY4" fmla="*/ 3614404 h 6849743"/>
              <a:gd name="connsiteX5" fmla="*/ 12192000 w 12192000"/>
              <a:gd name="connsiteY5" fmla="*/ 6849743 h 6849743"/>
              <a:gd name="connsiteX6" fmla="*/ 0 w 12192000"/>
              <a:gd name="connsiteY6" fmla="*/ 6849743 h 6849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49743">
                <a:moveTo>
                  <a:pt x="0" y="0"/>
                </a:moveTo>
                <a:lnTo>
                  <a:pt x="7554712" y="0"/>
                </a:lnTo>
                <a:lnTo>
                  <a:pt x="10266645" y="2711934"/>
                </a:lnTo>
                <a:lnTo>
                  <a:pt x="11289529" y="2711934"/>
                </a:lnTo>
                <a:lnTo>
                  <a:pt x="12191999" y="3614404"/>
                </a:lnTo>
                <a:lnTo>
                  <a:pt x="12192000" y="6849743"/>
                </a:lnTo>
                <a:lnTo>
                  <a:pt x="0" y="6849743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9B9489-0CD9-4DB7-AC82-6E7867F91403}"/>
              </a:ext>
            </a:extLst>
          </p:cNvPr>
          <p:cNvSpPr/>
          <p:nvPr userDrawn="1"/>
        </p:nvSpPr>
        <p:spPr>
          <a:xfrm rot="16200000" flipV="1">
            <a:off x="2626805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A55D1C76-C591-4FA5-9780-87AB6B37C0FA}"/>
              </a:ext>
            </a:extLst>
          </p:cNvPr>
          <p:cNvSpPr/>
          <p:nvPr userDrawn="1"/>
        </p:nvSpPr>
        <p:spPr>
          <a:xfrm rot="5400000" flipV="1">
            <a:off x="5851010" y="-10649"/>
            <a:ext cx="6326154" cy="6347453"/>
          </a:xfrm>
          <a:prstGeom prst="rtTriangle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7DC1D12-670F-4235-8791-FA8C2B330871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569CF-FDAC-47C4-A0F5-296F7117C398}"/>
              </a:ext>
            </a:extLst>
          </p:cNvPr>
          <p:cNvSpPr/>
          <p:nvPr userDrawn="1"/>
        </p:nvSpPr>
        <p:spPr>
          <a:xfrm rot="2700000">
            <a:off x="9668984" y="1404392"/>
            <a:ext cx="4406148" cy="5299239"/>
          </a:xfrm>
          <a:custGeom>
            <a:avLst/>
            <a:gdLst>
              <a:gd name="connsiteX0" fmla="*/ 0 w 4406148"/>
              <a:gd name="connsiteY0" fmla="*/ 0 h 5299239"/>
              <a:gd name="connsiteX1" fmla="*/ 4406148 w 4406148"/>
              <a:gd name="connsiteY1" fmla="*/ 4406147 h 5299239"/>
              <a:gd name="connsiteX2" fmla="*/ 3513056 w 4406148"/>
              <a:gd name="connsiteY2" fmla="*/ 5299239 h 5299239"/>
              <a:gd name="connsiteX3" fmla="*/ 1 w 4406148"/>
              <a:gd name="connsiteY3" fmla="*/ 5299239 h 5299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06148" h="5299239">
                <a:moveTo>
                  <a:pt x="0" y="0"/>
                </a:moveTo>
                <a:lnTo>
                  <a:pt x="4406148" y="4406147"/>
                </a:lnTo>
                <a:lnTo>
                  <a:pt x="3513056" y="5299239"/>
                </a:lnTo>
                <a:lnTo>
                  <a:pt x="1" y="529923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68D0C72-2B2C-4C85-A091-157853C71784}"/>
              </a:ext>
            </a:extLst>
          </p:cNvPr>
          <p:cNvSpPr/>
          <p:nvPr userDrawn="1"/>
        </p:nvSpPr>
        <p:spPr>
          <a:xfrm rot="8100000" flipH="1">
            <a:off x="9583575" y="1088097"/>
            <a:ext cx="5072180" cy="4843502"/>
          </a:xfrm>
          <a:custGeom>
            <a:avLst/>
            <a:gdLst>
              <a:gd name="connsiteX0" fmla="*/ 5072180 w 5072180"/>
              <a:gd name="connsiteY0" fmla="*/ 4843501 h 4843502"/>
              <a:gd name="connsiteX1" fmla="*/ 228679 w 5072180"/>
              <a:gd name="connsiteY1" fmla="*/ 0 h 4843502"/>
              <a:gd name="connsiteX2" fmla="*/ 1 w 5072180"/>
              <a:gd name="connsiteY2" fmla="*/ 228678 h 4843502"/>
              <a:gd name="connsiteX3" fmla="*/ 0 w 5072180"/>
              <a:gd name="connsiteY3" fmla="*/ 4843502 h 484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72180" h="4843502">
                <a:moveTo>
                  <a:pt x="5072180" y="4843501"/>
                </a:moveTo>
                <a:lnTo>
                  <a:pt x="228679" y="0"/>
                </a:lnTo>
                <a:lnTo>
                  <a:pt x="1" y="228678"/>
                </a:lnTo>
                <a:lnTo>
                  <a:pt x="0" y="4843502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E25334A-5FE3-4DDA-8D32-4796CCFCAA74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8818DF1-D7FD-4C0F-875D-7A07E8F75C06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F9BB384-9E14-4CEA-82C1-21837229D3EF}"/>
              </a:ext>
            </a:extLst>
          </p:cNvPr>
          <p:cNvGrpSpPr/>
          <p:nvPr userDrawn="1"/>
        </p:nvGrpSpPr>
        <p:grpSpPr>
          <a:xfrm rot="16200000">
            <a:off x="431651" y="-917359"/>
            <a:ext cx="1532001" cy="1826463"/>
            <a:chOff x="10800164" y="7142066"/>
            <a:chExt cx="2775293" cy="3308724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862A81A-959D-4EAB-90ED-DB20759BB397}"/>
                </a:ext>
              </a:extLst>
            </p:cNvPr>
            <p:cNvSpPr/>
            <p:nvPr/>
          </p:nvSpPr>
          <p:spPr>
            <a:xfrm rot="2700000">
              <a:off x="10800164" y="7675497"/>
              <a:ext cx="2775293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AB9E28C-9422-42BD-AECE-29B44B5D63E2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772239B-C46D-4458-BB4B-DDB12FAB0172}"/>
              </a:ext>
            </a:extLst>
          </p:cNvPr>
          <p:cNvGrpSpPr/>
          <p:nvPr userDrawn="1"/>
        </p:nvGrpSpPr>
        <p:grpSpPr>
          <a:xfrm rot="16200000">
            <a:off x="1992859" y="-497210"/>
            <a:ext cx="818398" cy="986162"/>
            <a:chOff x="10945855" y="7317026"/>
            <a:chExt cx="2483924" cy="2993104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C8A2A1A-1FB9-4CA1-B74E-B293187E51AA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F2B18BA-6B43-40FA-A23B-D894D6AB468B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rtl="0"/>
            <a:r>
              <a:rPr lang="en-US" noProof="0" smtClean="0"/>
              <a:t>Edit Master text styles</a:t>
            </a:r>
          </a:p>
        </p:txBody>
      </p:sp>
      <p:sp>
        <p:nvSpPr>
          <p:cNvPr id="22" name="Slide Number Placeholder 4">
            <a:extLst>
              <a:ext uri="{FF2B5EF4-FFF2-40B4-BE49-F238E27FC236}">
                <a16:creationId xmlns:a16="http://schemas.microsoft.com/office/drawing/2014/main" id="{0F332671-6296-47C8-BF26-B2D962F5D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7772A652-7229-2B42-B87B-298C31D6F0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Section Title 01</a:t>
            </a:r>
          </a:p>
        </p:txBody>
      </p:sp>
    </p:spTree>
    <p:extLst>
      <p:ext uri="{BB962C8B-B14F-4D97-AF65-F5344CB8AC3E}">
        <p14:creationId xmlns:p14="http://schemas.microsoft.com/office/powerpoint/2010/main" val="1675197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lt 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9318B2B-E019-4078-9EF0-C9D6281AE31B}"/>
              </a:ext>
            </a:extLst>
          </p:cNvPr>
          <p:cNvGrpSpPr/>
          <p:nvPr userDrawn="1"/>
        </p:nvGrpSpPr>
        <p:grpSpPr>
          <a:xfrm>
            <a:off x="9776075" y="2057401"/>
            <a:ext cx="4413559" cy="3934444"/>
            <a:chOff x="9222437" y="1088097"/>
            <a:chExt cx="5433318" cy="4843502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3E625C0-9656-421F-861F-67C8F93362ED}"/>
                </a:ext>
              </a:extLst>
            </p:cNvPr>
            <p:cNvSpPr/>
            <p:nvPr/>
          </p:nvSpPr>
          <p:spPr>
            <a:xfrm rot="2700000">
              <a:off x="9668983" y="1078460"/>
              <a:ext cx="4406148" cy="5299239"/>
            </a:xfrm>
            <a:custGeom>
              <a:avLst/>
              <a:gdLst>
                <a:gd name="connsiteX0" fmla="*/ 0 w 4406148"/>
                <a:gd name="connsiteY0" fmla="*/ 0 h 5299239"/>
                <a:gd name="connsiteX1" fmla="*/ 4406148 w 4406148"/>
                <a:gd name="connsiteY1" fmla="*/ 4406147 h 5299239"/>
                <a:gd name="connsiteX2" fmla="*/ 3513056 w 4406148"/>
                <a:gd name="connsiteY2" fmla="*/ 5299239 h 5299239"/>
                <a:gd name="connsiteX3" fmla="*/ 1 w 4406148"/>
                <a:gd name="connsiteY3" fmla="*/ 5299239 h 5299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06148" h="5299239">
                  <a:moveTo>
                    <a:pt x="0" y="0"/>
                  </a:moveTo>
                  <a:lnTo>
                    <a:pt x="4406148" y="4406147"/>
                  </a:lnTo>
                  <a:lnTo>
                    <a:pt x="3513056" y="5299239"/>
                  </a:lnTo>
                  <a:lnTo>
                    <a:pt x="1" y="5299239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US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9F8E490-C6E3-4D00-866F-CD85DD88996E}"/>
                </a:ext>
              </a:extLst>
            </p:cNvPr>
            <p:cNvSpPr/>
            <p:nvPr/>
          </p:nvSpPr>
          <p:spPr>
            <a:xfrm rot="8100000" flipH="1">
              <a:off x="9583575" y="1088097"/>
              <a:ext cx="5072180" cy="4843502"/>
            </a:xfrm>
            <a:custGeom>
              <a:avLst/>
              <a:gdLst>
                <a:gd name="connsiteX0" fmla="*/ 5072180 w 5072180"/>
                <a:gd name="connsiteY0" fmla="*/ 4843501 h 4843502"/>
                <a:gd name="connsiteX1" fmla="*/ 228679 w 5072180"/>
                <a:gd name="connsiteY1" fmla="*/ 0 h 4843502"/>
                <a:gd name="connsiteX2" fmla="*/ 1 w 5072180"/>
                <a:gd name="connsiteY2" fmla="*/ 228678 h 4843502"/>
                <a:gd name="connsiteX3" fmla="*/ 0 w 5072180"/>
                <a:gd name="connsiteY3" fmla="*/ 4843502 h 4843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72180" h="4843502">
                  <a:moveTo>
                    <a:pt x="5072180" y="4843501"/>
                  </a:moveTo>
                  <a:lnTo>
                    <a:pt x="228679" y="0"/>
                  </a:lnTo>
                  <a:lnTo>
                    <a:pt x="1" y="228678"/>
                  </a:lnTo>
                  <a:lnTo>
                    <a:pt x="0" y="4843502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US" noProof="0"/>
            </a:p>
          </p:txBody>
        </p:sp>
      </p:grp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E8F5B31-1523-46AE-9455-C33DFC1BDDE0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D17048F-C2E1-4775-BC32-50BD6219F89D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EAB002AA-4848-49C8-A834-036F860C79A3}"/>
              </a:ext>
            </a:extLst>
          </p:cNvPr>
          <p:cNvGrpSpPr/>
          <p:nvPr userDrawn="1"/>
        </p:nvGrpSpPr>
        <p:grpSpPr>
          <a:xfrm rot="16200000" flipH="1">
            <a:off x="9913705" y="6257994"/>
            <a:ext cx="1052473" cy="1209445"/>
            <a:chOff x="10800165" y="7142066"/>
            <a:chExt cx="2775293" cy="3189215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4B187A8-7F8D-469D-A03B-4F835A5746DE}"/>
                </a:ext>
              </a:extLst>
            </p:cNvPr>
            <p:cNvSpPr/>
            <p:nvPr/>
          </p:nvSpPr>
          <p:spPr>
            <a:xfrm rot="2700000">
              <a:off x="10800166" y="7555988"/>
              <a:ext cx="2775292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3D871D1-A11A-48FB-82A8-8D61AB5CB85C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Section Title 01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rtl="0"/>
            <a:r>
              <a:rPr lang="en-US" noProof="0" smtClean="0"/>
              <a:t>Edit Master text styles</a:t>
            </a:r>
          </a:p>
        </p:txBody>
      </p:sp>
      <p:sp>
        <p:nvSpPr>
          <p:cNvPr id="35" name="Slide Number Placeholder 4">
            <a:extLst>
              <a:ext uri="{FF2B5EF4-FFF2-40B4-BE49-F238E27FC236}">
                <a16:creationId xmlns:a16="http://schemas.microsoft.com/office/drawing/2014/main" id="{6F73F836-940E-4B65-A29C-D0869263C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511478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CB4C115-EFF9-405C-98BE-F4077B9730D0}"/>
              </a:ext>
            </a:extLst>
          </p:cNvPr>
          <p:cNvSpPr/>
          <p:nvPr userDrawn="1"/>
        </p:nvSpPr>
        <p:spPr>
          <a:xfrm>
            <a:off x="533399" y="914400"/>
            <a:ext cx="1944914" cy="1944914"/>
          </a:xfrm>
          <a:prstGeom prst="ellipse">
            <a:avLst/>
          </a:prstGeom>
          <a:solidFill>
            <a:schemeClr val="accent1">
              <a:lumMod val="50000"/>
            </a:schemeClr>
          </a:solidFill>
          <a:ln w="76200">
            <a:solidFill>
              <a:schemeClr val="accent1">
                <a:alpha val="5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C9A300DD-BB54-44ED-A7E4-01CD41EC930F}"/>
              </a:ext>
            </a:extLst>
          </p:cNvPr>
          <p:cNvSpPr txBox="1">
            <a:spLocks/>
          </p:cNvSpPr>
          <p:nvPr userDrawn="1"/>
        </p:nvSpPr>
        <p:spPr>
          <a:xfrm>
            <a:off x="956993" y="923305"/>
            <a:ext cx="1005115" cy="28593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GB" sz="3600" b="0" i="0" kern="120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algn="ctr" rtl="0"/>
            <a:r>
              <a:rPr lang="en-gb" sz="18400" noProof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rPr>
              <a:t>“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3399" y="3200400"/>
            <a:ext cx="7551057" cy="285931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00000"/>
              </a:lnSpc>
              <a:defRPr lang="en-GB" sz="3200" b="0" i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Quote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A4E6C1FF-5925-42B3-B7F9-0A0031BD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753169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03618670-D1E4-466C-BDB5-FC890AC3145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4500" y="1625385"/>
            <a:ext cx="6718300" cy="4093243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2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US" noProof="0" smtClean="0"/>
              <a:t>Edit Master text styles</a:t>
            </a:r>
          </a:p>
          <a:p>
            <a:pPr lvl="1" rtl="0"/>
            <a:r>
              <a:rPr lang="en-US" noProof="0" smtClean="0"/>
              <a:t>Second level</a:t>
            </a:r>
          </a:p>
          <a:p>
            <a:pPr lvl="2" rtl="0"/>
            <a:r>
              <a:rPr lang="en-US" noProof="0" smtClean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74574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73704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0103A49C-32FF-49E6-86F3-FC2E19517BD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43365" y="1825625"/>
            <a:ext cx="11215235" cy="4351338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36708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7FA80A70-18DE-4DB9-9982-BA75BE54CF9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44500" y="1681163"/>
            <a:ext cx="5157787" cy="823912"/>
          </a:xfrm>
        </p:spPr>
        <p:txBody>
          <a:bodyPr rtlCol="0"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2801C0EF-C078-44B0-AD01-4850E9A65EE0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500812" y="1681163"/>
            <a:ext cx="5157788" cy="823912"/>
          </a:xfrm>
        </p:spPr>
        <p:txBody>
          <a:bodyPr rtlCol="0"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7C9DED91-45F6-4308-A085-1EFACA6468C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44500" y="2505075"/>
            <a:ext cx="5157787" cy="3684588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8" name="Content Placeholder 5">
            <a:extLst>
              <a:ext uri="{FF2B5EF4-FFF2-40B4-BE49-F238E27FC236}">
                <a16:creationId xmlns:a16="http://schemas.microsoft.com/office/drawing/2014/main" id="{0574B5E7-B666-439B-9278-67BE1EA6EBC5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475412" y="2505075"/>
            <a:ext cx="5183188" cy="3684588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191671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E796BFF-6E5F-4DE7-B193-F501FC094D63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43365" y="1517715"/>
            <a:ext cx="5184437" cy="4659248"/>
          </a:xfrm>
        </p:spPr>
        <p:txBody>
          <a:bodyPr rtlCol="0">
            <a:normAutofit/>
          </a:bodyPr>
          <a:lstStyle>
            <a:lvl1pPr marL="457200" indent="-457200"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</a:defRPr>
            </a:lvl1pPr>
            <a:lvl2pPr marL="800100" indent="-34290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2pPr>
            <a:lvl3pPr marL="1257300" indent="-34290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3pPr>
            <a:lvl4pPr marL="16573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4pPr>
            <a:lvl5pPr marL="21145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78622754-CA4D-4C27-A37F-B26E7B4C9CA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474163" y="1517715"/>
            <a:ext cx="5184437" cy="4659248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995978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ategor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6D00E6B4-1CBE-404E-B943-5F1832320C1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78212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7CD59BFD-62BE-4E33-92A5-B84A2A9A8D3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22230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60DC5978-55B8-421D-91B4-29F8210A7B2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466248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BE3FB8C3-2C7E-4C59-8BD5-53FA2772DB5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710266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FD8FA9DA-C36B-4889-B88F-28B5829E53E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954283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19894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7" name="Text Placeholder 22">
            <a:extLst>
              <a:ext uri="{FF2B5EF4-FFF2-40B4-BE49-F238E27FC236}">
                <a16:creationId xmlns:a16="http://schemas.microsoft.com/office/drawing/2014/main" id="{05F72315-51A9-431C-B80A-45E4FB1D6BD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963912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8" name="Text Placeholder 22">
            <a:extLst>
              <a:ext uri="{FF2B5EF4-FFF2-40B4-BE49-F238E27FC236}">
                <a16:creationId xmlns:a16="http://schemas.microsoft.com/office/drawing/2014/main" id="{883D1F0C-34F1-46E1-B178-E4AB82B14631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207930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9" name="Text Placeholder 22">
            <a:extLst>
              <a:ext uri="{FF2B5EF4-FFF2-40B4-BE49-F238E27FC236}">
                <a16:creationId xmlns:a16="http://schemas.microsoft.com/office/drawing/2014/main" id="{7202A849-DF14-40E7-B38D-1185F72603E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451948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0" name="Text Placeholder 22">
            <a:extLst>
              <a:ext uri="{FF2B5EF4-FFF2-40B4-BE49-F238E27FC236}">
                <a16:creationId xmlns:a16="http://schemas.microsoft.com/office/drawing/2014/main" id="{CCFC1ADF-AC11-4CCD-AC2D-478B6FFEA5EA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695965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B4CB326-DA0E-488E-B236-7017E8438FBB}"/>
              </a:ext>
            </a:extLst>
          </p:cNvPr>
          <p:cNvCxnSpPr/>
          <p:nvPr userDrawn="1"/>
        </p:nvCxnSpPr>
        <p:spPr>
          <a:xfrm>
            <a:off x="1242354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366B533-7212-4A36-9CE2-D6302E721F8F}"/>
              </a:ext>
            </a:extLst>
          </p:cNvPr>
          <p:cNvCxnSpPr/>
          <p:nvPr userDrawn="1"/>
        </p:nvCxnSpPr>
        <p:spPr>
          <a:xfrm>
            <a:off x="3486372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D7474CD-E230-4E14-8274-5E20F673F401}"/>
              </a:ext>
            </a:extLst>
          </p:cNvPr>
          <p:cNvCxnSpPr/>
          <p:nvPr userDrawn="1"/>
        </p:nvCxnSpPr>
        <p:spPr>
          <a:xfrm>
            <a:off x="5730390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BF71FCE-6F39-4D2F-82BE-7D9F1D2ED59F}"/>
              </a:ext>
            </a:extLst>
          </p:cNvPr>
          <p:cNvCxnSpPr/>
          <p:nvPr userDrawn="1"/>
        </p:nvCxnSpPr>
        <p:spPr>
          <a:xfrm>
            <a:off x="7974408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E97AC7A-17D9-4F42-9DD0-94FE4FC6BF19}"/>
              </a:ext>
            </a:extLst>
          </p:cNvPr>
          <p:cNvCxnSpPr/>
          <p:nvPr userDrawn="1"/>
        </p:nvCxnSpPr>
        <p:spPr>
          <a:xfrm>
            <a:off x="10218425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76266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3 Sec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42094" y="4240093"/>
            <a:ext cx="32933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36" name="Text Placeholder 22">
            <a:extLst>
              <a:ext uri="{FF2B5EF4-FFF2-40B4-BE49-F238E27FC236}">
                <a16:creationId xmlns:a16="http://schemas.microsoft.com/office/drawing/2014/main" id="{642D3CE0-C3B4-4F3F-A650-AB452B3AD4B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444169" y="4240093"/>
            <a:ext cx="32933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7" name="Text Placeholder 22">
            <a:extLst>
              <a:ext uri="{FF2B5EF4-FFF2-40B4-BE49-F238E27FC236}">
                <a16:creationId xmlns:a16="http://schemas.microsoft.com/office/drawing/2014/main" id="{DBED2BB0-CDAD-40EE-8B35-C66DF45EE29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346244" y="4240093"/>
            <a:ext cx="32933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47457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42094" y="4240093"/>
            <a:ext cx="94020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24868267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0" name="Picture Placeholder 2">
            <a:extLst>
              <a:ext uri="{FF2B5EF4-FFF2-40B4-BE49-F238E27FC236}">
                <a16:creationId xmlns:a16="http://schemas.microsoft.com/office/drawing/2014/main" id="{30B3A574-7940-4E35-857E-5CA35A5910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110087" y="1444649"/>
            <a:ext cx="7548513" cy="4579079"/>
          </a:xfrm>
        </p:spPr>
        <p:txBody>
          <a:bodyPr rtlCol="0">
            <a:normAutofit/>
          </a:bodyPr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43366" y="1444649"/>
            <a:ext cx="3365063" cy="4579079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06501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43366" y="1444649"/>
            <a:ext cx="3365063" cy="4579079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A015C605-1D30-48BC-A0D6-3B11AF56CC5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964290" y="1444649"/>
            <a:ext cx="7694310" cy="4579079"/>
          </a:xfrm>
        </p:spPr>
        <p:txBody>
          <a:bodyPr rtlCol="0"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129895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4494CD2-CCDD-0248-96F8-741002C44255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07077B00-C1EE-7241-B441-7814F92A7EDF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0" name="Freeform: Shape 17">
            <a:extLst>
              <a:ext uri="{FF2B5EF4-FFF2-40B4-BE49-F238E27FC236}">
                <a16:creationId xmlns:a16="http://schemas.microsoft.com/office/drawing/2014/main" id="{3A1AEBC4-637E-F64C-9192-69AC4BB26D0C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: Shape 11">
            <a:extLst>
              <a:ext uri="{FF2B5EF4-FFF2-40B4-BE49-F238E27FC236}">
                <a16:creationId xmlns:a16="http://schemas.microsoft.com/office/drawing/2014/main" id="{669A7039-C54C-8E46-9A8B-DDB2547D989C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2" name="Freeform: Shape 7">
            <a:extLst>
              <a:ext uri="{FF2B5EF4-FFF2-40B4-BE49-F238E27FC236}">
                <a16:creationId xmlns:a16="http://schemas.microsoft.com/office/drawing/2014/main" id="{4F173B32-87BB-9A40-8C91-4C1EED2B7ABF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4AC87F4E-12B5-1B42-AFD2-4DB39B7645C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25" name="Freeform: Shape 15">
              <a:extLst>
                <a:ext uri="{FF2B5EF4-FFF2-40B4-BE49-F238E27FC236}">
                  <a16:creationId xmlns:a16="http://schemas.microsoft.com/office/drawing/2014/main" id="{03DD8765-59DF-A045-ADB5-E39FAEE153A0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6" name="Freeform: Shape 16">
              <a:extLst>
                <a:ext uri="{FF2B5EF4-FFF2-40B4-BE49-F238E27FC236}">
                  <a16:creationId xmlns:a16="http://schemas.microsoft.com/office/drawing/2014/main" id="{B34B796C-A407-7B4D-B4F0-E58A44FE8DB4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0" name="Freeform: Shape 23">
            <a:extLst>
              <a:ext uri="{FF2B5EF4-FFF2-40B4-BE49-F238E27FC236}">
                <a16:creationId xmlns:a16="http://schemas.microsoft.com/office/drawing/2014/main" id="{CBE3FDC9-67CB-FA42-B127-A36BFF4678BB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Slide Number Placeholder 4">
            <a:extLst>
              <a:ext uri="{FF2B5EF4-FFF2-40B4-BE49-F238E27FC236}">
                <a16:creationId xmlns:a16="http://schemas.microsoft.com/office/drawing/2014/main" id="{1E902BFF-CA8F-D745-A819-A7BB38B30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723047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A7FF9D7-8545-4547-AC77-A0421EEB9B99}"/>
              </a:ext>
            </a:extLst>
          </p:cNvPr>
          <p:cNvGrpSpPr/>
          <p:nvPr userDrawn="1"/>
        </p:nvGrpSpPr>
        <p:grpSpPr>
          <a:xfrm>
            <a:off x="0" y="0"/>
            <a:ext cx="6881966" cy="6858876"/>
            <a:chOff x="-5321" y="1096"/>
            <a:chExt cx="5924073" cy="5904197"/>
          </a:xfrm>
        </p:grpSpPr>
        <p:sp>
          <p:nvSpPr>
            <p:cNvPr id="17" name="Right Triangle 16">
              <a:extLst>
                <a:ext uri="{FF2B5EF4-FFF2-40B4-BE49-F238E27FC236}">
                  <a16:creationId xmlns:a16="http://schemas.microsoft.com/office/drawing/2014/main" id="{8DCD5806-2A2F-4ABF-8057-245681C498E6}"/>
                </a:ext>
              </a:extLst>
            </p:cNvPr>
            <p:cNvSpPr/>
            <p:nvPr userDrawn="1"/>
          </p:nvSpPr>
          <p:spPr>
            <a:xfrm rot="16200000" flipH="1" flipV="1">
              <a:off x="4618" y="-8842"/>
              <a:ext cx="5904196" cy="5924073"/>
            </a:xfrm>
            <a:prstGeom prst="rtTriangle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8" name="Right Triangle 17">
              <a:extLst>
                <a:ext uri="{FF2B5EF4-FFF2-40B4-BE49-F238E27FC236}">
                  <a16:creationId xmlns:a16="http://schemas.microsoft.com/office/drawing/2014/main" id="{3A93038F-E9E4-4FFD-B3DF-28DB7C2C1490}"/>
                </a:ext>
              </a:extLst>
            </p:cNvPr>
            <p:cNvSpPr/>
            <p:nvPr userDrawn="1"/>
          </p:nvSpPr>
          <p:spPr>
            <a:xfrm rot="16200000" flipH="1" flipV="1">
              <a:off x="3941" y="-8164"/>
              <a:ext cx="5501471" cy="5519993"/>
            </a:xfrm>
            <a:prstGeom prst="rtTriangle">
              <a:avLst/>
            </a:prstGeom>
            <a:pattFill prst="dkHorz">
              <a:fgClr>
                <a:schemeClr val="accent1"/>
              </a:fgClr>
              <a:bgClr>
                <a:schemeClr val="accent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9" name="Right Triangle 18">
              <a:extLst>
                <a:ext uri="{FF2B5EF4-FFF2-40B4-BE49-F238E27FC236}">
                  <a16:creationId xmlns:a16="http://schemas.microsoft.com/office/drawing/2014/main" id="{5DEA1E02-BBD0-4AE3-AF22-433B90272178}"/>
                </a:ext>
              </a:extLst>
            </p:cNvPr>
            <p:cNvSpPr/>
            <p:nvPr userDrawn="1"/>
          </p:nvSpPr>
          <p:spPr>
            <a:xfrm rot="16200000" flipH="1" flipV="1">
              <a:off x="3131" y="-7355"/>
              <a:ext cx="5019818" cy="5036720"/>
            </a:xfrm>
            <a:prstGeom prst="rtTriangle">
              <a:avLst/>
            </a:prstGeom>
            <a:solidFill>
              <a:schemeClr val="accent2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5217242" y="2807208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2363861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6360242" y="3429000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Thank you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C024DCDB-C6BF-455E-AAB8-EAF9DAB302A1}"/>
              </a:ext>
            </a:extLst>
          </p:cNvPr>
          <p:cNvSpPr/>
          <p:nvPr userDrawn="1"/>
        </p:nvSpPr>
        <p:spPr>
          <a:xfrm rot="13500000">
            <a:off x="-729899" y="-1215856"/>
            <a:ext cx="6043521" cy="8427077"/>
          </a:xfrm>
          <a:custGeom>
            <a:avLst/>
            <a:gdLst>
              <a:gd name="connsiteX0" fmla="*/ 6043521 w 6043521"/>
              <a:gd name="connsiteY0" fmla="*/ 4267535 h 8427077"/>
              <a:gd name="connsiteX1" fmla="*/ 1883979 w 6043521"/>
              <a:gd name="connsiteY1" fmla="*/ 8427077 h 8427077"/>
              <a:gd name="connsiteX2" fmla="*/ 0 w 6043521"/>
              <a:gd name="connsiteY2" fmla="*/ 8427077 h 8427077"/>
              <a:gd name="connsiteX3" fmla="*/ 0 w 6043521"/>
              <a:gd name="connsiteY3" fmla="*/ 1775986 h 8427077"/>
              <a:gd name="connsiteX4" fmla="*/ 1775985 w 6043521"/>
              <a:gd name="connsiteY4" fmla="*/ 0 h 8427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8427077">
                <a:moveTo>
                  <a:pt x="6043521" y="4267535"/>
                </a:moveTo>
                <a:lnTo>
                  <a:pt x="1883979" y="8427077"/>
                </a:lnTo>
                <a:lnTo>
                  <a:pt x="0" y="8427077"/>
                </a:lnTo>
                <a:lnTo>
                  <a:pt x="0" y="1775986"/>
                </a:lnTo>
                <a:lnTo>
                  <a:pt x="1775985" y="0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26AFB47A-5D51-4F9C-B01B-977CE5E3C093}"/>
              </a:ext>
            </a:extLst>
          </p:cNvPr>
          <p:cNvSpPr/>
          <p:nvPr userDrawn="1"/>
        </p:nvSpPr>
        <p:spPr>
          <a:xfrm rot="13500000">
            <a:off x="-1145231" y="-2123853"/>
            <a:ext cx="6043521" cy="9008880"/>
          </a:xfrm>
          <a:custGeom>
            <a:avLst/>
            <a:gdLst>
              <a:gd name="connsiteX0" fmla="*/ 6043521 w 6043521"/>
              <a:gd name="connsiteY0" fmla="*/ 4849338 h 9008880"/>
              <a:gd name="connsiteX1" fmla="*/ 1883979 w 6043521"/>
              <a:gd name="connsiteY1" fmla="*/ 9008880 h 9008880"/>
              <a:gd name="connsiteX2" fmla="*/ 0 w 6043521"/>
              <a:gd name="connsiteY2" fmla="*/ 9008880 h 9008880"/>
              <a:gd name="connsiteX3" fmla="*/ 0 w 6043521"/>
              <a:gd name="connsiteY3" fmla="*/ 1194182 h 9008880"/>
              <a:gd name="connsiteX4" fmla="*/ 1194182 w 6043521"/>
              <a:gd name="connsiteY4" fmla="*/ 0 h 9008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9008880">
                <a:moveTo>
                  <a:pt x="6043521" y="4849338"/>
                </a:moveTo>
                <a:lnTo>
                  <a:pt x="1883979" y="9008880"/>
                </a:lnTo>
                <a:lnTo>
                  <a:pt x="0" y="9008880"/>
                </a:lnTo>
                <a:lnTo>
                  <a:pt x="0" y="1194182"/>
                </a:lnTo>
                <a:lnTo>
                  <a:pt x="1194182" y="0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6997A4FF-7390-4173-8ACD-6CF7145AACEC}"/>
              </a:ext>
            </a:extLst>
          </p:cNvPr>
          <p:cNvSpPr/>
          <p:nvPr userDrawn="1"/>
        </p:nvSpPr>
        <p:spPr>
          <a:xfrm rot="18900000" flipH="1">
            <a:off x="-2681153" y="-465959"/>
            <a:ext cx="8639119" cy="5739762"/>
          </a:xfrm>
          <a:custGeom>
            <a:avLst/>
            <a:gdLst>
              <a:gd name="connsiteX0" fmla="*/ 3789781 w 8639119"/>
              <a:gd name="connsiteY0" fmla="*/ 0 h 5739762"/>
              <a:gd name="connsiteX1" fmla="*/ 0 w 8639119"/>
              <a:gd name="connsiteY1" fmla="*/ 3789782 h 5739762"/>
              <a:gd name="connsiteX2" fmla="*/ 0 w 8639119"/>
              <a:gd name="connsiteY2" fmla="*/ 5739761 h 5739762"/>
              <a:gd name="connsiteX3" fmla="*/ 7748695 w 8639119"/>
              <a:gd name="connsiteY3" fmla="*/ 5739762 h 5739762"/>
              <a:gd name="connsiteX4" fmla="*/ 8639119 w 8639119"/>
              <a:gd name="connsiteY4" fmla="*/ 4849338 h 5739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39119" h="5739762">
                <a:moveTo>
                  <a:pt x="3789781" y="0"/>
                </a:moveTo>
                <a:lnTo>
                  <a:pt x="0" y="3789782"/>
                </a:lnTo>
                <a:lnTo>
                  <a:pt x="0" y="5739761"/>
                </a:lnTo>
                <a:lnTo>
                  <a:pt x="7748695" y="5739762"/>
                </a:lnTo>
                <a:lnTo>
                  <a:pt x="8639119" y="4849338"/>
                </a:lnTo>
                <a:close/>
              </a:path>
            </a:pathLst>
          </a:custGeom>
          <a:solidFill>
            <a:schemeClr val="accent1">
              <a:lumMod val="50000"/>
              <a:alpha val="5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18518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61B0E15-6FC5-434E-8780-B186D9DB0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204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C7B128-34F3-405C-B601-8BAFDB4349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8204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5A7754-E8C7-438B-922D-9027C6CF58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2500" y="6356350"/>
            <a:ext cx="66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CDDDB7D-9189-9548-A2B9-81DC62C3C1A3}"/>
              </a:ext>
            </a:extLst>
          </p:cNvPr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096D8877-6B4A-4540-8927-767DD7401718}"/>
              </a:ext>
            </a:extLst>
          </p:cNvPr>
          <p:cNvSpPr/>
          <p:nvPr userDrawn="1"/>
        </p:nvSpPr>
        <p:spPr>
          <a:xfrm>
            <a:off x="0" y="1"/>
            <a:ext cx="12192001" cy="6857999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8" name="Freeform: Shape 17">
            <a:extLst>
              <a:ext uri="{FF2B5EF4-FFF2-40B4-BE49-F238E27FC236}">
                <a16:creationId xmlns:a16="http://schemas.microsoft.com/office/drawing/2014/main" id="{5AF2E123-FE0F-8541-8E36-5030C450AA7E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E5519D99-3B68-924A-9CD0-14B911711CA8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0" name="Freeform: Shape 7">
            <a:extLst>
              <a:ext uri="{FF2B5EF4-FFF2-40B4-BE49-F238E27FC236}">
                <a16:creationId xmlns:a16="http://schemas.microsoft.com/office/drawing/2014/main" id="{A09E21A9-FBEF-144C-A152-FE484F3C55C1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0C7F2CB-A8CE-1545-A08D-93592C4BAEEA}"/>
              </a:ext>
            </a:extLst>
          </p:cNvPr>
          <p:cNvSpPr txBox="1">
            <a:spLocks/>
          </p:cNvSpPr>
          <p:nvPr userDrawn="1"/>
        </p:nvSpPr>
        <p:spPr>
          <a:xfrm>
            <a:off x="444500" y="542925"/>
            <a:ext cx="11214100" cy="535531"/>
          </a:xfrm>
          <a:prstGeom prst="rect">
            <a:avLst/>
          </a:prstGeom>
        </p:spPr>
        <p:txBody>
          <a:bodyPr vert="horz" wrap="square" lIns="91440" tIns="45720" rIns="91440" bIns="4572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3200" b="1" kern="1200" spc="-70" baseline="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rtl="0"/>
            <a:r>
              <a:rPr lang="en-gb" noProof="0">
                <a:latin typeface="+mj-lt"/>
              </a:rPr>
              <a:t>Click to edit Master title style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068FCE4-1B47-3C4B-B091-013120A97D0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3" name="Freeform: Shape 15">
              <a:extLst>
                <a:ext uri="{FF2B5EF4-FFF2-40B4-BE49-F238E27FC236}">
                  <a16:creationId xmlns:a16="http://schemas.microsoft.com/office/drawing/2014/main" id="{FEC3FDE7-F27E-5E4E-8752-287CAB7792D4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4" name="Freeform: Shape 16">
              <a:extLst>
                <a:ext uri="{FF2B5EF4-FFF2-40B4-BE49-F238E27FC236}">
                  <a16:creationId xmlns:a16="http://schemas.microsoft.com/office/drawing/2014/main" id="{81C902DB-0D21-5044-82B6-9E7A70A1BF62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E1E08A0-195D-694F-947B-986A76FBB93E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6" name="Rectangle: Single Corner Snipped 18">
              <a:extLst>
                <a:ext uri="{FF2B5EF4-FFF2-40B4-BE49-F238E27FC236}">
                  <a16:creationId xmlns:a16="http://schemas.microsoft.com/office/drawing/2014/main" id="{ED5DFFCD-1EE3-E64E-B51F-BD7D72413E0B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chemeClr val="accent5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US" noProof="0"/>
            </a:p>
          </p:txBody>
        </p:sp>
        <p:sp>
          <p:nvSpPr>
            <p:cNvPr id="17" name="Rectangle: Single Corner Snipped 2">
              <a:extLst>
                <a:ext uri="{FF2B5EF4-FFF2-40B4-BE49-F238E27FC236}">
                  <a16:creationId xmlns:a16="http://schemas.microsoft.com/office/drawing/2014/main" id="{C12DB3CA-8E64-AA43-BFBE-A2CA9A816DBE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18" name="Freeform: Shape 23">
            <a:extLst>
              <a:ext uri="{FF2B5EF4-FFF2-40B4-BE49-F238E27FC236}">
                <a16:creationId xmlns:a16="http://schemas.microsoft.com/office/drawing/2014/main" id="{A587DEFD-D470-4142-8E0D-A71DDB147C92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7D9BF857-7910-734D-A217-5E3344220AA2}"/>
              </a:ext>
            </a:extLst>
          </p:cNvPr>
          <p:cNvSpPr txBox="1">
            <a:spLocks/>
          </p:cNvSpPr>
          <p:nvPr userDrawn="1"/>
        </p:nvSpPr>
        <p:spPr>
          <a:xfrm>
            <a:off x="11252200" y="6315075"/>
            <a:ext cx="406400" cy="365125"/>
          </a:xfrm>
          <a:prstGeom prst="rect">
            <a:avLst/>
          </a:prstGeom>
        </p:spPr>
        <p:txBody>
          <a:bodyPr rtlCol="0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bg1"/>
                </a:solidFill>
                <a:latin typeface="Trade Gothic LT Pro" panose="020B05030403030200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666093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60" r:id="rId3"/>
    <p:sldLayoutId id="2147483666" r:id="rId4"/>
    <p:sldLayoutId id="2147483654" r:id="rId5"/>
    <p:sldLayoutId id="2147483661" r:id="rId6"/>
    <p:sldLayoutId id="2147483674" r:id="rId7"/>
    <p:sldLayoutId id="2147483665" r:id="rId8"/>
    <p:sldLayoutId id="2147483673" r:id="rId9"/>
    <p:sldLayoutId id="2147483662" r:id="rId10"/>
    <p:sldLayoutId id="2147483663" r:id="rId11"/>
    <p:sldLayoutId id="2147483664" r:id="rId12"/>
    <p:sldLayoutId id="2147483675" r:id="rId13"/>
    <p:sldLayoutId id="2147483676" r:id="rId14"/>
    <p:sldLayoutId id="2147483672" r:id="rId15"/>
    <p:sldLayoutId id="2147483667" r:id="rId16"/>
    <p:sldLayoutId id="2147483668" r:id="rId1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36" userDrawn="1">
          <p15:clr>
            <a:srgbClr val="F26B43"/>
          </p15:clr>
        </p15:guide>
        <p15:guide id="4" orient="horz" pos="336" userDrawn="1">
          <p15:clr>
            <a:srgbClr val="F26B43"/>
          </p15:clr>
        </p15:guide>
        <p15:guide id="5" pos="7344" userDrawn="1">
          <p15:clr>
            <a:srgbClr val="F26B43"/>
          </p15:clr>
        </p15:guide>
        <p15:guide id="6" orient="horz" pos="39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90330" y="1403223"/>
            <a:ext cx="8049387" cy="4876800"/>
          </a:xfrm>
        </p:spPr>
        <p:txBody>
          <a:bodyPr rtlCol="0"/>
          <a:lstStyle/>
          <a:p>
            <a:pPr algn="ctr"/>
            <a:r>
              <a:rPr lang="en-GB" sz="6000" dirty="0">
                <a:latin typeface="+mn-lt"/>
              </a:rPr>
              <a:t>Prejudice and </a:t>
            </a:r>
            <a:r>
              <a:rPr lang="en-GB" sz="6000" dirty="0" smtClean="0">
                <a:latin typeface="+mn-lt"/>
              </a:rPr>
              <a:t>Discrimination</a:t>
            </a:r>
            <a:r>
              <a:rPr lang="en-GB" sz="5400" dirty="0" smtClean="0">
                <a:latin typeface="+mn-lt"/>
              </a:rPr>
              <a:t/>
            </a:r>
            <a:br>
              <a:rPr lang="en-GB" sz="5400" dirty="0" smtClean="0">
                <a:latin typeface="+mn-lt"/>
              </a:rPr>
            </a:br>
            <a:r>
              <a:rPr lang="en-GB" sz="5400" dirty="0">
                <a:latin typeface="+mn-lt"/>
              </a:rPr>
              <a:t/>
            </a:r>
            <a:br>
              <a:rPr lang="en-GB" sz="5400" dirty="0">
                <a:latin typeface="+mn-lt"/>
              </a:rPr>
            </a:br>
            <a:r>
              <a:rPr lang="en-GB" sz="5400" dirty="0" smtClean="0">
                <a:latin typeface="+mn-lt"/>
              </a:rPr>
              <a:t>Lecture Two Part C: Group Conflict</a:t>
            </a:r>
            <a:r>
              <a:rPr lang="en-GB" sz="5400" dirty="0">
                <a:latin typeface="+mn-lt"/>
              </a:rPr>
              <a:t/>
            </a:r>
            <a:br>
              <a:rPr lang="en-GB" sz="5400" dirty="0">
                <a:latin typeface="+mn-lt"/>
              </a:rPr>
            </a:br>
            <a:endParaRPr lang="en-GB" sz="5400" dirty="0"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537F64-4C96-4AA8-BB21-E8053A3186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28774" y="5845683"/>
            <a:ext cx="8572501" cy="868680"/>
          </a:xfrm>
        </p:spPr>
        <p:txBody>
          <a:bodyPr rtlCol="0"/>
          <a:lstStyle/>
          <a:p>
            <a:pPr marL="0" indent="0" rtl="0">
              <a:buNone/>
            </a:pPr>
            <a:r>
              <a:rPr lang="en-GB" dirty="0" smtClean="0"/>
              <a:t>Paul Hutchings 				Katie Sullivan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94693459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Realistic Group Conflict Theory (RGCT)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2</a:t>
            </a:fld>
            <a:endParaRPr lang="en-GB" noProof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351937" y="1488871"/>
            <a:ext cx="3771900" cy="33528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71905" y="1653790"/>
            <a:ext cx="3581400" cy="37719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48343" y="5666640"/>
            <a:ext cx="86650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</a:rPr>
              <a:t>Campbell (1965); Levine and Campbell (1972); </a:t>
            </a:r>
            <a:r>
              <a:rPr lang="en-GB" sz="2400" dirty="0" err="1" smtClean="0">
                <a:solidFill>
                  <a:schemeClr val="bg1"/>
                </a:solidFill>
              </a:rPr>
              <a:t>Sherif</a:t>
            </a:r>
            <a:r>
              <a:rPr lang="en-GB" sz="2400" dirty="0" smtClean="0">
                <a:solidFill>
                  <a:schemeClr val="bg1"/>
                </a:solidFill>
              </a:rPr>
              <a:t> (1966)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4534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Relative Deprivation Theory (Crosby; </a:t>
            </a:r>
            <a:r>
              <a:rPr lang="en-GB" dirty="0" err="1" smtClean="0"/>
              <a:t>Runciman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3</a:t>
            </a:fld>
            <a:endParaRPr lang="en-GB" noProof="0"/>
          </a:p>
        </p:txBody>
      </p:sp>
      <p:sp>
        <p:nvSpPr>
          <p:cNvPr id="6" name="TextBox 5"/>
          <p:cNvSpPr txBox="1"/>
          <p:nvPr/>
        </p:nvSpPr>
        <p:spPr>
          <a:xfrm>
            <a:off x="357051" y="1793966"/>
            <a:ext cx="61743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solidFill>
                  <a:schemeClr val="bg1"/>
                </a:solidFill>
              </a:rPr>
              <a:t>Personal Experience</a:t>
            </a:r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795553" y="4811486"/>
            <a:ext cx="61743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solidFill>
                  <a:schemeClr val="bg1"/>
                </a:solidFill>
              </a:rPr>
              <a:t>Social Comparison</a:t>
            </a:r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786743" y="3291840"/>
            <a:ext cx="50335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Standards</a:t>
            </a:r>
            <a:endParaRPr lang="en-GB" sz="40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7887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Distributive and Procedural Justice (Greenberg)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4</a:t>
            </a:fld>
            <a:endParaRPr lang="en-GB" noProof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156958" y="1721122"/>
            <a:ext cx="5172441" cy="435133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0087" y="2137817"/>
            <a:ext cx="5780911" cy="3061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39931" y="6123767"/>
            <a:ext cx="6156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chemeClr val="bg1"/>
                </a:solidFill>
              </a:rPr>
              <a:t>System Justification Theory (Jost)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052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Relative Deprivation: Individual versus Group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5</a:t>
            </a:fld>
            <a:endParaRPr lang="en-GB" noProof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8680699"/>
              </p:ext>
            </p:extLst>
          </p:nvPr>
        </p:nvGraphicFramePr>
        <p:xfrm>
          <a:off x="442913" y="1825625"/>
          <a:ext cx="11215687" cy="43513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695341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Allocation of Resources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6</a:t>
            </a:fld>
            <a:endParaRPr lang="en-GB" noProof="0"/>
          </a:p>
        </p:txBody>
      </p:sp>
      <p:pic>
        <p:nvPicPr>
          <p:cNvPr id="1026" name="Picture 2" descr="See the source image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150" y="2043499"/>
            <a:ext cx="5590427" cy="3619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2333" y="2043499"/>
            <a:ext cx="5328413" cy="361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0808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is Deserving of Resources?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7</a:t>
            </a:fld>
            <a:endParaRPr lang="en-GB" noProof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6463" y="1467348"/>
            <a:ext cx="6005664" cy="435133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4844" y="1406388"/>
            <a:ext cx="5215345" cy="435133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072640" y="6078310"/>
            <a:ext cx="72455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chemeClr val="bg1"/>
                </a:solidFill>
              </a:rPr>
              <a:t>Symbolic and Realistic Threat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8982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440696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Custom 12">
      <a:dk1>
        <a:srgbClr val="000000"/>
      </a:dk1>
      <a:lt1>
        <a:srgbClr val="FFFFFF"/>
      </a:lt1>
      <a:dk2>
        <a:srgbClr val="6D6E71"/>
      </a:dk2>
      <a:lt2>
        <a:srgbClr val="58595B"/>
      </a:lt2>
      <a:accent1>
        <a:srgbClr val="0065A4"/>
      </a:accent1>
      <a:accent2>
        <a:srgbClr val="47C3D3"/>
      </a:accent2>
      <a:accent3>
        <a:srgbClr val="8F2D63"/>
      </a:accent3>
      <a:accent4>
        <a:srgbClr val="1A6871"/>
      </a:accent4>
      <a:accent5>
        <a:srgbClr val="0C4360"/>
      </a:accent5>
      <a:accent6>
        <a:srgbClr val="F47735"/>
      </a:accent6>
      <a:hlink>
        <a:srgbClr val="00559A"/>
      </a:hlink>
      <a:folHlink>
        <a:srgbClr val="595851"/>
      </a:folHlink>
    </a:clrScheme>
    <a:fontScheme name="Custom 3">
      <a:majorFont>
        <a:latin typeface="Trebuchet MS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30677750_TF66687569" id="{5B888300-1273-41F5-A5CD-44107916CC14}" vid="{40518E2E-947D-4D54-9D53-AB7B73CA5C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B67ACAB-C3DC-429D-A23C-0723C084FEE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8992231-163D-4428-A2B8-DA1FE0274129}">
  <ds:schemaRefs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6dc4bcd6-49db-4c07-9060-8acfc67cef9f"/>
    <ds:schemaRef ds:uri="http://purl.org/dc/elements/1.1/"/>
    <ds:schemaRef ds:uri="http://schemas.microsoft.com/office/2006/metadata/properties"/>
    <ds:schemaRef ds:uri="fb0879af-3eba-417a-a55a-ffe6dcd6ca77"/>
    <ds:schemaRef ds:uri="http://purl.org/dc/terms/"/>
    <ds:schemaRef ds:uri="http://schemas.microsoft.com/office/infopath/2007/PartnerControls"/>
    <ds:schemaRef ds:uri="http://schemas.microsoft.com/sharepoint/v3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8A95DE24-D6C3-4A00-9085-D9594C193AE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111</Words>
  <Application>Microsoft Office PowerPoint</Application>
  <PresentationFormat>Widescreen</PresentationFormat>
  <Paragraphs>30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Trebuchet MS</vt:lpstr>
      <vt:lpstr>Arial</vt:lpstr>
      <vt:lpstr>Trade Gothic LT Pro</vt:lpstr>
      <vt:lpstr>Calibri</vt:lpstr>
      <vt:lpstr>Tahoma</vt:lpstr>
      <vt:lpstr>Office Theme</vt:lpstr>
      <vt:lpstr>Prejudice and Discrimination  Lecture Two Part C: Group Conflict </vt:lpstr>
      <vt:lpstr>Realistic Group Conflict Theory (RGCT)</vt:lpstr>
      <vt:lpstr>Relative Deprivation Theory (Crosby; Runciman)</vt:lpstr>
      <vt:lpstr>Distributive and Procedural Justice (Greenberg)</vt:lpstr>
      <vt:lpstr>Relative Deprivation: Individual versus Group</vt:lpstr>
      <vt:lpstr>Allocation of Resources</vt:lpstr>
      <vt:lpstr>Who is Deserving of Resources?</vt:lpstr>
      <vt:lpstr>Thank you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2020-06-08T08:54:22Z</dcterms:created>
  <dcterms:modified xsi:type="dcterms:W3CDTF">2020-11-18T21:31:05Z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