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-Florin Apostol (2131343)" userId="576b4cd6-a063-4b66-85a5-af8e42f3b58e" providerId="ADAL" clId="{D3C92F29-E599-4686-AF40-8110CDFF067A}"/>
    <pc:docChg chg="addSld modSld">
      <pc:chgData name="Vasile-Florin Apostol (2131343)" userId="576b4cd6-a063-4b66-85a5-af8e42f3b58e" providerId="ADAL" clId="{D3C92F29-E599-4686-AF40-8110CDFF067A}" dt="2023-11-20T17:57:14.046" v="4" actId="22"/>
      <pc:docMkLst>
        <pc:docMk/>
      </pc:docMkLst>
      <pc:sldChg chg="addSp mod">
        <pc:chgData name="Vasile-Florin Apostol (2131343)" userId="576b4cd6-a063-4b66-85a5-af8e42f3b58e" providerId="ADAL" clId="{D3C92F29-E599-4686-AF40-8110CDFF067A}" dt="2023-11-20T17:56:52.989" v="2" actId="22"/>
        <pc:sldMkLst>
          <pc:docMk/>
          <pc:sldMk cId="3648002130" sldId="258"/>
        </pc:sldMkLst>
        <pc:spChg chg="add">
          <ac:chgData name="Vasile-Florin Apostol (2131343)" userId="576b4cd6-a063-4b66-85a5-af8e42f3b58e" providerId="ADAL" clId="{D3C92F29-E599-4686-AF40-8110CDFF067A}" dt="2023-11-20T17:56:52.989" v="2" actId="22"/>
          <ac:spMkLst>
            <pc:docMk/>
            <pc:sldMk cId="3648002130" sldId="258"/>
            <ac:spMk id="3" creationId="{53F904D0-379B-B15E-A5EF-995CABC49ACB}"/>
          </ac:spMkLst>
        </pc:spChg>
      </pc:sldChg>
      <pc:sldChg chg="addSp new mod">
        <pc:chgData name="Vasile-Florin Apostol (2131343)" userId="576b4cd6-a063-4b66-85a5-af8e42f3b58e" providerId="ADAL" clId="{D3C92F29-E599-4686-AF40-8110CDFF067A}" dt="2023-11-20T17:57:07.989" v="3" actId="22"/>
        <pc:sldMkLst>
          <pc:docMk/>
          <pc:sldMk cId="482309378" sldId="259"/>
        </pc:sldMkLst>
        <pc:spChg chg="add">
          <ac:chgData name="Vasile-Florin Apostol (2131343)" userId="576b4cd6-a063-4b66-85a5-af8e42f3b58e" providerId="ADAL" clId="{D3C92F29-E599-4686-AF40-8110CDFF067A}" dt="2023-11-20T17:57:07.989" v="3" actId="22"/>
          <ac:spMkLst>
            <pc:docMk/>
            <pc:sldMk cId="482309378" sldId="259"/>
            <ac:spMk id="3" creationId="{E8706A6E-945D-503D-4F05-80F3AC7B8A74}"/>
          </ac:spMkLst>
        </pc:spChg>
      </pc:sldChg>
      <pc:sldChg chg="addSp new mod">
        <pc:chgData name="Vasile-Florin Apostol (2131343)" userId="576b4cd6-a063-4b66-85a5-af8e42f3b58e" providerId="ADAL" clId="{D3C92F29-E599-4686-AF40-8110CDFF067A}" dt="2023-11-20T17:57:14.046" v="4" actId="22"/>
        <pc:sldMkLst>
          <pc:docMk/>
          <pc:sldMk cId="2324593239" sldId="260"/>
        </pc:sldMkLst>
        <pc:spChg chg="add">
          <ac:chgData name="Vasile-Florin Apostol (2131343)" userId="576b4cd6-a063-4b66-85a5-af8e42f3b58e" providerId="ADAL" clId="{D3C92F29-E599-4686-AF40-8110CDFF067A}" dt="2023-11-20T17:57:14.046" v="4" actId="22"/>
          <ac:spMkLst>
            <pc:docMk/>
            <pc:sldMk cId="2324593239" sldId="260"/>
            <ac:spMk id="3" creationId="{A55F3E79-EE69-9076-6D51-1EFFB6688CB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143CD-7498-4381-B52E-F83D0822CCA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A4E78-1197-4946-B399-CCFCB09E0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610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7A4E78-1197-4946-B399-CCFCB09E097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093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1C708-31C6-CCDB-67B0-B07530F8C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135BCC-C8F8-9D70-169B-DA6491FC24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22D0E-7A51-1C5E-1F4D-3A12F0C74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6D43A-43A7-6D10-D567-8C81D227F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E444A-C250-98C8-AF47-14A1B3E61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573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58584-A96D-BBE0-5CF6-E4BE38F5A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B90B5-A623-CE67-720D-6D1263FF6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BFC5E-6CCE-BDCA-8E9A-6768B6824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97EE3-3337-C20A-6C30-3D97EDC20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9E77B-63B1-B291-70C5-D6919C72B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77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95FB-4AD5-DA48-7CD9-E622D6CC3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BA2A3-AEED-54A9-8ADF-8E429A2F2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E6D59-9F73-6FD5-0A74-A25DB5299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C0281-7B47-F2E0-0628-396722D45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1245B-3465-F280-E6D9-08893DE2C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017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2C258-6AAA-293A-2E78-313886D9F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15E8C-7CAD-9065-3300-6E221D0E14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5B272-1B57-4677-194B-5130003406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C4121D-108A-164D-6E68-A25382517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55058-9D54-700A-A05D-529A116DA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9B68B-EC04-90C0-3D93-FB3DD349D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517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9CAD2-219A-BA4B-F4D0-8414AE911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E84AF-3C99-CD2A-694D-3B950CDE4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A9FCD-6743-BB51-8EC2-BF2842C18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9B03E0-12EA-5423-5F4E-5003BD85B1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5FE328-9C14-37AF-C780-3872727868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564842-1D52-5AD7-59AD-5FE65CD1A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5B07AC-10BB-4C16-05E9-8A4F7839F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A0714C-31A9-767D-6657-96966DFB0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07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CDDC2-BBD8-5BB2-FE23-E2F6CFA49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9C4E0-4C0E-D0C1-782D-F73EED21A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052BE-B4B9-0C9C-126B-53B7A63CE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F7272D-6A54-9097-46E8-9AF3E0632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17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CAD617-F857-36AE-CF50-5164EB3D6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930F1-7C57-3F86-9DBE-204C5B9CA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8FBE55-2867-3CC3-7858-8D87D8CDB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93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D42C0-2F36-D6A6-BCC7-EC5250E11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E59B6-736B-9D13-1FD0-F73F2BAF1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45F9A-13F8-F7F4-ED42-C69740362C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62013-6971-A227-02E9-A61E0D54A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79DC8-5A6D-22F3-891E-DFE342F2E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A3A17-389E-7D69-032F-D6B45DBEE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51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D6C56-673D-7FFF-1DAC-0B2F49D9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9F142-CE46-1648-38A2-21A1292D03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41FFA-938C-CD26-921F-07E515124E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AA1DF-7662-70E0-82F1-E13EB94DF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F5FAC3-5CC8-5CA6-9097-D2FB97C98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39854-08F8-CA53-024D-1039DA12D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755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76B01-5B51-D94D-B771-178F5C10B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29E824-89F0-2446-884F-826209CAC5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FFF6B-29F0-A86F-4679-DF1AAFCAE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D099B-5510-1FB3-3261-7F57C23F4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514B7-C253-A3D6-89C1-7E6477ED7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95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E160AB-1289-5F0E-CF8E-E282A9A26C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890F10-17D7-1584-41ED-520B71F0D7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807C2-32D4-AC88-46E4-957B74190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0D463-A334-8C4C-4BBD-DCDA23F9A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2F1F6-7AEA-1990-1D29-D7C341B59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43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6134B3-BBEC-9C89-85A5-9E39C5A18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A54F8D-C770-0127-0A9B-9995D7355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B29BA-7CC4-3E05-5FF0-B954B4EC07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218A3-C8CC-49FB-B146-BF4CE1AB024E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73D8C-21A2-978C-BD00-FF64EA4967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BCA06-1928-DC9C-9A25-82970ADCF7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30849-9BB5-4816-870A-04FB30C25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581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8BB11-E106-91BD-F6BB-5D7B39CD8C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4173415" cy="2387600"/>
          </a:xfrm>
        </p:spPr>
        <p:txBody>
          <a:bodyPr/>
          <a:lstStyle/>
          <a:p>
            <a:r>
              <a:rPr lang="en-GB" dirty="0"/>
              <a:t>Introduction video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CAAF0F-7222-97BA-6AD1-E7409EADF4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4B45F6BF-88FC-CC17-9048-ECE22F8D60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5697415" y="363415"/>
            <a:ext cx="6412289" cy="64122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13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20"/>
    </mc:Choice>
    <mc:Fallback>
      <p:transition spd="slow" advTm="22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8263D-CEFC-73C7-3BC2-BE0E05FAC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B6C47-6782-D9EB-180A-476CE58D8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ID: 2131343</a:t>
            </a:r>
          </a:p>
          <a:p>
            <a:r>
              <a:rPr lang="en-GB" dirty="0"/>
              <a:t>Lecturer name : Giulia </a:t>
            </a:r>
            <a:r>
              <a:rPr lang="en-GB" dirty="0" err="1"/>
              <a:t>Chifari</a:t>
            </a:r>
            <a:endParaRPr lang="en-GB" dirty="0"/>
          </a:p>
          <a:p>
            <a:r>
              <a:rPr lang="en-GB" dirty="0"/>
              <a:t>Module name: Foreign Languages</a:t>
            </a:r>
          </a:p>
          <a:p>
            <a:r>
              <a:rPr lang="en-GB" dirty="0"/>
              <a:t>Module code:BMIH5003</a:t>
            </a:r>
          </a:p>
        </p:txBody>
      </p:sp>
    </p:spTree>
    <p:extLst>
      <p:ext uri="{BB962C8B-B14F-4D97-AF65-F5344CB8AC3E}">
        <p14:creationId xmlns:p14="http://schemas.microsoft.com/office/powerpoint/2010/main" val="3623500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F904D0-379B-B15E-A5EF-995CABC49ACB}"/>
              </a:ext>
            </a:extLst>
          </p:cNvPr>
          <p:cNvSpPr txBox="1"/>
          <p:nvPr/>
        </p:nvSpPr>
        <p:spPr>
          <a:xfrm>
            <a:off x="3048000" y="28288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Student ID: 2131343</a:t>
            </a:r>
            <a:br>
              <a:rPr lang="en-GB" sz="1800" b="1" dirty="0"/>
            </a:br>
            <a:r>
              <a:rPr lang="en-GB" sz="1800" b="1" dirty="0"/>
              <a:t>Lecturer name: Giulia </a:t>
            </a:r>
            <a:r>
              <a:rPr lang="en-GB" sz="1800" b="1" dirty="0" err="1"/>
              <a:t>Chifari</a:t>
            </a:r>
            <a:br>
              <a:rPr lang="en-GB" sz="1800" b="1" dirty="0"/>
            </a:br>
            <a:r>
              <a:rPr lang="en-GB" sz="1800" b="1" dirty="0"/>
              <a:t>Module name: Foreign Languages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00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706A6E-945D-503D-4F05-80F3AC7B8A74}"/>
              </a:ext>
            </a:extLst>
          </p:cNvPr>
          <p:cNvSpPr txBox="1"/>
          <p:nvPr/>
        </p:nvSpPr>
        <p:spPr>
          <a:xfrm>
            <a:off x="3048000" y="28288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Student ID: 2131343</a:t>
            </a:r>
            <a:br>
              <a:rPr lang="en-GB" sz="1800" b="1" dirty="0"/>
            </a:br>
            <a:r>
              <a:rPr lang="en-GB" sz="1800" b="1" dirty="0"/>
              <a:t>Lecturer name: Giulia </a:t>
            </a:r>
            <a:r>
              <a:rPr lang="en-GB" sz="1800" b="1" dirty="0" err="1"/>
              <a:t>Chifari</a:t>
            </a:r>
            <a:br>
              <a:rPr lang="en-GB" sz="1800" b="1" dirty="0"/>
            </a:br>
            <a:r>
              <a:rPr lang="en-GB" sz="1800" b="1" dirty="0"/>
              <a:t>Module name: Foreign Languages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09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5F3E79-EE69-9076-6D51-1EFFB6688CB8}"/>
              </a:ext>
            </a:extLst>
          </p:cNvPr>
          <p:cNvSpPr txBox="1"/>
          <p:nvPr/>
        </p:nvSpPr>
        <p:spPr>
          <a:xfrm>
            <a:off x="3048000" y="28288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Student ID: 2131343</a:t>
            </a:r>
            <a:br>
              <a:rPr lang="en-GB" sz="1800" b="1"/>
            </a:br>
            <a:r>
              <a:rPr lang="en-GB" sz="1800" b="1"/>
              <a:t>Lecturer name: Giulia </a:t>
            </a:r>
            <a:r>
              <a:rPr lang="en-GB" sz="1800" b="1" dirty="0" err="1"/>
              <a:t>Chifari</a:t>
            </a:r>
            <a:br>
              <a:rPr lang="en-GB" sz="1800" b="1" dirty="0"/>
            </a:br>
            <a:r>
              <a:rPr lang="en-GB" sz="1800" b="1" dirty="0"/>
              <a:t>Module name: Foreign Languages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5932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DE7180B2459040B8ADB0F36372BEBE" ma:contentTypeVersion="13" ma:contentTypeDescription="Create a new document." ma:contentTypeScope="" ma:versionID="a298ee9bf5ed08b1fbde0dacea498ea8">
  <xsd:schema xmlns:xsd="http://www.w3.org/2001/XMLSchema" xmlns:xs="http://www.w3.org/2001/XMLSchema" xmlns:p="http://schemas.microsoft.com/office/2006/metadata/properties" xmlns:ns3="fb8d8ad0-312e-46a2-9327-b65a0e9852ce" targetNamespace="http://schemas.microsoft.com/office/2006/metadata/properties" ma:root="true" ma:fieldsID="c611d2882eb696f6f1a6525306f4bffe" ns3:_="">
    <xsd:import namespace="fb8d8ad0-312e-46a2-9327-b65a0e9852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d8ad0-312e-46a2-9327-b65a0e9852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9B819C0-B266-4BAC-93E9-E24543F759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b8d8ad0-312e-46a2-9327-b65a0e9852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A2ABAC4-E00E-4752-8B20-8D94761D75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5559C9-C5AD-4985-8B68-67A0B58ECF9C}">
  <ds:schemaRefs>
    <ds:schemaRef ds:uri="http://schemas.microsoft.com/office/2006/documentManagement/types"/>
    <ds:schemaRef ds:uri="http://purl.org/dc/elements/1.1/"/>
    <ds:schemaRef ds:uri="fb8d8ad0-312e-46a2-9327-b65a0e9852ce"/>
    <ds:schemaRef ds:uri="http://schemas.openxmlformats.org/package/2006/metadata/core-properties"/>
    <ds:schemaRef ds:uri="http://purl.org/dc/dcmitype/"/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86</Words>
  <Application>Microsoft Office PowerPoint</Application>
  <PresentationFormat>Widescreen</PresentationFormat>
  <Paragraphs>11</Paragraphs>
  <Slides>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Introduction video </vt:lpstr>
      <vt:lpstr>.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 </dc:title>
  <dc:creator>Vasile-Florin Apostol (2131343)</dc:creator>
  <cp:lastModifiedBy>Vasile-Florin Apostol (2131343)</cp:lastModifiedBy>
  <cp:revision>1</cp:revision>
  <dcterms:created xsi:type="dcterms:W3CDTF">2023-11-20T17:00:42Z</dcterms:created>
  <dcterms:modified xsi:type="dcterms:W3CDTF">2023-11-20T17:57:19Z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0x01010045DE7180B2459040B8ADB0F36372BEBE</vt:lpwstr>
  </property>
</Properties>
</file>