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8994775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7E972-15CE-433B-BDC5-51A820CB4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19AFE-3121-433B-B19D-DED9FA7278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AFA7E-40CC-41F5-AB09-1CA47DF59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19C93-6304-4913-9026-67A3BCF7D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34D51-457A-491D-BD17-F64C81CBC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1629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8881-6A6C-451F-9B6B-B14CE5713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4C111-9953-413B-975D-623D60696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B68AA-6B39-4070-A740-08BBE18C7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33010-97AA-4C43-9468-6940D0528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CAB74-D6AD-418A-B7ED-314AD8063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87282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504E0-F8EB-4406-BF3E-2AE23D838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FE6D6-00D7-4685-B675-7904A10E5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C90A7-E3EF-4B80-8DDC-C4D326E12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9D441-0AF1-4EF0-BB8E-903F304F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A83AB-6B96-461A-A3F7-B89BEE4FC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986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153F-A30E-4B9A-BE4B-65FCC65C9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BD5E0-E9F9-4BD3-BCCB-387906C88C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A8435-9AC4-4CDF-96C2-6217202B6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650-0C45-4C14-84BC-99427FD05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9B90EB-631B-4CCC-AA21-CC4A4DCB2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1D9ECA-4325-4AB4-9632-4E19896EB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6200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DEF4-BA4F-4B2F-85F5-B026C42CE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063E36-BC79-4C64-B7AF-D9C9EBAB65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ED636-D3AF-48F8-9A1A-6C32C825E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CAB60A-0FFB-486C-AB43-28ECAA1DD6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5504A8-046F-455C-B102-368492E769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0EE757-93D3-4132-BF14-992B2ADBA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537267-617A-4176-8F3C-13CF140FC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56EE2A-8434-4803-960C-49520F06B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00207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A6DAC-2E7C-4658-B797-E629CDB74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5C417A-FBAE-43B7-8748-FCFE9779F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763C6F-9C50-42A9-AD19-9C1DFFBE8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43D71-1EA9-4E24-BE4A-F3F363379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34165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D17191-F6D7-4425-9A77-49CF9CCAE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FBABC3-9989-4FD1-BA57-488C9F0DA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823EB7-3BAA-4E18-AF93-531264206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9974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CFE4E-42E4-42EA-8481-CF0D10748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C2DD8-ABB2-471D-9A7C-C8089D53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13475-4AB3-40E6-8692-3E1CE4F95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E3B088-9F21-4CA2-9AEF-CD5B60DA5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CDCCC0-E54D-4A17-B071-CFB4BAE68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188A3-CBBC-4A1B-8077-01C2FB1D9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4950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F5B41-D6A5-40CF-9527-E481BDFFC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E3AB2-8AD5-437B-843C-208FEE13E3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CE60F5-C6CD-423E-9584-90F80584E7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508A68-9D58-48B0-9B42-00BFFE2A4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E242BC-54D2-46EC-8D3D-24918490B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53AF7-F423-40F4-A26D-0E0C343B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74605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F6A76-36F2-48F6-9A3D-6A3C746BC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BF7771-B0D6-4D7E-9A0E-C2C460AC5A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12AB3-AC14-4EC3-BA40-2C3E2EFF3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23C8C-955C-40EC-BE2A-2F7DECE67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37885-BED3-411F-8BDB-0C1CAEB89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1690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FF06F8-9A0B-4F79-AAC9-A1F9BD57C4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C3CBE-715B-40E1-A07E-E23B812831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9625D-AFCD-4999-BC87-C93372A76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1A64B-2F3B-4B41-B4D9-FBFEBECB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36D8C-9465-427E-A2A1-D596125E0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28434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AF5819-0BD7-4929-ADA8-2E3605817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AF156-B7F0-455A-93BA-A541F0D1A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CE536-3E2C-46FA-AA9E-76C9592E8E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0D6B2-D94F-4660-8DAA-65B7D7DDFEE8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93E0D-B73B-4F6B-9D2F-EB3D152C95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56AC2-8AFB-4B4B-B740-B31E79DBD1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46AE-A275-493C-80B3-0CFED705FB9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4623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691A4AE-D213-46D0-B937-95584886F9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0829854"/>
              </p:ext>
            </p:extLst>
          </p:nvPr>
        </p:nvGraphicFramePr>
        <p:xfrm>
          <a:off x="1521894" y="190148"/>
          <a:ext cx="9090297" cy="6143580"/>
        </p:xfrm>
        <a:graphic>
          <a:graphicData uri="http://schemas.openxmlformats.org/drawingml/2006/table">
            <a:tbl>
              <a:tblPr firstRow="1" firstCol="1" bandRow="1"/>
              <a:tblGrid>
                <a:gridCol w="899333">
                  <a:extLst>
                    <a:ext uri="{9D8B030D-6E8A-4147-A177-3AD203B41FA5}">
                      <a16:colId xmlns:a16="http://schemas.microsoft.com/office/drawing/2014/main" val="679566966"/>
                    </a:ext>
                  </a:extLst>
                </a:gridCol>
                <a:gridCol w="3053313">
                  <a:extLst>
                    <a:ext uri="{9D8B030D-6E8A-4147-A177-3AD203B41FA5}">
                      <a16:colId xmlns:a16="http://schemas.microsoft.com/office/drawing/2014/main" val="1766145861"/>
                    </a:ext>
                  </a:extLst>
                </a:gridCol>
                <a:gridCol w="3873123">
                  <a:extLst>
                    <a:ext uri="{9D8B030D-6E8A-4147-A177-3AD203B41FA5}">
                      <a16:colId xmlns:a16="http://schemas.microsoft.com/office/drawing/2014/main" val="4193621816"/>
                    </a:ext>
                  </a:extLst>
                </a:gridCol>
                <a:gridCol w="1264528">
                  <a:extLst>
                    <a:ext uri="{9D8B030D-6E8A-4147-A177-3AD203B41FA5}">
                      <a16:colId xmlns:a16="http://schemas.microsoft.com/office/drawing/2014/main" val="4187715786"/>
                    </a:ext>
                  </a:extLst>
                </a:gridCol>
              </a:tblGrid>
              <a:tr h="73811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Amser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awr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Gweithgareddau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Methodoleg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Cysyniadau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Athro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pwyntiau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chwestiynau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allweddol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Tasgau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Rôl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disgyblion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strategaethau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gwahaniaethu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ymgysylltu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ag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asesu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ffurfiannol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cartref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Adnoddau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(Gan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gynnwys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gofyniad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Iechyd a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Diogelwch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7453332"/>
                  </a:ext>
                </a:extLst>
              </a:tr>
              <a:tr h="135554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Cyfnod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agoriadol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chysylltiadau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â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blaenorol</a:t>
                      </a: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Bydd y disgyblion yn cyrraedd a bydd lluniau ar y bwrdd, bydd rhaid iddyn nhw wneud y cysylltiadau rhwng y frenhines a Boris Johnson a sut y mae'n cysylltu gyda Harri VIII.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(5 munud)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Rhaid i'r disgyblion ceisio dod o hyd i ateb sydd yn cysylltu'r bobl ar y sgrin gyda Harri VIII.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 Pŵer.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7311004"/>
                  </a:ext>
                </a:extLst>
              </a:tr>
              <a:tr h="24203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Addysgu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Dysgu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Craidd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Bydd llun o Harri VIII yn cael i ddangos ar y bwrdd a bydd y disgyblion yn cael trafodaeth i gasglu gwybodaeth amdano ef yn ôl yr hyn maent yn gwybod yn barod.</a:t>
                      </a:r>
                      <a:endParaRPr lang="cy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(5 munud)</a:t>
                      </a:r>
                      <a:endParaRPr lang="cy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Bydd Trafodaeth Dosbarth yn dilyn. (5 munud)</a:t>
                      </a:r>
                      <a:endParaRPr lang="cy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 dilyn y drafodaeth byddaf yn cyflwyno hanes cefndirol amdano Harri (5 munud)</a:t>
                      </a:r>
                      <a:endParaRPr lang="cy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Tasg: Rhaid i'r disgyblion llanw'r diagram Venn (5 munud &amp; 5 munud ychwanegol i adrodd yn ôl i'r dosbarth)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5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 dilyn hyn fe fydd tasg gwrando lle bydd y disgyblion yn casglu gwybodaeth am wragedd Harri ac yn nodi ar eu taflennu gwaith. (20 min)</a:t>
                      </a: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Bydd y cyfnod yma yn gyfnod o drafod a gwrando ar yr hanes, ac yn gyfle i ddisgyblion i fynegi eu barn a chysylltu'r byd i ni yn byw ynddo gyda bywyd yn gyfnod y Tuduriaid wrth wneud y diagram Venn.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Aft>
                          <a:spcPts val="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Pwynt P</a:t>
                      </a: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</a:rPr>
                        <a:t>ŵ</a:t>
                      </a: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er a taflennu Gwaith.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4783080"/>
                  </a:ext>
                </a:extLst>
              </a:tr>
              <a:tr h="108117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Sesiwn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Lawn</a:t>
                      </a:r>
                      <a:endParaRPr lang="cy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1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Bydd wedyn geiriau allweddol yn cael i gyflwyno i'r disgyblion bydd yn allweddol iddyn nhw ysgrifennu ateb estynedig yn y wers nesaf. Bydd y disgyblion yn dysgu am ystyr y geiriau yma a sut i'w ddefnyddio yn effeithiol. Bydd wedyn prawf sillafu i ddilyn. (10 min)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100" b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 y disgyblion yn dysgu am y geiriau allweddol ac yn cael cyfle i gymryd rhan mewn prawf sillafu a marcio gwaith eu cyfoed.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Byrddau gwyn a phwynt pŵer.</a:t>
                      </a:r>
                    </a:p>
                  </a:txBody>
                  <a:tcPr marL="51639" marR="516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74636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5674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382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declan owens</dc:creator>
  <cp:lastModifiedBy>declan owens</cp:lastModifiedBy>
  <cp:revision>3</cp:revision>
  <cp:lastPrinted>2020-02-24T21:46:38Z</cp:lastPrinted>
  <dcterms:created xsi:type="dcterms:W3CDTF">2020-02-24T21:10:01Z</dcterms:created>
  <dcterms:modified xsi:type="dcterms:W3CDTF">2020-05-12T14:21:58Z</dcterms:modified>
</cp:coreProperties>
</file>