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70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10/04/2012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79333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10/04/2012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97045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10/04/2012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097166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10/04/2012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3496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10/04/2012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43884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10/04/2012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31794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10/04/2012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591088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10/04/2012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93516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10/04/2012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7316852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10/04/2012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0978353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10/04/2012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66833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2916EA-DFA0-4FAC-B90E-A44E9C734A55}" type="datetimeFigureOut">
              <a:rPr lang="en-GB" smtClean="0"/>
              <a:pPr/>
              <a:t>10/04/2012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44046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_x0020_1" descr="Swansea Metropolitan Universit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7544" y="548680"/>
            <a:ext cx="4646890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4401" y="1473972"/>
            <a:ext cx="712152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32240" y="583558"/>
            <a:ext cx="1714512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Subtitle 2"/>
          <p:cNvSpPr>
            <a:spLocks noGrp="1"/>
          </p:cNvSpPr>
          <p:nvPr/>
        </p:nvSpPr>
        <p:spPr>
          <a:xfrm>
            <a:off x="467544" y="2113735"/>
            <a:ext cx="8208912" cy="388843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6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Gareth Tregidon</a:t>
            </a:r>
            <a:r>
              <a:rPr kumimoji="0" lang="en-GB" sz="19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/>
            </a:r>
            <a:br>
              <a:rPr kumimoji="0" lang="en-GB" sz="19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r>
              <a:rPr kumimoji="0" lang="en-GB" sz="19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Financial Planning Manager</a:t>
            </a:r>
            <a:r>
              <a:rPr kumimoji="0" lang="en-GB" sz="24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 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400" b="1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>
                    <a:tint val="75000"/>
                  </a:sys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/>
            </a:r>
            <a:b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>
                    <a:tint val="75000"/>
                  </a:sys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endParaRPr kumimoji="0" lang="en-GB" sz="5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>
                  <a:tint val="75000"/>
                </a:sys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3900" b="1" i="1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“NEST: Pensions Opportunity or Threat?”</a:t>
            </a:r>
            <a:r>
              <a:rPr kumimoji="0" lang="en-GB" b="1" i="1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 </a:t>
            </a:r>
            <a:endParaRPr kumimoji="0" lang="en-GB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10 November 2011</a:t>
            </a: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6pm in 503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000" b="0" i="1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Open meeting. All tutors and students welcome!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400" b="1" i="1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400" b="1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64984" y="2852936"/>
            <a:ext cx="3080355" cy="605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857665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2</Words>
  <Application>Microsoft Office PowerPoint</Application>
  <PresentationFormat>On-screen Show (4:3)</PresentationFormat>
  <Paragraphs>9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Slide 1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GTZ</dc:creator>
  <cp:lastModifiedBy>Steve Griffiths</cp:lastModifiedBy>
  <cp:revision>2</cp:revision>
  <dcterms:created xsi:type="dcterms:W3CDTF">2011-11-07T15:49:38Z</dcterms:created>
  <dcterms:modified xsi:type="dcterms:W3CDTF">2012-04-10T11:50:50Z</dcterms:modified>
</cp:coreProperties>
</file>